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notesSlides/notesSlide15.xml" ContentType="application/vnd.openxmlformats-officedocument.presentationml.notesSlide+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notesSlides/notesSlide16.xml" ContentType="application/vnd.openxmlformats-officedocument.presentationml.notesSlide+xml"/>
  <Override PartName="/ppt/ink/ink14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46.xml" ContentType="application/inkml+xml"/>
  <Override PartName="/ppt/notesSlides/notesSlide23.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70.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40.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41.xml" ContentType="application/vnd.openxmlformats-officedocument.presentationml.notesSlide+xml"/>
  <Override PartName="/ppt/ink/ink182.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476" r:id="rId2"/>
    <p:sldId id="550" r:id="rId3"/>
    <p:sldId id="551" r:id="rId4"/>
    <p:sldId id="570" r:id="rId5"/>
    <p:sldId id="571" r:id="rId6"/>
    <p:sldId id="567" r:id="rId7"/>
    <p:sldId id="542" r:id="rId8"/>
    <p:sldId id="541" r:id="rId9"/>
    <p:sldId id="543" r:id="rId10"/>
    <p:sldId id="568" r:id="rId11"/>
    <p:sldId id="544" r:id="rId12"/>
    <p:sldId id="669" r:id="rId13"/>
    <p:sldId id="714" r:id="rId14"/>
    <p:sldId id="715" r:id="rId15"/>
    <p:sldId id="716" r:id="rId16"/>
    <p:sldId id="671" r:id="rId17"/>
    <p:sldId id="519" r:id="rId18"/>
    <p:sldId id="517" r:id="rId19"/>
    <p:sldId id="530" r:id="rId20"/>
    <p:sldId id="518" r:id="rId21"/>
    <p:sldId id="531" r:id="rId22"/>
    <p:sldId id="532" r:id="rId23"/>
    <p:sldId id="533" r:id="rId24"/>
    <p:sldId id="534" r:id="rId25"/>
    <p:sldId id="535" r:id="rId26"/>
    <p:sldId id="536" r:id="rId27"/>
    <p:sldId id="537" r:id="rId28"/>
    <p:sldId id="717" r:id="rId29"/>
    <p:sldId id="718" r:id="rId30"/>
    <p:sldId id="719" r:id="rId31"/>
    <p:sldId id="720" r:id="rId32"/>
    <p:sldId id="721" r:id="rId33"/>
    <p:sldId id="722" r:id="rId34"/>
    <p:sldId id="723" r:id="rId35"/>
    <p:sldId id="724" r:id="rId36"/>
    <p:sldId id="520" r:id="rId37"/>
    <p:sldId id="538" r:id="rId38"/>
    <p:sldId id="521" r:id="rId39"/>
    <p:sldId id="522" r:id="rId40"/>
    <p:sldId id="523" r:id="rId41"/>
    <p:sldId id="524" r:id="rId42"/>
    <p:sldId id="525" r:id="rId43"/>
    <p:sldId id="526" r:id="rId44"/>
    <p:sldId id="573" r:id="rId45"/>
    <p:sldId id="552" r:id="rId46"/>
    <p:sldId id="553" r:id="rId47"/>
    <p:sldId id="554" r:id="rId48"/>
    <p:sldId id="674" r:id="rId49"/>
    <p:sldId id="555" r:id="rId50"/>
    <p:sldId id="556" r:id="rId51"/>
    <p:sldId id="557" r:id="rId52"/>
    <p:sldId id="558" r:id="rId53"/>
    <p:sldId id="559" r:id="rId54"/>
    <p:sldId id="560" r:id="rId55"/>
    <p:sldId id="561" r:id="rId56"/>
    <p:sldId id="562" r:id="rId57"/>
    <p:sldId id="563" r:id="rId58"/>
    <p:sldId id="564" r:id="rId59"/>
    <p:sldId id="565" r:id="rId60"/>
    <p:sldId id="493" r:id="rId61"/>
    <p:sldId id="494" r:id="rId62"/>
    <p:sldId id="495" r:id="rId63"/>
    <p:sldId id="496" r:id="rId64"/>
    <p:sldId id="497" r:id="rId65"/>
    <p:sldId id="498" r:id="rId66"/>
    <p:sldId id="725" r:id="rId67"/>
    <p:sldId id="729" r:id="rId68"/>
    <p:sldId id="726" r:id="rId69"/>
    <p:sldId id="730" r:id="rId70"/>
    <p:sldId id="727" r:id="rId71"/>
    <p:sldId id="731" r:id="rId72"/>
    <p:sldId id="728" r:id="rId73"/>
    <p:sldId id="487" r:id="rId74"/>
    <p:sldId id="454" r:id="rId75"/>
    <p:sldId id="455" r:id="rId76"/>
    <p:sldId id="401" r:id="rId77"/>
    <p:sldId id="402" r:id="rId78"/>
    <p:sldId id="456" r:id="rId79"/>
    <p:sldId id="457" r:id="rId80"/>
    <p:sldId id="458" r:id="rId81"/>
    <p:sldId id="459" r:id="rId82"/>
    <p:sldId id="460" r:id="rId83"/>
    <p:sldId id="403" r:id="rId84"/>
    <p:sldId id="405" r:id="rId85"/>
    <p:sldId id="461" r:id="rId86"/>
  </p:sldIdLst>
  <p:sldSz cx="12192000" cy="68580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p15:clr>
            <a:srgbClr val="A4A3A4"/>
          </p15:clr>
        </p15:guide>
        <p15:guide id="2">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FF"/>
    <a:srgbClr val="FF9933"/>
    <a:srgbClr val="CC99FF"/>
    <a:srgbClr val="FF9900"/>
    <a:srgbClr val="A50021"/>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8" autoAdjust="0"/>
    <p:restoredTop sz="90929"/>
  </p:normalViewPr>
  <p:slideViewPr>
    <p:cSldViewPr snapToGrid="0">
      <p:cViewPr varScale="1">
        <p:scale>
          <a:sx n="140" d="100"/>
          <a:sy n="140" d="100"/>
        </p:scale>
        <p:origin x="92" y="436"/>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204"/>
    </p:cViewPr>
  </p:sorterViewPr>
  <p:notesViewPr>
    <p:cSldViewPr snapToGrid="0">
      <p:cViewPr varScale="1">
        <p:scale>
          <a:sx n="65" d="100"/>
          <a:sy n="65" d="100"/>
        </p:scale>
        <p:origin x="-1920" y="-7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56616E4A-DC64-C505-F89C-3564AF74B925}"/>
              </a:ext>
            </a:extLst>
          </p:cNvPr>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466">
              <a:defRPr sz="1200"/>
            </a:lvl1pPr>
          </a:lstStyle>
          <a:p>
            <a:pPr>
              <a:defRPr/>
            </a:pPr>
            <a:endParaRPr lang="en-US"/>
          </a:p>
        </p:txBody>
      </p:sp>
      <p:sp>
        <p:nvSpPr>
          <p:cNvPr id="361475" name="Rectangle 3">
            <a:extLst>
              <a:ext uri="{FF2B5EF4-FFF2-40B4-BE49-F238E27FC236}">
                <a16:creationId xmlns:a16="http://schemas.microsoft.com/office/drawing/2014/main" id="{1541DFED-8AE7-2BC2-45F8-6E44F4830B2C}"/>
              </a:ext>
            </a:extLst>
          </p:cNvPr>
          <p:cNvSpPr>
            <a:spLocks noGrp="1" noChangeArrowheads="1"/>
          </p:cNvSpPr>
          <p:nvPr>
            <p:ph type="dt" sz="quarter" idx="1"/>
          </p:nvPr>
        </p:nvSpPr>
        <p:spPr bwMode="auto">
          <a:xfrm>
            <a:off x="4143375"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466">
              <a:defRPr sz="1200"/>
            </a:lvl1pPr>
          </a:lstStyle>
          <a:p>
            <a:pPr>
              <a:defRPr/>
            </a:pPr>
            <a:endParaRPr lang="en-US"/>
          </a:p>
        </p:txBody>
      </p:sp>
      <p:sp>
        <p:nvSpPr>
          <p:cNvPr id="361476" name="Rectangle 4">
            <a:extLst>
              <a:ext uri="{FF2B5EF4-FFF2-40B4-BE49-F238E27FC236}">
                <a16:creationId xmlns:a16="http://schemas.microsoft.com/office/drawing/2014/main" id="{F4CD0AC0-DF39-8BEA-02DC-6962E3C5B4D7}"/>
              </a:ext>
            </a:extLst>
          </p:cNvPr>
          <p:cNvSpPr>
            <a:spLocks noGrp="1" noChangeArrowheads="1"/>
          </p:cNvSpPr>
          <p:nvPr>
            <p:ph type="ftr" sz="quarter" idx="2"/>
          </p:nvPr>
        </p:nvSpPr>
        <p:spPr bwMode="auto">
          <a:xfrm>
            <a:off x="0"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466">
              <a:defRPr sz="1200"/>
            </a:lvl1pPr>
          </a:lstStyle>
          <a:p>
            <a:pPr>
              <a:defRPr/>
            </a:pPr>
            <a:endParaRPr lang="en-US"/>
          </a:p>
        </p:txBody>
      </p:sp>
      <p:sp>
        <p:nvSpPr>
          <p:cNvPr id="361477" name="Rectangle 5">
            <a:extLst>
              <a:ext uri="{FF2B5EF4-FFF2-40B4-BE49-F238E27FC236}">
                <a16:creationId xmlns:a16="http://schemas.microsoft.com/office/drawing/2014/main" id="{D1BA3409-9AC2-0C99-0082-C5663FFBFDC4}"/>
              </a:ext>
            </a:extLst>
          </p:cNvPr>
          <p:cNvSpPr>
            <a:spLocks noGrp="1" noChangeArrowheads="1"/>
          </p:cNvSpPr>
          <p:nvPr>
            <p:ph type="sldNum" sz="quarter" idx="3"/>
          </p:nvPr>
        </p:nvSpPr>
        <p:spPr bwMode="auto">
          <a:xfrm>
            <a:off x="4143375"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5200">
              <a:defRPr sz="1200"/>
            </a:lvl1pPr>
          </a:lstStyle>
          <a:p>
            <a:fld id="{8CFF788F-489C-4A77-9008-03EFDA65AA3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1:02.750"/>
    </inkml:context>
    <inkml:brush xml:id="br0">
      <inkml:brushProperty name="width" value="0.09333" units="cm"/>
      <inkml:brushProperty name="height" value="0.09333" units="cm"/>
      <inkml:brushProperty name="fitToCurve" value="1"/>
    </inkml:brush>
  </inkml:definitions>
  <inkml:trace contextRef="#ctx0" brushRef="#br0">-1 3007 226 0,'0'-2'222'0,"0"2"-29"0,0-3-19 15,8 1-5-15,-8 2 2 0,0-3 6 0,-8 0 5 16,8 0-2-16,0 0-13 0,0 1-23 16,0 2-28-16,0-6-22 0,0 4-11 0,0-4-2 15,0 3 4-15,0-2 3 0,0-1 0 0,0 1-6 16,8 1-9-16,-8-5-7 0,7 1-7 16,-7-2-4-16,4-1-6 0,4 1-10 0,-8-4-10 15,4-3-9-15,3-2-7 0,1-2-4 0,-4 0 0 16,3-3-2-16,-3-1 0 0,4-5-7 15,-1-1 0-15,-3-2-2 0,11 0 2 0,-11-3 0 0,4-1 0 16,-5-2 0-16,5-8-1 0,-1 0-2 0,5-3-2 16,-12-5 1-16,4-5-1 0,11-3 2 15,-15-12-3-15,4-5-10 0,7-2-11 0,-11-6-10 16,8-3-3-16,-1-5-112 0,-3-8-66 16,-4-1-31-16,8 6 93 0,-1 3 58 15,-7 4 36-15,0 6 21 0,0 5 17 0,4 1 10 16,-4 3 6-16,0 6 6 0,7 1-1 15,-7 8-2-15,0 1 3 0,0 1 1 16,0 1-2-16,4 10-1 0,-4-1 1 16,8 6-2-16,-1 3 0 0,-7 2-13 0,4 4-22 15,4 2-31-15,-4 2-19 0,-4 1-11 16,7 6-12-16,1 1-25 0,-8 1-45 16,4 5-67-16,-4 2-66 0,0-3-11 15,0 5 54-15</inkml:trace>
  <inkml:trace contextRef="#ctx0" brushRef="#br0" timeOffset="1014.13">215 102 62 0,'0'-3'119'0,"-7"3"6"15,7-3-7-15,-4 1-10 0,4-1-11 16,0 2-4-16,0-4 5 0,0 3 0 16,0-4-4-16,0 4-8 0,0 0-15 15,0-2-10-15,0-2-17 0,0 4-14 0,0-5-11 16,0 3-8-16,11-1-1 0,-11-1 11 15,4-2 13-15,11-1 19 0,-3 0 13 16,-1-1 5-16,1-2 6 0,14 0 8 16,-7 0 14-16,4-4 11 0,0-3 6 0,14 0-1 15,1-1-10-15,-3-5-14 0,14 0-22 16,-4-3-7-16,8-5 2 0,4-3 3 0,4-4-12 16,-8-2-20-16,8-4-13 0,7 0-12 15,-7-5 0-15,-1-1-3 0,9-3 2 16,-9 0-6-16,8 0-3 0,1 0-3 15,-9 2-2-15,1 3 4 0,0 5 1 0,-4 0-1 16,3 7 2-16,-10-4 0 0,3 7-1 16,-4-3 0-16,8 1-1 0,-8 4-2 15,-7 3-2-15,0 1 1 0,-1-2-1 0,-3 3 2 16,0 3-3-16,-8 3-38 0,-7 0-74 16,8 3-90-16,-5 2-76 0,-7 2-49 15,-4 3-51-15,4 1-48 0,0-3 2 0,-7 3 73 16</inkml:trace>
  <inkml:trace contextRef="#ctx0" brushRef="#br0" timeOffset="1894.05">2115-1396 42 0,'0'-1'49'0,"0"1"-2"16,-4 0 5-16,4 0 3 0,0 0 1 16,0-3-7-16,0 3-11 0,0 0-7 15,0 0-3-15,0-5 5 0,0 5 4 0,0 0-1 16,0 0 3-16,0 5-3 0,0-5-6 16,0-5-8-16,0 5-7 0,0 0-6 0,-7 0-6 15,7 0 0-15,0-1 0 0,0 1-3 16,0 0-1-16,0 0 1 0,0 0 0 15,0 0 0-15,0 0 0 0,0 0 0 16,0 0-2-16,0 0 2 0,0 0-3 0,0 0 1 16,0 0-1-16,0 0 1 0,0 0-2 15,0 0 0-15,0 0 1 0,0 0 2 16,0 0-1-16,0 1 2 0,7-1 0 16,-7 0 2-16,0 0-1 0,0 0 0 0,0 0-1 15,0 0 0-15,0 0-2 0,0 0-14 16,0 0-26-16,0 0-49 0,0 0-61 15,0 0-53-15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5:15.159"/>
    </inkml:context>
    <inkml:brush xml:id="br0">
      <inkml:brushProperty name="width" value="0.09333" units="cm"/>
      <inkml:brushProperty name="height" value="0.09333" units="cm"/>
      <inkml:brushProperty name="fitToCurve" value="1"/>
    </inkml:brush>
  </inkml:definitions>
  <inkml:trace contextRef="#ctx0" brushRef="#br0">1228 3084 20 0,'0'0'43'0,"-8"0"-1"16,8 0 4-16,0 0-1 0,0 5-2 15,0-5-4-15,0 0-5 0,0 0 2 0,0 0 0 16,0 0 3-16,0 0 0 0,0 0 5 16,0-5-2-16,0 5 2 0,0 0-3 0,0 0 5 15,0-2 1-15,0 0 2 0,0 2-3 0,0-3 0 16,0 0-3-16,0 3-2 0,0-2-4 16,0 2-4-16,0-4-3 0,0 4-4 0,0-3-5 15,0 3-1-15,0-3-4 0,0 1-4 16,-4 0-3-16,4-2-1 0,0 2 4 0,0 2 2 15,0-5 5-15,0 2-1 0,-7 0 0 0,7 1 0 16,-8-5 3-16,8 5 6 0,0-1 7 16,0 1-85-16,-4-3-55 0,4 1-33 15,0 0 65-15,0 3 42 0,-7-4 22 16,3 1 13-16,4 2 7 0,-8-4 4 0,1 0 7 16,7 1 9-16,-4 0 3 0,4-4-2 15,0 4-3-15,-8-4 1 0,1 4 1 16,7-3 0-16,-12 0 1 0,12 0-4 0,-3-1-2 15,3 0-5-15,-8 2 2 0,1-2 2 0,3-1 0 16,4 1-3-16,-12 0-2 0,12 0-2 16,-15-4 3-16,15 3 2 0,-4-2 1 0,-3 6-6 15,3-9-3-15,-4 6-6 0,1-4 0 32,3 2-3-32,-4-3-2 0,1 3 0 15,3-3 4-15,-4 0 9 0,5 0 12 0,-5 1 7 16,1-3 6-16,3 2-5 0,-8 0-15 15,5-2 1-15,-1-1-4 0,4 1-2 0,-3-1-2 16,3 1-6-16,-11-1-3 0,11-3-3 16,-4 0-2-16,1 2 0 0,3-1 0 15,-7-4 7-15,3 4 2 0,1-2-3 0,-5-5-9 16,8 5 2-16,-11-3-1 0,11-2 5 16,-11 1-6-16,4-1 9 0,7 1-4 15,-11-4-1-15,4 5-6 0,-1-4 1 16,1 0 1-16,-1 2 0 0,-3 0 0 0,4 2 4 15,0-1-2-15,-1 2 0 0,-3-4-1 16,11 4-2-16,-7-4 4 0,-4 6-6 16,11-4 1-16,-11 0 2 0,3 1-1 15,9 2 2-15,-13-3 2 0,13 2 3 0,-9-1-1 16,-3 0-1-16,11-1-1 0,-7-1 0 16,3 5-3-16,1-3 3 0,-5-2 0 15,5 1-1-15,-5 1-1 0,9-4 2 0,-13 0 0 16,13 3 0-16,-9-4 2 0,-3-1-4 15,11 2 0-15,-7-4-2 0,-4 6 1 16,11-4 0-16,-11 0 2 0,3-1 1 0,1 3 2 16,3 0 0-16,-3-1-2 0,0 1 1 15,3 1-2-15,-3 1 1 0,3 0-6 16,-3 1 2-16,-1 0 1 0,1 4 4 16,0-5 1-16,3 2 2 0,-3 1-4 0,-1-1-3 15,-3-1-1-15,11-3-2 0,-11 4-2 16,4-4 1-16,-1 0-1 0,1 2 1 15,3 0 0-15,-3 0 0 0,0 0 3 0,3 1 1 16,-3 1 1-16,3 1 2 0,4 4-4 0,-11-2 1 16,11 1 3-16,-3-1 0 0,3 3 0 15,-11-1-2-15,11 0 0 0,-4 0 2 0,5 0-2 16,-5-4 0-16,1 4-1 0,3 0 2 16,4 0-2-16,-15-1 3 15,15 1-1-15,-4-1 1 0,-4 2-2 16,4-1 2-16,4-1 2 0,-7 2-2 0,-1 7 3 15,8-7-2-15,-4 5 0 0,4 2-1 16,-7 0 2-16,3 0 0 0,4 2-2 16,0 2 0-16,-8-2 0 0,8 0-4 15,0 4 4-15,-7 0 0 0,7 2 0 0,0-3-5 16,0 2-3-16,0 0-2 0,0 2-4 16,0-2-3-16,-4 2-9 0,4-1-6 0,0 3-12 15,0-3-14-15,0 3-23 0,0-2-28 16,0-1-34-16,0-1-37 0,0 2-42 15,0 2-59-15,0 0-2 0</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45"/>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-1 1101 46 0,'0'0'74'0,"0"0"2"15,0 0-4-15,0 0-4 0,0 0-6 0,0-2-5 16,0 2-10-16,0 0 0 0,0 0-3 0,0 0-4 16,0 0-4-16,0 0-5 0,0 0-10 0,0 0-2 15,0 0-7-15,0 0-2 0,0 0-2 16,0 0 4-16,0 0-3 0,0 0 3 0,0 0-4 15,0 0 9-15,0 0 2 0,0 0 6 16,0 0 1-16,0 0 4 0,0 0-2 0,0 0-2 16,0-2 0-16,0 2 0 0,0 0-2 0,0 0-2 15,0-2-4-15,0 2-2 0,0 0-3 16,0-2-6-16,0 2-3 0,0 0 0 0,0 0 0 16,0 0-2-16,0 0 0 0,0 0 1 15,0 0-1-15,0 0 3 0,0 0 2 0,0-2 1 31,0 2-1-31,0-2-3 0,0 2-1 0,0 0 0 16,0 0 1-16,0 0-4 0,0 0 0 0,0 2 0 0,0-2-2 0,0 0 2 16,0 0 2-16,0 2 1 0,0-2 6 15,0 0 4-15,0-2 5 0,0 2 0 0,0 0 4 16,0-2-1-16,0 2 6 0,0 0 0 0,0 0 4 16,0-2-2-16,0 2-2 0,0 0-6 15,0 0-5-15,0-2-3 0,0 2-3 0,0 0-5 16,0 0 0-16,0 0 0 0,0 0 4 15,0 0 3-15,0 0 11 0,0 0 15 0,0 0 21 16,0 2 20-16,0-2 14 0,6 0 2 0,-6 0-6 16,0 2-11-16,3-2-15 0,-3 0-16 15,0 0-10-15,0 0-9 0,0 0-8 0,0 0-1 16,5 0-1-16,-5 0-1 0,6 0-2 16,-6 0 3-16,0 0 2 0,0 0 10 0,0 0 3 15,3 2 2-15,-3-2 1 0,0 0-1 0,0 0 2 16,5 0 2-16,-5 0 0 0,0 0 4 15,6 0 2-15,-6 0 3 0,0-2 0 0,0 2 0 16,0 0-2-16,3-2-3 0,-3 2-1 16,5-2-5-16,-5 2-1 0,0-1-5 0,0 1-5 15,3-2-5-15,-3-1-7 0,0 3-2 0,5-2-7 16,-5 0-2-16,6 1-2 0,-6 1 1 16,0-2 1-16,3-1-1 0,2 3-1 0,-5-2-1 15,0 2 0-15,3-2 3 0,-3 2 1 16,0-1 0-16,6-1-2 0,-6 0-2 0,5 2 0 15,-5-2 4-15,3-1-1 0,-3 2 1 0,0 1-5 16,6-2 1-16,-1 1 0 0,-5 1-2 16,0-4 2-16,3 4-1 0,3-3 1 0,-6 1 0 15,0 2 1-15,3-2-1 0,-3 2 0 16,5-2 0-16,-5 2 2 0,6-1 0 0,-6 1-2 16,0-3 0-16,2 1-1 0,4 2 2 0,-6-2 0 15,0 0 1-15,3 2-2 0,-3-1 0 16,0-2 2-16,5 1-2 0,1 2 2 0,-6-1-6 15,0-2 2 1,3 2 0-16,-3-2 5 0,0 2-3 0,0 1 0 16,5-3-2-16,-5 1 0 0,3 2-1 0,-3-1 2 0,0-2 2 0,6 3 0 15,-1-2 4-15,-5 1-4 0,0 1-1 0,3-2-1 16,-3 0 0-16,6-1 2 0,-1 3 1 16,-5-1-2-16,3 0 0 0,3-2 0 0,-4-1 0 15,-2 4 0-15,6-2 0 0,0 0 2 0,-6-2-1 16,8 2-1-16,-8-1-4 0,0 2 1 15,3 0 3-15,2-2 3 0,1 2-2 0,-6-2-1 16,3 2 0-16,-3-1 0 0,5-1 0 16,1 2 0-16,-6-2 0 0,3 2 0 0,2 1 2 15,-5-3-2-15,0 2 2 0,3-1-3 0,-3-1 0 16,6 2-1-16,-1-1 2 0,-5 0 0 16,3 2-2-16,3-2 2 0,-6 0 1 0,2 0-1 15,-2 0 0-15,6 0 0 0,0 0 1 16,-4 1-1-16,-2-4 0 0,9 3 0 0,-4 0 0 15,1 1 0-15,-3-4 0 0,2 4 0 16,1-2 0-16,-6 2 0 0,8-2 3 0,-8 2-2 16,3-1 0-16,3-1-2 0,-1-1 0 0,-2 3 1 15,3-1 0-15,-3 0 0 0,2-3 1 16,1 4 0-16,-6-3-2 0,3 2 0 0,2-1-2 16,-2 0 3-16,3-1 3 0,-1 3-2 0,-2-2-1 15,3-1 0-15,-1 2-1 0,-2 2 1 16,3-5 0-16,-4 0 0 0,4 4 0 0,0-1 0 15,-4-2-3-15,4 0 0 0,-3 1 1 16,8 0 4-16,-8 0-1 0,-3-2-1 0,11 1 2 16,-8 0-2-16,3 0 3 0,2 0-2 0,-2 1-1 15,2-3 0-15,-5 1-2 0,2 2 0 16,1-2 4-16,-3 2-4 0,5-1 2 0,-2 1 0 16,2-2 2-16,-2 1-2 0,-1 0-2 15,4 0 2-15,-6 1 0 0,2-3 4 0,1 3-1 16,2 0-3-16,-5-2-3 0,8 2 2 0,-8-1 1 15,8-1 0 1,-8 2 1-16,5-1 0 0,-2 0 1 16,2 0-2-16,-2 1-3 0,2-4 1 0,1 4 0 0,-1-1 2 0,-2-2 0 15,2 2 0-15,3-1 0 0,-3 0 2 0,-5 1-2 16,8 0-2-16,-2-1 2 0,-1 0 0 16,1 1 0-16,2-2 0 0,-3 2-2 0,-5 1 0 15,8-3 2-15,-3 2 0 0,1-1 0 0,-1 0-1 16,1 1 4-16,2 0-1 0,-9-2-2 15,10 2 0-15,-4 0 0 0,-5-1 0 0,8 0 0 16,-3 1 0-16,-5 1 0 0,8-3 0 16,-8 2 2-16,6 0-4 0,2 0 2 0,-3-2 0 15,-2 2 4-15,2 1-1 0,0-4-3 0,-2 4 0 16,2-4-3-16,1 4 3 0,-4-1 7 16,4-2-5-16,-4 0 1 0,4 2-8 0,-7 0 1 15,10-2 4-15,-10 2-2 0,4-2 2 16,2 2 0-16,-2-2 2 0,-3 2-2 0,5-2-2 15,3 3 2-15,-8-3-1 0,8 1 0 0,-8-2-2 16,5 1 3-16,-2 1 2 0,0 0-1 16,2-2-4-16,-5 0 3 0,8 2 0 0,-8-1 0 15,8-2 0-15,-3 1 0 0,-5 0 3 16,8-1-2-16,-2 2 2 0,-6-1-1 0,8 1 2 16,-3-1 2-16,-5-1-3 0,8-1 4 0,-2 5 1 15,-1-5 1-15,0 2-2 0,4-1 1 16,-10 0-3-16,7 2 1 0,2-2-1 0,-8 3-3 15,5-4-1-15,-2 3-1 0,2 1 0 16,-2-1-3-16,2-1 3 0,-2 2 0 0,2-3 3 16,-2 2-1-16,2-2-1 0,-5 2-1 0,8 1 0 15,-7-1 0-15,7 0-1 0,-8-1 1 16,3 2 0-16,2-1 0 0,-2 0-1 0,2 1-4 16,-5 0 1-16,3 2 1 0,-1-4 7 15,3 2 0-15,-5-1 2 0,8 0 1 0,-8 0-7 16,8 2-2-16,-2-2-3 0,-6 1 5 0,2-2-3 15,4 4 0-15,-4-4 3 0,3 2 0 16,-2 0 2-16,-3 0-1 16,8 1-1-16,-8-2 1 0,5 1-2 15,-8 0 0-15,11 2-1 0,-8-1 4 0,3-1-1 0,-3 2 2 0,2-1-3 16,1-2 0-16,-4 4-2 0,-2-3 0 0,9 2 0 16,-4-2 5-16,1 0-3 0,-3 1 0 0,-3 1-3 15,11-2 3-15,-8 1 6 0,2 1 0 0,-2-2-5 16,8 0-4-16,-11 1 1 0,9 0 0 15,-7-1-1-15,4 0 0 0,0 0 3 16,-4 2 0-16,7-1 0 0,-9 1 0 0,11-1 0 16,-8 0 3-16,-3 2-1 0,11-2-1 0,-11 1-1 15,3 0-1-15,2 1 1 0,-5-2 1 0,3 2-1 16,3 0 2-16,-1 0-2 0,-5-2 0 16,3 3-2-16,3-2 2 0,-6 1 2 15,0 0 2-15,2 2-3 0,-2-2-1 0,0 1-2 16,0 1 2-16,6-3 1 0,-6 3 0 0,6-2 0 15,-6 2-1-15,0-2-1 0,0 2-4 0,0 0 3 16,0 0 1-16,0-1-1 0,0 1-1 16,2 0 3-16,-2 0 3 0,0 0 0 15,0 0-3-15,0 0-4 0,0 0 1 0,0 0 1 16,0 0 2-16,0 0 0 0,0 0 2 0,6 0-1 16,-6 0-1-16,0 0 0 0,0 0 0 0,0 0 2 15,0-2 0-15,0 2-1 0,0 0 0 16,0 0-1-16,0 0 0 0,0 0 2 15,0 0 1-15,0 0-2 0,0 0 0 0,0 0 2 16,0 0 4-16,0 0 3 0,0 0 3 0,0 0-2 16,0 0-4-16,0 0 2 0,0 0-3 0,0 0 0 15,0 0-1-15,0 0 10 0,0 0 18 16,0 2 17-16,0-2 7 0,0 0 3 16,0 1-1-16,-6 1-6 0,6 0-1 0,0 1-2 15,0-2 4-15,-2 1 7 0,2 0 13 0,0 3 10 16,-6-4 10-16,0 3 7 0,6 0 2 0,-2 0-3 15,2 0 1-15,-6-1-5 0,3 4-15 16,3-4-21 0,-5 4-24-16,-1-2-10 0,3 0-4 15,-2 1 5-15,2 3-5 0,3-3-3 0,-11 0-8 0,11 2 3 0,-3-3 3 0,-3 3-3 16,1 1-2-16,2-2-4 0,-3-1 0 0,6 2 4 16,-2-1-5-16,-4 2 1 0,0-4 0 15,6 3 1-15,-2-2 2 0,2 0-2 16,-9 2 2-16,9-3 3 0,0 3 2 0,-5-4 0 15,-1 2 0-15,6 0-6 0,-3-2-1 0,3 0-4 16,0 2 0-16,0-4-3 0,-5 2 3 0,5-1-5 16,0 0-5-16,-3-1-2 0,3 1 2 15,0-1 2-15,0 1 3 0,0-3 0 0,0 2 5 16,0-2-2-16,0 2 1 0,0-1-1 16,0-1 1-16,0 0-3 0,0 2-1 0,0-2 0 15,0-2 0-15,0 2 0 0,0 0 4 0,0-3 2 16,3 1-1-16,2-1-1 0,-5 1-2 15,0-1-8-15,3-2 2 0,3 2-3 0,-1-3 10 16,-2 0-7-16,3-2 8 0,-4 2-1 16,4-2 1-16,0 3-7 0,-4-5 1 0,4 2-4 15,-3 0 2-15,8-1 4 0,-8 1 4 0,8-4-3 16,-8 4-1-16,2-2-2 0,4 1 0 16,-4-1-10-16,4 1 6 0,-7 0 0 0,10 1 10 15,-10 0 8-15,10 0 0 0,-10 0-6 16,4 0-6-16,-3 1-4 0,2 0 1 0,1 2-1 15,-3 1 4-15,2-2-4 0,-5 2 1 0,3 0 1 16,-3 0 9-16,6 2 0 0,-1-2 3 0,-5 2 3 16,0 0 1-16,3 1-1 0,-3-1-5 15,0 2-8-15,0-3-1 0,0 3 1 0,-3 0 3 16,3 0-1-16,0 0-6 0,-5 0-2 16,5 3 2-16,-6-3 8 0,6 0 4 0,-3 2-9 15,-2-2 2-15,2 1-1 0,3-1 12 0,-6 2-8 16,1 0 0-16,2-2 0 0,-3 3 8 15,4-2-2-15,-4 1 3 0,0-2-1 0,4 2-1 16,-4 0-3-16,0-2-3 0,4 3 1 16,-7-2-4-1,4-1-2-15,-1 2-1 0,3 0 1 0,-5 0 2 16,2-2-2-16,1 2 2 0,2 0-4 0,-8 0 2 0,8 0 0 0,-3 0 0 16,4 0 0-16,-4-1-1 0,0 2 1 0,4-2 3 15,-7 4-2-15,9-5 0 0,-11 1-3 0,11 2-1 16,-3-2-3-16,-2 2 1 0,2-2 5 0,3 1 5 15,-11 0-4-15,11-2 2 0,0 2-3 16,-3-2-2-16,3 0 0 0,-6 3 2 0,6-3-2 16,-5 0 1-16,5 0-5 0,0 0 5 15,0 0-3-15,0 3 3 0,-3-3-4 0,3 0 1 16,0 2-2-16,0-2 4 0,-6 0 1 0,6 0-4 16,0 0-1-16,0 0 9 0,0 0 0 15,0 0 2-15,0 0-5 0,0 0 3 0,0 0-5 16,0 0 4-16,0 0-7 0,0 0 2 15,0 0-1-15,0 1 5 0,0-1-2 0,0 0 2 16,0 0 1-16,0 4 0 0,0-3 0 0,0-1 0 16,0 1 1-16,6 2 1 0,-6-1-4 15,3 0 0-15,-3-2-4 0,0 2 1 0,0 0 1 16,5 0 4-16,1 0-2 0,-6-1 1 16,0-1-3-16,3 5 2 0,-3-3 0 0,0-1 4 15,5 1 0-15,1 0-4 0,-6 3 0 0,3-3-4 16,2 1 4-16,-5-1 2 0,0 3 3 15,3-4-2-15,-3 3-1 0,6-2-1 0,-1-1 1 16,-5 2-3-16,3-1-3 0,-3 0 0 16,6 1 2-16,-6 0 6 0,0-1 2 0,0-2 3 15,2 2 2-15,-2 1-1 0,0-3 2 0,0 0-2 16,0 2 4-16,0-2 1 0,0 3-3 0,0-3-1 16,0 2-6-16,0 0-1 0,0-2-4 15,6 0-2-15,-6 1 4 0,0-1-6 16,0 0-1-16,0 0-6 0,0 0-12 0,0 0-48 15,0 0-153-15,0 0-207 0,6-1-224 0,-6-1-211 16,0-3-126-16,0 3 65 0,0-3 239 0,0 0 267 31</inkml:trace>
  <inkml:trace contextRef="#ctx0" brushRef="#br0" timeOffset="1">2427-113 108 0,'0'-2'163'0,"0"2"-7"16,0 0 1-16,0 0 11 0,0 0 8 15,-6 0 6-15,6 0 0 0,0 0-4 0,0 0-7 16,0 0-8-16,0 0-14 0,0 0-17 15,0 0-14-15,0 0-12 0,0 0-2 0,0 0-1 16,0 0 7-16,0 0 3 0,6 0 1 0,-6 0-1 16,0 0 8-16,0 0 14 0,2 0 19 15,-2 0 17-15,6 0 13 0,0 0 3 0,-6 0 0 16,2 0 2-16,4 0 0 0,-3-2-15 16,2 2-29-16,4 0-40 0,-4 0-34 0,1-2-19 15,2 2-14-15,-5-3-10 0,8 3-11 0,-2-1-7 16,-1-1-2-16,-2 2-3 0,2 0-3 15,-3 0 2-15,4-2-2 0,-6 2 4 0,8 0-5 16,-3 0-3-16,-5 0-1 0,-3 0 1 16,11 0 2-16,-8 0-1 0,-3 0-1 0,6 0-10 15,-4 0-42-15,4 0-71 0,-6 0-99 0,5 0-91 16,-5-2-56-16,0 2-16 0,0-2-16 16,0 0-33-16,0 0-32 0,0 2-20 0,-5-2-34 15,-1 2 2-15,6 0 70 0,-2 0 136 16</inkml:trace>
  <inkml:trace contextRef="#ctx0" brushRef="#br0" timeOffset="2">2516-102 169 0,'-6'4'161'0,"6"-4"-9"0,0 3 2 31,0-2 5-31,0 1 9 0,-2 0 3 0,2 0-5 15,0 1-6-15,0 0-2 0,0 1 2 16,-6 0-3-16,6 0-4 0,-3 0-9 0,3 0-9 16,0 2-9-16,-5-2-10 0,5 1-11 0,-6 1-14 15,6 0-8-15,0-3-8 0,0 6-6 16,-3-5-4-16,3 2 0 0,0 0-1 0,0-1 5 16,-5 1-4-16,5 0-2 0,-3 1-2 0,3-4 2 15,0 4 7-15,0-2 7 0,0 0 8 16,0 2 15-16,0-2 12 0,0 2 3 0,-6-2-14 15,6 1-10-15,0 0-6 0,0 0-6 0,0-1-14 0,0 0-11 0,0 0-4 16,0 0-6-16,0 0-13 0,-5 0-7 16,5-2-8-16,0 1-7 0,0-2-5 0,0 1-9 15,0-2-43-15,0 1-79 0,0-2-104 16,5 0-82-16,-5-2-63 16,6 1-78-16,-6-4-86 0,0 1-107 0,0 3-39 0,0-4 74 0,0 1 160 0</inkml:trace>
  <inkml:trace contextRef="#ctx0" brushRef="#br0" timeOffset="3">1912-286 56 0,'-6'-2'75'0,"6"2"2"0,0-2 5 16,6 0 2-16,-6-1 4 15,0 3-2-15,0-1-1 0,6-1-5 0,-6 2-6 16,0-2-4-16,0 2-1 0,0-2-2 15,0 2 1-15,0 0 5 0,0-3 4 0,0 3 0 16,0-1 3-16,0 1-4 0,3-2-2 16,-3 2-3-16,0 0-2 0,0 0 1 0,0 0 2 15,0 0 3-15,0 0 3 0,5 0 0 0,-5 0 0 16,0 0 2-16,0 0 6 0,0 0 10 16,0 0 4-16,0 0-1 15,0 0-4-15,3 0-9 0,-3 0-14 0,0 2-11 0,6-2-12 0,-6 0-7 0,5 0-2 16,-5 0 1-16,3 0-2 0,-3 1-3 0,11-1-1 15,-11 0-3-15,9 3-5 0,-9-1-8 16,2-2-2-16,4 2 12 0,0 0 26 16,2-1 44-16,-5 4 41 0,2-3 24 0,1 1-12 15,-3 2-29-15,3-1-23 0,-4 0-8 0,4 0 3 16,0 2-11-16,-4-3-18 0,4 1-23 0,0 2-10 16,-4 0-8-16,4-2-7 0,-3 3 0 15,-3-5-2-15,11 5 3 0,-11-1 16 16,3 0 19-16,2-1 10 0,-5 3-9 0,3-2-13 15,-3 2-11-15,6-2-7 0,-6 2-2 0,5-1-7 16,-5 2-2-16,0-4-9 0,0 4 7 0,0-2-5 16,0 1-1-16,0-2-7 0,0 1 2 15,0 2 0-15,0-1-2 0,0-1-1 0,0 1 1 16,3-2 2-16,-3 2 0 0,0-3-3 16,0 1 1-16,0 2 2 0,0-2 0 0,0 0 0 15,6 1-1-15,-6-2 6 0,3-1-4 0,-3 0-3 16,0 1-2-16,5 0 3 0,-5-3 3 15,6 1 1-15,-6 1 2 0,3-1-1 0,-3-1 1 16,0-1 2-16,5 1-2 0,1-2 2 0,-6 0-4 16,0 0 2-16,8 0-4 0,-8-2 0 15,3 2-1-15,-3-1 1 0,11-1-1 16,-11-1 0-16,3 1-1 0,2 0-3 0,-2-1 3 16,3 1 1-16,-1-3 2 0,-2 4 2 0,-3-3-4 15,11 0 0-15,-8 2 0 0,3-4 4 0,-4 1 1 16,4 2-1-16,0-3-3 0,-4 2-1 15,4-2 1-15,-3 1-1 0,2-4 0 16,1 4 0-16,-3-3 1 0,2-2-1 0,-2 3 2 16,8-1-2-16,-11-2-3 0,3 1 0 0,8 0 0 15,-11 1 5-15,9 0-1 0,-9 1-2 0,2-2 1 16,4 2 0-16,0-3 4 0,-4 3 1 31,4-2 0-31,-6-1-1 0,3 2-1 0,-3 2-2 16,5-2-1-16,-5 1-1 0,6-1 2 0,-6-1 1 15,0 4-1-15,3 0-1 0,-3-4 0 16,0 4 0-16,0-4 2 0,0 4-2 0,0-1-2 16,0 0-1-16,0 0 2 0,0 2 1 0,0-2 1 0,0 2 1 15,0-2-1-15,0 2-1 0,0 1 2 16,0-1 0-16,0 0-1 0,0 0-4 0,0 0-5 16,0 2-1-16,0 0-3 0,0 0 0 15,0 0 2-15,0 1-16 0,0-2-58 0,0 1-95 16,0 0-106-16,0 0-66 0,5 2-23 0,-5-3-32 15,6 3-61-15,-6 0-83 0,0 0-104 16,0 3 8-16,0-1 99 0,0 5 195 0</inkml:trace>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49"/>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304-83 14 0,'0'-2'131'0,"0"2"14"0,6-3 8 16,-6 3-1-16,3 0-2 0,-3 0-6 16,0 0-5-16,0 0-3 0,0 0-6 0,0-1 0 15,0 1-6-15,5 0 7 0,-5-2 10 16,0 2 5-16,0 0-5 0,-5 0-14 16,5 2-16-16,0-2-12 0,0 1-8 15,0-1-7-15,-3 3-12 0,-3-1-12 16,4 2-14-16,2 0-7 0,-12-1 0 0,10 1 9 15,-4 0 5-15,-2 2 2 0,2 0-10 16,-2 1-3-16,2-2-5 0,-2 1-7 0,-1 0-5 16,1 4-9-16,-1-2-1 0,-2 1-4 15,8-1-1-15,-5 0 1 0,-3 1 1 16,2-1 0-16,4 0-4 0,-4 3-7 16,1-4 1-16,2-1-1 0,4 2 0 0,-7-3-1 15,4 3-10-15,-1-4 0 0,3 2 2 16,3-4 12-16,-5 2 0 0,2 0-4 15,3 0 1-15,0-2 0 0,-6 0 2 0,1 0 0 16,5-2 0-16,0 2 0 0,0-2-3 16,0-2-4-16,0 2 5 0,5-2 2 15,-5 0-1-15,6 0-3 0,-6 0 0 16,3-1 1-16,2-4-3 0,-5 4-1 0,3-2 3 16,3 0 2-16,-1-2 2 0,-2 2-4 15,3-3-1-15,-4 1-2 0,4-2 7 16,0 1 1-16,-4 0 0 0,4 0-3 15,-3 1 0-15,-3-2 2 0,11 2 1 0,-11-1-3 16,0 2-2-16,3-2 2 0,-3 1 9 16,0 3-1-16,5-2-3 0,-5 0-7 15,0 2-3-15,0 0 1 0,-5 1 0 16,5 0 0-16,0-1 3 0,-3 2-8 0,3 1 3 16,-11-2-1-16,11 3 10 0,-9-2 1 15,9 2 1-15,-2 0-2 0,-10 0-5 16,10 0 0-16,-7 0 1 0,4 2 0 0,-4-2 0 15,1 0-2-15,-3 3 6 0,8-2-4 16,-8 1 0-16,2 0-7 0,1 0 2 16,0-2 7-16,2 3 6 0,-2-2-5 0,2-1-5 15,3 2-2-15,-8 0 2 0,8-2 5 16,-2 2 0-16,2-2-1 0,-8 0-2 16,11 0-1-16,-3 3 0 0,3-3-4 0,-6 0-2 15,4 0-30-15,2 0-75 16,0 0-131-16,0 0-138 0,0 0-118 0,0-3-78 15,2 1 1-15,4 0 92 0,-6 0 157 0</inkml:trace>
  <inkml:trace contextRef="#ctx0" brushRef="#br0" timeOffset="1">1012 58 18 0,'0'0'90'0,"0"0"11"0,0 0 15 15,0 0 9-15,0 0 2 0,0 0-3 0,0 0 0 16,0 0-1-16,0 0 0 0,0 0 8 0,0 0 0 16,0 0 3-16,0 0-2 0,0 0 0 15,0-1-2-15,0 1 0 0,0 0-2 16,0-3-6-16,0 3-9 0,0 0-11 0,0 0-11 16,0-2-16-16,0 2-14 0,0 0-15 15,0-1-14-15,0 1-10 0,0 0-10 0,6-3-4 16,-6 3 0-16,6-1 2 0,-6 1 2 0,2-3-1 15,-2 3-1-15,6-2-3 0,-3 0-3 16,-3 2-2-16,6-2-1 0,-1 2 2 0,-2 0-1 16,-3 0 0-16,11 0-4 0,-11 0 2 15,3 2 2-15,3-2 0 0,-4 2-1 16,4 0 2-16,0 1 1 0,-6-2-1 0,2 2 0 0,4-2 1 16,-6 4-1-16,3-4-1 0,-3 3 1 0,0 0 9 15,5-3 10-15,-5 4 7 0,0-1 0 0,0 1-6 16,0-4-2-16,0 2-2 0,0 1-2 15,0-2-5-15,-5 2-2 0,5-2-2 16,0 2 1-16,-3-1-3 0,3 0-3 0,-6-1-3 16,4 0 0-16,-4 0 1 0,0 0 0 0,4 0-1 15,2 0 0-15,-6 0 0 0,3-2 2 0,-2 1-1 16,-1-1 1-16,6 0-1 0,-3 0-1 16,3 0 0-16,-5 0-3 0,-1-1 2 0,6-1 6 15,-3-2-2-15,-3 2-1 0,6 0-8 16,-2-2 2-16,2 1 2 0,0-2-1 0,0 1 2 15,0 0 0-15,-6-2-1 0,6 2 0 0,0-1 2 16,0-1 0-16,0 0-1 0,6 0 1 16,-6 2-2-16,0-2 0 0,0 0-1 0,0 1 3 15,0-2 1-15,0 4-1 0,2-3 0 16,-2 2 2-16,0-3-4 0,6 2 2 0,-6 1-1 16,3-2 2-16,-3 3 1 0,0-2-1 0,6 0-5 15,-1 1 2-15,-5-2-2 0,3 4 1 16,-3-2 3-16,6 0 0 0,-1 2 0 0,-5-2 0 15,3 0-2-15,3 2 1 0,-4-2 0 0,4 0 0 16,0 0-1-16,2 2-9 0,-5-2-19 16,8 0-32-16,-8 1-36 0,5-1-46 0,4 0-52 15,-10-1-52-15,10 2-40 0,-10-1-27 16,4 1-26-16,-3 2-36 0,8-1-19 0,-8 0 39 16</inkml:trace>
  <inkml:trace contextRef="#ctx0" brushRef="#br0" timeOffset="2">570-190 11 0,'0'-1'44'0,"0"-2"-4"0,0 1-2 16,0 2 2-16,0-1 1 0,0 1 6 15,0-2 3-15,0 2 2 0,0 0 2 0,0 0 4 16,0 0 2-16,0 0 3 0,0 0-1 0,0 0-1 15,0 0 2-15,0 0 6 0,0-2-1 0,6 2 4 16,-6-2-1-16,0 2 0 0,0 0-4 16,0 0-6-16,5 0-4 0,-5 0 1 15,0 0 1-15,0 0 2 0,0 0 2 0,0 0 0 16,0 0-6-16,0 0-4 0,0 0-3 0,0 0-7 16,0 0-9-16,0 0-11 0,0 0-8 0,0 0-6 15,0 0-5-15,0 0 12 0,0 0 22 16,0 0 18-16,0 2 1 0,3-2-12 15,-3 2-9-15,6-2-13 0,-6 2-5 0,0-2-6 16,3 1-1-16,-3 1 11 0,5 1 9 0,1-2 9 16,-6 3-5-16,2-2-6 0,-2 0-4 0,6 3-3 15,-3-3-1-15,-3 1 3 0,5 0 0 16,1 0-3-16,-6 1-5 0,0-2-4 0,3 2-3 16,-3 2 0-16,5-1-1 0,1-2-1 15,-6 0-3-15,3 1 2 0,2 2 0 0,-5 1-2 16,0-4 2-16,0 5-2 0,3-2 0 0,-3 0-1 15,0 0-1-15,0-1-1 0,0 4 1 16,0-4-2-16,0 4 1 0,0-4-1 0,0 3 0 16,-3-1 0-16,3 0 2 0,0-1-4 15,0 1 4-15,-5 0-1 0,5-2 1 0,-3 1 0 16,3 2-2-16,0-2-1 0,0 0-2 0,0 0-1 16,-6-1 2-16,6 1 4 0,0-2-1 15,-5 2-1-15,5-2-4 0,0 0 1 0,0 0-1 16,0 1 2-16,0-2-1 0,5 1 0 15,-5-2 2-15,6-1-2 0,-6 4 0 0,0-3 3 16,0 1 0-16,3 1 0 0,2-3 0 0,-5 1-3 16,3-1 1-16,-3 1 1 0,6-2 4 15,-1 2-1-15,-2-2-1 0,-3 0-1 0,8-2 1 16,-2 2-2-16,0 0 1 0,-4-2-1 0,4 2 2 16,0-3 0-16,-4 2 1 0,4-3 1 15,-3 3-2-15,8-1 1 0,-8-2 0 0,2 0-1 16,-2 0 2-16,8 0-2 0,-8 0 0 15,-3-2-1-15,8 2 0 0,-2-2 0 0,0 2 0 16,-3-1 2-16,9-2-1 0,-10 0 0 0,4 0-1 16,-3 0-1-16,8-1 1 0,-8 0 0 0,2 1 0 0,-2-1-3 0,8 0 2 0,-8 1 0 15,8-2 1-15,-8 1 2 0,3 0 0 16,-4 0 0-16,4 1-1 0,0-1-1 0,-4 0 1 16,4 0 2-16,-3 2-6 0,2-1 3 0,1-1 0 15,-6-1 7-15,3 3-3 0,-3-3-3 16,0 1 0-16,5 3 3 0,-5-3-1 0,3-1-2 15,-3-1 0-15,0 5-1 0,0-3 2 16,0 0-4-16,0-1 1 0,0 2 1 0,-3 1 1 16,3-2-1-16,-5 1 14 0,5 1 14 0,0 0 11 15,0 0-7-15,-3 2-9 0,3-1-5 32,0 0-6-32,0 1-6 0,0 0-6 0,0 2 1 0,0 1-1 15,-6-1 0-15,6-3-3 0,0 5 3 16,0-1-3-16,0-1 3 0,0 0-5 0,0 2-1 15,0-2 0-15,0-1-10 0,0 3-32 0,0 0-58 16,0 0-77-16,0-1-74 0,-5 1-68 0,5 1-60 16,0 2-84-16,0 1 6 0,-3-1 83 15</inkml:trace>
  <inkml:trace contextRef="#ctx0" brushRef="#br0" timeOffset="3">1362 132 87 0,'0'0'105'0,"0"-1"-3"0,0-1 5 16,0 2 9-16,3-2 3 0,-3 2 2 0,0-3-1 15,6 3-4-15,-6-2-3 0,0 2-8 16,0 0 0-16,0 0 0 0,0 0 6 0,0 0 8 16,0 2 8-16,0-2 1 0,0 3-6 0,-6-1-17 15,6 1-18-15,-3-1-18 0,3 3-23 16,-11-3-17-16,11 3-12 0,-3 0-5 0,-2 0-4 16,2-2-6-16,-8 4-2 0,11-1-37 15,-3-3-64-15,-8 1-95 0,8 3-91 0,-3-4-103 16,4 0-85-16,-4 2 21 0,0-5 103 0</inkml:trace>
  <inkml:trace contextRef="#ctx0" brushRef="#br0" timeOffset="4">1547-228 16 0,'0'-3'171'31,"0"3"-13"-31,0 0-7 0,0-2-8 0,0 2-4 16,2 0-3-16,-2-2-3 0,0 2-5 0,0 0-1 0,0 0-15 0,0-2-15 16,0 2-13-16,0 0-19 0,0 0-11 0,6 0 0 15,-6 2 13-15,0-2 15 0,6 0 6 16,-6 2 4-1,0 0-6-15,2 1-6 0,4-2-16 0,-6 1-13 16,0 2-15-16,3-3-12 0,2 6-7 0,1-4-7 16,-6 2 1-16,3 1-4 0,2-1-3 15,-2 3-1-15,-3 1-2 0,6-1 1 0,-1-1 1 0,-5 1 1 16,3 1-1-16,-3 0 0 0,0 0-3 0,6 1 2 16,-6 0 0-16,2-1 1 0,-2 4-3 15,0-3 1-15,0 1 1 0,0-1-1 0,0 0-3 16,0 2 2-16,0-2 0 0,-2 2 3 0,2-3-3 15,0 2 2-15,0-2-2 0,-6 1 1 0,6-1 2 16,0 1-2-16,0-1 1 0,0-2-2 16,0 1-3-16,0 1 1 0,0-5 7 15,0 5-2-15,-3-4-2 0,3 1-5 0,0-2-2 16,0 2 3-16,0-2 0 0,0-1 1 0,0-1-1 16,3 3 3-16,-3-3 0 0,0-1 3 0,6-1-1 15,-4 0 4-15,-2 0-2 0,12-1-2 16,-10-1-7-16,4-3 4 0,-1 3 1 15,4-1 0-15,-6-3-1 0,2 2 2 0,4-1 2 16,-4-2 0-16,4 1-1 0,-4 0-1 0,4-2 0 16,-4 3 1-16,3-3 5 0,-5 2 8 0,8-1 11 15,-8-2 2 1,3 1-1-16,-3 1-3 0,8-1-3 0,-11-1-1 16,3 1-2-16,5-1-2 0,-8 1-5 0,6-2-2 15,-1 1-3-15,-2-1-2 0,-3 0-4 16,6 2 1-16,-1-2 1 0,-5 0 3 0,3 1 1 15,3-1 0-15,-6 0 3 0,0 2-4 0,2-2-7 16,-2 0 2-16,6 4 2 0,-6-5 4 0,6 5-4 16,-6-1-1-16,0-1-1 0,0 1 3 15,0 0 0-15,0 1 4 0,2 0-1 0,-2 2 3 16,0-2-3-16,0-1-3 0,6 3-1 0,-6 1-1 0,0-1-1 16,0 0 3-1,0 1 0-15,0 0-3 0,0-1 0 0,0 2-3 0,0-1 2 0,0 1-1 0,0 0 1 16,0-1-4-16,0 2-18 0,0-1-42 0,0-2-68 15,0 4-95-15,0-2-107 0,0 0-118 16,0 2-82-16,0 0 26 0,0 0 120 16</inkml:trace>
  <inkml:trace contextRef="#ctx0" brushRef="#br0" timeOffset="5">1952 119 70 0,'0'0'75'0,"0"0"0"16,0 0-1-16,0 0-5 0,0 0 0 0,0 0-5 15,0-2 1-15,0 2 4 0,0-2 1 0,0 2 0 16,0 0-9-16,0 0-5 0,0-2-7 15,0 2 1-15,0 0-1 0,0-2 2 16,0 2 0-16,0 0 4 0,0 0 6 0,0-2 2 16,0 2 5-16,0 0 3 0,0 0 6 0,0-2-5 15,0 2-6-15,0 0-10 0,0 0-16 0,0 0-13 16,0 0-8-16,0 0-5 0,0 0-1 16,0 0 2-16,0 0 2 0,0 0 3 15,0 0 1-15,0 0 4 0,0 0 3 0,0 0 6 16,0 0 4-16,0 0 1 0,0 0-2 0,0 0 1 15,0 0 1-15,0 0 1 0,0 0-3 0,0 0-3 16,0 0-8-16,0 0 1 0,0 0-7 16,3 0-2-16,-3 2-7 0,0-2 0 0,0 0-5 15,0 0 5-15,0 0 11 16,0 2 14-16,0-2 3 0,0 2-1 0,0 0-7 16,-3 0-2-16,3 0-7 0,0 0-6 0,0-1-5 15,0 1-1-15,0 1-3 0,0-1-1 16,0 1 3-16,0-1-1 0,0 0-2 0,0 1-2 15,0 0 0-15,0 1-2 0,0-2 3 0,0 1-3 16,0 0 2-16,0-1-2 0,0 0-2 0,3 2 0 16,-3 0 0-16,0-2-1 0,0-1 0 0,0 4 1 15,6-4 0-15,-6 3-3 0,0-2 2 16,5 1 2-16,-5-1 3 0,3 0-4 16,-3-1 1-16,0 2 0 0,6 1 1 15,-6-4-2-15,3 1-2 0,-3 1 2 0,5-2-1 0,1 2 2 16,-6-2 1-16,2 0 2 0,-2 0-2 0,12 0 0 15,-12 0 0-15,0 0-2 0,2 0-3 0,4-2 0 16,-6 2 3-16,3 0 4 0,-3-2 0 16,5 1-2-16,1 1 0 0,-6-4 0 0,3 1-2 15,2 2-2-15,-5-1 2 0,3 0 2 0,-3-1 0 16,6 1 1-16,-6-2 0 0,5 3-3 16,-5-1 1-16,0-2-4 0,3 2 2 0,-3-2 6 15,0 1-2-15,0 0-3 0,6 1-7 0,-1 0 3 16,-5-2 4-16,0 2-1 0,0-2 1 15,0 3 0-15,3-1 2 0,-3-1 1 0,6 1-3 16,-6 0 2-16,0 1-4 0,0-1 2 16,0 0 0-16,0-1 0 0,0 3 0 0,2-2 0 15,-2 2-3-15,0 0 0 0,0-1-1 0,0 1 2 16,0 0 0-16,0-2 0 0,0 2-2 16,0 0 1-16,0 0 1 0,0 0 0 0,0 0 1 15,0 0 1-15,0 0 1 0,6 2 3 16,-6-2-2-16,0 1-1 0,0 1-1 0,6-2 0 15,-6 5 3-15,0-3-3 0,0-1 1 16,0 1 1-16,0 3 0 0,0-3-2 0,2 1-2 16,-2 1 2-16,6-1 0 0,-6 0 0 0,0 1 0 15,0 0 0-15,3 0 0 0,-3-1 0 16,0 2 0-16,5-1-2 0,1-1 2 0,-6 2 0 16,3-2 0-16,2 0 0 0,-2 1 0 0,3-1 0 15,-1-1 2-15,-2 0 1 0,-3-2 0 0,11 1-1 16,-11 2 0-16,9-3-1 0,-7 0 2 15,-2 0-3-15,12-3 0 0,-10 2 3 16,4-1-2-16,-3 0-1 0,8 0-2 0,-8 1 0 16,2-4 4-16,1 2 0 0,-3-1 0 15,2-1 0-15,-2 1-1 0,3-2 1 0,-1 3 0 16,-2-4-2-16,3 4 0 0,-6-2 0 0,2-2 1 16,-2 2-1-16,0-2 3 15,6 2-1-15,-6-1-1 0,0-2 0 16,0 2-2-16,6 0 0 0,-6 0-1 0,0 0 0 0,0 1 2 0,0-2-1 15,0 4 1-15,0-4-2 0,0 4 2 16,0 1 2-16,0-2 3 0,0 0-4 0,0 2-4 16,0 1 0-16,0-2 1 0,0 3-2 0,-6-1 2 15,6-2-2-15,0 3-16 0,0 0-35 0,0 0-60 16,0-2-70-16,0 2-78 0,-6-2-85 16,6 2-111-16,-2 0-45 0,2 0 46 15,-6 0 144-15</inkml:trace>
  <inkml:trace contextRef="#ctx0" brushRef="#br0" timeOffset="6">2585 107 56 0,'0'2'201'0,"2"0"-26"0,-2-2-18 0,6 2 8 15,-6 0 16-15,0 0 11 0,0 0-6 16,0 1-11-16,0-1-18 0,0 3-18 0,0-2-27 16,0 1-25-16,0 1-25 0,0 0-17 0,-6 1-16 15,6-2-10-15,-2 2-8 0,2-2-7 16,0-1-3-16,0 3-4 0,0-2 1 0,0 1-8 16,0-3-29-16,0 0-50 0,0-1-58 15,0 2-51-15,0-3-47 0,0 4-48 0,2-3-52 16,-2-1-11-16,0 0 47 0</inkml:trace>
  <inkml:trace contextRef="#ctx0" brushRef="#br0" timeOffset="7">2403 97 7 0,'0'0'4'0,"-6"0"0"0,6 0-1 0,0-2 2 0,0 2 0 0,0 0 4 15,0 0 5-15,0 0 5 0,0 0 13 0,0 0 11 16,0 0 10-16,0 0 14 0,0 0 13 16,0 0 12-16,0 0 10 0,0 0 5 0,0 0 3 15,0-1-1 1,6 1-9-16,-6 0-10 0,0-3-16 0,0 3-11 0,0 0-6 0,0 0-10 0,0 0-7 16,0 0-11-16,0 0-10 0,0 0-9 15,0 3-4-15,0-3-1 0,0 0 0 0,0 1 6 16,0-1 9-16,0 2 9 0,0 0-1 15,-6 0-8-15,6 2-6 0,0-2-7 0,0 2 3 16,0-2-2-16,0 2-1 0,0 0-4 0,0-1-2 16,-3 2 1-16,3-2 1 0,0 1-2 0,0 1 3 15,0 0-2-15,0 0 0 0,0-2 1 16,0 1 1-16,0 0-3 0,0 0 1 0,0-1-1 16,0 2 1-16,0-4-2 0,0 3 1 15,0-2 11-15,0 1 15 0,0-3 11 0,0 2-2 16,0-2-6-16,0 0-10 0,0 0-7 0,3-2-5 15,-3 2-1-15,0-3-2 0,0 1-1 16,0-2-1-16,0 3-3 0,0-4 0 0,0 2 0 16,0-1 0-16,0 0-3 0,0 0-1 15,0 1 1-15,0-2 1 0,6 1-1 0,-6 1 1 16,0-2 0-16,5 3 0 0,-5-1 2 0,0-2 0 16,3 2-1-16,-3 1-1 0,0-2 1 15,6 0-1-15,-1 0 2 0,-5 2-1 16,0-2 1-16,3 0-3 0,3 2 1 0,-6 1-1 15,3-2-1-15,-3 1 2 0,11 0 2 0,-11 0 1 16,3 1-1-16,2-1-3 0,-2 2-12 0,3-1-31 16,-1 1-52-16,-2-4-74 0,2 4-75 15,-2 0-76-15,-3 0-35 0,6 0 31 0</inkml:trace>
  <inkml:trace contextRef="#ctx0" brushRef="#br0" timeOffset="8">2728 82 14 0,'0'2'189'0,"0"-1"-3"0,0 1-1 16,0 0 5-16,-3 0 0 0,3 1 0 16,0-2-11-16,-6 1-11 0,1 2-21 0,5-1-13 15,-3 0-19-15,3-1-25 0,0 0-27 16,-6 0-24-16,6 0-17 0,-5 0-8 0,5 0-8 16,0 0-1-16,0-2-4 0,0 1 4 0,0-1-2 15,5 2 1-15,1-2-2 0,-6 3 0 16,3-1-4-16,-3 0 5 0,5-1 0 0,1 1 13 15,-3 3 9-15,2-3 4 0,-2-1-9 0,-3 3-7 16,11 1-3-16,-11-2-3 0,3 1-3 16,3 2 0-16,-6-2 16 0,2 0 17 0,-2 2 22 31,6 0 6-31,-6-2 4 0,6 0-3 16,-6 3-2-16,0-2-3 0,0 0-3 0,0 1-11 0,0 0 0 0,-6-3-6 0,6-1-3 15,-6 3-10-15,6-2-10 0,-2 2-6 0,2-3-3 16,-9 1-1-16,9 0-3 0,-5-1-3 0,-1-1-5 15,6-1-15-15,-3 4-33 0,3-4-52 16,-5-4-68-16,2 4-70 0,3-3-57 0,0 0-33 16,0 2-20-16,-6-1-28 0,6 2-29 15,-5-5 37-15,5 3 82 0</inkml:trace>
  <inkml:trace contextRef="#ctx0" brushRef="#br0" timeOffset="9">2940 1 47 0,'-6'0'246'0,"6"0"-44"0,0 0-49 0,-2 0-40 15,2 0-27-15,0 0-10 0,0 0 12 16,-6 0 19 0,6 0 14-16,6 0 11 0,-6 0-5 0,0 0-9 0,2 0-20 0,-2 0-14 15,6 0-14-15,0 0 0 0,-6 0-2 16,8-2-3-16,-8 2-11 0,3 0-14 0,8 0-15 15,-8 0-11-15,2 0-3 0,-2-2-7 0,8 2-3 16,-8 0-20-16,3 0-41 0,-1-2-58 16,4 2-61-16,-9-2-49 0,2 2-52 0,-2 0-60 15,6 0-46-15,-1 0 27 0</inkml:trace>
  <inkml:trace contextRef="#ctx0" brushRef="#br0" timeOffset="10">2946-91 146 0,'2'-4'199'0,"4"0"-30"16,-6 0-32-16,3 2-29 0,2 0-18 0,-5 0-5 16,6 0 6-16,-6 0 12 15,3 2 11-15,-3 2-1 0,0-2-3 0,0 2-7 16,0 2-5-16,0-2-14 0,0 2-11 16,0 2-10-16,0-1-2 0,0 1 5 0,0 2 4 15,0-2-2-15,0 2 1 0,0 2-8 0,0-2-1 16,0 2-10-1,-3 0-9-15,3 2-8 0,0-3 4 0,0 2 5 0,0 0 7 0,0-2 6 16,0 1-2-16,0 2-4 16,0-2-14-16,0 0-9 0,0-1-10 0,3-3-4 15,-3 2-6-15,0 1-3 0,8-4 3 16,-8 1-3-16,6 0 2 0,-1-3-3 16,-2 2 0-16,8-2-1 0,-11-1 0 0,9 0-1 15,-7 1 0-15,4-1-1 0,-1-2 0 0,4 0-1 16,-9 0-15-16,3 0-27 0,2 0-33 0,1-2-36 15,-6-1-39-15,3 1-42 0,2 0-33 16,1-1-20-16,-6 1-12 0,0-1-20 16,0 0-30-16,0 1-31 0,0-2 14 0,0 0 60 15</inkml:trace>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60"/>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4 1079 28 0,'0'0'30'0,"-6"2"-1"0,6-2 3 0,0 0 0 16,0 0 4-16,0 0 2 0,0 0 2 0,0 0 5 15,0 0 2-15,0 0 1 0,0 0 6 16,0-2 1-16,0 2-2 0,0 0 4 0,0-3-2 16,0 3 2-16,6 0-79 0,-6 0-46 15,0-2-25-15,0 2 63 0,6 0 36 16,-6 0 22-16,0-1 11 0,0 1 9 16,0 0 2-16,0 0-2 0,0 0 5 0,0 0 2 15,0 0 9-15,0 0-1 0,0 0-5 16,0 0 5-16,0 0-1 0,0 0 4 15,0 0 0-15,0 0-1 0,0 0-7 0,0 0-1 16,0 0-8-16,0 0-2 0,0 0-7 16,0 0-5-16,0 0-5 0,0 0-7 15,0 1-1-15,0-1-5 0,0 0 1 16,0 0-3 0,0 0-5-16,0 0-1 0,0 0 0 15,0 0-4-15,0 0-2 0,0 0-3 0,0 0-2 0,0 0 1 0,0 0 0 16,0 0 0-16,0 0-2 0,0 0 2 0,0 0-1 15,0 0 1-15,0 0-2 0,0 0-1 32,0-1 3-32,0 1 2 0,0-2 1 15,0 2 0-15,2-2-4 0,-2 0 0 0,6 1 1 0,-6-2 2 0,6 1 1 0,-6 0 0 32,2 0 0-32,4 1-1 0,-3-4 0 0,-3 3 2 0,5-1-4 0,1 1 1 31,-3-3-2-31,2 2 5 0,-2-1 0 0,8 0 0 0,-8 0 1 0,3 0-4 0,-1-2 2 31,4 1-1-31,-7-2-2 0,10 1-1 16,-4 2 2-16,-5-2 2 0,8-1 2 0,0 0-3 0,0 0-2 0,-8 1 0 0,11-4 1 15,0 3-2-15,-6-3-1 0,12 0-2 16,-6 0 4-16,3 0 1 0,-1-2 0 0,4 0 1 16,-3 1 2-16,5-3 0 0,0 2-3 15,-2-2 0-15,2 1 2 0,1 1-1 16,-7 0-1-16,10-2-1 0,-4 0-1 15,1 3 2-15,-1-2 1 0,0-1 2 0,-5 2-2 16,6-2-1-16,-1-1-1 0,-2 2 1 16,-4 0 0-16,7-1-1 0,-1-2 1 15,-2 2-2-15,2-1 3 0,0-1-1 16,-5 0 2-16,5-2-1 0,4 3-1 0,-1-5 0 16,-3 3 0-16,0-1 0 0,6-3 0 15,0 5 0-15,-5-4 1 0,2 3 1 16,3-3 0-16,-1 2-2 0,-4-2 1 0,5 3-2 15,-3-3 3-15,-3 3-3 0,6 1 2 16,0-2-1-16,-5 1 1 0,2 0-1 16,-3 4 3-16,-2-2-3 0,-3 1 1 15,5 2-2-15,-2 0 1 0,-6 0 0 0,3 1 0 32,-3 1 3-32,0 0-3 0,0 0-2 15,-3 1 1-15,3 0-1 0,0 1 7 0,-6 0-7 0,3 3 2 0,0-3-5 16,1 2 1-16,-10 1 0 0,7-1 6 0,2 2-2 15,-8-1 0-15,8 1-2 0,-11 1 0 16,8 1 2-16,-5-1 0 0,3 1-1 0,-1-1 3 16,-5 1 1-16,3-1 3 0,3 1-2 15,-6 1-1-15,0-1-3 0,2 2 0 16,-2-2 0-16,0 0 7 0,0 2 1 16,6 0-2-16,-6 0-7 0,6-2-3 0,-6 2 1 15,0 0 2-15,0-2 1 16,0 2-1-16,0 0 3 0,0 0 0 0,0 0 0 15,0 0-10-15,0 0-34 0,0 0-59 16,0 2-81-16,-6-2-86 0,6 0-85 0,0 0-34 16,-6 0 48-16</inkml:trace>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61"/>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38 4263 21 0,'-2'-3'70'16,"2"3"6"-16,0-1 2 0,0-4 5 0,0 4 2 15,0-2-1-15,0 2 3 0,0 1 1 16,0-2 0-16,0 0 2 0,0 2 0 0,0-2-1 16,0-1 1-16,0 3 3 0,0-1-1 0,0 1-2 15,-6 0 2-15,6-2 3 0,0 2-1 0,0 0-3 16,0-2-7-16,-6 2-8 0,6-2-3 0,0 2-2 15,0-3 0 1,0 3 3-16,-2-1-4 0,2-1-1 0,0 2-8 0,0-2-5 0,-6 2-9 0,6-3-2 31,0 1-1-31,-3-1 0 0,3 1-1 0,0-1-4 16,0 1-6-16,0-1-4 0,-5-1-3 16,5 3 0-16,-6-3-4 0,6-1-1 0,0 2-6 15,0-1-5-15,0-2-2 0,0 2 0 0,0 0-4 16,0-2 1-16,0 3-1 0,-3-2 4 0,3 2 0 15,0-4 2-15,0 2-2 0,0 1 1 16,0-2-1-16,0 1-1 0,0-2 1 0,0 1-3 16,0 0-1-16,0 0 1 0,0 1-2 0,0-2 2 15,0 2-2-15,0-1 1 0,0-2 0 0,3 2-1 16,-3-3-1-16,0 5 1 0,0-5 1 0,0 4-3 16,0-3 1-16,6 3-1 0,-6-2 2 15,5 2 0-15,-5-2 3 0,0-1 4 0,0 4 9 16,3-2 3-16,-3-2-4 0,6 2-8 15,-6-2-1-15,0 2 1 0,0-2-1 0,2 2-2 16,-2-1-1-16,0-1-2 0,6 0-1 0,0 2-3 16,-6-2 1-16,0 1 5 0,2 0 8 15,4 0 4-15,-6-1 4 0,3 0 1 0,-3 3 1 16,5-4-2-16,1 1 1 0,-6 1 0 16,3-2 1-16,-3 4 2 0,0-3-1 0,5 1-1 15,1 0 0-15,-6 1 0 0,0-2 0 0,3 2-2 16,2 1 2-16,-5-3 1 0,3 2 6 15,-3 0 3-15,6-2 0 0,-1 2 5 0,-5 0 2 16,0 0 0-16,3 2-1 0,3-3 2 0,-6 2-1 16,2-3 0-16,-2 3-2 0,6-2-10 15,0 3-8-15,-6-2-3 0,2 1-4 0,-2-1 0 16,0 1-3-16,6-2-1 0,-3 2-2 16,-3-2 0-16,5 2 3 0,1-1-1 0,-6 0 0 15,3 1 1-15,-3 0 5 0,5 0 1 0,1-1 1 16,-6 2 5-16,8-4 6 0,-8 2 6 15,3 0 9-15,-3 0 6 0,6 0 1 0,-1-2-3 16,-2 3-6-16,3-1-6 0,-4 0-6 16,-2 0-5-16,6 0-1 0,0 0-5 0,-4 1 2 15,4-2-4-15,-3 1-2 0,-3 1-2 0,5 1-4 16,1-1 0-16,-3 0-1 16,2-1-2-16,1 0 1 0,-6 0-3 15,8 2-1-15,-8-2-2 0,3 3 3 0,-3-3-2 0,6 1 12 0,-1-2 1 16,-2 1-4-16,3 1-8 0,-4 1-7 0,-2-1 4 15,12-2 1-15,-12 1 5 0,2 2 1 0,4-2 4 16,0 1 1-16,-4 1-2 0,4-2-5 16,-3 2-1-1,2-2 2-15,1 0 3 0,-3 0 0 0,2 1-1 16,-2-2-3-16,3 4 3 0,-1-6-2 0,-2 4 1 16,3-1-2-16,-4 0 1 0,10 0 0 0,-10-2-5 0,4 2 2 0,0 1-1 0,-4-1 2 15,4 0-2-15,-3-3-2 0,8 4 1 16,-8 0 2-16,2-2 1 0,4-1-1 0,-4 3 0 15,-2-4-2-15,8 3 0 0,-8 1-1 0,3-4 2 16,-3 4-4-16,8-1 2 0,-3 0-1 16,-5 0 0-16,8 1 1 0,-8-1 1 15,3-1-1-15,-3 2 3 0,8 0-6 0,-8 2 4 16,8-4 1-16,-8 4 2 0,2-1-1 0,-2-2 1 16,8 2 0-16,-8 1-2 0,3-4-2 0,2 4 0 15,-2-4 2-15,-3 2 1 0,8 0-2 16,-3-2-1-16,-5 4-1 0,8-4 0 0,-8 3 1 15,5-2-1-15,-2 3 1 0,-1-3-2 16,-2 2 2-16,6-2 0 0,2 2 3 0,-9 0 0 16,4-2-3-1,0 1 0-15,2 2-2 0,-5-1 2 0,8 1 0 16,-8-2 1-16,2 2-2 0,-2-2 0 0,8 1 1 16,-8 1-2-16,3 1 4 0,-3-3-3 15,8 2 1-15,-9-1 0 0,4 2 1 0,0-2 0 16,-4 0 0-16,4 3 0 0,-3-4-1 0,2 3-1 15,1-1-1-15,2 1 2 0,-8 0 0 16,3-3 3-16,8 2 1 0,-8 1-4 0,-3-3-4 16,11 2 1-16,-11 1-1 0,9-2 4 0,-7 0 2 15,4 2 0-15,0-1-5 0,2 0 2 16,-8-1 1-16,3 1 3 16,8 1-1-16,-8-3-2 0,2 3-1 0,-2-1-3 15,3 2 2-15,-1-2 2 0,-2 0 4 0,3 1-5 16,-1-3 1-16,4 4 0 0,-9-3 6 15,2 2-3-15,10-2-2 0,-12 2-1 0,8 0 0 16,-8-2 0-16,3 0-4 0,8 2 3 16,-11-2-1-16,3 3 0 0,8-4-2 0,-11 3 3 15,8 1 6-15,-5-3-1 0,3-1-1 0,-1 1-7 0,-2 3 3 16,3-2 0-16,-4 0 1 0,4-1 0 16,0 2 0-16,-4 0 3 0,-2-2-2 0,9 2 1 15,-9-1 0-15,11 3-2 0,-11-6-2 0,3 5-3 16,2-1 2-16,1 1 4 0,-6-1 3 15,8 0 1-15,-8-3 2 0,3 4-1 0,-3-1-3 16,6 0-5-16,-1 0-2 0,-2-1 2 16,3 0 1-16,-4 1 2 0,-2 2 1 0,11-2 4 15,-11 1-2-15,3-2 2 0,3 1-4 0,-3-2 5 16,2 4 0-16,1-1-3 0,-6-2-6 16,3 1-2-16,-3 0 2 0,11 0-1 0,-11 2 7 15,3-4 8-15,2 4-3 0,-5-1-3 16,3-2-16-16,-3 3 5 0,6-2 1 0,-1 2 5 15,-5-1 2-15,3-2 1 0,3 3-4 0,-6-1 0 16,2 1 3-16,4-3 0 0,0 2 3 16,-4-4-2-16,-2 4 1 0,6-1-1 0,0 0 0 15,2-2 0-15,-8 2-5 0,3-1-1 16,8 0-7-16,-11 1 8 0,8 0-2 0,-8 0 7 16,3-2-2-16,8 2 1 0,-11 2-4 0,3-2 0 15,3 1-2-15,-3 1 2 0,2-2 2 16,1-1 2-16,-3 3 0 0,-3 0-3 0,5 0 3 15,1-4 0-15,-3 3 0 0,2 1-2 16,-2-2 2-16,-3-1 0 0,11 2 1 0,-11-2-3 16,3 3 1-16,3-1-2 0,-3 1-2 0,-3 0 2 15,5 0 0-15,1-2 2 0,-6-1-2 16,3 2 0-16,-3 1-2 0,5-2 4 0,1 2-2 16,-6-3 3-16,3 3-3 15,2-1 4-15,-5 1 0 0,3-2-1 0,-3 2-2 16,0-1 1-16,6 1 0 0,-1-3-2 0,-5 1-2 15,3 0 0-15,3 2 3 0,-6-2 0 16,3 0-2-16,2 2-2 0,-5-2-3 0,6 2 4 16,-6-2 0-16,2 2 2 0,-2 0 0 15,6-2 0-15,-6 2 4 0,3 0-4 0,-3 0 0 16,5-3 0-16,-5 3 0 0,6-1 3 0,-6 1 1 0,0 0-1 16,3 0-4-16,-3-1-1 0,0 1-3 15,5 0 3-15,1-3 2 0,-6 2 5 0,0 1-1 16,3 0-3-16,2-2-2 0,-5 2 1 0,0-2 0 15,3 2 0-15,-3 0-2 0,6-2 2 16,-1-1-1-16,-5 3-2 0,3-1 0 0,3 1 1 16,-6 0 2-16,2-2 2 0,4 2 2 15,0-3-1-15,-6 2-1 0,2-2-3 0,4 3 0 16,-3-1 0-16,-3-2 2 0,11 2 2 0,-11 1 1 16,3-2-2-16,2-1 1 0,1 2-6 15,-3-1 2-15,2 2-4 0,-5-2 5 0,3 2 0 16,-3-2-1-16,6 0 1 0,-1 0 0 15,-5 2 1-15,3-2 2 0,3 2-3 0,-6 0-4 16,2-1 2-16,-2 1 2 0,6-3 5 0,-6 3-2 16,6-1 1-16,-4 1-2 0,-2-3 0 15,12 0 0-15,-12 3-1 0,2 0 1 0,4-3-2 16,-3 2-2-16,2-1-1 0,1 0 1 16,-6 2 0-16,8-2 2 0,-5-1 3 0,-3 2 1 15,11-1-2-15,-11 0-2 0,3 0 3 0,3-1-3 16,-4 3 0-16,-2-1 3 0,12-1 7 15,-10-2-5-15,-2 2-5 0,12 0-5 0,-12 0 2 16,8 0 3-16,-8 0 0 0,3 1 0 16,2-3 0-16,1 1-2 0,-3 1 4 0,2 1 0 15,-5-2 2-15,3 2-4 0,3-2-1 0,-1 1 2 16,-2 1 0-16,-3-1 1 0,6-3-1 16,-1 4 2-16,-5-1-2 0,9 0-1 0,-9 0 2 15,2-1 1-15,4 2 3 16,0-1-4-16,-6 1 0 0,2-2 1 0,4 1-1 15,-3-2 1-15,-3 2-3 0,5 2 1 0,1-1-1 16,-6-2 5-16,3 2-5 0,-3-2 4 0,5 1-1 16,-2 0 4-16,-3 0-10 0,6-2-1 0,-1 3-3 15,-2-2 11-15,-3 1-1 0,6-1-3 16,-1 1 3-16,-5 0-2 0,3-2 4 0,3 2-5 16,-4 0-1-16,-2-1 0 0,6 0 6 0,-1 1 6 15,-5 0-6-15,9 1-1 0,-9-2-8 0,3-1 9 16,-3 2-3-16,5-1-1 0,1 0-1 0,-6-1-3 15,3 3 1-15,2-3 2 0,1 1 2 16,-6 0 3-16,8-1-3 0,-8-1-1 0,3 2-5 16,3-1-2-16,-1 0 3 0,-5 0 1 0,8 1 3 15,-8-2 0-15,3 1 4 0,3 1 3 16,-1-2-1-16,-2 2-6 0,3 0 1 0,-6-1 2 16,3 2 4-16,2-2-2 0,1 0-1 15,-6 0-4-15,3 2 1 0,-3-2 2 0,11 0 0 16,-11 0-3-16,3-2-4 0,2 3 3 0,-2-1 0 15,-3-2 6-15,5 2-5 0,1-1 2 16,-3 0-4-16,2 0-1 0,-5 2-2 0,3 1 1 16,3-4 3-16,0 3 2 0,-6-1 2 15,2-1-3-15,-2 2 2 0,9-1-1 0,-9-1-1 16,0 3-7-16,5-1 2 0,1 0 1 0,-6 0 8 16,3-1-3-16,-3 0 4 0,5 3 0 0,1-4 2 15,-6 1-7-15,3-1 1 0,2 4-4 16,-5-4 1-16,3 3-4 0,-3 0 5 15,6-3 0-15,-1 2 2 0,-5-2 2 0,3 2 7 16,3-1-5-16,-3 0-2 0,-3 0-14 0,5 0 2 16,1-2 1-16,-3 2 9 0,-3 0 0 0,5 0 4 15,1 1-4-15,-3-1 3 0,2 0-4 16,-5 0 2-16,3-1 1 0,-3 0-2 0,11 1 3 16,-11 0-2-16,3-1 1 0,3 0 4 15,-6 1-3-15,3 0-2 16,2 0 2-16,1-2 1 0,-6 5 1 0,3-4-3 15,-3 0 1-15,5 0-2 0,-2 2 7 0,-3-2-2 16,6 0-2-16,-1 1-10 0,-5-2 0 0,3 2-2 16,-3-1 6-16,6 1 0 0,-1-2 6 15,-5 2-3-15,3-3-6 0,3 1 2 0,-6 0 4 16,2 1 3-16,4-1-4 0,0-1-4 0,-6 1-2 16,8-2 5-16,-8-1 1 0,3 2-1 15,2-1-3-15,1 0 1 0,-3 1 3 0,2-1 3 0,1-1-4 16,-3 2-2-16,2-1-3 0,-2 0 4 15,-3 0-1-15,6 1 5 0,-1-2 0 0,-2 4-3 16,3-3-1-16,-4 0 0 0,-2 0 2 0,6 2-2 16,0-2 0-16,-6 2-2 0,8 0 1 15,-8-3-2-15,3 2 3 0,-3-1 1 0,5 0-1 16,1 1-1-16,-6-1 4 0,3-2-6 16,-3 1 6-16,11-1-8 0,-11 3 3 0,3-3 2 15,2 0 0-15,-5 0 0 0,3 3 2 0,-3-3-4 16,6 0 2-16,-1 0-2 0,-5 0 1 0,3 1 4 15,3-1-1-15,-6 0 0 0,2 1-2 16,-2 1 0-16,6-5 0 0,0 4 1 0,-6-1 2 16,2-2-7-16,-2 2 0 0,6-2-1 15,-3 1 5-15,2-1 1 0,1-2 1 0,-6 3-3 16,3 0 1-16,-3-4-2 0,5 1 2 0,1 3-1 16,-6-4 1-16,3 4 0 0,2-3-2 15,-5 3-2-15,3 1 0 0,-3-3 4 0,6 2 2 16,-1 1-2-16,-5-1-1 0,3 1 0 15,3 0 2-15,-6 0-3 0,2 0 0 0,-2 0-2 16,6 1 2-16,0-1 2 16,-6 0 4-16,2 1-5 0,-2-1 2 0,6 1-1 15,-1-1 2-15,-5-2-2 0,3 1-3 0,-3 2-1 16,6-3-1-16,-6 2 4 0,3 1 1 0,-3-2 5 16,0 1-5-16,5 0 1 0,-5-2-1 15,6 2 5-15,-6-2-5 0,0 2-2 0,3-1 0 16,2-1-2-16,-5 2-1 0,0-4 0 15,3 3 10-15,-3-1-1 0,6-2-2 16,-1-1-3-16,-5 2 3 0,3 0-2 0,-3 1 0 0,6-1 0 16,-4-2 1-16,-2 1-1 0,6 1 1 15,-1-1-2-15,-5 0 0 0,3 1-2 0,-3-4 0 16,0 4 2-16,6 0-1 0,-1-1 2 0,-5 0-1 16,0 0 1-16,3 0-2 0,3 4 1 15,-6-4 0-15,0 2 1 0,3-1-2 0,-3 1 2 16,0 0-2-16,5 1 3 0,-5-1-1 0,6 0-1 0,-6-1-3 15,0 2 2-15,0-1 1 0,3-2 2 0,-3 3-2 16,5-1-1-16,-5-2 1 0,0 3-3 16,3-1-4-16,-3 0 3 0,0 0 5 15,6-1 6-15,-6 1-2 0,5 0-1 0,-5 2-1 16,0-1-2-16,0-1 0 0,0 1-3 0,0 0 6 16,3 1-1-16,-3-1-2 0,0-1 0 0,0 2-7 15,0 0 5-15,0-2-1 0,5 2 5 16,-5-2-4-16,6 3-3 0,-6-3 1 0,0 2 4 15,0-2 2-15,0 4 0 0,0-5-2 0,0 3 2 16,3-2-4-16,-3 0-2 0,0 1 3 16,0 0-2-16,5-1 5 0,-5-1-2 0,0 2-4 15,0 2 3-15,0-3 1 0,0 0 3 0,3 2-10 16,-3 0 3-16,0 0 0 0,0 1 0 16,0-1 1-16,0 1 3 0,0-1 11 0,0 0-3 15,0 0-5-15,6 2 1 0,-6-3-4 0,0 5 0 16,0-3 0-16,0 3 0 0,0-2 10 15,0 2 5-15,0-1 6 0,0 3-5 0,0-3 0 16,0 4-7-16,-6-1-4 0,6 1-3 16,0-2-2-16,0 1-1 0,0 3-2 0,0-1-3 15,0-1 3-15,0 1 3 0,0 2-3 0,0-2 1 16,0 2 2-16,0-1-2 0,0-1-1 0,0 2-4 16,0-2 5-16,0 2-1 0,0 0 4 15,0 0 0-15,0-3 2 0,0 3-5 16,0 0 0-16,0 0-5 15,0 0-4-15,0 0-20 0,0 0-109 0,0 0-214 16,0 0-226-16,0 0-222 0,0 0-178 0,0 3 4 0,-3-1 184 16,3 1 309-16,-8 1 189 0</inkml:trace>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62"/>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-3 17 24 0,'0'0'63'16,"0"-4"4"-16,0 3 5 0,0-2 4 0,0 1 5 15,0 0-2-15,0 2-2 0,0 0-4 0,0-1-2 16,0 1-5-16,0 0 4 0,0 0 0 31,6-2 4-31,-6-1-2 0,0 3-1 16,0-2 1-16,0 0 3 0,0 2 2 0,0-4 0 0,0 2 4 0,5 2 1 0,-5-1-1 15,0-3-1-15,0 4-7 0,0 0-5 0,0 0-9 16,0 0-9-16,0 0-8 0,0 0-10 16,0 0-10-16,0 0-6 0,0 0-8 0,0 0-2 15,0 0-8-15,0 0-2 0,0 0-1 0,0 0 2 16,0 0-1-16,0 0 0 0,0 4 3 15,0-3 0-15,0 1 3 0,0 2 4 0,0 0 7 16,0 1 2-16,0 0 1 0,0 3-5 16,3-2-4-16,-3 0-2 0,5 4 0 0,-5-3-2 15,0 3-2-15,3 0-1 0,-3 1 1 0,6-1 0 16,-1 0 2-16,-5 3 0 0,3-4-1 16,-3 3 0-16,9-2-3 0,-9 1 0 0,5-1-1 15,1 0 2-15,-3-3 2 0,-3 3-1 16,11-4 0-16,-11 2 0 0,8-2 0 0,-8 0 1 15,3 0-4-15,3-2 2 0,-1 0 1 0,-2-1 8 16,2 2-1-16,-2-3 0 0,-3 1-2 16,11-1 1-16,-11 0-3 0,3 1 2 0,6-2-3 15,-9-1-1-15,11 2 0 0,-8-2 0 16,-3 0 0-16,11 0 3 0,-8 0-2 0,2-2 0 16,-2 1-1-16,3-2 1 0,-1-1 1 0,-2 2 0 15,2-1-2-15,-2-2-2 0,3 2 0 16,-1-4 3-16,-2 4-1 0,3-3 1 0,-3 0-1 15,-3 1 1-15,5-2-3 0,1 1 1 16,-6 1-1-16,3-1 0 0,-3 0-1 0,5-2-5 16,1 1 2-16,-6 2 4 0,0-2 5 0,3-1 0 15,-3-1-2-15,0 2 0 0,5 0-3 16,-5-2 1-16,0 1 1 0,0 0-4 0,0 0 2 16,0 1 0-16,0 0 3 0,0 2-2 15,0-1 0-15,0 2-2 0,0-2 0 0,0 2-3 16,0 2-1-16,0-2-2 0,0 2 0 0,0 1 3 15,0-2 2-15,0 3 0 0,0 0 0 16,0 3-1 0,0-2-1-16,3 1 3 0,-3 1 2 0,0 0-1 15,0-1 0-15,0 4 2 0,0-2-1 0,0-1 0 0,0 2-1 0,6-1 0 16,-1 1-1-16,-5 1 2 0,0 0-2 0,3 0 1 16,-3 1 1-16,5-1-1 0,-2 2 1 15,-3-3-1-15,6 4 1 0,-1-2 4 0,-2 1-2 16,3-2 0-16,-1 1-6 0,4 2 0 0,-9-4 2 15,8 3 0-15,-2-3 1 0,2 3-2 16,-5-1 1-16,8-1 1 0,-8-3 4 0,6 3-1 16,-4-2 1-16,4 0-1 0,-4 0 1 0,1 0-1 15,2-2-1-15,-5 0 0 0,8 1 2 16,-8-3 0-16,5 4 2 0,-2-3 6 0,0-1 10 16,-4 0 3-16,10 0-3 0,-4-1-3 15,-8 1-3-15,3-4-4 0,8 1-3 0,-8 1-2 16,3 0 2-16,-4-2 4 0,4 0 9 0,0 0 7 15,-4-2-1-15,4 2-6 0,-3-4-8 0,-3 2-5 16,11 1-1-16,-11-2-2 0,0-2-2 16,3 2 0-16,-3-2-3 0,0 2 0 15,0-1-1-15,0-2 3 0,0 2-2 0,0 1 4 16,0-1-4-16,0 1-1 0,0-1 2 0,0 0-1 16,0 1 2-16,0 0-3 0,0 2 1 0,-3-1-1 15,3 0 1-15,0 0 0 0,0 2 2 16,-6-2 9-1,6 2 3-15,0 0 0 0,0 1-5 16,-5 0-2-16,5 2-5 0,0-1 0 0,0-2-3 16,0 3 1-16,0-2-2 0,0 1-2 0,0 0-1 0,0 2-16 0,0-1-23 15,0-1-43-15,0-1-47 0,0 1-51 16,-3 0-35-16,3 2-20 0,0-2-11 0,0 2-13 16,-6 0-31-16,6 0-51 0,0 0 7 15</inkml:trace>
  <inkml:trace contextRef="#ctx0" brushRef="#br0" timeOffset="1">1026 259 41 0,'0'0'270'16,"5"0"-35"-16,-5 0-39 0,0 0-24 0,0 0-7 0,0 0-2 15,0 0-1-15,0 0-2 0,0 3-4 16,-5-3-15-16,-1 2-16 0,6 0-21 16,0 0-25-16,-3 2-22 0,3-2-18 0,-8 1-14 15,8 1-8-15,-6 1-7 0,1-2-4 16,5 3-2-16,-3-2 1 0,-3 0-2 0,1 2-3 0,5-2-2 16,-3-1 1-16,-3 1-2 0,6 0-30 15,-2 1-60-15,2-2-88 0,0 1-79 16,-6-2-76-16,1 2-72 0,5-2-19 0,-3 0 57 15</inkml:trace>
  <inkml:trace contextRef="#ctx0" brushRef="#br0" timeOffset="2">730 242 208 0,'0'-2'220'0,"0"1"-23"16,0 1-16-16,0-2-3 0,0 2 5 15,0-1 8-15,0 1 8 0,0-4 7 0,0 4 4 16,0-1-4-16,0-1-7 0,0 2-17 0,0 0-20 15,0-2-25-15,0 2-21 0,0 0-18 16,0-2-14-16,0 2-15 0,0 0-18 0,0-3-18 16,0 3-14-16,0-1-9 0,0 1-4 15,2-2-6-15,-2 2-2 0,6-2-2 0,-6 0-1 16,0 0 0-16,3 2 1 0,-3-4 4 0,11 4 0 16,-11-2 0-16,3 2-4 0,5-1 1 15,-2 1 2-15,-1 0 2 0,-2-3-1 0,3 3 0 16,-1 3-1-16,4-3 2 0,-6 0-1 15,2 1 3-15,1 1 1 0,-4 0 0 0,4 0-2 16,-3 0 3-16,-3 0 1 0,11 0 2 16,-11 1 0-16,0 0 1 0,3-1-2 0,-3 2 1 15,0 1-3-15,0-4-2 0,-3 2 0 0,3 1 2 16,0-2-1-16,-6 2 1 0,1-2-2 0,2 2 0 16,3-1 0-16,-8-3-3 0,8 3 3 15,-11-3-4-15,8 2 2 0,-3-2-2 0,3 2 2 16,-8-2-2-16,8-2 2 0,-2 2 1 0,-1-2-2 15,-2-1-3-15,5 3 1 0,3-3-2 16,-11-1-3-16,11 2 1 0,-3-2 0 0,3 0 6 16,-6-1-2-16,4 0 1 0,2 0-4 15,0 0 1-15,0 0-1 0,0 1 4 0,0-2 2 16,0 1 1-16,0-2-2 0,0 1-2 0,2-2 0 16,4 4 0-16,-6-5-2 0,3 3 4 15,-3-2 0-15,5 3 0 0,1-3 2 0,-6 0 0 16,3 2 0-16,2-2-1 0,-2 1-1 15,-3-1 1-15,6 1-2 0,-1-1-2 0,-5 0 1 16,3 1-1-16,3 0-1 0,-1 4-2 16,-5-5-8-16,0 4-25 0,3 1-37 0,3-2-39 0,-6 1-39 15,0 0-42-15,3 1-46 0,-3 0-41 16,5-1-33-16,1 3-28 0,-6 1-35 16,0 0-50-16,0 0 30 0,2 0 83 0</inkml:trace>
  <inkml:trace contextRef="#ctx0" brushRef="#br0" timeOffset="3">1210-41 40 0,'0'-1'111'0,"0"1"6"0,0 0 5 0,0 0 1 0,0-3-6 16,0 3-12-16,0 0-15 15,0 0-5-15,0 0-7 0,0 0-2 16,0-1-2-16,0 1-1 0,0 0-1 0,-5 0 3 0,5 0 4 0,0 1 3 0,0 2-5 16,0-3-11-16,-3 4-13 0,3 0-5 0,-6-2-7 15,6 2-4-15,0 2-9 0,0-2-6 0,0 2-7 16,0-1-3-16,0 1-5 0,-2 2-1 16,2-2-1-16,0 1-3 0,0 2 1 0,0-2-3 15,0 3 1-15,2-2 1 0,-2 2 0 16,0-3-2-16,0 3 0 0,0 1 0 0,0-1 1 15,6 0-1-15,-3-1 1 0,-3 1-2 16,0-2 1 0,5 2 0-16,1-2 1 0,-6 1-1 15,3-1-1-15,3-1 0 0,-1 1 3 0,-5 0 0 0,3-2 1 16,3 0-1-16,-4 0 3 0,-2 0 1 0,6-2 17 16,0 2 11-16,-4-1 7 0,-2-2 2 0,6-2-1 15,-3 3 1-15,-3-2 3 0,5 1-7 16,1-3-7-16,-3 0-6 0,2 0-9 15,1-3-5-15,-6-1-3 0,3 2-4 0,2-1 0 16,-5-2-1-16,3 2 2 0,-3-4-4 0,6 4-2 16,-1-3 0-16,-5 0 0 0,3-1 0 0,-3 1 0 15,6-2 1-15,-6 0 3 0,0 2-2 16,3-2 2-16,-3-2-2 0,0 5-2 16,0-3-5-16,0 0 4 0,5 2 0 0,-5 0-2 15,0 0 0-15,0 1 0 0,6 0-2 0,-6 2-1 16,0-2-1-16,0 2 0 0,0-2-1 0,0 3 2 15,0 1 2-15,0-2 1 0,3 1 3 16,-3 2 0-16,0-2 0 0,0 2 2 16,0 0 2-16,5 0-2 0,-5 2 1 0,3 0-1 15,-3-2-2-15,0 4 2 0,6-2 1 0,-6 1 0 16,5 1 3-16,-5 0 12 0,3 0 6 0,-3 2 2 16,6-1-9-16,-1-1-5 0,-5 2-3 0,3 0-1 15,3 2-2-15,-6-2-2 0,2 1 0 16,4-2 0-16,-1 2-3 0,-3 1 0 0,4-2-1 15,-3 2 2-15,8-2 1 16,-11-1-2-16,3 1 2 0,5 0-1 0,-2 0-2 0,-1-2-2 0,-2-1 4 0,8 2 0 31,-8-1 14-31,3 1 15 0,-4-4 11 0,10 1 0 0,-10-2-10 0,4 1-3 0,-3-1-10 16,8-1-4-16,-8 1-6 0,2 0-4 0,1-2 1 16,2 1 6-16,-8-3 4 0,3 1 7 15,3-1 0-15,-1 1-1 0,-5 0-4 0,9-1-6 16,-9 2-4-16,0-4-2 0,2 2 3 15,-2 1 1-15,6-3 3 0,0 1 1 0,-6-3 3 16,0 4 5-16,2-3-3 0,-2 1-2 0,0-1-3 31,0-1-4-31,6 0-3 0,-6 0 2 0,3 0 5 16,-3 0 10-16,0 3 1 0,0-3 2 0,5 0 2 16,-5-1 6-16,0 1 5 0,6 3 2 0,-6-3 0 15,0 1 4-15,0 2 7 0,0-3 5 0,0 4 11 16,0-2 6-16,0 0-2 0,0 2-11 15,0-2-13-15,0 3-20 0,0-2-9 0,0 0-6 16,0 2 0-16,0-2-4 0,0 1-6 16,0-2 0-16,0 1-2 0,0 3-2 0,0 0-3 15,0 0-1-15,0 0-1 0,0-2 7 0,0 1-2 16,0 2 0-16,0-1-4 0,0 0 0 16,-6 2-10-16,6-2-27 0,0 2-39 0,0-3-45 15,-5 2-37-15,5 1-34 0,0 0-46 16,0-3-68-16,0 3-71 0,0 0-59 0,0 0-48 15,-3 3-28-15,3 1 55 0,-6-4 113 0</inkml:trace>
  <inkml:trace contextRef="#ctx0" brushRef="#br0" timeOffset="4">2264 181 141 0,'6'0'202'0,"-6"0"-32"0,0 0-30 0,0 0-18 0,5 0-14 0,-5 0-3 16,0 0 5-16,0 3 13 0,0-1 6 16,0-2 5-16,0 1-7 0,0 1-10 0,0 1-13 15,0-1-19-15,0-1-21 0,0 4-20 16,0-3-9-16,0 2-11 0,0-3-8 0,0 1-8 16,3 2-3-16,-3 0-1 0,0-2 0 15,0 1-4-15,0 0 0 0,6-1 0 0,-4 0 0 16,-2 1-5-16,0 1-26 0,6-3-39 0,0-1-51 15,-6 0-42-15,0 0-34 0,0 0-22 16,2 0-20-16,-2 0-8 0,0 0-1 0,0 0 7 16,0 0 11-16</inkml:trace>
  <inkml:trace contextRef="#ctx0" brushRef="#br0" timeOffset="5">2337 117 66 0,'5'-5'179'0,"-2"0"-8"16,-3 2-4-1,0-1-5-15,0 0-6 0,0 0-14 0,6 1-18 16,-6 1-32-16,0 1-28 0,0-2-29 16,0 1-14-16,0 0-9 0,0 0-25 0,0 2-44 0,0-1-68 15,0-1-94-15,0 2-105 0,0 0-23 16,0 0 56-16</inkml:trace>
  <inkml:trace contextRef="#ctx0" brushRef="#br0" timeOffset="6">1738 192 26 0,'0'0'92'0,"0"0"5"0,0-3 5 0,0 3 1 16,0 0-1-16,0 0-1 16,0 0-9-16,0 0-1 0,0 0-9 15,0 0-7-15,0 0-9 0,0 0-6 0,0-2-1 0,0 2 4 0,0 0 1 16,0 0 5-16,0-1 6 0,0 1 0 15,0 0 1-15,0 0-4 0,0 0-6 0,0 0-9 16,0 0-14-16,0 0-14 0,0 0-11 0,0 0-6 16,0 0-6-16,0 0-4 0,0 0-3 15,0 0-2-15,0 0-1 0,0 0 0 0,0 0 1 16,0 1-2-16,0-1 5 0,0 2 0 16,0 1 0-16,0-1 0 0,0-1 0 0,0 4-1 15,0-2 1-15,0 0 0 0,0 0 1 0,0 1 2 16,0 0-3-16,0 0 0 0,0 0 2 15,0 0 1-15,0-1-2 0,3 2-1 0,-3-2-3 16,0 1 0-16,5 1 1 0,1-2 1 16,-6 1 1-16,3-1 0 0,2 0 0 0,-5-1 0 15,3 0 6-15,3 1 0 0,-1-3 0 0,-5 5-7 16,3-5 1-16,3 0 0 0,-4 2 1 16,-2-2 3-16,6 0 1 0,0-2-1 0,-4 2 0 15,-2 0-3-15,6-2 3 0,0-1-2 16,-6 2 0-16,0-1-2 0,2 0 0 0,4 0 0 15,-6-1 2-15,0 0 0 0,0-1-4 0,3 2 1 16,-3-2 1-16,0 0 3 0,0 1-3 16,5 1 0-16,-5-3-3 0,6 2-1 0,-6 1 0 15,0-3 2-15,0 4 0 0,0-1-3 16,0 0-3-16,0 0 2 0,3 0 1 0,-3 2 2 16,0-2 2-16,0 0-1 0,0 2 0 0,5 0 2 15,-5-2 0-15,3 2 2 0,-3 0-2 16,0 2 0-16,0-2 0 0,0 2 0 0,6 0 0 15,-1 0 0-15,-5 0 2 0,0 0-1 16,3 0-1-16,-3-1 0 0,0 2 0 0,6 1 2 16,-1-1-1-16,-5 1-1 0,3-3 1 0,3 2 1 15,-6-1-1-15,2 2 0 0,4-1 1 16,0-2-2-16,-6 1 1 0,2 0 0 0,4 0 1 16,-6-2-2-1,3 3 3-15,-3-3 0 0,5 0 0 0,1 0 0 16,-6-3 0-16,3 3 1 0,-3-2-2 0,5 2 10 0,-2-2 10 0,-3 0 9 15,0 1 3-15,0-2 3 0,6-1 8 16,-6 2 10-16,5 1 9 0,-5-1 1 0,0-3-6 16,0 4-6-16,0-3-7 0,0-1-4 0,0 4-3 15,0-3-5-15,0 0-6 0,0 0-8 16,0 1-7-16,0-1-7 0,0 2-4 0,0-3-2 16,0 2 0-16,0 0-4 0,0 0 1 15,0 1-3-15,0-1-14 0,0 0-35 0,0 2-52 16,3-2-64-16,-3 1-62 0,0 0-57 0,0 0-53 15,0 2-56-15,0 0-14 0,0 0 57 16</inkml:trace>
  <inkml:trace contextRef="#ctx0" brushRef="#br0" timeOffset="7">2065 197 15 0,'0'-2'101'0,"0"2"13"16,0 0 13-16,0 0 6 0,0 0 4 0,0 0-3 15,0 0-6-15,0 0-9 0,0 0-9 16,0 0-9-16,0 0-8 0,0 0-13 0,0 0-15 15,0 0-15-15,0 0-11 0,0 0-15 0,0 0-8 16,0 0-3-16,0 2 4 0,0 1 4 0,0-3-1 16,0 2-7-16,0-2-4 0,0 1 4 0,0 2 7 15,0-2 5-15,0 1 0 0,0 2-9 16,0-2-5-16,0 0-4 0,0 2-2 16,0-3-4-16,0 2 3 0,0 1-2 0,6-1 3 0,-6 1-1 0,0-1-2 15,0-2-2 1,5 1 2-16,-5 2 0 0,0 0 1 0,0-2-3 0,0 0 0 0,0 0 1 0,0 1 15 15,0-3 13-15,0 3 17 0,0-3 10 0,0 2 10 16,0-2 7-16,0 2 4 0,0-2-1 16,0 0-11-16,0 2-17 0,0-2-14 0,0 0-14 15,0 0-9-15,0 0-6 0,0-2 1 16,0 2-5-16,0 0 1 0,0 0-1 0,0-2 1 16,0 2 0-16,0 0-4 0,0-2-1 15,0 2 0-15,0-3 0 0,3 3 0 0,-3 0 3 16,0-3 0-16,0 1 4 0,0 0-2 0,0 0-1 15,0 1-1-15,6-2-1 0,-6-1 2 16,0 2-1-16,5 1 2 0,-5-1-1 0,0 1-1 16,0-3-3-16,0 1-4 0,0 3 0 0,0-2 2 15,0 0 5-15,0-1 0 0,3 3-1 16,-3-1-2-16,0 1 3 0,0-2 0 0,0 2 4 16,0 0-3-16,0 0 3 0,0-2-2 15,0 2 2 1,0 0 0-16,0-2-3 0,0 2 1 15,0 0-2-15,0 0 1 0,0-2 1 0,0 2-1 0,0 0 1 0,0 0 0 16,0 0-4-16,0 0 0 0,0 0 1 0,0 0 1 16,0 0 0-16,0 0 1 0,0 0-1 15,0 0 2-15,0 0 0 0,6 0-1 0,-6-2-2 16,0 2-1-16,0-2 0 0,0 2 2 0,0 0 0 16,0 0 2-16,0-2-2 0,0 2 0 15,0-1-2-15,0 1 2 0,0 0 2 0,0-3-2 16,0 3-2-16,0 0-1 15,0-1-1-15,0 1 0 0,0 0 5 0,0-2 1 16,3 2-4-16,-3-3-4 0,0 1 0 16,0 2 2-16,0-1 2 0,5 1 0 0,-5-2 1 15,6-1 1-15,-6 1 0 0,3 1 0 0,2 1 0 16,-5-5 0-16,3 5 0 0,-3-2-2 16,6 1-14-16,-1 0-27 0,-2-4-43 0,-3 3-42 0,6 0-56 15,-1 0-54-15,-5 0-70 0,0 0-90 16,0 2-29-16,3-1 50 0</inkml:trace>
  <inkml:trace contextRef="#ctx0" brushRef="#br0" timeOffset="8">2532 187 70 0,'0'-1'266'0,"0"1"-46"0,0-2-39 0,0-1-20 15,0 3-9-15,0 0-5 0,-5-2-12 16,5 2-12-16,-6 0-18 0,6 0-14 0,0 0-15 16,-3 0-16-16,3 0-15 0,0 0-6 0,-5 2 0 15,2-2 11-15,3 5 7 0,-6-4 10 16,1 1 3-16,2 1-5 0,3 0-9 0,-11 2-16 15,11-3-14-15,-3 2-12 0,3-1-3 16,-6 1-8-16,3-2 0 0,3 2-2 0,-5-1-1 16,-1 0 0-16,6 1-2 0,0-1-2 0,-2 2 1 15,2-3 3-15,0-1-1 0,0 3-1 16,0-2 2-16,2 2 0 0,-2-2-2 0,6 0 2 16,-6 0 2-16,5 1-4 0,-2-3 2 15,3 3-1-15,-3-1 2 0,-3 0-1 0,11 0 0 16,-8-1 0-1,-3-1-4-15,11 5 3 0,-11-5 2 0,3 2 3 16,2-1 3-16,-5 1 14 0,3 0 20 0,-3 0 21 0,0 1 11 0,0-2 4 16,0 3-5-16,0-2-13 0,-3 1-11 0,3 0-16 15,-5 1-11-15,2-2-7 0,-3 2-5 16,1-2-1-16,5 0-5 0,-3-1-1 0,-3 1-2 16,1 1-5-16,5-2-29 0,-3-1-47 15,3 3-67-15,-6-3-72 0,3-3-69 0,3 3-50 16,0 0-41-16,-5-1-39 0,5-2-2 0,0 3 58 15</inkml:trace>
  <inkml:trace contextRef="#ctx0" brushRef="#br0" timeOffset="9">2644 50 7 0,'-6'-1'184'0,"6"-2"-52"15,-3 1-28-15,3-2-11 0,-5 3 10 0,5-2 9 16,-6 0 9-16,6 0 4 16,0 2 0-16,0-2 0 0,0 3-3 0,0 0 3 0,6-1 8 0,-6 1 6 15,5 0-1-15,-5 0-2 0,3 0-4 0,-3 0-2 16,6 0-1-16,-3-2-7 0,2 2-12 0,1 0-12 15,-3-3-13-15,8 2-15 0,-8 1-16 16,5 0-17-16,-2-2-12 0,2-1-9 0,0 2-8 16,-2 0-4-16,2 1-1 0,-2-3-2 0,2 1-2 15,-2 0-22-15,-3 2-41 0,8-1-73 16,-3-4-80-16,-5 3-86 0,-3 0-66 0,11-2-67 16,-11 4-64-16,3-2 25 0,-3-3 100 15</inkml:trace>
  <inkml:trace contextRef="#ctx0" brushRef="#br0" timeOffset="10">2680-20 11 0,'3'-4'192'0,"3"0"-38"0,-6 0-39 0,5 2-23 16,-5-2-12-16,3 0 4 0,-3 1 12 15,0 2 12-15,5 1 8 0,-5-2 0 0,3 4-6 16,-3-1-13-16,0 2-11 0,0 1-10 0,0-2-5 16,0 2 0-16,0 2-4 0,0 0-3 0,0-2-14 15,0 3 2-15,0-1 5 0,0 2 7 16,0 0-3-16,0-2-8 0,0 1-12 16,0 3-7-16,0-2-12 0,0 2-5 0,6 0-7 15,-6-3 0-15,0 3-1 0,0-2-2 0,5 3 9 16,-5-1 15-16,0-1 8 0,0 0 0 0,3 2-4 15,-3-3 3 1,0-1 5-16,0 3 3 0,6 0 4 0,-6-3-3 0,5 4-10 0,-5-3-17 16,0-2-8-16,3 1-7 0,3 1 1 0,-6-2-6 15,3-1 0-15,-3 0 4 0,5 0 0 0,1-1-4 16,-6 0 1-16,3-2 1 0,-3 2-9 16,5-1-23-16,-5-3-22 0,0 0-28 0,3 0-35 15,-3 0-46-15,6 0-39 0,-6-3-37 16,5 1-28-16,-5-2-29 0,0 3-37 0,0-4-44 15,0 1 24-15</inkml:trace>
  <inkml:trace contextRef="#ctx0" brushRef="#br0" timeOffset="11">423 536 66 0,'0'0'72'15,"0"0"5"-15,0 0 4 0,-6 0 1 0,6 0 4 16,0-3 3-16,0 3 2 0,0 0 0 16,0 0 0-16,0-1 0 0,0 1-2 0,0-3-3 15,0 3-3-15,0 0-11 0,0 0-11 0,0-1-19 16,0 1-13-16,0 0-11 0,0 1-4 16,0-1-6-16,0 0-1 0,0 3 2 0,0-2 4 0,0 2 1 31,-3 0 0-31,3 1 6 0,0-1 5 0,0 4 4 0,0-1-1 0,-5 0-2 15,5 1-3-15,-6 1-1 16,6-2-5-16,0 4-1 0,0-2-4 16,0 1-4-16,-3-1-1 0,3 2-2 0,-6 1-1 15,6-3-2-15,0-1-1 0,0 0 3 16,-2 1 2-16,2-2 10 0,0 3 12 0,0-4 8 0,-6 1-2 16,6 1-5-16,-6 0 0 0,6-2-4 15,0 2 0-15,0-2-4 0,0-1-6 0,0 0-2 0,-2 0-7 0,2-1-3 16,0 2-1-1,0-3 0-15,0 1-2 0,0-1 3 16,0 0 2-16,0 1 1 0,0-2 0 0,0-1 0 0,0 2-2 0,0-2 0 16,0 0-3-16,0 0-1 15,0 0 0-15,0 0-1 0,0-2-2 0,0 1 1 16,0-2 1-16,2 1 6 0,-2 0-4 16,0-1 0-16,0-1-3 0,0-1 0 0,6 2 2 15,0-3 3-15,-6 2-2 0,0-1-1 16,2-2 0-16,-2 2 3 0,0-2-1 0,6 0 1 0,-6 1-3 15,3-2 2-15,-3 2 0 16,0-1-2-16,0 0 0 0,0 0 1 0,0 1-1 0,0 0 1 0,0-3-1 0,6 4 2 0,-6 1-2 16,0-2 2-16,0 3-2 0,0-2 1 15,0 1-2-15,0 0 2 0,0 3-1 16,0-2 1-16,0-1-3 0,0 3-3 0,0-1 0 16,0 0-2-16,0 0 0 0,0 2 1 0,5-1-1 15,-5-2 0-15,0 3 6 0,0 0 1 0,0 0 0 16,0 0 0-16,3 0 0 0,-3 0 0 15,0 0 0-15,0 3 0 0,6-2 0 16,-1-1 1-16,-5 4 0 0,0-4 1 0,3 2-5 16,3 3 3-16,-6-4 0 0,2 2 1 0,4 1-1 15,0 0 2-15,-4 1-2 0,4-2 2 0,-3 1-1 16,3 2-1-16,-1-3 1 0,-2 5 0 16,5-3 1-16,-8 3-2 0,12-4 0 15,-12 1 1-15,2 3 1 16,10-2 1-16,-12 0 2 0,8 2 23 15,-5-2 20-15,-3 1 6 0,5-2-15 0,1 0-14 16,-3 2-10-16,3-2-4 0,-6-1-4 16,0 0 0-16,2 0 11 0,-2-1 24 0,0 2 37 15,0-3 20-15,6 1 14 0,-6-1 0 16,0-2-11-16,0 0-23 0,0 2-30 0,-6-2-17 0,6 0-13 16,-2 0-5-16,2 0-8 0,-6 0-1 0,3 0-3 15,-3 2-2-15,1-2 0 0,2 0 0 0,-5 3-2 16,2-2 1-16,0 1 0 0,4-1 0 15,-4 2 1-15,0-2 0 16,-2 1-2-16,8 3-1 0,-3-4-22 0,-2 1-32 0,-1-2-67 0,6 0-93 16,-3 0-92-16,3 0-82 0,-6 0-70 0,6 0-51 15,0 0 42-15,0 0 114 0</inkml:trace>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74"/>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467 744 42 0,'0'0'77'0,"0"2"-4"0,0-2-5 15,0 0-6-15,0 2 0 0,0-2-1 16,0 0 5-16,0 0 3 0,0 0 1 0,0 0-3 0,0 0 4 16,0 0 2-16,0 0 1 0,0 0-6 15,0 0-4-15,0 0-10 0,0 0-8 0,0 0-7 16,0 0-3-16,0 0-3 0,0 0 1 0,0 0 3 16,0 0 4-16,0 0 10 0,0 0 5 15,0 0 4-15,0 0 2 0,0 0-3 0,0 0-1 16,0 0-6-16,0 0-2 0,0 0-7 15,0 0-3-15,0 0-8 0,0 0-7 0,0 0-6 16,0 0-9-16,0 0-4 0,0 0-1 0,0 0-2 16,6 0 0-16,-6 0-3 0,0 0 0 15,0 0 0-15,0 0-1 0,0 0-2 0,0 0 1 16,0 0-3-16,0 0 3 0,0 0 2 16,0 0 0-16,5 2 0 0,-5-2 0 0,0 3 0 15,0-3 0-15,0 1 0 0,0 1 0 0,0 0 0 16,3 0 0-16,-3 2 0 0,0-2 0 15,0 2-2-15,6 0 2 0,-1 0-1 0,-5 0 1 16,0-1 1-16,3 2 1 0,3 0 0 16,-6-1-2-16,0 2 0 0,2 0 0 0,-2-2-2 15,6 2 2-15,0 2-3 0,-6-2 2 0,2 0-1 16,-2 2 5-16,9-2-3 0,-9 1 1 0,5 1-1 16,1-2 0-16,-6 1-1 15,3 2 0-15,8-1 1 0,-11 2 1 0,8-3 2 0,-8 1-1 16,3 0 1-16,3 2-3 0,-1-3 2 0,-2 3-2 0,3-3 2 15,-4 3-2-15,4-1 0 0,0 0 0 16,-4 1 0-16,4 1 1 0,-3-2 1 16,2 3 0-16,1-2-1 0,-3 2-1 0,-3-2-3 15,11 1-2-15,-11-2 5 0,8 1 2 0,-8 2 1 16,3-2-2-16,8 0 0 0,-11 0 0 0,9 2 0 16,-7-2-1-16,4 0-1 0,0-3 0 15,-4 3 1-15,7 0 1 0,-9-2-1 16,11 1 0-16,-8 1 1 0,2-1 0 0,1 0 2 15,2-1-2-15,-5 2 0 0,-3-2 0 0,11-1-1 16,-8 3 0-16,-3 0-1 0,8-2 1 0,-2 2 0 16,0-3 0-16,-4 3 0 0,9-2 0 15,-8 0 0-15,3 0 2 0,-3 2 0 16,2-3-1-16,1 2-1 0,2-2 0 0,-5 3 0 16,3-2 0-16,-1 0 0 0,-2 0 0 0,3 0 0 15,-3 0 0-15,8 0 0 0,-11-1 2 0,3 1-1 16,2 0 2-16,1-1-2 0,2 2-1 15,-8 0 0-15,3 0 0 0,8-2 1 16,-11 1-1-16,3 2 0 0,3-2 1 0,-4 1 1 16,4 1 1-16,0-2-9 0,-6 2 3 0,2-2 2 15,-2 1 4-15,6-1-1 0,0 1 2 0,-6 2-3 16,3-2-1-16,2-1 0 0,-5 2 0 16,3 2-1-16,-3-2 1 0,6 2 1 0,-1-2 0 15,-5 0-2-15,3 0 1 0,3 1-3 16,-4-1 0-16,4-1-1 0,0 3 4 0,-4-2 3 15,4 0 3-15,-3 0-4 0,2 2 3 0,1-3-3 16,-3 1-1-16,-3 1 1 0,5 0-2 16,1-1 2-16,-3 0 0 0,2 1 1 0,-5-1-1 15,3 1-2-15,-3-1 1 0,0 0-3 16,6 0 0-16,-1 0-1 16,-5 3 3-16,3-4 0 0,3 0-103 15,-6 1-64-15,3 0-38 0,-3 0 80 0,5-3 44 0,1 4 32 16,-6-3 20-16,2 1 11 0,-2-1 6 15,12 0 3-15,-12 0 5 0,2 1 2 16,4-2 2-16,-3 0 0 0,2 0 0 0,1 0 0 16,-3 1 0-16,2 0 0 0,-2-1 0 15,3 2 2-15,-1-1 0 0,-2-1-1 16,-3 1 0-16,6 0 0 0,-4 0 2 0,-2 0-5 16,6 0 2-16,0 0 0 0,-6-1-1 15,2 1 1-15,-2 0-1 0,6 2 1 16,0-3 0-16,-6 0 0 0,0 0-4 15,8 1 1-15,-8 0 2 0,3-1 6 0,-3 0-8 16,5 1 3-16,1-1 0 0,-3 1 5 16,2-1-4-16,-5 2-1 0,3-1 1 15,-3 0 0-15,6 2 2 0,-1-2-1 16,-5-1-2-16,3 3 0 0,-3 0-2 0,6-3 2 16,-4 3 2-16,-2-2 0 0,6 2 0 15,0-1 2-15,-6-1-2 0,0 0-2 0,2 1-2 16,-2 2 2-16,6-5 0 15,0 3 3-15,-6-1 8 0,2-2 10 0,4 1 6 16,-6-1-2-16,0 0-6 0,3-1 1 16,-3-1-5-16,0 2-3 0,5-2 2 0,-5 0-4 15,6 0-4-15,-6-2-6 0,0 2 0 16,0-2 4-16,0 0 1 0,0 0-1 16,3 0 2-16,-3 0-4 0,0-2-6 15,-3 0-19-15,3 0-47 0,0-2-64 0,0-2-68 16,0 0-67-16,-6 0-49 0,1-2 16 15</inkml:trace>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35"/>
    </inkml:context>
    <inkml:brush xml:id="br0">
      <inkml:brushProperty name="width" value="0.09333" units="cm"/>
      <inkml:brushProperty name="height" value="0.09333" units="cm"/>
      <inkml:brushProperty name="fitToCurve" value="1"/>
    </inkml:brush>
  </inkml:definitions>
  <inkml:trace contextRef="#ctx0" brushRef="#br0">-1 2556 226 0,'0'-1'222'0,"0"1"-29"0,0-4-19 15,6 3-5-15,-6 1 2 0,0-3 6 0,-6 0 5 16,6 1-2-16,0-1-13 0,0 1-23 16,0 2-28-16,0-6-22 0,0 5-11 0,0-4-2 15,0 2 4-15,0-2 3 0,0 0 0 0,0 1-6 16,6 0-9-16,-6-4-7 0,7 1-7 16,-7-2-4-16,3-1-6 0,4 1-10 0,-7-4-10 15,3-2-9-15,3-2-7 0,1-2-4 0,-4 0 0 16,3-3-2-16,-3 1 0 0,4-7-7 15,0 1 0-15,-4-3-2 0,10 0 2 0,-10-2 0 0,3-2 0 16,-2 0 0-16,2-8-1 0,1 0-2 0,2-4-2 16,-9-3 1-16,4-6-1 0,8-1 2 15,-12-11-3-15,4-5-10 0,6-2-11 0,-10-5-10 16,6-4-3-16,0-2-112 0,-2-9-66 16,-4 0-31-16,6 4 93 0,0 5 58 15,-6 2 36-15,0 5 21 0,0 5 17 0,4 1 10 16,-4 4 6-16,0 4 6 0,6 1-1 15,-6 8-2-15,0-1 3 0,0 2 1 16,0 2-2-16,4 8-1 0,-4-1 1 16,6 5-2-16,0 3 0 0,-6 2-13 0,4 4-22 15,3 1-31-15,-4 2-19 0,-3 1-11 16,6 6-12-16,1 0-25 0,-7 1-45 16,3 5-67-16,-3 2-66 0,0-4-11 15,0 6 54-15</inkml:trace>
  <inkml:trace contextRef="#ctx0" brushRef="#br0" timeOffset="1">183-54 62 0,'0'-3'119'0,"-6"3"6"15,6-3-7-15,-4 1-10 0,4-1-11 16,0 2-4-16,0-3 5 0,0 3 0 16,0-5-4-16,0 4-8 0,0 0-15 15,0-1-10-15,0-3-17 0,0 4-14 0,0-4-11 16,0 3-8-16,10-2-1 0,-10 0 11 15,4-2 13-15,8-1 19 0,-1-1 13 16,-2 1 5-16,1-3 6 0,13-1 8 16,-7 2 14-16,3-5 11 0,0-2 6 0,14 0-1 15,-1 0-10-15,-2-6-14 0,12 0-22 16,-4-1-7-16,8-6 2 0,2-3 3 0,4-3-12 16,-7-1-20-16,7-5-13 0,6 0-12 15,-6-3 0-15,0-2-3 0,6-2 2 16,-6-1-6-16,6 0-3 0,0 1-3 15,-5 1-2-15,-2 3 4 0,1 5 1 0,-4 0-1 16,4 5 2-16,-10-2 0 0,4 5-1 16,-4-2 0-16,6 1-1 0,-6 4-2 15,-6 2-2-15,-1 0 1 0,1-1-1 0,-4 4 2 16,1 1-3-16,-8 3-38 0,-5 0-74 16,6 3-90-16,-3 2-76 0,-8 2-49 15,-1 1-51-15,2 3-48 0,0-4 2 0,-6 4 73 16</inkml:trace>
  <inkml:trace contextRef="#ctx0" brushRef="#br0" timeOffset="2">1805-1401 42 0,'0'-1'49'0,"0"1"-2"16,-3 0 5-16,3 0 3 0,0 0 1 16,0-4-7-16,0 4-11 0,0 0-7 15,0 0-3-15,0-3 5 0,0 3 4 0,0 0-1 16,0 0 3-16,0 3-3 0,0-3-6 16,0-3-8-16,0 3-7 0,0 0-6 0,-6 0-6 15,6 0 0-15,0-1 0 0,0 1-3 16,0 0-1-16,0 0 1 0,0 0 0 15,0 0 0-15,0 0 0 0,0 0 0 16,0 0-2-16,0 0 2 0,0 0-3 0,0 0 1 16,0 0-1-16,0 0 1 0,0 0-2 15,0 0 0-15,0 0 1 0,0 0 2 16,0 0-1-16,0 1 2 0,6-1 0 16,-6 0 2-16,0 0-1 0,0 0 0 0,0 0-1 15,0 0 0-15,0 0-2 0,0 0-14 16,0 0-26-16,0 0-49 0,0 0-61 15,0 0-53-15</inkml:trace>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38"/>
    </inkml:context>
    <inkml:brush xml:id="br0">
      <inkml:brushProperty name="width" value="0.09333" units="cm"/>
      <inkml:brushProperty name="height" value="0.09333" units="cm"/>
      <inkml:brushProperty name="fitToCurve" value="1"/>
    </inkml:brush>
  </inkml:definitions>
  <inkml:trace contextRef="#ctx0" brushRef="#br0">110 17 51 0,'-7'0'127'0,"7"0"3"15,0 0-4-15,0 0-16 0,0-2-17 0,0 2-23 16,0 0-20-16,-4 0-16 0,4 0-14 15,0 0-6-15,0 0-4 0,0 0 11 16,0 0 17-16,0 0 24 0,4 2 16 16,-4-2 12-16,0 0 9 0,0 2 9 0,7 1 5 15,-1-3 0-15,-3 3-12 0,-3-1-13 16,13 3 8-16,-4-2 19 0,-5 3 13 16,9 0-12-16,-4-2 6 0,-5 4 20 0,12 0 24 15,-6 1 8-15,2-1-9 0,-2 1-14 16,7 0-28-16,-8 0-22 0,8 3-18 15,-8 1-14-15,7-1-3 0,3 3-6 16,-2 3-7-16,6-4-14 0,-11 6-9 0,18 2-6 16,-11-1-2-16,7 8-5 0,-1-5-4 15,1 3-1-15,0 3 17 0,0-3 16 16,6 6 13-16,1-4-19 0,-8 1-14 16,5-2-10-16,8 2-1 0,-8 0 2 0,2-1-5 15,4 2 1-15,-4-2-2 0,0-1 2 16,-3-1 0-16,-3 5 7 0,6-2 4 15,1-3 2-15,-7 2-2 0,-7-2-1 0,7 3-2 16,-1-3-6-16,-2 3-3 0,-4-6 0 16,-2 1-2-16,-1-4-4 0,0 3-3 15,0-5-4-15,-6 0 1 0,0-3 1 0,0 1 18 16,2-2-7-16,-2-1-4 0,-6-1-17 16,8-2 2-16,-8 1 2 0,2-5-2 15,3 3-2-15,-2 0-45 0,-3-3-77 16,2 1-87-16,0-3-129 0,-2 2-160 0,2-3-190 15,-3 4-84-15,-3-3 84 0,13-2 189 16,-13-1 199-16</inkml:trace>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39"/>
    </inkml:context>
    <inkml:brush xml:id="br0">
      <inkml:brushProperty name="width" value="0.09333" units="cm"/>
      <inkml:brushProperty name="height" value="0.09333" units="cm"/>
      <inkml:brushProperty name="fitToCurve" value="1"/>
    </inkml:brush>
  </inkml:definitions>
  <inkml:trace contextRef="#ctx0" brushRef="#br0">-2149-281 7 0,'0'-3'66'16,"-3"3"6"-16,3-2 19 0,0 2-3 0,-7-3-1 16,7 3-11-16,-2-1-3 0,2 1-8 15,0-3 3-15,0-1-2 0,-7 3 4 16,7-2 0-16,-7 3 4 0,7-2 2 16,0-3 2-16,0 2-1 0,0 0-1 0,0-1-1 15,0 2-4-15,-3-1 4 0,3 0 9 16,0 3 6-16,0 0 7 0,0 0 6 0,0 0 9 15,0 3 8-15,0-3 3 16,0 3 0-16,-6-1-5 0,6-2-8 0,0 3-11 0,0-3-12 0,0 1-6 0,0-1-5 31,0 0-8-31,0-1-12 0,6 1-9 0,-6-3-15 16,0 3-6-16,0-2-9 0,0-1-2 0,3 0-2 16,-3 3-4-16,0-5 1 0,7 5-2 15,0-1-4-15,-7-2 1 0,2 1-2 0,5 2-1 16,-7-3 0-16,3 3 0 0,-3-3 0 15,13 3 0-15,-10-5-2 0,-3 5 2 0,10-2-1 16,3-1-1-16,-10 2 2 0,10-5 15 0,-3 4 20 16,0-1 19-16,6 1 1 0,-7-1-6 15,1-1-12-15,13 0-12 0,-14 0-7 0,8 2-5 16,-1-4-2-16,-4 1-5 0,5 1 2 16,-1 1 12-16,0-2 16 0,0 4 9 0,0-5-4 15,-2 3-13-15,8 0-7 0,-6-1-6 0,0 2-6 16,-3-1-8-16,4 0 1 0,5 1-1 15,-6-1 3-15,-3 3-3 0,4-4-1 0,5 4 0 16,-6-2-1-16,4 2 13 0,-1-3 42 16,-3 0 52-16,7 3 36 0,-4-2-6 0,4 2-25 15,-10-2-31-15,16 2-28 0,-10-3-20 0,0 0-7 0,4 0-10 0,-4 2-6 16,7-2-4-16,0-2 1 0,-3 3-1 0,-4 2 0 16,7-2-1-16,0-1-2 0,3 0-1 0,-3 1 3 15,-7-1-3-15,7 1 2 0,0 2-3 16,0-3 2-16,6 3 4 0,-6-2-2 0,6 2-1 15,-6-3-2-15,4 3 0 0,-5 0 0 0,4 0-2 16,-3 0 1-16,3 3-2 0,-3-1 0 16,0 1-1-16,0-1 0 0,-3 3-3 0,-4 1 3 15,7-2 1-15,-4 1 2 0,-2 2-2 0,2-1 0 16,-5 1 0-16,-5 2 0 0,4-1-4 16,7 4 2-16,-13-2 0 0,6 2 3 0,0 1 0 15,-6-4 1-15,6 4 2 0,-13-1-2 16,13 1-1-16,-6-1 1 0,3 3 2 0,-3-4-4 15,-7 2-1-15,10-1-2 0,-10 1 2 0,7-1 2 16,-4 1 1-16,1-1 0 0,-4 1-4 16,3-3 2-16,1 0 3 0,-7 0 0 0,0 2 1 15,0 2-1-15,0-6 1 0,0 5-1 16,-7-2 1-16,1-1 0 0,3-1-1 0,-4 2-3 16,1 0-1-16,-4 0 1 0,7-2 1 0,-10 0 5 15,10 3-1-15,-7-3-3 0,-3 0-7 16,3 2 7-16,1-1 0 0,-1 0 1 0,-6 0 0 15,6-1 0-15,-6 2-1 0,0-3-1 16,0 0 1-16,-1 3 0 0,-2-1-1 0,-4-2 1 16,4 0 0-16,-4 2 0 0,4 0-2 0,-7-2-2 15,7-1 7-15,-10 3-1 0,3-2-4 16,0-1-5-16,0 1 0 0,-3-1 11 0,3 0-7 16,-6 1-1-16,6 0 1 0,-13-4 3 15,10 1 1-15,3 0 2 0,-12 0-5 0,8 0 0 16,-5-3-2-16,3 1 2 0,-4-1-1 0,4 1 1 15,-4-3 1-15,4 5 4 0,-4-2 11 16,4-3 11-16,0 0 5 0,-4 0-4 0,4 5-10 16,3-5-4-1,-10 0-7-15,9-5 12 0,-8 5-7 16,9 0-4-16,-10-3-9 0,10-2 3 0,-4 2-1 0,2 1-1 0,1-3-1 0,-8-2-3 16,11 2-1-16,-1-6 2 0,-5 5 1 15,1-5 2-15,6 4-4 0,7-3 2 0,-7-2-6 16,0 2 4-16,3-3 1 0,4 1 6 0,-4-3-5 15,11 4 2-15,-5-5-2 0,4 3 1 0,1 1-1 16,-2-1 2-16,1 2-1 0,1 1-1 16,9 0-3-16,-11 0-2 0,5-1-4 15,5 5-37-15,-8-5-87 0,12 5-191 0,-3-5-189 16,3 5-159-16,-7-2-44 0,7 0-33 16,7-1 57-16,-7-2 128 0,0 5 193 15</inkml:trace>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40"/>
    </inkml:context>
    <inkml:brush xml:id="br0">
      <inkml:brushProperty name="width" value="0.09333" units="cm"/>
      <inkml:brushProperty name="height" value="0.09333" units="cm"/>
      <inkml:brushProperty name="fitToCurve" value="1"/>
    </inkml:brush>
  </inkml:definitions>
  <inkml:trace contextRef="#ctx0" brushRef="#br0">-2452 981 58 0,'0'4'148'0,"0"-3"7"0,0 2-3 15,0-1-14-15,0 3-15 0,0-5-22 0,0 3-17 16,0-1-22 0,0 1-9-16,0-3-8 0,0 3 11 15,0-1 18-15,0-2 32 0,4 0 25 0,-4 0 16 16,0 0 7-16,6 0 6 0,0 0 9 0,4 0 0 15,-7 2-7-15,3-2-13 16,5 0-8-16,-2 0-14 0,4 3-15 0,-4-3-14 16,8 2-13-16,-7-2-7 0,5 5-5 15,2-5 2-15,-4 3-1 0,3-1-8 0,10 1-14 16,-3-1-14-16,-4 0-13 0,7 4-7 16,0-4-3-16,-1 1-6 0,5 2-2 15,-4 0-4-15,-1-1 1 0,1 1-2 0,3 0 3 16,-3 3-3-16,12-4-1 0,-12-1-6 0,3 2 13 15,10-2 21-15,-10-1 12 0,3-2 1 16,4 0-14-16,2 0-6 0,-2-2-8 0,0-1-3 16,2 1-6-16,-8-1-3 0,8 0 1 15,-9 1-2 1,4-3 2-16,0 3 0 0,-4-1-1 16,10 1-4-16,-10-3 2 0,3 2 0 15,0 1 2-15,4-3 0 0,-4 0-4 0,4-2 7 16,-7-1-1-16,9 1 2 0,-8-3-5 15,8 0-1-15,-8 2-1 0,-4-2-2 0,5 0 1 16,1 0 1-16,-6 0-2 0,0 3 2 16,-7-2-1-16,7 1 0 0,4 0-1 15,-11 3-3-15,0-2 5 0,4-1 1 0,-4 1-23 16,4 2-32-16,-7-2-35 0,3-1-16 0,0-2-25 16,-2-2-49-16,5 1-79 0,-5 2-81 15,-4-1-62-15,2-2-26 0,8-1-33 0,-7-4-34 16,-2 0 34-16,2-3 105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5:27.500"/>
    </inkml:context>
    <inkml:brush xml:id="br0">
      <inkml:brushProperty name="width" value="0.09333" units="cm"/>
      <inkml:brushProperty name="height" value="0.09333" units="cm"/>
      <inkml:brushProperty name="fitToCurve" value="1"/>
    </inkml:brush>
  </inkml:definitions>
  <inkml:trace contextRef="#ctx0" brushRef="#br0">-2 84 51 0,'0'2'61'0,"0"-2"1"0,0 0 1 15,0 0 1-15,0-2-2 0,0 2-1 0,0-3 5 16,0 3 5-16,0-2 2 0,0-1 5 15,0-3 1-15,0 3 3 0,0 1-2 0,0-1-4 16,0 3-2-16,0-1-2 0,0-3-1 0,0 4-5 31,0 0 1-31,0 0 0 0,0 0 1 16,0 0 2-16,0 0-8 0,0 0-7 0,0 0-14 16,0 4-11-16,0-4-13 0,0 0-7 0,0 0-8 15,0 0 1-15,0 0-3 0,0 1 0 16,0-1 0-16,0 0 0 0,0 0-2 0,0 3 2 15,0-3 4-15,0 2 1 0,0 1-3 0,7-3 0 16,-7 6 2-16,0-3-3 0,0-1 3 16,8 3 1-16,-8-1 1 0,0 1 0 0,0 4-1 15,0-4-3-15,0 3 3 0,0 0-3 16,0 0-2-16,4 3 3 0,-4-2 0 0,0 2 0 16,0 0 1-16,7 0-4 0,-7 0 3 0,8 1-2 15,-8 3 2-15,0-1 0 0,4-1-1 0,-4 2-2 16,7-1 3-16,-7-2 0 0,4 5-1 15,-4-3 0-15,0 0-2 0,8-3 0 16,-8 1 1-16,7-2-1 0,-7 1 3 0,0-3-2 16,4-2 22-16,-4 2 19 0,0-2 23 0,7-1-1 15,-3 0-12-15,-4-2-15 0,0-3-12 16,8 0-9-16,-1 0-2 0,-7-3-12 0,0 1 2 16,4-1-3-16,-4-5 4 0,0 2-3 15,0 1 1-15,8-3-3 0,-8 2 4 0,0-5-4 16,7 6 0-16,-7-4-5 0,0-1 2 0,0 1 0 15,4 0 1-15,-4-6 2 0,8 3 0 0,-8-1-1 16,0 2 1-16,0-4-1 0,4 3 0 16,-4 0 1-16,0 1 1 0,0 1 0 15,0-2-1-15,7 4-5 0,-7 0 4 0,8-1-3 16,-8 1 1-16,0 2-1 0,0 1 0 0,0-3 4 16,0 5-4-16,4-3 1 0,-4 4-1 0,7-1 4 15,-7-3-2-15,0 4 0 0,0 2 4 16,0-3-4-16,0 3 2 0,0 0 0 15,4 3 5-15,-4-1-4 0,0 4-1 0,0-1-2 16,7 1 1-16,1 2 1 0,-8 0 3 0,4 2-1 16,-4 3 1-16,7-2-1 0,-3-2 0 0,4 4-1 15,-1-2-1-15,-7 2-1 0,4-2 1 16,11 3 0-16,-15 1 1 0,12-2-1 0,-8 1 0 16,3 2-1-16,1-5 1 0,-5 0-1 15,9 0 1-15,-5 0 0 0,1 0 2 0,3-2 1 16,-3-2 0-16,3-1-2 0,-7 2 4 15,4-5-2-15,-1 2 2 0,5-5-4 0,-9 4 1 16,-3-4-1-16,16 0 1 0,-13 0-2 0,-3-4 4 16,12-1 0-16,-12 2-1 0,7-2 0 15,1-1-2-15,-8 1-1 0,4-4-1 0,-4 1-2 16,7 3 2-16,1-6 1 0,-8 6 0 16,4-4 1-16,-4-2-2 0,7 0 1 0,-7-5 1 15,0 2 3-15,0 1-3 0,0-5-2 0,4 1 1 16,-4-1-2-16,0 2-1 0,0-1-3 15,0-3 2-15,0 4 4 0,8-1 0 0,-8-2 0 16,0 5 0-16,7 0-2 0,-7 0-1 16,0 1 2-16,0 2-1 0,0 2-2 0,0 2 0 15,0-2 1-15,0 1 5 0,0 3-5 0,0 0 0 16,4-1-13-16,-4 4-28 0,0-5-49 16,0 5-67-16,0 2-68 0,0-3-70 0,0 3-86 15,0 0-29-15,-4 0 44 0</inkml:trace>
  <inkml:trace contextRef="#ctx0" brushRef="#br0" timeOffset="1110.45">602 125 91 0,'0'0'75'0,"0"-2"-5"15,0-1 8-15,0 3 13 0,0-6 3 0,0 4-6 16,3-4-11-16,5 0-6 0,-4 1 4 16,-4 0 6-16,15-1 1 0,-11 3 2 0,3-2 3 15,-3-1 8-15,11 3 0 0,-11 1 6 0,7 2-3 16,5-3-7-16,-13 3-14 0,13 3-21 15,-5-3-17-15,-7 2-6 0,11-2-1 0,-4 3 7 16,-7 3 2-16,11-3-1 0,-11-1 2 16,4 3 6-16,-1-1 11 0,5 4 1 0,-12-2-1 15,3 2-5-15,-3 0-7 0,0 0-12 0,0 6-7 16,0-3-10-16,0 0-5 0,-3 0-5 16,3 3-2-16,-12-3-1 0,5-2-3 0,-1 0 0 15,4 2-2-15,-11-2-2 0,11-1 2 16,-7-3 2-16,-4 3 2 0,11-1-2 0,-7-2 0 15,-5 1-2-15,13-3 0 0,-5 3-2 0,0-4 0 16,5 0-4-16,-5 4-1 0,4-3-2 16,4-1 3-16,0 1 1 0,0 0 3 0,0-1 2 15,0 4 5-15,0-2 9 0,4 0 11 16,-4 2 8-16,11-3 2 0,-11 2 7 0,16 0 4 16,-13 4 6-16,5-4-2 0,0 1-9 0,3-1-11 15,-7 4-12-15,11-4-3 0,-11 1-7 16,7 2-2-16,4-3-1 0,-11 4-2 0,4-1-1 15,3-3 0-15,-3 4-2 0,-5-4 3 16,12 1-1-16,-11-1 0 0,4-1-1 0,-4 4-1 16,-4-3 1-16,15-3-3 0,-15 1 0 0,4 3-9 15,-4-6-28-15,7 3-48 0,-3-3-64 16,-4 0-61-16,8-3-51 0,-1 1-43 0,-7-2-40 16,0 1-39-16,4-2-28 0,-4 3 40 0,0-6 91 15</inkml:trace>
  <inkml:trace contextRef="#ctx0" brushRef="#br0" timeOffset="484.66">647 87 14 0,'8'-2'265'0,"-8"-1"-62"16,0 3-70-16,7-2-41 0,-7-1-18 0,0 0 2 15,0 1 8-15,0 2 10 0,0 0 11 16,0 0 5-16,0 2-2 0,0 1-13 0,0 0-14 16,0-1-17-16,0 3-16 0,0 0-12 15,0 4-4-15,0-4 3 0,0 4 24 0,0-1 23 16,0 2 9-16,0 4-19 0,0-4-24 15,0 4-16-15,4 0-8 0,-4-3-3 0,0 1-1 16,0 3-1-16,0-2-6 0,0 0-5 0,8-2-5 16,-8 4 0-16,3-2-1 0,-3-3 1 15,0 2-3-15,0-2-3 0,8 3 1 16,0-7-28-16,-8 2-40 0,0-2-53 0,3-1-47 16,-3-2-51-16,0-1-55 0,0 1-66 0,0-3-45 15,0 0 27-15</inkml:trace>
  <inkml:trace contextRef="#ctx0" brushRef="#br0" timeOffset="1454.1">1015 137 196 0,'7'-9'188'0,"-7"4"-33"0,0-1-19 16,0 1-5-16,4-1 1 0,-4 0 8 0,0 4 7 16,0-1 7-16,0 3 1 0,0-3-6 0,8 1-13 15,-8 2-6-15,0 0 0 0,0 0 4 16,0 2 7-16,0 1-4 0,0 2-17 0,0-1-24 16,0 1-24-16,0 3-16 0,0 0-13 15,0 0-10-15,0 1-6 0,0 2-9 0,0 2-3 16,0-3-4-16,0 5-6 0,0-1-3 0,0-1-2 15,0 2 0-15,0-2 0 0,0 0 2 16,0 2-2-16,0-1-2 0,0-3-11 0,0-1-32 16,7 0-67-16,-7-1-85 0,0-5-81 0,0 1-64 15,4-2-44-15,-4 3-52 0,0-6-19 16,8 2 51-16,-4-2 112 0</inkml:trace>
  <inkml:trace contextRef="#ctx0" brushRef="#br0" timeOffset="1939.39">1352 70 193 0,'4'-5'213'0,"-4"1"-17"0,8-4-15 16,-1 3-8-16,-7 3-12 0,0 0-6 15,0 2-8-15,-7 0-6 0,-1 0-14 0,8 0-18 16,-4 0-24-16,-3 4-22 0,3 0-16 0,-4 1-6 16,1 0 4-16,3 0 2 0,4 1-3 15,-8 2-11-15,5-3-14 0,-5 1-5 0,8 0 2 16,0 0 11-16,0-1 7 0,0 0 4 16,0 1-6-16,8-1-3 0,-8 3-7 15,11 1-5-15,-11-4 1 0,4 6-2 16,11-3 2-16,-11 1 2 0,3 0 9 0,-3 1-3 0,11-1 1 15,-11 1-2-15,11-1 2 0,-11 2-2 16,4 0-5-16,-5-4 3 0,13 4 8 0,-16 1 1 16,3 0-3-16,5-2 1 0,-4-2 8 15,-4 3 12-15,0-3 5 0,0 5 1 0,0-7-1 16,0 6-11-16,-4-4-12 0,-4 0-12 0,5 1-10 16,-13-1-3-16,13 0-4 0,-9-3 2 15,-3-2-3-15,4 3 1 0,-1-3-6 0,1-1-2 16,-4 1-17-16,11-3-27 0,-7 0-41 15,-5 0-45-15,13-3-61 0,-5 1-66 0,4-4-54 16,-3 3-32-16,-1 0-15 0,8 1-16 0,-4-1-22 16,4-3 36-16,0 1 81 0</inkml:trace>
  <inkml:trace contextRef="#ctx0" brushRef="#br0" timeOffset="2301.23">1595 100 258 0,'0'0'232'0,"8"0"-42"0,-1-2-30 16,-7-1-21-16,4 3-3 0,4-3 14 0,-8 3 23 0,3-2 19 0,-3 2 11 15,8 2-1-15,0-2-11 0,-5 3-19 0,5-3-18 16,-4 3-16-16,3-3-12 0,1 0-9 16,3 0-1-16,1 0-2 0,-1-3-2 0,4 0-12 15,-11 3-24-15,7-2-27 0,8 2-15 16,-4-4-13-16,-3 4-7 0,7-2-4 0,-8-1-4 31,1 1-2-31,-1-1-1 0,0 3 0 0,4-3-1 16,-3 0-4-16,-1 3-27 0,-3-3-40 0,-4 1-54 0,11 2-48 15,-11-3-72-15,-4 2-90 0,11-3-84 16,-11 0-70-16,0-1-63 0,0 3 28 0,0-4 101 16</inkml:trace>
  <inkml:trace contextRef="#ctx0" brushRef="#br0" timeOffset="2599.75">1815 40 156 0,'0'6'177'0,"0"0"-21"16,0-1-8-16,-4 0-1 0,4 0 7 0,0 4-4 15,-7-1 1-15,7-2 5 0,-4 4 9 0,4 2 3 16,0 1-16-16,-8 4-26 0,8-3-11 16,-7 2-9-16,7-2 2 0,0 3-6 0,0-2-12 15,-4 3-16-15,4-3-17 0,0 0-17 16,0-1-1-16,0 2-2 0,0-3 2 0,0-1-12 15,0 3-10-15,0-5-6 0,0 0-4 0,0-1-3 16,0-1-1-16,0 0-2 0,0 0-6 16,0-2-6-16,0-1-20 0,0-2-38 0,4-3-66 15,-4 0-86-15,0-3-91 0,0 1-85 16,0 2-80-16,0 0-16 0,0-5 65 0,0-1 139 16</inkml:trace>
  <inkml:trace contextRef="#ctx0" brushRef="#br0" timeOffset="8789">196 1047 14 0,'-8'6'142'0,"8"-4"-22"0,0 1-8 15,-4 0 8-15,4-3 18 0,0 2 19 16,0-2 10-16,4 4 3 0,-4-3 2 0,0-1-6 16,8 4 1-16,-1-4-6 0,-3 0-8 0,4 0-12 15,-1 0-19-15,5 0-24 0,-8-4-27 16,11 4-26-16,-4 0-16 0,0-1-11 0,-3-3-6 16,3 4-6-16,1-2-1 0,-1 2-2 15,4-3 0-15,-3 3-5 0,-9 0-17 0,13-3-51 16,-5 3-71-16,-7-2-79 0,11 2-63 0,-11 0-56 15,3 0-56-15,1 0-21 0,-8 0 45 16</inkml:trace>
  <inkml:trace contextRef="#ctx0" brushRef="#br0" timeOffset="9739.34">537 983 56 0,'0'-5'145'0,"0"3"-34"0,0-3-27 16,0-2-9-16,8 2 3 0,-1-4 10 0,-3 4 17 16,4-2-71-16,-5 0-40 0,13 0-27 15,-13-2 55-15,13 1 35 0,-5-1 16 16,-7 4 3-16,11-4 2 0,-4 4-8 16,1-3-5-16,-1 2-15 0,0 4-15 0,5-1-11 0,-13 1-7 15,13-2-3-15,-13 4-1 0,9 4 3 16,-5-2-1-16,1 1 0 0,-4-1 0 0,3 4 3 15,-3 1 4-15,-4-3 1 0,0 1 2 0,0 4-7 16,0-4-5-16,0 5-3 0,0-6-5 0,0 5-1 31,-11-2 0-31,11 2-4 0,-4-1 0 16,-11 1-2-16,15-2 4 0,-12 2 2 0,9-4 0 16,-5 4-2-16,0-1-2 15,5-3 0-15,-13 1-1 0,16-1-1 0,-11 0-1 0,11-1 2 16,-4 1 0-16,4 0 1 0,0 0 0 15,-7 2 2-15,7-2 13 0,0 1 10 16,0-1 15-16,7 0 4 0,-7 0 3 0,4 3 4 16,-4-1 2-16,8-2 2 0,-5 1 3 15,13 0 0-15,-13-1 3 0,5-2 5 16,0 3 4-16,3-2-1 0,-7 2-10 16,11 0-14-16,-11 0-11 0,7-2-9 0,4 3-6 15,-11 0-8-15,11-2-6 0,-3 2-4 16,-9 0 3-16,12 0-1 0,-11-1 0 15,4-2-1-15,-4 2 1 0,11-1-2 0,-15 0 1 16,4-2 1-16,3 1-2 0,-3-2 1 16,-4 3-2-16,8-2 3 0,-8-3-24 15,7 2-58-15,-7 2-83 0,0-1-63 16,0-3-38-16,0 0-24 0,0 0-24 0,0 0-16 16,0-3-12-16,4-1 38 0</inkml:trace>
  <inkml:trace contextRef="#ctx0" brushRef="#br0" timeOffset="9128.94">586 926 215 0,'0'0'176'0,"0"0"-40"0,0 0-30 16,0 0-11-16,0 0-7 15,0 3 6-15,0-1 5 0,0 1 5 0,0 1-2 0,-3 1-4 16,3 0-5-16,0 1-7 0,0 2-15 15,0-3-21-15,0 4-18 0,0-2-12 0,0 2-7 16,0-1-4-16,0 1 1 0,0-2-4 16,0 2 0-16,3 1-1 0,-3-1-5 0,0 0 1 0,0-1 1 15,8-1-1-15,0 1 0 0,-8-1-3 16,0 1-14-16,3-3-29 0,5 2-40 16,-8-2-38-16,0 1-31 0,0-2-31 0,4-1-26 15,-4 2-25-15,0-1-37 0,0-4 9 0</inkml:trace>
  <inkml:trace contextRef="#ctx0" brushRef="#br0" timeOffset="8491.94">124 995 24 0,'0'0'59'15,"0"0"-3"-15,0 0 13 0,0-3 11 16,0 3 16-16,0 0 5 0,0 0 5 0,0-2-3 16,0 2-7-16,0 0-7 0,4-3-3 15,-4 3 10-15,7 0 7 0,1 0 8 0,-8-4-1 16,4 4-3-16,3-2-1 0,-3-1 1 0,3 3 3 0,1-2-10 16,-4-1-10-16,7-3-16 0,4 3-8 15,-11 1-5-15,11-1 0 0,-3-2-2 0,-1 1-9 0,0-1-10 16,1 3-13-16,7-3-6 0,-4 1-8 15,-4 1-5-15,-7 1-2 0,11-1-4 0,-3-3 1 16,-1 6-2-16,-3-3 1 0,-5 1-1 16,9 2 0-16,-5-3-2 0,1 3-17 0,-4-1-36 15,11-3-54-15,-15 4-51 0,11 0-42 0,-11 0-17 16,4-3-19-16,-4 3-10 0,8 0-23 16,-8 0-11-16,0 0-18 0,0 0 26 0</inkml:trace>
  <inkml:trace contextRef="#ctx0" brushRef="#br0" timeOffset="7944.9">222 924 15 0,'0'0'41'0,"-7"0"0"0,7 0 7 16,0-4 2-16,-8 4 0 0,8 0 3 0,0 0-1 15,0-3-3-15,-4 3 5 0,4 0 3 0,0-2 8 16,0 2 4-16,0 0 8 0,-7 0-3 15,7-3 5-15,0 3-1 0,-8 0-1 0,8 0 0 16,0 0-2-16,0 0-1 0,0 0-3 16,0 0-2-16,0 0-1 0,0 0 2 0,0 0 0 15,-4 0-2-15,4 0-2 0,0 0 1 0,0 0-3 16,-7 0 2-16,7 0-5 0,0 0-3 16,0 0-5-16,0 0-11 0,0 3-9 0,0-3-8 15,0 0-7-15,-4 2-5 0,4-2-5 16,0 3-3-16,0 1-1 0,0-2-1 0,0 3 1 15,-8-2-4-15,8 1 3 0,-7 1 0 0,7 0-1 16,0 1-1-16,0-1-1 0,-4 3-1 16,4-2 2-16,0 2-1 15,0 1 1-15,0-2-1 0,0 2 1 16,-7-1-1-16,7 3 0 0,0-1-1 0,0-1 2 0,7 2-1 0,-7-3 3 16,0 4-3-16,0-4 0 0,0 0-3 0,0 1 3 15,0-1 0-15,4 0 2 0,-4-3-5 16,0 0 7-16,0 2-4 0,0-2-14 0,0-3-33 15,0 2-40-15,0 1-35 0,0-1-36 16,7-3-25-16,-7 2-26 0,0-3-15 0,0 2-11 16,0-2-4-16,0 0-7 0,0 0-14 0,0 0 27 15</inkml:trace>
  <inkml:trace contextRef="#ctx0" brushRef="#br0" timeOffset="10519.03">1102 884 100 0,'0'-5'116'0,"0"4"-9"0,0-3-1 16,0-1 6-16,0 5 13 0,0-4 14 0,0 4 8 16,0 0-7-16,0 4-18 15,-7-2-16-15,7 1-12 0,-4 2-3 0,4 3-6 0,-8-2-4 16,1 5-3-16,7-3-7 0,-4 6-3 0,4-2-12 15,-8 0-16-15,1 2-9 0,3 0-11 0,-4 3-6 16,4-1-5-16,4-2 0 0,-15 5-3 16,15-2-2-1,-4-2-4-15,-3 0 0 0,3-1 0 0,-4-1 0 0,1 2-2 16,7-4-3-16,-4-1-30 16,4 2-56-16,-11-2-75 15,11-4-59-15,0-1-54 0,-8 0-34 0,8-1-18 0,-7-4 12 16,7 0 55-16</inkml:trace>
  <inkml:trace contextRef="#ctx0" brushRef="#br0" timeOffset="10767.81">1045 1088 151 0,'0'-3'166'0,"8"3"10"16,-4-2 3-1,-4 2 6-15,7-3 1 0,1-1 2 16,-4 4 14-16,11-4 13 0,-4 0 4 0,-7 3-10 16,11-5-30-16,-4 3-44 0,1-2-43 15,-1-1-37-15,1 1-18 0,3-2-16 0,-4 2-8 16,0 0-8-16,1 0-29 0,3 1-65 16,-4 2-88-16,-7-1-73 0,11 1-42 0,-3-1-16 15,-5 0-10-15,5 3 3 0,-9-3 7 16,13 3 20-16,-5 0 51 0</inkml:trace>
  <inkml:trace contextRef="#ctx0" brushRef="#br0" timeOffset="10160.54">1144 901 75 0,'7'-3'84'0,"-7"-2"5"16,0 3 13-16,4-2 8 0,-4 4 14 16,0-3 9-16,8 1 4 0,-8 2 2 15,4 0 6-15,-4 0 9 16,0 2 9-16,0 1 0 0,0 1-3 0,7 1-10 15,-7 0-15-15,0 1-21 0,8 2-24 16,-8 3-19-16,0-3-20 0,0 3-14 0,0 1-10 16,0-2-4-16,4 1-6 0,-4 3-4 15,0 0-3-15,7 0 1 0,-7 0-6 16,8-4-3-16,-8 4-4 0,3 0 2 16,5-3 0-16,-8 0 11 0,0 0-7 0,4-2-3 15,-4-2-20-15,0 2-40 0,7-1-61 16,-7-2-67-16,0 3-44 0,8-5-30 15,-8-4-25-15,0 2-29 0,0-2-40 0,0 0 6 16,-8-2 53-16</inkml:trace>
  <inkml:trace contextRef="#ctx0" brushRef="#br0" timeOffset="11588.5">1542 934 28 0,'0'0'79'0,"0"0"1"16,0 0 4-16,4-3 3 0,-4 3 5 15,0 0 0-15,0 3-1 0,0-3-3 0,0 4 1 0,-4-2 0 16,-4 3 6-16,8-2-1 15,0 3-7-15,-3 2-8 0,3-3-13 0,-8 4-12 0,0 2-9 16,8-3-1-16,0 3-5 0,-3-1-4 16,3 2-12-16,-8-1-5 0,8 3-7 15,-4-4 2-15,4 2-7 0,0-2-1 0,-7 1-5 16,7-2 0-16,0 2 3 0,-8-6 1 16,8 0 9-16,0 5 12 0,0-8 4 15,0 0-2-15,8 2-8 0,-8-8-6 16,7 2-6-16,-7 0 0 0,4-4-4 0,4 0-1 15,-8-2-1-15,3 0 1 0,-3-4-1 16,8 1-2-16,0 1-1 0,-5-4 2 16,5 3 2-16,-4-5-4 0,11 2-1 15,-15 0 0-15,4 0 3 0,11 3 0 0,-11 1 0 16,3-2-2-16,-3 3 1 0,-4-1-1 16,8 4 0-16,-1-2 0 0,-3 2 1 15,4 1 1-15,-8 2 1 0,3 2 1 16,-3-3 10-16,0 4 1 0,8 4 1 0,0-3-2 15,-8 2-3-15,0-1-3 0,0 5-2 16,0-2 0-16,3 0 1 0,-3-1-5 16,0 1 1-16,8 0-1 0,-4-3 4 0,-4 2-8 15,7-1 4-15,1-3 2 0,-4 0 7 16,-4-3-6-16,15-1 1 0,-11 2-2 16,3-3 0-16,-3 0 1 0,11-2 0 15,-11 0-3-15,4-2-5 0,-5 1 4 16,13 2 1-16,-13-2 3 0,5-1-3 0,-1 3 0 0,5-1-3 15,-8-1 1-15,-4 5-5 0,15-3 3 16,-15 3 3-16,4 1 1 0,-4 2 3 16,7 2-1-16,-7 1 0 0,0 3 3 0,0 3-2 15,0-4 1-15,0 3-4 0,0 1 11 16,0 1 17-16,-7 0 25 0,7-4 3 16,0 6-9-16,0-3-13 0,0 1-12 0,0-1-6 15,0-2-5-15,0 2-5 0,0 1-3 16,7-3 5-16,-7 0-4 0,0-1 0 15,0 2-4-15,0-3 0 0,0 2 0 16,4-2 0-16,-4-3 5 0,0 3-35 0,8-5-69 16,-1 4-107-16,-7-8-109 0,4 4-111 15,4-5-29-15,-5 0 61 0</inkml:trace>
  <inkml:trace contextRef="#ctx0" brushRef="#br0" timeOffset="12662.25">1860 983 63 0,'0'4'98'0,"4"-1"-3"16,-4 2 5-16,0 0-1 0,0 1-1 15,0 2-7-15,0 1-7 0,0 2-5 0,0-1 2 16,-4-1-6-16,4 1-9 0,0 3-12 0,0-1-14 16,0 0-13-16,0-1-7 0,0 2-4 15,0-1-3-15,0-1-1 0,0-1 0 16,0 1-4-16,0 1-4 0,0-2-6 16,0 1 0-16,0-3 2 0,0 3-5 0,0-2 4 15,0-4-2-15,4 4-16 0,-4-4-36 16,0 0-54-16,0-2-64 0,0 0-57 15,8 0-54-15,-8-3 21 0</inkml:trace>
  <inkml:trace contextRef="#ctx0" brushRef="#br0" timeOffset="13736.26">2031 1080 1 0,'0'3'111'0,"4"-1"14"16,-4-2 21-16,0 3 6 0,15 0 1 0,-15-3-1 15,4 0 1-15,3-3 7 0,1 0 8 16,3 3 11-16,-7-2 8 0,11-5 8 15,-3 6-1-15,-8-6-13 0,14 2-36 16,-2 0-41-16,-5 2-41 0,0-2-24 0,1-1-16 16,-1 1-8-16,-3 1-8 0,3-1-12 15,-3 3-47-15,-5-1-73 0,13 1-81 16,-16-1-57-16,3-1-37 0,-3 4-35 0,0 0-36 16,0 0-23-16,0 4 43 0</inkml:trace>
  <inkml:trace contextRef="#ctx0" brushRef="#br0" timeOffset="13400.55">2035 959 28 0,'7'-5'90'0,"-7"1"2"16,8-1 2-16,-8 0-7 0,4-1-6 15,3 3-1-15,1-2 4 0,-4-1 12 16,3 1 12-16,-3 1 11 0,11 0 6 15,-11-2 4-15,8 1-3 0,-5 0-10 0,4 1-24 16,5-1-26-16,-13 2-26 0,9-2-15 16,3 0-9-16,-4 1-7 0,-7 2 0 15,11-1-3-15,-11 1-3 0,4-2-16 0,-5 1-27 16,13 1-39-16,-13 2-30 0,5-3-14 16,0 3-8-16,-5-3 3 0,5 3 3 15,-8-3-11-15,4 3-17 0,-4-2-18 0,0 2-7 31,0 0-6-31</inkml:trace>
  <inkml:trace contextRef="#ctx0" brushRef="#br0" timeOffset="13989.4">2042 1309 35 0,'0'1'126'0,"8"-1"17"16,-8 0 13-16,4 0 0 0,-4 0-11 15,15 0-12-15,-11 0-15 16,3-1-11-16,-3-3-13 0,11 2-11 0,-11-1 0 0,8 1-7 0,3-4-10 16,-12 3-23-1,13-2-15-15,-5-1-10 0,0 0-10 16,1 1-28-16,-1 0-65 0,4-1-105 16,-11 1-117-16,7-3-77 0,5 4 17 15</inkml:trace>
  <inkml:trace contextRef="#ctx0" brushRef="#br0" timeOffset="13058.4">2080 938 16 0,'4'0'117'0,"-4"0"18"0,0 2 2 16,0 3-5-16,0-2-9 0,0 3-10 16,-4-1-12-16,4 7-14 0,0-5-12 0,-7 5 2 15,3-2-1-15,4 4-1 0,-8 0-9 16,8 0-12-16,-7 2-11 0,7-2-11 16,0-1-6-16,-4 2-13 0,4-1-3 15,0-2-5-15,0 2 0 0,0 0-4 0,0-2-1 16,0-2-1-16,0 1-1 0,0-2-12 15,0 1-25-15,0-3-39 0,4-5-48 16,-4 3-54-16,7-5-52 0,1-2-50 16,-8-1-10-16,4-3 40 0</inkml:trace>
  <inkml:trace contextRef="#ctx0" brushRef="#br0" timeOffset="14855.43">2513 1072 12 0,'0'-4'100'0,"0"-1"2"0,7 3-1 16,-7-1-11-16,4 0-10 0,-4 1-9 16,8-4 1-16,-1 3 5 0,-3 1 4 15,-4-1 2-15,8-1 6 0,-1 3 3 16,-3-3 5-16,4 4-5 0,-5 0-1 0,13-2-7 15,-13 2-10-15,5 0-19 16,-4 2-17-16,11-2-11 0,-11 5-8 0,3-1-5 0,1 1-3 16,-4 1-2-16,3-1-4 0,-7 3-1 0,4 1 1 15,-4-1 3-15,0 3-2 0,0 1-1 16,0-1-3 0,-4-1 1-16,4 4 0 0,-7-3 0 15,3 3-1-15,-4-1-2 0,-3-2 1 16,3 3 2-16,1-6 0 0,-5 3-2 0,9 1 1 0,-13-5-1 0,5 2-1 15,0-4 2-15,-1 1-1 0,-3-3-1 16,4 0 0-16,7-1 0 0,-11-4 2 0,11-1-2 16,-7 0-2-16,-5-5 2 0,13 0 0 15,3-1-2-15,-12-2-3 0,12-3 3 16,0 1 2-16,-7-1 0 0,7-2-1 0,0-1-2 16,0 4 0-16,7-7 1 0,-7 4 0 15,0-1 2-15,4 1-2 0,4-1 2 16,-5 1 1-16,5-2 0 0,0 2-1 15,3 3 0-15,-7-1-1 0,3-2 0 0,5 2 7 16,-5 0 10-16,5-3 20 0,-1 3 8 16,4 0 15-16,-3 1 3 0,-1 0 2 15,0-2-2-15,1 2-4 0,3 2 3 16,4-3 6-16,-8 2 8 0,1 2-5 0,-1-5-13 16,0 6-15-16,4 0-13 0,-11 0-9 15,8 2-6-15,3-2 5 0,-11 1-3 16,3 2-5-16,1 1-11 0,-4 0 9 0,3 2 16 15,-3-3 7-15,-4 3 4 0,8-2-3 16,-1 3-4-16,-7-2-13 0,0 4-9 16,0-3-7-16,4 1-3 0,-4-1-37 15,-4 3-92-15,4 0-135 0,0 0-137 0,-7 0-112 16,-1 0-26-16,8 0 70 0,-4 0 145 16</inkml:trace>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41"/>
    </inkml:context>
    <inkml:brush xml:id="br0">
      <inkml:brushProperty name="width" value="0.09333" units="cm"/>
      <inkml:brushProperty name="height" value="0.09333" units="cm"/>
      <inkml:brushProperty name="fitToCurve" value="1"/>
    </inkml:brush>
  </inkml:definitions>
  <inkml:trace contextRef="#ctx0" brushRef="#br0">-2310-91 32 0,'0'0'160'16,"0"0"14"-16,0-3-1 0,0 3-16 15,0 0-32-15,0 0-29 0,0 3-27 0,0-3-21 16,0 0 1-16,0 2 16 0,0-2 26 15,0 4 11-15,0 2 10 0,-7-4 15 16,7 3 12-16,-7 3 0 0,7-1-6 16,-3 3-5-16,3 0 0 0,-6 0 14 0,3 4 10 15,-4 2 14-15,1-4-16 16,2 5-10-16,4 3-26 0,-10 0-18 0,4 2-13 16,0 0-15-16,2 3-12 0,-3 3-13 15,1-4-16-15,6 5-10 0,-3 1-7 16,-4 0-2-16,7-1-2 0,0 1 2 0,-3 4 0 15,3-4-4-15,0 1 0 0,-6-2-7 16,6 4-2-16,0-8 5 0,-7 5-26 16,7-5-53-16,0-2-120 0,0-1-133 15,0 7-106-15,0-8-29 0,0-1 21 0,0-1 29 16,0-1 13-16,-3-3 34 0,3-1 75 16</inkml:trace>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42"/>
    </inkml:context>
    <inkml:brush xml:id="br0">
      <inkml:brushProperty name="width" value="0.09333" units="cm"/>
      <inkml:brushProperty name="height" value="0.09333" units="cm"/>
      <inkml:brushProperty name="fitToCurve" value="1"/>
    </inkml:brush>
  </inkml:definitions>
  <inkml:trace contextRef="#ctx0" brushRef="#br0">210 0 7 0,'0'0'162'0,"-3"0"12"16,-4 1 5-16,7 3-8 0,-2-4-14 15,2 0-11-15,-7 3-11 0,0-1-2 0,4 1 6 16,3 1 7-16,-6-1 5 0,3 2-1 16,-4 1 1-16,0 1 4 0,5 2 3 0,-5 1-7 15,0 1-19-15,-2 3-23 16,6 0-29-16,-11 1-19 0,11 4-19 0,-3 0 13 15,4-2 15-15,-11 5 23 0,10-1-2 16,-8 2-1-16,5 2-11 0,0-5-16 0,3 7-6 16,-10 0-1-16,10-3-8 0,-4 5-13 15,3-3-8-15,4 2-9 0,-12-1-7 16,12 0-3-16,-4-2-5 0,4 0-2 16,-6 0-2-16,3-5 4 0,3 2-3 0,-6 0 0 15,6-4-3-15,-7 0-21 0,7-1-46 16,0-2-99-16,0-3-157 0,0 1-147 15,0-1-120-15,7-4-60 0,-7-1 48 0,0-2 129 16,0-2 187-16</inkml:trace>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4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2260 3669 63 0,'0'3'73'16,"0"0"5"-16,0-3-1 0,0 0-2 15,0-3 0-15,0 0-2 0,0 3-6 0,0-1-7 16,0 1-8-16,-3-3-9 0,3 3-5 0,0-2-6 16,0 2-1-16,0-4-1 0,0 4 9 15,0 0 8-15,0-1 8 0,0 1 3 0,-7 0-3 16,7 0-3-16,0 0 0 0,0 0 3 15,-3 0 6-15,3 0 10 0,0 1 8 0,0-1 4 16,0 4-1-16,0-4-5 0,0 2-8 0,0-2-5 16,0 0-7-16,-6 0-6 0,6 0-5 15,0 0-6-15,0 3 0 0,-7-3-8 0,7 0-5 16,0 1-3-16,0-1-3 0,0 0-6 0,0 0-10 16,0 0-3-16,0 0 2 0,0 0-4 15,0 0 2-15,0 3-4 0,0-3 2 0,0 3 0 0,0-3 0 16,0 0 4-16,0 0-1 0,0 0-3 15,0 0-2-15,0 0 0 0,0 0 4 0,0 0 4 16,0 2 14-16,0-2 9 0,0 0 12 0,7 3 17 16,-7 0 14-16,0 2 1 0,6-4-22 15,-6 3-17-15,0-3-10 0,0 2-8 0,0-1-5 16,3 3-6-16,-3-2 12 0,7 0 25 0,-7 0 21 16,0 1 2-16,3 0-19 0,-3-3-16 15,6 1-11-15,-6 0-1 0,7 1 0 0,-7-3 3 16,3 3 12-16,-3-3 14 15,7 2 6-15,-4 0-11 0,-3-2-14 16,6 3-11-16,1-1-6 0,-4 1 6 0,-3-1 17 16,6-2 9-16,1 6-2 0,-4-4-13 0,4-2-7 15,-7 4-9-15,3-3 10 0,3 6 22 0,1-7 15 16,2 3-1-16,-9 2-17 0,4-3-13 16,2 3 0-16,1-2 17 0,-4 2 12 0,3 0-2 15,1 0-20-15,3 0-13 0,-10 0-6 0,9 0 13 16,-2-1 14-16,2 1 12 0,-5 1-9 15,3-4-12-15,2 3-9 0,-2-2 11 0,-4-2 20 16,10 5 9-16,-10-4-11 0,10 3-21 0,-10-2-7 16,4 2 1-16,-4-3-1 0,10 3-1 15,-3-3-7-15,-7 4-2 0,3-4-2 0,1 2-3 16,-4 2 5-16,3-1 3 0,1-3 3 16,3 1-3-16,-7 5-4 0,3-8-3 0,1 4-3 15,3-2-1-15,-10 1-4 0,2-1-1 0,5 4 0 16,0-5 21-16,-4 2 17 0,3 0 16 15,-2-1-11-15,9 1-14 0,-13-2-14 0,3 5 0 16,10-6 11-16,-13 1 7 0,9 2 1 16,-9 0-11-16,4 0-2 0,3-1 2 0,-1 4 0 15,-3-4-3-15,3-1-7 0,-6 4-2 0,4-3-3 16,2-1-1-16,0 4-2 0,-2-2-2 16,2-1 1-16,0-2 1 0,-3 3 0 0,4 0-1 15,-4-3-2-15,-3 1 4 0,6-1 2 16,1 3-5-16,-7-1-1 0,3-2 2 0,4 4 1 15,-7-4-3-15,3 2-1 0,-3-2-4 0,6 0 0 16,-6 0 2-16,7 2-2 0,-7-2 2 16,0 0-1-16,3 0 10 0,-3 0 3 0,6 0 6 15,-6 0 6-15,0 0 1 0,0 0-6 16,3 0-4-16,-3 0-5 0,0 0-1 0,0 0-6 16,0 0 2-16,0 0-4 0,0-2 1 15,7 2-3-15,-7 0-1 0,0 0-1 0,0-2-4 0,0 2 0 0,7-4 5 16,-7 4 2-1,0 0 4-15,0-2-3 0,0 2 0 0,0-3-7 16,-7 3-16-16,7-1-48 0,0-2-110 0,0 0-169 16,0 1-144-16,0-1-144 0,0-2-136 0,-7 4-139 15,7 1 55-15,-3-2 196 0,3-3 259 16</inkml:trace>
  <inkml:trace contextRef="#ctx0" brushRef="#br0" timeOffset="1">2812 4013 95 0,'7'3'117'0,"-7"-3"-9"0,0 2-11 16,0-2-12-16,0 3-6 0,0-1-8 0,0-2 0 0,0 3 3 15,0 0 6-15,0-3 8 0,0 1-2 16,-7 4-9-16,7-5-14 0,0 0-8 15,0 3 4-15,0-1 9 0,0 1 1 16,0 0-5-16,0-1-2 0,-2 1 5 0,2 1 0 16,0-1 6-16,0-1 0 0,0 3 5 15,0 0-2-15,2 1-3 0,-2-2-5 16,0 0-8-16,0 4-13 0,0-3-14 16,0 2 3-16,7 0 3 0,-7 1 5 0,7-1-3 15,-7 1-7-15,0 2-6 0,0-2-6 16,0 1-5-16,0 1-4 0,3 0-3 0,-3 2-4 15,6-5-2-15,-6 7 1 0,0-6-4 16,4 0 1-16,-4 1-2 0,0 3 4 16,6-6 15-16,1 1 20 0,-7 1 11 15,2-3-9-15,-2 2-9 0,0-2-10 0,0-2-4 16,7 2-5-16,-7-3-1 0,4 4-1 16,-4-5-3-16,0-1-2 0,0 3-2 15,0-1-12-15,0-2-48 0,0 0-93 16,0 0-118-16,0 0-102 0,-4 0-78 0,4-5-70 15,0 4 27-15,0-5 100 0</inkml:trace>
  <inkml:trace contextRef="#ctx0" brushRef="#br0" timeOffset="2">2829 4356 11 0,'0'0'147'0,"0"0"-1"0,0 0-9 16,0 0-13-1,0 0-17-15,0 0-20 0,0 0-17 16,0 0-10-16,0 0 0 0,0 0 12 15,6 0 10-15,-6 0 14 0,0 0 5 0,0 2 6 16,0-2 8-16,0 0 4 0,4 0 14 0,-4 3 8 16,6-1 7-16,1-2-3 0,-7 3-1 15,2 0-7-15,5-2-10 0,-3-1-10 16,2 5-15-16,0-2-17 0,-2 0-17 0,2 2 3 16,1-3-5-16,2 2-6 0,-5-1-10 0,8 2-4 15,-8-2-7 1,3 2-1-16,2-3-5 0,1 3 2 0,-4 0-10 0,4-4 4 0,-3 6 12 15,2-2 2-15,-2-1-12 0,3 2 0 0,-1-1 4 16,1 0 4-16,-4 0-10 0,4 0-6 16,-1-3-5-16,5 2-2 0,-5 1 1 15,-6-2-4-15,11 3 0 0,-5-4-2 0,-5 0 8 16,8 4 3-16,-8-5 0 0,2-1-5 16,1 4-6-16,2-3-7 0,-9-1 4 15,4 3 3-15,2-3 10 0,0 2-3 16,-6-2-4-16,0-2-4 0,4 2-10 0,-4-3-20 15,6 2-54-15,-6-3-74 0,0 0-123 16,0-1-164-16,0 0-152 0,-6-1-106 16,6-2 18-16,-4 2 112 0,4-1 176 15</inkml:trace>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46"/>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 contextRef="#ctx0" brushRef="#br0">2051 3109 8 0,'0'-3'23'0,"0"3"4"0,0 0 6 15,0 0 7-15,0-1 0 0,0 1-1 16,0 0 2-16,0 0-1 0,0-3-1 15,0 3-1-15,0-4-5 0,0 4 0 0,0 0 0 16,0 0-3-16,0-1 2 0,0 1-2 16,0 0-3-16,0 0-1 0,0 0-1 15,0 0 2-15,0 0-1 0,0 0-4 0,0 0 0 16,0-3-4-16,0 3 4 0,0 0-3 16,0 0-1-16,0 0-3 0,0 0 1 15,0 0 3-15,0 0-3 0,0 0 3 0,0 0 2 16,0 0 6-16,0 0 1 0,0 0 0 15,0 0 6-15,0-2 2 0,0 2-3 16,0 0 1-16,0-3-2 0,0 3 2 0,0 0 3 16,0 0-1-16,0-3-2 0,0 3-11 15,0 0 1-15,0 0-3 0,0 0 1 16,0 0 1-16,0-1-2 0,0 1 2 16,3 0-5-16,-3-3-3 0,0 3-1 0,0 0 8 15,6 0 9-15,-6-2 5 0,0 2-2 16,0-3-1-16,0 3-3 15,0 0 1-15,0 0 4 0,0-2 5 16,0 2 1-16,0 0 8 0,0 0 1 16,0 0-2-16,0-3-2 0,0 3-3 15,0 0-5-15,0 0-4 0,0 0-7 0,0 0-5 0,0 0-7 16,0 0-7-16,0 0-3 0,0 0-2 16,0 0 1-16,0 0 0 0,0 0-2 0,0 0-1 15,0 0 2-15,0 3 1 0,0-3-5 16,0 0-1-16,0 0 2 0,0 2 3 15,-6-2-2-15,6 0-1 16,-3 3 0-16,3-1-1 0,0-2 1 16,0 3-3-16,-7-2 3 0,7 2 0 0,-6-3 0 15,6 3 0-15,0-1 0 0,-3 1 0 0,3-2 2 16,0 3-1-16,-7-1 0 0,4-2 0 16,3-1 3-16,0 3-2 0,-7-1-2 15,7 0-4-15,-6 1 3 0,6 3-1 0,0-4 2 16,-3 1 0-16,3 0 2 0,-7-2-2 15,7 2 0-15,-6 0-1 0,6 1 1 16,-3 1 0-16,3-2 0 0,0-2-1 16,-7 5-3-16,4-3 4 0,3 1 3 0,0 0-2 15,-7-2-1-15,2-1 0 0,5 4 1 16,0-2 1-16,-3-1 0 0,3 1-1 16,0 2-5-16,-7-2 1 0,7-1-1 0,-3 0 7 15,3 3-1-15,0-1 0 0,-7-3-1 16,1 4-1-16,6-2 0 0,0 2 0 15,-3 0 0-15,3-3 0 0,0 3 0 16,-7 0 0-16,1 0-1 0,6-2 0 0,0 2 1 16,-3 0 4-16,3 0-2 0,-7-3-1 15,7 3-2-15,0 0 0 0,-4 0 2 16,4-3-1-16,0 3 1 0,-6 0 0 16,0 0 0-16,6-2-1 0,0 1-1 0,-3 2 1 15,3-4 0-15,0 3 2 0,-7-2 0 16,3 4 1-16,4-5-2 0,0 3-1 0,0 0 0 15,-5-2-1-15,5 1-2 16,-7-1 2-16,7-2 1 0,0 6-1 0,-4-7 0 16,4 7 2-16,0-4 1 0,-6 1 1 15,3 1-2-15,3-2 2 0,0 2-5 0,-7-2 1 16,1 3 0-16,6-4 2 0,-4 4 0 16,4-1 2-16,-6 1-1 0,0-3-2 15,6 3-5-15,-4 0 2 0,4-1 1 16,-6-2 6-16,3 2-3 0,3 0-4 0,0 1 1 15,-7 0 2-15,1-6 0 0,6 7 0 16,-4-3 0-16,4 1 4 16,0-1 0-16,-6 1-4 0,3 0 0 15,3 0-1-15,0 1 2 0,-7-2 1 0,1 1 1 0,6-2-3 16,0 2-1-16,-3-1-1 0,3-1 0 16,0 2 4-16,-7 0 1 0,0 0-3 15,7-3-1-15,0 3-1 0,0 0 4 0,-3 0-2 16,-3-2-2-16,6 1 0 0,0 1 2 15,0 0 0-15,-3 0 0 0,3 0-4 16,0 0 4-16,-7 3-1 0,7-5 3 16,-6 4 0-16,6 0-1 0,-3-2-1 0,3 0 0 15,0 0 0-15,-7 0 0 0,7-2-4 16,-3 4 5-16,3-3-1 0,0 1 3 16,-7 1-3-16,1-1 0 0,6-4-1 0,0 5 1 15,0-4 1-15,-3 0 1 0,3 1 1 16,0 2-2-16,0-2-1 0,-7 0 2 15,7-2 1-15,-3 2-3 0,3-1-1 16,0 2 1-16,0-2 0 0,-6 0 0 0,6 1-2 16,-7-2 2-16,7-1 0 0,0 4 0 15,0-4-2-15,0 3 1 0,0-3 1 0,0 1-3 16,0-1 1-16,0 0-2 16,0 0 0-16,0 0 7 0,-3 0-3 0,3 3 0 15,0-3-3-15,0 0 3 0,0 0 2 16,0 0-4-16,0 0 2 0,0 0 0 0,0 0 0 15,3 0 0-15,-3 0 3 0,0 0-3 16,0 0 1-16,0-3-1 0,0 3 0 16,0 0 3-16,0-1-2 0,0 1-1 15,7 0-1-15,-7-3-2 0,0 3 1 0,6 0 2 16,-6-4 1-16,0 4 0 0,0 0 0 16,0 0-1-16,0-1-1 0,0 1 1 15,0 0-1-15,0 0 1 0,3-3 1 16,-3 3 3-16,0 0 0 0,0 0-3 0,7-2-1 15,-7 2-5-15,0 0 5 0,0 0 0 16,0-2 0-16,0 2-1 16,0-4-2-16,3 4 3 0,-3 0 12 15,0 0 27-15,6-2 20 0,-6 2 7 0,7 0 0 0,-7-3 4 16,0 3 12-16,3-1 7 0,4 1 3 16,-7 0-5-16,0 0-10 0,3 0-16 15,-3 0-10-15,6 0-10 0,1 0-3 0,-7 0-10 16,0 0-5-16,3 1-9 0,-3-1-5 15,6 0 1-15,-3 0-5 0,-3 3-2 16,7-3 0-16,0 2-2 0,-7 2-1 0,3-2 0 16,-3 0 3-16,6-2-3 0,1 4 3 15,-7 0-2-15,3-1 0 0,3-2 2 16,-2 4-1-16,-4 0 0 0,6-2-1 16,1 0-1-16,-4 1-3 0,3-2 5 0,-6 3 0 15,4-2 2-15,-4 2-3 0,6-2 1 16,0 1 2-16,-2-1-3 0,-4-1 1 15,0 3-5-15,6-1 2 0,1-1 2 16,-7 1 2-16,3 0 0 0,3-2-6 0,-6 3 0 16,4-2 3-16,3 1 1 0,-2-1 4 15,-5-1-5-15,4 4 0 0,3-4 4 0,-7 3 0 16,3-1-1-16,3 2-6 0,0-4 0 16,-6 3-2-16,4-2 2 0,-4 0 4 15,7 1 1-15,-4-2 0 0,-3 3-4 16,6 1 2-16,1-5 3 0,-7 5-1 0,3-4 0 15,-3 3-4-15,0 0 1 0,6 1-3 16,1-4 4-16,-7 2-3 0,0-1 6 16,0 0-3-16,3-1 2 0,-3 1-1 15,7 2 1-15,-7-3-3 0,0 1-1 0,0-1 0 16,0 1 2-16,0-3 0 0,0 2 0 16,0-2 0-16,3 3 2 0,-3-3-1 15,0 0-40-15,0 0-101 0,0 0-161 0,-3-3-140 16,3 3-101-16,0-5-63 0,0-2 46 15,0-1 110-15</inkml:trace>
  <inkml:trace contextRef="#ctx0" brushRef="#br0" timeOffset="1">2103 3130 42 0,'-7'0'132'0,"7"0"-2"15,0 0-5-15,0 0-8 0,0 0-10 16,-6 0-8-16,6 0-4 0,0 0-10 0,0 0-8 16,0 0-8-16,0 0-1 0,0 0-1 15,0 1 3-15,0-1-1 0,0 0-6 16,6 3-6-16,-6-3-4 0,0 0 2 0,0 3 0 16,0-3 4-16,7 2 2 0,-7 0 4 15,0 0-2-15,0 1-10 0,3-3-8 16,-3 3-5-16,0-2-6 0,6 2-4 15,1 0-4-15,-7 0-5 0,3-1-7 0,3 0 0 16,-2 2 9-16,-4-2 37 0,7-1 29 16,-1 4 10-16,-3-2-23 0,4-1-21 15,-4 1-4-15,-3 2 10 0,12-2 2 16,-12-1-12-16,4 3-18 0,3-3 8 0,-4 3 8 16,3-2 9-16,1-1-17 0,-4 1-11 15,3-3-14-15,1 5-1 0,3-3-7 0,-7 1 2 16,3-3-5-16,1 2 0 15,2 1-1-15,-9-1 1 0,3 1-5 0,4-1 0 16,0 1 0-16,-4-1 0 0,3 1 3 16,1-1 1-16,-4-2 1 0,4 3-3 0,-5-3-2 15,5 2 0-15,0 1 0 0,-4-3-1 16,3 2 3-16,-2 1 0 16,-4-3 0-16,6 2-4 0,1-2-1 0,-5 3 3 15,-2-3-3-15,7 2 2 0,-3-2-6 16,-4 2 4-16,0 1 2 0,6-3 8 0,0 2-3 0,-6-2 0 0,4 3-4 15,-4-3 0-15,0 0 0 16,0 2 3 0,6-2 0-16,1 0-6 0,-7 0-41 0,0 0-64 0,0 0-90 15,0-2-64-15,0 2-37 16,0 0-2-16,0 0 18 0,0-3 24 16,0 3 16-16,0 0 23 0,0 0 19 0,0 0 29 0,0 0 26 0,-7 0 32 15,7 0 30-15,-6 0 26 0,6 0 20 16,0 3 13-16,0-3 7 0,0 0 8 15,0 0 10-15,0 2 18 0,0-2 13 0,-4 0 20 16,4 0 11-16,0 0 10 0,0 0 4 16,0 0 6-16,0 3 1 0,0-3 2 15,0 0-3-15,0 0-4 0,0 2-9 0,-6-2-6 16,0 0-11-16,6 0-7 0,-4 3-8 16,-3-1-8-16,7-2-6 0,-2 3 3 15,2-1 10-15,-13 1 13 0,13 1 2 0,-4 2 1 16,-5-4 3-16,2 6 10 0,0-1 12 15,5-2 12-15,-5 2 4 0,4 0-3 16,-10 4-3-16,10-4-14 0,-4 3-12 16,0-2-11-16,4-3-2 0,-3 6-3 0,3 0 3 15,-10-1-3-15,13-2 1 0,-3 0-3 16,-7 2 7-16,10 2 2 0,-13-4 1 16,13 1-1-16,-3-1-5 0,-10 2-7 15,10 2-10-15,-4-4-8 0,3 2-7 0,-2 2-4 16,0-2-4-16,3-3-3 0,-4 3-3 15,4 0 0-15,-10 0 3 0,13-2-1 16,-4 0 2-16,-2 0-2 0,3 3-2 16,-4-4-1-16,1 1-1 0,6 2 1 0,-3-3 3 15,-4-2 0-15,1 4 0 0,6-1-1 16,-4 0 0 0,-2 0-2-16,3-2-1 0,3 2 2 0,-7 3-2 15,1-5 0-15,6 2-1 0,-4-1 5 16,-2 0-1-16,3 1-2 0,3 2 0 0,-7-3 0 0,1 0-1 0,6 1 2 15,-3-1-3-15,3-1 1 16,0 0 1-16,-7 0-5 16,4 1 5-16,3-3-1 0,0 4 1 0,0-3 1 0,-7 1-1 15,7-2 7 1,-6 1-3-16,6 0 1 0,0-1-5 0,0 2 2 16,-3-4 0-16,3 3 0 0,0 0-1 15,0 1-1-15,-7-1 3 0,7-4 0 0,0 5 1 0,-6-1-4 16,6 0-1-16,0-3 0 0,0 3 2 0,-3 0-1 15,3-2 20-15,0-1 21 16,0 2 13-16,-7-1-5 0,7 2-19 0,-3-2-11 16,3 2-3-16,0-3-4 0,0 0-5 15,0 2-6-15,0-2 1 0,0 0 2 0,0 2-4 16,-7-4 2-16,7 1-1 0,7-1 6 16,-7 0-3-16,0 0-2 0,0 0-4 15,0 0-3-15,0-1-31 0,3-3-71 16,4 0-118-16,-7 0-101 0,0 0-67 0,3 1-29 15,-3-2-14-15,6 0 2 0,1 0 62 16</inkml:trace>
  <inkml:trace contextRef="#ctx0" brushRef="#br0" timeOffset="2">2038 3796 55 0,'0'0'59'0,"0"0"-1"0,0 0 3 15,0 0 0-15,0 3-4 0,0-3-9 16,0 0-9-16,-3 2-8 0,-4 1-7 0,4-1-3 0,3 2-3 0,-13-1-1 31,13 0 1-31,-3-1 6 0,-10 3 5 0,13 1 9 16,-3-5 4-16,-7 2 0 0,10-1-6 15,-7 3-4-15,2-2-11 0,5 0-5 16,-3-3-9-16,3 1-2 0,0-1-3 0,0 0 2 16,0 0-3-16,0-1-1 0,3-2 0 15,-3 0 0-15,5-2 0 0,2 3 3 16,-7-2-3-16,3-2 0 0,4 1 0 15,-4 0 1-15,3 1-1 0,1-1 0 0,-7 0 3 16,3 2-1-16,3-2-2 0,1 2 2 16,-7 2 2-16,0-5 3 0,3 4-4 15,-3-1 0-15,7 3 0 0,-7-2-1 16,-7 2-2-16,4 2-1 0,3 1 1 0,0-1 0 16,-13-2 1-16,13 6 1 0,-3-5 0 15,-4 2 5-15,1-1 2 0,6 1 5 16,-3 0-5-16,3-1 1 0,-7 1-6 0,4-1 5 0,3 1-3 15,0-3-1-15,-7 0-8 0,7 0 0 16,0 0-2-16,0-3 2 0,7 3 4 0,-7-5 1 16,0 3-4-16,0-1 2 0,3 0-2 15,4-2 3-15,-4 4-2 0,-3-5 2 16,13 4-2-16,-13-3 1 0,3 2-5 16,-3-2 3-16,6 2 1 0,1-1 7 0,-7 2-5 15,3-1 4-15,4 1-3 0,-7 2 2 16,0-3-3-16,0 3-1 0,0 3-1 15,0-3 1-15,-7 0 0 0,4 2 0 0,-4 1 2 16,1-1-2-16,3 2 1 0,3-1-1 16,-13 1 0-16,10 0 3 0,-4-2-1 15,4 3-2-15,-4-2-2 0,2 0 2 16,2-2 0-16,3 2-1 0,0-1-1 0,-7-2 1 16,7 0 0-16,0-2-1 0,7-1-7 15,-7 2 6-15,3-5-2 0,2 4 12 16,2-3-2-16,-4 1 1 0,4-4-4 0,-4 0-5 15,3 3 0-15,1-2 3 0,-4-1 0 16,10 3 2-16,-10 0-2 0,4 1 1 16,-4-1-4-16,3 0 3 0,1 1-2 15,-4 1 2-15,3-1 2 0,-6 3 1 0,0 1-1 16,0-3-1-16,0 6-1 0,0-3 1 16,0 1 2-16,-6 6 0 0,3-6 0 15,3 4-3-15,-13 0 0 0,10 1 0 0,-4-5 1 16,4 7-1-16,-4-3 2 0,1 0-2 15,3-1 0-15,-10 2 0 0,13-4-2 16,-3 1-1-16,3-1-1 0,-7-2 1 16,7 3 2-16,0-6 0 0,7 3-4 0,-7-2 1 15,3-1 2-15,3 1 0 0,1-4 0 16,-4 2-3-16,3-1 6 0,1-3 2 16,3 3 2-16,-7 1-1 0,10-4-4 0,-10 3 0 15,3 1 2 1,4-1-2-16,-3 0 0 0,-4-1 0 15,-3 1 0-15,10 1 0 0,-10 1 3 0,0 3-2 0,6-2 0 0,-6-1 0 16,0 6 0-16,-6-3 2 0,6 2-1 16,-10 4-1-16,10-2-1 0,-10 4 0 15,4-3-3-15,-4 0 3 0,7 2 0 0,-10 0 2 16,3 0-1-16,0 1-1 0,1-3-1 16,2 0-1-16,-2 2 1 0,2-4-1 15,4 2 1-15,3-3-1 0,-7-2-2 16,7 0 2-16,0-2 2 0,7-1 2 0,-7 1-2 15,3-5-2-15,4 2 0 0,-4-3-1 16,10 0 1-16,-10 1-2 0,10-3 4 16,-10 2 3-16,4 2-1 0,-4-2 2 15,10 1 0-15,-10 2 0 0,3-3-3 0,-2 4 7 16,9-4 5-16,-10 3 4 0,-3 2 1 16,6-2-4-16,-2 2-6 0,-4 2-4 0,0 1 0 15,0 0 4-15,-4 0-4 0,-2 1-3 16,3 2-2-16,-4 2 4 0,1 1 1 15,-4 0 0-15,7 0-2 0,-10 1-2 16,3-2 0-16,0 2-1 0,1-2 1 0,-4 3 0 16,10-4 1-16,-7 3-2 0,3-6-5 15,2 4 0-15,2-2 6 0,-4-1 1 16,4-2-1-16,3-2-4 0,3-1 1 0,4-2-2 16,-7-3 4-16,3 4 0 0,2-4 1 15,2 2 1-15,3-2 0 0,-7 0-1 16,3 0 2-16,1 4-2 0,-4-4-2 15,10 0 2-15,-10 0 0 0,4 3 2 0,-4-3 1 16,10 3 10-16,-10-2 3 0,3 2 1 16,-2 2-3-16,2-2-1 0,1 3 0 15,-7-1 4-15,0 1-5 0,0 2-2 16,0 2-10-16,-7 1 0 0,1-1 0 0,2 3 5 16,-5-1-1-16,2 2-2 0,1-1 1 15,-4 0-3 1,0 3 1-16,1-3 0 0,2 2 2 15,-2-3-3-15,-1 4-3 0,-2-3 3 0,9-1 4 0,-7 2-4 0,10-2-3 16,-13-1 0-16,13 0-2 0,-3-1 1 16,3-4 3-16,0-1 2 0,3-2-1 0,-3 1-1 15,13-1 0-15,-10-6 0 0,7 3-1 16,2 0 2-16,-2-3 0 0,-1 2 0 16,1-1 0-16,3-3 2 0,0 1 10 0,0 1 13 15,-4 0 26-15,8 0 19 0,-14 4 14 16,7-3 0-16,3 3-12 0,-10 2-12 15,10 0-9-15,-13 3-12 0,0-1-12 16,0 6-9-16,-7-1-4 0,1 3-8 0,-4 2 1 16,0 3-3-16,1 0 1 0,-8-3 1 15,1 6-3-15,0-1-5 0,0 1 1 16,0-1 1-16,3 1 1 0,-2-1-2 0,-2 1 1 16,8-2-2-16,-14 0 1 0,13-2 1 15,1 1-5-15,-2-3-2 0,6 2-3 16,-2-5 5-16,3-1 1 0,4-3-1 0,0 0 0 15,4-3 1-15,3-5 0 0,-2 3 4 16,6-2 0-16,-8-1 0 0,9 2-2 16,-8-4 2-16,6 2-1 0,3-1-1 15,-4 1 1-15,1 0 1 0,-3-1 0 0,1 0 1 16,2 1 1-16,-3 2-1 0,-4 1 2 16,10 0 0-16,-13 0 1 0,3 3-1 15,-3-1-1-15,-3 3 0 0,3 3-2 16,-7-1 3-16,1 3-2 0,-4 0-1 0,7 0 0 15,-12 1-1-15,5 2 1 0,-3 3 0 16,3-4 1-16,1 4-1 0,-2-4 2 16,-1 2-4-16,9-1 2 0,-8 0-1 0,-1-4 0 15,8 4-3-15,-5-3-2 0,2-1-1 16,1 1 1-16,6-5 1 0,0 0 5 16,0-2-3-16,6-1 2 0,1-1 0 15,2-4 1-15,-5-1 2 0,8-4-2 0,2 2 2 16,-2 0-4-1,2-4 5-15,2 4-3 0,-3 0 2 16,0-2-7-16,-1 0 2 0,1 2 1 0,3-2 2 0,-3 3 0 0,0 0 0 16,0 1 2-16,-4 1 1 0,-5 0 0 15,9 3 0-15,-13 1 2 0,0 4-2 16,0 0 1-16,-7 4-4 0,1 1 0 0,-4 6 2 16,0-4-2-16,1 5 2 0,-8-2 0 15,8 2 1-15,-7 1-1 0,-1-1-2 16,9 1-2-16,-2-5-1 0,-6 4 3 15,3-2-3-15,3 0-1 0,6-5-2 0,4 0 1 16,-6-3 2-16,6-1 2 0,0-2-1 16,6-6 2-16,-2 4 2 0,6-5-4 15,3-1 2-15,-4-1-2 0,1-3 3 0,0 1 0 16,5-1-2-16,-5 1 2 0,3 2-1 16,-4-2 0-16,1 2 0 0,0 0 0 15,3-3 2-15,-4 6-1 0,-5 0 2 16,2-1 0-16,1 4-1 0,-4-1-5 0,-3 2 3 15,0 2 1-15,0 1 2 0,-3 0 5 16,3 0-1-16,-13 1-3 0,9 4-8 16,-2-2 4-16,3-2-2 0,-10 5 1 15,10-4-1-15,-7 3 1 0,-3-2 1 0,10-1 1 16,-4 0 1-16,1 2-2 0,3-3-6 16,3-1 2-16,0-1-2 0,0-5 3 15,0 1 0-15,3 0 1 0,10-3 4 0,-10-1-1 16,10 1-1-16,0-4-1 0,0-1-1 15,-4 4 0-15,1-2 1 0,0 0-1 16,0 1 2-16,3 1-2 0,-4 1 2 16,1 1 2-16,-4-3 0 0,-2 7 3 0,3-2-2 15,-1 2-2-15,-6 3 1 0,-6 0 1 16,-1 4-2-16,3 3-1 0,-5-2 3 0,-4 1 0 16,3 2-1-16,0 0-4 15,1-1 2-15,-4 0 0 0,3 1 2 0,-6-1 0 16,13 1 0-1,-7-2-2-15,-3-1 0 0,10 1 0 16,-4-4 0-16,1 1-3 0,6-3 0 0,0-3 2 0,0-2-2 0,13 1 1 16,-10-4 1-16,10 0-2 0,-3-1 1 15,6-2 2-15,-7 3 0 0,1-3 0 16,0-1 0-16,6 5-1 0,-6-4-1 0,3 2 4 16,-4 1-1-16,2-1-1 0,-5 6-1 15,4-4-1-15,-7 1 2 0,3 4 3 16,-6 2-1-16,0 0 2 0,-6 0-1 15,3 2 0-15,-4 4-3 16,4-1 2-16,-14 0-1 0,8 2 0 0,-4-2 1 0,3 2-2 16,-6-1 0-16,6-1 3 0,0 2 2 15,1 0-4-15,-7 0-2 0,6-2 0 16,-3 1-1-16,10-4-3 0,-10 1-1 16,10-3 0-16,-4 4-1 0,4-4-3 0,3-4 1 15,0 4 9-15,0-3 3 0,3-2-2 16,4 0-1-16,-4-2 1 0,3-3 1 15,1 3 0-15,-4 3 1 0,10-3-3 16,-10 0 2-16,4 0-2 0,-4 2 0 0,10-3 2 16,-10 3-2-16,3-2 1 0,-2 4-1 15,2-2 3-15,-6 0-1 0,7 3-1 16,-7 2-1-16,-7 0 0 0,7 2 2 0,-6 3-1 16,2 0-1-16,-5 0-1 0,2 3 2 15,-2-3 2-15,2 0 0 0,4 2-3 16,-10 0 0-16,10-2 0 0,-10 1 0 15,13-1-3-15,-3-1 2 0,3-1-1 0,-7-3 1 16,14 0 1-16,-7 0-2 0,0-7 1 16,3 6 1-16,3-6 0 0,1 2 0 15,-4-3-2-15,10-1 2 0,-10 4 0 16,4-3 2-16,-4 1-2 0,10-1 0 0,-13-2 0 16,9 3 1-16,-9 2 1 0,4-2-1 15,2-1-2-15,-6 3-4 0,7 0-1 16,-7 0 3-16,0 5 1 0,-7 0 0 0,1 0 0 15,6 3 2 1,-4 2 2-16,-2 0-2 0,3 5-2 0,-10-3 2 0,10 5 2 0,-7 1 0 16,3-1-2-16,-2 1 0 0,2 6 0 15,-2-4 2-15,-1-1-2 0,3 5-2 16,2-5 0-16,2 0 2 0,-7-2 2 0,3 4-4 16,1-2 2-16,3-3 0 0,-4 1 0 15,1-2 0-15,6-1-2 0,-3 2 2 16,-4-4-1-16,7 0 1 0,0-2 0 0,0 3 0 15,-4-4 0-15,4 1 1 0,0-2 1 16,0 2-2-16,0-2 0 0,0 1-2 16,0-1 1-16,-6-1 2 0,6 0-5 15,0 4 3-15,0-4-3 0,0 1 8 0,-6-1-1 16,6 1-5-16,0-1 1 0,0 1-1 16,0-1 4-16,0 1-2 0,0-3 3 15,0 2-2-15,0-1 2 0,0 3-1 16,0-1-2-16,0-3 0 0,-3 1 0 0,3 5 0 15,0-3 0-15,0 2 2 0,0-1 0 16,-7-1 1-16,3 2-2 0,4-2-1 16,0 2 0-16,-5-2 0 0,5 0 0 0,-7 2 0 15,7-2 0-15,0 2 0 0,0-2 0 16,-4-2-3-16,4 3 2 0,0-2-3 16,0 0-9-16,0-2-15 0,0 2-7 15,0-2 7-15,0 3 12 0,0-3 6 0,-6 0 3 16,6 0 2-16,0 3-1 0,0-3 1 15,-3 2 1-15,3 1 1 0,0 0 0 16,0-2 3-16,-7 2 1 0,7-1-1 16,-6 4 0-16,6-4-1 0,0 1 0 0,0-2-1 15,0-1-2-15,0 0-1 0,0 0 2 16,0 0 0-16,0-1 3 0,6-2 0 0,1-5 0 16,-7 3 0-16,9-2-6 0,-5-3-5 15,3 1-2-15,-2-2-5 0,6-5-1 16,-8 5-4-16,3-1-3 0,0-2-2 15,-2 1 4 1,6-3 3-16,3 2 7 0,-10-1 1 0,-3 0 7 16,13 1 3-16,-13 2 3 0,10-4-2 0,-10 2-1 0,0-2 1 15,3 4-2-15,2-1 2 0,2-1-4 0,-7-1 3 16,3 4-1-16,4-2 7 0,-7 1-1 16,0-1-2-16,3 3 0 0,-3 0 0 15,6 1 0-15,1-1-2 0,-7 2 2 0,3 3-1 16,-3-2 2-16,0-1-2 0,0 6 2 15,6-3 0-15,-6 0 2 0,-6 5-3 16,6 0 2-16,0 0-2 0,-3 2 2 0,-4 6-3 16,1-3 1-16,3 5-2 0,-7-1 1 15,3 4 1-15,-1-1 1 0,-2 1 1 16,-3 2-1-16,10 4 1 0,-10 3-2 16,-1-1 3-16,2-2-1 0,2 0-2 0,1 1 0 15,-2 1 0-15,5-7 0 0,-4 1 0 16,4-1 0-16,2-1 0 0,-2-3-1 0,0 0-1 15,2 0 0-15,4-5 5 0,0-3-2 16,0-2 1-16,4 0-8 0,-4-2 3 16,6-3 1-16,0-3 9 0,-2 3-5 15,2-2-1-15,1 0-1 0,2-4 0 0,-9 4-2 16,4-3 2-16,8-2 2 0,-8 2-1 16,3 1 1-16,-4-7-4 0,9 7 2 15,-8-7 0-15,3 4 0 0,-4-1-2 16,10 0 1-16,-10-3-2 0,10 0 3 0,-13 3 0 15,10 1 5-15,-7-4-4 0,2 7 1 16,2-1-2-16,-7 0 2 0,3 0-2 16,4 3-2-16,-7 2 0 0,0 0 0 0,0 2-2 15,0 3 4-15,-7 5 0 0,4 0 0 16,-4 2 0-16,2 1-2 0,2 5 1 16,-7-1 4-16,-3 1-3 0,10 1 0 15,-10 1 0-15,10-1-6 0,-4-1 2 0,3 2 5 16,-2-4 2-16,0-3-2 0,6 3-2 31,0-5 2-31,-3 1 2 0,6-6 1 0,-3-1-3 16,6 0-1-16,0-1 1 0,-2-6 1 0,-4 1 0 0,10-2 1 0,3-3-4 15,-10 2 1-15,10-2-2 0,-10-3 2 16,7 3-2-16,2 0-1 0,-9-1 0 16,4-2 3-16,2 6 0 0,-2-5 0 15,-4 4 0-15,10-1-5 0,-10 2 4 0,4 1 1 16,-4-1 0-16,3 1 0 0,1 2-7 15,-7-2 4-15,9 2 1 0,-9 0 10 16,4-3-4-16,-4 3 2 0,6 0-6 0,1 0 0 16,-7 0 0-16,3 3 2 0,-3-3 1 15,0 0-2-15,0 2-1 0,0 1 0 16,0-1-3-16,6-2 0 0,-6 5-2 16,4-2 4-16,-4 2-1 0,0-3 0 0,0 3 2 15,0 0 4-15,6 3-4 0,-6-3 1 16,7 0-2-16,-7 0 1 0,0 2 0 0,3-2 0 15,-3 0-2-15,0 0 4 16,6 0-2-16,-6 0 1 0,7 0-2 0,-7 0 1 16,0 0 0-16,0 0 0 0,3 0 0 15,3 0 0-15,-6 0 0 0,4 0 0 0,-4 0 0 16,7 0 0-16,-1 0 0 0,-3 0 0 16,4 0-3-16,-4 0 1 0,3 0 0 15,0 0 5-15,-2 0-1 0,3 0 0 16,-4 0-4-16,10 0 2 0,-10 0 0 0,-3 0 2 15,13 0-4-15,-13 0 2 0,10 0 2 16,-7 0 12-16,-3 0 7 0,13 0 5 16,-10 4-6-16,3-4-5 0,-3 0-3 15,4 1-3-15,0-1-4 0,-4 3-2 0,-3-1 1 16,13-2-4-16,-13 3 0 0,3-3 0 16,4 0 3-16,-7 0-2 0,2 3 2 15,-2-3-2-15,14 2 2 0,-14-2-10 0,0 0 2 16,3 0 2-16,3 2 8 0,-6-2-2 15,4 0-1-15,2 3 0 0,1-3 1 16,-7 0-3 0,2 0 0-16,-2 0 0 0,7 0 1 0,-3 0-1 15,-4 2 1-15,0-2 0 0,6 0 0 0,0 0-1 0,-6 0-2 0,0 0 0 16,4 0 1-16,-4 0 1 0,0 0-2 16,6 0 5-16,1 0-1 0,-7 0 2 15,0 0 0-15,3 0-1 0,3-2-3 16,-6 2 0-16,0 0 0 0,0 0 1 0,4-3-2 15,-4 3-2-15,0 0 1 0,0 0 0 16,6 0 2-16,-6 3 0 0,0-3 0 0,0 0 0 16,6 0 2-16,-6 2 3 0,0 1-2 15,0-3 1-15,0 0-4 0,0 2 1 16,0-2 2-16,0 0 1 0,-6 0-4 16,6 3 2-16,0-3-4 0,-6 2 2 0,6-2-2 15,-4 0 0-15,4 3 4 0,-6-1-2 16,3 1 0-16,-4-1-2 15,1 3 0-15,-4 0 1 0,4 0-4 0,-5 0 3 16,9 0 2 0,-5 2 2-16,-3-2 2 0,4 3-3 15,3-1-1-15,-11 1-1 0,12-1 2 0,2-4-1 16,-10 6 3-16,10-4-3 0,-13 0-4 16,13 1 2-16,-3-2 2 0,3-3 3 0,-7 6 0 0,0-7-1 15,7 7 0-15,-3-4 0 0,3-2 1 16,0-1-1-16,-6 3 0 0,6 0-2 0,-3-3 1 15,3 2-2-15,0-2 0 0,0 0 0 16,0 0 1-16,0 0 0 0,-7-2-3 16,7 2 2-1,0-6-2-15,7 5 3 0,-7-2 0 0,0-4 0 16,0 7 0-16,0-7 0 0,0 6 2 16,0-2-1-16,0-1 1 0,0 1 0 0,0 1-5 15,-7-1 1-15,7 3-2 0,-6-2 2 16,6 2-1-16,-3 2 2 0,3-2-1 0,-10 3 4 15,10-1-2-15,-7 1 1 0,1 0-1 16,3-2 3-16,3 3-3 0,-13 0-6 16,13-1 3-16,-3-3 2 0,-4 7 5 15,7-4-1-15,-4-2 0 0,-2 5 1 0,6-4-4 0,-6 1 0 0,6 0 0 16,-3-3 0-16,3 2-4 0,-7 1 1 16,7-3 2-16,0 0-1 0,0 0-2 0,7-3 3 15,-7 1-2-15,0-1 3 0,3 0-2 16,3-2 2-16,0 1-2 0,-2-6 2 15,6 7 0-15,-10-2 0 0,13-2 0 16,-10 2-1-16,3 0 1 0,1 0 1 0,-4-2-1 16,4 7 0-16,-7-3 2 0,0-2 0 15,3 5-4-15,-3 0 0 0,0 0 2 0,0 5 0 16,-3-2 0-16,3 2 2 16,-10-1 0-16,10 4-2 0,-13-3 3 0,13 2-2 15,-3 1-1-15,-10-3 2 0,13 1 2 16,-10 0 0-16,10-4-2 0,-4 4-2 0,4-4-2 15,-6-2-1-15,12 0 3 0,-6-2-1 16,4-1-1-16,3-2 2 0,-4-2 0 16,10-3 0-16,-10 3-3 0,10-1 2 15,-3 0 0-15,-7-6 0 0,10 6-1 0,-4 0 4 16,-6 1-4-16,11 0 2 0,-11-1-4 16,3 3 4-16,1 0-4 0,-7 3 3 15,0 2 1-15,0 0 2 0,0 0-1 0,0 2-2 16,0 1-1-16,-7 2 1 0,1 0 2 15,6 2 1-15,-3-2 0 0,-4 0 1 16,0 3-1-16,7-6-2 0,-3 6-4 16,3-8 0-16,0 7 2 0,0-5 2 0,0 3 0 15,0-2 1-15,0-1 1 0,0-2-1 16,0 0-2-16,3 0 2 0,4 0 1 16,0 0-2-16,-4 0 2 0,-3 0-2 15,13-2 0-15,-13-1 0 0,10 3 2 0,-8-2 0 16,-2-1-1-16,14 3-1 0,-14-2 1 15,9 2 1-15,-9-2 2 0,4 2-3 16,-4-5 2-16,6 5 1 0,-6 0-1 16,7 0 1-1,-7 0 9-15,0-3 8 0,0 3 4 16,0-2-5-16,0 2-8 0,0 0-5 0,-7 0-2 0,1 2 0 0,6-2-2 16,-4 3-3-16,-5-3 0 0,2 0 2 15,0 5 0-15,5-3 8 0,-5 0 11 0,4-2 10 16,-4 3-5-16,1-3-10 0,6 2-7 15,-3-2-5-15,3 0-5 0,0-2 0 16,3-1 1-16,-3 3 5 0,6-2-3 0,1 0-4 16,3-3 2-16,-10 5-3 0,9 0 3 15,-2-3-1-15,2 3 1 0,-9-2 0 16,4-1-1-16,9 3 0 0,-13-2 0 16,2 2 3-16,-2 0 3 0,7 0 1 0,-3 0 1 15,-4 0-7-15,0 2 2 0,-4-2 0 16,-3 0 4-16,7 0 2 0,-2 3-2 0,-5-3-3 15,1 0-2-15,2-3 2 0,-2 3-3 16,3-2 3-16,-11-1-5 0,12 0 2 16,-8 1-1-16,10-3-2 0,-13 0 0 15,10 3 3-15,-4-3-3 0,0 0 2 0,4 0-1 16,-3 0 2-16,3 0-1 0,-4 0 2 16,1 0-1-16,3 0 0 0,3 3 0 15,-7-3-1-15,4 2-2 0,3-2 3 16,-7 3 0-16,1 2 0 0,6-3 0 0,0 1-2 15,-3-1 1-15,3 3-1 0,-7-2 1 16,7 2-1-16,-6 0 2 0,6 0 0 0,0-2 0 16,0 2 2-16,-3 0-1 15,-4 0 2-15,7 0 3 0,0 0 6 0,-4 0 3 16,4 0 1-16,0 2 1 0,-6 0 7 16,0 1-6-16,6-1-4 0,-3 3-12 0,-4 0-1 15,4 3 0-15,-3-3 2 0,-1 2-2 16,3 1-1-16,-5-1 0 0,2 3 0 15,1 0 4-15,3-1-1 0,-4-1-3 16,1 0-2-16,-4 6 0 0,7-6 2 0,-4 0 2 16,1 4 0-16,2-3-2 0,-2 2 0 31,3-6 0-31,3 1-3 0,-7 2 3 16,1-3-1-16,6 1 1 0,0-3 0 0,-3 1 1 15,3-4 2-15,0 2 2 0,0-4-5 16,0-2-2-16,0 2-1 0,0 1 3 15,3-8 0-15,-3 4 0 0,0-6 0 0,6 6-2 16,1-6 0-16,-7 2 2 0,3-3 0 16,3 1 2-16,-2-1 0 0,-4 2-2 15,6-3-3-15,-6 6 2 0,7-5 1 16,-7 4 1-16,0 1 2 0,0 0-6 0,0 2-2 16,0 0-2-16,0 2 2 0,-7 1 4 0,1 4 1 0,6 1-1 15,-4 2 2-15,-2 2-1 0,3 0 1 16,-10 3-2-16,13 3 0 0,-3-1 1 15,-7 1 0-15,3 1 2 0,1-2-2 0,3 6 1 16,-10-3-1-16,10-1 2 0,-7-1 0 16,10 2 0-16,-12-1 2 0,9 0-3 15,-4-3-1-15,4-1 0 0,-4 0 1 0,1-3-1 16,6 0 0-16,-3 1-1 0,3 0-3 16,-7-3 1-16,7-1 3 0,-6 1 0 15,6 0-5-15,0 0 0 0,-3 0 2 0,3-3 10 16,-7 3-6-16,7-2-1 0,0-1 1 15,0 4-1-15,0-4 3 0,0 3-2 16,-4-3 2-16,4 3-2 0,0 0 1 16,0 0-4-16,-6 0 2 0,0 0 3 0,6 0-1 15,-3 0 0-15,3-1-1 0,0 2 2 16,-7-1 2-16,3 0-1 0,4-3-1 16,-5 4-6-16,-2-1 1 0,7-5 2 15,-4 7 0-15,4-3-2 0,0 1 2 0,-6-2 0 16,3 2 2-16,3-1-2 0,0 2 0 15,-7-4 0-15,7 3 0 0,-6-2-2 0,6-1-1 16,0 1-2-16,0 1 1 16,0-4 3-16,0 3 1 0,0-1 1 0,6-2-1 15,1 4-1-15,-7-4-2 0,3 2 3 16,3-2 4-16,-6 0-1 16,4 0-2-16,3 2-1 0,-2-2 1 15,-5 3 1-15,11-3 1 0,-11 1-3 16,3 3 4-16,-3-1-2 0,6-2 3 0,-6 4-4 15,6-2-1-15,-6-1 0 0,4 4-1 16,-4-5-1-16,7 4 0 0,-4-2 4 16,-3 2-2-16,6-2 0 0,1-1 2 15,-4 2-1-15,-3 2-1 0,6-4 0 0,1 1 0 16,-7 2 0-16,0-4 0 0,3 6 1 16,4-3 1-16,-7-2 1 0,0 3-2 15,0 2-1-15,0-2 0 0,0 1 0 16,3 1 0-16,-3-3 0 0,0 2 0 0,0-1 3 15,0 0-5-15,0-1 1 0,0 1 0 16,0-2-2-16,0-1 3 0,0 4 3 16,5-6 1-16,-5 1 2 0,7-1-3 0,-7-1-2 15,0 1-1-15,3-6 0 0,4 4-1 16,-7-3 1-16,3 1 0 0,-3-2 1 16,6-1-1-16,-6 1 0 0,7 0 0 15,-7-2 0-15,3 3 0 0,-3 1-1 0,6-4 0 16,1 3 0-16,-7 1-3 0,3-3 4 15,4 3-3-15,-7-1 3 0,3 0-2 16,-3 1 2-16,6-1 2 0,1-1-2 16,-7 1 3-16,9-1-6 0,-9 0 3 0,4-1 2 15,-4 0 2-15,6-1-1 0,1 0-3 16,-4-1 0-16,-3 1-3 0,6 1 1 16,-2-3 2-16,-4 0-1 0,6 1 1 0,1-1 6 15,-7 2-2-15,3-2-4 0,-3 0-7 16,0 0 4-16,6 0 2 0,1 0 1 15,-4-2-2-15,3 2 2 0,-6 0 2 16,4 0-2-16,-4 0-2 0,0 1-1 0,7 1 3 16,-1-2 3-16,-6 3-3 0,0-1-4 15,3 4-1-15,-3-4 5 0,7 0 4 16,-7 3-2-16,0 2-2 0,0-6 1 16,0 4-2-16,3-3 1 0,-3 4-1 0,0 0-4 15,0-3 1-15,6 1 4 0,-6 1 3 16,6-1 0-16,-6 2-3 0,0 0-2 0,0 1-2 15,0 1 1-15,0-1 1 0,0 3 2 16,0 0-2-16,0 3 2 0,0-1 0 16,0 1 5-16,-6 1-1 0,6 3-2 0,-6-2 2 15,3 5-2-15,3-2-2 0,-7 2 1 16,4-1 1-16,-10 2 1 0,9 2-3 16,-2-4 1-16,3 0 1 0,-10 1 0 15,10 0 0-15,3 0-1 0,-13-3 2 0,13 1-3 16,-10-3-1-16,10 2-3 0,-3-2-1 15,3-3 5-15,0 1 3 0,0-3 0 16,0 0-2-16,3-3-2 0,-3-4-1 16,6 2-2-16,4-2 4 0,-3-5 0 0,2-1 0 15,-2-2-1-15,2 1-5 0,8-2 0 16,-7-1 2-16,-7 4 7 0,9-2 2 16,-8 1-3-16,6 0 1 0,3 1 0 0,-10-1 0 15,3 6-3-15,1-2 0 0,3 0 0 16,-10 1 1-16,3 6-1 0,-3-4-1 15,6 1-2-15,-6 2 3 0,7 1-1 16,-7 1-1-16,-7-1-1 0,7 3 1 0,0 0 1 16,-6 0 3-16,6 0-1 0,0 3-1 15,-3-1-2-15,3 1 0 0,0-3 4 16,-7 2-2-16,4 0 2 0,3 4-6 16,0-4 4-16,-7 1 0 0,1-1 4 0,6 1 1 15,-3-3-4-15,3 5-1 0,-7-3 1 16,1-2 1-16,3 2-1 0,-4-2 1 15,3 3-2-15,-2-1 0 0,0-2 0 0,3 3 0 16,-4-1 0-16,4-2 0 0,-10 3 0 16,9-3-1-16,-2 3-1 0,3-2-1 15,-10-1-2-15,10 4 4 0,-10 0 2 0,3-1 1 16,7 2-2-16,-10 0 0 16,9-1 0-16,-5 1-2 0,2 1 4 0,-2-1-4 15,2 3 2-15,4 0-1 0,-10 1 1 16,10-2 0-16,-10 1-1 0,10-3 1 0,-7 3 6 15,10 3-2-15,-12-5-1 0,9 1-8 0,3-3 3 16,-10 1 0-16,10-1 2 0,-7 1 0 16,1 0-2-16,6-2 1 0,0-1 1 15,-3 4-2-15,3-5-2 0,0 4 4 16,-7 1-1-16,1 1 1 0,6-2 1 0,0 2-1 16,0-2 3-16,-3 2-4 0,3-2-1 15,0 3 4-15,0-3-2 0,0 0-2 16,0-1 1-16,0 2-2 0,0-4 3 15,0 3-2-15,0-2 4 0,0-1 2 0,0 1 0 16,0-1-2-16,0 1 4 0,0-1-5 16,0-1 5-16,0-1-3 0,0 4 2 0,0-1-3 15,0-3 3-15,0 0-3 16,0 0 0-16,0 1-4 0,0-1 0 0,0-1-3 16,0-2 3-16,3-1 0 0,-3 1 0 15,6-2 1-15,1-3-5 0,-4 1 2 0,-3-1-1 16,13-1 16-16,-10-2-4 0,4 2-5 15,-4-4-9-15,9 1 5 0,-2-2 1 16,-7-2 1-16,10 4 0 0,-10-6-2 16,10 4-1-16,-3-1 3 0,-1 4-3 0,-2-6 1 15,2 6 0-15,1-2 1 0,-3-1-1 16,2 6 0-16,-5-2 2 0,9 0 0 16,-10 1 0-16,10 4-1 0,-10-3 0 0,3 1 2 15,-2 2-1-15,3 0-5 0,-1 0 2 16,-3 2-1-16,4 1 6 0,-7-1 0 15,3 3 20-15,-3 0 16 0,0 3 9 16,6-1-14-16,-6 1-10 0,0 2-8 0,0-3-6 16,0 3-5-16,0 0 0 0,6 0-3 15,-6-2 0-15,0 2-1 0,0-3 1 16,0 1-1-16,0 2-1 0,0-3 1 16,4 0 4-16,-4-2 4 0,0 3 3 0,0-1 2 15,7-2-5-15,-4 0-3 16,-3 0-5-16,6 0-1 0,1 0 1 0,-7 0-1 15,0 0 0-15,3 0-1 0,-3 0 0 16,6 0 1-16,1 0-2 0,-7 0 1 16,0 3 0-16,3-3 2 0,4 2 0 0,-7-2 0 15,3 3 2-15,-3 0-4 0,6-2 2 16,1-1 0-16,-7 3 0 0,3-2 3 16,3-1 1-16,-6 4-3 0,3-1-1 0,-3-3 0 15,0 0 0-15,7 0 4 0,-7 0-1 16,0 0 3-16,0 5 0 0,7-5 3 15,-7 2-3-15,0-2-1 0,-7 3-5 16,7-2-2-16,0 2 4 0,-7 0 0 0,7-1-1 16,0-2-1-16,0 3 0 0,-3 0-1 15,3-1 0-15,0-2-2 0,0 3-3 16,0-3 1-16,0 0 4 0,3-3 2 16,-3 1 1-16,7-1 2 0,0 0-3 0,-4-2-1 15,3-2-1-15,1 0-3 0,3 0 2 16,-8 3 2-16,5-3 3 0,0 0-2 0,2 0 0 15,-5-1 0-15,-4 3-3 0,13 0 3 16,-13 0 0-16,0 3 2 0,2-1-3 16,-4 3-1-16,2 0 1 0,-7 0 0 15,1 3 0-15,2 1 0 0,-5 2 1 0,2 1 4 16,-2-4-5-16,2 6-1 0,-3-4-1 16,4 3-1-16,-4-1 3 0,3 1 1 0,4-3 5 15,-6 0-3-15,9 2 2 0,-13-5-2 16,10 4 0-16,3-4-3 0,-7 1-1 15,7-3 1-15,-3 0-2 0,3 0 2 16,0 0 0-16,0-3 2 0,3 1-4 0,-3-4 0 16,7 4 1-16,-7-4 1 0,3 2 2 15,-3-3-2-15,6 4 3 0,1-2-3 16,-7 1 0-16,0 1-4 0,3 0 3 16,3 1-1-16,-6-1 2 0,0 1 0 0,0 2 0 15,0 0-3-15,0 0 2 0,-6 2 1 16,3 1 3-16,3-1-2 0,-7 1-1 15,1 1 0-15,6-1-5 0,-3-2 5 16,-4 6 0-16,4-7 8 0,3 7 3 0,0-4 9 16,-7-2 13-16,1 2 13 0,6 0-2 15,0-3-4-15,0 2-5 0,0-2-8 0,0-2-5 16,0 2-8-16,0-3-5 0,6 0-2 16,1 2-1-16,-7-2-3 0,0 1-3 15,3-3 2-15,4 5-4 0,-7-7 1 16,0 6-1-16,3-2-2 0,-3 2 0 0,0-2-2 15,6 3 0-15,1-3 4 0,-7 3-1 16,0 0-27-16,0 0-62 0,0 0-97 0,0 0-97 16,0 0-111-16,0 0-91 15,0-5 8-15,0 3 103 0</inkml:trace>
  <inkml:trace contextRef="#ctx0" brushRef="#br1" timeOffset="3">1566 3305 82 0,'0'0'100'0,"0"0"0"15,0-3 2-15,-7 0-1 0,7 3-5 0,-6-2-82 16,6 2-51-16,0-2-28 0,0 2 62 15,0-3 41-15,0 3 26 0,0-2 10 16,0-1 5-16,0 3-1 0,-3-2 2 16,3 2 1-16,0-3 2 0,0 3 5 15,-7 0 3-15,7 0 5 0,-3-2 1 0,3 2 2 16,0 0 8-16,0-3 8 0,0 3 12 16,0 0 3-16,0 0-11 0,0-2-17 15,0 2-25-15,0-3-19 0,0 1-16 16,0 2-14-16,0-3-12 0,0 3-4 0,0-2-4 15,0 2-8-15,3-2 1 0,4-1 1 16,-7 1 3-16,0 2-5 0,3-3 0 16,3 1 4-16,1-1 2 0,-4 1-1 0,3-1-6 15,-2 1 1-15,-4-1 2 0,13 3 1 16,-13-2-1-16,3-1 0 0,3 1 4 16,1-1 12-16,2 3 24 0,-9-2 11 0,4 2-2 15,9-3-16-15,-13 1-12 0,3 2-6 16,3 0-5-1,-2 0-6-15,3-3 0 0,-2 3-4 16,-1 0 1-16,3 0-2 0,-4 0-1 0,3 0 0 0,1 3 0 0,-4-3-1 16,-3 0 2-16,7 2 0 0,-1-2-1 15,-3 3-1-15,4-3 0 0,-4 2 2 16,-3 1-1-16,6-1 3 0,1 1-3 16,-7-1 3-16,3 3-3 0,4-2-3 0,-7 2 3 15,3-3 0-15,-3 1 4 0,6 2 1 16,1-3-2-16,-7 3 0 0,0-3 1 0,3 3 0 15,-3-2-1-15,0-1-6 16,0 3 3-16,6 0 3 0,-6-2 2 0,0 1 11 16,0 2 16-16,0-4 12 0,0 3-3 15,-6-2-13-15,6 4-8 0,0-2-8 0,0 0-6 16,0 0-3-16,-3-1-2 0,3 0 1 16,0 0 1-16,-7-1 1 0,1 4-2 15,6-4-2-15,0 1 2 0,-3 1-1 16,3 1 1-16,-7-4 2 0,4 1-2 0,3 1 1 15,-13-2-3-15,13 3 2 0,-3-2 0 16,-4-1 0-16,4 1 10 0,-3 0 19 16,-1 0 16-16,4-3 8 0,-10 1-6 15,13-1-12-15,-10 2-9 0,6-2-11 0,-1 0-4 16,-2-2-3-16,3 2 2 0,-5-1-4 16,3 1-2-16,-1-3 9 0,3 0 2 15,-1 0 3-15,1 1-9 0,-9-1-2 0,10-2-3 16,3 3-2-16,-13-2 0 0,13 1-1 15,-4-2 7-15,-2 0 5 0,3-1 4 16,3 2 0-16,-7-3-4 0,1 7-4 16,6-7-1-16,-3 2-3 0,3-1-2 0,0 1-6 15,0-2-3-15,0 0 1 0,0 4 2 16,0-4 2-16,0 1-1 0,0 2-1 16,0-4 1-16,3 3 0 0,-3 0 0 0,0 0-2 15,6 0 4-15,1 1-2 0,-7-1 0 16,0 0-2-16,3 0 2 0,3 2 0 15,-6-2 0 1,4 3-1-16,2-3 0 0,1 2 1 16,-7 1 0-16,3-1-2 0,3 1 2 0,1-1 0 0,-7 1 1 0,9 0-1 15,-9-1 0-15,4 0 0 0,3 3 2 0,-1-2-2 16,-6-1 1-16,9 3-1 0,-9 0 2 16,4 0-4-16,3 0 0 0,-2 0 0 15,-5 0 0-15,4 0 2 0,3 0 0 16,-4 3-2-16,3-3 1 0,1 2-1 0,-7 1 2 15,3 0 0-15,-3-1 0 0,13 3 2 16,-13-3-1-16,3 1 1 0,4-1 3 16,-7 3-2-16,3-2 1 0,-3 2-10 0,6-3 5 15,1 1-2-15,-7 2 1 0,3 0 2 16,4 0 0-16,-7-3 2 0,0 3-2 16,0 2 1-16,0-2-1 0,3 0 2 15,-3 3-1-15,-3-4 1 0,3 4-2 16,0-3 2-16,0 3-2 0,-7-4 7 0,4 4-3 15,3 0 1-15,-7-3-1 0,1 2 2 16,6-2-6-16,-3 1-6 0,-4 0 3 0,4-1 3 16,-10 0 1-16,13-2-1 0,-3 1 3 15,-10-2 4-15,10 3 7 0,-4-2 6 16,3-1 0-16,-8-2-1 0,8 0-8 16,4 0-1-16,-9 0-2 0,3 0-5 0,-1-2 2 15,3-1-5-15,4 0 2 0,-9 1-5 16,9-4 0-16,-7 6 1 0,7-5 4 15,-6-1 0-15,6 4-1 0,0-5 0 16,0 2 1-16,0 0-2 0,0-2-2 0,0 2 0 16,6-1-1-16,1 1-1 0,-7 0 4 15,0 1 3-15,9-1-2 0,-9 0-2 16,4 0-1-16,3-1 0 0,-1 4 0 16,-6 0 2-16,9-1 2 0,-9-2-2 0,4 3 0 15,3-1 2-15,-2 3 0 0,-1 0-2 16,-4 0 0-16,7 0-3 0,-4 0 3 15,-3 3-4-15,6-1 4 0,-6 1 1 0,7 2 3 32,-7-3-6-32,0 3 0 0,0 0 2 0,0 0 6 15,-7-2 0-15,1 4-3 0,6 0-1 0,0-2-1 0,-3 1 3 16,-4-2 1-16,7 1-1 0,-4-2-1 0,-1 2 2 16,-2-3 2-16,7 2 4 0,-4-4 6 15,-2 3 4-15,3-3-5 0,3 0-3 0,-6-3-6 16,-1 2-4-16,7-2-3 0,0-4-2 15,0 7 0-15,0-7-2 0,0 2 1 16,0-1 4-16,0 1-2 0,7 0 0 16,-1 1-3-16,-6-1 2 0,3 0 2 0,3 0 1 15,-6 2-3-15,4 0-2 0,3-1 4 16,-2 4-2-16,-1-3 1 0,-4 1-3 16,7 2 1-16,-4 0 3 0,3 0 0 0,1 2 0 15,-7 1 0-15,0-1-5 0,3 0 5 16,-3 4 2-16,0-1 11 0,0 0-6 15,-3 0-2-15,3-1-9 0,0 1 6 16,-7 0 1-16,1 1-3 0,6-2 1 0,0-3 3 16,-3 6 3-16,-4-7-3 0,7 5-2 15,-4-3-2-15,4-2 1 0,-5-2 0 16,-2 2-2-16,7-5-3 0,0 5 1 16,0-7 1-16,0 3 2 0,0 3 2 0,0-5 0 15,0 4-4-15,0-3-2 0,7 2-2 16,-7 1 3-16,5-5-3 0,-5 7-13 15,4 0-57-15,-4-3-149 0,7 3-240 16,-4 0-241-16,-3-2-93 0,6-1 100 0,1 3 206 16,-7 0 193-16</inkml:trace>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50"/>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3306 3783 110 0,'-3'-1'162'16,"3"1"17"-16,0 1 3 0,0-1 1 0,0 3-3 0,0 0-1 16,0-3 11-16,0 2 13 0,0-2 16 15,0 0 14-15,0 0 8 0,0 3 5 0,0-3-15 16,3 2-31-16,-3-2-44 0,0 3-34 0,6-3-23 16,-6 1-18-1,7 3-12-15,-7-1-4 0,3-2 0 16,3 2 1-16,-2-1-4 0,3 4-5 0,-1-4-7 0,-3 2-2 15,3 1-4-15,-2 1 2 0,8-1-4 16,-8 0 1-16,6-1 5 16,2 1 4-16,-8 0 2 0,8 1-4 0,-1-4-2 15,-2 2-4-15,1 1 5 0,-1 1 2 16,5-1 0-16,-5 2-6 0,1-5-3 0,0 3 0 16,3-1 3-16,-4 3-3 0,-6-3-7 15,11 1-7-15,-11 0-4 0,6 0 0 16,4-2-4-16,-10 0 0 0,11 1 0 15,-5-2 4-15,-6-2 1 0,10 5 3 0,-4-5-3 16,-6 2-3-16,10 1-5 0,-10-3-5 16,4 3-5-16,0-3-3 0,2 2 0 0,-6-2-2 15,-3 0 2-15,14 3 8 0,-14-3 14 16,2 0 16-16,5 2 7 0,-7-2-4 16,0 3-9-16,0-3-8 0,3 0-9 15,-3 0-7-15,0 2-6 0,0-2 0 0,0 0-1 16,0 0-1-16,0 0-3 0,0 0-23 15,0 0-62-15,0-2-136 0,-3-1-162 16,3 1-237-16,0-1-211 0,-7-2-159 16,5 0 87-16,-12 0 222 0,11 0 265 15</inkml:trace>
  <inkml:trace contextRef="#ctx0" brushRef="#br1" timeOffset="1">3328 4183 58 0,'0'0'55'0,"0"0"-7"0,0 0-9 0,0 0-5 0,0 0-3 0,0 0-5 16,0 0 2-16,0 0 1 0,0 0 7 0,0 0 9 16,0 0 3-16,0 0 6 0,0-1 2 0,0 1 10 15,0 0 4-15,0 0-79 16,0 0-49-16,0 0-34 0,0 0 60 0,0 0 34 16,0 0 25-16,0 0 21 0,0 0 9 15,0 0 6-15,0 0 7 0,0 0 4 0,0 0 2 16,0 0 4-16,0 0 4 0,0 0 3 15,0 0 1-15,0-3-3 0,0 3 0 16,0 0-2-16,0 0 1 0,0 0-4 0,0 0-1 16,0 0 1-16,0 0 4 0,0 0 5 15,0 0 0-15,0 0-2 0,0 0-4 16,0 0-15-16,0 0-11 0,0 0-15 16,0 0-14-16,0 0-13 0,0 0-4 15,0 0-6-15,0 0-6 0,0 0 0 0,0 0-1 16,0 0 8-16,0 0-3 0,0 0-1 15,0 0 0-15,0 0 12 0,0 0 24 16,4 3 26-16,-4-3 8 0,0 0-10 0,0 1-15 16,0-1-10-16,0 0-11 0,0 0-11 15,0 0 1-15,0 4 13 0,7-4 18 16,-7 3 11-16,6-3-6 0,-6 1-13 16,0-1-10-16,0 4 14 0,0-3-1 0,3-1 0 15,-3 2-17-15,6 1 0 0,-6-3 6 31,0 3 8-31,4-3 20 0,-4 3 17 16,6-1 2-16,0-2-18 0,-6 6-13 0,4-6-4 0,-4 1 10 16,7 2-12-16,-4 2-14 0,-3-3-13 15,6 3 0-15,0-2 2 0,-6-1 2 16,4 3-1-16,3 0-4 0,-2-3-2 0,-5 4-2 16,0 0-6-16,4-5 6 0,3 4 7 15,-4-3 22-15,-3 3-4 0,6-2-3 16,0-1-7-16,-6 3-4 0,11-2-7 15,-11 2-6-15,2-3 0 0,-2 3 2 0,7-2-3 16,0-1-1-16,-4 3-1 0,-3 0 0 16,13-3 1-16,-13 1 6 0,10 2 14 15,-10-3 9-15,3 3 4 0,3-2-6 0,1-1-9 16,-4 3-10-16,3-2-7 0,-3 2 2 16,4-3 1-16,0 3 3 0,-4-2-2 15,3-1 2-15,-3 3-1 0,4-3 1 16,-1 3 2-16,-3-2 5 0,11 2 2 0,-11-2 1 15,3 1-4-15,-3-1-4 0,3 2-4 16,1-3 0-16,2 1-1 0,-6 2 1 16,4-2-1-16,2 1 0 0,-2-2-15 0,0 3 2 15,2-2 5-15,-6 2 13 0,11-2-5 16,-12 1-7-16,5-1 2 0,-4-2 8 16,10 5 12-16,-3-2 6 0,-7-1 0 0,3 1-5 15,4 0-4-15,-3-1-7 0,-1 2-7 16,4 0 1-16,-7-4 5 0,10 4-1 15,-10 0 3-15,4 1-2 0,2-3 0 0,-2 0-3 16,-3 3 1-16,5-4-4 0,4 2 1 16,-10 0-3-16,10-3-2 0,-9 6-1 15,2-3 0-15,3-2-2 0,-2 4 4 16,2-4-4-16,-5 2 4 0,3-1-4 0,-1-1 1 16,-3 1-1-16,3 0 2 0,1-1 0 15,-4 3-1-15,3-2 3 0,-2 0-3 16,3-2 1-16,-1 2 1 0,-6-1 1 0,3 3-1 15,3-2-6-15,-2 0 4 16,-4-2-2-16,6 3 4 0,0-3-3 0,-6 5 0 16,4-4-1-16,-4 1 1 0,7-1 3 15,-4 1 3-15,-3-1-1 0,0 0-4 0,6 1 0 16,-6-3-3-16,6 2 3 0,-6-2-1 16,0 3 1-16,0-1-1 0,0-2 0 15,0 0 2-15,4 0 0 0,-4 3 1 0,0-3-3 16,0 0 0-16,0 2-4 0,0-2-2 15,0 0 3-15,0 3 4 0,0 0 4 16,7-3-2-16,-7 0-2 0,0 0-1 0,0 2 0 16,5-2 2-16,-5 0 9 0,0 2 0 15,0-2-6-15,0 3-10 0,0-3 4 16,0 0 3-16,0 0 1 0,0 2 0 0,0-2 2 0,0 0 0 16,0 0 3-16,0 0-5 15,0 0 0-15,0 0 0 0,0 0-3 16,0 0 2-16,0 0-2 0,0 0-2 0,0 0 1 0,0 3-2 15,0-3 5-15,0 0 0 0,0 0-2 16,0 0 0-16,0 0 0 0,0 0 0 16,0 0 2-16,0 0-1 0,0 0 2 0,0 0 5 15,0 0-4-15,0 0 0 0,0 0-4 16,0 0 0-16,0 0-2 0,0 0-7 16,0 0 6-16,0 0-2 0,0 0 5 15,0 0 0-15,0 0 1 0,0 0 1 0,0 0 7 16,0 0-7-16,0 2-1 0,0-2-8 15,0 0-1-15,0 3 1 0,-5-3 2 16,5 2 5-16,0-2 6 0,0 3-3 0,-7-2-1 16,7 3-4-16,0-2 5 0,0-2-3 15,0 3-3-15,0-1 2 0,0 1-2 16,0-1 1-16,0 0 1 0,-4 1 1 0,4 0 1 16,0-1-1-16,0 1 0 0,0 2 0 15,0-2-3-15,0 3 3 0,0-1 0 16,0 0-3-16,0 0 3 0,0 0-1 15,0 3 5-15,0-1-1 16,0-3 2-16,0 5-5 0,0-2 0 16,0 1 1-16,0-2 2 0,0 5 0 0,0-3-1 15,0 1 1-15,0-1-3 0,0 1 0 16,0 1-3-16,0 0 2 0,0 0 1 0,0-1 0 16,0 2 2-16,0-2 3 0,0 1-4 15,0 1-1-15,0-5-1 0,0 5 2 16,0-2 2-16,0 1 1 0,0 0-4 0,0-3-2 15,0 4 1-15,0-2 4 0,4 1-3 16,-4 0 0-16,0-2 0 0,0 1 4 16,0 1-2-16,7 0 1 0,-7 0-2 15,5 0 2-15,-5-2 0 0,0 4-1 0,0-5 1 16,4 6 0-16,-4-3 1 0,7 0-1 16,-7-1 0-16,0 4-3 0,0-4 0 15,3 4 0-15,-3-3 0 0,0 3 0 0,0-3 3 16,6 3-1-16,-6-2 0 0,6 2-2 15,-6-2-2-15,0 3 4 0,0-4-1 16,0 1 1-16,4 2-4 0,3-2 2 0,-7 1 0 16,0 0-1-16,2-2 0 0,-2 2 2 15,0 1 2-15,7-4 1 0,0 0-4 16,-7 2 1-16,0 2 0 0,3-4 3 16,-3 1-4-16,0 2-4 0,6 1 3 0,1-3 1 15,-7 2 1-15,0-2 5 0,3 2-5 16,-3-2 1-16,7 1-3 0,-7-2 2 15,0 1 1-15,0 0 0 0,3 0 1 16,-3 0-1-16,0 0 2 0,0-1-4 0,0 2-2 16,6 1-1-16,-6-5 1 0,7 5 2 15,-7-1-1-15,0 0 1 0,3 0-1 0,3 1 1 16,-6-2 1-16,0 2 2 0,3 1 0 16,-3-4 2-16,0 4-3 0,7-1-1 15,0 1-2-15,-7-1 0 0,0 0 1 16,0 0 1-16,0 1 2 0,3-1 3 0,-3 1-4 15,0-1-1-15,6 1-1 0,-6-1 2 16,0-2-2-16,0 5-1 0,0-3 1 16,0-2 1-16,0 3-1 15,0-4 2-15,0-1 0 0,0 6-1 0,0-3-1 0,0-2 0 16,0 1 4-16,0 0-6 0,0 0 4 16,0-1-4-16,0 1 2 0,0-1-5 0,0 0 3 15,0 1 2-15,3-3 2 0,-3 4 1 16,0-3-1-16,0 0-1 0,0 0-2 0,0 1 1 15,0-1 1-15,0 2-1 0,0-3 1 16,0 1-2-16,-3 1 2 0,3-1 0 16,0-1 2-16,0 3 0 0,0-2-1 15,0-1-5-15,0 3 1 0,0-2 1 0,0-1 2 16,0 1-1-16,0-1 0 0,0 0-3 16,0 1 6-16,0-3-3 0,0 5 5 15,0-5-7-15,0 1 4 0,0 2-2 16,0 0-3-16,0 0 1 0,0-2 2 0,0-1 2 15,0 3-1-15,0-4-1 0,0 4 0 16,0-3 2-16,0 3-2 0,0-1-2 16,0 1-1-16,-6-2 3 0,6-1 0 0,0 3 0 15,0 0-1-15,0-4-1 0,0 4 5 16,0 0-3-16,0-3 0 0,0 1 2 16,0 0-4-16,0-1 2 0,0 2 0 0,0-2 2 15,0 0-2-15,0 3 3 0,0-4-1 16,0 4 0-16,0-3-2 0,0 1 4 15,0 0-1-15,0-1-2 0,0 2-3 16,0-2-3-16,0 0 2 0,0 3 3 0,6-1-12 16,-6-2-5-16,0 2 5 0,0-1 16 15,0-2 7-15,0 4-5 0,0-3 1 16,0-1-4-16,0 4 0 0,0-3 2 0,0 3-5 16,0-4 1-16,0 3 0 0,0-1 1 15,0-2-2-15,0 2 1 0,0 0 4 16,0-2 1-16,0-2-1 0,0 4-2 15,0-2-3-15,0-2-1 0,0 1-3 0,0 0 1 16,0-3 0 0,0 2 3-16,0 1 3 0,0-1-1 0,0-2-2 15,0 3-1-15,0-3-12 0,0 1-2 0,0-2-23 16,0-2-46-16,0 1-133 0,0-1-152 0,0-2-239 16,3-3-229-16,-6 1-149 0,3-3 106 15,0-2 244-15,0 6 250 0</inkml:trace>
  <inkml:trace contextRef="#ctx0" brushRef="#br1" timeOffset="2">4088 6576 33 0,'-3'3'113'16,"3"-3"-6"-16,0 0-2 15,0 2 3-15,0-2 3 0,0-2 6 0,0 2 0 0,0 0 2 16,0-3-6-16,0 3-1 0,0 0-1 15,0 0 2-15,0 0 6 0,0-1 9 0,0 1 9 16,0 0 8-16,0 0 5 0,0 0-5 16,0 0-4-16,0 0-14 0,0 0-11 0,0 0-17 15,0 0-14-15,0 0-9 0,0 0-6 0,0-4 1 16,0 4 1-16,0-2 8 0,0 2 8 16,0-2 15-16,0-2 13 0,0 4 18 0,0-1 17 15,3 1 17-15,-3 0 10 0,0 0 4 16,0-3-3-16,0 3-2 0,0 0-21 0,0 0-31 15,6-2-33-15,-6 2-20 0,0 0-13 0,3-3-13 16,-3 3-11-16,7-1-10 0,0-3-9 16,-7 1-6-16,3 2-4 0,3 1 0 0,-3-3-6 15,-3 0 0-15,7 1 0 0,-1-1 5 16,-3 1 9-16,-3-1 12 0,7 3 13 0,0-2 9 16,-4 2-2-16,3 0-1 0,-6-3-5 0,3 3-5 15,4 0-5-15,-1-3-4 0,-6 3-1 16,3 0-1-16,4 0-5 0,-7 0 0 0,3 0-4 15,-3 0-1-15,7 0-5 0,-1 3-1 16,-6-3-1-16,3 0-4 0,-3 3-3 0,0-3 6 16,7 2 1-16,-1-2 9 0,-6 3 1 0,3-1-1 15,-3 1 0-15,7-1-6 16,-7 1-1-16,0 0-2 0,0-2 4 0,3 6-4 16,-3-6-2-16,0 2-1 0,0 2 4 0,7-4-5 0,-7 5 2 15,0-4-2-15,6 2 1 0,-6-3-4 0,0 2 5 0,0-1-5 16,0 4 3-16,0-2-2 0,0-2 3 0,0 1-2 31,0 2-2-31,0 0 0 0,0-1 4 0,-6-1 2 16,6 2-3-16,-7 0-3 0,7 1 2 0,0-1 0 15,0-1 1-15,-3 4-5 0,3-3 2 16,-7-1 0-16,4 1 2 0,3 0-1 0,-6 0-2 16,-1 1 2-16,4-2 2 0,3-2-2 0,-6 2-2 15,-1 3-2-15,4-2 2 0,-4-4 1 16,4 4 2-16,-3-2 0 0,-1 0-1 0,4-1-1 15,-6 1-1-15,2-2-1 0,0-1 3 0,4 3 0 16,-3 0 0-16,-1-3-2 0,4 0 4 0,-6 0-1 16,2-3-1-16,0 0-4 0,4 2 3 15,-3-2-4-15,3 1-4 0,-4-4 3 16,1 1 1-16,3 0 5 0,-4 1 2 0,4-4 0 16,3 6-1-16,-7-2 0 0,1-2-4 0,3 1 4 15,3 0-2-15,-7 2 1 0,7-2-4 0,-7 1 3 16,7 2 0-16,-2-4-2 0,2 4 2 15,0-1-2-15,0 2 4 0,0-4-2 0,0-1 2 16,0 4-4-16,0-1 2 0,0 1-2 16,0-4 0-16,2 5-1 0,-2-4 3 0,0 2 0 15,7 1 7-15,0-1-7 0,-7 0 2 0,3 1-10 16,-3-1 7-16,13 2-3 0,-13 1-3 16,10-6-2-16,-10 6 8 0,3-2 7 0,3-1 0 15,1 2-6-15,-4 1 1 0,3-4-1 16,-3 4 2-16,4-2-4 0,0 2-1 0,-4-2 1 15,3 2 3-15,-6-4-1 0,3 4 3 0,4 0-9 16,-1 0 5-16,-3 0-1 0,-3 4 5 16,7-2 3-16,0-2-3 0,-7 2 1 0,3 2-2 15,3-3-1-15,-6 2 0 0,3-1 0 16,-3 4-1-16,0-2-1 0,0-2 4 0,7 1-3 16,-7 0 0-16,6-1-1 0,-6 3 2 0,0-2 1 0,0 1-2 15,0-1-2-15,0 2 4 0,0-3 3 0,-6 4-2 16,6-4-1-16,-7 2-1 0,7-1 0 0,0 2 3 15,-3 0-10-15,3-2 3 0,-6-2-4 16,3 4 14-16,3-2-5 0,-7 0 0 0,0-1-1 16,4 1 1-16,3-3 2 0,-6 0-1 15,-1 0-3-15,7 0-4 0,-3 0-6 0,3-3 3 16,-6 3 5-16,3-2 2 0,3-1-4 0,0 0 1 16,0-2-3-16,0 4 2 0,0-2-13 15,0 1-24-15,0-1-55 0,0 0-158 0,0 3-232 16,0-5-263-16,0 5-299 0,0 0-59 15,0 0 131-15,0 0 357 0,0 3 240 0</inkml:trace>
  <inkml:trace contextRef="#ctx0" brushRef="#br0" timeOffset="3">2941 3944 41 0,'-3'0'128'16,"3"-2"5"-16,0 2 5 15,0 0 5-15,0 0-70 0,0-3-41 16,0 3-26-16,0 0 61 0,0 0 37 0,0 0 17 0,0 0 12 16,0 0 12-16,0 0 12 0,-7 0 11 15,7 0 9-15,0-1 3 0,0 1 5 0,0 0 0 16,0-3-8-16,0 0-16 0,0 3-20 15,0 0-17-15,0 0-10 0,0-2-24 16,0 2-18-16,0-3-27 0,0 3-4 16,0-3-1-16,7 3 0 0,-7-2-2 0,0-1-7 15,0 3-3-15,3-2-1 0,-3 2 1 16,0-3 0-16,6 2-2 0,1 1 1 16,-4-3-5-16,-3-1-5 0,9 3-6 0,-9-2-1 15,14 1 1-15,-11-1-4 0,10-2-4 16,-10 3-3-16,3-3 2 0,4 0 2 15,0 0 1-15,-1 1 6 0,4-1 14 16,-10-3 7-16,14 3 5 0,-8-2-6 0,5-1-2 16,-5 0-8-16,7 3-7 0,-13-1-1 15,13-2-3-15,-6 1 1 0,3-1-4 0,-3 3-1 16,0-3-4-16,-4 4-4 16,4-1 2-16,-1 0 0 0,-2 1-2 0,-3-1 2 15,8-1 0-15,-9 4 4 0,4-1 0 16,-4 1 4-16,-3-1-1 0,6 0 1 0,1 2-5 15,-7-3 0-15,0 4-3 0,0-3-25 16,4 2-39-16,-4 1-55 0,0-2-70 16,0 0-120-16,-4 2-146 0,4-4-128 15,0 4-77-15,0 0 34 0,-7 0 110 0,1 0 179 16</inkml:trace>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584"/>
    </inkml:context>
    <inkml:brush xml:id="br0">
      <inkml:brushProperty name="width" value="0.09333" units="cm"/>
      <inkml:brushProperty name="height" value="0.09333" units="cm"/>
      <inkml:brushProperty name="color" value="#7030A0"/>
      <inkml:brushProperty name="fitToCurve" value="1"/>
    </inkml:brush>
    <inkml:brush xml:id="br1">
      <inkml:brushProperty name="width" value="0.09333" units="cm"/>
      <inkml:brushProperty name="height" value="0.09333" units="cm"/>
      <inkml:brushProperty name="color" value="#FFC000"/>
      <inkml:brushProperty name="fitToCurve" value="1"/>
    </inkml:brush>
  </inkml:definitions>
  <inkml:trace contextRef="#ctx0" brushRef="#br0">747-3302 91 0,'0'0'194'0,"-3"-1"6"0,3 1 10 0,0-2 5 15,0 2 10-15,-6 0 5 0,6 0 7 16,0 0 2-16,-5 0-3 0,5 0-14 0,0 0-24 16,0 0-27-16,0 0-25 0,0 0-20 0,0 0-13 15,0 0-8-15,0 0-1 0,0 0-3 16,0 0 8-16,0 0 16 0,5 0 34 0,-5 0 36 16,0 0 33-16,6 0 6 0,-6 2-28 0,3-1-44 15,2-1-45-15,-5 0-31 0,3 0-19 16,3 0-10-16,-1-1-13 0,-2-1-14 0,8 2-12 15,-3 0-10-15,-5-2-3 0,8 2 1 16,-2-2 4-16,-6 2-2 0,8-2-2 0,-8 2-2 16,5-2-5-16,3 2-2 0,-8 0 0 0,8-2 6 15,-3 2 1-15,-5 0-1 0,8-2-1 16,-2 2 1-16,-6 0-3 0,2 0 0 0,1 0-5 16,-3-2 2-16,-3 2-27 0,5 2-57 15,1-2-100-15,-6 0-104 0,2 0-80 0,4-4-28 16,-6 3-8-16,0-2-19 0,0-1-36 0,0 2-31 15,0 2-33 1,-6 0-24-16,4 0 55 0,-4 2 118 16</inkml:trace>
  <inkml:trace contextRef="#ctx0" brushRef="#br0" timeOffset="1">836-3294 148 0,'0'2'223'0,"0"-2"-19"0,0 0-17 16,0 0-14-16,0 2-10 0,0-2-6 16,-3 3-5-16,3-3-4 0,0 0-5 0,-5 2 0 0,5-1 1 15,0 3 1-15,0-2-14 0,0 1-19 0,0-2-9 0,0 3-7 16,-3 0-2-16,3 0-3 0,0 0-9 16,0-1 2-16,0 2-2 0,0-2 10 0,0 4 2 15,0-2 1-15,-6-2-3 0,6 4-6 16,0 0-11-16,0-1-14 0,0 0-18 0,0-2-14 15,0 3-12-15,0-3-6 0,0 1-2 0,0 1-6 16,0-2 0-16,0 0-3 0,6 2 2 16,-6-2-2-16,0 0 2 0,0-2-2 0,0 1 3 15,0 0-1-15,0-1-2 0,0 0 0 0,0 0-2 16,0-1-21-16,0-1-50 0,0 0-67 16,3 0-86-16,-3-3-120 0,0 1-139 0,0 0-166 15,-3-1-24-15,3 0 95 0,0 1 205 16</inkml:trace>
  <inkml:trace contextRef="#ctx0" brushRef="#br0" timeOffset="2">243-3386 71 0,'0'-1'159'0,"0"-4"10"15,0 3 6-15,0-2-1 0,0 3-8 16,0-2-9-16,0-4 3 0,0 5 8 0,0-2 19 16,0 2 11-16,3 0 12 0,-3-2 2 0,0 4-3 15,0-5-11-15,0 4-11 0,0-2 2 0,0 1 21 16,0-3 33-16,0 3 46 0,0 0 27 15,0 2-2-15,0-1-56 0,-3 1-64 0,3 0-68 16,0-3-40-16,-6 3-29 0,6 0-17 16,-5 0-14-16,5 0-10 0,-3 3-9 0,3-2-7 15,0 1-3-15,-5 2 0 0,2-1-2 0,3 2 7 16,0 1-1-16,-6 0-1 0,1 2-3 16,5 0 1-16,0 1 0 0,0-1 0 15,0 3 4-15,0-2-2 0,0 1-3 0,0 2 2 16,0-2 1-16,0 0 3 0,5 1-2 0,1-2 2 15,-6 3-3-15,3-2-3 0,2 2 0 0,-5 0 1 16,3-3 0-16,2 1-3 0,1 0 1 16,2-1-2-16,-5-1-2 0,3-1 2 0,-1 1 2 15,4-3 0-15,-4-1 0 0,4 2 4 16,-6-3 2-16,8-2 2 0,-3-1-15 0,-5 0 4 16,8-1 2-16,-8-3 16 0,5-1-8 0,4 0-2 15,-10-4-1-15,10 4 1 0,-10-2-2 16,4-4-9-16,-3 1-19 15,2-2-19-15,1 1-12 0,2-1 13 16,-8 2 14-16,3-2 19 0,-3 0 7 0,6 3 4 0,-6 1 3 0,5 0 2 16,-5 0-2-16,0 3-6 0,3-2-8 0,-3 2-3 15,0 1 2-15,0 0 6 0,0 2 0 0,0 2 5 16,0 0 1-16,6 0 1 0,-6 2-1 16,0 2 1-16,0 0 2 0,5 1 1 0,-5 0 0 15,0 0-2-15,0 1-3 0,3 0-1 16,3 0 1-16,-6 0 4 0,0 2 1 0,3-2-1 15,-3 1 0-15,5 1 0 0,1-2 1 0,-3 2-1 16,2 0-2-16,-2-1 0 0,3 1 1 16,-1-1 0-16,-2 0-1 0,3-1-1 0,-3 0-1 15,2-2 3-15,4 1 2 0,-4 1-1 16,1-5 2-16,2 1 1 0,-5-1 3 0,3-1-2 16,2-1-6-16,-2-1 5 0,2 1 3 0,-2-5 4 15,-4 1 0-15,7 1 2 0,-9-2 2 16,11-2-2-16,-11 3 0 0,3-3 12 0,2 0 11 15,-5-4 2-15,6 2-7 0,-6 1-9 16,0-1-4-16,0-2-8 0,0 0-3 0,0 1-3 16,0-1-2-16,0 0-1 0,0 0-2 0,0 1 0 15,0-2 2-15,-6 3 0 0,6-1 0 16,0 1 0-16,0 1 0 0,-5 0 1 0,5 2-5 16,0-2-1-16,0 2-2 0,0 1 0 15,0 2-2-15,0 0-1 0,0-2 2 0,0 2-6 16,5 1 0-16,-5 0-58 0,0-1-108 0,6-2-135 15,-6 5-74-15,3-3-32 0,2 2-26 16,-5 0-32-16,3 0-27 0,-3 2-22 0,0 0-24 16,0 2 50-16,6-2 115 0</inkml:trace>
  <inkml:trace contextRef="#ctx0" brushRef="#br0" timeOffset="3">509-2881 12 0,'0'-2'88'0,"0"0"5"15,0 2-62-15,3-1-30 0,-3-2-19 16,0 1 62-16,0 2 38 0,0-2 25 16,0 2 14-16,0-2 12 0,0 2 13 15,0 0 10-15,0 0 17 0,0-1 26 0,0 1 26 16,0-3 25-16,0 3 12 0,6 0-8 15,-6 0-20-15,0 0-33 0,0 0-35 16,0 0-27-16,0 0-33 0,0 0-19 0,-6 0-24 16,6 0-11-16,0 3-19 0,0-2-9 15,-3 1-13-15,3 0-3 0,0 3 5 16,-5-4 11-16,2 3 9 16,3-1 5-16,-6 4-5 0,1-5-8 0,2 6-6 15,-3-3-8-15,1 3-3 0,2 0-3 0,-3 0-1 16,3 2 0-16,-8 0 2 0,8-1-3 0,3 4 2 15,-8-2-5-15,-3 1 1 0,8-1 2 16,-3 3 3-16,3-4-3 0,-8 2-1 16,8-1-3-16,3-1-1 0,-11 0-1 15,11 0 1-15,-3-3-1 0,-2 3 4 0,2-1 2 16,3-5 4-16,-6 3 0 0,1 0-5 16,5-2-4-16,-3 2 0 0,3-4 2 15,0 1 2-15,0-3-2 16,-6 4-3-16,6-2-4 0,0-1-1 0,-2 1 4 15,2-1 2-15,0-2 2 0,0 2 2 16,2-2-2-16,-2 0 1 0,6-2-1 16,-6 0 0-16,0-1 0 0,3 1 2 0,-3-1-2 15,5-2 0-15,1 0 1 0,-3 2-1 16,2-6 3-16,-2 3-3 0,-3-5-2 0,11 5 2 16,-8-4 0-16,-3 0 2 0,11 0-4 15,-8 0 1-15,3 1-2 0,-3-4-1 16,8 4 1-16,-8-2 3 0,2 1 1 15,-2 0 2-15,3 0-3 0,-1 0 2 0,-2 3-4 16,3-2 4-16,-3 1-7 0,2 0 4 16,1 1-1-16,-3 1 1 0,-3 0 2 15,5 0 1-15,1 1-1 0,-6-1-1 16,0 3 0-16,3 0-1 0,2-2 1 0,-5 3-4 16,0-1 0-16,0 1 2 0,3-1 1 15,-3 0 7-15,0 3-4 0,0-2-3 16,0 2-7-16,0-2 3 0,0 2 4 0,6 0 4 0,-6 0 2 0,0 0-2 15,0 2-1-15,0-2-1 0,0 2 1 0,5-2 1 16,-5 6 0-16,0-4-1 0,0 0-2 16,0 1 3-16,0 2-1 0,0-2-4 15,0 0-6-15,3 2 5 0,-3-4 3 32,0 6 3-32,6-3-3 0,-6 2-1 0,0 0-3 15,0-2 4-15,2 1 2 0,-2 3 1 0,6-2 0 16,-6 0 7-16,6 2-7 0,-6 0 3 0,2-2-11 15,-2 3 3-15,0-2-8 0,6 2 5 16,-3-1 4-16,-3 0 10 0,0-1-2 16,5 1-5-16,-5 1-2 0,6-4 0 15,-6 3-1-15,0-2-2 0,0 0 2 0,3 2-3 16,-3-4 4-16,0 2 0 0,5-1 0 16,-5-2 0-16,6 4 1 0,-6 0 5 15,0-4-1-15,0 1 0 0,0 2-3 0,3-3 3 16,-3 1-1-16,5 1 3 0,-5-2-2 15,0 2 3-15,0-3 12 0,3 1 9 16,-3 2 6-16,0-4-6 0,0 1-5 16,0 0-2-16,0 0 0 0,0 0-1 0,0 0-1 15,6-2-2-15,-6 3-6 0,0-3-2 16,0 1 2-16,0-1 5 0,0 0 1 16,0 0-4-16,0 2 4 0,0-2 1 15,0 0 6-15,0 0-3 0,0 0-8 0,0 0-4 16,0 0-5-16,0 0 4 0,0 0-2 15,-6-2-1-15,6 2-4 0,0 0 0 0,0 0-2 16,-3 0 3-16,3 0 7 0,0 0 4 16,0-1 2-16,0 1-2 0,-5-3 0 15,5 3-4-15,-3 0-2 0,3 0-4 16,0-2 2-16,0 2 0 0,0 0-4 0,0 0 0 16,-6-2 0-16,6 2-2 0,-5-2 1 15,5 2 0-15,0-2 1 0,-3 2 0 16,3-2-5-16,-6 2 3 0,1-1-1 0,5 1 3 15,-9-2-5-15,9-1-16 0,-2 3 10 16,-4-1 8-16,0 1 15 0,4 0-6 16,-7-2-6-16,4 2 1 0,-1 0-3 15,3 0 0-15,-2-2 1 0,2 2 0 0,-8 0 0 16,8-3 0-16,3 3-2 0,-11 0 1 16,11-2-6-16,-9 2 3 15,9 0-2-15,-3 0-1 0,3-1 5 16,-5 1 2-16,-1 0 1 0,6 0-1 0,-3 0-1 0,3 0-3 15,-5 0-4-15,2 0 4 0,3 0-2 16,0 0-1-16,0 0-2 0,-6 0 7 16,6 0-5-16,0 0 0 0,-5 0-8 0,5 0 5 15,0 0 3-15,0 0 3 0,0 0-10 16,0 0 6-16,0 0 4 0,0 1 12 16,0-1-3-16,0 0-6 0,0 0 3 15,0 2 1-15,0-2-2 0,0 0-6 0,0 0 2 16,0 0 1-16,0 0-2 0,0 0-4 15,0 0-4-15,0 0 0 0,0 0 3 16,0-2 1-16,0 2 0 0,0 0-1 0,0 0-7 16,5-1-12-16,-5 1-12 0,6-2-7 15,-6 2 2-15,0 0 0 0,0 0 1 16,0-2-4-16,0 2 3 0,3 0 0 16,-3-3-4-16,0 3-8 0,5-1-8 0,-5-2-8 15,0 2-14-15,3-1-13 0,-3 1-14 16,0-4-9-16,6 3-15 0,-6-2 2 0,5 3 19 15,-5-4 30-15,3 1 24 0,-3 3 20 16,6-4 15-16,-6 2 13 0,3-1 5 16,-3-1 3-16,5 2 4 0,1-4 4 15,-6 4 0-15,3-1 4 0,-3-2-5 0,0 2 1 16,5-2-7-16,1 1 1 0,-6-2 1 16,0 4 4-16,3-4-1 0,-3 4 0 15,5-1 0-15,-5 0-2 0,0 0 2 16,0 0 2-16,3 3-2 0,-3-4 2 0,0 1 1 15,0 3 0-15,6-1 5 0,-6-1 17 16,0-1 14-16,5 3 3 0,-5-1-2 16,0 2-8-16,0 0 5 0,0 0 12 15,0 0 19-15,0 2-4 0,0-1-10 0,0 3-15 16,0 1-8-16,0 0-11 0,0 0-7 16,-5 0-6-16,5 1-1 15,0 1 4-15,0 0 6 0,0-2 10 16,-6 0 6-16,6 0-7 0,0 2-12 0,0-6-3 0,0 5-3 15,0-4 1-15,0 2-2 0,0-2-1 16,0 0 0-16,0-2-2 0,0 0-1 0,0 0-2 16,0-2 0-16,0 0 3 0,0-2-2 15,0 2 1-15,0-4-2 0,0 5 0 16,0-6 0-16,0 4-2 0,0-1 0 0,0-2-5 16,0 2-3-16,0-1 1 0,0 2-1 15,6-1-6-15,-6 2-4 0,0-2 1 16,5 0 2-16,-5 3-5 0,0-2-33 15,0 1-63-15,0 0-93 0,0 0-112 0,0 1-114 16,0-4-122-16,0 1-11 0,0 1 84 16,0-3 177-16</inkml:trace>
  <inkml:trace contextRef="#ctx0" brushRef="#br0" timeOffset="4">495-2879 1 0,'0'0'86'0,"0"0"-2"0,0-2-4 0,0 2-6 15,0 0-3-15,0 0-80 0,0 0-54 16,0-2-35-16,0 2 54 0,6-2 33 15,-6 2 16-15,0 0 11 0,0 0 4 16,0 0 4-16,0 0 1 0,0 0 2 16,0-1 4-16,0 1 0 0,3 0-2 0,-3 0 5 15,0 0-3-15,0 0 2 0,0 0-1 16,0 0 1-16,0 0-1 0,0 0-4 16,0 0 0-16,0 0-1 0,0 0 0 15,0 0 4-15,0 0 2 0,0 0 0 0,0 0 2 16,0 0-2-16,0 0-5 0,0 0-4 15,0 0-6-15,0 0-3 0,0 0-5 0,0 0-2 16,0 0-4-16,0 0 1 0,0 0-1 16,0 0 3-16,0 0 0 0,0 1 5 15,-3 1 17-15,3 0 12 0,0 0 4 16,0 2-14-16,0-2-13 0,0 2 2 0,0-1 8 16,-6 2 8-16,6 0 4 0,-5 2-3 15,5-3-4-15,0 2-5 0,0 1-6 16,0 1-2-16,-3-2-3 0,3 1-1 0,0 0-1 15,0 1-2-15,-6-2-2 0,6 1-2 16,0-1-2-16,-5 2 2 0,5-3-5 16,0 3 1-16,0-1-1 0,0 0 1 15,0 1-1-15,0-2-3 0,0 2 1 0,0 0 1 16,0-3 0-16,0 3-3 0,0 1 2 16,0-4 2-16,0 3-2 0,0 0 0 15,0-1 1-15,0 2 2 0,0-1 11 16,0-1 16-16,0 3 13 0,0-1-1 0,0 0-10 15,0 1-7-15,-3-1-10 0,3 1-2 16,0 1-6-16,0-2 0 0,-6-1-3 16,6 2-4-16,0-3-4 0,0 1 0 15,0 0 2-15,0 2 4 0,0-3 1 16,0 2-4-16,0 0 1 0,0-3 1 0,0 3-2 16,-3-2 1-16,3 1-2 0,0 1 0 15,0-1 0-15,0 3 0 0,0-4-2 0,0 3 2 16,0-2 0-16,-5 1 2 0,5-1-2 15,0 0 0-15,-6 2 0 0,6-1 2 0,0-2 0 16,0 1 0-16,0 0-2 0,0-3 0 16,0 4 0-16,0-1 0 0,-3-1 0 15,3-1 0-15,0 2 2 0,0-2-3 16,0 1 2-16,0 1-2 0,0 0 3 0,0-1-2 16,0-1-1-16,-5 3 0 0,5 0 1 15,0-3 2-15,0 4-2 0,-3-1 0 16,3-1 1-16,0-1 0 0,0 1-1 0,0 0 1 15,0-3-1-15,0 4 3 0,-6-1-3 16,6-1 3-16,-5 1-1 0,5-3-2 16,0 5 1-16,0-1 1 0,-3-1 0 15,3-1-4-15,0 1 2 0,0 2 3 0,-6-2-3 16,6 2 0-16,-3 0 2 0,3-3-1 16,0 1-1-16,-5-1 0 0,5 1 0 15,-6 1 0-15,6-2 2 0,0 3-1 16,-3-2-1-16,3 1-1 0,-5 0 1 0,5-2 2 15,-6 2-2-15,6 0-2 0,0 1 0 16,-3-2 2-16,3 2 0 0,0-1 0 0,-5 1 1 16,2-1 0-16,3 0 0 15,0 0-2-15,-6 0 1 0,6 1 0 0,-5 0 0 16,5-1 1-16,0 1 0 0,0-2-1 16,-3 2-4-16,3-1 3 0,0 1 2 0,-6 0 3 15,4-2-1-15,2 2-3 0,0-2 1 16,-6-1-1-16,6 3-6 0,-6-2 4 15,6 2 4-15,0-2 5 0,-2 0-3 16,2 0-3-16,-6 0-1 0,6-3 3 0,-6 4-1 16,6-2-1-16,0 1-1 15,-3-2 0-15,-2 0 0 0,5 1 0 16,0 1-1-16,-3-2-2 0,3 2 1 0,0-2 2 0,-6 0 0 16,1 2 3-16,5-2-6 0,0-1 3 15,-3 1 0-15,3 0 0 0,-6 2-1 16,6-2-1-16,-2 0 2 0,2 0 2 15,0 0 2-15,-6 2-2 0,1-2-2 0,5-1-2 16,0 1-1-16,-3 2 3 0,3-3 0 0,0 0-3 16,-6 1 5-1,6 0-2-15,-3 0 1 0,3-1 1 0,0 2 0 16,0-4-1-16,-5 5 0 0,-1-2 2 16,6 0-3-16,0 0 1 0,-3 0-1 15,3-1 0-15,-5 3 0 0,5-2-1 0,-6 0 0 16,6 0-1-16,-3 0 2 0,3-1 0 15,0 3 0-15,-5-1 0 0,2-1 3 16,3 1-2-16,0-1-3 0,0-2-1 0,-6 2 3 0,6 1 0 0,-5-3 1 0,5 3 3 16,0-1-1-16,-3 0 1 0,3-1-3 15,0 1-1-15,-5-2-1 0,2 5-2 16,3-6 2-16,0 3 2 16,-6 0-1-1,6 0 2-15,-5 0-5 0,5-1 6 0,-3 1-5 16,3 0 2-16,0 0 0 0,-6 2 2 0,1-2-1 15,5-1-1-15,0 2 0 0,-3 1-1 16,3-2-2-16,-6 0 2 0,6-1 1 0,0 1 0 16,-3 0 0-16,3 2 1 0,0-3 2 15,0-1-2-15,-5 3 0 0,5-2 2 16,0 3 1-16,-6-1 8 0,6-4 12 16,0 5 18-16,0-4 4 0,-3 1-2 0,3 2-2 15,0-2-10-15,0 2-9 0,0-2-9 16,0 1-5-16,-5-2-1 0,5 2-3 15,-3-2 1-15,3 2-2 0,0 0-1 0,0-2-5 16,0 0 2-16,0-1-1 0,0-1 1 16,0 1-1-16,0 0-2 0,0-1 0 15,0 0-3-15,0 0 3 0,0 1 0 16,0-3 1-16,0 0 2 0,0 0-1 16,0 0 0-16,0 3 0 0,0-3-3 0,0 2-23 15,0-2-57-15,0-2-85 0,3-1-88 0,-3 0-100 16,5-3-85-16,-5-3 12 0,0-1 95 15</inkml:trace>
  <inkml:trace contextRef="#ctx0" brushRef="#br1" timeOffset="5">59-939 77 0,'0'0'79'0,"0"0"1"0,0 0-2 15,0 0-1-15,0-2 1 0,0 2-1 0,0 0 0 16,0-3-4-16,0 1 1 0,0 2-4 16,0 0-1-16,0 0 1 0,0-3 1 15,0 1 6-15,0 2 0 0,0-2 9 0,0 2 3 16,0 0 8-16,0 0 1 16,0 0-2-16,0 0-3 0,0 0-2 0,0 0-8 0,0 0-5 0,3 0-2 15,-3 0-7 1,0 0-9-16,0 0-10 0,0 0-9 0,0 0-7 0,0 0-4 0,0 0 1 15,5 0-1-15,-5 0-1 0,0 0 1 0,0 0 2 16,0-3 1-16,0 3 0 0,0 0 4 16,0 0 0-16,0 0-4 0,3-1 0 0,-3 1-6 15,0 0-3-15,0 0-5 0,0-2 1 0,0 2-1 16,6 0 1-16,-6 0 0 0,5-2 0 16,-5 2 0-16,0-2 2 0,0 2 0 0,3-3-1 15,-3 2-4-15,6-1 1 0,-6 1-4 16,0-2 3-16,2 2 1 0,-2 1 2 0,6-2 2 15,-6-1 3-15,5 1 3 0,-5 1 3 0,0-1 0 16,0 2-5-16,3-2-5 0,-3-1-6 16,0 1-5-16,0 0 0 0,6 2-2 0,-3-2-2 15,-3 1-2-15,0 1-1 0,0-2 1 16,5 2 0-16,1-2 1 0,-6 2-2 0,0-3 0 16,0 3-3-1,3-1 0-15,-3 1 0 0,5-2 2 0,1 2-2 16,-6 0 0-16,0 0 0 0,3-2 0 0,2 2-1 0,-5 0 1 15,0 0-2-15,3 0 0 0,-3 0 2 0,0 0 2 16,6 0-2-16,-1 0 3 0,-5 0-3 0,0 0 1 16,3 0-1-16,2 0 2 0,-5 0 1 0,0 0-1 15,0 0-1-15,0 2-2 0,3-2-1 16,-3 0 2-16,0 0 0 0,6 2 2 0,-6-2-2 16,5 1-2-16,-5-1-1 0,0 3 6 15,0-1 2-15,3-2 2 0,-3 2-3 0,0-1 0 16,0 1-4-16,0 0-2 0,0 0 4 0,0-2 0 15,0 5 0-15,0-3-2 0,0-1-1 16,0 1 1-16,0 1 1 0,0-1-1 0,0-1 3 16,0 3-3-16,0-1 0 0,0 0-1 15,0 1 1-15,0-2 1 0,0-1 1 0,0 4-2 16,0 0 0-16,-3-5 0 0,3 2 0 0,0 3 0 16,0-3-2-16,0-1 2 0,0 3 0 15,0-1 0-15,0-2 0 0,-5 1 2 0,5 2-2 16,0-2 3-16,0 2-2 0,0-2 1 15,-6 0-2-15,6 1 0 0,0 0 0 0,0 1 2 16,0-2-1-16,-3-1 0 0,3 4-3 0,0-1 2 16,0-3 0-16,-5 2 0 0,2 1 0 15,3-3 0-15,-5 3 0 0,5-2 2 0,-6 2 0 16,6-2-2-16,-3 0 0 0,3 2 0 0,-5-2 2 16,2 1-2-16,3 0 0 0,-6 0-2 15,1 0 2-15,5-1-1 0,-3 1 1 0,3 2 1 16,-6-3 2-16,1 0 0 0,5-1-3 15,-3 1 2-15,-3 0-1 0,6 3 2 0,0-5-2 16,-3 1 1-16,-2 1 18 0,5 0 23 0,-6-2 16 16,6 2-1-16,-2 1-9 0,2-3-6 15,-6 1-5-15,3-1 1 0,3 2 6 0,-5-2 6 16,-1 0-3-16,6 0-8 0,-3 3-9 0,3-3-5 16,-5 0-7-16,2 0-3 0,3 0-11 15,-6 0 1-15,1 0-3 16,5 0 10-16,-3 0-1 0,3 1 4 0,-6-1 11 15,1 0 9-15,5-1 5 0,-3 1-3 0,3 0-9 0,-6-3-7 16,3 3-13-16,3-2-2 0,-5 1-1 0,-1 1 5 16,6-3 0-16,-2 1-5 0,2 0 0 15,0 0-2-15,0 1-2 0,-6 1-4 0,6-4-1 16,-3 3 1-16,3-1 2 0,0 0 1 0,0-1-3 16,0 1 0-16,0-1 1 0,0 1 1 15,0 1 0-15,0-1 2 0,3 0-2 0,-3-2-1 16,0 2-4-16,6-1 3 0,-6 0 0 15,0 1-1-15,2 0 3 0,-2 0 3 0,0-2 0 16,6 3 2-16,-1-4-5 0,-5 3-1 0,3 0 0 16,3-2 1-16,-6 3 1 0,0-3-1 15,3 2 0-15,-3-2 1 0,5 1-2 0,1 2 3 16,-6-1-2-16,3 0 1 0,-3 0-3 0,5-1-2 16,1 2 3-16,-6-1 1 0,3 0 0 15,2 2 1-15,-2-2-1 0,3 0 3 0,-1 2-2 16,-5-4 1-16,9 4 0 0,-9-2 0 15,2 2 0-15,4-2-1 0,-1 0 0 0,-2 2-1 16,-3 0 0-16,6-1 2 0,-3-2 0 16,2 3 2-16,1 0 1 0,-6 0-1 0,3 0 4 15,-3 0 6-15,11 0 9 0,-11 0 3 0,3 0-10 16,2 0-2-16,-5 0-4 0,3 0 1 16,-3 0-11-16,6 0 0 0,-1 0 1 0,-5 3 9 15,3-3-1-15,2 1-2 0,-5-1-1 0,0 2-3 16,3-2-2-16,-3 2 1 0,0-2 1 15,6 2 0-15,-6 0-1 0,5 0-1 0,-5 0-1 16,0 0 2-16,0 0 2 0,3 0 1 16,-3-1 1-16,0 2 3 0,0-1 0 0,0 2-3 15,0-3-2-15,0 2-2 0,0-1 2 0,0 2-2 16,0 0 5-16,0-3 0 0,0 3 1 16,0 0-2-16,0-2-3 0,0 2 1 0,-3-2 0 15,3 0 0-15,-5 2 0 16,5-2-4-16,-6 0 0 0,3-1-1 15,3 4 2-15,-5-4 2 0,2 2 1 0,3-1 2 0,-11 1-1 0,11-1-1 16,-3 1 1-16,-2-1 0 0,2 0-1 16,3-2 1-16,-6 1-1 0,1-1 14 0,5 0 12 15,-3 0 9-15,-3 0-6 0,1-1-10 16,5-1-6-16,-3 2-8 0,-3-2-3 0,6-3-2 16,-3 4 2-16,3-3 0 0,0 1 0 0,-5 0-4 15,5 0 2-15,0 0 2 0,0-1 3 16,0 0 1-16,0 2 1 0,0-4-2 0,0 4 0 15,0-1 0-15,0-1 1 0,5 1 0 16,-5-2-3-16,0 0-2 0,0 4 1 0,3-3 1 16,-3 2-2-16,0-1-4 0,0 2-1 0,0-1 0 15,6 0 2-15,-6 0-1 0,3 2 1 16,-3-2-1-16,0 2 0 0,0-2-3 0,5 0 3 16,1 2 0-16,-6 0 5 0,0 2-2 15,3 0 6-15,-3-2-5 0,5 2-1 0,1 0-4 16,-6 0 3-16,3 0 1 0,2-1 1 0,-5 4-3 15,0-1 2-15,3-3 0 0,-3 4 2 16,0-1 0-16,0-3 0 0,0 3-3 0,0-1 3 16,0 0 0-16,0-1 1 0,0 4-3 0,0-2 4 15,-3-2-2-15,3 2-1 0,0-1-1 16,-5 0-3-16,2 0 5 0,3 0-1 0,-11-1-3 16,11 0 0-16,-3-1-2 0,-8-1 3 15,8 2 0-15,-3-2 2 0,3 3-3 0,-2-3-1 16,-1 0 6-16,4-3-2 0,-4 3-3 0,3-2-9 15,-8 1-1-15,11-1 0 0,-3 0 1 16,3-2 7-16,-5 2 0 0,2-1-2 0,3 0-1 16,0 1-2-16,0-2-1 0,0 0 2 0,0 0 1 15,0 2 0-15,3-2-1 0,-3 0 1 0,5 0 0 16,-5 1 0-16,3-1 2 0,-3 0 1 16,6 0 3-16,-1-1-3 0,-2 4 0 0,3-3-3 15,-6 2 6-15,2 0 1 0,4-2-5 16,-1 2-1-16,-2 2 1 15,-3-2 2-15,9 2 1 0,-9-2-1 16,11 2-1-16,-11 0 3 0,3 0-1 0,2 0 0 0,1 2-2 0,-6 0 0 16,3-2-2-16,2 2 1 0,-5 0 2 0,3 0 1 15,-3 0 4-15,6 0-2 0,-6 2-1 0,0-3 3 16,5 4-3-16,-5-1 1 0,0-3-2 16,0 4 1-16,-5-1-5 0,5 0 6 0,-6 0-3 15,6-1 4-15,-3 1-5 0,3 0 2 16,-5 0 0-16,2 0 4 0,3-2-3 0,-11 1 1 15,11 2-4-15,-3-4 2 0,-8 2-2 0,8-1 3 16,-3 1-1-16,3-3 1 0,-2 2 1 0,-1-2-2 16,4 0 2-16,-7-2-3 0,4 1-1 15,-1-1-3-15,3-3-1 0,-5 2 0 16,8-1 1-16,-6-2 1 0,1 0-2 0,5 0 3 16,-3-2 1-16,3 3-3 0,-6-1-1 0,6 0 3 15,0-2-1-15,0 2 0 0,0 0-2 0,0 0 2 16,6 0 1-16,-6 1 0 0,0 0-3 15,0 3-3-15,3-3 1 0,-3 0 0 0,0 4 5 16,5-1 2-16,1 0 4 0,-6 2-2 16,3 0-4-16,2 0-1 0,-2 0 2 0,3 2 3 15,-1 1-2-15,-2 0 3 0,3 1-2 0,-4-1 0 16,-2 4-2-16,6-4 3 0,-1 4-2 16,-5-2-1-16,3-1 2 0,-3 2 2 0,0-2 1 15,0 2-1-15,0-2 4 0,0 2-2 16,0-1 1-16,0-1 0 0,0 0-4 0,-3 0 1 15,3 1 0-15,-5-4 0 0,-1 3-5 0,6-4 3 16,-2 0 1-16,-7 2 2 0,9-2-3 16,-11 0-1-16,8-2 2 0,3 0 0 0,-5 0-4 15,2 1-4-15,-3-2 1 0,1 1 0 16,5 0-1-16,-3-1-1 0,3 0 1 0,0-1 0 16,0 3-2-16,-6-1 0 0,6-2 2 0,6 1-1 15,-6 2 6-15,0-1 2 0,0 0-1 16,3 2 0-16,-3-2-1 15,0 2-5-15,5-3-34 0,1 3-125 16,-6 0-166-16,8-1-143 0,-8-1-109 0,3 0-88 0,-3 2-130 0,0 2 14 16,0-2 131-16,0 0 225 0</inkml:trace>
  <inkml:trace contextRef="#ctx0" brushRef="#br1" timeOffset="6">229-784 8 0,'0'0'118'0,"0"0"0"16,-5 0-2-16,5 0-1 0,0 0-4 15,-3 0-5-15,3 1-7 0,0-1-2 0,0 0 1 16,0 0 2-16,0 4 3 0,0-4 0 0,0 0-3 15,0 1-2-15,0-1-2 0,3 1-3 16,-3 2-1-16,0-2-9 16,0-1-11-16,5 4-6 0,-5-4-3 0,0 2-2 15,0 1-8-15,0-2-9 0,3 1-8 0,-3 0-4 0,5-2 22 0,1 5 17 16,-6-4 14-16,3 3-16 0,2-2-20 16,-2 2-14-16,-3-1 2 0,11 2 13 0,-8 0 9 15,3 2-12-15,-1-1-16 0,4-1-10 0,-6 3 1 16,8 2 9-16,-9-4 3 0,7 4-2 15,2-3-13-15,-8 2-7 0,5 1 8 0,4 0 9 16,2-2 5-16,-6 2-9 0,-5 1-9 0,11-2-3 16,-6 1-5-16,3 1-4 0,-2-2-1 15,5 0-1-15,-11 2 15 0,11-4 7 0,-6 1 4 16,3 2-2-16,1-2 3 0,-1 0-1 16,-8 0-7-16,11-1-7 0,-6-1 2 0,3 0 10 15,-2 2 3-15,-7-2 2 0,10-2-12 0,-10 1-4 16,7 2-4-16,2-4 16 0,-8 4 13 15,2-4 13-15,1 1 3 0,2-1-1 0,-8 2 6 16,3-3 4-16,-3 2 10 0,6-2 16 16,-1 2 17-16,-5-2 15 0,0 0 6 0,3 0-7 15,-3-1-21-15,0 2-34 0,0-2-23 16,0-1-20-16,0 2-7 0,0-2-7 0,0 0-3 16,-3 0-4-16,3 0-2 0,0-2-4 0,0 2-1 15,0-1-2-15,0-2-30 0,0 2-70 16,0-1-106-16,0-2-90 0,0 2-61 0,0 0-73 15,0-3-112-15,-5 2-159 0,5 1-37 0,-6-1 98 16,6 3 204-16</inkml:trace>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591"/>
    </inkml:context>
    <inkml:brush xml:id="br0">
      <inkml:brushProperty name="width" value="0.09333" units="cm"/>
      <inkml:brushProperty name="height" value="0.09333" units="cm"/>
      <inkml:brushProperty name="color" value="#FFC000"/>
      <inkml:brushProperty name="fitToCurve" value="1"/>
    </inkml:brush>
  </inkml:definitions>
  <inkml:trace contextRef="#ctx0" brushRef="#br0">1073 658 182 0,'0'0'247'0,"0"-2"3"0,0 0-2 0,0 2 0 0,0-2-2 16,0 2-10-16,0-2-10 0,0 2-18 15,0 0-19-15,0 0-18 0,0-2-19 16,0 2-13-16,0 0-13 0,0 0-6 0,0-2 7 15,0 2 13-15,0 0 24 0,0-2 25 0,0 2 26 16,0 0 13-16,0 0-3 0,6 0-35 16,-6 0-41-16,0 2-47 0,0-2-34 0,0 0-25 15,0 2-16-15,5-2-4 0,-5 2-7 16,0 0-4-16,0 0-4 0,0 2-1 0,3 0 0 16,-3-2 1-16,6 3 0 0,-6 2 2 0,3-2 0 15,-3 1 0-15,5 0-3 0,-5 1-3 16,6 3-2-16,-3 0 1 0,2 0-2 0,-2 2 2 15,3-4 1-15,-1 5-1 0,-2-1 0 16,8 0-5-16,-8-1 0 0,2 1 2 0,-2 0 6 16,8 0-1-16,-2-1 2 0,-6 1-6 0,2-2 2 15,1 2-1-15,-3-3 6 0,8-1-6 0,-9-1 0 16,4 1-5-16,-3-1 4 0,8 0 1 16,-11-4-2-16,8 4 2 0,-8-4 0 0,3 1 2 15,-3 0 6-15,6 0-1 0,-6-2-1 0,5-2-4 16,-5 2 0-16,0-2-1 0,3 0 1 0,-3 0-3 15,0-2 0-15,6 0 1 0,-3-2-1 16,-3 0-1-16,0 0 1 0,0-3 3 0,0 3-4 16,5-5 0-16,-5 2 0 0,6-1-2 0,-6 1-4 31,0-3 6-31,0 1-2 0,2-1-2 0,-2 0 3 16,0-2 2-16,0 2 5 0,0-1-2 0,6-1-2 0,-6 2-4 0,6-1 0 15,-6-1 0-15,0 2 2 0,0 0 0 0,2 0-2 16,-2 3 0-16,0-2 0 0,0-1 1 0,6 5-1 15,-6-3 2-15,0 1 3 0,0 1 6 16,0 0-5-16,3 1-3 0,-3 0-9 0,0 0 4 16,0-2 2-16,0 4 2 0,0-1 0 15,5 0 0-15,-5 0 0 0,0 0-3 0,0 2-2 16,6-2-5-16,-6 2-3 0,0 0-62 0,0 1-102 16,0-2-130-16,0 1-69 0,3 2-31 15,2-2-40-15,-5 2-71 0,0 0-100 0,0 0-70 16,-5 0 59-16,5 2 142 0,0 0 191 15</inkml:trace>
  <inkml:trace contextRef="#ctx0" brushRef="#br0" timeOffset="1">1515 639 83 0,'0'0'236'0,"0"-3"-16"0,0 3-14 0,0 0-16 0,0 0-11 15,0 0-7-15,0 0-10 0,0 0-12 16,0 0-14-16,0 0-9 0,0 0-8 0,0 3 1 16,-3-2-5-16,3 1 8 0,0 0 3 15,0 0 1-15,0 2-14 0,0 0-17 0,0 0-13 16,0 0-9-16,0 1-6 0,0 1-6 0,0-2-7 16,0 2-6-16,0 0-3 0,0 2 2 15,0-3 0-15,0 3 0 0,0 0-3 0,0-1 13 16,0 1 22-16,3 4 17 0,-3-2 5 15,0 1-4-15,0 2-2 0,0-1-12 0,0-1 2 16,0 3 1-16,0-3-10 0,6 1-24 0,-6 0-20 16,0-1 21-16,0 4 23 0,5-6 14 15,-5 3-23-15,0-2-21 0,0 0-16 0,0 0-11 16,0 0-6-16,0-2-2 0,0 0-5 16,0-2-3-16,0-1-4 0,0 0 5 0,0 0 0 15,0-2-3-15,0 1-14 0,3-3-64 0,-3-2-93 16,0-1-115-16,6 0-62 0,-6-2-51 0,0 0-56 15,0-2-68-15,2 2-66 0,-2-2-50 16,0 2 53-16,0-2 123 0,0 0 179 0</inkml:trace>
  <inkml:trace contextRef="#ctx0" brushRef="#br0" timeOffset="2">1756 630 212 0,'0'-4'232'16,"0"3"-19"-16,0-3-14 0,0-1-12 0,0 3-5 16,0 0-10-16,0 2-2 0,0 0-4 15,0-1-5-15,-5 1-2 0,2 1-2 0,3-1-1 16,0 2-1-16,-5 3 1 0,-1-2 0 0,6 1-6 15,-3 2 1-15,3 1 7 0,-5-2 15 16,2 3 13-16,3-1 3 0,-11 3-8 0,11-2-24 16,-3 2-32-16,-3 0-31 0,1 1-18 15,2-1-17-15,-3 2-9 0,3 0-2 0,-2 1-2 16,-1-2 1-16,4 3-3 0,2 0-2 0,-9-1-4 16,9 2-2-16,-12-2-7 0,12 3-3 0,-3-3-6 15,-2 2-3-15,2-3-5 0,3-2-6 16,-6 2-5-16,1 0-1 0,5-2 0 15,-3-1 5-15,3-1-1 0,0 0-6 0,-6-1-1 16,6 0-2-16,-5-1 3 0,5 0-5 0,0-1-21 0,0-3-63 0,0 2-92 16,0-2-97-16,0 0-60 0,0-2-29 0,0-2-28 15,0 0-51 1,0 2-45-16,0-4-7 0,0 4 0 0,0 0 5 0,0-2 55 0,0 0 104 16</inkml:trace>
  <inkml:trace contextRef="#ctx0" brushRef="#br0" timeOffset="3">1737 622 112 0,'0'-1'218'0,"0"1"-14"15,6 0-17-15,-6 0-14 0,5-2 0 0,-5 2 7 16,0 0 17-16,0 0 16 0,3 2 8 15,-3-2-8-15,0 1-25 0,0 2-31 16,0 1-24-16,0-3-27 0,0 3-15 0,0 2-17 16,5-2-12-16,-5 2-12 0,0 0-4 0,0 0 2 15,0-1 0-15,0 1-4 0,0 2 3 0,3 0 2 16,-3 0 2-16,6-2-2 0,-6 1-2 16,5 3 6-16,-5 0 3 0,3-1 8 15,-3 1-6-15,6 2-5 0,-1-3-14 0,-5 3-8 16,3-2-9-16,-3 2-6 0,6 0-7 0,-6-3-2 15,3 1-5 1,-3 0 0-16,0 2 2 0,5-2 0 0,1 0-4 16,-6-3 2-16,0 1 2 15,0-1-4-15,3-1-1 0,-3 0 0 0,5 0 1 16,-5 0-4-16,0-2 1 0,0-1 3 0,0-2-1 16,0 5-45-16,0-5-58 0,0-1-59 15,0 2-35-15,0-2-47 0,3-2-67 0,-3 1-63 16,0 1-40-16,0-6-13 0,0 6-24 0,-3-3 10 15,3 0 62-15</inkml:trace>
  <inkml:trace contextRef="#ctx0" brushRef="#br0" timeOffset="4">1678 874 15 0,'0'3'177'0,"-2"-3"5"0,2 0-3 0,0 0-5 0,0 0-13 0,0 0-9 15,0 0-3-15,0-3 1 0,0 3 2 16,0-2 3-16,0 2 11 16,0 2 7-16,0-2 5 0,0 3-3 0,0-3-12 0,0 0-13 0,0 0-16 15,0 0-5 1,0 0-11-16,2-3-1 0,-2 1-4 0,0 2 0 0,6 0-4 0,-1-1-9 16,-5 1-1-16,3 0-1 0,-3-2 7 0,9 2-4 15,-9 0-11 1,11 0-24-16,-11-2-20 0,3 2-14 0,8 0-12 15,-8-3-6-15,2 3-4 0,-2-2-5 16,8 2-2-16,-8-1-1 0,2-1 2 0,-2 2 10 16,8 0 36-16,-8 0 38 0,3 0 19 0,-1 0-1 15,-2 0-15-15,3 0-12 0,-3-2-23 0,2 2-18 16,1 0-11-16,-3 0-9 0,2-2-4 16,-5 2-5-16,3 0-2 0,-3-2-6 0,6 2 3 15,-6 0-1-15,5-2 2 0,-5 0-5 16,0 2-64-16,0-2-132 0,3 0-160 0,-3-2-112 15,0 2-99-15,0 0-93 0,0 0-125 0,0 1 39 0,-3-2 137 0,3 1 225 16</inkml:trace>
  <inkml:trace contextRef="#ctx0" brushRef="#br0" timeOffset="5">2693 687 32 0,'0'0'247'0,"0"-1"-6"15,5 1-9-15,-2 0-8 0,-3-3-8 0,0 3-9 16,0 0-14-16,0 0-16 0,0 0-15 15,0 3-5-15,0-3 1 0,0 1-2 16,0 1-12-16,0 0-15 0,0 3-9 0,0-4-6 0,0 2-1 16,0 0 12-16,0 4 16 0,-3-2 24 15,3 2 20-15,-5 1 6 0,5-2-15 0,-3 3-26 16,-3 1-28-16,1 0-25 0,5 0-25 16,-3 0-21-16,-3 0-19 0,4 2-9 0,-4 2-10 0,0-6-4 15,4 2-1-15,-4 2-3 0,3-1-4 16,3-1-5-16,-11-1-68 0,11 1-108 0,-3-5-117 15,3 0-59-15,-5-1-72 0,5 2-89 16,-6-4-90-16,6 2-61 0,0-4 52 0,0 0 125 16,0 0 183-16</inkml:trace>
  <inkml:trace contextRef="#ctx0" brushRef="#br0" timeOffset="6">2066 759 201 0,'0'-2'218'0,"6"0"0"0,-6-3-5 0,0 4-6 16,0-1-9-16,3 0-6 0,-3-1-9 0,0 3-7 15,5-6-8-15,1 5-6 0,-6-1-6 16,3-1-11-16,2 0-10 0,-2-1-13 16,8 1-9-16,-8-2-9 0,5 0-10 0,4 1-5 15,-10 0-5-15,10 1-10 0,-4 0-16 16,0-2-17-16,1 3-16 0,-1-1-6 15,3 0-7-15,-8 3-3 0,5-2-1 0,4 2-2 0,-9 2-2 16,8 1-1-16,-3-2-1 0,-5 3-2 16,8 1 1-16,-8-1 3 0,3-1-1 0,-4 4 15 0,4 1 24 0,0-3 20 0,-6 4 12 15,2-5-8-15,-2 5-12 0,0-4-9 16,0 4-1-16,0-2-2 0,0 2-1 0,-2-4-12 16,2 3-5-16,-6-2-12 0,0 0 0 0,4 0-5 15,-7 0 3-15,-2-2-5 0,8 1 0 0,-5-4-4 16,-3 2 1-16,8-3 0 0,-9 2-5 15,4-2 1-15,0 0-5 0,2 0-42 16,-2-2-73-16,5 1-85 0,-3-1-60 0,1 1-79 16,2-3-100-16,-3 3-99 0,4 1-80 0,2-4 30 15,-6 2 110-15,6-1 180 0</inkml:trace>
  <inkml:trace contextRef="#ctx0" brushRef="#br0" timeOffset="7">2125 671 21 0,'-6'-2'187'0,"6"0"-5"15,0 2-9-15,0-1-2 0,0-1-7 0,0 2-8 16,0 0-11-16,0-2-16 0,0 2-13 16,0 0-7-16,0 0 2 0,0 0 5 0,0 0 19 15,0 0 27-15,0 2 30 0,0 0 6 16,0-1-18-16,0 1-26 0,0 0-14 0,0 3-3 16,-2-4 2-16,2 5 4 0,0-2 1 15,0 0 8-15,0 1 8 0,0-1 11 0,0 4 8 16,-6-3 5-16,6 4-11 0,0 1-25 0,-3 0-28 15,3-3-32-15,0 3-23 0,0 0-17 16,0 1-14-16,0 0-11 0,0 0-8 0,0-1-4 16,0 0-4-16,0 2-1 0,3-2 2 0,-3-1-2 15,6 0-2-15,-6 1 0 0,0 0-1 16,0-1 0-16,0-1-1 0,2 1 0 0,-2 0 0 16,0-1 0-16,0-2 3 0,0 3-1 15,0-3-1-15,6 2-1 0,-6-2-2 0,0-1-2 16,0 0 1-16,0 0 1 0,0 0-1 0,0-2 0 15,0 0-13-15,0-1-47 0,6-2-104 16,-6-2-129-16,0-1-91 0,0 0-28 0,2-2-7 16,-2 2-32-16,0-4-41 0,0 2-24 15,0 0-15-15,0 2 8 0,0-1 70 0,0-2 123 16</inkml:trace>
  <inkml:trace contextRef="#ctx0" brushRef="#br0" timeOffset="8">2447 755 126 0,'3'-2'198'0,"2"-1"-20"0,-5 2-17 0,3-3-3 15,-3 1 1-15,6 3-2 0,-1-6 0 0,-5 5-3 16,9-2 1-16,-9 1-5 0,3-1-12 15,-3 1-14-15,5 0-4 0,1 2 2 0,-6 0 6 16,3 0-4-16,-3 2-15 0,5 0-16 0,1 3-14 16,-6-4-12-16,3 2-7 0,2 3-13 15,-5-1-7-15,0 1-4 0,3 0 3 0,-3 0 5 16,0-1 6-16,5 4 1 0,1-1 6 16,-6-1 1-16,0 1 13 0,0 2 8 0,0-1 16 15,0-1 14-15,0 2 10 0,-6 0 7 0,1-2 9 16,5 2-1-16,-3 2 3 0,-2-5-8 15,2 3-12-15,-3-1-23 0,1-1-27 0,-4-3-18 16,4 4-15-16,2-6-3 0,-6 2-10 16,-2-2-7-16,3-1-3 0,0-2-4 0,-1 0-4 15,1 0-4-15,2-2-4 0,-2-1 2 0,2-4-1 0,-2 4 3 0,8-4-4 16,-9 2 1-16,9-3 2 0,-11 1 2 16,11 0-1-1,0-3-3-15,0 1 0 0,0-1 1 16,0 1 1-16,6 0-1 0,-1-1-2 0,-5 0-50 15,3 2-82-15,3-2-107 0,-3 2-56 16,-3 1-22-16,11-2-11 0,-11 2-44 0,3-2-69 0,-3 4-71 16,5-1-51-16,1 1-7 0,-6 2 74 15,0-2 135-15</inkml:trace>
  <inkml:trace contextRef="#ctx0" brushRef="#br0" timeOffset="9">2832 671 35 0,'6'-4'221'0,"-6"3"0"0,3-1 2 16,-3 0-1-16,5-1-2 0,2 2-9 16,-7 1-11-16,0-2-9 0,3 2 6 0,-3 0 8 15,0 0 3-15,0 0-10 0,0 2-19 0,0-2-26 16,0 4-23-16,0-2-13 0,0 1-4 16,0 1-7-16,-3 1-6 0,3 2-9 0,-7-1-11 15,2 2-10-15,2-2-16 0,3 4-20 0,-6-1-8 16,4 2-10-16,-10-2-7 0,12 4-3 15,-2-3-5-15,-4 2 3 0,3-1-1 0,-2 1 0 16,-1-2-3-16,6 1-4 0,-3-3-12 16,3 0-53-16,-5 0-58 0,2 0-63 0,3-2-38 0,0-1-54 15,0-2-71-15,0-1-54 0,0 1-25 16,-6-1-3-16,6 1 0 0,0-3 32 16,0-5 74-16</inkml:trace>
  <inkml:trace contextRef="#ctx0" brushRef="#br0" timeOffset="10">2816 700 94 0,'0'-1'167'16,"2"-1"-9"-16,-2 1-3 0,0 1 11 0,0-3 11 0,6 3-2 15,-6 3-8-15,6-3-5 0,-6 0-5 16,0 1-3-16,0 1-5 0,2-1 1 0,-2 1 2 16,6 2-6-16,-6-2-19 0,0 2-20 0,3-1-15 15,-3 0-10-15,5 1-1 0,2-1 4 16,-4 2 10-16,-3-2 4 0,11 0-10 0,-11 3-21 16,8-1-22-16,-5 1-13 0,3 0-9 15,-1-2-7-15,-2 2-4 0,3 0-4 0,-4-1-3 16,10 2-3-16,-10-2-1 0,4 1-1 0,2 2-1 15,-2-2 0-15,-3-1-1 0,2 0 1 16,1 2 0-16,-3-1 1 0,2 0 1 0,-2-2 1 16,3 2-3-16,-1 0 1 0,-5-2-2 0,3 2 1 15,3-4 0-15,-6 1 3 0,2 2-1 0,-2-3-1 0,0 0-1 16,6-1 3-16,-6 1-17 0,0-2-31 0,0 0-52 31,6 0-70-31,-6 0-99 0,0-2-114 0,0 1-92 0,-6-1-59 0,6 0-9 0,-6-3 68 16,6 2 131-1</inkml:trace>
  <inkml:trace contextRef="#ctx0" brushRef="#br0" timeOffset="11">2973 712 167 0,'0'-6'276'0,"6"0"-15"0,-6 3-5 0,0-1 10 16,0 0 19-16,0 1 16 0,0 0-12 15,0-1-35-15,0 2-52 0,0 1-51 0,0-2-40 0,0 1-19 0,0 0 1 16,0 2 24-16,0 0 33 0,0 2 38 16,0-2 26-16,0 5 16 0,0-2 5 0,0 4-12 15,-6-2-31-15,6 4-42 0,-3-1-37 0,3 2-36 16,-5 2-21-16,-1 0-14 0,6-4-7 0,-3 7-7 16,3-3-11-16,0-1-6 0,-5 3-6 15,2 0-4-15,3-3 1 0,-6 3-1 16,1-2 3-16,5 2-11 0,-3-4 0 0,3-1-3 15,0 1 12-15,-6-1-61 0,6-1-106 0,0-3-120 16,0 0-72-16,0 0-14 0,0-2-7 0,0 1-36 16,0-2-48-16,0-2-41 0,0 1-22 0,0-1-17 15,0 0 56-15,0-1 109 0</inkml:trace>
  <inkml:trace contextRef="#ctx0" brushRef="#br0" timeOffset="12">3192 654 126 0,'0'-2'354'0,"0"0"-9"15,0 2-8 1,0 0 8-16,0 0 4 0,-6 0-21 0,6-2-45 16,0 2-54-16,0 0-44 0,0 0-35 0,0-2-23 15,0 2-24-15,0 0-25 0,0-2-22 0,0 2-1 16,6 0 20-16,-6 0 28 0,0 0 26 15,3 0 17-15,2 2 17 0,-5-2 14 0,3 2 7 16,8-2-2-16,-8 2-17 0,2-2-25 0,4 2-26 16,-1-2-24-16,3 2-18 0,-2-2-14 15,-1 0-12-15,1-2-14 0,4 2-10 0,1-2 0 16,0 2 4-16,0-2-5 0,-5 0-2 0,5 0-12 16,-6-2-2-16,6 3 1 0,-6-2 5 15,6 1-4-15,-11-2-4 0,8 3 0 0,-2-3-2 16,-7 1-29-16,10 2-97 0,-10-4-175 15,-2 1-162-15,6 3-92 0,-6-4-43 0,0 1-31 16,-6 4-38-16,6-2-12 0,-2 2 69 0,-10 0 129 16,10 0 172-16</inkml:trace>
  <inkml:trace contextRef="#ctx0" brushRef="#br0" timeOffset="13">3334 646 231 0,'-3'4'298'0,"3"-2"-39"0,-5 2-29 0,-1-2-6 15,6 2 9 1,-3-2 15-16,3 1 10 0,0 3-12 16,-5-2-27-16,2 2-40 0,3-2-33 0,0 5-22 15,-6-5-12-15,1 4-4 0,5-3 11 16,0 5 19-16,-3-1 24 0,3 1 23 0,-6 3 21 0,1-3 14 16,2 4 6-16,-2-2-27 0,5-1-16 15,-3 3-12-15,3-3-1 0,-6 3-27 0,1-2-40 16,5-1-32-16,0-1-21 0,-3 2-10 0,3-2 2 15,0-3 0-15,0 3 3 0,-6-3-12 16,6 1-5-16,-3-1-12 0,3-2-3 0,0 1-4 16,0 0-2-16,0-3-3 0,0 2-2 15,0-4 3-15,0 2-2 0,0-2-2 0,0-1-1 16,0 0-4-16,0 0-38 0,0-1-103 0,0 1-207 16,0-4-194-16,0-1-192 15,-5 2-140-15,-1 1-92 0,6 0 97 0,-3-2 233 0,3 0 250 0</inkml:trace>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05"/>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-1 1101 46 0,'0'0'74'0,"0"0"2"15,0 0-4-15,0 0-4 0,0 0-6 0,0-2-5 16,0 2-10-16,0 0 0 0,0 0-3 0,0 0-4 16,0 0-4-16,0 0-5 0,0 0-10 0,0 0-2 15,0 0-7-15,0 0-2 0,0 0-2 16,0 0 4-16,0 0-3 0,0 0 3 0,0 0-4 15,0 0 9-15,0 0 2 0,0 0 6 16,0 0 1-16,0 0 4 0,0 0-2 0,0 0-2 16,0-2 0-16,0 2 0 0,0 0-2 0,0 0-2 15,0-2-4-15,0 2-2 0,0 0-3 16,0-2-6-16,0 2-3 0,0 0 0 0,0 0 0 16,0 0-2-16,0 0 0 0,0 0 1 15,0 0-1-15,0 0 3 0,0 0 2 0,0-2 1 31,0 2-1-31,0-2-3 0,0 2-1 0,0 0 0 16,0 0 1-16,0 0-4 0,0 0 0 0,0 2 0 0,0-2-2 0,0 0 2 16,0 0 2-16,0 2 1 0,0-2 6 15,0 0 4-15,0-2 5 0,0 2 0 0,0 0 4 16,0-2-1-16,0 2 6 0,0 0 0 0,0 0 4 16,0-2-2-16,0 2-2 0,0 0-6 15,0 0-5-15,0-2-3 0,0 2-3 0,0 0-5 16,0 0 0-16,0 0 0 0,0 0 4 15,0 0 3-15,0 0 11 0,0 0 15 0,0 0 21 16,0 2 20-16,0-2 14 0,6 0 2 0,-6 0-6 16,0 2-11-16,3-2-15 0,-3 0-16 15,0 0-10-15,0 0-9 0,0 0-8 0,0 0-1 16,5 0-1-16,-5 0-1 0,6 0-2 16,-6 0 3-16,0 0 2 0,0 0 10 0,0 0 3 15,3 2 2-15,-3-2 1 0,0 0-1 0,0 0 2 16,5 0 2-16,-5 0 0 0,0 0 4 15,6 0 2-15,-6 0 3 0,0-2 0 0,0 2 0 16,0 0-2-16,3-2-3 0,-3 2-1 16,5-2-5-16,-5 2-1 0,0-1-5 0,0 1-5 15,3-2-5-15,-3-1-7 0,0 3-2 0,5-2-7 16,-5 0-2-16,6 1-2 0,-6 1 1 16,0-2 1-16,3-1-1 0,2 3-1 0,-5-2-1 15,0 2 0-15,3-2 3 0,-3 2 1 16,0-1 0-16,6-1-2 0,-6 0-2 0,5 2 0 15,-5-2 4-15,3-1-1 0,-3 2 1 0,0 1-5 16,6-2 1-16,-1 1 0 0,-5 1-2 16,0-4 2-16,3 4-1 0,3-3 1 0,-6 1 0 15,0 2 1-15,3-2-1 0,-3 2 0 16,5-2 0-16,-5 2 2 0,6-1 0 0,-6 1-2 16,0-3 0-16,2 1-1 0,4 2 2 0,-6-2 0 15,0 0 1-15,3 2-2 0,-3-1 0 16,0-2 2-16,5 1-2 0,1 2 2 0,-6-1-6 15,0-2 2 1,3 2 0-16,-3-2 5 0,0 2-3 0,0 1 0 16,5-3-2-16,-5 1 0 0,3 2-1 0,-3-1 2 0,0-2 2 0,6 3 0 15,-1-2 4-15,-5 1-4 0,0 1-1 0,3-2-1 16,-3 0 0-16,6-1 2 0,-1 3 1 16,-5-1-2-16,3 0 0 0,3-2 0 0,-4-1 0 15,-2 4 0-15,6-2 0 0,0 0 2 0,-6-2-1 16,8 2-1-16,-8-1-4 0,0 2 1 15,3 0 3-15,2-2 3 0,1 2-2 0,-6-2-1 16,3 2 0-16,-3-1 0 0,5-1 0 16,1 2 0-16,-6-2 0 0,3 2 0 0,2 1 2 15,-5-3-2-15,0 2 2 0,3-1-3 0,-3-1 0 16,6 2-1-16,-1-1 2 0,-5 0 0 16,3 2-2-16,3-2 2 0,-6 0 1 0,2 0-1 15,-2 0 0-15,6 0 0 0,0 0 1 16,-4 1-1-16,-2-4 0 0,9 3 0 0,-4 0 0 15,1 1 0-15,-3-4 0 0,2 4 0 16,1-2 0-16,-6 2 0 0,8-2 3 0,-8 2-2 16,3-1 0-16,3-1-2 0,-1-1 0 0,-2 3 1 15,3-1 0-15,-3 0 0 0,2-3 1 16,1 4 0-16,-6-3-2 0,3 2 0 0,2-1-2 16,-2 0 3-16,3-1 3 0,-1 3-2 0,-2-2-1 15,3-1 0-15,-1 2-1 0,-2 2 1 16,3-5 0-16,-4 0 0 0,4 4 0 0,0-1 0 15,-4-2-3-15,4 0 0 0,-3 1 1 16,8 0 4-16,-8 0-1 0,-3-2-1 0,11 1 2 16,-8 0-2-16,3 0 3 0,2 0-2 0,-2 1-1 15,2-3 0-15,-5 1-2 0,2 2 0 16,1-2 4-16,-3 2-4 0,5-1 2 0,-2 1 0 16,2-2 2-16,-2 1-2 0,-1 0-2 15,4 0 2-15,-6 1 0 0,2-3 4 0,1 3-1 16,2 0-3-16,-5-2-3 0,8 2 2 0,-8-1 1 15,8-1 0 1,-8 2 1-16,5-1 0 0,-2 0 1 16,2 0-2-16,-2 1-3 0,2-4 1 0,1 4 0 0,-1-1 2 0,-2-2 0 15,2 2 0-15,3-1 0 0,-3 0 2 0,-5 1-2 16,8 0-2-16,-2-1 2 0,-1 0 0 16,1 1 0-16,2-2 0 0,-3 2-2 0,-5 1 0 15,8-3 2-15,-3 2 0 0,1-1 0 0,-1 0-1 16,1 1 4-16,2 0-1 0,-9-2-2 15,10 2 0-15,-4 0 0 0,-5-1 0 0,8 0 0 16,-3 1 0-16,-5 1 0 0,8-3 0 16,-8 2 2-16,6 0-4 0,2 0 2 0,-3-2 0 15,-2 2 4-15,2 1-1 0,0-4-3 0,-2 4 0 16,2-4-3-16,1 4 3 0,-4-1 7 16,4-2-5-16,-4 0 1 0,4 2-8 0,-7 0 1 15,10-2 4-15,-10 2-2 0,4-2 2 16,2 2 0-16,-2-2 2 0,-3 2-2 0,5-2-2 15,3 3 2-15,-8-3-1 0,8 1 0 0,-8-2-2 16,5 1 3-16,-2 1 2 0,0 0-1 16,2-2-4-16,-5 0 3 0,8 2 0 0,-8-1 0 15,8-2 0-15,-3 1 0 0,-5 0 3 16,8-1-2-16,-2 2 2 0,-6-1-1 0,8 1 2 16,-3-1 2-16,-5-1-3 0,8-1 4 0,-2 5 1 15,-1-5 1-15,0 2-2 0,4-1 1 16,-10 0-3-16,7 2 1 0,2-2-1 0,-8 3-3 15,5-4-1-15,-2 3-1 0,2 1 0 16,-2-1-3-16,2-1 3 0,-2 2 0 0,2-3 3 16,-2 2-1-16,2-2-1 0,-5 2-1 0,8 1 0 15,-7-1 0-15,7 0-1 0,-8-1 1 16,3 2 0-16,2-1 0 0,-2 0-1 0,2 1-4 16,-5 0 1-16,3 2 1 0,-1-4 7 15,3 2 0-15,-5-1 2 0,8 0 1 0,-8 0-7 16,8 2-2-16,-2-2-3 0,-6 1 5 0,2-2-3 15,4 4 0-15,-4-4 3 0,3 2 0 16,-2 0 2-16,-3 0-1 16,8 1-1-16,-8-2 1 0,5 1-2 15,-8 0 0-15,11 2-1 0,-8-1 4 0,3-1-1 0,-3 2 2 0,2-1-3 16,1-2 0-16,-4 4-2 0,-2-3 0 0,9 2 0 16,-4-2 5-16,1 0-3 0,-3 1 0 0,-3 1-3 15,11-2 3-15,-8 1 6 0,2 1 0 0,-2-2-5 16,8 0-4-16,-11 1 1 0,9 0 0 15,-7-1-1-15,4 0 0 0,0 0 3 16,-4 2 0-16,7-1 0 0,-9 1 0 0,11-1 0 16,-8 0 3-16,-3 2-1 0,11-2-1 0,-11 1-1 15,3 0-1-15,2 1 1 0,-5-2 1 0,3 2-1 16,3 0 2-16,-1 0-2 0,-5-2 0 16,3 3-2-16,3-2 2 0,-6 1 2 15,0 0 2-15,2 2-3 0,-2-2-1 0,0 1-2 16,0 1 2-16,6-3 1 0,-6 3 0 0,6-2 0 15,-6 2-1-15,0-2-1 0,0 2-4 0,0 0 3 16,0 0 1-16,0-1-1 0,0 1-1 16,2 0 3-16,-2 0 3 0,0 0 0 15,0 0-3-15,0 0-4 0,0 0 1 0,0 0 1 16,0 0 2-16,0 0 0 0,0 0 2 0,6 0-1 16,-6 0-1-16,0 0 0 0,0 0 0 0,0 0 2 15,0-2 0-15,0 2-1 0,0 0 0 16,0 0-1-16,0 0 0 0,0 0 2 15,0 0 1-15,0 0-2 0,0 0 0 0,0 0 2 16,0 0 4-16,0 0 3 0,0 0 3 0,0 0-2 16,0 0-4-16,0 0 2 0,0 0-3 0,0 0 0 15,0 0-1-15,0 0 10 0,0 0 18 16,0 2 17-16,0-2 7 0,0 0 3 16,0 1-1-16,-6 1-6 0,6 0-1 0,0 1-2 15,0-2 4-15,-2 1 7 0,2 0 13 0,0 3 10 16,-6-4 10-16,0 3 7 0,6 0 2 0,-2 0-3 15,2 0 1-15,-6-1-5 0,3 4-15 16,3-4-21 0,-5 4-24-16,-1-2-10 0,3 0-4 15,-2 1 5-15,2 3-5 0,3-3-3 0,-11 0-8 0,11 2 3 0,-3-3 3 0,-3 3-3 16,1 1-2-16,2-2-4 0,-3-1 0 0,6 2 4 16,-2-1-5-16,-4 2 1 0,0-4 0 15,6 3 1-15,-2-2 2 0,2 0-2 16,-9 2 2-16,9-3 3 0,0 3 2 0,-5-4 0 15,-1 2 0-15,6 0-6 0,-3-2-1 0,3 0-4 16,0 2 0-16,0-4-3 0,-5 2 3 0,5-1-5 16,0 0-5-16,-3-1-2 0,3 1 2 15,0-1 2-15,0 1 3 0,0-3 0 0,0 2 5 16,0-2-2-16,0 2 1 0,0-1-1 16,0-1 1-16,0 0-3 0,0 2-1 0,0-2 0 15,0-2 0-15,0 2 0 0,0 0 4 0,0-3 2 16,3 1-1-16,2-1-1 0,-5 1-2 15,0-1-8-15,3-2 2 0,3 2-3 0,-1-3 10 16,-2 0-7-16,3-2 8 0,-4 2-1 16,4-2 1-16,0 3-7 0,-4-5 1 0,4 2-4 15,-3 0 2-15,8-1 4 0,-8 1 4 0,8-4-3 16,-8 4-1-16,2-2-2 0,4 1 0 16,-4-1-10-16,4 1 6 0,-7 0 0 0,10 1 10 15,-10 0 8-15,10 0 0 0,-10 0-6 16,4 0-6-16,-3 1-4 0,2 0 1 0,1 2-1 15,-3 1 4-15,2-2-4 0,-5 2 1 0,3 0 1 16,-3 0 9-16,6 2 0 0,-1-2 3 0,-5 2 3 16,0 0 1-16,3 1-1 0,-3-1-5 15,0 2-8-15,0-3-1 0,0 3 1 0,-3 0 3 16,3 0-1-16,0 0-6 0,-5 0-2 16,5 3 2-16,-6-3 8 0,6 0 4 0,-3 2-9 15,-2-2 2-15,2 1-1 0,3-1 12 0,-6 2-8 16,1 0 0-16,2-2 0 0,-3 3 8 15,4-2-2-15,-4 1 3 0,0-2-1 0,4 2-1 16,-4 0-3-16,0-2-3 0,4 3 1 16,-7-2-4-1,4-1-2-15,-1 2-1 0,3 0 1 0,-5 0 2 16,2-2-2-16,1 2 2 0,2 0-4 0,-8 0 2 0,8 0 0 0,-3 0 0 16,4 0 0-16,-4-1-1 0,0 2 1 0,4-2 3 15,-7 4-2-15,9-5 0 0,-11 1-3 0,11 2-1 16,-3-2-3-16,-2 2 1 0,2-2 5 0,3 1 5 15,-11 0-4-15,11-2 2 0,0 2-3 16,-3-2-2-16,3 0 0 0,-6 3 2 0,6-3-2 16,-5 0 1-16,5 0-5 0,0 0 5 15,0 0-3-15,0 3 3 0,-3-3-4 0,3 0 1 16,0 2-2-16,0-2 4 0,-6 0 1 0,6 0-4 16,0 0-1-16,0 0 9 0,0 0 0 15,0 0 2-15,0 0-5 0,0 0 3 0,0 0-5 16,0 0 4-16,0 0-7 0,0 0 2 15,0 0-1-15,0 1 5 0,0-1-2 0,0 0 2 16,0 0 1-16,0 4 0 0,0-3 0 0,0-1 0 16,0 1 1-16,6 2 1 0,-6-1-4 15,3 0 0-15,-3-2-4 0,0 2 1 0,0 0 1 16,5 0 4-16,1 0-2 0,-6-1 1 16,0-1-3-16,3 5 2 0,-3-3 0 0,0-1 4 15,5 1 0-15,1 0-4 0,-6 3 0 0,3-3-4 16,2 1 4-16,-5-1 2 0,0 3 3 15,3-4-2-15,-3 3-1 0,6-2-1 0,-1-1 1 16,-5 2-3-16,3-1-3 0,-3 0 0 16,6 1 2-16,-6 0 6 0,0-1 2 0,0-2 3 15,2 2 2-15,-2 1-1 0,0-3 2 0,0 0-2 16,0 2 4-16,0-2 1 0,0 3-3 0,0-3-1 16,0 2-6-16,0 0-1 0,0-2-4 15,6 0-2-15,-6 1 4 0,0-1-6 16,0 0-1-16,0 0-6 0,0 0-12 0,0 0-48 15,0 0-153-15,0 0-207 0,6-1-224 0,-6-1-211 16,0-3-126-16,0 3 65 0,0-3 239 0,0 0 267 31</inkml:trace>
  <inkml:trace contextRef="#ctx0" brushRef="#br0" timeOffset="1">2427-113 108 0,'0'-2'163'0,"0"2"-7"16,0 0 1-16,0 0 11 0,0 0 8 15,-6 0 6-15,6 0 0 0,0 0-4 0,0 0-7 16,0 0-8-16,0 0-14 0,0 0-17 15,0 0-14-15,0 0-12 0,0 0-2 0,0 0-1 16,0 0 7-16,0 0 3 0,6 0 1 0,-6 0-1 16,0 0 8-16,0 0 14 0,2 0 19 15,-2 0 17-15,6 0 13 0,0 0 3 0,-6 0 0 16,2 0 2-16,4 0 0 0,-3-2-15 16,2 2-29-16,4 0-40 0,-4 0-34 0,1-2-19 15,2 2-14-15,-5-3-10 0,8 3-11 0,-2-1-7 16,-1-1-2-16,-2 2-3 0,2 0-3 15,-3 0 2-15,4-2-2 0,-6 2 4 0,8 0-5 16,-3 0-3-16,-5 0-1 0,-3 0 1 16,11 0 2-16,-8 0-1 0,-3 0-1 0,6 0-10 15,-4 0-42-15,4 0-71 0,-6 0-99 0,5 0-91 16,-5-2-56-16,0 2-16 0,0-2-16 16,0 0-33-16,0 0-32 0,0 2-20 0,-5-2-34 15,-1 2 2-15,6 0 70 0,-2 0 136 16</inkml:trace>
  <inkml:trace contextRef="#ctx0" brushRef="#br0" timeOffset="2">2516-102 169 0,'-6'4'161'0,"6"-4"-9"0,0 3 2 31,0-2 5-31,0 1 9 0,-2 0 3 0,2 0-5 15,0 1-6-15,0 0-2 0,0 1 2 16,-6 0-3-16,6 0-4 0,-3 0-9 0,3 0-9 16,0 2-9-16,-5-2-10 0,5 1-11 0,-6 1-14 15,6 0-8-15,0-3-8 0,0 6-6 16,-3-5-4-16,3 2 0 0,0 0-1 0,0-1 5 16,-5 1-4-16,5 0-2 0,-3 1-2 0,3-4 2 15,0 4 7-15,0-2 7 0,0 0 8 16,0 2 15-16,0-2 12 0,0 2 3 0,-6-2-14 15,6 1-10-15,0 0-6 0,0 0-6 0,0-1-14 0,0 0-11 0,0 0-4 16,0 0-6-16,0 0-13 0,-5 0-7 16,5-2-8-16,0 1-7 0,0-2-5 0,0 1-9 15,0-2-43-15,0 1-79 0,0-2-104 16,5 0-82-16,-5-2-63 16,6 1-78-16,-6-4-86 0,0 1-107 0,0 3-39 0,0-4 74 0,0 1 160 0</inkml:trace>
  <inkml:trace contextRef="#ctx0" brushRef="#br0" timeOffset="3">1912-286 56 0,'-6'-2'75'0,"6"2"2"0,0-2 5 16,6 0 2-16,-6-1 4 15,0 3-2-15,0-1-1 0,6-1-5 0,-6 2-6 16,0-2-4-16,0 2-1 0,0-2-2 15,0 2 1-15,0 0 5 0,0-3 4 0,0 3 0 16,0-1 3-16,0 1-4 0,3-2-2 16,-3 2-3-16,0 0-2 0,0 0 1 0,0 0 2 15,0 0 3-15,0 0 3 0,5 0 0 0,-5 0 0 16,0 0 2-16,0 0 6 0,0 0 10 16,0 0 4-16,0 0-1 15,0 0-4-15,3 0-9 0,-3 0-14 0,0 2-11 0,6-2-12 0,-6 0-7 0,5 0-2 16,-5 0 1-16,3 0-2 0,-3 1-3 0,11-1-1 15,-11 0-3-15,9 3-5 0,-9-1-8 16,2-2-2-16,4 2 12 0,0 0 26 16,2-1 44-16,-5 4 41 0,2-3 24 0,1 1-12 15,-3 2-29-15,3-1-23 0,-4 0-8 0,4 0 3 16,0 2-11-16,-4-3-18 0,4 1-23 0,0 2-10 16,-4 0-8-16,4-2-7 0,-3 3 0 15,-3-5-2-15,11 5 3 0,-11-1 16 16,3 0 19-16,2-1 10 0,-5 3-9 0,3-2-13 15,-3 2-11-15,6-2-7 0,-6 2-2 0,5-1-7 16,-5 2-2-16,0-4-9 0,0 4 7 0,0-2-5 16,0 1-1-16,0-2-7 0,0 1 2 15,0 2 0-15,0-1-2 0,0-1-1 0,0 1 1 16,3-2 2-16,-3 2 0 0,0-3-3 16,0 1 1-16,0 2 2 0,0-2 0 0,0 0 0 15,6 1-1-15,-6-2 6 0,3-1-4 0,-3 0-3 16,0 1-2-16,5 0 3 0,-5-3 3 15,6 1 1-15,-6 1 2 0,3-1-1 0,-3-1 1 16,0-1 2-16,5 1-2 0,1-2 2 0,-6 0-4 16,0 0 2-16,8 0-4 0,-8-2 0 15,3 2-1-15,-3-1 1 0,11-1-1 16,-11-1 0-16,3 1-1 0,2 0-3 0,-2-1 3 16,3 1 1-16,-1-3 2 0,-2 4 2 0,-3-3-4 15,11 0 0-15,-8 2 0 0,3-4 4 0,-4 1 1 16,4 2-1-16,0-3-3 0,-4 2-1 15,4-2 1-15,-3 1-1 0,2-4 0 16,1 4 0-16,-3-3 1 0,2-2-1 0,-2 3 2 16,8-1-2-16,-11-2-3 0,3 1 0 0,8 0 0 15,-11 1 5-15,9 0-1 0,-9 1-2 0,2-2 1 16,4 2 0-16,0-3 4 0,-4 3 1 31,4-2 0-31,-6-1-1 0,3 2-1 0,-3 2-2 16,5-2-1-16,-5 1-1 0,6-1 2 0,-6-1 1 15,0 4-1-15,3 0-1 0,-3-4 0 16,0 4 0-16,0-4 2 0,0 4-2 0,0-1-2 16,0 0-1-16,0 0 2 0,0 2 1 0,0-2 1 0,0 2 1 15,0-2-1-15,0 2-1 0,0 1 2 16,0-1 0-16,0 0-1 0,0 0-4 0,0 0-5 16,0 2-1-16,0 0-3 0,0 0 0 15,0 0 2-15,0 1-16 0,0-2-58 0,0 1-95 16,0 0-106-16,0 0-66 0,5 2-23 0,-5-3-32 15,6 3-61-15,-6 0-83 0,0 0-104 16,0 3 8-16,0-1 99 0,0 5 195 0</inkml:trace>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09"/>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304-83 14 0,'0'-2'131'0,"0"2"14"0,6-3 8 16,-6 3-1-16,3 0-2 0,-3 0-6 16,0 0-5-16,0 0-3 0,0 0-6 0,0-1 0 15,0 1-6-15,5 0 7 0,-5-2 10 16,0 2 5-16,0 0-5 0,-5 0-14 16,5 2-16-16,0-2-12 0,0 1-8 15,0-1-7-15,-3 3-12 0,-3-1-12 16,4 2-14-16,2 0-7 0,-12-1 0 0,10 1 9 15,-4 0 5-15,-2 2 2 0,2 0-10 16,-2 1-3-16,2-2-5 0,-2 1-7 0,-1 0-5 16,1 4-9-16,-1-2-1 0,-2 1-4 15,8-1-1-15,-5 0 1 0,-3 1 1 16,2-1 0-16,4 0-4 0,-4 3-7 16,1-4 1-16,2-1-1 0,4 2 0 0,-7-3-1 15,4 3-10-15,-1-4 0 0,3 2 2 16,3-4 12-16,-5 2 0 0,2 0-4 15,3 0 1-15,0-2 0 0,-6 0 2 0,1 0 0 16,5-2 0-16,0 2 0 0,0-2-3 16,0-2-4-16,0 2 5 0,5-2 2 15,-5 0-1-15,6 0-3 0,-6 0 0 16,3-1 1-16,2-4-3 0,-5 4-1 0,3-2 3 16,3 0 2-16,-1-2 2 0,-2 2-4 15,3-3-1-15,-4 1-2 0,4-2 7 16,0 1 1-16,-4 0 0 0,4 0-3 15,-3 1 0-15,-3-2 2 0,11 2 1 0,-11-1-3 16,0 2-2-16,3-2 2 0,-3 1 9 16,0 3-1-16,5-2-3 0,-5 0-7 15,0 2-3-15,0 0 1 0,-5 1 0 16,5 0 0-16,0-1 3 0,-3 2-8 0,3 1 3 16,-11-2-1-16,11 3 10 0,-9-2 1 15,9 2 1-15,-2 0-2 0,-10 0-5 16,10 0 0-16,-7 0 1 0,4 2 0 0,-4-2 0 15,1 0-2-15,-3 3 6 0,8-2-4 16,-8 1 0-16,2 0-7 0,1 0 2 16,0-2 7-16,2 3 6 0,-2-2-5 0,2-1-5 15,3 2-2-15,-8 0 2 0,8-2 5 16,-2 2 0-16,2-2-1 0,-8 0-2 16,11 0-1-16,-3 3 0 0,3-3-4 0,-6 0-2 15,4 0-30-15,2 0-75 16,0 0-131-16,0 0-138 0,0 0-118 0,0-3-78 15,2 1 1-15,4 0 92 0,-6 0 157 0</inkml:trace>
  <inkml:trace contextRef="#ctx0" brushRef="#br0" timeOffset="1">1012 58 18 0,'0'0'90'0,"0"0"11"0,0 0 15 15,0 0 9-15,0 0 2 0,0 0-3 0,0 0 0 16,0 0-1-16,0 0 0 0,0 0 8 0,0 0 0 16,0 0 3-16,0 0-2 0,0 0 0 15,0-1-2-15,0 1 0 0,0 0-2 16,0-3-6-16,0 3-9 0,0 0-11 0,0 0-11 16,0-2-16-16,0 2-14 0,0 0-15 15,0-1-14-15,0 1-10 0,0 0-10 0,6-3-4 16,-6 3 0-16,6-1 2 0,-6 1 2 0,2-3-1 15,-2 3-1-15,6-2-3 0,-3 0-3 16,-3 2-2-16,6-2-1 0,-1 2 2 0,-2 0-1 16,-3 0 0-16,11 0-4 0,-11 0 2 15,3 2 2-15,3-2 0 0,-4 2-1 16,4 0 2-16,0 1 1 0,-6-2-1 0,2 2 0 0,4-2 1 16,-6 4-1-16,3-4-1 0,-3 3 1 0,0 0 9 15,5-3 10-15,-5 4 7 0,0-1 0 0,0 1-6 16,0-4-2-16,0 2-2 0,0 1-2 15,0-2-5-15,-5 2-2 0,5-2-2 16,0 2 1-16,-3-1-3 0,3 0-3 0,-6-1-3 16,4 0 0-16,-4 0 1 0,0 0 0 0,4 0-1 15,2 0 0-15,-6 0 0 0,3-2 2 0,-2 1-1 16,-1-1 1-16,6 0-1 0,-3 0-1 16,3 0 0-16,-5 0-3 0,-1-1 2 0,6-1 6 15,-3-2-2-15,-3 2-1 0,6 0-8 16,-2-2 2-16,2 1 2 0,0-2-1 0,0 1 2 15,0 0 0-15,-6-2-1 0,6 2 0 0,0-1 2 16,0-1 0-16,0 0-1 0,6 0 1 16,-6 2-2-16,0-2 0 0,0 0-1 0,0 1 3 15,0-2 1-15,0 4-1 0,2-3 0 16,-2 2 2-16,0-3-4 0,6 2 2 0,-6 1-1 16,3-2 2-16,-3 3 1 0,0-2-1 0,6 0-5 15,-1 1 2-15,-5-2-2 0,3 4 1 16,-3-2 3-16,6 0 0 0,-1 2 0 0,-5-2 0 15,3 0-2-15,3 2 1 0,-4-2 0 0,4 0 0 16,0 0-1-16,2 2-9 0,-5-2-19 16,8 0-32-16,-8 1-36 0,5-1-46 0,4 0-52 15,-10-1-52-15,10 2-40 0,-10-1-27 16,4 1-26-16,-3 2-36 0,8-1-19 0,-8 0 39 16</inkml:trace>
  <inkml:trace contextRef="#ctx0" brushRef="#br0" timeOffset="2">570-190 11 0,'0'-1'44'0,"0"-2"-4"0,0 1-2 16,0 2 2-16,0-1 1 0,0 1 6 15,0-2 3-15,0 2 2 0,0 0 2 0,0 0 4 16,0 0 2-16,0 0 3 0,0 0-1 0,0 0-1 15,0 0 2-15,0 0 6 0,0-2-1 0,6 2 4 16,-6-2-1-16,0 2 0 0,0 0-4 16,0 0-6-16,5 0-4 0,-5 0 1 15,0 0 1-15,0 0 2 0,0 0 2 0,0 0 0 16,0 0-6-16,0 0-4 0,0 0-3 0,0 0-7 16,0 0-9-16,0 0-11 0,0 0-8 0,0 0-6 15,0 0-5-15,0 0 12 0,0 0 22 16,0 0 18-16,0 2 1 0,3-2-12 15,-3 2-9-15,6-2-13 0,-6 2-5 0,0-2-6 16,3 1-1-16,-3 1 11 0,5 1 9 0,1-2 9 16,-6 3-5-16,2-2-6 0,-2 0-4 0,6 3-3 15,-3-3-1-15,-3 1 3 0,5 0 0 16,1 0-3-16,-6 1-5 0,0-2-4 0,3 2-3 16,-3 2 0-16,5-1-1 0,1-2-1 15,-6 0-3-15,3 1 2 0,2 2 0 0,-5 1-2 16,0-4 2-16,0 5-2 0,3-2 0 0,-3 0-1 15,0 0-1-15,0-1-1 0,0 4 1 16,0-4-2-16,0 4 1 0,0-4-1 0,0 3 0 16,-3-1 0-16,3 0 2 0,0-1-4 15,0 1 4-15,-5 0-1 0,5-2 1 0,-3 1 0 16,3 2-2-16,0-2-1 0,0 0-2 0,0 0-1 16,-6-1 2-16,6 1 4 0,0-2-1 15,-5 2-1-15,5-2-4 0,0 0 1 0,0 0-1 16,0 1 2-16,0-2-1 0,5 1 0 15,-5-2 2-15,6-1-2 0,-6 4 0 0,0-3 3 16,0 1 0-16,3 1 0 0,2-3 0 0,-5 1-3 16,3-1 1-16,-3 1 1 0,6-2 4 15,-1 2-1-15,-2-2-1 0,-3 0-1 0,8-2 1 16,-2 2-2-16,0 0 1 0,-4-2-1 0,4 2 2 16,0-3 0-16,-4 2 1 0,4-3 1 15,-3 3-2-15,8-1 1 0,-8-2 0 0,2 0-1 16,-2 0 2-16,8 0-2 0,-8 0 0 15,-3-2-1-15,8 2 0 0,-2-2 0 0,0 2 0 16,-3-1 2-16,9-2-1 0,-10 0 0 0,4 0-1 16,-3 0-1-16,8-1 1 0,-8 0 0 0,2 1 0 0,-2-1-3 0,8 0 2 0,-8 1 0 15,8-2 1-15,-8 1 2 0,3 0 0 16,-4 0 0-16,4 1-1 0,0-1-1 0,-4 0 1 16,4 0 2-16,-3 2-6 0,2-1 3 0,1-1 0 15,-6-1 7-15,3 3-3 0,-3-3-3 16,0 1 0-16,5 3 3 0,-5-3-1 0,3-1-2 15,-3-1 0-15,0 5-1 0,0-3 2 16,0 0-4-16,0-1 1 0,0 2 1 0,-3 1 1 16,3-2-1-16,-5 1 14 0,5 1 14 0,0 0 11 15,0 0-7-15,-3 2-9 0,3-1-5 32,0 0-6-32,0 1-6 0,0 0-6 0,0 2 1 0,0 1-1 15,-6-1 0-15,6-3-3 0,0 5 3 16,0-1-3-16,0-1 3 0,0 0-5 0,0 2-1 15,0-2 0-15,0-1-10 0,0 3-32 0,0 0-58 16,0 0-77-16,0-1-74 0,-5 1-68 0,5 1-60 16,0 2-84-16,0 1 6 0,-3-1 83 15</inkml:trace>
  <inkml:trace contextRef="#ctx0" brushRef="#br0" timeOffset="3">1362 132 87 0,'0'0'105'0,"0"-1"-3"0,0-1 5 16,0 2 9-16,3-2 3 0,-3 2 2 0,0-3-1 15,6 3-4-15,-6-2-3 0,0 2-8 16,0 0 0-16,0 0 0 0,0 0 6 0,0 0 8 16,0 2 8-16,0-2 1 0,0 3-6 0,-6-1-17 15,6 1-18-15,-3-1-18 0,3 3-23 16,-11-3-17-16,11 3-12 0,-3 0-5 0,-2 0-4 16,2-2-6-16,-8 4-2 0,11-1-37 15,-3-3-64-15,-8 1-95 0,8 3-91 0,-3-4-103 16,4 0-85-16,-4 2 21 0,0-5 103 0</inkml:trace>
  <inkml:trace contextRef="#ctx0" brushRef="#br0" timeOffset="4">1547-228 16 0,'0'-3'171'31,"0"3"-13"-31,0 0-7 0,0-2-8 0,0 2-4 16,2 0-3-16,-2-2-3 0,0 2-5 0,0 0-1 0,0 0-15 0,0-2-15 16,0 2-13-16,0 0-19 0,0 0-11 0,6 0 0 15,-6 2 13-15,0-2 15 0,6 0 6 16,-6 2 4-1,0 0-6-15,2 1-6 0,4-2-16 0,-6 1-13 16,0 2-15-16,3-3-12 0,2 6-7 0,1-4-7 16,-6 2 1-16,3 1-4 0,2-1-3 15,-2 3-1-15,-3 1-2 0,6-1 1 0,-1-1 1 0,-5 1 1 16,3 1-1-16,-3 0 0 0,0 0-3 0,6 1 2 16,-6 0 0-16,2-1 1 0,-2 4-3 15,0-3 1-15,0 1 1 0,0-1-1 0,0 0-3 16,0 2 2-16,0-2 0 0,-2 2 3 0,2-3-3 15,0 2 2-15,0-2-2 0,-6 1 1 0,6-1 2 16,0 1-2-16,0-1 1 0,0-2-2 16,0 1-3-16,0 1 1 0,0-5 7 15,0 5-2-15,-3-4-2 0,3 1-5 0,0-2-2 16,0 2 3-16,0-2 0 0,0-1 1 0,0-1-1 16,3 3 3-16,-3-3 0 0,0-1 3 0,6-1-1 15,-4 0 4-15,-2 0-2 0,12-1-2 16,-10-1-7-16,4-3 4 0,-1 3 1 15,4-1 0-15,-6-3-1 0,2 2 2 0,4-1 2 16,-4-2 0-16,4 1-1 0,-4 0-1 0,4-2 0 16,-4 3 1-16,3-3 5 0,-5 2 8 0,8-1 11 15,-8-2 2 1,3 1-1-16,-3 1-3 0,8-1-3 0,-11-1-1 16,3 1-2-16,5-1-2 0,-8 1-5 0,6-2-2 15,-1 1-3-15,-2-1-2 0,-3 0-4 16,6 2 1-16,-1-2 1 0,-5 0 3 0,3 1 1 15,3-1 0-15,-6 0 3 0,0 2-4 0,2-2-7 16,-2 0 2-16,6 4 2 0,-6-5 4 0,6 5-4 16,-6-1-1-16,0-1-1 0,0 1 3 15,0 0 0-15,0 1 4 0,2 0-1 0,-2 2 3 16,0-2-3-16,0-1-3 0,6 3-1 0,-6 1-1 0,0-1-1 16,0 0 3-1,0 1 0-15,0 0-3 0,0-1 0 0,0 2-3 0,0-1 2 0,0 1-1 0,0 0 1 16,0-1-4-16,0 2-18 0,0-1-42 0,0-2-68 15,0 4-95-15,0-2-107 0,0 0-118 16,0 2-82-16,0 0 26 0,0 0 120 16</inkml:trace>
  <inkml:trace contextRef="#ctx0" brushRef="#br0" timeOffset="5">1952 119 70 0,'0'0'75'0,"0"0"0"16,0 0-1-16,0 0-5 0,0 0 0 0,0 0-5 15,0-2 1-15,0 2 4 0,0-2 1 0,0 2 0 16,0 0-9-16,0 0-5 0,0-2-7 15,0 2 1-15,0 0-1 0,0-2 2 16,0 2 0-16,0 0 4 0,0 0 6 0,0-2 2 16,0 2 5-16,0 0 3 0,0 0 6 0,0-2-5 15,0 2-6-15,0 0-10 0,0 0-16 0,0 0-13 16,0 0-8-16,0 0-5 0,0 0-1 16,0 0 2-16,0 0 2 0,0 0 3 15,0 0 1-15,0 0 4 0,0 0 3 0,0 0 6 16,0 0 4-16,0 0 1 0,0 0-2 0,0 0 1 15,0 0 1-15,0 0 1 0,0 0-3 0,0 0-3 16,0 0-8-16,0 0 1 0,0 0-7 16,3 0-2-16,-3 2-7 0,0-2 0 0,0 0-5 15,0 0 5-15,0 0 11 16,0 2 14-16,0-2 3 0,0 2-1 0,0 0-7 16,-3 0-2-16,3 0-7 0,0 0-6 0,0-1-5 15,0 1-1-15,0 1-3 0,0-1-1 16,0 1 3-16,0-1-1 0,0 0-2 0,0 1-2 15,0 0 0-15,0 1-2 0,0-2 3 0,0 1-3 16,0 0 2-16,0-1-2 0,0 0-2 0,3 2 0 16,-3 0 0-16,0-2-1 0,0-1 0 0,0 4 1 15,6-4 0-15,-6 3-3 0,0-2 2 16,5 1 2-16,-5-1 3 0,3 0-4 16,-3-1 1-16,0 2 0 0,6 1 1 15,-6-4-2-15,3 1-2 0,-3 1 2 0,5-2-1 0,1 2 2 16,-6-2 1-16,2 0 2 0,-2 0-2 0,12 0 0 15,-12 0 0-15,0 0-2 0,2 0-3 0,4-2 0 16,-6 2 3-16,3 0 4 0,-3-2 0 16,5 1-2-16,1 1 0 0,-6-4 0 0,3 1-2 15,2 2-2-15,-5-1 2 0,3 0 2 0,-3-1 0 16,6 1 1-16,-6-2 0 0,5 3-3 16,-5-1 1-16,0-2-4 0,3 2 2 0,-3-2 6 15,0 1-2-15,0 0-3 0,6 1-7 0,-1 0 3 16,-5-2 4-16,0 2-1 0,0-2 1 15,0 3 0-15,3-1 2 0,-3-1 1 0,6 1-3 16,-6 0 2-16,0 1-4 0,0-1 2 16,0 0 0-16,0-1 0 0,0 3 0 0,2-2 0 15,-2 2-3-15,0 0 0 0,0-1-1 0,0 1 2 16,0 0 0-16,0-2 0 0,0 2-2 16,0 0 1-16,0 0 1 0,0 0 0 0,0 0 1 15,0 0 1-15,0 0 1 0,6 2 3 16,-6-2-2-16,0 1-1 0,0 1-1 0,6-2 0 15,-6 5 3-15,0-3-3 0,0-1 1 16,0 1 1-16,0 3 0 0,0-3-2 0,2 1-2 16,-2 1 2-16,6-1 0 0,-6 0 0 0,0 1 0 15,0 0 0-15,3 0 0 0,-3-1 0 16,0 2 0-16,5-1-2 0,1-1 2 0,-6 2 0 16,3-2 0-16,2 0 0 0,-2 1 0 0,3-1 0 15,-1-1 2-15,-2 0 1 0,-3-2 0 0,11 1-1 16,-11 2 0-16,9-3-1 0,-7 0 2 15,-2 0-3-15,12-3 0 0,-10 2 3 16,4-1-2-16,-3 0-1 0,8 0-2 0,-8 1 0 16,2-4 4-16,1 2 0 0,-3-1 0 15,2-1 0-15,-2 1-1 0,3-2 1 0,-1 3 0 16,-2-4-2-16,3 4 0 0,-6-2 0 0,2-2 1 16,-2 2-1-16,0-2 3 15,6 2-1-15,-6-1-1 0,0-2 0 16,0 2-2-16,6 0 0 0,-6 0-1 0,0 0 0 0,0 1 2 0,0-2-1 15,0 4 1-15,0-4-2 0,0 4 2 16,0 1 2-16,0-2 3 0,0 0-4 0,0 2-4 16,0 1 0-16,0-2 1 0,0 3-2 0,-6-1 2 15,6-2-2-15,0 3-16 0,0 0-35 0,0 0-60 16,0-2-70-16,0 2-78 0,-6-2-85 16,6 2-111-16,-2 0-45 0,2 0 46 15,-6 0 144-15</inkml:trace>
  <inkml:trace contextRef="#ctx0" brushRef="#br0" timeOffset="6">2585 107 56 0,'0'2'201'0,"2"0"-26"0,-2-2-18 0,6 2 8 15,-6 0 16-15,0 0 11 0,0 0-6 16,0 1-11-16,0-1-18 0,0 3-18 0,0-2-27 16,0 1-25-16,0 1-25 0,0 0-17 0,-6 1-16 15,6-2-10-15,-2 2-8 0,2-2-7 16,0-1-3-16,0 3-4 0,0-2 1 0,0 1-8 16,0-3-29-16,0 0-50 0,0-1-58 15,0 2-51-15,0-3-47 0,0 4-48 0,2-3-52 16,-2-1-11-16,0 0 47 0</inkml:trace>
  <inkml:trace contextRef="#ctx0" brushRef="#br0" timeOffset="7">2403 97 7 0,'0'0'4'0,"-6"0"0"0,6 0-1 0,0-2 2 0,0 2 0 0,0 0 4 15,0 0 5-15,0 0 5 0,0 0 13 0,0 0 11 16,0 0 10-16,0 0 14 0,0 0 13 16,0 0 12-16,0 0 10 0,0 0 5 0,0 0 3 15,0-1-1 1,6 1-9-16,-6 0-10 0,0-3-16 0,0 3-11 0,0 0-6 0,0 0-10 0,0 0-7 16,0 0-11-16,0 0-10 0,0 0-9 15,0 3-4-15,0-3-1 0,0 0 0 0,0 1 6 16,0-1 9-16,0 2 9 0,0 0-1 15,-6 0-8-15,6 2-6 0,0-2-7 0,0 2 3 16,0-2-2-16,0 2-1 0,0 0-4 0,0-1-2 16,-3 2 1-16,3-2 1 0,0 1-2 0,0 1 3 15,0 0-2-15,0 0 0 0,0-2 1 16,0 1 1-16,0 0-3 0,0 0 1 0,0-1-1 16,0 2 1-16,0-4-2 0,0 3 1 15,0-2 11-15,0 1 15 0,0-3 11 0,0 2-2 16,0-2-6-16,0 0-10 0,0 0-7 0,3-2-5 15,-3 2-1-15,0-3-2 0,0 1-1 16,0-2-1-16,0 3-3 0,0-4 0 0,0 2 0 16,0-1 0-16,0 0-3 0,0 0-1 15,0 1 1-15,0-2 1 0,6 1-1 0,-6 1 1 16,0-2 0-16,5 3 0 0,-5-1 2 0,0-2 0 16,3 2-1-16,-3 1-1 0,0-2 1 15,6 0-1-15,-1 0 2 0,-5 2-1 16,0-2 1-16,3 0-3 0,3 2 1 0,-6 1-1 15,3-2-1-15,-3 1 2 0,11 0 2 0,-11 0 1 16,3 1-1-16,2-1-3 0,-2 2-12 0,3-1-31 16,-1 1-52-16,-2-4-74 0,2 4-75 15,-2 0-76-15,-3 0-35 0,6 0 31 0</inkml:trace>
  <inkml:trace contextRef="#ctx0" brushRef="#br0" timeOffset="8">2728 82 14 0,'0'2'189'0,"0"-1"-3"0,0 1-1 16,0 0 5-16,-3 0 0 0,3 1 0 16,0-2-11-16,-6 1-11 0,1 2-21 0,5-1-13 15,-3 0-19-15,3-1-25 0,0 0-27 16,-6 0-24-16,6 0-17 0,-5 0-8 0,5 0-8 16,0 0-1-16,0-2-4 0,0 1 4 0,0-1-2 15,5 2 1-15,1-2-2 0,-6 3 0 16,3-1-4-16,-3 0 5 0,5-1 0 0,1 1 13 15,-3 3 9-15,2-3 4 0,-2-1-9 0,-3 3-7 16,11 1-3-16,-11-2-3 0,3 1-3 16,3 2 0-16,-6-2 16 0,2 0 17 0,-2 2 22 31,6 0 6-31,-6-2 4 0,6 0-3 16,-6 3-2-16,0-2-3 0,0 0-3 0,0 1-11 0,0 0 0 0,-6-3-6 0,6-1-3 15,-6 3-10-15,6-2-10 0,-2 2-6 0,2-3-3 16,-9 1-1-16,9 0-3 0,-5-1-3 0,-1-1-5 15,6-1-15-15,-3 4-33 0,3-4-52 16,-5-4-68-16,2 4-70 0,3-3-57 0,0 0-33 16,0 2-20-16,-6-1-28 0,6 2-29 15,-5-5 37-15,5 3 82 0</inkml:trace>
  <inkml:trace contextRef="#ctx0" brushRef="#br0" timeOffset="9">2940 1 47 0,'-6'0'246'0,"6"0"-44"0,0 0-49 0,-2 0-40 15,2 0-27-15,0 0-10 0,0 0 12 16,-6 0 19 0,6 0 14-16,6 0 11 0,-6 0-5 0,0 0-9 0,2 0-20 0,-2 0-14 15,6 0-14-15,0 0 0 0,-6 0-2 16,8-2-3-16,-8 2-11 0,3 0-14 0,8 0-15 15,-8 0-11-15,2 0-3 0,-2-2-7 0,8 2-3 16,-8 0-20-16,3 0-41 0,-1-2-58 16,4 2-61-16,-9-2-49 0,2 2-52 0,-2 0-60 15,6 0-46-15,-1 0 27 0</inkml:trace>
  <inkml:trace contextRef="#ctx0" brushRef="#br0" timeOffset="10">2946-91 146 0,'2'-4'199'0,"4"0"-30"16,-6 0-32-16,3 2-29 0,2 0-18 0,-5 0-5 16,6 0 6-16,-6 0 12 15,3 2 11-15,-3 2-1 0,0-2-3 0,0 2-7 16,0 2-5-16,0-2-14 0,0 2-11 16,0 2-10-16,0-1-2 0,0 1 5 0,0 2 4 15,0-2-2-15,0 2 1 0,0 2-8 0,0-2-1 16,0 2-10-1,-3 0-9-15,3 2-8 0,0-3 4 0,0 2 5 0,0 0 7 0,0-2 6 16,0 1-2-16,0 2-4 16,0-2-14-16,0 0-9 0,0-1-10 0,3-3-4 15,-3 2-6-15,0 1-3 0,8-4 3 16,-8 1-3-16,6 0 2 0,-1-3-3 16,-2 2 0-16,8-2-1 0,-11-1 0 0,9 0-1 15,-7 1 0-15,4-1-1 0,-1-2 0 0,4 0-1 16,-9 0-15-16,3 0-27 0,2 0-33 0,1-2-36 15,-6-1-39-15,3 1-42 0,2 0-33 16,1-1-20-16,-6 1-12 0,0-1-20 16,0 0-30-16,0 1-31 0,0-2 14 0,0 0 60 15</inkml:trace>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20"/>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4 1079 28 0,'0'0'30'0,"-6"2"-1"0,6-2 3 0,0 0 0 16,0 0 4-16,0 0 2 0,0 0 2 0,0 0 5 15,0 0 2-15,0 0 1 0,0 0 6 16,0-2 1-16,0 2-2 0,0 0 4 0,0-3-2 16,0 3 2-16,6 0-79 0,-6 0-46 15,0-2-25-15,0 2 63 0,6 0 36 16,-6 0 22-16,0-1 11 0,0 1 9 16,0 0 2-16,0 0-2 0,0 0 5 0,0 0 2 15,0 0 9-15,0 0-1 0,0 0-5 16,0 0 5-16,0 0-1 0,0 0 4 15,0 0 0-15,0 0-1 0,0 0-7 0,0 0-1 16,0 0-8-16,0 0-2 0,0 0-7 16,0 0-5-16,0 0-5 0,0 0-7 15,0 1-1-15,0-1-5 0,0 0 1 16,0 0-3 0,0 0-5-16,0 0-1 0,0 0 0 15,0 0-4-15,0 0-2 0,0 0-3 0,0 0-2 0,0 0 1 0,0 0 0 16,0 0 0-16,0 0-2 0,0 0 2 0,0 0-1 15,0 0 1-15,0 0-2 0,0 0-1 32,0-1 3-32,0 1 2 0,0-2 1 15,0 2 0-15,2-2-4 0,-2 0 0 0,6 1 1 0,-6-2 2 0,6 1 1 0,-6 0 0 32,2 0 0-32,4 1-1 0,-3-4 0 0,-3 3 2 0,5-1-4 0,1 1 1 31,-3-3-2-31,2 2 5 0,-2-1 0 0,8 0 0 0,-8 0 1 0,3 0-4 0,-1-2 2 31,4 1-1-31,-7-2-2 0,10 1-1 16,-4 2 2-16,-5-2 2 0,8-1 2 0,0 0-3 0,0 0-2 0,-8 1 0 0,11-4 1 15,0 3-2-15,-6-3-1 0,12 0-2 16,-6 0 4-16,3 0 1 0,-1-2 0 0,4 0 1 16,-3 1 2-16,5-3 0 0,0 2-3 15,-2-2 0-15,2 1 2 0,1 1-1 16,-7 0-1-16,10-2-1 0,-4 0-1 15,1 3 2-15,-1-2 1 0,0-1 2 0,-5 2-2 16,6-2-1-16,-1-1-1 0,-2 2 1 16,-4 0 0-16,7-1-1 0,-1-2 1 15,-2 2-2-15,2-1 3 0,0-1-1 16,-5 0 2-16,5-2-1 0,4 3-1 0,-1-5 0 16,-3 3 0-16,0-1 0 0,6-3 0 15,0 5 0-15,-5-4 1 0,2 3 1 16,3-3 0-16,-1 2-2 0,-4-2 1 0,5 3-2 15,-3-3 3-15,-3 3-3 0,6 1 2 16,0-2-1-16,-5 1 1 0,2 0-1 16,-3 4 3-16,-2-2-3 0,-3 1 1 15,5 2-2-15,-2 0 1 0,-6 0 0 0,3 1 0 32,-3 1 3-32,0 0-3 0,0 0-2 15,-3 1 1-15,3 0-1 0,0 1 7 0,-6 0-7 0,3 3 2 0,0-3-5 16,1 2 1-16,-10 1 0 0,7-1 6 0,2 2-2 15,-8-1 0-15,8 1-2 0,-11 1 0 16,8 1 2-16,-5-1 0 0,3 1-1 0,-1-1 3 16,-5 1 1-16,3-1 3 0,3 1-2 15,-6 1-1-15,0-1-3 0,2 2 0 16,-2-2 0-16,0 0 7 0,0 2 1 16,6 0-2-16,-6 0-7 0,6-2-3 0,-6 2 1 15,0 0 2-15,0-2 1 16,0 2-1-16,0 0 3 0,0 0 0 0,0 0 0 15,0 0-10-15,0 0-34 0,0 0-59 16,0 2-81-16,-6-2-86 0,6 0-85 0,0 0-34 16,-6 0 48-16</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5:59.06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333 3297 26 0,'0'-2'26'0,"0"2"-7"0,0 0 1 16,0-2 0-16,0 2-2 0,0 0-1 0,0 0 4 0,0-5 4 0,0 5 7 0,0 0 7 15,0 0 2-15,0-2 1 0,0 2 1 0,0-2-4 16,0 2-4-16,0 0-7 0,0 0-2 0,0-3-6 16,7 3-6-16,-7 0-4 0,0-3-1 15,0 3-2-15,0 0-3 0,0 0-2 0,0 0 1 16,0 0 1-16,0 0 5 0,0 0 8 15,0 0 6-15,0 0 4 0,0 0 0 0,0 0 1 16,8 0 5-16,-8 0-1 0,0 0 0 0,0 0-1 16,0 0-3-16,0 0-2 0,0 0-7 15,0-4-1-15,0 4-5 0,0 0-1 0,0 0-3 16,0 0 1-16,0 0 2 0,0 0 0 16,0 0 1-16,0 0 1 0,0 0 4 0,0 0 0 15,0 0 3-15,0 0 0 0,0 0 0 0,0 0-7 16,0 0 0-16,0 0-92 0,0 0-53 15,0 0-34-15,0-2 67 0,0 2 38 16,0 0 24-16,0 0 12 0,0 0 10 16,0 0 3-16,0 0 3 0,0 0 2 0,0 0 7 31,0 0 2-31,0 0 1 0,0-3-1 0,0 3-1 0,0 0-2 16,0 0 0-1,0-3 1-15,0 3 1 0,0-2 0 0,0 2 0 0,0 0-2 0,0-2 0 16,0 2 1-16,0-5 0 15,0 5-1-15,0-1 0 0,0 1-1 0,0-3 2 0,0 1-1 0,0 2 1 16,0-3-2-16,0 0 2 0,0 0-2 31,0 0 7-31,0 0-5 0,0-2 2 0,0 3-6 16,0-4 0-16,0-1-1 0,0 6 4 0,0-5 0 0,0 1 0 16,0-1 0-16,0 0-1 0,0-3 0 15,0 4 3 1,0-2-2-16,0 1 4 0,0-2-2 0,0 0-1 15,0-1 6-15,0 1 11 0,0 0 3 0,0-4 0 0,0 5-7 16,0-2-2 0,0-1-3-16,0-2-1 0,0-2-6 15,0 0 2-15,0 0-10 0,-8-1 3 0,8-3 6 16,0 1 6-16,0-4-4 0,-7 0-4 16,7-4-1-16,0-1 1 0,0 0 2 0,0-2-2 15,0-3 1-15,-4 1-1 0,4 3-1 16,0-7 0-16,0 4 0 0,0-2 0 15,-8-2-3-15,8 5 1 0,-4-4 0 16,4 2 4-16,0-2 0 0,0 3 0 0,-7 0-2 16,7-2-2-16,-8-1-3 0,8 6 4 15,0-6 0-15,0 3 1 0,0 2 0 0,-4-1 0 16,4-2-4-16,0 2 2 0,0 0 1 16,-7-4 2-16,-1 3-1 0,8-3 0 15,0 0-2-15,-4 3 2 0,4-3 0 16,-7 0 2-16,3 0 0 0,4-3-2 0,-8 3-2 15,1 0 2-15,7 0-2 0,-4 3 2 16,-3-3-1-16,3 3-1 0,4-3 0 16,-8 2-1-16,1 0 3 0,3-1 0 15,4 2 0-15,-8-1 0 0,1-2 0 0,7 3 0 16,-4-1 0-16,-4 2-3 0,4-1 3 16,4-1 0-16,-7 1-2 0,-1-3 0 15,8 3 0-15,-4-1 4 0,4 1-4 0,-11-1 0 16,11 2-2-16,-7-4 3 0,-1 4 1 15,8 2 0-15,-4 0 2 0,4-1-2 16,-11 1-2-16,11-3-1 0,-15 2-1 0,15 0 4 16,-4 4-1-16,4 1 1 0,-8-1-2 15,1 2 0-15,7-5 0 0,-4 1 2 16,-4 2 0-16,8-1 6 0,0 3-2 16,-4 0-3-16,4 0-1 0,-7 3 0 0,7-4 0 15,-8 2-4-15,8-1 2 0,0 2-1 16,0 1 1-16,-3 1 2 0,3 3 0 15,0-3 0-15,0 6 7 0,0-5-1 0,0 3-3 16,-8 4-9-16,8-4 3 0,0 5 1 16,0-1 4-16,0 1 1 0,-4 1 0 15,4 0 0-15,0 4 4 0,0-4 7 0,0 3 5 0,0 1-2 0,0-3-1 16,0 2-7-16,0-1-2 0,0 0-3 16,0 1-2-16,0-3 2 0,0 3-4 0,0-1 2 15,0-3 0-15,0 4 2 0,0-1-5 16,0 1-1-16,0-3 2 0,0-1 4 15,0 4 0-15,0-6-2 0,0 3-3 16,0-3-1-16,0 3-1 0,0-2 3 0,0 4 1 16,-7-3 2-16,7 4-2 0,0-4-1 15,0 4-2-15,-8-1 3 0,8 1-2 16,0-1 3-16,0 0-2 0,0 4 0 16,0-1-1-16,0-2-2 0,0 2 1 0,-4 0-1 15,4 0 2-15,0 1-1 0,0-1 0 16,0 3 1-16,0-3-2 0,0 3 3 15,0-2 0-15,0 2 3 0,-7 0-2 0,7-4-1 16,0 4 0-16,0 0 2 0,0 0 4 16,0 0-2-16,0 0-3 0,0 0-5 15,0 0-1-15,-4 0 1 0,4 0 0 16,0 0 4-16,0 4-2 0,0-4 0 0,0 2 0 16,0-2 2-16,0 3 0 0,-8-3 0 15,8 3-1-15,0-1 2 0,-7-2-1 0,7 3 3 16,0 0-2-16,0-3-1 0,0 3 0 15,0-3 0-15,0 0-9 0,-4 0-31 16,4 3-61-16,0-3-92 0,0 0-43 16</inkml:trace>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21"/>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38 4263 21 0,'-2'-3'70'16,"2"3"6"-16,0-1 2 0,0-4 5 0,0 4 2 15,0-2-1-15,0 2 3 0,0 1 1 16,0-2 0-16,0 0 2 0,0 2 0 0,0-2-1 16,0-1 1-16,0 3 3 0,0-1-1 0,0 1-2 15,-6 0 2-15,6-2 3 0,0 2-1 0,0 0-3 16,0-2-7-16,-6 2-8 0,6-2-3 0,0 2-2 15,0-3 0 1,0 3 3-16,-2-1-4 0,2-1-1 0,0 2-8 0,0-2-5 0,-6 2-9 0,6-3-2 31,0 1-1-31,-3-1 0 0,3 1-1 0,0-1-4 16,0 1-6-16,0-1-4 0,-5-1-3 16,5 3 0-16,-6-3-4 0,6-1-1 0,0 2-6 15,0-1-5-15,0-2-2 0,0 2 0 0,0 0-4 16,0-2 1-16,0 3-1 0,-3-2 4 0,3 2 0 15,0-4 2-15,0 2-2 0,0 1 1 16,0-2-1-16,0 1-1 0,0-2 1 0,0 1-3 16,0 0-1-16,0 0 1 0,0 1-2 0,0-2 2 15,0 2-2-15,0-1 1 0,0-2 0 0,3 2-1 16,-3-3-1-16,0 5 1 0,0-5 1 0,0 4-3 16,0-3 1-16,6 3-1 0,-6-2 2 15,5 2 0-15,-5-2 3 0,0-1 4 0,0 4 9 16,3-2 3-16,-3-2-4 0,6 2-8 15,-6-2-1-15,0 2 1 0,0-2-1 0,2 2-2 16,-2-1-1-16,0-1-2 0,6 0-1 0,0 2-3 16,-6-2 1-16,0 1 5 0,2 0 8 15,4 0 4-15,-6-1 4 0,3 0 1 0,-3 3 1 16,5-4-2-16,1 1 1 0,-6 1 0 16,3-2 1-16,-3 4 2 0,0-3-1 0,5 1-1 15,1 0 0-15,-6 1 0 0,0-2 0 0,3 2-2 16,2 1 2-16,-5-3 1 0,3 2 6 15,-3 0 3-15,6-2 0 0,-1 2 5 0,-5 0 2 16,0 0 0-16,3 2-1 0,3-3 2 0,-6 2-1 16,2-3 0-16,-2 3-2 0,6-2-10 15,0 3-8-15,-6-2-3 0,2 1-4 0,-2-1 0 16,0 1-3-16,6-2-1 0,-3 2-2 16,-3-2 0-16,5 2 3 0,1-1-1 0,-6 0 0 15,3 1 1-15,-3 0 5 0,5 0 1 0,1-1 1 16,-6 2 5-16,8-4 6 0,-8 2 6 15,3 0 9-15,-3 0 6 0,6 0 1 0,-1-2-3 16,-2 3-6-16,3-1-6 0,-4 0-6 16,-2 0-5-16,6 0-1 0,0 0-5 0,-4 1 2 15,4-2-4-15,-3 1-2 0,-3 1-2 0,5 1-4 16,1-1 0-16,-3 0-1 16,2-1-2-16,1 0 1 0,-6 0-3 15,8 2-1-15,-8-2-2 0,3 3 3 0,-3-3-2 0,6 1 12 0,-1-2 1 16,-2 1-4-16,3 1-8 0,-4 1-7 0,-2-1 4 15,12-2 1-15,-12 1 5 0,2 2 1 0,4-2 4 16,0 1 1-16,-4 1-2 0,4-2-5 16,-3 2-1-1,2-2 2-15,1 0 3 0,-3 0 0 0,2 1-1 16,-2-2-3-16,3 4 3 0,-1-6-2 0,-2 4 1 16,3-1-2-16,-4 0 1 0,10 0 0 0,-10-2-5 0,4 2 2 0,0 1-1 0,-4-1 2 15,4 0-2-15,-3-3-2 0,8 4 1 16,-8 0 2-16,2-2 1 0,4-1-1 0,-4 3 0 15,-2-4-2-15,8 3 0 0,-8 1-1 0,3-4 2 16,-3 4-4-16,8-1 2 0,-3 0-1 16,-5 0 0-16,8 1 1 0,-8-1 1 15,3-1-1-15,-3 2 3 0,8 0-6 0,-8 2 4 16,8-4 1-16,-8 4 2 0,2-1-1 0,-2-2 1 16,8 2 0-16,-8 1-2 0,3-4-2 0,2 4 0 15,-2-4 2-15,-3 2 1 0,8 0-2 16,-3-2-1-16,-5 4-1 0,8-4 0 0,-8 3 1 15,5-2-1-15,-2 3 1 0,-1-3-2 16,-2 2 2-16,6-2 0 0,2 2 3 0,-9 0 0 16,4-2-3-1,0 1 0-15,2 2-2 0,-5-1 2 0,8 1 0 16,-8-2 1-16,2 2-2 0,-2-2 0 0,8 1 1 16,-8 1-2-16,3 1 4 0,-3-3-3 15,8 2 1-15,-9-1 0 0,4 2 1 0,0-2 0 16,-4 0 0-16,4 3 0 0,-3-4-1 0,2 3-1 15,1-1-1-15,2 1 2 0,-8 0 0 16,3-3 3-16,8 2 1 0,-8 1-4 0,-3-3-4 16,11 2 1-16,-11 1-1 0,9-2 4 0,-7 0 2 15,4 2 0-15,0-1-5 0,2 0 2 16,-8-1 1-16,3 1 3 16,8 1-1-16,-8-3-2 0,2 3-1 0,-2-1-3 15,3 2 2-15,-1-2 2 0,-2 0 4 0,3 1-5 16,-1-3 1-16,4 4 0 0,-9-3 6 15,2 2-3-15,10-2-2 0,-12 2-1 0,8 0 0 16,-8-2 0-16,3 0-4 0,8 2 3 16,-11-2-1-16,3 3 0 0,8-4-2 0,-11 3 3 15,8 1 6-15,-5-3-1 0,3-1-1 0,-1 1-7 0,-2 3 3 16,3-2 0-16,-4 0 1 0,4-1 0 16,0 2 0-16,-4 0 3 0,-2-2-2 0,9 2 1 15,-9-1 0-15,11 3-2 0,-11-6-2 0,3 5-3 16,2-1 2-16,1 1 4 0,-6-1 3 15,8 0 1-15,-8-3 2 0,3 4-1 0,-3-1-3 16,6 0-5-16,-1 0-2 0,-2-1 2 16,3 0 1-16,-4 1 2 0,-2 2 1 0,11-2 4 15,-11 1-2-15,3-2 2 0,3 1-4 0,-3-2 5 16,2 4 0-16,1-1-3 0,-6-2-6 16,3 1-2-16,-3 0 2 0,11 0-1 0,-11 2 7 15,3-4 8-15,2 4-3 0,-5-1-3 16,3-2-16-16,-3 3 5 0,6-2 1 0,-1 2 5 15,-5-1 2-15,3-2 1 0,3 3-4 0,-6-1 0 16,2 1 3-16,4-3 0 0,0 2 3 16,-4-4-2-16,-2 4 1 0,6-1-1 0,0 0 0 15,2-2 0-15,-8 2-5 0,3-1-1 16,8 0-7-16,-11 1 8 0,8 0-2 0,-8 0 7 16,3-2-2-16,8 2 1 0,-11 2-4 0,3-2 0 15,3 1-2-15,-3 1 2 0,2-2 2 16,1-1 2-16,-3 3 0 0,-3 0-3 0,5 0 3 15,1-4 0-15,-3 3 0 0,2 1-2 16,-2-2 2-16,-3-1 0 0,11 2 1 0,-11-2-3 16,3 3 1-16,3-1-2 0,-3 1-2 0,-3 0 2 15,5 0 0-15,1-2 2 0,-6-1-2 16,3 2 0-16,-3 1-2 0,5-2 4 0,1 2-2 16,-6-3 3-16,3 3-3 15,2-1 4-15,-5 1 0 0,3-2-1 0,-3 2-2 16,0-1 1-16,6 1 0 0,-1-3-2 0,-5 1-2 15,3 0 0-15,3 2 3 0,-6-2 0 16,3 0-2-16,2 2-2 0,-5-2-3 0,6 2 4 16,-6-2 0-16,2 2 2 0,-2 0 0 15,6-2 0-15,-6 2 4 0,3 0-4 0,-3 0 0 16,5-3 0-16,-5 3 0 0,6-1 3 0,-6 1 1 0,0 0-1 16,3 0-4-16,-3-1-1 0,0 1-3 15,5 0 3-15,1-3 2 0,-6 2 5 0,0 1-1 16,3 0-3-16,2-2-2 0,-5 2 1 0,0-2 0 15,3 2 0-15,-3 0-2 0,6-2 2 16,-1-1-1-16,-5 3-2 0,3-1 0 0,3 1 1 16,-6 0 2-16,2-2 2 0,4 2 2 15,0-3-1-15,-6 2-1 0,2-2-3 0,4 3 0 16,-3-1 0-16,-3-2 2 0,11 2 2 0,-11 1 1 16,3-2-2-16,2-1 1 0,1 2-6 15,-3-1 2-15,2 2-4 0,-5-2 5 0,3 2 0 16,-3-2-1-16,6 0 1 0,-1 0 0 15,-5 2 1-15,3-2 2 0,3 2-3 0,-6 0-4 16,2-1 2-16,-2 1 2 0,6-3 5 0,-6 3-2 16,6-1 1-16,-4 1-2 0,-2-3 0 15,12 0 0-15,-12 3-1 0,2 0 1 0,4-3-2 16,-3 2-2-16,2-1-1 0,1 0 1 16,-6 2 0-16,8-2 2 0,-5-1 3 0,-3 2 1 15,11-1-2-15,-11 0-2 0,3 0 3 0,3-1-3 16,-4 3 0-16,-2-1 3 0,12-1 7 15,-10-2-5-15,-2 2-5 0,12 0-5 0,-12 0 2 16,8 0 3-16,-8 0 0 0,3 1 0 16,2-3 0-16,1 1-2 0,-3 1 4 0,2 1 0 15,-5-2 2-15,3 2-4 0,3-2-1 0,-1 1 2 16,-2 1 0-16,-3-1 1 0,6-3-1 16,-1 4 2-16,-5-1-2 0,9 0-1 0,-9 0 2 15,2-1 1-15,4 2 3 16,0-1-4-16,-6 1 0 0,2-2 1 0,4 1-1 15,-3-2 1-15,-3 2-3 0,5 2 1 0,1-1-1 16,-6-2 5-16,3 2-5 0,-3-2 4 0,5 1-1 16,-2 0 4-16,-3 0-10 0,6-2-1 0,-1 3-3 15,-2-2 11-15,-3 1-1 0,6-1-3 16,-1 1 3-16,-5 0-2 0,3-2 4 0,3 2-5 16,-4 0-1-16,-2-1 0 0,6 0 6 0,-1 1 6 15,-5 0-6-15,9 1-1 0,-9-2-8 0,3-1 9 16,-3 2-3-16,5-1-1 0,1 0-1 0,-6-1-3 15,3 3 1-15,2-3 2 0,1 1 2 16,-6 0 3-16,8-1-3 0,-8-1-1 0,3 2-5 16,3-1-2-16,-1 0 3 0,-5 0 1 0,8 1 3 15,-8-2 0-15,3 1 4 0,3 1 3 16,-1-2-1-16,-2 2-6 0,3 0 1 0,-6-1 2 16,3 2 4-16,2-2-2 0,1 0-1 15,-6 0-4-15,3 2 1 0,-3-2 2 0,11 0 0 16,-11 0-3-16,3-2-4 0,2 3 3 0,-2-1 0 15,-3-2 6-15,5 2-5 0,1-1 2 16,-3 0-4-16,2 0-1 0,-5 2-2 0,3 1 1 16,3-4 3-16,0 3 2 0,-6-1 2 15,2-1-3-15,-2 2 2 0,9-1-1 0,-9-1-1 16,0 3-7-16,5-1 2 0,1 0 1 0,-6 0 8 16,3-1-3-16,-3 0 4 0,5 3 0 0,1-4 2 15,-6 1-7-15,3-1 1 0,2 4-4 16,-5-4 1-16,3 3-4 0,-3 0 5 15,6-3 0-15,-1 2 2 0,-5-2 2 0,3 2 7 16,3-1-5-16,-3 0-2 0,-3 0-14 0,5 0 2 16,1-2 1-16,-3 2 9 0,-3 0 0 0,5 0 4 15,1 1-4-15,-3-1 3 0,2 0-4 16,-5 0 2-16,3-1 1 0,-3 0-2 0,11 1 3 16,-11 0-2-16,3-1 1 0,3 0 4 15,-6 1-3-15,3 0-2 16,2 0 2-16,1-2 1 0,-6 5 1 0,3-4-3 15,-3 0 1-15,5 0-2 0,-2 2 7 0,-3-2-2 16,6 0-2-16,-1 1-10 0,-5-2 0 0,3 2-2 16,-3-1 6-16,6 1 0 0,-1-2 6 15,-5 2-3-15,3-3-6 0,3 1 2 0,-6 0 4 16,2 1 3-16,4-1-4 0,0-1-4 0,-6 1-2 16,8-2 5-16,-8-1 1 0,3 2-1 15,2-1-3-15,1 0 1 0,-3 1 3 0,2-1 3 0,1-1-4 16,-3 2-2-16,2-1-3 0,-2 0 4 15,-3 0-1-15,6 1 5 0,-1-2 0 0,-2 4-3 16,3-3-1-16,-4 0 0 0,-2 0 2 0,6 2-2 16,0-2 0-16,-6 2-2 0,8 0 1 15,-8-3-2-15,3 2 3 0,-3-1 1 0,5 0-1 16,1 1-1-16,-6-1 4 0,3-2-6 16,-3 1 6-16,11-1-8 0,-11 3 3 0,3-3 2 15,2 0 0-15,-5 0 0 0,3 3 2 0,-3-3-4 16,6 0 2-16,-1 0-2 0,-5 0 1 0,3 1 4 15,3-1-1-15,-6 0 0 0,2 1-2 16,-2 1 0-16,6-5 0 0,0 4 1 0,-6-1 2 16,2-2-7-16,-2 2 0 0,6-2-1 15,-3 1 5-15,2-1 1 0,1-2 1 0,-6 3-3 16,3 0 1-16,-3-4-2 0,5 1 2 0,1 3-1 16,-6-4 1-16,3 4 0 0,2-3-2 15,-5 3-2-15,3 1 0 0,-3-3 4 0,6 2 2 16,-1 1-2-16,-5-1-1 0,3 1 0 15,3 0 2-15,-6 0-3 0,2 0 0 0,-2 0-2 16,6 1 2-16,0-1 2 16,-6 0 4-16,2 1-5 0,-2-1 2 0,6 1-1 15,-1-1 2-15,-5-2-2 0,3 1-3 0,-3 2-1 16,6-3-1-16,-6 2 4 0,3 1 1 0,-3-2 5 16,0 1-5-16,5 0 1 0,-5-2-1 15,6 2 5-15,-6-2-5 0,0 2-2 0,3-1 0 16,2-1-2-16,-5 2-1 0,0-4 0 15,3 3 10-15,-3-1-1 0,6-2-2 16,-1-1-3-16,-5 2 3 0,3 0-2 0,-3 1 0 0,6-1 0 16,-4-2 1-16,-2 1-1 0,6 1 1 15,-1-1-2-15,-5 0 0 0,3 1-2 0,-3-4 0 16,0 4 2-16,6 0-1 0,-1-1 2 0,-5 0-1 16,0 0 1-16,3 0-2 0,3 4 1 15,-6-4 0-15,0 2 1 0,3-1-2 0,-3 1 2 16,0 0-2-16,5 1 3 0,-5-1-1 0,6 0-1 0,-6-1-3 15,0 2 2-15,0-1 1 0,3-2 2 0,-3 3-2 16,5-1-1-16,-5-2 1 0,0 3-3 16,3-1-4-16,-3 0 3 0,0 0 5 15,6-1 6-15,-6 1-2 0,5 0-1 0,-5 2-1 16,0-1-2-16,0-1 0 0,0 1-3 0,0 0 6 16,3 1-1-16,-3-1-2 0,0-1 0 0,0 2-7 15,0 0 5-15,0-2-1 0,5 2 5 16,-5-2-4-16,6 3-3 0,-6-3 1 0,0 2 4 15,0-2 2-15,0 4 0 0,0-5-2 0,0 3 2 16,3-2-4-16,-3 0-2 0,0 1 3 16,0 0-2-16,5-1 5 0,-5-1-2 0,0 2-4 15,0 2 3-15,0-3 1 0,0 0 3 0,3 2-10 16,-3 0 3-16,0 0 0 0,0 1 0 16,0-1 1-16,0 1 3 0,0-1 11 0,0 0-3 15,0 0-5-15,6 2 1 0,-6-3-4 0,0 5 0 16,0-3 0-16,0 3 0 0,0-2 10 15,0 2 5-15,0-1 6 0,0 3-5 0,0-3 0 16,0 4-7-16,-6-1-4 0,6 1-3 16,0-2-2-16,0 1-1 0,0 3-2 0,0-1-3 15,0-1 3-15,0 1 3 0,0 2-3 0,0-2 1 16,0 2 2-16,0-1-2 0,0-1-1 0,0 2-4 16,0-2 5-16,0 2-1 0,0 0 4 15,0 0 0-15,0-3 2 0,0 3-5 16,0 0 0-16,0 0-5 15,0 0-4-15,0 0-20 0,0 0-109 0,0 0-214 16,0 0-226-16,0 0-222 0,0 0-178 0,0 3 4 0,-3-1 184 16,3 1 309-16,-8 1 189 0</inkml:trace>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22"/>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-3 17 24 0,'0'0'63'16,"0"-4"4"-16,0 3 5 0,0-2 4 0,0 1 5 15,0 0-2-15,0 2-2 0,0 0-4 0,0-1-2 16,0 1-5-16,0 0 4 0,0 0 0 31,6-2 4-31,-6-1-2 0,0 3-1 16,0-2 1-16,0 0 3 0,0 2 2 0,0-4 0 0,0 2 4 0,5 2 1 0,-5-1-1 15,0-3-1-15,0 4-7 0,0 0-5 0,0 0-9 16,0 0-9-16,0 0-8 0,0 0-10 16,0 0-10-16,0 0-6 0,0 0-8 0,0 0-2 15,0 0-8-15,0 0-2 0,0 0-1 0,0 0 2 16,0 0-1-16,0 0 0 0,0 4 3 15,0-3 0-15,0 1 3 0,0 2 4 0,0 0 7 16,0 1 2-16,0 0 1 0,0 3-5 16,3-2-4-16,-3 0-2 0,5 4 0 0,-5-3-2 15,0 3-2-15,3 0-1 0,-3 1 1 0,6-1 0 16,-1 0 2-16,-5 3 0 0,3-4-1 16,-3 3 0-16,9-2-3 0,-9 1 0 0,5-1-1 15,1 0 2-15,-3-3 2 0,-3 3-1 16,11-4 0-16,-11 2 0 0,8-2 0 0,-8 0 1 15,3 0-4-15,3-2 2 0,-1 0 1 0,-2-1 8 16,2 2-1-16,-2-3 0 0,-3 1-2 16,11-1 1-16,-11 0-3 0,3 1 2 0,6-2-3 15,-9-1-1-15,11 2 0 0,-8-2 0 16,-3 0 0-16,11 0 3 0,-8 0-2 0,2-2 0 16,-2 1-1-16,3-2 1 0,-1-1 1 0,-2 2 0 15,2-1-2-15,-2-2-2 0,3 2 0 16,-1-4 3-16,-2 4-1 0,3-3 1 0,-3 0-1 15,-3 1 1-15,5-2-3 0,1 1 1 16,-6 1-1-16,3-1 0 0,-3 0-1 0,5-2-5 16,1 1 2-16,-6 2 4 0,0-2 5 0,3-1 0 15,-3-1-2-15,0 2 0 0,5 0-3 16,-5-2 1-16,0 1 1 0,0 0-4 0,0 0 2 16,0 1 0-16,0 0 3 0,0 2-2 15,0-1 0-15,0 2-2 0,0-2 0 0,0 2-3 16,0 2-1-16,0-2-2 0,0 2 0 0,0 1 3 15,0-2 2-15,0 3 0 0,0 0 0 16,0 3-1 0,0-2-1-16,3 1 3 0,-3 1 2 0,0 0-1 15,0-1 0-15,0 4 2 0,0-2-1 0,0-1 0 0,0 2-1 0,6-1 0 16,-1 1-1-16,-5 1 2 0,0 0-2 0,3 0 1 16,-3 1 1-16,5-1-1 0,-2 2 1 15,-3-3-1-15,6 4 1 0,-1-2 4 0,-2 1-2 16,3-2 0-16,-1 1-6 0,4 2 0 0,-9-4 2 15,8 3 0-15,-2-3 1 0,2 3-2 16,-5-1 1-16,8-1 1 0,-8-3 4 0,6 3-1 16,-4-2 1-16,4 0-1 0,-4 0 1 0,1 0-1 15,2-2-1-15,-5 0 0 0,8 1 2 16,-8-3 0-16,5 4 2 0,-2-3 6 0,0-1 10 16,-4 0 3-16,10 0-3 0,-4-1-3 15,-8 1-3-15,3-4-4 0,8 1-3 0,-8 1-2 16,3 0 2-16,-4-2 4 0,4 0 9 0,0 0 7 15,-4-2-1-15,4 2-6 0,-3-4-8 0,-3 2-5 16,11 1-1-16,-11-2-2 0,0-2-2 16,3 2 0-16,-3-2-3 0,0 2 0 15,0-1-1-15,0-2 3 0,0 2-2 0,0 1 4 16,0-1-4-16,0 1-1 0,0-1 2 0,0 0-1 16,0 1 2-16,0 0-3 0,0 2 1 0,-3-1-1 15,3 0 1-15,0 0 0 0,0 2 2 16,-6-2 9-1,6 2 3-15,0 0 0 0,0 1-5 16,-5 0-2-16,5 2-5 0,0-1 0 0,0-2-3 16,0 3 1-16,0-2-2 0,0 1-2 0,0 0-1 0,0 2-16 0,0-1-23 15,0-1-43-15,0-1-47 0,0 1-51 16,-3 0-35-16,3 2-20 0,0-2-11 0,0 2-13 16,-6 0-31-16,6 0-51 0,0 0 7 15</inkml:trace>
  <inkml:trace contextRef="#ctx0" brushRef="#br0" timeOffset="1">1026 259 41 0,'0'0'270'16,"5"0"-35"-16,-5 0-39 0,0 0-24 0,0 0-7 0,0 0-2 15,0 0-1-15,0 0-2 0,0 3-4 16,-5-3-15-16,-1 2-16 0,6 0-21 16,0 0-25-16,-3 2-22 0,3-2-18 0,-8 1-14 15,8 1-8-15,-6 1-7 0,1-2-4 16,5 3-2-16,-3-2 1 0,-3 0-2 0,1 2-3 0,5-2-2 16,-3-1 1-16,-3 1-2 0,6 0-30 15,-2 1-60-15,2-2-88 0,0 1-79 16,-6-2-76-16,1 2-72 0,5-2-19 0,-3 0 57 15</inkml:trace>
  <inkml:trace contextRef="#ctx0" brushRef="#br0" timeOffset="2">730 242 208 0,'0'-2'220'0,"0"1"-23"16,0 1-16-16,0-2-3 0,0 2 5 15,0-1 8-15,0 1 8 0,0-4 7 0,0 4 4 16,0-1-4-16,0-1-7 0,0 2-17 0,0 0-20 15,0-2-25-15,0 2-21 0,0 0-18 16,0-2-14-16,0 2-15 0,0 0-18 0,0-3-18 16,0 3-14-16,0-1-9 0,0 1-4 15,2-2-6-15,-2 2-2 0,6-2-2 0,-6 0-1 16,0 0 0-16,3 2 1 0,-3-4 4 0,11 4 0 16,-11-2 0-16,3 2-4 0,5-1 1 15,-2 1 2-15,-1 0 2 0,-2-3-1 0,3 3 0 16,-1 3-1-16,4-3 2 0,-6 0-1 15,2 1 3-15,1 1 1 0,-4 0 0 0,4 0-2 16,-3 0 3-16,-3 0 1 0,11 0 2 16,-11 1 0-16,0 0 1 0,3-1-2 0,-3 2 1 15,0 1-3-15,0-4-2 0,-3 2 0 0,3 1 2 16,0-2-1-16,-6 2 1 0,1-2-2 0,2 2 0 16,3-1 0-16,-8-3-3 0,8 3 3 15,-11-3-4-15,8 2 2 0,-3-2-2 0,3 2 2 16,-8-2-2-16,8-2 2 0,-2 2 1 0,-1-2-2 15,-2-1-3-15,5 3 1 0,3-3-2 16,-11-1-3-16,11 2 1 0,-3-2 0 0,3 0 6 16,-6-1-2-16,4 0 1 0,2 0-4 15,0 0 1-15,0 0-1 0,0 1 4 0,0-2 2 16,0 1 1-16,0-2-2 0,0 1-2 0,2-2 0 16,4 4 0-16,-6-5-2 0,3 3 4 15,-3-2 0-15,5 3 0 0,1-3 2 0,-6 0 0 16,3 2 0-16,2-2-1 0,-2 1-1 15,-3-1 1-15,6 1-2 0,-1-1-2 0,-5 0 1 16,3 1-1-16,3 0-1 0,-1 4-2 16,-5-5-8-16,0 4-25 0,3 1-37 0,3-2-39 0,-6 1-39 15,0 0-42-15,3 1-46 0,-3 0-41 16,5-1-33-16,1 3-28 0,-6 1-35 16,0 0-50-16,0 0 30 0,2 0 83 0</inkml:trace>
  <inkml:trace contextRef="#ctx0" brushRef="#br0" timeOffset="3">1210-41 40 0,'0'-1'111'0,"0"1"6"0,0 0 5 0,0 0 1 0,0-3-6 16,0 3-12-16,0 0-15 15,0 0-5-15,0 0-7 0,0 0-2 16,0-1-2-16,0 1-1 0,0 0-1 0,-5 0 3 0,5 0 4 0,0 1 3 0,0 2-5 16,0-3-11-16,-3 4-13 0,3 0-5 0,-6-2-7 15,6 2-4-15,0 2-9 0,0-2-6 0,0 2-7 16,0-1-3-16,0 1-5 0,-2 2-1 16,2-2-1-16,0 1-3 0,0 2 1 0,0-2-3 15,0 3 1-15,2-2 1 0,-2 2 0 16,0-3-2-16,0 3 0 0,0 1 0 0,0-1 1 15,6 0-1-15,-3-1 1 0,-3 1-2 16,0-2 1 0,5 2 0-16,1-2 1 0,-6 1-1 15,3-1-1-15,3-1 0 0,-1 1 3 0,-5 0 0 0,3-2 1 16,3 0-1-16,-4 0 3 0,-2 0 1 0,6-2 17 16,0 2 11-16,-4-1 7 0,-2-2 2 0,6-2-1 15,-3 3 1-15,-3-2 3 0,5 1-7 16,1-3-7-16,-3 0-6 0,2 0-9 15,1-3-5-15,-6-1-3 0,3 2-4 0,2-1 0 16,-5-2-1-16,3 2 2 0,-3-4-4 0,6 4-2 16,-1-3 0-16,-5 0 0 0,3-1 0 0,-3 1 0 15,6-2 1-15,-6 0 3 0,0 2-2 16,3-2 2-16,-3-2-2 0,0 5-2 16,0-3-5-16,0 0 4 0,5 2 0 0,-5 0-2 15,0 0 0-15,0 1 0 0,6 0-2 0,-6 2-1 16,0-2-1-16,0 2 0 0,0-2-1 0,0 3 2 15,0 1 2-15,0-2 1 0,3 1 3 16,-3 2 0-16,0-2 0 0,0 2 2 16,0 0 2-16,5 0-2 0,-5 2 1 0,3 0-1 15,-3-2-2-15,0 4 2 0,6-2 1 0,-6 1 0 16,5 1 3-16,-5 0 12 0,3 0 6 0,-3 2 2 16,6-1-9-16,-1-1-5 0,-5 2-3 0,3 0-1 15,3 2-2-15,-6-2-2 0,2 1 0 16,4-2 0-16,-1 2-3 0,-3 1 0 0,4-2-1 15,-3 2 2-15,8-2 1 16,-11-1-2-16,3 1 2 0,5 0-1 0,-2 0-2 0,-1-2-2 0,-2-1 4 0,8 2 0 31,-8-1 14-31,3 1 15 0,-4-4 11 0,10 1 0 0,-10-2-10 0,4 1-3 0,-3-1-10 16,8-1-4-16,-8 1-6 0,2 0-4 0,1-2 1 16,2 1 6-16,-8-3 4 0,3 1 7 15,3-1 0-15,-1 1-1 0,-5 0-4 0,9-1-6 16,-9 2-4-16,0-4-2 0,2 2 3 15,-2 1 1-15,6-3 3 0,0 1 1 0,-6-3 3 16,0 4 5-16,2-3-3 0,-2 1-2 0,0-1-3 31,0-1-4-31,6 0-3 0,-6 0 2 0,3 0 5 16,-3 0 10-16,0 3 1 0,0-3 2 0,5 0 2 16,-5-1 6-16,0 1 5 0,6 3 2 0,-6-3 0 15,0 1 4-15,0 2 7 0,0-3 5 0,0 4 11 16,0-2 6-16,0 0-2 0,0 2-11 15,0-2-13-15,0 3-20 0,0-2-9 0,0 0-6 16,0 2 0-16,0-2-4 0,0 1-6 16,0-2 0-16,0 1-2 0,0 3-2 0,0 0-3 15,0 0-1-15,0 0-1 0,0-2 7 0,0 1-2 16,0 2 0-16,0-1-4 0,0 0 0 16,-6 2-10-16,6-2-27 0,0 2-39 0,0-3-45 15,-5 2-37-15,5 1-34 0,0 0-46 16,0-3-68-16,0 3-71 0,0 0-59 0,0 0-48 15,-3 3-28-15,3 1 55 0,-6-4 113 0</inkml:trace>
  <inkml:trace contextRef="#ctx0" brushRef="#br0" timeOffset="4">2264 181 141 0,'6'0'202'0,"-6"0"-32"0,0 0-30 0,0 0-18 0,5 0-14 0,-5 0-3 16,0 0 5-16,0 3 13 0,0-1 6 16,0-2 5-16,0 1-7 0,0 1-10 0,0 1-13 15,0-1-19-15,0-1-21 0,0 4-20 16,0-3-9-16,0 2-11 0,0-3-8 0,0 1-8 16,3 2-3-16,-3 0-1 0,0-2 0 15,0 1-4-15,0 0 0 0,6-1 0 0,-4 0 0 16,-2 1-5-16,0 1-26 0,6-3-39 0,0-1-51 15,-6 0-42-15,0 0-34 0,0 0-22 16,2 0-20-16,-2 0-8 0,0 0-1 0,0 0 7 16,0 0 11-16</inkml:trace>
  <inkml:trace contextRef="#ctx0" brushRef="#br0" timeOffset="5">2337 117 66 0,'5'-5'179'0,"-2"0"-8"16,-3 2-4-1,0-1-5-15,0 0-6 0,0 0-14 0,6 1-18 16,-6 1-32-16,0 1-28 0,0-2-29 16,0 1-14-16,0 0-9 0,0 0-25 0,0 2-44 0,0-1-68 15,0-1-94-15,0 2-105 0,0 0-23 16,0 0 56-16</inkml:trace>
  <inkml:trace contextRef="#ctx0" brushRef="#br0" timeOffset="6">1738 192 26 0,'0'0'92'0,"0"0"5"0,0-3 5 0,0 3 1 16,0 0-1-16,0 0-1 16,0 0-9-16,0 0-1 0,0 0-9 15,0 0-7-15,0 0-9 0,0 0-6 0,0-2-1 0,0 2 4 0,0 0 1 16,0 0 5-16,0-1 6 0,0 1 0 15,0 0 1-15,0 0-4 0,0 0-6 0,0 0-9 16,0 0-14-16,0 0-14 0,0 0-11 0,0 0-6 16,0 0-6-16,0 0-4 0,0 0-3 15,0 0-2-15,0 0-1 0,0 0 0 0,0 0 1 16,0 1-2-16,0-1 5 0,0 2 0 16,0 1 0-16,0-1 0 0,0-1 0 0,0 4-1 15,0-2 1-15,0 0 0 0,0 0 1 0,0 1 2 16,0 0-3-16,0 0 0 0,0 0 2 15,0 0 1-15,0-1-2 0,3 2-1 0,-3-2-3 16,0 1 0-16,5 1 1 0,1-2 1 16,-6 1 1-16,3-1 0 0,2 0 0 0,-5-1 0 15,3 0 6-15,3 1 0 0,-1-3 0 0,-5 5-7 16,3-5 1-16,3 0 0 0,-4 2 1 16,-2-2 3-16,6 0 1 0,0-2-1 0,-4 2 0 15,-2 0-3-15,6-2 3 0,0-1-2 16,-6 2 0-16,0-1-2 0,2 0 0 0,4 0 0 15,-6-1 2-15,0 0 0 0,0-1-4 0,3 2 1 16,-3-2 1-16,0 0 3 0,0 1-3 16,5 1 0-16,-5-3-3 0,6 2-1 0,-6 1 0 15,0-3 2-15,0 4 0 0,0-1-3 16,0 0-3-16,0 0 2 0,3 0 1 0,-3 2 2 16,0-2 2-16,0 0-1 0,0 2 0 0,5 0 2 15,-5-2 0-15,3 2 2 0,-3 0-2 16,0 2 0-16,0-2 0 0,0 2 0 0,6 0 0 15,-1 0 0-15,-5 0 2 0,0 0-1 16,3 0-1-16,-3-1 0 0,0 2 0 0,6 1 2 16,-1-1-1-16,-5 1-1 0,3-3 1 0,3 2 1 15,-6-1-1-15,2 2 0 0,4-1 1 16,0-2-2-16,-6 1 1 0,2 0 0 0,4 0 1 16,-6-2-2-1,3 3 3-15,-3-3 0 0,5 0 0 0,1 0 0 16,-6-3 0-16,3 3 1 0,-3-2-2 0,5 2 10 0,-2-2 10 0,-3 0 9 15,0 1 3-15,0-2 3 0,6-1 8 16,-6 2 10-16,5 1 9 0,-5-1 1 0,0-3-6 16,0 4-6-16,0-3-7 0,0-1-4 0,0 4-3 15,0-3-5-15,0 0-6 0,0 0-8 16,0 1-7-16,0-1-7 0,0 2-4 0,0-3-2 16,0 2 0-16,0 0-4 0,0 0 1 15,0 1-3-15,0-1-14 0,0 0-35 0,0 2-52 16,3-2-64-16,-3 1-62 0,0 0-57 0,0 0-53 15,0 2-56-15,0 0-14 0,0 0 57 16</inkml:trace>
  <inkml:trace contextRef="#ctx0" brushRef="#br0" timeOffset="7">2065 197 15 0,'0'-2'101'0,"0"2"13"16,0 0 13-16,0 0 6 0,0 0 4 0,0 0-3 15,0 0-6-15,0 0-9 0,0 0-9 16,0 0-9-16,0 0-8 0,0 0-13 0,0 0-15 15,0 0-15-15,0 0-11 0,0 0-15 0,0 0-8 16,0 0-3-16,0 2 4 0,0 1 4 0,0-3-1 16,0 2-7-16,0-2-4 0,0 1 4 0,0 2 7 15,0-2 5-15,0 1 0 0,0 2-9 16,0-2-5-16,0 0-4 0,0 2-2 16,0-3-4-16,0 2 3 0,0 1-2 0,6-1 3 0,-6 1-1 0,0-1-2 15,0-2-2 1,5 1 2-16,-5 2 0 0,0 0 1 0,0-2-3 0,0 0 0 0,0 0 1 0,0 1 15 15,0-3 13-15,0 3 17 0,0-3 10 0,0 2 10 16,0-2 7-16,0 2 4 0,0-2-1 16,0 0-11-16,0 2-17 0,0-2-14 0,0 0-14 15,0 0-9-15,0 0-6 0,0-2 1 16,0 2-5-16,0 0 1 0,0 0-1 0,0-2 1 16,0 2 0-16,0 0-4 0,0-2-1 15,0 2 0-15,0-3 0 0,3 3 0 0,-3 0 3 16,0-3 0-16,0 1 4 0,0 0-2 0,0 0-1 15,0 1-1-15,6-2-1 0,-6-1 2 16,0 2-1-16,5 1 2 0,-5-1-1 0,0 1-1 16,0-3-3-16,0 1-4 0,0 3 0 0,0-2 2 15,0 0 5-15,0-1 0 0,3 3-1 16,-3-1-2-16,0 1 3 0,0-2 0 0,0 2 4 16,0 0-3-16,0 0 3 0,0-2-2 15,0 2 2 1,0 0 0-16,0-2-3 0,0 2 1 15,0 0-2-15,0 0 1 0,0-2 1 0,0 2-1 0,0 0 1 0,0 0 0 16,0 0-4-16,0 0 0 0,0 0 1 0,0 0 1 16,0 0 0-16,0 0 1 0,0 0-1 15,0 0 2-15,0 0 0 0,6 0-1 0,-6-2-2 16,0 2-1-16,0-2 0 0,0 2 2 0,0 0 0 16,0 0 2-16,0-2-2 0,0 2 0 15,0-1-2-15,0 1 2 0,0 0 2 0,0-3-2 16,0 3-2-16,0 0-1 15,0-1-1-15,0 1 0 0,0 0 5 0,0-2 1 16,3 2-4-16,-3-3-4 0,0 1 0 16,0 2 2-16,0-1 2 0,5 1 0 0,-5-2 1 15,6-1 1-15,-6 1 0 0,3 1 0 0,2 1 0 16,-5-5 0-16,3 5 0 0,-3-2-2 16,6 1-14-16,-1 0-27 0,-2-4-43 0,-3 3-42 0,6 0-56 15,-1 0-54-15,-5 0-70 0,0 0-90 16,0 2-29-16,3-1 50 0</inkml:trace>
  <inkml:trace contextRef="#ctx0" brushRef="#br0" timeOffset="8">2532 187 70 0,'0'-1'266'0,"0"1"-46"0,0-2-39 0,0-1-20 15,0 3-9-15,0 0-5 0,-5-2-12 16,5 2-12-16,-6 0-18 0,6 0-14 0,0 0-15 16,-3 0-16-16,3 0-15 0,0 0-6 0,-5 2 0 15,2-2 11-15,3 5 7 0,-6-4 10 16,1 1 3-16,2 1-5 0,3 0-9 0,-11 2-16 15,11-3-14-15,-3 2-12 0,3-1-3 16,-6 1-8-16,3-2 0 0,3 2-2 0,-5-1-1 16,-1 0 0-16,6 1-2 0,0-1-2 0,-2 2 1 15,2-3 3-15,0-1-1 0,0 3-1 16,0-2 2-16,2 2 0 0,-2-2-2 0,6 0 2 16,-6 0 2-16,5 1-4 0,-2-3 2 15,3 3-1-15,-3-1 2 0,-3 0-1 0,11 0 0 16,-8-1 0-1,-3-1-4-15,11 5 3 0,-11-5 2 0,3 2 3 16,2-1 3-16,-5 1 14 0,3 0 20 0,-3 0 21 0,0 1 11 0,0-2 4 16,0 3-5-16,0-2-13 0,-3 1-11 0,3 0-16 15,-5 1-11-15,2-2-7 0,-3 2-5 16,1-2-1-16,5 0-5 0,-3-1-1 0,-3 1-2 16,1 1-5-16,5-2-29 0,-3-1-47 15,3 3-67-15,-6-3-72 0,3-3-69 0,3 3-50 16,0 0-41-16,-5-1-39 0,5-2-2 0,0 3 58 15</inkml:trace>
  <inkml:trace contextRef="#ctx0" brushRef="#br0" timeOffset="9">2644 50 7 0,'-6'-1'184'0,"6"-2"-52"15,-3 1-28-15,3-2-11 0,-5 3 10 0,5-2 9 16,-6 0 9-16,6 0 4 16,0 2 0-16,0-2 0 0,0 3-3 0,0 0 3 0,6-1 8 0,-6 1 6 15,5 0-1-15,-5 0-2 0,3 0-4 0,-3 0-2 16,6 0-1-16,-3-2-7 0,2 2-12 0,1 0-12 15,-3-3-13-15,8 2-15 0,-8 1-16 16,5 0-17-16,-2-2-12 0,2-1-9 0,0 2-8 16,-2 0-4-16,2 1-1 0,-2-3-2 0,2 1-2 15,-2 0-22-15,-3 2-41 0,8-1-73 16,-3-4-80-16,-5 3-86 0,-3 0-66 0,11-2-67 16,-11 4-64-16,3-2 25 0,-3-3 100 15</inkml:trace>
  <inkml:trace contextRef="#ctx0" brushRef="#br0" timeOffset="10">2680-20 11 0,'3'-4'192'0,"3"0"-38"0,-6 0-39 0,5 2-23 16,-5-2-12-16,3 0 4 0,-3 1 12 15,0 2 12-15,5 1 8 0,-5-2 0 0,3 4-6 16,-3-1-13-16,0 2-11 0,0 1-10 0,0-2-5 16,0 2 0-16,0 2-4 0,0 0-3 0,0-2-14 15,0 3 2-15,0-1 5 0,0 2 7 16,0 0-3-16,0-2-8 0,0 1-12 16,0 3-7-16,0-2-12 0,0 2-5 0,6 0-7 15,-6-3 0-15,0 3-1 0,0-2-2 0,5 3 9 16,-5-1 15-16,0-1 8 0,0 0 0 0,3 2-4 15,-3-3 3 1,0-1 5-16,0 3 3 0,6 0 4 0,-6-3-3 0,5 4-10 0,-5-3-17 16,0-2-8-16,3 1-7 0,3 1 1 0,-6-2-6 15,3-1 0-15,-3 0 4 0,5 0 0 0,1-1-4 16,-6 0 1-16,3-2 1 0,-3 2-9 16,5-1-23-16,-5-3-22 0,0 0-28 0,3 0-35 15,-3 0-46-15,6 0-39 0,-6-3-37 16,5 1-28-16,-5-2-29 0,0 3-37 0,0-4-44 15,0 1 24-15</inkml:trace>
  <inkml:trace contextRef="#ctx0" brushRef="#br0" timeOffset="11">423 536 66 0,'0'0'72'15,"0"0"5"-15,0 0 4 0,-6 0 1 0,6 0 4 16,0-3 3-16,0 3 2 0,0 0 0 16,0 0 0-16,0-1 0 0,0 1-2 0,0-3-3 15,0 3-3-15,0 0-11 0,0 0-11 0,0-1-19 16,0 1-13-16,0 0-11 0,0 1-4 16,0-1-6-16,0 0-1 0,0 3 2 0,0-2 4 0,0 2 1 31,-3 0 0-31,3 1 6 0,0-1 5 0,0 4 4 0,0-1-1 0,-5 0-2 15,5 1-3-15,-6 1-1 16,6-2-5-16,0 4-1 0,0-2-4 16,0 1-4-16,-3-1-1 0,3 2-2 0,-6 1-1 15,6-3-2-15,0-1-1 0,0 0 3 16,-2 1 2-16,2-2 10 0,0 3 12 0,0-4 8 0,-6 1-2 16,6 1-5-16,-6 0 0 0,6-2-4 15,0 2 0-15,0-2-4 0,0-1-6 0,0 0-2 0,-2 0-7 0,2-1-3 16,0 2-1-1,0-3 0-15,0 1-2 0,0-1 3 16,0 0 2-16,0 1 1 0,0-2 0 0,0-1 0 0,0 2-2 0,0-2 0 16,0 0-3-16,0 0-1 15,0 0 0-15,0 0-1 0,0-2-2 0,0 1 1 16,0-2 1-16,2 1 6 0,-2 0-4 16,0-1 0-16,0-1-3 0,0-1 0 0,6 2 2 15,0-3 3-15,-6 2-2 0,0-1-1 16,2-2 0-16,-2 2 3 0,0-2-1 0,6 0 1 0,-6 1-3 15,3-2 2-15,-3 2 0 16,0-1-2-16,0 0 0 0,0 0 1 0,0 1-1 0,0 0 1 0,0-3-1 0,6 4 2 0,-6 1-2 16,0-2 2-16,0 3-2 0,0-2 1 15,0 1-2-15,0 0 2 0,0 3-1 16,0-2 1-16,0-1-3 0,0 3-3 0,0-1 0 16,0 0-2-16,0 0 0 0,0 2 1 0,5-1-1 15,-5-2 0-15,0 3 6 0,0 0 1 0,0 0 0 16,0 0 0-16,3 0 0 0,-3 0 0 15,0 0 0-15,0 3 0 0,6-2 0 16,-1-1 1-16,-5 4 0 0,0-4 1 0,3 2-5 16,3 3 3-16,-6-4 0 0,2 2 1 0,4 1-1 15,0 0 2-15,-4 1-2 0,4-2 2 0,-3 1-1 16,3 2-1-16,-1-3 1 0,-2 5 0 16,5-3 1-16,-8 3-2 0,12-4 0 15,-12 1 1-15,2 3 1 16,10-2 1-16,-12 0 2 0,8 2 23 15,-5-2 20-15,-3 1 6 0,5-2-15 0,1 0-14 16,-3 2-10-16,3-2-4 0,-6-1-4 16,0 0 0-16,2 0 11 0,-2-1 24 0,0 2 37 15,0-3 20-15,6 1 14 0,-6-1 0 16,0-2-11-16,0 0-23 0,0 2-30 0,-6-2-17 0,6 0-13 16,-2 0-5-16,2 0-8 0,-6 0-1 0,3 0-3 15,-3 2-2-15,1-2 0 0,2 0 0 0,-5 3-2 16,2-2 1-16,0 1 0 0,4-1 0 15,-4 2 1-15,0-2 0 16,-2 1-2-16,8 3-1 0,-3-4-22 0,-2 1-32 0,-1-2-67 0,6 0-93 16,-3 0-92-16,3 0-82 0,-6 0-70 0,6 0-51 15,0 0 42-15,0 0 114 0</inkml:trace>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2:04.634"/>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467 744 42 0,'0'0'77'0,"0"2"-4"0,0-2-5 15,0 0-6-15,0 2 0 0,0-2-1 16,0 0 5-16,0 0 3 0,0 0 1 0,0 0-3 0,0 0 4 16,0 0 2-16,0 0 1 0,0 0-6 15,0 0-4-15,0 0-10 0,0 0-8 0,0 0-7 16,0 0-3-16,0 0-3 0,0 0 1 0,0 0 3 16,0 0 4-16,0 0 10 0,0 0 5 15,0 0 4-15,0 0 2 0,0 0-3 0,0 0-1 16,0 0-6-16,0 0-2 0,0 0-7 15,0 0-3-15,0 0-8 0,0 0-7 0,0 0-6 16,0 0-9-16,0 0-4 0,0 0-1 0,0 0-2 16,6 0 0-16,-6 0-3 0,0 0 0 15,0 0 0-15,0 0-1 0,0 0-2 0,0 0 1 16,0 0-3-16,0 0 3 0,0 0 2 16,0 0 0-16,5 2 0 0,-5-2 0 0,0 3 0 15,0-3 0-15,0 1 0 0,0 1 0 0,0 0 0 16,3 0 0-16,-3 2 0 0,0-2 0 15,0 2-2-15,6 0 2 0,-1 0-1 0,-5 0 1 16,0-1 1-16,3 2 1 0,3 0 0 16,-6-1-2-16,0 2 0 0,2 0 0 0,-2-2-2 15,6 2 2-15,0 2-3 0,-6-2 2 0,2 0-1 16,-2 2 5-16,9-2-3 0,-9 1 1 0,5 1-1 16,1-2 0-16,-6 1-1 15,3 2 0-15,8-1 1 0,-11 2 1 0,8-3 2 0,-8 1-1 16,3 0 1-16,3 2-3 0,-1-3 2 0,-2 3-2 0,3-3 2 15,-4 3-2-15,4-1 0 0,0 0 0 16,-4 1 0-16,4 1 1 0,-3-2 1 16,2 3 0-16,1-2-1 0,-3 2-1 0,-3-2-3 15,11 1-2-15,-11-2 5 0,8 1 2 0,-8 2 1 16,3-2-2-16,8 0 0 0,-11 0 0 0,9 2 0 16,-7-2-1-16,4 0-1 0,0-3 0 15,-4 3 1-15,7 0 1 0,-9-2-1 16,11 1 0-16,-8 1 1 0,2-1 0 0,1 0 2 15,2-1-2-15,-5 2 0 0,-3-2 0 0,11-1-1 16,-8 3 0-16,-3 0-1 0,8-2 1 0,-2 2 0 16,0-3 0-16,-4 3 0 0,9-2 0 15,-8 0 0-15,3 0 2 0,-3 2 0 16,2-3-1-16,1 2-1 0,2-2 0 0,-5 3 0 16,3-2 0-16,-1 0 0 0,-2 0 0 0,3 0 0 15,-3 0 0-15,8 0 0 0,-11-1 2 0,3 1-1 16,2 0 2-16,1-1-2 0,2 2-1 15,-8 0 0-15,3 0 0 0,8-2 1 16,-11 1-1-16,3 2 0 0,3-2 1 0,-4 1 1 16,4 1 1-16,0-2-9 0,-6 2 3 0,2-2 2 15,-2 1 4-15,6-1-1 0,0 1 2 0,-6 2-3 16,3-2-1-16,2-1 0 0,-5 2 0 16,3 2-1-16,-3-2 1 0,6 2 1 0,-1-2 0 15,-5 0-2-15,3 0 1 0,3 1-3 16,-4-1 0-16,4-1-1 0,0 3 4 0,-4-2 3 15,4 0 3-15,-3 0-4 0,2 2 3 0,1-3-3 16,-3 1-1-16,-3 1 1 0,5 0-2 16,1-1 2-16,-3 0 0 0,2 1 1 0,-5-1-1 15,3 1-2-15,-3-1 1 0,0 0-3 16,6 0 0-16,-1 0-1 16,-5 3 3-16,3-4 0 0,3 0-103 15,-6 1-64-15,3 0-38 0,-3 0 80 0,5-3 44 0,1 4 32 16,-6-3 20-16,2 1 11 0,-2-1 6 15,12 0 3-15,-12 0 5 0,2 1 2 16,4-2 2-16,-3 0 0 0,2 0 0 0,1 0 0 16,-3 1 0-16,2 0 0 0,-2-1 0 15,3 2 2-15,-1-1 0 0,-2-1-1 16,-3 1 0-16,6 0 0 0,-4 0 2 0,-2 0-5 16,6 0 2-16,0 0 0 0,-6-1-1 15,2 1 1-15,-2 0-1 0,6 2 1 16,0-3 0-16,-6 0 0 0,0 0-4 15,8 1 1-15,-8 0 2 0,3-1 6 0,-3 0-8 16,5 1 3-16,1-1 0 0,-3 1 5 16,2-1-4-16,-5 2-1 0,3-1 1 15,-3 0 0-15,6 2 2 0,-1-2-1 16,-5-1-2-16,3 3 0 0,-3 0-2 0,6-3 2 16,-4 3 2-16,-2-2 0 0,6 2 0 15,0-1 2-15,-6-1-2 0,0 0-2 0,2 1-2 16,-2 2 2-16,6-5 0 15,0 3 3-15,-6-1 8 0,2-2 10 0,4 1 6 16,-6-1-2-16,0 0-6 0,3-1 1 16,-3-1-5-16,0 2-3 0,5-2 2 0,-5 0-4 15,6 0-4-15,-6-2-6 0,0 2 0 16,0-2 4-16,0 0 1 0,0 0-1 16,3 0 2-16,-3 0-4 0,0-2-6 15,-3 0-19-15,3 0-47 0,0-2-64 0,0-2-68 16,0 0-67-16,-6 0-49 0,1-2 16 15</inkml:trace>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56"/>
    </inkml:context>
    <inkml:brush xml:id="br0">
      <inkml:brushProperty name="width" value="0.09333" units="cm"/>
      <inkml:brushProperty name="height" value="0.09333" units="cm"/>
      <inkml:brushProperty name="fitToCurve" value="1"/>
    </inkml:brush>
  </inkml:definitions>
  <inkml:trace contextRef="#ctx0" brushRef="#br0">0 2640 226 0,'0'-1'222'0,"0"1"-29"0,0-3-19 15,6 1-5-15,-6 2 2 0,0-3 6 0,-6 0 5 16,6 1-2-16,0-1-13 0,0 0-23 16,0 3-28-16,0-5-22 0,0 3-11 0,0-3-2 15,0 2 4-15,0-2 3 0,0 0 0 0,0 1-6 16,6-1-9-16,-6-2-7 0,7-1-7 16,-7-1-4-16,2-1-6 0,5 0-10 0,-7-3-10 15,3-2-9-15,3-2-7 0,0-2-4 0,-3-1 0 16,3-2-2-16,-3 0 0 0,3-6-7 15,1-1 0-15,-4 0-2 0,9-2 2 0,-9-3 0 0,3 0 0 16,-2-1 0-16,1-8-1 0,2 0-2 0,2-3-2 16,-9-5 1-16,3-3-1 0,9-5 2 15,-12-9-3-15,4-5-10 0,5-3-11 0,-9-5-10 16,6-2-3-16,1-5-112 0,-5-9-66 16,-2 2-31-16,7 4 93 0,-1 3 58 15,-6 3 36-15,0 7 21 0,0 3 17 0,3 2 10 16,-3 2 6-16,0 5 6 0,6 3-1 15,-6 6-2-15,0 0 3 0,0 3 1 16,0 0-2-16,3 9-1 0,-3-1 1 16,6 6-2-16,1 2 0 0,-7 3-13 0,2 2-22 15,5 3-31-15,-4 2-19 0,-3 0-11 16,6 6-12-16,0 1-25 0,-6 1-45 16,3 4-67-16,-3 3-66 0,0-4-11 15,0 5 54-15</inkml:trace>
  <inkml:trace contextRef="#ctx0" brushRef="#br0" timeOffset="1">176-26 62 0,'0'-2'119'0,"-6"2"6"15,6-3-7-15,-3 1-10 0,3-1-11 16,0 2-4-16,0-3 5 0,0 2 0 16,0-4-4-16,0 5-8 0,0-2-15 15,0 1-10-15,0-4-17 0,0 4-14 0,0-4-11 16,0 2-8-16,9-1-1 0,-9 0 11 15,3-2 13-15,10-1 19 0,-4-1 13 16,0 0 5-16,0-2 6 0,13 0 8 16,-7 0 14-16,3-4 11 0,1-2 6 0,12-2-1 15,0 2-10-15,-4-6-14 0,14 0-22 16,-4-3-7-16,6-3 2 0,3-5 3 0,4-3-12 16,-7-1-20-16,6-5-13 0,7 1-12 15,-7-5 0-15,1-1-3 0,5-2 2 16,-4 0-6-16,4-1-3 0,0 0-3 15,-5 2-2-15,-1 4 4 0,1 4 1 0,-4-1-1 16,3 7 2-16,-8-3 0 0,1 6-1 16,-2-3 0-16,7 1-1 0,-7 4-2 15,-6 3-2-15,0-1 1 0,0-1-1 0,-3 5 2 16,0 1-3-16,-6 2-38 0,-7 1-74 16,6 3-90-16,-2 2-76 0,-6 1-49 15,-4 2-51-15,4 3-48 0,-1-5 2 0,-6 5 73 16</inkml:trace>
  <inkml:trace contextRef="#ctx0" brushRef="#br0" timeOffset="2">1723-1400 42 0,'0'-1'49'0,"0"1"-2"16,-3 0 5-16,3 0 3 0,0 0 1 16,0-4-7-16,0 4-11 0,0 0-7 15,0 0-3-15,0-3 5 0,0 3 4 0,0 0-1 16,0 0 3-16,0 3-3 0,0-3-6 16,0-3-8-16,0 3-7 0,0 0-6 0,-6 0-6 15,6 0 0-15,0-1 0 0,0 1-3 16,0 0-1-16,0 0 1 0,0 0 0 15,0 0 0-15,0 0 0 0,0 0 0 16,0 0-2-16,0 0 2 0,0 0-3 0,0 0 1 16,0 0-1-16,0 0 1 0,0 0-2 15,0 0 0-15,0 0 1 0,0 0 2 16,0 0-1-16,0 1 2 0,6-1 0 16,-6 0 2-16,0 0-1 0,0 0 0 0,0 0-1 15,0 0 0-15,0 0-2 0,0 0-14 16,0 0-26-16,0 0-49 0,0 0-61 15,0 0-53-15</inkml:trace>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59"/>
    </inkml:context>
    <inkml:brush xml:id="br0">
      <inkml:brushProperty name="width" value="0.09333" units="cm"/>
      <inkml:brushProperty name="height" value="0.09333" units="cm"/>
      <inkml:brushProperty name="fitToCurve" value="1"/>
    </inkml:brush>
  </inkml:definitions>
  <inkml:trace contextRef="#ctx0" brushRef="#br0">109 17 51 0,'-6'0'127'0,"6"0"3"15,0 0-4-15,0 0-16 0,0-1-17 0,0 1-23 16,0 0-20-16,-4 0-16 0,4 0-14 15,0 0-6-15,0 0-4 0,0 0 11 16,0 0 17-16,0 0 24 0,4 1 16 16,-4-1 12-16,0 0 9 0,0 2 9 0,6 1 5 15,0-3 0-15,-3 3-12 0,-3 0-13 16,12 2 8-16,-3-2 19 0,-5 3 13 16,8 0-12-16,-2-1 6 0,-7 2 20 0,12 1 24 15,-6 1 8-15,4-1-9 0,-4 3-14 16,6-3-28-16,-6 1-22 0,7 4-18 15,-7 0-14-15,6-1-3 0,4 3-6 16,-3 4-7-16,5-5-14 0,-8 7-9 0,14 1-6 16,-8-1-2-16,5 8-5 0,1-3-4 15,0 3-1-15,-1 0 17 0,1-1 16 16,6 6 13-16,-1-5-19 0,-5 2-14 16,3-2-10-16,9 1-1 0,-10 1 2 0,3-2-5 15,5 2 1-15,-5 0-2 0,1-3 2 16,-3-1 0-16,-3 7 7 0,5-4 4 15,1-3 2-15,-6 3-2 0,-7-2-1 0,7 2-2 16,0-2-6-16,-3 4-3 0,-4-8 0 16,-3 1-2-16,1-3-4 0,-1 2-3 15,1-4-4-15,-7-1 1 0,0-3 1 0,0 2 18 16,4-3-7-16,-4 0-4 0,-6-2-17 16,9-3 2-16,-9 3 2 0,3-6-2 15,3 4-2-15,-2-2-45 0,-4-1-77 16,3-1-87-16,0-1-129 0,-2 1-160 0,1-3-190 15,-1 4-84-15,-4-3 84 0,12-2 189 16,-12-1 199-16</inkml:trace>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60"/>
    </inkml:context>
    <inkml:brush xml:id="br0">
      <inkml:brushProperty name="width" value="0.09333" units="cm"/>
      <inkml:brushProperty name="height" value="0.09333" units="cm"/>
      <inkml:brushProperty name="fitToCurve" value="1"/>
    </inkml:brush>
  </inkml:definitions>
  <inkml:trace contextRef="#ctx0" brushRef="#br0">-2157-276 7 0,'0'-2'66'16,"-3"2"6"-16,3-3 19 0,0 3-3 0,-6-3-1 16,6 3-11-16,-4-1-3 0,4 1-8 15,0-3 3-15,0-1-2 0,-5 3 4 16,5-2 0-16,-7 3 4 0,7-2 2 16,0-3 2-16,0 2-1 0,0 1-1 0,0-3-1 15,0 3-4-15,-3-1 4 0,3 1 9 16,0 2 6-16,0 0 7 0,0 0 6 0,0 0 9 15,0 2 8-15,0-2 3 16,0 3 0-16,-6-1-5 0,6-2-8 0,0 4-11 0,0-4-12 0,0 1-6 0,0-1-5 31,0 0-8-31,0-1-12 0,6 1-9 0,-6-4-15 16,0 4-6-16,0-2-9 0,0-1-2 0,3 1-2 16,-3 2-4-16,0-6 1 0,7 6-2 15,-2-2-4-15,-5-1 1 0,4 2-2 0,2 1-1 16,-6-4 0-16,3 4 0 0,-3-3 0 15,12 3 0-15,-9-4-2 0,-3 4 2 0,9-2-1 16,4-1-1-16,-10 1 2 0,9-4 15 0,-2 4 20 16,-1-1 19-16,6 1 1 0,-6-1-6 15,0-3-12-15,13 3-12 0,-13-2-7 0,7 3-5 16,0-4-2-16,-4 2-5 0,3-1 2 16,1 2 12-16,-1-2 16 0,1 4 9 0,-1-5-4 15,-3 3-13-15,11 0-7 0,-8-2-6 0,1 3-6 16,-5-1-8-16,5 0 1 0,6 1-1 15,-7-1 3-15,-3 3-3 0,3-4-1 0,7 4 0 16,-6-2-1-16,2 2 13 0,1-3 42 16,-4 0 52-16,6 3 36 0,-2-2-6 0,2 2-25 15,-8-3-31-15,14 3-28 0,-8-2-20 0,-1-1-7 0,4 0-10 0,-4 1-6 16,7-1-4-16,0-2 1 0,-4 3-1 0,-3 2 0 16,7-2-1-16,-1-1-2 0,5 0-1 0,-5 2 3 15,-6-2-3-15,7 0 2 0,-1 3-3 16,1-2 2-16,6 2 4 0,-7-3-2 0,7 3-1 15,-6-3-2-15,2 3 0 0,-1 0 0 0,1 0-2 16,-3 0 1-16,6 3-2 0,-6 0 0 16,1-1-1-16,-1 1 0 0,-3 1-3 0,-2 2 3 15,6-2 1-15,-3 1 2 0,-4 3-2 0,4-3 0 16,-7 3 0-16,-2 1 0 0,2-1-4 16,7 5 2-16,-13-3 0 0,6 3 3 0,1-1 0 15,-7-1 1-15,6 2 2 0,-12 0-2 16,13-1-1-16,-7 1 1 0,3 2 2 0,-3-4-4 15,-6 3-1-15,10-1-2 0,-10-2 2 0,6 3 2 16,-3-1 1-16,0-2 0 0,-3 3-4 16,4-3 2-16,-1-2 3 0,-6 2 0 0,0 1 1 15,0 2-1-15,0-5 1 0,0 4-1 16,-6 0 1-16,-1-3 0 0,4 0-1 0,-3 1-3 16,0 0-1-16,-3 0 1 0,6-1 1 0,-10-1 5 15,10 3-1-15,-6-3-3 0,-3 1-7 16,3 1 7-16,-1-1 0 0,1 1 1 0,-6-1 0 15,6 0 0-15,-7 0-1 0,1-1-1 16,-1-2 1-16,1 4 0 0,-3-1-1 0,-4-2 1 16,4 1 0-16,-4 1 0 0,4 1-2 0,-7-3-2 15,6 0 7-15,-9 3-1 0,4-5-4 16,-1 2-5-16,1 0 0 0,-6-1 11 0,6 1-7 16,-7 0-1-16,6-1 1 0,-12-2 3 15,10 0 1-15,2 1 2 0,-12-2-5 0,10 2 0 16,-7-4-2-16,3 1 2 0,-2-1-1 0,2 2 1 15,-3-4 1-15,3 4 4 0,-3-1 11 16,4-3 11-16,-1 1 5 0,-3-1-4 0,3 4-10 16,3-4-4-1,-8 0-7-15,8-4 12 0,-9 4-7 16,9-1-4-16,-9-2-9 0,10-1 3 0,-4 0-1 0,0 2-1 0,3-3-1 0,-10-3-3 16,14 3-1-16,-4-6 2 0,-2 5 1 15,-2-5 2-15,7 3-4 0,7-2 2 0,-6-3-6 16,-1 4 4-16,3-4 1 0,4-1 6 0,-4-1-5 15,10 3 2-15,-4-4-2 0,4 3 1 0,0 1-1 16,0 0 2-16,-1 0-1 0,1 2-1 16,9-1-3-16,-9 1-2 0,3-1-4 15,5 5-37-15,-8-5-87 0,12 4-191 0,-3-4-189 16,3 4-159-16,-6-1-44 0,6 0-33 16,6-1 57-16,-6-2 128 0,0 4 193 15</inkml:trace>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61"/>
    </inkml:context>
    <inkml:brush xml:id="br0">
      <inkml:brushProperty name="width" value="0.09333" units="cm"/>
      <inkml:brushProperty name="height" value="0.09333" units="cm"/>
      <inkml:brushProperty name="fitToCurve" value="1"/>
    </inkml:brush>
  </inkml:definitions>
  <inkml:trace contextRef="#ctx0" brushRef="#br0">-2451 985 58 0,'0'4'148'0,"0"-3"7"0,0 2-3 15,0-1-14-15,0 4-15 0,0-6-22 0,0 2-17 16,0 1-22 0,0-2-9-16,0-1-8 0,0 3 11 15,0 0 18-15,0-3 32 0,3 0 25 0,-3 0 16 16,0 0 7-16,6 0 6 0,0 0 9 0,4 0 0 15,-8 2-7-15,5-2-13 16,2 0-8-16,0 0-14 0,4 3-15 0,-4-3-14 16,6 2-13-16,-6-2-7 0,7 5-5 15,-1-5 2-15,-2 3-1 0,1 0-8 0,12-1-14 16,-5 1-14-16,-2-1-13 0,5 4-7 16,1-4-3-16,-1 1-6 0,5 1-2 15,-5 1-4-15,1 0 1 0,-1 0-2 0,4 0 3 16,-3 3-3-16,11-3-1 0,-11-2-6 0,3 1 13 15,8-1 21-15,-7-1 12 0,1-2 1 16,4 0-14-16,3 0-6 0,-3-2-8 0,0-1-3 16,3 2-6-16,-9-2-3 0,8 0 1 15,-8 1-2 1,3-3 2-16,0 2 0 0,-3 0-1 16,9 1-4-16,-10-3 2 0,4 2 0 15,0 1 2-15,3-4 0 0,-4 1-4 0,4-1 7 16,-6-2-1-16,9 0 2 0,-9-2-5 15,9-1-1-15,-10 5-1 0,-2-5-2 0,6 1 1 16,0 0 1-16,-7-1-2 0,1 5 2 16,-6-4-1-16,5 1 0 0,4 1-1 15,-9 4-3-15,-1-3 5 0,4-1 1 0,-4 0-23 16,4 3-32-16,-7-2-35 0,3-1-16 0,1-2-25 16,-3-3-49-16,5 3-79 0,-6 0-81 15,-2 1-62-15,2-5-26 0,6 2-33 0,-5-5-34 16,-4-1 34-16,4-3 105 0</inkml:trace>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62"/>
    </inkml:context>
    <inkml:brush xml:id="br0">
      <inkml:brushProperty name="width" value="0.09333" units="cm"/>
      <inkml:brushProperty name="height" value="0.09333" units="cm"/>
      <inkml:brushProperty name="fitToCurve" value="1"/>
    </inkml:brush>
  </inkml:definitions>
  <inkml:trace contextRef="#ctx0" brushRef="#br0">-2316-91 32 0,'0'0'160'16,"0"0"14"-16,0-3-1 0,0 3-16 15,0 0-32-15,0 0-29 0,0 3-27 0,0-3-21 16,0 0 1-16,0 2 16 0,0-2 26 15,0 5 11-15,0 1 10 0,-7-4 15 16,7 3 12-16,-6 3 0 0,6 0-6 16,-3 1-5-16,3 1 0 0,-6 1 14 0,3 3 10 15,-3 2 14-15,-1-3-16 16,5 5-10-16,2 2-26 0,-10 0-18 0,4 2-13 16,0 1-15-16,3 2-12 0,-3 4-13 15,-1-5-16-15,7 7-10 0,-2-1-7 16,-5 0-2-16,7 1-2 0,0-1 2 0,-3 4 0 15,3-3-4-15,0 0 0 0,-6-1-7 16,6 4-2-16,0-8 5 0,-6 4-26 16,6-5-53-16,0-1-120 0,0-1-133 15,0 7-106-15,0-9-29 0,0-1 21 0,0 0 29 16,0-2 13-16,-3-2 34 0,3-2 75 16</inkml:trace>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63"/>
    </inkml:context>
    <inkml:brush xml:id="br0">
      <inkml:brushProperty name="width" value="0.09333" units="cm"/>
      <inkml:brushProperty name="height" value="0.09333" units="cm"/>
      <inkml:brushProperty name="fitToCurve" value="1"/>
    </inkml:brush>
  </inkml:definitions>
  <inkml:trace contextRef="#ctx0" brushRef="#br0">201 0 7 0,'0'0'162'0,"-3"0"12"16,-3 1 5-16,6 3-8 0,-3-4-14 15,3 0-11-15,-6 3-11 0,-1-1-2 0,4 1 6 16,3 1 7-16,-6-1 5 0,3 2-1 16,-3 1 1-16,0 2 4 0,3 1 3 0,-3 1-7 15,-1 2-19-15,-2 1-23 16,6 2-29-16,-9 1-19 0,9 3-19 0,-3 0 13 15,3-1 15-15,-10 4 23 0,10 0-2 16,-7 0-1-16,5 4-11 0,-1-5-16 0,2 6-6 16,-8 1-1-16,9-3-8 0,-3 4-13 15,2-2-8-15,4 1-9 0,-11 0-7 16,11-1-3-16,-4-2-5 0,4 1-2 16,-6-1-2-16,3-3 4 0,3 0-3 0,-6 0 0 15,6-4-3-15,-6 1-21 0,6-1-46 16,0-4-99-16,0 0-157 0,0-2-147 15,0 1-120-15,6-6-60 0,-6 1 48 0,0-3 129 16,0-2 187-16</inkml:trace>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64"/>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2259 3670 63 0,'0'3'73'16,"0"-1"5"-16,0-2-1 0,0 0-2 15,0-2 0-15,0-1-2 0,0 3-6 0,0-2-7 16,0 2-8-16,-3-3-9 0,3 3-5 0,0-2-6 16,0 2-1-16,0-4-1 0,0 4 9 15,0 0 8-15,0-1 8 0,0 1 3 0,-7 0-3 16,7 0-3-16,0 0 0 0,0 0 3 15,-2 0 6-15,2 0 10 0,0 1 8 0,0-1 4 16,0 4-1-16,0-4-5 0,0 2-8 0,0-2-5 16,0 0-7-16,-7 0-6 0,7 0-5 15,0 0-6-15,0 3 0 0,-6-3-8 0,6 0-5 16,0 2-3-16,0-2-3 0,0 0-6 0,0 0-10 16,0 0-3-16,0 0 2 0,0 0-4 15,0 0 2-15,0 3-4 0,0-3 2 0,0 2 0 0,0-2 0 16,0 0 4-16,0 0-1 0,0 0-3 15,0 0-2-15,0 0 0 0,0 0 4 0,0 0 4 16,0 3 14-16,0-3 9 0,0 0 12 0,6 3 17 16,-6-1 14-16,0 4 1 0,7-6-22 15,-7 5-17-15,0-4-10 0,0 1-8 0,0 1-5 16,2 2-6-16,-2-2 12 0,7 0 25 0,-7 0 21 16,0 1 2-16,3 0-19 0,-3-2-16 15,6 0-11-15,-6 0-1 0,6 1 0 0,-6-3 3 16,3 3 12-16,-3-3 14 15,6 1 6-15,-3 2-11 0,-3-3-14 16,6 3-11-16,1-1-6 0,-4 1 6 0,-3-1 17 16,6-2 9-16,0 6-2 0,-3-4-13 0,3-2-7 15,-6 4-9-15,3-3 10 0,3 6 22 0,1-6 15 16,2 2-1-16,-9 2-17 0,3-4-13 16,3 6 0-16,0-6 17 0,-2 4 12 0,1 0-2 15,2 1-20-15,2-1-13 0,-9 0-6 0,10 0 13 16,-5 0 14-16,5-1 12 0,-7 2-9 15,3-4-12-15,3 3-9 0,-2-2 11 0,-4-1 20 16,9 4 9-16,-9-4-11 0,10 3-21 0,-11-2-7 16,5 2 1-16,-4-2-1 0,9 1-1 15,-3-2-7-15,-6 3-2 0,3-3-2 0,1 3-3 16,-4 1 5-16,3-1 3 0,0-3 3 16,3 2-3-16,-5 3-4 0,1-6-3 0,2 2-3 15,2-1-1-15,-9 1-4 0,3-1-1 0,4 4 0 16,-2-4 21-16,-1 1 17 0,2 0 16 15,-3-1-11-15,10 1-14 0,-13-2-14 0,2 5 0 16,11-6 11-16,-13 1 7 0,9 2 1 16,-9 0-11-16,3 1-2 0,3-3 2 0,1 5 0 15,-5-4-3-15,5 1-7 0,-7 0-2 0,2-1-3 16,5 0-1-16,-1 3-2 0,-3-2-2 16,2-1 1-16,2-2 1 0,-5 3 0 0,5 0-1 15,-5-3-2-15,-2 2 4 0,7-2 2 16,-1 3-5-16,-6-2-1 0,3-1 2 0,3 5 1 15,-6-5-3-15,4 1-1 0,-4-1-4 0,5 0 0 16,-5 0 2-16,7 2-2 0,-7-2 2 16,0 0-1-16,3 0 10 0,-3 0 3 0,6 0 6 15,-6 0 6-15,0 0 1 0,0 0-6 16,3 0-4-16,-3 0-5 0,0 0-1 0,0 0-6 16,0 0 2-16,0 0-4 0,0-2 1 15,7 2-3-15,-7 0-1 0,0 0-1 0,0-1-4 0,0 1 0 0,5-5 5 16,-5 5 2-1,0 0 4-15,0-1-3 0,0 1 0 0,0-3-7 16,-5 3-16-16,5-2-48 0,0-1-110 0,0 0-169 16,0 1-144-16,0-1-144 0,0-2-136 0,-7 3-139 15,7 2 55-15,-3-2 196 0,3-1 259 16</inkml:trace>
  <inkml:trace contextRef="#ctx0" brushRef="#br0" timeOffset="1">2785 4020 95 0,'7'3'117'0,"-7"-3"-9"0,0 2-11 16,0-2-12-16,0 3-6 0,0-1-8 0,0-2 0 0,0 3 3 15,0 0 6-15,0-3 8 0,0 2-2 16,-7 2-9-16,7-4-14 0,0 0-8 15,0 3 4-15,0-1 9 0,0 1 1 16,0 0-5-16,0 0-2 0,-3-1 5 0,3 4 0 16,0-4 6-16,0 0 0 0,0 3 5 15,0 0-2-15,3 1-3 0,-3-2-5 16,0 1-8-16,0 3-13 0,0-2-14 16,0 1 3-16,7 0 3 0,-7 0 5 0,5 1-3 15,-5 0-7-15,0 2-6 0,0-1-6 16,0 0-5-16,0 1-4 0,4 0-3 0,-4 2-4 15,6-4-2-15,-6 5 1 0,0-4-4 16,3-1 1-16,-3 2-2 0,0 2 4 16,6-6 15-16,0 2 20 0,-6-1 11 15,3-2-9-15,-3 3-9 0,0-4-10 0,0 0-4 16,7-1-5-16,-7 0-1 0,2 3-1 16,-2-4-3-16,0-2-2 0,0 3-2 15,0-2-12-15,0-1-48 0,0 0-93 16,0 0-118-16,0 0-102 0,-2 0-78 0,2-4-70 15,0 2 27-15,0-4 100 0</inkml:trace>
  <inkml:trace contextRef="#ctx0" brushRef="#br0" timeOffset="2">2801 4370 11 0,'0'0'147'0,"0"0"-1"0,0 0-9 16,0 0-13-1,0 0-17-15,0 0-20 0,0 0-17 16,0 0-10-16,0 0 0 0,0 0 12 15,6 0 10-15,-6 0 14 0,0 0 5 0,0 2 6 16,0-2 8-16,0 0 4 0,3 0 14 0,-3 3 8 16,6-1 7-16,0-2-3 0,-6 3-1 15,3 0-7-15,4-1-10 0,-5-2-10 16,5 5-15-16,-1-2-17 0,-3-1-17 0,3 4 3 16,0-4-5-16,4 1-6 0,-8 2-10 0,11-1-4 15,-10-1-7 1,3 2-1-16,3-3-5 0,1 4 2 0,-4-1-10 0,3-4 4 0,-3 6 12 15,3-2 2-15,-2-2-12 0,2 3 0 0,1-1 4 16,-1 1 4-16,-3-1-10 0,3 0-6 16,0-3-5-16,4 3-2 0,-4 0 1 15,-6-2-4-15,9 3 0 0,-2-5-2 0,-8 1 8 16,11 4 3-16,-10-4 0 0,3-2-5 16,0 4-6-16,4-3-7 0,-10-1 4 15,2 3 3-15,5-3 10 0,-1 2-3 16,-6-2-4-16,0-2-4 0,3 2-10 0,-3-3-20 15,6 2-54-15,-6-3-74 0,0 0-123 16,0-2-164-16,0 2-152 0,-6-2-106 16,6-2 18-16,-3 2 112 0,3-2 176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6:02.550"/>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color" value="#177D36"/>
      <inkml:brushProperty name="fitToCurve" value="1"/>
    </inkml:brush>
  </inkml:definitions>
  <inkml:trace contextRef="#ctx0" brushRef="#br0">144 222 20 0,'-8'-3'28'0,"1"1"1"0,7 2 1 16,0-4 2-16,0 4 5 0,0 0 3 0,-4 0 1 15,4-2 0-15,0 2-2 0,0-3 0 0,-8 3 2 16,8 0 2-16,-7-2 4 0,7 2-1 15,0-3 1-15,0 3-3 0,-4-3-3 0,4 0 2 16,0 0-7-16,0 3 1 0,0-5 0 16,-8 5-1-16,4-3-7 0,4 1-7 0,0-2-5 15,-7-1-2-15,-1 3 1 0,8-1 2 0,0-3 2 16,-3 3-2-16,3 1-5 0,-8-4-5 16,4 0-3-16,4 1 1 0,0 3-3 0,-7-5 3 15,7 2-5-15,-8 0 3 0,8-1 3 16,0 2 3-16,-4-2-2 0,4-1 1 0,0 5 5 15,0-3 5-15,0-2 8 0,-7 2-3 0,7 2-4 16,0 1-3-16,0-2-7 0,-8 0-1 16,8 1-3-16,0 1-3 0,0-4 0 0,0 4 2 15,0-2-1-15,0 4-4 0,0-3-4 0,0 0 3 16,-4 1 0-16,4 0 1 0,0-3 0 16,0 4 0-16,0-2 0 0,0-1 0 0,-7 3-1 15,7-2-1-15,0 0 0 0,0 0 2 16,0 0 5-16,0 1-3 0,0 2 2 0,0-3-4 15,0 3 0-15,0-2 0 0,0 2 0 0,0 0-1 16,0-4 1-16,0 4 1 0,0 0-1 16,0 0 0-16,0-2 0 0,0 2 2 0,0-3-2 15,0 3 0-15,0 0 0 0,0 0 0 16,0 0 2-16,0 0-1 0,0 0 0 0,0 0-1 16,0 0 0-16,0 0-1 0,0 0 0 0,0 0-3 15,0 0 3-15,0 0 1 0,0 0 1 16,0 0-2-16,0 0-1 0,0 0 1 0,-4 3-19 15,4-1-32-15,0-2-44 0,0 4-31 16,0-2-46-16,-8-2-66 0,8 3-42 0,-7-3 21 16</inkml:trace>
  <inkml:trace contextRef="#ctx0" brushRef="#br0" timeOffset="675.8298">19 65 21 0,'0'0'88'0,"0"0"-7"0,0 0 0 15,0 3-2-15,0-3-2 0,0 4-8 16,0-4-4-16,0 0-9 0,0 0-9 0,0 0-4 16,0 0 5-16,0 0 13 0,0 0 15 15,7 0 4-15,-7 0-3 0,4 0-3 0,-4 0 0 16,0 0 3-16,8 0-1 0,-1 0-1 0,-7 0-12 15,4 0-10-15,-4 0-13 0,8 0-8 16,-1 0-10-16,-3-4-6 0,4 4-6 0,-5-3-3 16,12 3 0-16,-11 0 12 0,4 0 15 0,3 0 16 15,1-2-2-15,3 2-10 0,-4-3-6 0,-7 0-6 0,15 3-4 16,-8-2 8-16,4 2 11 0,1-4 6 0,-1 4-3 16,4-3-1-1,-4 0-107-15,4 3-73 0,0-2-51 0,-8 2 93 16,16-2 71-16,-8-3 51 0,-4 5 22 15,11-1 0-15,-7 1-2 0,0-3 4 16,4 3 3-16,-4-4-3 0,0 3-7 0,4 1-12 16,-4-3-8-16,0 0-5 0,0 0-4 15,-4 0-3-15,4 1-1 0,-4-1-4 16,0 3-2-16,0-2-4 0,-3-2 1 0,-1 4-2 16,0-2 4-16,1 2-2 0,-5-3-1 15,5 3 0-15,-5 0 3 0,1 0 0 16,-4-4 2-16,3 4-1 0,-3 0 2 15,-4-1 1-15,8 1 0 0,-1 0-3 0,-7 0-1 16,4 0 0-16,-4 0 0 0,8 1-2 16,-8-1 2-16,0 0-3 0,0 4-17 15,-8-4-62-15,4 0-94 0,4 3-107 0,0-1-103 16,-7-2-73-16,-1 0 27 0,4 0 100 16</inkml:trace>
  <inkml:trace contextRef="#ctx0" brushRef="#br0" timeOffset="2173.92">1156 10 87 0,'8'-2'113'0,"-8"2"4"0,0-4 7 0,0 4 9 16,0-2-5-16,0-1-4 0,0 3-10 0,4-4-12 15,-4 4-7-15,0-1-1 0,7 1 0 16,1 0 0-16,-8 0 0 0,4-3 1 0,3 3-1 16,-3 0 4-16,4 0 1 0,3-3 4 15,-4 3-4-15,5 0-9 0,-1-3-10 0,4 3-14 16,-3 0-15-16,7 0-10 0,-8-2-6 0,8-1-11 16,0 3-9-16,-8-3-4 0,8 3-4 0,-7 0-1 15,7-2-4-15,0 2 0 0,-8 0-2 16,0-4 2-16,8 4-1 0,-15 0 2 15,11 0 0-15,-3 0-2 0,-8 0-1 0,11 0 2 16,-12 0 0-16,5 0-13 0,0 0-32 0,3 0-37 16,-11 0-45-16,4 0-40 0,-4 0-39 0,7 0-38 15,-7 0-25-15,0 0-20 0,0 0-21 16,0 0-18-16,0 0 25 0</inkml:trace>
  <inkml:trace contextRef="#ctx0" brushRef="#br0" timeOffset="2539.17">1194 164 120 0,'0'0'131'0,"0"2"1"15,0 2-5-15,0-4-9 0,0 3-9 16,4-3-11-16,-4 2-11 0,8-2-15 0,-1 0-12 16,-7 0-16-16,4 0-9 0,3 0-10 15,1 0 2-15,-4 0 3 0,3 0 10 0,5 0 5 16,-5 0 3-16,5 0-4 0,-8 0-4 0,11 0-3 16,-4 0-6-16,0 0-6 0,1 0-3 0,3-2-5 15,-4 2-3-15,-7-3-2 0,15 3-3 16,-7 0 2-16,3 0 0 0,-12-4 5 15,13 4 5-15,-5 0 0 0,0-2-8 0,1 2-4 16,-5 0-5-16,5 0 2 0,-5 0-3 0,-3 0 1 16,8 0-1-16,-5 0-1 0,1 0-26 0,-5 0-51 15,-3 0-79 1,8-3-91-16,0 3-101 0,-8 0-40 0,0-2 47 0</inkml:trace>
  <inkml:trace contextRef="#ctx0" brushRef="#br0" timeOffset="1710.36">1247-59 137 0,'0'-3'148'0,"0"1"0"0,0-1-6 15,0 3-10-15,0-2-14 0,0 2-13 0,0-3-14 16,0 3-14-16,0 0-11 0,0 0-13 0,0 0-1 0,0 0-5 16,0 0 4-16,0 0-4 0,0 3 2 0,-4-1-5 15,4 1 4-15,0 2 0 16,0-2 0-16,0 3 3 0,-7 1 27 0,3 2 34 0,4 2 21 16,0 0-9-16,-8 0-32 0,8 3-24 0,-7 0-18 15,7 2 1-15,-4-2-5 0,4 3-3 0,0-1-11 16,-7 1-11-16,-1-1-5 0,8 1-8 15,0-1-1-15,0-2-7 0,0 0 2 0,0 2-1 16,0-5 2-16,0 0-1 0,0 3 0 16,0-6 1-16,0 0 0 0,0 0 1 0,0 1-2 15,0-4-2-15,0 1 1 0,8-1-22 0,-8-2-42 16,0-3-58-16,7 0-56 0,-7 0-43 16,0 0-33-16,0 0-31 0,0-3-28 0,0 3-30 15,0-5-9-15,0 2 40 0</inkml:trace>
  <inkml:trace contextRef="#ctx0" brushRef="#br0" timeOffset="3318.77">1782-180 63 0,'0'0'105'0,"0"0"-5"0,0 0-11 0,0 0-8 16,0 0-2-16,0 0-1 15,0 3-1-15,0-3-7 0,0 6-6 0,0-3 0 0,0 3 2 0,0-2 1 16,0 2 1-16,-8 2-75 0,8 3-36 15,-7-1-18-15,7 2 58 0,-4 2 16 16,4 0-2-16,-8 0-3 0,5 2 3 0,-5 0 10 16,0 1 1-16,8 2-1 0,-3 3-5 15,-5 0-7-15,4 0-3 0,4-1-1 0,-15 6 1 16,11-3 1-16,4 3-5 0,-15-2 0 16,15 3-6-16,-11-1 2 0,11-1 12 15,-4 3 17-15,-4-5 4 0,1 2 4 16,7-2-7-16,0-2-5 0,-4 0-8 0,4 1-9 15,0-4-4-15,0-3 0 0,0 1 2 16,-8-3 0-16,8-1 0 0,0-2-2 16,0 0 3-1,8-7-2-15,-8 6 1 0,0-5-2 16,0-2-5-16,0-3-25 0,4 0-42 0,-4 0-55 0,0-3-66 0,0-2-77 16,7 5-33-16,-7-6 29 0</inkml:trace>
  <inkml:trace contextRef="#ctx0" brushRef="#br0" timeOffset="5570.84">1926 96 84 0,'0'0'90'0,"0"0"-6"0,0 0-6 0,0 0-9 0,0 0-4 0,0 0-2 15,0 0 2-15,0 0 6 0,0 0 6 16,0 0 7-16,0 0-2 0,0 0 0 0,8 0-5 16,-8 0 0-16,7 0-6 0,-7 0-6 15,4 0-10-15,4 0-8 0,-5 0 8 16,5 0 14-16,-1 0 10 0,-3 0-3 16,8 0-15-16,3 0-15 0,-11 0-14 0,11 0-10 15,-4 0-7-15,1 0-3 0,-1 0-4 16,0 0 0-16,4 0-2 0,-11 0-3 15,11 0 2-15,-3-3-1 0,-1 3 1 16,1-3-1-16,-1 3 0 0,-3-6-1 0,3 6-3 16,0-3 3-16,-3 0-1 0,3 1 0 15,-3 0 0-15,-1 0-6 0,-3-2-40 16,4 1-69-16,-4 1-87 0,-4 2-84 0,7-6-79 16,-7 6-28-16,0 0 51 0</inkml:trace>
  <inkml:trace contextRef="#ctx0" brushRef="#br0" timeOffset="5944.85">2066 137 85 0,'0'5'129'0,"-4"0"15"0,4 4-15 16,0-4-32-16,0 4-21 0,0 1 4 16,-7 4 5-16,3-2-6 0,4-1-11 15,0 5-12-15,-7-3-4 0,-1 1-1 16,8 0-5-16,0 2-6 0,-4 1-10 0,4-1-7 0,0 1-5 0,-7-4-10 15,7 5 0-15,-4-5-3 0,4 1-2 16,0-3 0-16,0 2-2 0,0-1 1 16,0-4-4-16,0 3 1 0,0-3 1 0,0 0 3 15,-8 1 2-15,8-4-1 0,0 1-8 16,0-3-29-16,0-1-65 0,0-2-98 16,0-2-112-16,8 2-32 0,-8-6 44 0</inkml:trace>
  <inkml:trace contextRef="#ctx0" brushRef="#br0" timeOffset="8995.94">2931 312 87 0,'4'-2'129'0,"-4"-1"8"16,7-2 9-16,1 2-3 0,-4-3-16 16,-4 1-30-16,15 2-27 0,-11-2-18 0,7-5-6 15,-3 6 3-15,3-2 10 0,0 1 5 0,4 2-6 0,-3-5-12 0,-8 2-14 16,11 1-9-16,4-1-9 0,-8 1-6 16,-7 0-3-16,15 1 0 0,-8-1-3 0,4 0 3 15,-11 2-5-15,8 0-1 0,-5 0-23 16,1 1-39-16,-4-1-64 0,11 3-68 15,-15 0-77-15,0 0-45 0,0 0 26 16</inkml:trace>
  <inkml:trace contextRef="#ctx0" brushRef="#br0" timeOffset="9517.92">2950 563 63 0,'4'0'112'16,"-4"0"13"0,15-3 2-16,-15 1-1 0,11-1-15 0,-7 3-16 15,4-6-25-15,-1 6-24 0,4-5-17 16,-7 2-11-16,11 1-6 0,-3-2-2 15,-8 2-5-15,3 2-1 0,1-3-4 0,-4 0-26 16,11 3-51-16,-11-5-66 0,3 5-62 16,-3-3-42-16,3 0 15 0</inkml:trace>
  <inkml:trace contextRef="#ctx0" brushRef="#br0" timeOffset="8322.25">2851 180 95 0,'4'-2'148'0,"-4"2"-2"0,0-3-3 0,0 3-9 0,0-2-9 15,0 2-4-15,-4 0-2 0,-3 0 2 0,7 0 1 16,-4 0 3-16,4 0-3 0,-8 0-6 16,1 0-3-16,3 2-16 0,-4-2-16 15,5 0-24-15,-13 3-19 0,13-1-16 16,-9 2-7-16,-3-2-6 0,4 1-1 0,-1 2-3 15,1-2-2-15,-8 0-1 0,8 3 2 16,-5-4-5-16,5 3-1 0,0 1-1 16,3-3 0-16,-3 2-3 0,3-2 0 0,4 3 0 15,-3-4 4-15,3 1-2 0,4 0-3 16,0-1 5-16,0 4 1 0,4-6 2 0,3 3 0 16,-3 2 7-16,4-1-2 0,-1-2-6 15,5 1-2-15,-1 2-2 0,0 1 1 16,-3-1 1-16,3-2 2 0,1 2 5 15,3 4-3-15,-4-4 1 0,-7 4-2 0,11-5-1 16,-11 6 2-16,4-2 1 0,-1-1 1 16,-3 1-1-16,4-1-2 0,-8 4 1 15,0-6 3-15,0 3-1 0,0 1-1 16,0-4 0-16,0 0-1 0,-8 5 2 0,4-6 0 16,4 1 1-16,-7-1-3 0,-1 1-3 15,4-2-1-15,-3-1 2 0,-1 2 2 0,4-2-1 16,-3 1 1-1,3-3-2-15,-4 3 0 0,1-1 0 0,3-2-2 16,-4 0 2-16,5 0 0 0,-5 3-1 16,0-3-2-16,5 0 2 0,3 2-6 0,-8-2 1 15,0 0-2-15,8 4 8 0,-3-4-25 16,-5 2-44-16,8 1-58 0,0-3-48 0,0 0-36 16,0 0-48-16,0-3-59 0,8 3-46 15,-5-2 31-15</inkml:trace>
  <inkml:trace contextRef="#ctx0" brushRef="#br0" timeOffset="8698.94">3010 230 21 0,'0'3'108'0,"0"0"16"0,0-1 11 0,0 1-5 16,0 2-7-16,0 1-10 0,-7 2-13 15,7 1-9-15,-4-1-15 0,4 3-11 16,0 0-4-16,-7 2-6 0,-1 1-3 15,8 0-8-15,-4-3-10 0,4 3-8 0,-7 1-11 16,3 0-4-16,4-1-8 0,0-1 2 16,0-1-5-16,0-1 3 0,0 3-2 15,0-4 2-15,0-1-3 0,0 2-20 0,0-6-41 16,0-2-51-16,4-3-54 0,3 0-53 16,-7-3-43-16,4 3-19 0,-4-2 34 15</inkml:trace>
  <inkml:trace contextRef="#ctx0" brushRef="#br0" timeOffset="9273.2">2984 380 69 0,'0'0'121'0,"15"-4"0"16,-15 4-2-16,11-3-18 0,-7 3-27 0,4-2-26 16,-1 2-16-16,5-3-10 0,-8 3-8 15,11-3-7-15,-11 0 0 0,11 1-5 0,-4-2 1 16,-7 4-1-16,11-3-2 0,-4 3 3 15,-7-2-3-15,4 2 1 0,-1 0-2 16,-3-2-22-16,4 2-35 0,-4 0-50 16,-4 0-48-16,0 0-48 0</inkml:trace>
  <inkml:trace contextRef="#ctx0" brushRef="#br0" timeOffset="9818.94">3329 244 127 0,'4'-6'149'0,"3"4"-17"0,-3-4-26 15,4 3-20-15,-1 1-6 0,-7-1 10 16,4 3 6-16,-4 3-4 0,0-1-15 15,0 1-19-15,-4 3-15 0,4 2-15 0,0 0-10 16,-7 0-6-16,-1 2-6 0,4 3-2 16,-3-3 0-16,3 4-4 0,-11-1 1 15,11 5 1-15,-4-7 0 16,5 0-9-16,3 0-37 0,-8-2-54 0,0-1-68 16,8-3-63-16,0 0-56 0,-3-2 13 15</inkml:trace>
  <inkml:trace contextRef="#ctx0" brushRef="#br0" timeOffset="10114.6">3359 211 33 0,'0'0'128'0,"4"2"1"0,-4-2 6 0,8 4 1 15,-1-2-5-15,-7 1-24 0,4 0-25 16,4 2-21-16,-8 1-5 0,3-1-3 0,13 4-2 31,-13-4-3-31,5 4-6 0,-4-3-3 16,3 7-15-16,1-6-5 0,-4 2-7 16,11 2-5-16,-11-3-4 0,3 0 1 0,-3 4 0 0,4-5 0 0,-1 1-2 15,-3-1-16-15,4 1-27 0,-5-5-54 16,5-1-53-16,0 1-50 0,-8 1-33 15,11-4-16-15,-11 0 9 0</inkml:trace>
  <inkml:trace contextRef="#ctx0" brushRef="#br0" timeOffset="10405.92">3583 170 63 0,'0'-4'153'0,"0"4"-1"16,0 4-10-16,0-4-11 0,0 5-13 0,-4 0-16 0,4 1-14 15,0 2-12-15,-7 1-9 0,3 1-4 16,4-1-1-16,-8 5 9 0,1-4 9 16,7 4-1-16,-4 3-12 0,-4-4-13 15,1 4-18-15,7-1-10 0,-4 1-7 0,4-4-10 16,-8 5-1-16,5-1-6 0,3-4 3 15,0 1-4-15,0-3-1 0,0 3 0 0,-8-4-23 16,8-1-47-16,0-1-64 0,0-2-73 16,0-1-71-16,0-2-69 0,0-3 4 15</inkml:trace>
  <inkml:trace contextRef="#ctx0" brushRef="#br0" timeOffset="10946.4597">3852 277 139 0,'8'-7'159'0,"-1"6"0"16,-7-2-4-16,4 1-10 0,-4-2-17 16,-4 4-20-16,4 0-24 0,-15 4-27 15,15-2-19-15,-11 1-14 0,3 2-8 16,-3 1-2-16,7-1 6 0,-11 0 8 0,4 2 0 16,7-2-5-16,-11 0-7 0,11 0-7 15,-4 1-4-15,4-1-2 0,-3-2-4 16,-1 3 1-16,8 0 0 0,-3-4 0 0,3 2 0 15,0-3 0-15,0-1 1 0,0 4-1 16,0-2 1-16,3-2-1 0,-3 2 0 16,8-2-1-16,-1 3 2 0,-3 1 1 15,4-4-1-15,-4 2-1 0,11 1-1 0,-4-3 1 16,-7 3-2-16,11-3 2 0,-11 3 0 0,4-3 0 0,-5 2 0 16,12 1 2-16,-11 1 14 0,-4-4 21 15,15 4 19-15,-15 0 4 0,0-3-9 16,0 5-10-16,0 0-14 0,0-1-9 0,-15 2-6 15,15 1 5 1,-11-3 12-16,3 3 14 0,-3-2 4 16,7-1-9-16,-11 3-14 0,11-2-9 0,-7-1-4 15,-4 0-6-15,11-1 2 0,-4 1-5 16,4-2-29-16,-11-1-64 0,15-2-88 16,-3-2-97-16,3-1-92 0,0 0-39 15,0 1 47-15</inkml:trace>
  <inkml:trace contextRef="#ctx0" brushRef="#br0" timeOffset="12107.98">4330 283 14 0,'8'-13'95'0,"-5"7"6"16,13-6 14-16,-5 1 7 0,-7 3 5 15,11-3-1-15,-4 2-11 0,1-1-20 16,-1 4-25-16,4-2-11 0,-3 5-6 16,-9-3 2-16,13 6-5 0,-5-2 6 0,-7 4 7 15,11-2 0-15,-15 6-15 0,4 0-13 16,3 2-13-16,-7-2-8 0,-7 5-2 15,7-1-3-15,-4 1-3 0,4 1-2 16,-15-2 0-16,11-1-1 0,4 2 0 0,-11-1 5 16,-5 2 5-16,13-4 8 0,-5 2 8 15,4 0-2-15,-11-2-7 0,15-2-7 0,-4 1-4 32,-3-2-7-32,-1 1 2 0,8 3-2 15,0-4-2-15,0 1 2 0,0 1 8 0,0-1 5 16,0 2 31-16,0-2 31 0,0 2 27 0,8-3-4 15,-1 3-3-15,-7-2 4 0,4 0-6 16,-4 2-14-16,8-3-26 0,-1 4-22 16,-3 0 5-16,4-1 8 0,-5 0 8 15,5 0 8-15,0 3 3 0,-5-3 2 0,5 1-18 16,3-1-14-16,-3 0-3 0,3-4-7 16,-7 6-6-16,11-5-14 0,-11-2-3 15,11 3 4-15,-3-1 0 0,-9-5-42 0,5 3-111 16,0-2-166-16,-5-1-147 0,5-1-128 15,-4-2 5-15,-4-2 87 0,0-1 171 16</inkml:trace>
  <inkml:trace contextRef="#ctx0" brushRef="#br0" timeOffset="11363.12">4122 302 138 0,'18'-9'186'0,"-6"4"1"0,3 2-8 0,0-2-16 16,0 2-8-16,-3 3-8 0,-8 0-2 15,3 3-10-15,1 2-16 0,-5 0-17 16,-3 4-21-16,0-1-5 0,0 3 2 0,0 1 7 16,0-2 7-16,0 1 3 0,-3 3 7 15,3-6 5-15,-15 7 10 0,15-8 7 16,-4 4 0-16,-8-2-10 0,5 2-5 15,-1-3-10-15,4-2-14 0,-3-1-22 0,3 0-19 16,-11-5-18-16,11 0-11 0,-4-2-4 16,1-1-5-16,3-2-1 0,-3-4-2 15,7 0-3-15,-4 0-2 0,4-1 2 0,-8 0 0 16,8 1 3-16,0-2-3 0,0 3-1 0,0-1-1 0,8 2-3 16,-8-2-14-16,4 1-46 0,-4-1-101 15,0 4-128 1,7-1-119-16,-3 1-82 0,3 0-50 0,1 0 13 0,-4-4 89 0,-4 6 140 31</inkml:trace>
  <inkml:trace contextRef="#ctx0" brushRef="#br0" timeOffset="11602.24">4311 217 102 0,'11'-4'132'0,"-3"2"-1"0,0-1 0 0,-5 1-7 16,-3 2-16-16,8-3-10 0,0 6 4 16,-8-3 10-16,3 2 2 0,5 3-13 0,-8 4-12 0,0-1-5 15,0 3 12-15,-8 0 10 0,5 3 13 0,3 0-4 16,0-1-20-16,-8 1-32 0,0-1-27 16,8 5-10-16,-3-5-13 0,3 1-3 15,-8-3-50-15,8 2-81 0,0 1-97 0,-8-4-78 16,8-2-61-16,0 1-48 0,0-5 31 15,0-2 88-15</inkml:trace>
  <inkml:trace contextRef="#ctx0" brushRef="#br1" timeOffset="23571.97">1854 1141 7 0,'0'0'68'0,"8"0"0"0,-8 0 6 0,3 0 2 16,-3 2-6-16,8-2-4 0,-4 0 1 15,3 0-2-15,1 0-1 0,-4 0-5 16,3 0-8-16,1 0-3 0,-4 0 0 0,3 0-2 16,-3 0-4-16,4 0-8 0,-1 0-6 15,5 0-6-15,-9 0-3 0,5 0 2 16,-1 0 0-16,-3 0-1 0,8 0-1 16,3 0 1-16,-11-2 5 0,11 2 9 0,-11-4 10 15,3 4 4-15,5 0-6 0,-5-1-4 16,4 1-8-16,-7-3-6 0,4 3-1 15,-1 0 1-15,-3 0-1 0,-4-5 2 16,8 5 2-16,-1 0 3 0,-7 0 2 0,0 0 9 16,4 0 2-16,4 0 1 0,-8 0-13 15,0 0-11-15,0 0-23 0,0 0-32 16,0 0-53-16,4 0-65 0,-4 0-90 0,0 0-110 16,0 0-43-16,0-1 48 0</inkml:trace>
  <inkml:trace contextRef="#ctx0" brushRef="#br1" timeOffset="26857.72">3579 1072 24 0,'0'-2'149'0,"0"-1"0"16,4 3-4-16,-4-4-6 0,0 2-13 15,0 2-13-15,0 0-7 0,0-3 4 0,0 3 7 16,0 3 7-16,0-3 7 0,0 6 10 15,0-3 3-15,0 2-7 0,0 0-8 0,0 4-6 16,0-2-10-16,0 5-16 0,0-3-21 16,0 1-20-16,0 0-20 0,0 5-11 15,0-5-8-15,0 4-4 0,0-2-6 16,0 2 1-16,0-1-3 0,0 1-1 0,8-3-3 16,-8 2-4-16,0-1 1 0,0-1-6 15,7-3-28-15,-7-3-48 0,0 4-73 16,0-4-74-16,4 1-71 0,4-6-58 15,-8 0-43-15,0 0-9 0,3-2 57 0</inkml:trace>
  <inkml:trace contextRef="#ctx0" brushRef="#br1" timeOffset="25435">2919 1063 41 0,'-15'0'85'0,"15"-2"14"0,-3 2 12 0,-5 0 1 0,4 0 10 0,-11 0 3 0,15 0-2 16,-4 0-6-16,-11 0-10 0,11 0-11 0,-3 0-8 16,-5 2-10-1,5-2-3-15,3 4-6 0,-7-4 0 16,3 3 0-16,-3-1-2 0,3 1-6 0,4-1-9 0,-11 1-7 15,11 3-10-15,-11-3-6 16,11-1-5-16,-7 1-4 0,-4 3-3 0,11-1-7 0,-7-2-3 0,-5 3 0 16,5-3-4-16,3 2 0 0,-3 0-3 15,0 1 1-15,3-3-1 0,-3 4-1 0,7-3 2 16,-11 1 1-16,11 3 10 0,-7-2 11 16,3 2 7-16,0-3-6 0,5 4-3 0,-13 0-5 15,13-4 0-15,-5 2 8 0,4 2 10 16,4 0 7-16,-7-2-1 0,-1 2-7 0,8 1-9 15,0-1-7-15,0-1-2 0,0 2-2 0,0-4 1 16,8 6-1-16,-1-3 3 0,-3-2 0 16,4 2 0-16,-5-4-5 0,13 3-2 0,-5 1-3 15,0-2-3-15,1 0 2 0,3-2-2 0,0 0 0 16,0 1 0-16,0-3-2 0,4 2-1 16,0-3 3-16,-7 2-1 0,14-4 0 0,-7 0-1 15,-7 0-2-15,7 0 1 0,-8-4 1 0,8 4-2 16,-8-2-3-16,1-1-3 0,-1 1 1 15,4-1-6-15,-11-3-4 0,4 3-4 0,-1-2-4 16,-3 3-2-16,-4-5 1 0,8 2-2 16,-8 0 3-16,0 3-2 0,-8-5-2 0,4 2-7 15,4 0-2-15,-7 1-3 0,-1-1 7 0,4 3 3 16,4-3 6-16,-15 1 1 0,11 1 6 16,-3 1 0-16,3-1 6 0,-4-3 3 0,1 3 3 15,3 1 1-15,4-1 7 0,-11 3-2 16,11-1-4-16,-8-3 1 0,0 4 2 0,8-3 1 15,-3 3 0-15,3 0-2 0,0-3 1 16,-8 3-2-16,4 0 1 0,4 0-1 0,0-3 0 0,0 3 1 16,0 0 6-1,0 0 10-15,0 3 11 0,0-3 9 0,0 0-2 16,0 0-3-16,4 3-2 0,4-3-6 16,-8 0-2-16,3 3-6 0,-3-3 1 0,16 0-1 15,-16 0-3-15,11 0-3 0,-7 0-2 0,3 0-3 16,1 0 1-16,-4-3-4 0,3 3 3 15,-3 0-1-15,4 0 2 0,-1-3-3 0,-3 3 0 16,-4 0 1-16,8 0 1 0,-1-3-3 16,-7 3 3-16,4 0-2 0,4 0 3 0,-8-2-3 15,3 2 1-15,-3-3 2 0,0 3-1 0,8 0 4 16,-8 0 8-16,7-2 2 0,-7 2 3 16,0 0-5-16,0-4 0 0,0 4 0 0,0 0 4 15,0 0 8-15,0 4 8 0,0-4 6 16,0 2-1-16,0 3-6 0,0-2-8 0,0 0-5 15,0 4-7-15,0-3-6 0,0 1-1 0,0 1-1 16,0-1-4-16,0 2-2 0,0-2-1 16,0 0 2-16,0 1 0 0,0-1 1 0,0 3-3 15,0-2-1-15,0-1-2 0,0 0-11 16,0-1-35-16,0-1-56 0,4-1-75 0,-4-2-76 16,8 3-77-16,-8-3-79 0,0-3-54 0,0 3 39 15,4-2 104-15</inkml:trace>
  <inkml:trace contextRef="#ctx0" brushRef="#br1" timeOffset="26439.14">3124 1157 21 0,'8'-5'90'0,"-1"-4"7"0,-3 3 6 16,4-3 3-16,-4 5 2 0,11-3-1 0,-11 0-3 0,11 2-8 15,-12 0-3-15,5-1-5 0,3 3 8 0,1 3-5 16,-5-2-8 0,5 2-24-16,-1 0-14 0,4 2-13 0,-11-2-10 0,7 3-8 15,-3 3-2 1,0-1 15-16,3 0 15 0,-7 2 14 16,-4-2 0-16,7 1-3 0,-7 2-7 0,0-1-9 15,0 2-8-15,-7-4-10 0,7 4-6 16,-4-1-5-16,4-3-5 0,-11 1 2 0,3 2-2 15,0-2-1-15,5 0 0 0,-9-2 5 16,-3-1 0-16,11 3-5 0,-3-4-4 0,-1 1-5 16,4 1 1-16,4-2-2 0,-7 1-3 15,3-1 3-15,4 2 3 0,0-2 3 16,-8 1 0-16,8 2 2 0,8-2 2 0,-8-1 8 16,0 5 18-16,0-5 16 0,4 3 5 15,3 1-2-15,-3 1-2 0,4-3-3 16,-1 1-11-16,-3 1-6 0,4-1-3 15,3 2 4-15,-3-2 4 0,3 0-3 0,-3 1-7 16,3-1-5-16,0 0-6 0,-3 2-1 16,3-2-4-16,-7 2 0 0,11-3-6 15,-11 1-2-15,11 0-10 0,-15-2-42 16,12 3-68-16,-12-1-82 0,3-2-79 0,-3-3-88 16,8 0-73-16,0-3 26 0,-5 1 97 15</inkml:trace>
  <inkml:trace contextRef="#ctx0" brushRef="#br1" timeOffset="25898.35">3170 1080 24 0,'0'0'154'0,"0"-3"-47"0,4 3-21 15,-4-2 63-15,0 2 37 0,0-3 9 16,0 3-7-16,0 0-18 0,0 0-21 0,-4 3-13 15,4-1-7-15,0-2-9 16,0 3 2-16,-8 3 1 0,1-1-2 0,7 0-18 0,0 4-26 16,-4-4-20-16,4 4-4 0,-8 0-5 0,8 4-8 15,0-2-5-15,0 3-10 0,0-1-1 0,0 1-6 16,0 0-4-16,0-1-6 0,0 5 0 16,0-5-2-16,8 1 1 0,-8 1-12 15,4-2-2-15,-4-3 1 0,0 1 3 16,7 1-14-16,-7-5-24 0,8 2-31 0,-8-4-43 15,0 4-51-15,4-6-46 0,-4-1-41 16,0-2-25-16,0 0-26 0,0-2-26 16,0-1-25-16,0-1 33 0</inkml:trace>
  <inkml:trace contextRef="#ctx0" brushRef="#br1" timeOffset="27318.1">3833 1056 114 0,'0'-3'169'15,"0"1"11"-15,8-2-3 0,-8 1-17 0,7 1-15 16,-7 2-12-16,0 0 1 0,0 0 13 16,0 2 14-16,0 1 12 0,0 1 6 15,0-2-3-15,0 3-11 0,0 4-15 16,-7-4-14-16,7 3-22 0,0 1-16 16,0 2-24-16,0-1-13 0,0 2-17 0,0-1-11 15,0 3-12-15,0-1-6 0,0 1-6 16,7 0 1-16,-7 0-1 0,0-1-3 0,0 4-2 15,4-2-5-15,-4-2-2 0,0 0 1 0,8-2-1 16,-8 3 0-16,7-3-3 0,-7-3 2 16,0 3 1-16,4-3-22 0,-4 1-33 0,0-2-49 15,8 0-48-15,-8 0-64 0,0-4-66 16,0 3-51-16,0-3-34 0,0-3-24 16,0 0-13-16,0-3 47 0</inkml:trace>
  <inkml:trace contextRef="#ctx0" brushRef="#br1" timeOffset="27696.87">3848 1091 63 0,'4'-7'123'0,"11"0"6"0,-11 2 1 16,8 0 2-16,3 1-7 0,-4 2-2 16,1-1-2-16,-1 3 4 0,4-2 3 15,0 2 6-15,0 2 13 0,-3 1 13 0,7-1 4 16,-8 5-11-16,1-2-23 0,-1 0-16 16,4 4 2-16,-4-2 11 0,-7 2 12 15,11 0 1-15,-11-4-10 0,4 4-18 0,-8-1-29 16,0-1-18-16,0 2-20 0,0-4-6 15,0 4-14-15,-12-5-6 0,5 2-9 16,-1 0-7-16,4-3-3 0,-7 2 0 0,-4-2-5 16,11-3-27-16,-11 4-51 0,11-4-91 15,-7 0-117-15,-4 0-103 0,11-4-79 32,4 4-54-32,-12-3 9 0,12 1 83 15,-15-1 137-15</inkml:trace>
  <inkml:trace contextRef="#ctx0" brushRef="#br1" timeOffset="61304.87">4887 987 47 0,'4'0'151'0,"-4"0"-1"0,8 0 6 15,-8 3 7-15,7-1 9 0,-7-2-9 16,0 3-9-16,0 2-8 0,0 1-6 0,0-1-2 16,0 2-3-16,0 0 1 0,-7-2-2 15,7 4-4-15,-8-1-4 0,8 3-1 0,0-2-5 16,-4 1-10-16,4 2-15 0,0-1-23 0,0 3-21 16,0-4-18-16,-7 3-12 0,7-1-7 15,-4 1-5 1,4 1-1-16,0 0-4 0,0 1 7 15,0-2-5-15,0 1-2 0,0-3-7 0,0 2 1 16,0-2 0-16,0 3 2 0,-7-6 0 0,7 3 2 0,0-2-4 16,0-4 2-16,0 4-3 0,0-4-22 15,0-2-49-15,0-3-78 0,0 0-88 0,0-3-70 16,0 1-43-16,0-5-22 0,-8 5-21 0,8-3-9 0,0-4 54 16</inkml:trace>
  <inkml:trace contextRef="#ctx0" brushRef="#br1" timeOffset="61630.05">4796 1119 35 0,'0'-3'167'16,"4"1"-10"-16,-4-2-2 0,8-1 1 0,-8 3-1 0,4-1-3 15,-4 3-1-15,7-6 4 0,1 3 1 0,-4 1 1 16,3-1-4-16,1 0-6 0,3-3 2 16,1 4-3-16,-1-3-10 0,0-2-12 0,4 5-13 15,-3-3-13-15,7 2-22 0,-15-3-21 0,15 3-21 16,-8-2-15-16,4 3-9 0,-4-1-2 16,1-1-1-16,-1 2-3 0,1-1-2 0,3 1-2 15,-11-1 1-15,11 3 0 0,-12 0-1 16,5-2 1-16,-4 2-11 0,3 0-23 0,1 0-51 15,-8 0-71-15,4 0-75 0,3 0-72 0,-7 2-57 16,-7-2-46-16,3 5-50 0,4-2 32 16,-15 3 86-16</inkml:trace>
  <inkml:trace contextRef="#ctx0" brushRef="#br1" timeOffset="61891.67">4857 1232 83 0,'4'0'178'0,"-4"0"1"0,8 0-1 16,-1 0 9-16,-3 0 2 0,3 0 3 0,-3 0 0 0,11 0-6 16,-11 0-8-16,4 0-24 0,3 0-26 0,1-3-39 15,3 3-29-15,-11 0-25 0,7 0-10 0,4-2-11 16,-4 2-1-16,-7 0-8 0,11 0-3 15,-11 0-34 1,4 0-57-16,-4 0-81 0,3 0-71 0,1 2-68 16,-8 1-67-16,0-1-37 0,0 2 44 15</inkml:trace>
  <inkml:trace contextRef="#ctx0" brushRef="#br1" timeOffset="62104.52">4906 1358 122 0,'0'3'160'0,"0"-3"-2"0,0 3 4 15,4-3-2-15,4 0 0 0,-8 0-6 16,4 0-8-16,3 0-13 0,1 2-17 0,-4-2-20 0,3 0-22 0,1 3-21 0,3-3-19 16,-7 3-12-16,-4 0-9 0,15-3-2 15,-11 3-8-15,3-3-34 0,-3 0-61 0,4 2-86 16,-1-2-86-16,-7 3-89 0,4-3-26 0,-4 0 45 15</inkml:trace>
  <inkml:trace contextRef="#ctx0" brushRef="#br1" timeOffset="60320.44">4341 1030 29 0,'0'4'49'0,"0"-1"-7"16,0-3-14-16,-3 2-7 0,3-2-6 0,0 3-3 15,0-1 0-15,0-2 6 0,0 3 9 16,0-3 16-16,0 4 20 0,0-2 19 0,0-2 14 16,0 0 0-16,0 3-7 0,0-3-4 0,0 0-7 15,0 2-2-15,0-2 6 0,0 0 8 16,0 0 2-16,0 3-1 0,0-3-2 0,0 0-3 16,0 0-3-16,0 0-8 0,0 0-10 0,0 0-1 15,0 0-3-15,0 0 0 0,0 0-6 16,0 0-8-16,0 0-9 0,0 0-5 0,0 0 1 15,0 0 0-15,0 0 5 0,0 0 3 16,0 0 3-16,0 0 4 0,0 0 4 0,0 0 6 16,0 0-2-16,0 0-1 0,0 0-4 0,0 0-5 15,0 0-7-15,0 0-10 0,0 0-7 16,0 0-7-16,0 0 2 0,0 2 18 0,0-2 15 16,3 4 6-16,-3-4-8 0,0 3-7 15,0-1-5-15,0 1-2 0,0-1-4 0,0 1-6 16,0 0-5-16,0 3-7 0,8-1-3 0,-8 1-4 15,0-1 0-15,0 4-3 0,4-4 0 16,-4 0 1-16,0 4-4 0,0-1-2 0,0 0 0 16,0 0 2-16,0 1 2 0,0-1 0 15,7 0-2-15,-7 0 0 0,8 1-2 0,-8-1 2 16,0 0 0-16,4 0-2 0,-4-2 2 16,0 3 0-16,0-4 8 0,7 3-5 0,-7-3 0 0,8 1-1 15,-8-1 0-15,0-2 0 0,0 0 0 16,0 4-2-16,0-6 2 15,0 2 0-15,0-1 0 0,0 1-1 0,0 1 1 16,0-4 1-16,0 2-2 0,0-2-2 0,0 3-11 0,0-1-16 16,0-2-18-16,0 3-8 0,0-3-7 15,0 2-3-15,0 2-8 0,-8-4-16 0,8 0-9 16,0 3-16-16,0-3-18 0,0 0-32 0,0 0-36 16,0-3-37-16,0 3-36 0,0 0-37 0,0 0-33 0,0-6-31 15,0 3 35-15</inkml:trace>
  <inkml:trace contextRef="#ctx0" brushRef="#br1" timeOffset="60860.7">4368 1030 77 0,'4'-2'116'16,"-4"-1"11"-16,0-2 8 0,7-1 2 0,1 3-1 15,-8 1 0-15,11-1-4 0,-11-3-1 0,4 4-1 16,11-1-2-16,-15 0-7 0,12 1-11 0,-9-1-14 16,13 0-8-16,-13 0-5 0,13 0-3 15,-5 1-13-15,-7-1-18 0,11 3-11 0,-4 0-14 16,1-1-8-16,-1 1-8 0,-3 1-4 16,3-1 2-16,0 3 2 0,-3 2 0 0,0-2-4 15,3 3 2-15,-7-4-3 0,3 4 3 16,1 1-1-16,-8-3 10 0,4 1 5 0,3 1 4 15,-7 2-3-15,0-2-7 0,0-1-1 0,0 0-6 16,0 4-3-16,-7-4 0 0,3 0-1 0,-4 4 2 16,1-4-2-16,3 1 1 0,-7 0-3 0,-5-1 0 15,13-3-1-15,-13 5 1 0,5-5-1 0,0 3 2 16,-1-1-1-16,1 1 0 0,-8-2-1 16,8-1 0-16,3-2-9 0,-3 4 4 0,3-4-13 15,0 5-23-15,5-5-47 0,-5 0-52 16,4 3-51-16,4-3-54 0,-7 0-61 0,7 0-59 15,0 0-29-15,0 0 47 0</inkml:trace>
  <inkml:trace contextRef="#ctx0" brushRef="#br1" timeOffset="62444.07">5278 1094 60 0,'0'-3'143'0,"8"1"-9"0,-8-1 1 0,0 3 5 16,0 0-77-16,0 0-38 0,3 3-21 15,-3-1 56-15,0 1 16 0,-3 3-10 0,3-1-7 16,0 0-3-16,0 4-1 0,0-1-6 15,0 1-2-15,0-2-4 0,0 5-4 16,-8-1-6-16,8 2-10 0,-8-2-6 16,8 4-4-16,0-2-4 0,0-2-5 0,-3 3-4 15,3-4 0-15,0 4-3 0,0-1-32 16,0-4-67-16,0 2-90 0,0-2-78 16,0-4-48-16,0 0 21 0</inkml:trace>
  <inkml:trace contextRef="#ctx0" brushRef="#br1" timeOffset="63065.1">5316 1072 76 0,'4'-11'153'16,"11"3"4"-16,-4-1-4 0,-7 2-6 15,11 0-9-15,-3 0-13 0,-1-2-10 16,0 1-7-16,1 2-10 0,3 1-11 0,4 2-13 16,-8 1-2-16,1-1 2 0,-1 3 3 15,-3 3-1-15,3-1-8 0,-3 4-18 16,-5 1-14-16,-3-1-12 0,8 3-7 0,-8 1-5 15,0 2-3-15,-8 2-3 0,8-3-3 16,-3 2 2 0,-5 1 1-16,-3-3-2 0,3 0 0 15,-3 1-3-15,-1 1-1 0,1-2 1 0,-4-1 4 0,11-2 1 16,-11 4-2-16,3-6-1 0,9 3-2 0,-13-5 1 16,13 2-4-16,-9 2 2 0,12-5-4 15,-15 2-1-15,15-1-1 0,-4-2 0 0,4 1-1 16,0-1 6-16,0 2 0 0,0 1 0 15,0-1-3 1,0-3 4-16,0 2 4 0,0 2 7 16,4-1 8-16,-4 1 0 0,8 0-2 0,-1 1-3 15,-3-1 0-15,4 0-2 0,-5 4-3 16,5-1-5-16,0-2-2 0,3 4 4 0,-7-1 0 16,3-1 35-16,5 3 47 0,3-2 38 15,-4-1-7-15,-7 0-19 0,11 0-22 0,-3 3-17 16,-1-3-18-16,0 1-13 0,1-1-10 15,3-2-6-15,-4 2-4 0,-3-1-1 0,3-1-3 16,-7 3-2-16,11-4 1 0,-11-2 4 16,4 2 0-16,-8 2 2 0,3-5 0 15,5 0-2-15,-8-2-20 0,8 0-77 16,-8 0-127-16,0 0-147 0,0-2-136 0,0-3-80 16,0-1 39-16,0 3 130 0</inkml:trace>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67"/>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 contextRef="#ctx0" brushRef="#br0">2025 3111 8 0,'0'-5'23'0,"0"5"4"0,0 0 6 15,0 0 7-15,0 0 0 0,0 0-1 16,0 0 2-16,0 0-1 0,0-3-1 15,0 3-1-15,0-5-5 0,0 5 0 0,0 0 0 16,0 0-3-16,0-1 2 0,0 1-2 16,0 0-3-16,0 0-1 0,0 0-1 15,0 0 2-15,0 0-1 0,0 0-4 0,0 0 0 16,0-2-4-16,0 2 4 0,0 0-3 16,0 0-1-16,0 0-3 0,0 0 1 15,0 0 3-15,0 0-3 0,0 0 3 0,0 0 2 16,0 0 6-16,0 0 1 0,0 0 0 15,0 0 6-15,0-3 2 0,0 3-3 16,0 0 1-16,0-3-2 0,0 3 2 0,0 0 3 16,0 0-1-16,0-2-2 0,0 2-11 15,0 0 1-15,0 0-3 0,0 0 1 16,0 0 1-16,0-2-2 0,0 2 2 16,3 0-5-16,-3-3-3 0,0 3-1 0,0 0 8 15,6 0 9-15,-6-2 5 0,0 2-2 16,0-3-1-16,0 3-3 15,0 0 1-15,0 0 4 0,0-2 5 16,0 2 1-16,0 0 8 0,0 0 1 16,0 0-2-16,0-3-2 0,0 3-3 15,0 0-5-15,0 0-4 0,0 0-7 0,0 0-5 0,0 0-7 16,0 0-7-16,0 0-3 0,0 0-2 16,0 0 1-16,0 0 0 0,0 0-2 0,0 0-1 15,0 0 2-15,0 3 1 0,0-3-5 16,0 0-1-16,0 0 2 0,0 2 3 15,-6-2-2-15,6 0-1 16,-3 3 0-16,3-1-1 0,0-2 1 16,0 3-3-16,-6-1 3 0,6 0 0 0,-6-2 0 15,6 3 0-15,0 0 0 0,-3-1 0 0,3-1 2 16,0 4-1-16,-6-2 0 0,3-3 0 16,3 0 3-16,0 5-2 0,-7-4-2 15,7 1-4-15,-6 1 3 0,6 3-1 0,0-4 2 16,-3 1 0-16,3 0 2 0,-6-2-2 15,6 2 0-15,-6 0-1 0,6 2 1 16,-3 0 0-16,3-2 0 0,0-2-1 16,-6 5-3-16,3-3 4 0,3 1 3 0,0 0-2 15,-7-2-1-15,2 0 0 0,5 3 1 16,0-2 1-16,-2-1 0 0,2 1-1 16,0 2-5-16,-6-2 1 0,6-2-1 0,-3 2 7 15,3 2-1-15,0 0 0 0,-6-5-1 16,-1 5-1-16,7-2 0 0,0 2 0 15,-3 0 0-15,3-2 0 0,0 2 0 16,-6 0 0-16,0-1-1 0,6-1 0 0,0 2 1 16,-3 0 4-16,3 1-2 0,-6-4-1 15,6 3-2-15,0 0 0 0,-4 1 2 16,4-4-1-16,0 2 1 0,-5 1 0 16,-2 1 0-16,7-4-1 0,0 3-1 0,-3 1 1 15,3-4 0-15,0 3 2 0,-6-2 0 16,3 5 1-16,3-7-2 0,0 4-1 0,0 0 0 15,-6-2-1-15,6 2-2 16,-6-2 2-16,6-2 1 0,0 6-1 0,-4-6 0 16,4 5 2-16,0-3 1 0,-5 2 1 15,1-1-2-15,4-1 2 0,0 2-5 0,-6-1 1 16,0 2 0-16,6-4 2 0,-3 4 0 16,3-1 2-16,-7 1-1 0,2-3-2 15,5 3-5-15,-4 1 2 0,4-1 1 16,-6-4 6-16,3 3-3 0,3 0-4 0,0 1 1 15,-6 0 2-15,0-6 0 0,6 8 0 16,-3-5 0-16,3 2 4 16,0 0 0-16,-7 0-4 0,5 0 0 15,2 0-1-15,0 1 2 0,-7-1 1 0,1-1 1 0,6-1-3 16,0 3-1-16,-3-1-1 0,3-3 0 16,0 4 4-16,-6-1 1 0,-1 0-3 15,7-3-1-15,0 4-1 0,0-2 4 0,-2 1-2 16,-5-2-2-16,7 2 0 0,0 0 2 15,0 0 0-15,-2 0 0 0,2 0-4 16,0 1 4-16,-7 0-1 0,7-1 3 16,-6 1 0-16,6 1-1 0,-3-2-1 0,3 1 0 15,0-1 0-15,-6 0 0 0,6-1-4 16,-3 2 5-16,3-1-1 0,0-1 3 16,-6 3-3-16,-1-3 0 0,7-2-1 0,0 4 1 15,0-4 1-15,-2 0 1 0,2 1 1 16,0 2-2-16,0-2-1 0,-7-1 2 15,7 1 1-15,-3 0-3 0,3-1-1 16,0 1 1-16,0 0 0 0,-6-2 0 0,6 3-2 16,-6-3 2-16,6-1 0 0,0 3 0 15,0-3-2-15,0 4 1 0,0-4 1 0,0 1-3 16,0-1 1-16,0 0-2 16,0 0 0-16,0 0 7 0,-3 0-3 0,3 3 0 15,0-3-3-15,0 0 3 0,0 0 2 16,0 0-4-16,0 0 2 0,0 0 0 0,0 0 0 15,3 0 0-15,-3 0 3 0,0 0-3 16,0 0 1-16,0-3-1 0,0 3 0 16,0 0 3-16,0-1-2 0,0 1-1 15,6 0-1-15,-6-4-2 0,0 4 1 0,6 0 2 16,-6-3 1-16,0 3 0 0,0 0 0 16,0 0-1-16,0-1-1 0,0 1 1 15,0 0-1-15,0 0 1 0,3-4 1 16,-3 4 3-16,0 0 0 0,0 0-3 0,7-1-1 15,-7 1-5-15,0 0 5 0,0 0 0 16,0-3 0-16,0 3-1 16,0-3-2-16,2 3 3 0,-2 0 12 15,0 0 27-15,7-2 20 0,-7 2 7 0,6 0 0 0,-6-3 4 16,0 3 12-16,3-3 7 0,3 3 3 16,-6 0-5-16,0 0-10 0,3 0-16 15,-3 0-10-15,6 0-10 0,1 0-3 0,-7 0-10 16,0 0-5-16,2 3-9 0,-2-3-5 15,7 0 1-15,-5 0-5 0,-2 3-2 16,7-3 0-16,-1 2-2 0,-6 1-1 0,3 0 0 16,-3-2 3-16,6-1-3 0,1 5 3 15,-7-2-2-15,2 1 0 0,5-3 2 16,-4 4-1-16,-3 0 0 0,6-3-1 16,0 1-1-16,-3 3-3 0,3-4 5 0,-6 2 0 15,4-1 2-15,-4 2-3 0,5-2 1 16,2 2 2-16,-4-2-3 0,-3-1 1 15,0 3-5-15,6 0 2 0,0-2 2 16,-6-1 2-16,4 4 0 0,1-4-6 0,-5 2 0 16,4-1 3-16,2 2 1 0,0-2 4 15,-6-1-5-15,3 4 0 0,3-4 4 0,-6 3 0 16,3 0-1-16,4 1-6 0,-2-4 0 16,-5 2-2-16,4-1 2 0,-4 0 4 15,6 2 1-15,-3-3 0 0,-3 2-4 16,6 3 2-16,0-6 3 0,-6 5-1 0,3-3 0 15,-3 2-4-15,0-1 1 0,7 3-3 16,-1-6 4-16,-6 4-3 0,0-2 6 16,0-1-3-16,3 0 2 0,-3 1-1 15,6 3 1-15,-6-4-3 0,0 1-1 0,0 0 0 16,0-1 2-16,0-2 0 0,0 2 0 16,0-2 0-16,2 4 2 0,-2-4-1 15,0 0-40-15,0 0-101 0,0 0-161 0,-2-4-140 16,2 4-101-16,0-4-63 0,0-4 46 15,0-1 110-15</inkml:trace>
  <inkml:trace contextRef="#ctx0" brushRef="#br0" timeOffset="1">2074 3131 42 0,'-6'0'132'0,"6"0"-2"15,0 0-5-15,0 0-8 0,0 0-10 16,-5 0-8-16,5 0-4 0,0 0-10 0,0 0-8 16,0 0-8-16,0 0-1 0,0 0-1 15,0 1 3-15,0-1-1 0,0 0-6 16,5 3-6-16,-5-3-4 0,0 0 2 0,0 3 0 16,0-3 4-16,6 2 2 0,-6 1 4 15,0-1-2-15,0 1-10 0,4-3-8 16,-4 3-5-16,0-2-6 0,6 2-4 15,0 0-4-15,-6 0-5 0,3-1-7 0,3 0 0 16,-2 2 9-16,-4-2 37 0,6 0 29 16,-1 3 10-16,-1-2-23 0,2-1-21 15,-3 1-4-15,-3 2 10 0,13-2 2 16,-13-2-12-16,3 5-18 0,3-4 8 0,-3 3 8 16,3-2 9-16,0-1-17 0,-3 1-11 15,3-3-14-15,1 5-1 0,2-2-7 0,-6-1 2 16,3-2-5-16,0 3 0 15,3 0-1-15,-9-1 1 0,3 1-5 0,3-1 0 16,1 1 0-16,-4-2 0 0,3 2 3 16,0 0 1-16,-3-3 1 0,3 2-3 0,-3-2-2 15,3 3 0-15,1-1 0 0,-4-2-1 16,3 3 3-16,-3 0 0 16,-3-3 0-16,6 2-4 0,0-2-1 0,-2 3 3 15,-4-3-3-15,5 2 2 0,-1-2-6 16,-4 3 4-16,0-1 2 0,6-2 8 0,0 3-3 0,-6-3 0 0,3 3-4 15,-3-3 0-15,0 0 0 16,0 2 3 0,6-2 0-16,0 0-6 0,-6 0-41 0,0 0-64 0,0 0-90 15,0-2-64-15,0 2-37 16,0 0-2-16,0 0 18 0,0-3 24 16,0 3 16-16,0 0 23 0,0 0 19 0,0 0 29 0,0 0 26 0,-6 0 32 15,6 0 30-15,-6 0 26 0,6 0 20 16,0 3 13-16,0-3 7 0,0 0 8 15,0 0 10-15,0 2 18 0,0-2 13 0,-3 0 20 16,3 0 11-16,0 0 10 0,0 0 4 16,0 0 6-16,0 3 1 0,0-3 2 15,0 0-3-15,0 0-4 0,0 1-9 0,-6-1-6 16,0 0-11-16,6 0-7 0,-4 3-8 16,-1-1-8-16,5-2-6 0,-4 3 3 15,4 0 10-15,-12-1 13 0,12 3 2 0,-3 1 1 16,-6-4 3-16,2 6 10 0,1 0 12 15,3-4 12-15,-3 3 4 0,3 1-3 16,-9 3-3-16,9-4-14 0,-4 4-12 16,1-4-11-16,3-1-2 0,-3 5-3 0,3 0 3 15,-9 0-3-15,12-3 1 0,-3 0-3 16,-6 2 7-16,9 2 2 0,-13-4 1 16,13 3-1-16,-3-4-5 0,-9 3-7 15,9 2-10-15,-3-4-8 0,3 3-7 0,-4 2-4 16,1-2-4-16,3-5-3 0,-3 5-3 15,2-1 0-15,-7 0 3 0,11-2-1 16,-4 1 2-16,-2-2-2 0,3 4-2 16,-3-3-1-16,0 0-1 0,6 2 1 0,-4-2 3 15,-2-3 0-15,1 4 0 0,5-1-1 16,-4-1 0 0,-2 1-2-16,3 0-1 0,3-1 2 0,-6 5-2 15,0-6 0-15,6 1-1 0,-4 2 5 16,-2-3-1-16,3 2-2 0,3 3 0 0,-6-4 0 0,0 1-1 0,6 0 2 15,-3-2-3-15,3 0 1 16,0 1 1-16,-6-1-5 16,3 1 5-16,3-2-1 0,0 3 1 0,0-4 1 0,-7 2-1 15,7-1 7 1,-6 0-3-16,6 0 1 0,0-1-5 0,0 2 2 16,-3-3 0-16,3 2 0 0,0-1-1 15,0 3-1-15,-6-3 3 0,6-2 0 0,0 3 1 0,-6 0-4 16,6 1-1-16,0-4 0 0,0 4 2 0,-3-2-1 15,3 0 20-15,0-2 21 16,0 1 13-16,-6 0-5 0,6 2-19 0,-3-2-11 16,3 2-3-16,0-2-4 0,0-1-5 15,0 2-6-15,0-2 1 0,0 0 2 0,0 1-4 16,-7-3 2-16,7 2-1 0,7-2 6 16,-7 0-3-16,0 0-2 0,0 0-4 15,0 0-3-15,0-2-31 0,3-1-71 16,3-1-118-16,-6 0-101 0,0-1-67 0,3 3-29 15,-3-4-14-15,6 1 2 0,0 0 62 16</inkml:trace>
  <inkml:trace contextRef="#ctx0" brushRef="#br0" timeOffset="2">2013 3813 55 0,'0'0'59'0,"0"0"-1"0,0 0 3 15,0 0 0-15,0 3-4 0,0-3-9 16,0 0-9-16,-3 2-8 0,-3 1-7 0,3-1-3 0,3 3-3 0,-13-2-1 31,13 0 1-31,-3-1 6 0,-9 2 5 0,12 2 9 16,-3-4 4-16,-6 1 0 0,9-1-6 15,-7 2-4-15,2 0-11 0,5-1-5 16,-2-3-9-16,2 1-2 0,0-1-3 0,0 0 2 16,0 0-3-16,0-1-1 0,2-2 0 15,-2-1 0-15,5 0 0 0,2 2 3 16,-7-3-3-16,3-1 0 0,3 2 0 15,-3-1 1-15,3 0-1 0,0 0 0 0,-6 0 3 16,3 2-1-16,3-2-2 0,1 2 2 16,-7 1 2-16,0-4 3 0,3 5-4 15,-3-2 0-15,6 3 0 0,-6-2-1 16,-6 2-2-16,3 2-1 0,3 1 1 0,0-2 0 16,-13-1 1-16,13 6 1 0,-3-4 0 15,-3 1 5-15,0-1 2 0,6 1 5 16,-3 0-5-16,3-1 1 0,-6 1-6 0,3-1 5 0,3 1-3 15,0-3-1-15,-7 0-8 0,7 0 0 16,0 0-2-16,0-3 2 0,7 3 4 0,-7-5 1 16,0 3-4-16,0-1 2 0,3 0-2 15,3-2 3-15,-3 3-2 0,-3-4 2 16,12 5-2-16,-12-4 1 0,3 2-5 16,-3-2 3-16,6 2 1 0,1-2 7 0,-7 3-5 15,3-1 4-15,3 1-3 0,-6 2 2 16,0-3-3-16,0 3-1 0,0 3-1 15,0-3 1-15,-6 0 0 0,3 2 0 0,-4 1 2 16,1-1-2-16,3 3 1 0,3-2-1 16,-12-1 0-16,9 4 3 0,-3-4-1 15,3 2-2-15,-4-1-2 0,2 0 2 16,3-1 0-16,2 1-1 0,0-1-1 0,-6-2 1 16,6 0 0-16,0-2-1 0,6-1-7 15,-6 1 6-15,2-4-2 0,3 5 12 16,2-4-2-16,-4-1 1 0,3-2-4 0,-3 1-5 15,3 2 0-15,0-3 3 0,-3 0 0 16,10 4 2-16,-10-1-2 0,3-1 1 16,-3 2-4-16,3-1 3 0,0 1-2 15,-3 0 2-15,3 1 2 0,-6 2 1 0,0 1-1 16,0-4-1-16,0 8-1 0,0-4 1 16,0 1 2-16,-6 6 0 0,3-6 0 15,3 4-3-15,-12 0 0 0,9 0 0 0,-3-2 1 16,3 5-1-16,-4-4 2 0,1 1-2 15,3 0 0-15,-9 1 0 0,12-4-2 16,-3 1-1-16,3-1-1 0,-6-2 1 16,6 2 2-16,0-4 0 0,6 2-4 0,-6-2 1 15,3-1 2-15,3 1 0 0,0-4 0 16,-3 1-3-16,3 0 6 0,1-2 2 16,2 2 2-16,-6-1-1 0,9-1-4 0,-9 2 0 15,3 0 2 1,4 1-2-16,-4-1 0 0,-3-1 0 15,-3 1 0-15,10 0 0 0,-10 2 3 0,0 3-2 0,5-3 0 0,-5 1 0 16,0 4 0-16,-5-2 2 0,5 3-1 16,-10 2-1-16,10 1-1 0,-9 2 0 15,3-3-3-15,-4-1 3 0,7 4 0 0,-9-1 2 16,3 1-1-16,-1 0-1 0,1-4-1 16,3 1-1-16,-3 3 1 0,3-5-1 15,3 2 1-15,3-3-1 0,-7-2-2 16,7 0 2-16,0-2 2 0,7-1 2 0,-7 1-2 15,3-6-2-15,3 3 0 0,-3-2-1 16,9-1 1-16,-9 0-2 0,10-2 4 16,-10 2 3-16,3 2-1 0,-3-2 2 15,9 0 0-15,-9 2 0 0,3-1-3 0,-2 3 7 16,8-4 5-16,-9 3 4 0,-3 1 1 16,6 0-4-16,-2 1-6 0,-4 1-4 0,0 2 0 15,0 0 4-15,-4 0-4 0,-2 2-3 16,3 1-2-16,-3 1 4 0,0 3 1 15,-4-1 0-15,7 0-2 0,-9 1-2 16,3-2 0-16,-1 3-1 0,1-3 1 0,-3 2 0 16,9-2 1-16,-6 2-2 0,2-6-5 15,2 4 0-15,3-2 6 0,-4-1 1 16,3-2-1-16,3-2-4 0,3-1 1 0,3-2-2 16,-6-3 4-16,2 3 0 0,3-2 1 15,2-1 1-15,2 0 0 0,-6 1-1 16,3-1 2-16,0 4-2 0,-3-5-2 15,10 2 2-15,-10-1 0 0,3 2 2 0,-3-2 1 16,9 2 10-16,-9-1 3 0,3 2 1 16,-2 2-3-16,2-2-1 0,0 2 0 15,-6 2 4-15,0-2-5 0,0 3-2 16,0 3-10-16,-6-2 0 0,0 2 0 0,2 2 5 16,-5-1-1-16,3 2-2 0,0-1 1 15,-3 1-3 1,-1 2 1-16,1-3 0 0,3 2 2 15,-3-2-3-15,0 3-3 0,-3-3 3 0,10-1 4 0,-7 2-4 0,9-2-3 16,-13-1 0-16,13-1-2 0,-3 1 1 16,3-6 3-16,0 1 2 0,3-3-1 0,-3 1-1 15,13-2 0-15,-10-5 0 0,5 4-1 16,4-2 2-16,-3-2 0 0,0 1 0 16,0 0 0-16,4-2 2 0,-1-1 10 0,0 1 13 15,-3 1 26-15,7 0 19 0,-13 4 14 16,7-3 0-16,1 2-12 0,-7 3-12 15,8-1-9-15,-12 4-12 0,0-1-12 16,0 6-9-16,-6-1-4 0,0 4-8 0,-4 3 1 16,1 0-3-16,0 2 1 0,-7-5 1 15,1 8-3-15,0-2-5 0,-1 1 1 16,1-1 1-16,3 1 1 0,-2 0-2 0,-1-1 1 16,5 0-2-16,-11-1 1 0,12-1 1 15,-1 0-5-15,1-2-2 0,3 0-3 16,0-4 5-16,2 0 1 0,4-4-1 0,0 0 0 15,4-4 1-15,2-3 0 0,0 2 4 16,3-3 0-16,-6 0 0 0,9 2-2 16,-8-4 2-16,5 2-1 0,3-3-1 15,-2 4 1-15,-1-1 1 0,-3-2 0 0,1 1 1 16,3 2 1-16,-4 1-1 0,-3 1 2 16,9-1 0-16,-12 1 1 0,3 3-1 15,-3-1-1-15,-3 3 0 0,3 3-2 16,-6-1 3-16,0 3-2 0,-3 1-1 0,6-1 0 15,-11 1-1-15,5 1 1 0,-4 4 0 16,4-3 1-16,0 3-1 0,-1-4 2 16,-2 2-4-16,9 0 2 0,-6-1-1 0,-3-4 0 15,8 3-3-15,-5-1-2 0,3-1-1 16,0 0 1-16,6-5 1 0,0 0 5 16,0-2-3-16,6-1 2 0,0-2 0 15,3-3 1-15,-5-1 2 0,8-4-2 0,0 2 2 16,0-1-4-1,1-4 5-15,2 5-3 0,-2-1 2 16,-2 0-7-16,1-2 2 0,0 3 1 0,3-1 2 0,-2 1 0 0,-1 2 0 16,0-2 2-16,-3 2 1 0,-5 2 0 15,8 2 0-15,-12 0 2 0,0 5-2 16,0 0 1-16,-6 5-4 0,0 0 0 0,-4 5 2 16,1-2-2-16,0 5 2 0,-7-3 0 15,7 2 1-15,-6 2-1 0,-1-2-2 16,9 1-2-16,-2-4-1 0,-7 2 3 15,4-1-3-15,3 1-1 0,5-6-2 0,4-1 1 16,-5-1 2-16,5-1 2 0,0-4-1 16,5-4 2-16,-1 2 2 0,5-4-4 15,3-2 2-15,-2 0-2 0,-1-2 3 0,-1-1 0 16,7 0-2-16,-6 0 2 0,3 4-1 16,-3-4 0-16,1 2 0 0,-1 0 0 15,3-1 2-15,-3 4-1 0,-5 1 2 16,2-1 0-16,0 3-1 0,-3 0-5 0,-3 2 3 15,0 3 1-15,0 0 2 0,-3 0 5 16,3 0-1-16,-12 0-3 0,8 5-8 16,-2-2 4-16,3 0-2 0,-9 2 1 15,9-3-1-15,-6 3 1 0,-4-2 1 0,10-1 1 16,-3 1 1-16,0 0-2 0,3-1-6 16,3-2 2-16,0-2-2 0,0-4 3 15,0 1 0-15,3 0 1 0,9-2 4 0,-9-4-1 16,10 3-1-16,-1-4-1 0,0 0-1 15,-3 1 0-15,1 0 1 0,-1 0-1 16,1 1 2-16,1 0-2 0,-1 3 2 16,-1-1 2-16,-3-1 0 0,-2 5 3 0,2-1-2 15,-1 2-2-15,-5 3 1 0,-5 0 1 16,-1 4-2-16,2 3-1 0,-5-2 3 0,-3 2 0 16,2 0-1-16,1 1-4 15,0 0 2-15,-3-1 0 0,2 1 2 0,-5 0 0 16,12-1 0-1,-6 0-2-15,-4-1 0 0,10-1 0 16,-3-3 0-16,0 1-3 0,6-3 0 0,0-3 2 0,0-2-2 0,12 0 1 16,-9-3 1-16,10 0-2 0,-4-1 1 15,6-2 2-15,-6 2 0 0,1-2 0 16,-1-1 0-16,6 5-1 0,-5-4-1 0,2 1 4 16,-3 2-1-16,1-1-1 0,-5 6-1 15,5-4-1-15,-7 1 2 0,3 4 3 16,-6 2-1-16,0 0 2 0,-6 0-1 15,3 2 0-15,-3 4-3 16,2-1 2-16,-11 0-1 0,6 3 0 0,-3-4 1 0,2 3-2 16,-5-1 0-16,6 0 3 0,-1 2 2 15,1-2-4-15,-6 2-2 0,6-4 0 16,-4 2-1-16,10-4-3 0,-9 1-1 16,9-2 0-16,-3 3-1 0,3-4-3 0,3-4 1 15,0 3 9-15,0-2 3 0,3-2-2 16,3 1-1-16,-3-4 1 0,3-1 1 15,0 1 0-15,-3 4 1 0,10-4-3 16,-10 1 2-16,3 0-2 0,-3 2 0 0,9-3 2 16,-9 3-2-16,3-3 1 0,-2 6-1 15,2-4 3-15,-6 1-1 0,6 4-1 16,-6 1-1-16,-6 0 0 0,6 1 2 0,-6 4-1 16,2 1-1-16,-5-1-1 0,3 3 2 15,-3-3 2-15,3 0 0 0,3 3-3 16,-10-2 0-16,10-1 0 0,-9 1 0 15,12 0-3-15,-3-2 2 0,3-1-1 0,-6-2 1 16,12-1 1-16,-6-1-2 0,0-6 1 16,3 6 1-16,3-7 0 0,0 3 0 15,-3-3-2-15,10-1 2 0,-10 4 0 16,3-3 2-16,-3 0-2 0,9 0 0 0,-12-1 0 16,9 1 1-16,-9 3 1 0,4-2-1 15,2-1-2-15,-6 3-4 0,6-1-1 16,-6 2 3-16,0 4 1 0,-6 0 0 0,0 0 0 15,6 3 2 1,-4 1 2-16,-2 1-2 0,3 6-2 0,-9-4 2 0,9 6 2 0,-6-1 0 16,2 1-2-16,-2 0 0 0,3 6 0 15,-3-3 2-15,0-1-2 0,2 3-2 16,2-3 0-16,3-1 2 0,-7-1 2 0,3 3-4 16,-1-2 2-16,4-3 0 0,-3 2 0 15,0-3 0-15,6 0-2 0,-3 0 2 16,-3-2-1-16,6 1 1 0,0-5 0 0,0 4 0 15,-4-3 0-15,4-1 1 0,0-1 1 16,0 2-2-16,0-2 0 0,0 2-2 16,0-2 1-16,-5-1 2 0,5-1-5 15,0 6 3-15,0-5-3 0,0 1 8 0,-7-1-1 16,7 1-5-16,0 0 1 0,0-1-1 16,0 1 4-16,0-2-2 0,0-1 3 15,0 3-2-15,0-1 2 0,0 1-1 16,0 0-2-16,0-3 0 0,-3 1 0 0,3 5 0 15,0-3 0-15,0 2 2 0,0 0 0 16,-6-2 1-16,3 2-2 0,3-1-1 16,0-1 0-16,-6 2 0 0,6-2 0 0,-6 1 0 15,6 0 0-15,0 1 0 0,0-3 0 16,-4 0-3-16,4 2 2 0,0-2-3 16,0 0-9-16,0-2-15 0,0 2-7 15,0-2 7-15,0 3 12 0,0-3 6 0,-5 0 3 16,5 0 2-16,0 2-1 0,0-2 1 15,-4 3 1-15,4 0 1 0,0-1 0 16,0 1 3-16,-6 0 1 0,6-1-1 16,-6 4 0-16,6-5-1 0,0 3 0 0,0-3-1 15,0-1-2-15,0 0-1 0,0 0 2 16,0 0 0-16,0-1 3 0,6-3 0 0,0-3 0 16,-6 2 0-16,9-3-6 0,-5-2-5 15,2 0-2-15,0-1-5 0,3-4-1 16,-6 3-4-16,4-1-3 0,-2 0-2 15,-1-1 4 1,5-3 3-16,3 3 7 0,-9-1 1 0,-3 1 7 16,13-3 3-16,-13 5 3 0,9-4-2 0,-9 1-1 0,0 0 1 15,2 2-2-15,3-1 2 0,2 1-4 0,-7-3 3 16,3 4-1-16,3 0 7 0,-6-1-1 16,0 0-2-16,3 2 0 0,-3 1 0 15,6 1 0-15,0-1-2 0,-6 2 2 0,3 3-1 16,-3-3 2-16,0 1-2 0,0 5 2 15,6-4 0-15,-6 1 2 0,-6 5-3 16,6 0 2-16,0 0-2 0,-3 3 2 0,-3 5-3 16,0-3 1-16,3 4-2 0,-6 1 1 15,2 3 1-15,0-1 1 0,-2 1 1 16,-4 4-1-16,10 1 1 0,-9 5-2 16,-1-1 3-16,1-3-1 0,3 0-2 0,0 2 0 15,-1 0 0-15,5-7 0 0,-5 3 0 16,4-2 0-16,3-3 0 0,-4-1-1 0,2-1-1 15,1 0 0-15,4-5 5 0,0-2-2 16,0-3 1-16,4 0-8 0,-4-3 3 16,5-2 1-16,2-3 9 0,-4 3-5 15,3-2-1-15,0-1-1 0,3-3 0 0,-9 4-2 16,4-3 2-16,8-3 2 0,-9 2-1 16,3 2 1-16,-3-7-4 0,9 6 2 15,-8-6 0-15,2 4 0 0,-3 0-2 16,9-2 1-16,-9-3-2 0,10 1 3 0,-13 3 0 15,9 0 5-15,-7-3-4 0,3 6 1 16,2 1-2-16,-7-2 2 0,3 1-2 16,3 2-2-16,-6 3 0 0,0 0 0 0,0 2-2 15,0 3 4-15,-6 5 0 0,3 1 0 16,-4 1 0-16,2 1-2 0,3 5 1 16,-7-1 4-16,-4 2-3 0,10 0 0 15,-9 1 0-15,9 0-6 0,-3-2 2 0,2 2 5 16,-1-2 2-16,-2-6-2 0,7 4-2 31,0-5 2-31,-3 2 2 0,6-8 1 0,-3 0-3 16,7 0-1-16,-2 0 1 0,-1-8 1 0,-4 2 0 0,9-2 1 0,3-2-4 15,-9-1 1-15,10 0-2 0,-10-3 2 16,5 2-2-16,4 1-1 0,-9-1 0 16,3-2 3-16,3 5 0 0,-3-4 0 15,-3 4 0-15,10-1-5 0,-10 2 4 0,3 0 1 16,-3 0 0-16,3 2 0 0,0 0-7 15,-6-1 4-15,9 2 1 0,-9-1 10 16,4-1-4-16,-4 1 2 0,6 2-6 0,0-1 0 16,-6 0 0-16,3 2 2 0,-3-2 1 15,0 0-2-15,0 2-1 0,0 1 0 16,0-1-3-16,6-2 0 0,-6 5-2 16,4-2 4-16,-4 2-1 0,0-3 0 0,0 3 2 15,0 0 4-15,5 3-4 0,-5-3 1 16,6 0-2-16,-6 0 1 0,0 2 0 0,4-2 0 15,-4 0-2-15,0 0 4 16,6 0-2-16,-6 0 1 0,6 0-2 0,-6 0 1 16,0 0 0-16,0 0 0 0,3 0 0 15,3 0 0-15,-6 0 0 0,4 0 0 0,-4 0 0 16,6 0 0-16,-1 0 0 0,-1 0 0 16,2 0-3-16,-3 0 1 0,3 0 0 15,1 0 5-15,-4 0-1 0,3 0 0 16,-3 0-4-16,9 0 2 0,-9 0 0 0,-3 0 2 15,13 0-4-15,-13 0 2 0,9 0 2 16,-6 0 12-16,-3 0 7 0,12 0 5 16,-9 5-6-16,3-5-5 0,-3 0-3 15,3 0-3-15,1 0-4 0,-4 3-2 0,-3-1 1 16,12-2-4-16,-12 3 0 0,3-3 0 16,3 0 3-16,-6 0-2 0,3 3 2 15,-3-3-2-15,13 2 2 0,-13-2-10 0,0 0 2 16,3 0 2-16,3 3 8 0,-6-3-2 15,3 0-1-15,3 2 0 0,0-2 1 16,-6 0-3 0,4 0 0-16,-4 0 0 0,5 0 1 0,-1 0-1 15,-4 3 1-15,0-3 0 0,6 0 0 0,0 0-1 0,-6 0-2 0,0 0 0 16,3 0 1-16,-3 0 1 0,0 0-2 16,6 0 5-16,0 0-1 0,-6 0 2 15,0 0 0-15,4 0-1 0,1-3-3 16,-5 3 0-16,0 0 0 0,0 0 1 0,4-2-2 15,-4 2-2-15,0 0 1 0,0 0 0 16,6 0 2-16,-6 2 0 0,0-2 0 0,0 0 0 16,6 0 2-16,-6 3 3 0,0 0-2 15,0-3 1-15,0 0-4 0,0 2 1 16,0-2 2-16,0 0 1 0,-6 0-4 16,6 3 2-16,0-3-4 0,-6 2 2 0,6-2-2 15,-4 0 0-15,4 3 4 0,-5-2-2 16,1 2 0-16,-2 0-2 15,0 2 0-15,-3 0 1 0,3 0-4 0,-3 0 3 16,5 0 2 0,-2 3 2-16,-3-4 2 0,3 4-3 15,3 0-1-15,-10 0-1 0,10-1 2 0,3-4-1 16,-9 6 3-16,9-4-3 0,-12 0-4 16,12 1 2-16,-3-1 2 0,3-4 3 0,-7 6 0 0,1-6-1 15,6 5 0-15,-3-3 0 0,3-1 1 16,0-2-1-16,-6 3 0 0,6 0-2 0,-3-3 1 15,3 1-2-15,0-1 0 0,0 0 0 16,0 0 1-16,0 0 0 0,-6-1-3 16,6 1 2-1,0-6-2-15,6 4 3 0,-6-1 0 0,0-3 0 16,0 5 0-16,0-6 0 0,0 6 2 16,0-2-1-16,0-2 1 0,0 2 0 0,0 1-5 15,-6-1 1-15,6 3-2 0,-6-2 2 16,6 2-1-16,-3 2 2 0,3-2-1 0,-9 3 4 15,9-1-2-15,-7 1 1 0,1 0-1 16,3-1 3-16,3 2-3 0,-12 0-6 16,12-1 3-16,-3-2 2 0,-3 5 5 15,6-3-1-15,-3-1 0 0,-4 4 1 0,7-5-4 0,-6 2 0 0,6 0 0 16,-3-3 0-16,3 2-4 0,-6 1 1 16,6-3 2-16,0 0-1 0,0 0-2 0,6-3 3 15,-6 1-2-15,0-1 3 0,3 0-2 16,3-1 2-16,1-1-2 0,-4-4 2 15,6 5 0-15,-9-1 0 0,12-3 0 16,-9 3-1-16,3 0 1 0,1 1 1 0,-5-4-1 16,5 8 0-16,-7-3 2 0,0-2 0 15,3 5-4-15,-3 0 0 0,0 0 2 0,0 5 0 16,-3-2 0-16,3 2 2 16,-9-1 0-16,9 4-2 0,-13-3 3 0,13 3-2 15,-3 0-1-15,-9-3 2 0,12 2 2 16,-9-1 0-16,9-5-2 0,-3 5-2 0,3-4-2 15,-7-2-1-15,14 0 3 0,-7-2-1 16,3-1-1-16,3-1 2 0,-3-4 0 16,9-1 0-16,-9 1-3 0,10-1 2 15,-4 1 0-15,-6-6 0 0,9 6-1 0,-3 0 4 16,-6 1-4-16,10-1 2 0,-10 1-4 16,3 2 4-16,0 0-4 0,-6 2 3 15,0 3 1-15,0 0 2 0,0 0-1 0,0 3-2 16,0-1-1-16,-6 4 1 0,0-1 2 15,6 1 1-15,-3 0 0 0,-4-1 1 16,1 3-1-16,6-6-2 0,-3 6-4 16,3-8 0-16,0 8 2 0,0-7 2 0,0 4 0 15,0-2 1-15,0-1 1 0,0-2-1 16,0 0-2-16,3 0 2 0,3 0 1 16,1 0-2-16,-4 0 2 0,-3 0-2 15,12-2 0-15,-12-1 0 0,9 3 2 0,-6-2 0 16,-3-1-1-16,13 3-1 0,-13-1 1 15,9 1 1-15,-9-3 2 0,3 3-3 16,-3-5 2-16,6 5 1 0,-6 0-1 16,6 0 1-1,-6 0 9-15,0-3 8 0,0 3 4 16,0-2-5-16,0 2-8 0,0 0-5 0,-6 0-2 0,0 2 0 0,6-2-2 16,-3 3-3-16,-6-3 0 0,2 0 2 15,1 5 0-15,3-2 8 0,-3-2 11 0,3-1 10 16,-3 3-5-16,0-3-10 0,6 2-7 15,-3-2-5-15,3 0-5 0,0-2 0 16,3-1 1-16,-3 3 5 0,6-1-3 0,0-2-4 16,3-2 2-16,-9 5-3 0,9 0 3 15,-2-3-1-15,2 3 1 0,-9-2 0 16,3-1-1-16,9 3 0 0,-12-2 0 16,4 2 3-16,-4 0 3 0,5 0 1 0,-1 0 1 15,-4 0-7-15,0 2 2 0,-4-2 0 16,-1 0 4-16,5 0 2 0,-4 3-2 0,-2-3-3 15,0 0-2-15,3-3 2 0,-3 3-3 16,3-2 3-16,-10-1-5 0,10 0 2 16,-6 1-1-16,9-3-2 0,-12-1 0 15,9 4 3-15,-4-2-3 0,1-1 2 0,3-1-1 16,-3 1 2-16,3 0-1 0,-3 0 2 16,0 0-1-16,3 0 0 0,3 2 0 15,-7-1-1-15,5 1-2 0,2-2 3 16,-7 3 0-16,1 2 0 0,6-3 0 0,0 0-2 15,-3 1 1-15,3 2-1 0,-6-3 1 16,6 3-1-16,-6 0 2 0,6 0 0 0,0-2 0 16,0 2 2-16,-3 0-1 15,-3 0 2-15,6 0 3 0,0 0 6 0,-3 0 3 16,3 0 1-16,0 2 1 0,-7 1 7 16,1-1-6-16,6 1-4 0,-3 2-12 0,-3 0-1 15,2 2 0-15,-1-2 2 0,-1 3-2 16,2 0-1-16,-5-1 0 0,3 4 0 15,0-2 4-15,2 1-1 0,-2-2-3 16,1 0-2-16,-5 6 0 0,7-6 2 0,-3 1 2 16,0 3 0-16,2-2-2 0,-2 0 0 31,3-5 0-31,3 2-3 0,-6 1 3 16,0-3-1-16,6 1 1 0,0-3 0 0,-3 2 1 15,3-5 2-15,0 1 2 0,0-2-5 16,0-4-2-16,0 4-1 0,0-1 3 15,3-7 0-15,-3 4 0 0,0-6 0 0,6 5-2 16,0-4 0-16,-6 0 2 0,3-2 0 16,3 0 2-16,-2 1 0 0,-4 0-2 15,6-2-3-15,-6 6 2 0,6-5 1 16,-6 4 1-16,0 0 2 0,0 1-6 0,0 1-2 16,0 1-2-16,0 3 2 0,-6-1 4 0,0 6 1 0,6-1-1 15,-4 3 2-15,-2 3-1 0,3 0 1 16,-9 2-2-16,12 2 0 0,-3 1 1 15,-6 0 0-15,2 1 2 0,1-1-2 0,3 5 1 16,-9-3-1-16,9 0 2 0,-6-2 0 16,9 2 0-16,-12 0 2 0,10-1-3 15,-4-3-1-15,3-1 0 0,-3 1 1 0,-1-4-1 16,7 1 0-16,-3 0-1 0,3-1-3 16,-6-1 1-16,6-1 3 0,-6 1 0 15,6-2-5-15,0 1 0 0,-3 0 2 0,3-2 10 16,-6 1-6-16,6-1-1 0,0-1 1 15,0 4-1-15,0-4 3 0,0 4-2 16,-4-4 2-16,4 3-2 0,0 0 1 16,0 0-4-16,-5 1 2 0,-2-1 3 0,7-1-1 15,-3 1 0-15,3-1-1 0,0 2 2 16,-6-1 2-16,3 1-1 0,3-4-1 16,-6 4-6-16,0-1 1 0,6-4 2 15,-4 5 0-15,4-1-2 0,0-1 2 0,-5 0 0 16,1 1 2-16,4-1-2 0,0 2 0 15,-6-4 0-15,6 3 0 0,-6-3-2 0,6 1-1 16,0 0-2-16,0 2 1 16,0-5 3-16,0 3 1 0,0-1 1 0,6-2-1 15,0 3-1-15,-6-3-2 0,4 3 3 16,1-3 4-16,-5 0-1 16,4 0-2-16,2 1-1 0,0-1 1 15,-6 4 1-15,9-4 1 0,-9 1-3 16,3 2 4-16,-3 1-2 0,7-3 3 0,-7 4-4 15,5-2-1-15,-5-1 0 0,4 3-1 16,-4-2-1-16,6 2 0 0,-3-2 4 16,-3 1-2-16,6-1 0 0,0-1 2 15,-3 3-1-15,-3 1-1 0,7-4 0 0,-1 1 0 16,-6 1 0-16,0-1 0 0,3 2 1 16,3 1 1-16,-6-4 1 0,0 2-2 15,0 4-1-15,0-3 0 0,0 1 0 16,2 1 0-16,-2-2 0 0,0 1 0 0,0-1 3 15,0-1-5-15,0 1 1 0,0 0 0 16,0-2-2-16,0-2 3 0,0 6 3 16,5-7 1-16,-5 1 2 0,7-1-3 0,-7-1-2 15,0 1-1-15,3-7 0 0,3 6-1 16,-6-4 1-16,3 0 0 0,-3-1 1 16,6 0-1-16,-6 0 0 0,6-1 0 15,-6-1 0-15,3 3 0 0,-3 0-1 0,6-2 0 16,1 2 0-16,-7-1-3 0,3 1 4 15,3 0-3-15,-6 0 3 0,3 0-2 16,-3 0 2-16,6 0 2 0,0-1-2 16,-6 2 3-16,9-4-6 0,-9 3 3 0,4-2 2 15,-4-1 2-15,6 0-1 0,0 1-3 16,-3-3 0-16,-3 2-3 0,6 1 1 16,-2-3 2-16,-4 0-1 0,5-1 1 0,1 2 6 15,-6 1-2-15,4-3-4 0,-4 1-7 16,0 1 4-16,6-2 2 0,0 1 1 15,-3-3-2-15,3 3 2 0,-6 0 2 16,4 0-2-16,-4 0-2 0,0-1-1 0,6 4 3 16,-1-4 3-16,-5 4-3 0,0-1-4 15,4 3-1-15,-4-3 5 0,6 0 4 16,-6 4-2-16,0 0-2 0,0-5 1 16,0 4-2-16,3-3 1 0,-3 3-1 0,0 2-4 15,0-5 1-15,6 2 4 0,-6 1 3 16,7-1 0-16,-7 2-3 0,0 0-2 0,0 0-2 15,0 2 1-15,0-1 1 0,0 3 2 16,0 0-2-16,0 3 2 0,0-1 0 16,0 1 5-16,-7 2-1 0,7 2-2 0,-6-2 2 15,3 6-2-15,3-4-2 0,-6 3 1 16,2 0 1-16,-7 1 1 0,7 3-3 16,-2-6 1-16,3 2 1 0,-9 0 0 15,8 1 0-15,4-2-1 0,-11 0 2 0,11-1-3 16,-10-3-1-16,10 2-3 0,-3-1-1 15,3-5 5-15,0 2 3 0,0-3 0 16,0 0-2-16,3-3-2 0,-3-4-1 16,6 2-2-16,3-2 4 0,-3-6 0 0,4 0 0 15,-4-3-1-15,3 1-5 0,6-1 0 16,-5-1 2-16,-7 3 7 0,10-1 2 16,-10 1-3-16,6-1 1 0,3 3 0 0,-9-2 0 15,3 5-3-15,1-2 0 0,2 1 0 16,-9 1 1-16,3 6-1 0,-3-4-1 15,6 1-2-15,-6 1 3 0,6 3-1 16,-6-1-1-16,-6 0-1 0,6 3 1 0,0 0 1 16,-6 0 3-16,6 0-1 0,0 3-1 15,-3 0-2-15,3-1 0 0,0-2 4 16,-7 3-2-16,5-1 2 0,2 4-6 16,0-4 4-16,-7 1 0 0,1-1 4 0,6 1 1 15,-3-3-4-15,3 5-1 0,-6-2 1 16,0-3 1-16,3 1-1 0,-3-1 1 15,3 3-2-15,-4-1 0 0,1-2 0 0,3 3 0 16,-3-1 0-16,2-2 0 0,-7 3 0 16,7-3-1-16,-2 3-1 0,3-1-1 15,-9-2-2-15,8 4 4 0,-7 0 2 0,1-1 1 16,7 2-2-16,-9 0 0 16,8 0 0-16,-5-1-2 0,3 2 4 0,-3 0-4 15,3 2 2-15,3 0-1 0,-10 1 1 16,10-1 0-16,-9-1-1 0,9 0 1 0,-6 0 6 15,9 4-2-15,-12-5-1 0,10 2-8 0,2-5 3 16,-9 2 0-16,9 0 2 0,-6 0 0 16,-1 0-2-16,7-2 1 0,0-1 1 15,-3 4-2-15,3-4-2 0,0 2 4 16,-6 2-1-16,0 2 1 0,6-3 1 0,0 3-1 16,0-3 3-16,-3 3-4 0,3-4-1 15,0 4 4-15,0-3-2 0,0 1-2 16,0-3 1-16,0 4-2 0,0-5 3 15,0 3-2-15,0-2 4 0,0 0 2 0,0-1 0 16,0 1-2-16,0-2 4 0,0 2-5 16,0-1 5-16,0-2-3 0,0 3 2 0,0 0-3 15,0-3 3-15,0 0-3 16,0 0 0-16,0 1-4 0,0-1 0 0,0-1-3 16,0-2 3-16,3 0 0 0,-3-2 0 15,6 1 1-15,0-4-5 0,-3 1 2 0,-3-1-1 16,13-2 16-16,-10-1-4 0,3 2-5 15,-4-3-9-15,10-3 5 0,-3 1 1 16,-6-2 1-16,9 3 0 0,-9-4-2 16,10 2-1-16,-4-1 3 0,0 5-3 0,-3-6 1 15,3 5 0-15,1 0 1 0,-4-2-1 16,3 5 0-16,-5-2 2 0,7 1 0 16,-7 1 0-16,8 4-1 0,-9-3 0 0,3 0 2 15,-2 3-1-15,2 0-5 0,-1 1 2 16,-1 1-1-16,2 1 6 0,-6-1 0 15,3 3 20-15,-3 0 16 0,0 3 9 16,6-1-14-16,-6 1-10 0,0 1-8 0,0-2-6 16,0 4-5-16,0-1 0 0,7 0-3 15,-7-2 0-15,0 2-1 0,0-3 1 16,0 1-1-16,0 2-1 0,0-2 1 16,3-2 4-16,-3-1 4 0,0 3 3 0,0-1 2 15,6-2-5-15,-3 0-3 16,-3 0-5-16,6 0-1 0,0 0 1 0,-6 0-1 15,0 0 0-15,3 0-1 0,-3 0 0 16,6 0 1-16,1 0-2 0,-7 0 1 16,0 3 0-16,2-3 2 0,5 2 0 0,-7-2 0 15,3 3 2-15,-3 0-4 0,6-1 2 16,0-2 0-16,-6 3 0 0,3-2 3 16,3-1 1-16,-6 4-3 0,3-1-1 0,-3-3 0 15,0 1 0-15,6-1 4 0,-6 0-1 16,0 0 3-16,0 4 0 0,7-4 3 15,-7 2-3-15,0-2-1 0,-7 3-5 16,7-1-2-16,0 1 4 0,-6 0 0 0,6-2-1 16,0-1-1-16,0 3 0 0,-3 0-1 15,3-1 0-15,0-2-2 0,0 3-3 16,0-3 1-16,0 0 4 0,3-3 2 16,-3 1 1-16,6-1 2 0,1 0-3 0,-4-1-1 15,3-4-1-15,0 2-3 0,3-2 2 16,-6 4 2-16,3-4 3 0,1 1-2 0,2 0 0 15,-6-1 0-15,-3 3-3 0,12 0 3 16,-12 0 0-16,0 2 2 0,4 1-3 16,-8 2-1-16,4 0 1 0,-6 0 0 15,0 2 0-15,3 3 0 0,-6 1 1 0,2 1 4 16,-2-4-5-16,3 6-1 0,-3-4-1 16,3 3-1-16,-4 0 3 0,4 0 1 0,3-3 5 15,-6 0-3-15,9 3 2 0,-12-7-2 16,9 5 0-16,3-4-3 0,-7 1-1 15,7-3 1-15,-2 0-2 0,2 0 2 16,0 0 0-16,0-3 2 0,2 1-4 0,-2-4 0 16,7 5 1-16,-7-5 1 0,3 1 2 15,-3-1-2-15,6 2 3 0,0-1-3 16,-6 0 0-16,0 2-4 0,3 0 3 16,3 1-1-16,-6-1 2 0,0 1 0 0,0 2 0 15,0 0-3-15,0 0 2 0,-6 2 1 16,3 1 3-16,3-1-2 0,-6 1-1 15,0 2 0-15,6-2-5 0,-3-2 5 16,-4 6 0-16,5-6 8 0,2 5 3 0,0-3 9 16,-7-1 13-16,1 1 13 0,6 0-2 15,0-3-4-15,0 1-5 0,0-1-8 0,0-1-5 16,0 1-8-16,0-3-5 0,6 0-2 16,1 1-1-16,-7-1-3 0,0 1-3 15,2-2 2-15,5 3-4 0,-7-6 1 16,0 6-1-16,3-2-2 0,-3 1 0 0,0-1-2 15,6 3 0-15,0-3 4 0,-6 3-1 16,0 0-27-16,0 0-62 0,0 0-97 0,0 0-97 16,0 0-111-16,0 0-91 15,0-5 8-15,0 3 103 0</inkml:trace>
  <inkml:trace contextRef="#ctx0" brushRef="#br1" timeOffset="3">1565 3310 82 0,'0'0'100'0,"0"0"0"15,0-3 2-15,-7 0-1 0,7 3-5 0,-6-2-82 16,6 2-51-16,0-3-28 0,0 3 62 15,0-2 41-15,0 2 26 0,0-3 10 16,0 0 5-16,0 3-1 0,-3-2 2 16,3 2 1-16,0-3 2 0,0 3 5 15,-6 0 3-15,6 0 5 0,-3-1 1 0,3 1 2 16,0 0 8-16,0-3 8 0,0 3 12 16,0 0 3-16,0 0-11 0,0-2-17 15,0 2-25-15,0-3-19 0,0 0-16 16,0 3-14-16,0-2-12 0,0 2-4 0,0-3-4 15,0 3-8-15,3-2 1 0,3-1 1 16,-6 1 3-16,0 2-5 0,3-3 0 16,3 0 4-16,1 1 2 0,-5-1-1 0,5 1-6 15,-4-1 1-15,-3 0 2 0,12 3 1 16,-12-1-1-16,4-2 0 0,1 1 4 16,2-1 12-16,2 3 24 0,-9-2 11 0,3 2-2 15,9-3-16-15,-12 0-12 0,4 3-6 16,1 0-5-1,-1 0-6-15,2-2 0 0,0 2-4 16,-3 0 1-16,4 0-2 0,-5 0-1 0,5 0 0 0,-1 2 0 0,-3-2-1 16,-3 0 2-16,6 3 0 0,0-3-1 15,-3 3-1-15,4-3 0 0,-5 2 2 16,-2 1-1-16,7-1 3 0,-1 1-3 16,-6-2 3-16,3 5-3 0,3-4-3 0,-6 3 3 15,3-2 0-15,-3 0 4 0,6 2 1 16,1-3-2-16,-7 3 0 0,0-2 1 0,2 2 0 15,-2-2-1-15,0-2-6 16,0 4 3-16,7 1 3 0,-7-4 2 0,0 3 11 16,0 1 16-16,0-4 12 0,0 3-3 15,-7-2-13-15,7 5-8 0,0-4-8 0,0 1-6 16,0 0-3-16,-2 0-2 0,2-1 1 16,0 0 1-16,-7 0 1 0,1 2-2 15,6-3-2-15,0 2 2 0,-3-1-1 16,3 2 1-16,-6-4 2 0,3 1-2 0,3 2 1 15,-13-3-3-15,13 3 2 0,-2-2 0 16,-5-1 0-16,4 1 10 0,-3 0 19 16,0 0 16-16,3-3 8 0,-10 2-6 15,13-2-12-15,-9 1-9 0,6-1-11 0,-3 0-4 16,0-1-3-16,2 1 2 0,-5-2-4 16,4 2-2-16,-2-3 9 0,4 0 2 15,-3 0 3-15,3 1-9 0,-9-1-2 0,8-2-3 16,4 3-2-16,-12-3 0 0,12 2-1 15,-3-2 7-15,-4 1 5 0,5-2 4 16,2 1 0-16,-7-1-4 0,1 5-4 16,6-6-1-16,-3 1-3 0,3 0-2 0,0 1-6 15,0-1-3-15,0-2 1 0,0 5 2 16,0-4 2-16,0 1-1 0,0 1-1 16,0-3 1-16,3 3 0 0,-3 1 0 0,0-1-2 15,6 0 4-15,1 0-2 0,-7 0 0 16,0-1-2-16,2 1 2 0,5 3 0 15,-7-4 0 1,3 5-1-16,3-4 0 0,0 2 1 16,-6 1 0-16,4-1-2 0,1 0 2 0,2 1 0 0,-7-1 1 0,9 1-1 15,-9-1 0-15,3 0 0 0,4 3 2 0,-2-2-2 16,-5-1 1-16,9 3-1 0,-9 0 2 16,4 0-4-16,2 0 0 0,0 0 0 15,-6 0 0-15,3 0 2 0,4 0 0 16,-5 3-2-16,5-3 1 0,-1 2-1 0,-6 1 2 15,3 0 0-15,-3-1 0 0,12 3 2 16,-12-2-1-16,3 0 1 0,4-1 3 16,-7 3-2-16,2-2 1 0,-2 1-10 0,7-1 5 15,-1-1-2-15,-6 3 1 0,3 1 2 16,3-1 0-16,-6-3 2 0,0 3-2 16,0 3 1-16,0-4-1 0,3 1 2 15,-3 3-1-15,-3-3 1 0,3 3-2 16,0-3 2-16,0 3-2 0,-6-4 7 0,3 4-3 15,3 0 1-15,-6-2-1 0,-1 1 2 16,7-2-6-16,-2 2-6 0,-5-1 3 0,4-2 3 16,-9 1 1-16,12-2-1 0,-3 2 3 15,-10-3 4-15,11 3 7 0,-5-2 6 16,4-1 0-16,-9-2-1 0,8 0-8 16,4 0-1-16,-9 0-2 0,4 0-5 0,-2-2 2 15,4-1-5-15,3 0 2 0,-9 1-5 16,9-4 0-16,-7 5 1 0,7-4 4 15,-5-1 0-15,5 5-1 0,0-7 0 16,0 3 1-16,0 0-2 0,0-2-2 0,0 1 0 16,5 0-1-16,2 1-1 0,-7 0 4 15,0 1 3-15,9-1-2 0,-9 0-2 16,3 0-1-16,4-1 0 0,-2 4 0 16,-5-1 2-16,9 1 2 0,-9-4-2 0,4 4 0 15,2-1 2-15,0 3 0 0,-3 0-2 16,-3 0 0-16,7 0-3 0,-5 0 3 15,-2 3-4-15,7-1 4 0,-7 1 1 0,6 2 3 32,-6-2-6-32,0 2 0 0,0 0 2 0,0 0 6 15,-6-2 0-15,-1 5-3 0,7-2-1 0,0-1-1 0,-2 1 3 16,-5-1 1-16,7 0-1 0,-3-1-1 0,-3 0 2 16,0-2 2-16,6 3 4 0,-4-5 6 15,-1 3 4-15,1-3-5 0,4 0-3 0,-5-3-6 16,-2 1-4-16,7-1-3 0,0-3-2 15,0 5 0-15,0-6-2 0,0 1 1 16,0 0 4-16,0 1-2 0,7 0 0 16,-2 1-3-16,-5-1 2 0,4 0 2 0,1 0 1 15,-5 2-3-15,4 0-2 0,2-2 4 16,0 5-2-16,-3-2 1 0,-3-1-3 16,7 3 1-16,-5 0 3 0,5 0 0 0,-1 3 0 15,-6-1 0-15,0 1-5 0,3-1 5 16,-3 4 2-16,0-1 11 0,0 0-6 15,-3 0-2-15,3-1-9 0,0 1 6 16,-6 0 1-16,-1 1-3 0,7-1 1 0,0-4 3 16,-2 6 3-16,-5-6-3 0,7 3-2 15,-3-2-2-15,3-2 1 0,-6-2 0 16,0 2-2-16,6-4-3 0,0 3 1 16,0-6 1-16,0 3 2 0,0 2 2 0,0-4 0 15,0 4-4-15,0-3-2 0,6 2-2 16,-6 2 3-16,6-7-3 0,-6 8-13 15,3 0-57-15,-3-3-149 0,7 3-240 16,-5 0-241-16,-2-2-93 0,7-1 100 0,-1 3 206 16,-6 0 193-16</inkml:trace>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71"/>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3288 3784 110 0,'-3'-1'162'16,"3"1"17"-16,0 1 3 0,0-1 1 0,0 3-3 0,0 0-1 16,0-3 11-16,0 2 13 0,0-2 16 15,0 0 14-15,0 0 8 0,0 3 5 0,0-3-15 16,3 3-31-16,-3-3-44 0,0 2-34 0,6-2-23 16,-6 2-18-1,6 2-12-15,-6-1-4 0,3-2 0 16,3 2 1-16,-2-1-4 0,1 4-5 0,2-4-7 0,-4 2-2 15,3 2-4-15,-3-1 2 0,9 0-4 16,-8 1 1-16,5-2 5 16,3 1 4-16,-9 0 2 0,9 1-4 0,-3-5-2 15,1 5-4-15,-1-1 5 0,0 0 2 16,3 1 0-16,-2 1-6 0,-1-5-3 0,0 3 0 16,3-1 3-16,-2 3-3 0,-7-3-7 15,10 2-7-15,-11-1-4 0,8-1 0 16,2 0-4-16,-9-1 0 0,10 1 0 15,-4-3 4-15,-6-1 1 0,9 6 3 0,-3-6-3 16,-6 2-3-16,10 1-5 0,-10-3-5 16,3 2-5-16,0-2-3 0,3 3 0 0,-6-3-2 15,-3 0 2-15,13 3 8 0,-13-3 14 16,3 0 16-16,3 3 7 0,-6-3-4 16,0 2-9-16,0-2-8 0,3 0-9 15,-3 0-7-15,0 3-6 0,0-3 0 0,0 0-1 16,0 0-1-16,0 0-3 0,0 0-23 15,0 0-62-15,0-3-136 0,-3 1-162 16,3-1-237-16,0 0-211 0,-6-2-159 16,3 0 87-16,-10-1 222 0,10 2 265 15</inkml:trace>
  <inkml:trace contextRef="#ctx0" brushRef="#br1" timeOffset="1">3309 4192 58 0,'0'0'55'0,"0"0"-7"0,0 0-9 0,0 0-5 0,0 0-3 0,0 0-5 16,0 0 2-16,0 0 1 0,0 0 7 0,0 0 9 16,0 0 3-16,0 0 6 0,0 0 2 0,0 0 10 15,0 0 4-15,0 0-79 16,0 0-49-16,0 0-34 0,0 0 60 0,0 0 34 16,0 0 25-16,0 0 21 0,0 0 9 15,0 0 6-15,0 0 7 0,0 0 4 0,0 0 2 16,0 0 4-16,0 0 4 0,0 0 3 15,0 0 1-15,0-3-3 0,0 3 0 16,0 0-2-16,0 0 1 0,0 0-4 0,0 0-1 16,0 0 1-16,0 0 4 0,0 0 5 15,0 0 0-15,0 0-2 0,0 0-4 16,0 0-15-16,0 0-11 0,0 0-15 16,0 0-14-16,0 0-13 0,0 0-4 15,0 0-6-15,0 0-6 0,0 0 0 0,0 0-1 16,0 0 8-16,0 0-3 0,0 0-1 15,0 0 0-15,0 0 12 0,0 0 24 16,4 3 26-16,-4-3 8 0,0 0-10 0,0 0-15 16,0 0-10-16,0 0-11 0,0 0-11 15,0 0 1-15,0 5 13 0,5-5 18 16,-5 3 11-16,7-3-6 0,-7 0-13 16,0 0-10-16,0 4 14 0,0-2-1 0,3-2 0 15,-3 2-17-15,6 1 0 0,-6-3 6 31,0 3 8-31,3-3 20 0,-3 3 17 16,6-1 2-16,0-2-18 0,-6 6-13 0,4-6-4 0,-4 2 10 16,5 1-12-16,-1 2-14 0,-4-3-13 15,6 3 0-15,0-2 2 0,-6-2 2 16,3 5-1-16,4-1-4 0,-2-3-2 0,-5 4-2 16,0 0-6-16,4-5 6 0,1 4 7 15,-1-2 22-15,-4 2-4 0,6-2-3 16,0-2-7-16,-6 5-4 0,10-4-7 15,-10 3-6-15,2-2 0 0,-2 2 2 0,7-2-3 16,-2-1-1-16,-1 3-1 0,-4 1 0 16,12-4 1-16,-12 1 6 0,10 1 14 15,-10-2 9-15,2 4 4 0,5-4-6 0,-2 1-9 16,-1 2-10-16,2-2-7 0,-3 2 2 16,3-3 1-16,1 3 3 0,-5-2-2 15,5 0 2-15,-4 2-1 0,3-4 1 16,0 4 2-16,-3-2 5 0,10 3 2 0,-11-4 1 15,5 3-4-15,-4-2-4 0,3 2-4 16,0-3 0-16,3 2-1 0,-6 0 1 16,3-1-1-16,4 1 0 0,-4-2-15 0,0 4 2 15,3-4 5-15,-6 4 13 0,10-3-5 16,-10 1-7-16,3-1 2 0,-3-2 8 16,9 5 12-16,-3-2 6 0,-6-1 0 0,4 0-5 15,2 2-4-15,-3-2-7 0,0 2-7 16,3 0 1-16,-6-3 5 0,10 3-1 15,-10 0 3-15,3 1-2 0,3-3 0 0,-3 1-3 16,-2 1 1-16,5-2-4 0,3 0 1 16,-9 2-3-16,9-4-2 0,-8 5-1 15,2-1 0-15,3-3-2 0,-3 4 4 16,3-4-4-16,-5 3 4 0,2-3-4 0,0 1 1 16,-3 0-1-16,3-1 2 0,0 1 0 15,-3 1-1-15,3 0 3 0,-2-1-3 16,2-2 1-16,0 2 1 0,-6-1 1 0,3 3-1 15,3-2-6-15,-3 0 4 16,-3-1-2-16,6 0 4 0,0 1-3 0,-6 2 0 16,4-2-1-16,-4 0 1 0,6-1 3 15,-3 1 3-15,-3-2-1 0,0 2-4 0,6 0 0 16,-6-3-3-16,6 2 3 0,-6-2-1 16,0 3 1-16,0-1-1 0,0-2 0 15,0 0 2-15,3 0 0 0,-3 3 1 0,0-3-3 16,0 0 0-16,0 2-4 0,0-2-2 15,0 0 3-15,0 3 4 0,0 0 4 16,6-3-2-16,-6 0-2 0,0 0-1 0,0 2 0 16,6-2 2-16,-6 0 9 0,0 2 0 15,0-2-6-15,0 3-10 0,0-3 4 16,0 0 3-16,0 0 1 0,0 3 0 0,0-3 2 0,0 0 0 16,0 0 3-16,0 0-5 15,0 0 0-15,0 0 0 0,0 0-3 16,0 0 2-16,0 0-2 0,0 0-2 0,0 0 1 0,0 3-2 15,0-3 5-15,0 0 0 0,0 0-2 16,0 0 0-16,0 0 0 0,0 0 0 16,0 0 2-16,0 0-1 0,0 0 2 0,0 0 5 15,0 0-4-15,0 0 0 0,0 0-4 16,0 0 0-16,0 0-2 0,0 0-7 16,0 0 6-16,0 0-2 0,0 0 5 15,0 0 0-15,0 0 1 0,0 0 1 0,0 0 7 16,0 0-7-16,0 2-1 0,0-2-8 15,0 0-1-15,0 3 1 0,-6-3 2 16,6 1 5-16,0-1 6 0,0 3-3 0,-6-2-1 16,6 3-4-16,0-1 5 0,0-3-3 15,0 2-3-15,0 1 2 0,0-1-2 16,0 1 1-16,0-1 1 0,-3 1 1 0,3-1 1 16,0 1-1-16,0 0 0 0,0 2 0 15,0-2-3-15,0 3 3 0,0-1 0 16,0 1-3-16,0-1 3 0,0 0-1 15,0 3 5-15,0-1-1 16,0-3 2-16,0 5-5 0,0-1 0 16,0 0 1-16,0-2 2 0,0 5 0 0,0-4-1 15,0 3 1-15,0-2-3 0,0 2 0 16,0-1-3-16,0 2 2 0,0-1 1 0,0 0 0 16,0 1 2-16,0-2 3 0,0 1-4 15,0 1-1-15,0-4-1 0,0 4 2 16,0-2 2-16,0 1 1 0,0 1-4 0,0-4-2 15,0 3 1-15,0 0 4 0,3 0-3 16,-3 0 0-16,0-1 0 0,0 0 4 16,0 1-2-16,6 0 1 0,-6 1-2 15,6-2 2-15,-6-1 0 0,0 5-1 0,0-6 1 16,4 5 0-16,-4-1 1 0,6-1-1 16,-6 0 0-16,0 3-3 0,0-3 0 15,3 2 0-15,-3-1 0 0,0 2 0 0,0-3 3 16,6 4-1-16,-6-3 0 0,6 1-2 15,-6 1-2-15,0 1 4 0,0-4-1 16,0 1 1-16,3 2-4 0,3-1 2 0,-6 0 0 16,0 0-1-16,3-2 0 0,-3 3 2 15,0-1 2-15,7-2 1 0,-1 0-4 16,-6 1 1-16,0 2 0 0,3-4 3 16,-3 1-4-16,0 3-4 0,6-1 3 0,0-1 1 15,-6 1 1-15,0-1 5 0,3 1-5 16,-3-2 1-16,6 1-3 0,-6-2 2 15,0 2 1-15,0-1 0 0,3-1 1 16,-3 2-1-16,0-1 2 0,0 0-4 0,0 1-2 16,7 1-1-16,-7-5 1 0,6 6 2 15,-6-3-1-15,0 2 1 0,3-1-1 0,3 1 1 16,-6-1 1-16,0 1 2 0,3 1 0 16,-3-3 2-16,0 2-3 0,6 0-1 15,0 2-2-15,-6-1 0 0,0-2 1 16,0 2 1-16,0 0 2 0,3-1 3 0,-3 1-4 15,0 0-1-15,7 0-1 0,-7-1 2 16,0-2-2-16,0 6-1 0,0-3 1 16,0-4 1-16,0 4-1 15,0-3 2-15,0-1 0 0,0 4-1 0,0-2-1 0,0-1 0 16,0-1 4-16,0 2-6 0,0-1 4 16,0 0-4-16,0-1 2 0,0 1-5 0,0-1 3 15,0 1 2-15,2-2 2 0,-2 3 1 16,0-3-1-16,0 0-1 0,0 0-2 0,0 2 1 15,0-2 1-15,0 1-1 0,0-1 1 16,0 0-2-16,-2 2 2 0,2-2 0 16,0-2 2-16,0 5 0 0,0-3-1 15,0-1-5-15,0 4 1 0,0-5 1 0,0 2 2 16,0 1-1-16,0-1 0 0,0-2-3 16,0 2 6-16,0-4-3 0,0 7 5 15,0-6-7-15,0 2 4 0,0 1-2 16,0 0-3-16,0 0 1 0,0-1 2 0,0-2 2 15,0 2-1-15,0-2-1 0,0 3 0 16,0-3 2-16,0 3-2 0,0 0-2 16,0 0-1-16,-7-2 3 0,7-1 0 0,0 3 0 15,0 0-1-15,0-3-1 0,0 3 5 16,0 0-3-16,0-4 0 0,0 3 2 16,0-1-4-16,0-1 2 0,0 3 0 0,0-3 2 15,0 0-2-15,0 2 3 0,0-2-1 16,0 3 0-16,0-3-2 0,0 1 4 15,0 1-1-15,0-2-2 0,0 1-3 16,0 0-3-16,0-1 2 0,0 3 3 0,7-1-12 16,-7-2-5-16,0 3 5 0,0-2 16 15,0-3 7-15,0 5-5 0,0-3 1 16,0 0-4-16,0 3 0 0,0-3 2 0,0 2-5 16,0-2 1-16,0 2 0 0,0-1 1 15,0-1-2-15,0 1 1 0,0-1 4 16,0 0 1-16,0-4-1 0,0 5-2 15,0-1-3-15,0-3-1 0,0 1-3 0,0 0 1 16,0-3 0 0,0 2 3-16,0 1 3 0,0-1-1 0,0-2-2 15,0 3-1-15,0-3-12 0,0 2-2 0,0-4-23 16,0-1-46-16,0 1-133 0,0-1-152 0,0-2-239 16,2-3-229-16,-4 0-149 0,2-1 106 15,0-4 244-15,0 7 250 0</inkml:trace>
  <inkml:trace contextRef="#ctx0" brushRef="#br1" timeOffset="2">4033 6636 33 0,'-3'3'113'16,"3"-3"-6"-16,0 0-2 15,0 1 3-15,0-1 3 0,0-1 6 0,0 1 0 0,0 0 2 16,0-3-6-16,0 3-1 0,0 0-1 15,0 0 2-15,0 0 6 0,0-2 9 0,0 2 9 16,0 0 8-16,0 0 5 0,0 0-5 16,0 0-4-16,0 0-14 0,0 0-11 0,0 0-17 15,0 0-14-15,0 0-9 0,0 0-6 0,0-3 1 16,0 3 1-16,0-2 8 0,0 2 8 16,0-3 15-16,0 0 13 0,0 3 18 0,0-2 17 15,3 2 17-15,-3 0 10 0,0 0 4 16,0-3-3-16,0 3-2 0,0 0-21 0,0 0-31 15,6-2-33-15,-6 2-20 0,0 0-13 0,3-3-13 16,-3 3-11-16,6-1-10 0,0-3-9 16,-6 1-6-16,3 3-4 0,4 0 0 0,-5-5-6 15,-2 4 0-15,7-1 0 0,-1-2 5 16,-3 2 9-16,-3-1 12 0,6 3 13 0,0-2 9 16,-3 2-2-16,4 0-1 0,-7-3-5 0,2 3-5 15,5 0-5-15,-1-3-4 0,-6 3-1 16,3 0-1-16,3 0-5 0,-6 0 0 0,3 0-4 15,-3 0-1-15,6 0-5 0,1 3-1 16,-7-3-1-16,2 0-4 0,-2 3-3 0,0-3 6 16,7 2 1-16,-1-2 9 0,-6 3 1 0,3-1-1 15,-3 2 0-15,6-2-6 16,-6-1-1-16,0 4-2 0,0-5 4 0,3 7-4 16,-3-6-2-16,0 2-1 0,0 2 4 0,6-3-5 0,-6 4 2 15,0-4-2-15,7 1 1 0,-7-1-4 0,0 1 5 0,0-2-5 16,0 5 3-16,0-1-2 0,0-3 3 0,0 1-2 31,0 2-2-31,0 0 0 0,0 0 4 0,-7-2 2 16,7 2-3-16,-6 0-3 0,6 1 2 0,0-2 0 15,0 1 1-15,-3 3-5 0,3-3 2 16,-6 0 0-16,3 0 2 0,3 0-1 0,-6-1-2 16,-1 2 2-16,5-1 2 0,2-3-2 0,-7 2-2 15,1 3-2-15,3-2 2 0,-3-3 1 16,3 3 2-16,-3-2 0 0,-1 0-1 0,5-2-1 15,-8 2-1-15,4-1-1 0,0-2 3 0,3 3 0 16,-3 0 0-16,-1-3-2 0,5 0 4 0,-8 0-1 16,4-3-1-16,0 0-4 0,3 1 3 15,-3-1-4-15,3 2-4 0,-3-5 3 16,-1 1 1-16,4-1 5 0,-3 2 2 0,3-4 0 16,3 6-1-16,-6-3 0 0,0-1-4 0,3 2 4 15,3-1-2-15,-6 2 1 0,6-2-4 0,-7 0 3 16,7 3 0-16,-3-4-2 0,3 4 2 15,0-1-2-15,0 1 4 0,0-2-2 0,0-2 2 16,0 4-4-16,0-1 2 0,0 1-2 16,0-4 0-16,3 4-1 0,-3-3 3 0,0 2 0 15,7 1 7-15,-1-1-7 0,-6 0 2 0,3 1-10 16,-3-1 7-16,12 1-3 0,-12 2-3 16,9-6-2-16,-9 6 8 0,3-1 7 0,4-2 0 15,-1 1-6-15,-3 2 1 0,3-3-1 16,-3 3 2-16,3-2-4 0,0 2-1 0,-3-3 1 15,4 3 3-15,-7-3-1 0,2 3 3 0,5 0-9 16,-1 0 5-16,-3 0-1 0,-3 3 5 16,6 0 3-16,0-3-3 0,-6 2 1 0,3 1-2 15,4-1-1-15,-7 1 0 0,2-2 0 16,-2 5-1-16,0-1-1 0,0-3 4 0,7 1-3 16,-7 0 0-16,6-1-1 0,-6 3 2 0,0-2 1 0,0 2-2 15,0-2-2-15,0 2 4 0,0-3 3 0,-6 4-2 16,6-5-1-16,-7 4-1 0,7-2 0 0,0 2 3 15,-2 0-10-15,2-2 3 0,-7-1-4 16,4 3 14-16,3-2-5 0,-6 0 0 0,0-1-1 16,3 1 1-16,3-3 2 0,-6 0-1 15,-1 0-3-15,7 0-4 0,-2 0-6 0,2-3 3 16,-7 3 5-16,4-2 2 0,3-1-4 0,0 0 1 16,0-2-3-16,0 3 2 0,0-1-13 15,0 1-24-15,0-1-55 0,0 0-158 0,0 3-232 16,0-5-263-16,0 5-299 0,0 0-59 15,0 0 131-15,0 0 357 0,0 3 240 0</inkml:trace>
  <inkml:trace contextRef="#ctx0" brushRef="#br0" timeOffset="3">2940 3948 41 0,'-3'0'128'16,"3"-1"5"-16,0 1 5 15,0 0 5-15,0 0-70 0,0-3-41 16,0 3-26-16,0 0 61 0,0 0 37 0,0 0 17 0,0 0 12 16,0 0 12-16,0 0 12 0,-6 0 11 15,6 0 9-15,0-1 3 0,0 1 5 0,0 0 0 16,0-3-8-16,0-1-16 0,0 4-20 15,0 0-17-15,0 0-10 0,0-1-24 16,0 1-18-16,0-3-27 0,0 3-4 16,0-3-1-16,6 3 0 0,-6-2-2 0,0-1-7 15,0 3-3-15,3-3-1 0,-3 3 1 16,0-3 0-16,6 2-2 0,0 1 1 16,-2-3-5-16,-4-1-5 0,9 3-6 0,-9-2-1 15,12 1 1-15,-9-1-4 0,9-2-4 16,-8 2-3-16,2-1 2 0,3-1 2 15,0-1 1-15,0 2 6 0,4-1 14 16,-10-3 7-16,12 3 5 0,-6-2-6 0,4-1-2 16,-4 0-8-16,6 2-7 0,-12 0-1 15,13-2-3-15,-7 1 1 0,3-1-4 0,-2 2-1 16,-1-2-4-16,-3 4-4 16,3-1 2-16,0 0 0 0,-2 1-2 0,-5-2 2 15,11 1 0-15,-10 2 4 0,3 0 0 16,-3 1 4-16,-3-1-1 0,6 0 1 0,1 2-5 15,-7-3 0-15,0 4-3 0,0-3-25 16,2 2-39-16,-2 1-55 0,0-2-70 16,0 0-120-16,-2 2-146 0,2-4-128 15,0 4-77-15,0 0 34 0,-7 0 110 0,1 0 179 16</inkml:trace>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11"/>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-2 613 62 0,'0'3'101'0,"0"-3"19"0,0 0 13 0,0 0 2 16,0 0-7-16,0 0-2 0,0 0-10 0,0-3-6 15,0 3-8-15,5-2-7 0,-5 2-3 16,0 0-8-16,0 0-4 0,0-2-7 0,0 2-1 16,0 0-3-16,0 0-4 0,0 0-2 15,0 0-11-15,0 0-9 0,0 0-11 0,0 0-4 16,0 0-1-16,0 0 7 0,0 0 3 0,0-2-3 16,0 2-3-16,0 0-7 0,3 0-3 15,-3-2-4-15,5 0-1 0,-2 2-5 0,-3-1 2 16,5-3 8-16,1 3 10 0,-4-1 0 15,3-1-6-15,1 3-4 0,2-3-3 0,-5-1 0 16,7 2-6-16,-7-2-2 0,5 2-2 0,-3-2-2 16,3 2 8-16,0-1 13 0,3 0 10 15,-8 1-4-15,7-2-9 0,-2 2-11 0,0 0-5 16,0-2-3-16,0 2-1 0,2-2 0 16,-1 0-3-16,-2 2-2 0,1-2 0 0,5-1 2 15,-4 4 1-15,4-3 1 0,-5 2 1 0,5-2-3 16,-2 2-2-16,-1-2 2 0,4 2 1 0,-1-3 1 15,-5 2-3-15,6 1 0 0,-1-2 0 16,0-1 0-16,1 2 0 0,-4-1 0 0,4 0 0 16,-1 1 1-16,0-4 0 15,-5 3 2-15,10 0-4 0,-5-2 1 0,-2 0-2 16,2 2 2-16,0-2 0 0,1 1-1 0,-1 2 0 0,0-3-1 16,-5 2 0-16,6 0 3 0,-7 2 0 0,7-3-1 15,-4 2 0-15,1 1 1 0,2-2 0 16,-5 2 1-16,6-1-3 0,-7 1-1 0,7 1 0 15,-7-3 4-15,7 1 1 0,-6 2 0 16,0-4-1-16,5 1-2 0,-4 0 1 0,3 3 0 16,-3-4 0-16,4 1 2 0,-5 1-4 0,5 0-1 15,-4-1 2-15,3 0 2 0,-1 1-1 16,0-2 6-16,2 2-4 0,-5-2-2 0,5 1-5 16,-5 0 0-16,5 1 3 0,1-2 7 15,-6 2 22-15,5-1 18 0,1-2 12 0,-6 2-7 16,10 3-9-16,-10-4-11 0,6 1-11 0,-1 0-7 15,-3 0-2-15,4-2-3 0,-1 3-4 16,-5-2-4-16,5-1-1 0,6 2 1 0,-8 0 2 16,2-2-1-16,0 3 1 0,1-1-2 15,-7-1 0-15,12-1 0 0,-5 0-2 0,-4 3-1 16,3-1 0-16,1-3 5 0,-1 3 2 16,0-1-1-16,1 2-2 0,-4-1-1 0,4 1 0 15,4-2-1-15,-6 1 0 0,-1-2 1 16,3 1 2-16,4 2 1 0,-7-3-1 0,2 2 6 15,0 0-3-15,1-2 0 0,-1 2-11 0,0-2 2 16,-2 0 3-16,8 0 1 0,-6 3 0 16,0-6 0-16,-2 5 0 0,2-2-2 0,1 2 2 15,-7-3 0-15,7 4 0 0,-1-1 2 16,-5-2-4-16,5 2 2 0,-5 0 0 0,3-2 0 16,-1 2 0-16,1 2 0 0,-8-2-1 0,5-1 1 15,3 2 0-15,-4 0 1 0,-1-2-1 16,2 1 0-16,-5 2 0 0,7-2 2 0,-7 2-1 15,2-3-1-15,-2 4-1 0,7 0 1 16,-7-2 0-16,-3-1 0 0,6 2 0 0,-4 0-2 16,3-1 2-16,-5 3-2 0,6-1 2 0,-6-1 1 15,2 2 2-15,-2-3-2 0,0 3-1 16,0 0 0-16,6-2-1 0,-6 2-3 16,0 0-1-16,0 0-13 0,0-1-45 0,0 1-85 0,0 0-118 15,0 0-117-15,-6 0-112 0,6 0-58 0,-2 0 43 16,2 1 129-16</inkml:trace>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12"/>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-1-2 18 0,'0'4'48'0,"0"-4"-1"15,0 0 1-15,0 0-1 0,0 0 0 16,0 0 0-16,0 0 1 0,0 0-7 0,0 0 1 0,0 0-6 16,0 0-1-16,0 0-4 0,0 0-1 0,0 0-2 15,0 0-1-15,0 0 0 0,0 0-2 16,0 0 1-16,0 0 2 0,0 0 1 16,0 0 2-16,0 0 4 0,0 2 1 0,0-2-1 15,0 0-8-15,0 0-1 0,0 1 0 16,0-1-1-16,0 2 0 0,0-2-2 15,0 2-3-15,0-2-2 0,0 3-5 16,0-2 5-16,0 1 7 0,0 1 6 0,0 0-1 16,0-1-7-16,0 1-8 0,0-2-3 15,0 1-3-15,0 2-2 0,0 0 0 16,0-1-4-16,0 0 2 0,0 2-5 0,0-2 4 16,0 2-1-16,0 0 0 0,0-1 3 15,0 1 10-15,0-1 10 0,0 0 2 16,0 0-5-16,0-1-7 0,6 1-7 0,-6 1-2 15,5 0-3-15,-5 0 2 0,0 0 0 16,0-2-2-16,2 1 2 0,-2 0 13 16,0-1 16-16,0 4 15 0,0-3-3 15,6-1-13-15,-6 4-10 0,2-1-10 0,-2 0-5 16,0-2 1-16,0 2-1 0,6-2-4 16,-6 2 0-16,5-2-5 0,-5 2 0 15,0 0 0-15,0-3 1 0,2 4 2 16,-2-1-1-16,0-2 4 0,0 2 0 0,6-1 4 15,-6 1-2-15,6 1 1 0,-6-1-2 16,0 1 4-16,0 1-4 0,2-3 0 16,-2 1-1-16,0 2-4 0,0-2 1 0,0 1-3 15,5 0 0-15,-5 2 3 0,3-4-3 16,-3 4-1-16,0-1 1 0,0-1 1 16,5 2 0-16,-5-4 0 0,6 3 0 15,-6 0 1-15,0 0 0 0,0 0-2 0,0 2 2 16,0-3 2-16,0 1-1 0,0 0 1 15,0 0-4 1,0-1 1-16,0-1-1 0,0 3 1 0,0-3 1 16,0 2-6-16,0 0 0 0,0-1 2 0,0 1 4 0,0-1 2 15,0 1-4-15,0 1 0 0,0-2 0 16,0 1 0-16,0 3 0 0,2-3 0 16,-2 0 0-16,0 2 0 0,0 0 0 0,0-2 0 15,0 2 0-15,0-3 4 0,0 1-4 16,0 3 3-16,5-3-3 0,-5 0 0 0,0 2 1 15,3-2-1-15,-3-1 0 0,0 3 0 16,0-1 0-16,0 1 2 0,0-2-2 16,6 0 0-16,-6 0 3 0,0-3-2 15,0 4-1-15,5-1 4 0,-5 0-3 0,0-2 2 16,0 1-7-16,0-2 4 0,0 3 0 16,0-2 16-16,0 0 21 0,3-2 26 15,-3 2 14-15,0-2-8 0,0 2-17 0,0 0-17 16,0-2-9-16,0 3-8 0,0-4-1 15,0 4 3-15,0-3 9 0,0 2 8 16,0-2 11-16,0 1 4 0,0 0 1 0,0-2-5 16,0-2-11-16,0 4-12 0,0 0-8 15,0-4-6-15,0 1-4 0,0 0-2 16,0 3-2-16,0-4-1 0,0 1 3 16,0 1 15-16,0-1 18 0,0-1 24 0,0 2 7 15,0-1-1-15,0-1-1 0,0-1-10 16,0 0-13-16,0 2-12 0,0-2-10 15,0 3-4-15,0-3-6 0,0 0-5 16,0 2-6-16,0-2 0 0,0-2-1 0,0-1-41 16,0 1-135-16,0-4-204 0,0 3-215 15,0-5-87-15,-3-3 69 0,3 3 178 16</inkml:trace>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13"/>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222-15 52 0,'0'0'158'16,"0"0"-5"-16,6 0 6 0,-1 0 16 0,-5 0 21 16,0 0 13-16,0 0 7 0,0 0-1 15,0 0-13-15,0 0-22 0,0 0-29 0,0 0-30 16,0 0-27-16,0 0-16 0,0 0-10 0,0 0-7 16,0 3-2-16,0-3 0 0,-5 1-6 15,5-1-2-15,-6 2-1 0,6 0 1 0,0 1-6 16,-2-1-9-16,2-1-6 0,-6 4-5 0,6-4 0 15,-5 3-1-15,3-1 2 0,-4 0-1 16,6 1-3-16,-3 0-6 0,3 1-1 0,-10 0 0 16,10-1-2-16,-8 0-1 0,6 1 1 31,2 1-3-31,-10-1-2 0,10 1 0 0,-3-1-2 16,-5 2 4-16,8-2 2 0,-11 0 7 0,11 2 2 0,-2-1-2 15,-9 0 1-15,11-1-3 0,-8 0-5 0,8 0 1 16,-3-1 4-16,-2 1 6 0,0 0 8 15,5 0 3-15,-3-3 6 0,3 1-2 0,-5 0-2 16,2 1-6-16,3-2-7 0,0-1-7 0,0 2-5 16,-6-2-4-16,6 1-1 0,0 1 0 15,-4-3-3-15,4 0 0 0,0 2-2 0,4-2 1 16,-4 0 1-16,0-2-1 0,6 2-3 16,-6 0-2-16,0-3 2 0,0 1 1 0,3 2 3 15,2-1-5-15,-5 1 2 0,0-3-1 0,3 2 4 16,-3-1-3-16,5-2 1 0,0 1-2 15,-5 2 1-15,3-3-4 0,-3 1 3 0,6 0 0 16,-4-1 1-16,3-1-1 0,1 0-1 16,-4 1 0-16,4-2 2 0,-1 2-3 0,3-2 3 15,-5 0 0-15,2 1-1 0,0 0 1 0,-3-2-3 16,3 2 1-16,-2-2 2 0,7 1 2 16,-7 1-4-16,3 0 2 0,-4-1 0 0,3 2 2 15,1 0-2-15,-4-1 4 0,-2 0-1 16,6 1-1-16,-1 2 1 0,-5-2-1 0,2 3 2 15,4-2-3-15,-6-1 0 0,0 3 0 0,0 1-1 16,3-2 1-16,-3-1-1 0,0 3 0 0,0-1-1 16,0 1 0-16,0-2-1 0,0 2 2 15,0 0 0-15,0 0 2 0,0 0-1 16,0 0 3-16,0 0-1 0,0 0 0 0,0 0-7 16,0 0 0-16,-3 2 1 0,3-2 4 0,0 1 2 15,-6-1 0-15,4 3 1 0,2-3 0 0,-5 2-2 16,-1-2-2-16,6 1 0 0,-2 0-2 15,2 2 0-15,-6 0 2 0,1-2 3 16,3 1 0-16,-4 0-3 0,3 0-1 0,-2-2-4 16,0 4 4-16,-3-1 0 0,6-1 3 0,-3-1-4 15,0 3 1-15,2-4 0 0,-5 4 3 16,-3-2 0-16,9 0-2 0,-9 1 2 16,9-1-2-16,-4-1 2 0,3 1-1 15,-7 1-1-15,7-2 0 0,-2 2 0 0,2-3-1 0,-7 1 1 0,7-1 0 16,-3 3 4-16,1-2-3 0,-3-1-2 15,8 0-1-15,-2 0 2 0,-4 2 3 16,0-2-1-16,4 0-4 0,-3 2-1 0,2-2 0 16,3 0 2-16,-5 0 1 0,-1 0 0 0,6 0 0 15,-2 0 0-15,2 0-2 0,-5-2 1 0,2 2-1 16,3 0 4-16,0-2-1 0,-6 2-1 16,1 0-2-16,5 0 0 0,0-1 1 0,-2 1 2 15,2 0-2-15,0-3 1 0,0 3 0 16,0 0 0-16,0 0-1 0,-6 0 0 0,6 0 1 15,0 0 0-15,0-1-2 0,0 1-1 0,-5 0-3 16,5 0 4-16,0 0 3 0,0 0 1 16,0 0-2-16,0 0-3 0,0 0 2 0,0 0 0 15,0 0 3-15,0 0-1 0,0 0-2 0,0 0 1 16,0 0-2-16,0 0 2 0,0 0 0 16,0 1 2-16,0-1-8 0,0 0 6 0,0 0 0 15,0 3 0-15,0-3 6 0,0 0 1 16,0 1-1-16,5-1-10 0,-5 0 1 0,0 0-3 15,0 2 0-15,6-2 3 0,-6 0 3 16,0 2 2-16,0-2-1 0,2 3 1 0,-2-3-2 16,0 2 3-16,5-1-3 0,1 1 0 0,-6 0-1 15,0 0-1-15,3 1 2 0,2-1-2 16,-5 1-4-16,2 2 5 0,-2-3 1 0,0 1 6 16,6 1-5-16,-1 1 1 0,-5-1-2 0,3-1 0 15,2 2 0-15,-3-2 4 0,-2 1-4 16,6 1 6-16,0-1-4 0,-6-1 2 0,2 2-5 15,-2-2 3-15,5 0 0 0,-5 3-2 16,3-5-1-16,-3 2-1 0,0 0 2 0,5 0 1 16,-5 1-1-16,6-3 0 0,-6 2 0 0,0 0 2 0,0-3-1 15,0 1 1-15,0 0-3 0,0-1-2 0,3 0-8 32,-3 0-26-32,0 0-49 0,0 0-75 15,0-2-108-15,0-1-130 0,0 0-136 0,-3 2-114 0,3-1 23 16,0-3 116-16,0 3 189 0</inkml:trace>
  <inkml:trace contextRef="#ctx0" brushRef="#br0" timeOffset="1">475-41 119 0,'0'-2'183'0,"0"0"-22"0,-2 2 3 0,2-2 16 15,0 2 21-15,0 0 8 0,0-2 4 16,-6 2-2-16,6 0-8 0,0 0-6 0,0 0-5 16,0 0-12-16,0 0-13 0,0 0-11 0,0 0-10 15,0-2-4-15,0 2 4 0,0 0 12 16,0-3 19-16,0 3 15 0,0 0 10 0,-3 0-1 16,3 3-10-16,0-3-13 0,0 2-28 15,0-2-33-15,0 0-36 0,0 2-25 0,0 0-18 16,0 0-9-16,-5 0-9 0,5 0-7 0,0 3-5 15,0-2-2-15,0 2-1 16,0 1 6-16,0 2-1 0,0 0 2 0,0 0-4 0,0 1-1 0,5 0-3 16,-5 2-1-16,0-3-3 0,0 0 2 15,3 3 3-15,-3 0 7 0,0-2-2 0,6 1 0 16,-6-1-6-16,2 1-2 0,-2-1-2 0,5-1 2 16,-5-1-1-16,6 2 0 0,-6-1 2 15,0-2 1-15,3 0-4 0,-3-1 7 0,0 2-3 16,5-1 0-16,-5-3-7 0,5 2 1 0,-5-1-1 15,0 1-4-15,0-4 3 0,0 1-4 16,0 2-32-16,0-3-92 0,0-1-135 0,0 3-111 16,0-1-49-16,0-2-27 0,3-2-36 15,-3 2-37-15,0-3-16 0,0 3-14 0,0 0 30 16,-3 0 95-16,3-1 136 0</inkml:trace>
  <inkml:trace contextRef="#ctx0" brushRef="#br0" timeOffset="2">510 133 21 0,'0'-3'177'0,"0"1"-25"0,0 0-11 16,0-2 5-16,5 1 8 0,-5 0 0 0,5-2 1 16,-5 3-2-1,0-1-2-15,3-1-4 0,2-3-1 0,-2 4-4 16,-3-2 0-16,6 0-8 0,-3 0-3 0,0-1-11 15,3 0-8-15,-3 2-13 0,7 0-15 16,-7-1-18-16,2 0-18 0,1 2-13 0,1 0-10 16,-4-1-9-16,-3 0-2 0,11 4-3 15,-9-4-3-15,3 3-2 0,-2-1-2 0,8-1 0 16,-9 3-1-16,-2-1 8 0,9-2 18 16,-4 3 17-16,0 0 9 0,-3 0 2 0,4 3 7 15,0-2 8-15,-4 4 13 0,3-4 11 0,-2 6 1 16,-3-2-5-16,5 1-15 0,1 0-7 15,-6 2-6-15,3 1-1 0,-3-2 1 0,0 3 7 16,4 1 12-16,-4-1 12 16,3 0 1-16,-3 0-4 0,0 0-11 0,0 2-19 0,0-5-15 0,6 3-13 0,-6 0-7 15,5-1-7-15,-2 2-7 0,-3-4-1 0,5 1-2 16,0-2-2-16,-2 0-5 0,3-1-2 16,-4 2-1-16,3-3 0 0,1 0 0 0,-4 0-1 15,6-2-6-15,3 0-46 0,-8-2-111 16,4 0-130-16,4 0-100 0,-8-4-85 0,7 2-82 15,-1 0-99-15,-7 1-40 0,3-5 76 0,1 3 156 16,-4-2 182-16</inkml:trace>
  <inkml:trace contextRef="#ctx0" brushRef="#br0" timeOffset="3">968 166 239 0,'0'0'344'16,"0"0"-46"-16,-5 0-29 0,5 0-7 15,0 1 5-15,0-1 0 0,0 0-15 0,0 0-29 0,-3 0-33 0,3 0-31 0,3-1-21 16,-3 1-15-16,0 0-8 0,0 0-3 0,0-2 5 16,5 2 10-16,0 0 18 0,-5-2 15 15,0 2 18-15,0 0 11 0,3 0-1 0,-3 0-9 16,6 0-23-16,-6 0-31 0,2 0-35 0,-2 0-32 15,5 0-22-15,1 0-12 0,-6-3-7 16,3 3-2-16,2-2-8 0,-3 2-5 0,4 0-2 16,-1 0 2-1,-2-1-1-15,2 1-1 0,-3 0-5 0,4 0-1 0,-1-3-2 16,-2 3-3-16,2 0-26 0,0-1-56 16,-2 1-84-16,3-2-83 0,-3 2-51 0,-3-4-12 15,4 4 7-15,2 0-13 0,-6-3-41 0,0 2-43 16,3 1-22-1,-3 0-7-15,0 0-4 0,0 0 7 0,0 0 62 0</inkml:trace>
  <inkml:trace contextRef="#ctx0" brushRef="#br0" timeOffset="4">1032 166 200 0,'-6'0'194'0,"6"0"-14"0,0 0-19 16,0 1-7-16,0-1 0 0,0 3 6 0,0-3 4 0,0 3 2 15,0-2 1-15,0 0-6 0,0-1-2 16,0 5-11-16,-2-4-13 0,2 1-12 0,-5 3-16 16,5-3-16-16,0 2-14 0,0 0-11 0,0 0-2 15,-3-1 6-15,3 4 7 0,0-1-2 16,0-2-13-16,0 2-13 0,0 0-6 0,0 0-3 15,0-2 0-15,0 2-7 0,0 1-8 0,0-3-4 16,3 3-6-16,-3-3-1 0,0 2-6 16,0-2 1-16,0 2-3 15,0 0-1-15,0-1-2 0,0 0 0 0,5-1-2 0,-5 0 0 0,0 2-1 0,0-2-1 16,0 0 0-16,2-2 1 0,-2 2 0 16,0-2-2-16,0 2-1 0,0-2 0 0,0 0-4 15,0-2-20-15,0 0-45 0,0 0-72 16,0 0-106-16,0 0-128 0,-2-2-142 0,2 0-111 15,0 2 26-15,-5-4 126 0,5 2 189 16</inkml:trace>
  <inkml:trace contextRef="#ctx0" brushRef="#br0" timeOffset="5">286 1027 87 0,'0'-3'195'0,"0"2"-20"0,0 1-6 0,-2 0 8 16,2-2 6-16,0 2 4 0,-6 0-3 0,6 0-3 16,0-2 0-16,-3-1-3 0,3 3 0 15,-4-1-8-15,-2 1-10 0,6-3-10 0,0 3-11 16,-3-2-10-16,3 0-12 0,-5 2-8 15,5-1-11-15,0 1-12 0,-3-3-14 0,3 3-11 16,0 0-13-16,-5-2-11 0,0 2-8 0,5 0-5 16,-3 0-7-16,-3 0-5 0,4 0-4 15,-3 0-2-15,-1 0 0 0,6 2-2 0,-2-2 0 16,-9 3 1-16,11-2-1 0,-8-1 3 16,8 4-5-16,-3-4 2 0,-2 4-3 0,0-1-1 15,2-1 3-15,-2 1-2 0,3 3 0 0,2-5 1 16,-5 2-2-16,0 4 0 0,2-3-4 15,3 0 1-15,-6 1 3 0,4 0 0 0,2-1-1 16,-5 2-1-16,-1 0 0 0,6 0 5 16,0 2-3-16,0 0-1 0,0 0-1 0,0 0 2 15,0 2 2-15,0-1-1 0,0 2-2 0,0-1-3 16,6 1 0-16,-1 5 2 0,-5-5 4 16,8 1 0-16,-8 3 0 0,3 0-1 0,2-1-1 15,0 2-1-15,-5 0 1 0,2 0 2 16,3 2 0-16,-2 1 0 0,2-4-1 0,0 3-1 15,-5-2 1-15,3 1 1 0,-3 1-1 0,6-2-1 16,-4 0-1-16,-2 0-2 0,5 0 3 16,-5-2 0-16,0 0 5 0,6 0-3 0,-6 0 2 15,0-4 1-15,0 2-3 0,0 0 1 16,-6-2-4-16,6 0 1 0,0-1 1 0,-5 0 3 16,5 1 0-16,-2-2 0 0,-4 0-1 0,6-2 1 15,-3 1-7-15,3-2 1 0,-10-1 0 16,10 1 4-16,-8-2-5 0,6-1-12 0,-3 0-28 15,0-2-40-15,2-2-45 0,-5 0-44 0,3 0-66 0,-1-4-78 0,4 2-68 16,-4-1-46-16,1-2-36 0,3 1-25 16,-4 0 53-16,3 1 106 0</inkml:trace>
  <inkml:trace contextRef="#ctx0" brushRef="#br0" timeOffset="6">144 1357 125 0,'0'3'162'0,"0"-3"10"0,-6 1 11 16,6-1 7-16,0 0 3 0,0 0-9 0,0 0-12 15,-5-1-14-15,5 1-10 0,0 0-2 0,0 0-3 16,0 0 2-16,0 1 0 0,0-1-5 0,0 0-5 16,-2 2-11-16,2-2-11 0,0 0-12 15,0 0-12-15,0 0-13 0,2-2-6 16,-2 2-8-16,0 0-3 0,0-1 1 0,0 1-8 15,0-3-8-15,5 3-11 0,-5 0-6 0,0-1-6 16,6 1-7-16,-6-2-3 0,2-1-3 0,-2 1 0 16,0 0 0-16,6 1 1 0,-1-1 5 15,-5-1 19-15,2 1 21 0,4 2 22 16,-6-2 10-16,3 2 6 0,-3-1-1 0,5 1 1 16,0 0 0-16,-5 0-3 0,2 0 12 0,-2 0 11 15,8 0 8-15,-8 1-20 0,10-1-20 0,-10 0-19 16,3 0-9-16,5 2-7 0,-3-2-10 15,1 0-10 1,-4 0-8-16,9 0-10 0,-9 0 4 16,7 0-3-16,-4-2-1 0,0 2-5 0,3 0-2 0,-5 0 1 15,7-1 4-15,-7 1-2 0,3-4 0 0,-4 4-6 16,4 0 3-16,-1-3 2 0,-3 1 0 16,4 2-2-16,-1-2-4 0,-5 0-1 0,3 2-5 15,2 0-48-15,-5-1-112 0,3-1-156 0,-3-1-132 16,0-1-133-16,0 3-133 0,0-2-120 15,0 2 67-15,-3-2 184 0,3 1 234 0</inkml:trace>
  <inkml:trace contextRef="#ctx0" brushRef="#br0" timeOffset="7">438 1570 57 0,'0'-2'177'0,"-5"0"-17"0,5 2-11 0,0 0-7 0,0-2-2 0,0-1-9 16,0 3-13-16,0 0-15 0,0 0-16 16,0 0-11-16,0 0-8 0,0 0 4 15,0 0 5-15,0 0 9 0,0 3 5 0,0-3 12 16,0 2 10-16,0-2 14 0,0 0 6 0,5 0 6 16,-5 2-3-16,0-2-10 0,0 0-14 0,5 2-9 15,-5-2-14-15,0 0-8 0,0 0-8 16,0 2-2-16,3-2 0 0,-3 0-4 15,5 0-7-15,-5 0-5 0,0 0 1 0,3 0-4 16,-3 0-4-16,5 0-6 0,0-2-7 0,-2 2 0 16,-3-2-3-16,6 0-2 0,-4 2-4 0,3-5-2 15,1 4 1-15,-3-1 10 0,7 0 15 16,-10-3 2-16,8 2-7 0,-5 1-14 16,2 0-9-16,0 0-8 0,-2 0-7 0,5-1-1 15,-2 0-2-15,-3 1 0 0,0-3-4 0,6 4 0 16,1-1-2-16,-7 0 6 0,2 0-3 0,1 0 0 15,1 0-3-15,-4-1 0 0,2 2 0 16,1-1-2-16,-4 2 2 0,3-2 0 16,-2 0 1-16,3-1-3 0,-1-1-7 0,-5 3-10 15,2-1-35-15,4-3-44 0,-3 3-44 0,2-1-21 16,-5 2-4-16,5-2-11 0,-3 1-29 0,-2 0-60 16,0-1-73-16,0 2-66 0,0-1-49 15,0 2-44-15,0 0 34 0,0 2 89 16</inkml:trace>
  <inkml:trace contextRef="#ctx0" brushRef="#br0" timeOffset="8">565 1556 84 0,'0'0'167'0,"0"0"-20"0,-3 0-8 0,3 0 7 15,0 0 9-15,0 0 4 0,0 0 2 16,0 2-6-16,0-2-8 0,0 2-11 0,0-1-11 16,-5-1-14-16,5 5-12 0,0-3-9 15,0 0-4-15,0 2 3 0,0-3 0 0,0 4-6 16,5-1-7-16,-5 0-2 0,0 2-1 0,0-2-3 16,0 0-4-16,0 2-8 0,0-2-6 15,0 2-5-15,0-1-11 0,3 0-4 0,-3 1-8 16,0-2-5-16,0 2-7 0,0-1-5 15,0 1 0-15,0 0 1 0,5-3-4 0,-5 1 1 16,0 0-8-16,6 0 3 0,-6 1-2 0,0-1 2 16,0-3 0-16,0 3-1 0,0-1 0 15,0-1-1-15,0-1-2 0,0 1-7 0,0-2-24 16,2 0-45-16,-2 0-68 0,0 0-82 16,0-2-67-16,5 1-55 0,-5 1-46 0,0 0-68 15,0 0 11-15,0 0 76 0</inkml:trace>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22"/>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-964 1378 174 0,'-3'2'189'0,"3"0"-20"16,0-2-5-16,0 2 7 0,-6-2 12 0,6 3 11 16,-5-3 3-1,5 0-1-15,0 0-4 0,0 1 0 0,0-1-6 16,0 3-6-16,0-2-9 0,0-1-9 0,0 2-5 16,0-2 5-16,0 0 27 0,0 2 40 15,-3-2 39-15,3 3 16 0,0-1-8 0,0-1-27 16,0-1-38-16,0 4-44 0,0-4-43 0,0 2-37 15,0 1-25-15,0-2-19 0,0 2-12 16,0-3 1-16,0 1-11 0,0 1-7 16,0 0 0-16,3 1 0 0,-3-3 5 0,0 2-2 15,0-1 6-15,0 1-2 0,5-1 2 0,1 2 1 16,-6 0 0-16,0-2 1 0,3 2-3 0,-3-2-2 16,5 1-6-16,-5 0 0 0,0 3-1 15,2-4-5-15,-2 2 3 0,6-1 0 0,-1 0 6 16,-5-1-5-16,3 4-2 0,-3-4-5 15,5 4 1-15,-3-3-1 0,-2 0-3 0,6 2 0 16,-1-2 3-16,-5 1 0 0,3 2 1 0,2-4-9 16,-2 4 1-16,2-2 1 0,1-1 3 15,-4 1 0-15,-2 1-3 0,11-3 1 0,-8 4 0 16,2-4 3-16,-2 4 8 0,2-3 0 0,0-1 3 16,-2 4-14-16,5-1 0 0,-3 0-3 15,0-2 0-15,-2 3 6 0,3-2 0 0,-2 0-3 16,5 0-7-16,-6 1 5 0,-3 0 4 0,10-1-1 15,-7 2-1-15,2-2-1 0,-2 2 2 16,2-1 2-16,0-2-3 0,-2 1 0 0,2 2 0 16,-2-3 3-16,2 1 1 0,0 0-1 15,-2-2 0-15,-3 2-3 0,6-1-3 16,-1 0 0-16,-5 0 1 0,0-1 4 0,2-1 1 0,4 3 4 0,-6-1-4 16,0-2 0-16,0 0-3 0,0 2 1 0,3-2 4 15,-3 0 1-15,0 0-5 0,0 0 1 16,0 0-2-16,0 0 2 0,0 0-4 0,0 0 4 15,0 0-6-15,0-2 6 0,0 2-4 0,0 0 2 16,0 0 2-16,0-2-2 0,0 2 1 16,-3 0-2-16,3-3 3 0,0 3 2 0,0 0 1 15,-6 0 3-15,6-1-3 0,-2 1 0 0,2-2-2 16,0 2 0-16,-11 0-3 0,11-2-6 16,-3 2 3-16,3 0 1 0,-5 0 7 0,0-2 1 15,-3 2 0-15,8 0-1 0,-3 0-4 0,-7 0-1 16,7 0-4-16,-2 0 6 0,-3 0-1 15,3 0 2-15,2 0-2 0,-6 0-1 0,-1 0 0 16,7 0 2-16,-7 0-4 0,2 2 2 16,5-2-3-16,-7 0 5 0,2 0-2 0,5 2-4 15,-8-2 0-15,3 2 4 0,0-1 6 0,3 2-6 16,-3-1-4-16,0-2 2 0,0 2 2 16,3 0-3-16,-3-1 0 0,3 2-3 0,-4-1 9 15,4-2-1-15,-3 2-1 0,3 0 4 16,-3-2-3-16,5 0 2 0,-8 2-4 0,9-2-3 15,-4 0 2-15,4 2 2 0,-9-2-1 0,8 0 0 16,-2 1-2-16,0-1 3 0,-3 0 0 16,8 0 2-16,-3 0-4 0,-2 0 3 0,0 0 0 15,2 0-2-15,-3 0-2 0,6 0 2 16,-2 0 2-16,2 0-1 0,-5 0 1 0,-1-1-5 16,6 1 1-16,-2 0 2 0,2-2 0 0,0 2 0 15,-6 0-1-15,6 0 2 0,-3 0 2 0,3 0-1 16,0 0-1-16,0 0-7 0,-4 0 0 15,4 0 5-15,0 0 2 0,0 0-1 0,-6 0-3 16,6 0 5-16,0 0-4 0,0 0 4 16,0 0-1-16,0 0-1 0,0 0-3 0,0 0 0 31,0 0 3-31,0 0-8 0,0 0 3 0,0 0 4 16,-3 0 6-16,3 0-2 0,0 2-5 0,0-2 1 0,0 0-3 0,0 0 7 0,0 0-4 15,0 0 1-15,0 0-3 0,0 0 6 0,0 0-5 16,0 0 6-16,3 0-3 0,-3 0 1 15,0 0-6-15,0 0 0 0,0 0 2 0,0 0 5 16,0 0 1-16,0-2-5 0,6 2-3 16,-6 0-2-16,0 0 4 0,4-2 7 0,-4 2-2 15,0-2 1-15,0 2-2 0,3-2-2 0,3 2 0 16,-6-5 0-16,0 5-1 0,2-1 2 0,-2-3-3 16,0 2 3-16,6-1-1 0,-1 0 3 15,-5-1-6-15,2 0 1 0,-2 0-1 16,6 0 7-16,-6-2-3 0,3 2-5 0,-3 0 3 15,5-2 4-15,0 2 0 0,-5-1-5 0,0 1-1 16,3 1 5-16,-3-4 0 0,5 4-1 0,-2-2-6 16,-3 2 8-16,0-1-6 0,5 0 3 15,0-1-1-15,-5 2 5 0,0-2-2 0,3 2-2 16,-3-1-5-16,0 0 2 0,6 1-1 16,-1 0 8-16,-5-2-1 0,0 2 2 0,0 1-5 15,0-2 10-15,0 2-5 0,2 0 0 0,-2-2-11 16,0 2 3-16,0 0-1 0,6-1 1 15,-6 1-4-15,0 2 5 0,0-1-1 0,0 1 6 16,0-3-4-16,0 3 2 0,0-2-4 16,0 2 0-16,0 0 1 0,0 0 6 0,0 0-6 15,0 0 2-15,0 0-3 16,0-1 3-16,0 1-5 0,0 0 3 0,0 0 1 16,0 0 2-16,0 0-2 0,0 0 2 15,0 0 2-15,0 0-11 0,0 0-18 0,0 0-27 16,0 0-51-16,0 1-92 0,0-1-130 15,0 0-117-15,0-1-60 0,0 1-37 0,0 0-37 16,0 0-61-16,0 1-70 0,-6 1 40 0,6-2 118 16,0 3 200-16</inkml:trace>
  <inkml:trace contextRef="#ctx0" brushRef="#br0" timeOffset="1">-2164 902 38 0,'0'0'53'15,"0"0"-1"-15,0 0-7 0,0 0 2 0,0 0-7 16,0-1-3-16,0 1-1 0,0 0 7 16,0 0 4-16,0-3 5 0,0 3 6 15,0 0 5-15,0 0 10 0,0 0 9 0,0 0 8 0,0 0 6 16,0 0 1-16,0-3 6 0,0 3 6 16,0 0 1-16,0-1-7 0,0 1-17 0,0-2-13 15,0 2-9-15,0 0-4 0,0 2-4 16,0-2-4-16,0 0 1 0,0 1-4 0,0-1 2 15,0 0 0-15,0 0 1 0,0 0-1 0,0 0-3 16,-5 0-5-16,5 0-5 0,0 3-6 16,0-3-6-16,0 0-6 0,0 0-4 0,0 0-3 15,0 0-3-15,0 0 0 0,0 3 0 16,0-3 5-16,0 0 3 0,0 0 2 0,0 0 6 16,0 1-2-16,0-1-2 0,0 0-2 0,0 0-4 15,0 2-4-15,0-2-4 0,0 0 1 16,0 2-2-16,0-2-1 0,0 0-1 0,0 0-1 15,5 3 1 1,-5-3 5-16,0 0 0 0,0 0-2 0,0 2 0 16,0-2-2-16,0 0 0 0,3 0-1 0,-3 0 1 0,0 1-1 15,0-1 3-15,0 3-2 0,0-3-1 0,5 0 1 16,-5 1-5-16,3-1 2 0,-3 0-1 0,0 0-1 16,0 2 2-16,5-2-2 0,-5 2 1 0,6-2-2 15,-6 0 0-15,0 2 0 0,2-2 0 16,-2 0 0-16,0 3 2 0,5-3-4 0,1 0 2 15,-6 1 0-15,0-1 8 0,3 2 12 16,2 0 9-16,-5 1-4 0,3-2-5 0,-3 1-8 16,4 0-5-16,2-2-4 0,-6 2 5 0,3 0 12 15,2 0 9-15,-2 3-3 0,-3-5-8 16,5 1-9-16,0 1-4 0,-2 0 4 0,-3 1 15 16,6-2 9-16,-4 3 1 0,3-2-9 15,1 0-8-15,-3 2 8 0,2-1 11 0,0 0 6 16,-2-1-5-16,2 2-12 0,-2-2-10 0,2 2-2 15,0 0 6-15,-2-1 2 0,-3 0-1 16,8-1-6-16,-8 1 10 0,10-1 12 0,-7 4 15 16,-3-2 2-16,9-3-6 0,-9 3-7 15,10 0 0-15,-7-1 2 0,2 0 5 0,0-1-2 16,-3 1-5-16,7 2-5 0,-4-1-5 0,0-2 4 16,-2 5 1-16,5-5-1 0,-2 1-6 15,-2 2-1-15,-1-4-6 0,8 3 4 0,-8 0 8 16,2 1 3-16,-3 0-6 0,10-1-10 15,-10-1-4-15,-2 0-3 0,8 2-1 0,3-3-6 16,-9 1-1-16,3 0 3 0,-2-2 7 0,8 4 12 16,-9-1 12-16,9-3 18 0,-8 2 11 15,2 1 3-15,3-2 0 0,-2-1-10 0,-4 4-9 16,6-2-15-16,3 0-6 0,-8-1-5 16,7 2 1-16,-7-2-4 0,5 2-3 0,-3-3-7 15,3 4-1-15,-2-3-4 0,1 2 1 0,1-1-2 16,0 0-1-16,3 1-2 0,-8-1-2 15,7 2-2-15,-2-3 3 0,-5 2 1 0,7 0 4 16,-1 0-1 0,-1-2 0-16,-1 2 0 0,-1 0-1 15,2-1 2-15,-3 0 0 0,3 1 1 0,-2-2 2 0,1 0 3 0,2 1-7 0,-4 2 0 16,-3-3-7-16,6 0 4 0,3 2 1 0,-9-3-1 16,9 4-4-16,-8-3 0 0,2 1 13 0,3 0-7 15,-2 0 0-15,-3 0-10 0,4-1 1 16,4 1 1-16,-8-1 2 0,4 2 2 0,-1-3-2 15,2 4 2-15,-3-3-1 0,0 2 2 0,-2-2-6 16,5 2 3-16,-3-1 5 0,1-2 2 16,2 2-4-16,-6 2 7 0,9-1-5 0,-9-2 6 15,8 2-9-15,-7-2 6 16,2 2-3-16,-2 1-2 16,7-4 5-16,-7 1 0 0,3 2-4 15,-3-2-8-15,7 0 1 0,-7 2-2 0,2-2 2 0,-2 0-2 16,2 0 10-16,0 0 1 0,-2 0 0 15,7 2-2-15,-7-2-4 0,2 0 3 0,-2 0-9 16,8 1 9-16,-9-2-3 0,4 3 7 0,-3-2-6 16,2 0-2-16,0 0 2 0,-3 1 1 15,10 0 1-15,-10-1-3 0,3 3 0 0,-2-4-6 16,8 1 3-16,-9 0 1 0,3 3 0 16,-2-4 2-16,3 2-1 0,-1-2 6 0,-2 3-4 15,4-1 0-15,-1-1-1 0,-1-1 7 0,-2 1 4 16,8 0-15-16,-9 3-3 0,4-4-6 15,-4 2 17-15,9-2-3 0,-8 1 4 0,2 3-4 16,3-3-1-16,-3-1 3 0,-2 2-1 16,4 3 1-16,5-5-8 0,-10 2 4 0,9 0 4 15,-9-1 1-15,7 3 0 0,1-4-2 0,-7 2-2 16,5-1 3-16,-3 0-2 0,3-1 0 16,-2 4-4-16,-2-4 1 0,5 4 0 0,-7-1 4 15,9-3-8-15,-9 4 8 0,7-3-5 16,1 2 10-16,-7-2-4 0,2 1-1 0,3 0-7 15,-3 0 5-15,4-1-3 0,-4 1 6 0,3 1-3 16,-6-3 4-16,9 4-6 0,-8-4 6 16,2 4-2-16,-2-3 4 0,7-1 1 15,-7 4-2-15,2-4-1 0,1 3-5 0,-3-1 2 0,2 0 14 0,-3 1 9 16,4-3 7-16,-1 1-5 0,-5-1 1 0,3 4-10 16,-3-3 0-16,0 0-1 0,5-1 9 0,-3 2 0 15,-2-2-4-15,0 1-5 0,6 1-1 16,-6-1 7-16,0 0-3 0,5-2 1 0,-5 1-4 15,0-1 3-15,0 3 0 0,0-1-4 16,0-2-2-16,0 2 0 0,0-2-6 0,0 0-5 16,0 0 1-16,0 0-2 0,-5 0-5 0,5 0-18 15,-6-2-44-15,6 2-115 0,-2-5-200 16,-3 0-175-16,5 0-158 16,-3 0-98-16,-8-2-107 0,11 2 76 15,-2-1 194-15,-6 1 253 0</inkml:trace>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24"/>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3261 8 87 0,'0'0'105'16,"0"0"5"-16,0 0 10 0,0-2-71 15,0 2-45-15,0 0-31 0,0 0 56 0,0-2 29 16,0 2 20-16,0 0 10 0,0 0 9 16,0 2-1-16,0-2 1 0,-5 0-5 15,5 0-6-15,0 0-9 0,0 0-8 16,-6 0-16-16,6 0-15 0,0 0-13 0,0-2-8 15,0 2-10-15,0 0-3 0,0-3-4 16,0 3-1-16,0 0 1 0,0 0-1 16,0-1-1-16,0 1 2 0,0 0 0 15,0 0-2-15,0 0 1 0,0 0 1 0,0 0 0 16,6 0 0-16,-6 0 0 0,0 0-2 16,5-2 0-16,-5 2 3 0,0 0-2 15,2 0 1-15,-2-2 0 0,6 2 0 16,-4-2 0-16,4 2 1 0,-1 0 7 0,-3 0 11 15,4-2 3-15,-3 2-2 0,7 0-9 16,-7 0-3-16,2-2 9 0,1 2 13 0,1-2 12 16,-4 2 2-16,8-2-2 0,-8 2 1 15,4-2 6-15,4 2 11 0,-8-2 11 16,7 2 2-16,-1-2 3 0,-2-1-4 16,2 3-9-16,-2-1-10 0,4-1-16 0,-3 2-8 15,0-1 6-15,0-2 21 0,2 2 23 16,-1 1 6-16,4-3-1 0,-10 3 2 15,9-3-2-15,-3 3-16 0,-1-1 2 16,2-1 1-16,-1 2 16 0,-2-2-8 0,2 0-10 16,1-1-13-16,1 3-16 0,-1-1-11 15,-2-1-9-15,0 1-9 0,0-2 2 16,3 2-6-16,-3-2-2 0,0 0-4 0,0 3-1 16,0-1 2-16,5-1 0 0,-2-3 0 15,-3 3 2 1,0 1-2-16,0-1-1 0,-1-1-1 0,7 2 0 15,-3-3 4-15,-3 1 0 0,-1 0 0 0,2 1-1 0,-1-1 12 16,5 2-6-16,-5-3-7 0,3 1-13 16,2 2 6-16,-5 1 3 0,0-2 0 0,0-1 1 15,0 1 1-15,5 2 1 0,-5-1-1 16,3 1-2-16,-3 0-1 0,5-2 3 16,-10 2-5-16,7 0 4 0,1 0-1 15,-1-2 9-15,-7 2 9 0,8 0-6 0,-3 0-7 16,0 0-17-16,-3 0 7 0,3 0 3 15,-5 0 4-15,8 0 2 0,-9-3 0 16,6 3 2-16,-2 0 10 0,1 0 14 16,-1-1 12-16,-1 1-3 0,3-2-9 0,-6 2-11 15,9-3-5-15,-8 3-3 0,2-1 0 16,-2-2-5-16,8 3-6 0,-8 0 0 16,-3 0 0-16,10-1 2 0,-10 1-1 0,3 0 2 15,2-3 0-15,-5 3 2 0,3 0 2 16,-3 0-4-16,0 0 6 0,0 0 0 15,5 0 0-15,-5 0-5 0,0 0 1 16,0 0-1-16,0-1-36 0,0 1-90 0,-5-2-230 16,5-1-261-16,-3 1-201 0,-5-1 52 15,2-2 190-15,2 4 223 0</inkml:trace>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25"/>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8 2329 8 0,'0'0'27'0,"0"0"1"16,0 0-4-16,0 0 3 0,0 0-8 0,0 0-7 16,0-2-3-16,-6 2 0 0,6 0-3 0,0 0-1 15,0 0-1-15,-5 0 0 0,5 0 1 0,0 0 4 16,0 0 2-16,0 0-1 0,0 2 3 15,0-2 2-15,0 0 3 0,0-2 2 0,0 2 5 16,0 2 0-16,0-2 5 0,0 0 0 0,0 0 1 16,0 0 2-16,0 2 1 0,0-2 7 15,0 1 2-15,0-1 7 0,0 0 4 0,0 0 7 16,0 0-1-16,0 0-80 0,0 0-53 16,5 0-34-16,-5-1 59 0,0 1 30 15,0 0 16-15,0 0 7 0,0-2 5 16,0 2 6-16,0 0 1 0,6 0 3 0,-6 0 6 15,0 0 5-15,0 0 5 0,0 0-1 16,0 0-1-16,0 0-1 0,0 0-7 16,0 0 0-16,0 0 0 0,0 0 2 0,0 0-3 15,0 0-2-15,0 0-2 0,0 0-7 16,0 0 2-16,0 2-5 0,0-2-1 16,0 1-3-16,0-1 4 0,0 0 7 15,0 0-4-15,0 0-1 0,0 0-2 0,0 0-6 16,0 0 1-16,0 0-3 0,0 0 1 15,0 0 4-15,0 0 5 0,0 0 1 16,0 0 5-16,0 0 1 0,0 0 4 16,0 0 4-16,0 0 2 0,0 0-2 0,0-1-7 15,0 1-6-15,0 0-4 0,0 0-5 16,0-2 2-16,0 2-4 0,0 0 1 16,2 0-1-16,-2-2-1 0,0 2 2 0,0 0-3 15,5-2 2-15,-5 0 13 0,6 2 13 16,-6-2 10-16,0 2-5 0,0-2-6 15,2 0-10-15,-2 0-4 0,6 2-5 16,-6-1-1-16,0 1-6 0,0-3 1 0,2 0-4 16,-2 3 2-16,0-1-1 15,5-1 3-15,-5 0-3 0,6 0-1 16,-6 1 0-16,0 1 1 0,3-3 1 0,-3 1-2 16,0 0 0-16,5 0 1 0,-5 0 1 0,2 2-1 15,-2-2 1-15,0-1-5 0,0 2 1 16,6-1 2-16,-1 0 2 0,-5 0-1 15,0 1-2-15,3 1 1 0,-3-3 0 16,0 1 3-16,5-2 10 0,-3 3 9 0,-2-2 3 16,12 1-6-16,-12 0-8 0,2 0 0 15,-2-2-5-15,5 3-2 0,1-5 0 0,-6 5 0 16,2-1-3-16,-2 1 0 0,6-3 0 16,-3 3 3-16,-3-3-1 0,4 2-3 15,2 1 2-15,-6-2-2 0,3 1 0 16,-3-1-2-16,5 0 3 0,-2 1 2 0,-3-1 1 15,5 2 1-15,-5 0-1 0,5-2 0 16,-5 0-2-16,3 0 1 0,-3 3-2 16,0-2-1-16,6 0 0 0,-2-2 2 0,-4 1 1 15,0 1-2-15,3 1-1 0,3-2 2 16,-6 2-1-16,2-5-1 0,-2 6-3 16,6-2 6-16,-1 0-1 0,-5-2 2 0,2 2-1 15,-2-1 2-15,6-1-1 0,-3 3 2 16,-3-5 1-16,5 6 7 0,0-4 18 15,-5 2 12-15,3 0-1 0,-3-3-13 16,5 4-10-16,-2-3-7 0,-3 2-3 0,5-1-4 16,0-1-4-16,-5 3 2 0,3-4-1 15,-3 3-3-15,6 0 0 0,-1 1 0 16,-5-3 1-16,2 4 0 0,-2-5-2 16,6 1-1-16,-4 3 0 0,-2-1-1 0,6-3 7 15,-1 3-1-15,-5-1-2 0,3 1 2 16,2-3-3-16,-2 4 3 0,-3-3-2 15,5 2 0-15,0-3-3 0,-5 3 1 0,3-1 1 16,-3 2 0-16,5-4 0 0,1 3 0 16,-3-1 0-16,2-1 1 0,-5 3 0 15,2-4 1-15,-2 4-1 16,11-2 0-16,-11-1-4 0,3 3 0 0,-3-4 1 16,5 1 4-16,-3 2 0 0,4-2-1 0,0 0 3 15,-6 2-2-15,2-1-2 0,3-2-1 0,-2 2 1 16,-3 0 0-16,11 0 1 0,-11-2-1 15,2 3 0-15,-2-1-2 0,5 0 2 16,1 1 1-16,-3-1 3 0,2 0-3 16,-5 0-2-16,3 1-4 0,-3-1 1 0,5-1 2 15,0 3 1-15,-2-2 1 0,-3 2-2 16,5-5 4-16,-2 5 1 0,2-2-3 16,0-2 0-16,-2 1 0 0,-3 3 1 15,10-3 0-15,-10-1-1 0,3 1 7 0,3 0-6 16,-3 0 0-16,2 0-4 0,0 1 1 15,-5 0 1-15,3-1 0 0,2 1 2 16,-2 0-1-16,2-1 1 0,0 0-3 0,-2 2 2 16,-3 0-1-16,5-2-1 0,-2 0 1 15,-3 3-2-15,10-2 4 0,-10-1 0 16,3 2 1-16,-3-2 0 0,11 2-1 16,-11-2 0-16,2 2 3 0,4 0-4 0,-3-2 0 15,-3 2 0-15,5-2-1 0,0-1-1 16,-2 5 2-16,2-5 0 0,-2 1 3 15,2 0-2-15,0 2 2 0,-2-2-3 16,2-1-2-16,-2 2 1 0,3 1 1 0,-1-2 3 16,-3 0-3-16,-2 2-3 0,11-2 2 15,-11-1-2-15,3 3 6 0,2-1-3 16,-2 0-1-16,2 1-2 0,1-1 2 0,-6 1 0 16,2-2 1-16,3 1-1 0,-2 0 1 15,2 1 2-15,1 0 0 0,-6-3-2 16,2 4-3-16,3-2 2 0,1 2 2 0,-6-1 0 15,3 0 0-15,2-3-1 0,-5 4 1 16,2-1 1-16,4 0-5 0,-1-2 2 16,-5 2 0-16,3-2 1 0,2 2 0 0,-2-3 0 15,2 3 0-15,1-1 0 0,-4 1 0 16,-2-2 0-16,5 2 0 16,-2-1 0-16,-3 2 1 0,11-1-1 15,-11 0-1-15,3-1 1 0,-3 2 3 0,10-3-1 0,-10 2-2 16,3-1-2-16,2 2 5 0,-5-1-2 15,3-1 0-15,2 2-3 0,0-1-1 16,-5 0 1-16,3-2 0 0,-3 2 2 0,8 0 1 16,-8-3 0-16,5 4 0 0,1-4 0 15,-4 4-2-15,4-1 1 0,-1-3-2 16,-5 4 1-16,8-4 1 0,-8 4 1 16,3-3-4-16,2 1 1 0,0 2 2 0,-5-4 4 15,3 1-3-15,-3 3 0 0,5-1 3 16,-2-1-3-16,2 1 0 0,-5 0-2 0,5 1 0 15,-5-2-2-15,3 3 1 0,-3-1 2 16,6-1 0-16,-4-1 1 0,-2 1-2 16,6 1 3-16,-1-1-1 0,-3 0 2 15,-2-1-3-15,6 1 0 0,-1 0 0 0,-5-2-4 16,8-1 3-16,-8 4 0 0,3-2 3 16,2 1 11-16,1-2-7 0,-4 1-1 15,-2 1-12-15,8 1 2 0,-8-2-2 16,6-2 5-16,-1 4 5 0,-3-4 1 0,-2 5-1 15,6-3-6-15,-4 1-1 0,-2-2 3 16,11 2-1-16,-11-1 2 0,2 0 0 16,-2 1 1-16,12-3 0 0,-12 2 0 15,2 1-2-15,3 0-1 0,-2-2-1 0,-3 2 3 16,11-2 1-16,-11 0 1 0,3 2-1 16,1-2-1-16,-1 2 1 0,-3-1 0 15,11-2-2-15,-11 1 0 0,3 2 0 0,2-2-1 16,0 0 2-16,-2 2 0 0,3-1 2 15,-6-2-4-15,2 1 4 0,3 0-1 16,0 1 0-16,-2-4-1 0,-3 5 1 16,8-2 1-16,-8 0 0 0,11 0-2 0,-11 0 3 15,3 0-3-15,-3 2 0 0,7-2-1 16,-7 0-1-16,6 1 2 16,-1 0 0-16,-5 2 0 0,3-4-2 15,-3 2-1-15,5 0 3 0,0 1 1 0,-5-2-2 0,3 2 0 16,-3-2 1-16,5 3 0 0,-2-5 0 15,2 5-1-15,0 0 2 0,-5-4 0 0,3 1 4 16,-3 2-2-16,9-2-1 0,-9-1-2 16,5 3-2-16,0-2 1 0,-5 0-1 15,3 1 2-15,2-1 2 0,0 0-2 16,-2 0 0-16,2-1-2 0,-5 1 0 0,3 1 2 16,2-1 0-16,1 0-3 0,-4 0 3 15,-2 0 1-15,5 2 1 0,-2-2 0 16,3 0-2-16,-1-1 0 0,-3 1 0 0,-2 1-2 15,9-2 0-15,-9 2-3 0,10-1 2 16,-10-1 3-16,3 1 3 0,2 1-1 16,1-2-1-16,-4 3 0 0,3-3 2 15,-2 0-1-15,2 1-2 0,1 4 0 16,-3-8-2-16,-3 5 2 0,4 1 0 16,-1-3-4-16,3 2 0 0,-1 0 1 0,-2 0 4 15,-3-1 0-15,8 0 4 0,-8 0-4 16,11 1-2-16,-11 0-2 0,2-2 1 15,3 1 7-15,1 3-4 0,-4-3 2 16,4 0-1-16,-4 0 1 0,3-1-1 0,1 2-2 16,-3-2-2-16,2-1-1 0,-3 2 1 15,9 0 4-15,-8-2 1 0,-3 1-3 16,10 3 0-16,-7-5 0 0,3 3-3 16,-4 1 1-16,3-4 2 0,1 6-2 0,-4-4 4 15,-2 1 0-15,9-2 1 0,-5 2-3 16,2 0 0-16,-3 3 0 0,2-4-3 15,-2-1 3-15,2 3 3 0,0-2-3 0,-2 1 2 16,3-2-4-16,-2 2 2 0,-1-1-1 16,3 0-1-16,-4 1 0 0,9-2 0 15,-9 2 1-15,4 0 2 0,-3 0 1 16,7-2 2-16,-7 2-3 0,2 1-1 0,1-4 0 16,1 3 0-16,-7 0 0 15,3 0 0-15,8 0 0 0,-9 0-1 0,4-2-1 0,-4 2 2 16,9 0 0-16,-8-2 0 0,-3 2 2 15,8-2-1-15,-3 0 1 0,3 0-2 0,-3 0 0 16,1 1-2-16,2 0 2 0,-6-1 0 16,9-2-3-16,-8 2 3 0,4 0 2 15,-1-2-1-15,2 2 1 0,2-2-2 16,-1-1 0-16,-7 1 0 0,9 3-2 0,-3-3 2 16,0 0-3-16,0 0 3 0,0 2 0 15,3-2 3-15,-9 0-1 0,8 0 0 16,-1 0 0-16,-6 2-2 0,7-2 0 0,-7 1 0 15,5 1 0-15,2-2 0 0,-7 3 0 16,3-1 0-16,-4-1 0 0,8 1 0 16,-7 1 2-16,8-1 1 0,-9-1-3 15,4 2-1-15,-3-4 0 0,7 3 3 0,-7-2-2 16,5 0 0-16,2 0 0 0,-2 0 0 16,1-2-2-16,-2 2-1 0,4-2 5 0,-8 0 0 15,5 0 0-15,3 0-1 0,-4 0-1 16,1 0 0-16,0 0-1 0,3-1 2 15,-3 4 1-15,-6-2 0 0,9 0-4 16,-8-2 6-16,5 4-2 0,-3-1 3 0,1-1-10 16,-4 2 1-16,9-1 2 0,-3 0 4 15,-5-2-2-15,7 1 1 16,-7 0 0-16,5-1 1 0,2 2-2 0,-7-3 0 0,5 1-2 16,3 3 0-16,-9-3-2 0,9 2 3 15,-3-1 1-15,-5 0 0 0,7 1 1 16,-7 0 1-16,5 0 1 0,2-1-2 0,-7 1-1 15,5 1-2-15,-2-2 0 0,1 1 0 16,-1 3 2-16,-1-3-1 0,3 0 1 16,-5 0 0-16,8 0 0 0,-9 0 0 15,6-1 0-15,3 2 0 0,-9-2 0 0,9 1-1 16,-3 0 1-16,-6 1-1 0,10-2 1 16,-5 1 1-1,-4-2 0-15,8 4 0 0,-8-2 1 0,4 0 1 16,4 3 2-16,-8-3-2 0,2 1-3 0,0 1-5 0,4 0 3 15,-7 0 1-15,3 0 2 0,1 0-1 16,-4 0-4-16,4 0 2 0,-4 2-2 16,3-4 1-16,1 4 1 0,-3-2 0 15,7-2 0-15,-2 2 2 0,-5 0 0 0,2 0 0 16,3 0 2-16,-2-1-4 0,-4 4 2 16,8-3 0-16,-7 1 0 0,-3 2 0 0,9-1 2 15,-9 0-2-15,4 2 2 0,2-2-2 16,-6 2 2-16,3 0 3 0,-3-1 3 15,5 2 0-15,-5-1-2 0,0 2-2 16,5 0-2-16,-5-2 1 0,-5 2 2 0,5 0-3 16,0 0-2-16,-5 0-2 0,5 2 2 15,0-2-4-15,0 0 0 0,0 0 3 16,-3 0-5-16,3 0-63 0,0 0-133 16,0 0-194-16,-6 0-110 0,2 0 23 0,-5 0 142 15</inkml:trace>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26"/>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251 1744 42 0,'0'0'56'0,"0"1"-5"0,0-1-4 0,0 0-7 0,0 2 2 16,0-2-3-16,0 0 1 0,0-2 1 16,0 2 2-16,0-1 9 0,0 1 4 15,0-3 0-15,0 3 3 0,0-2-2 0,0-1 3 16,0 3-1-16,0 0-1 0,0-1 3 0,5 1 0 15,-5-2 0-15,0 2-85 0,0 0-50 16,0 0-34-16,0-2 58 0,0 2 30 16,0 0 14-16,0 0 12 0,0-2 8 0,0 2 7 15,0-3 4-15,0 3-1 0,0-2-3 16,0 1 1-16,0-2 0 0,0-1 1 16,0 2 2-16,0-1-4 0,0-1 2 15,0-1-8-15,0 1 0 0,0-2-7 0,0 3 1 16,0-3 1-16,0-3 1 0,0 4 3 15,-5-3 0-15,5 1-1 0,0-1 2 16,0 1 4-16,-5-2 3 0,5 0 2 16,0 0-2-16,0-1-1 0,0 2-3 0,-3-2 1 15,3 0 2-15,0-2 8 0,-5 0 3 16,-1 2 2-16,6-1-6 0,0 1-11 0,-3-4-7 16,-1 2-2-16,4 1 0 0,0-3 0 15,-3 2 3-15,3-2 5 0,-6 2 4 16,1 0 3-16,5-2-4 0,-3-3 0 15,-1 4 0-15,4-3-7 0,-3 0 0 0,3-1-6 16,-6-1 6-16,2 1-2 0,1-1 2 16,3-1-5-16,-6 1-1 0,2-2-1 15,1 2-3-15,-3 1 2 0,6-1-1 0,-3-1 2 16,3 1-2-16,-10-2-2 0,10 3-1 16,-8-4-2-16,8 3 2 0,-3-4 0 15,3 4 0-15,-5-2-2 0,0-1 1 16,2 2 0-16,3-3 1 0,-6 2-1 0,3 1 1 15,-2-5-2-15,0 3 1 0,5 0-1 16,-3 0 0-16,3 0 0 0,0 1 0 16,-6-1 1-16,1 0 2 15,5-1 0-15,-2 4-2 0,2-3 0 0,-6 0-2 16,6 4 0-16,0-3-1 0,-3 2 4 0,3-2 4 16,-5 0-2-16,0 1-7 0,5-2 4 15,-3 3 1-15,-2-2 0 0,5 2-5 0,-3-1 3 16,3 4-1-16,-4-3 6 0,-2 2-2 15,3 0-2-15,3 0 2 0,-4 0 2 16,-2 2-3-16,6-3-3 0,0 4 2 0,-3-3 1 16,-2-1-3-16,5 3 1 0,-3-2 0 15,3 2 7-15,-5 0-5 16,0 0-2-16,5 0 1 0,-3 0 1 16,-3 0 0-16,6 1 1 0,0 2-1 0,-2-2 1 0,2 5 0 15,-5-3 0-15,5 3 0 0,0 0-1 16,-6 0 0-16,6 0 0 0,0 2 0 15,0 0-2-15,-2-1 2 0,2 4-2 0,0-3-1 16,0 1 1-16,0 4-1 0,0-4-3 16,0 1-13-16,0 3-33 0,0-1-46 15,0-1-61-15,0 2-72 0,0 1-84 16,0 0-39-16,0 0 36 0</inkml:trace>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27"/>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98-63 28 0,'3'0'94'16,"-3"-2"-4"-16,0-1-1 0,0 3-2 15,0 0 2-15,0 0 1 0,0-2 5 0,0 2-5 16,0 0-2-16,0 2-16 0,0-2-11 16,0 3-14-16,-3-1-9 0,-2 0-4 15,5 2-5-15,-2 1 0 0,-4 1 2 16,0 1 13-16,4 3 11 0,2-3 7 0,-8 5 2 16,3-2 2-16,-4 2-4 0,5 0-12 15,-2 0-10-15,-2-2-11 0,5 1-3 16,-2-1-7-16,0 0-3 0,-4-3-2 15,9 2-2-15,-2-3-2 0,-3 0-2 0,-1 0-3 16,6-2 1-16,0-1 6 0,-2 2 8 16,2-4 10-16,0 1-3 0,0-2-4 15,0 0-5-15,0 0-7 0,0 0 0 16,2-2-4-16,-2 1-4 0,6-4 3 0,-6 2-4 16,5-1-2-16,-3 0 0 0,-2-2-1 15,9-1 5-15,-4 4 0 0,0-5 0 0,-2 2-1 16,2-1-3-16,-2 0 0 0,7 1 0 15,-10 0 0-15,3-2-4 0,8 4 1 16,-11-3 1-16,3 4-3 0,2-4 3 0,-3 4-1 16,4 0 0-16,0-1-2 0,-6 3-2 15,2-2 0-15,3 3 5 0,-2 0-3 16,2 0 3-16,1 0 0 0,-4 4 7 16,6-2-3-16,3 3 0 0,-9-2 3 0,4 4-3 15,2-1 0-15,-1-2 1 0,-1 3-4 16,2 0-1-16,0-1 2 0,-3 0 2 15,4-1 0-15,-5 2-1 0,2-1 0 16,2-1-1-16,-5 0 3 0,2-1-1 0,0 0-4 16,-2 0-8-16,-3 0-28 0,5-2-41 15,-2-1-43-15,-3 2-43 16,0-2-57-16,5-1-73 0,-5 0-69 16,0 0 10-16</inkml:trace>
  <inkml:trace contextRef="#ctx0" brushRef="#br0" timeOffset="1">308-240 32 0,'0'-1'120'0,"0"1"-7"0,0-3-7 0,0 3-8 16,0 0-6-16,0-3 0 0,0 3 0 15,0 0 4-15,0-1 4 0,0 1 5 16,0 0 2-16,0 0-1 0,-5 0 3 15,5 0-2-15,0 0-8 0,0 0-9 0,0 0-10 16,0 1-11-16,0-1-14 0,0 3-15 16,0-3-13-16,0 4-9 0,0-2-7 15,0 3-1-15,0-2-3 0,-3 3-2 16,3 2-4-16,0-2-4 0,0 2 3 0,0 1 1 16,3-1 1-16,-3 3 0 0,0-1 0 15,0 0 2-15,0 0-2 0,0 3 3 16,0-2-5-16,0 2 0 0,5-4 2 0,-5 1-1 15,3 0-2-15,-3-2-19 0,0 1-26 16,0-1-39-16,5-3-37 0,-5 2-34 16,5-2-27-16,-5 0-34 0,0-1-30 15,3-3-34-15,-3 1-20 0,0 0 35 0</inkml:trace>
  <inkml:trace contextRef="#ctx0" brushRef="#br0" timeOffset="2">321-150 24 0,'0'0'53'0,"0"0"3"0,0 0-7 15,0 0 2-15,0-2-5 0,0 2 7 16,0 0-1-16,0 0 2 0,0 0-5 0,0 0 1 15,0 0-4-15,0 0 0 0,0 0-3 16,0-2-1-16,0 2-2 0,0 0-4 0,0 0-6 16,0 0-3-16,0 0 5 0,0 0 7 15,0-1 12-15,0 1 1 0,0-3-2 16,0 3-8-16,0-2-11 0,0 0-6 16,0 0-1-16,0 0 0 0,3-1-5 0,-3 0 2 15,0-1-4-15,0 0-1 0,6 2-2 16,-1-2 0-16,-5 0-2 0,0 1-4 0,3 0-4 15,2-1 1-15,-5 1 0 16,3-2-2-16,-3 3 0 0,5-2-2 0,-5 2 2 16,5-2 0-16,-5 1 0 0,3 2 0 15,-3-1 0-15,5 1 2 0,-2-2-2 16,-3 3 2-16,5 0 0 0,1-2-1 0,-4 2 4 0,-2 2 5 0,5-2 1 16,-2 3-1-16,-3-2-2 0,6 1-4 15,-1 2-2-15,-3 0 1 0,-2 0-1 0,6 0 1 16,-1 2-4-16,-2-2 0 0,2 2-2 15,-5-2-2-15,2 2 0 0,10 0 1 16,-12-2 0-16,2 2 3 0,6-2-2 16,-3 3 0-16,1-2 0 0,-3-1 0 0,1 2 0 15,-1-2 1-15,8 2 4 0,-8-2-4 16,2 0-1-16,0-2 1 0,-2 2 3 0,3-1-2 16,-4-2 1-16,3 1 1 15,1 1-3-15,-4-2 1 0,-2-1-3 0,8 2-8 16,-8 0-22-16,5-2-40 0,1 0-55 15,-6 0-68-15,3 0-72 0,-3-2-60 0,5 2 17 16</inkml:trace>
  <inkml:trace contextRef="#ctx0" brushRef="#br0" timeOffset="3">745-136 77 0,'0'-2'208'0,"0"0"6"16,0 0 1-16,5 0-6 0,-5 0 4 15,0 2 5-15,0-1 2 0,0-2-7 0,0 3-26 32,0-2-29-32,0 2-24 0,-5 0-27 15,5-2-24-15,0 2-26 0,-3 0-23 16,-2 2-9-16,-1-2-10 0,-2 2 0 0,6 1-10 15,-3 0-1-15,-4-1-4 0,4 2 0 16,3 0-2-16,-9-1 2 0,8 0 0 0,-4 2-1 16,7-2 0-16,-12-1-4 0,12 3-6 15,-2-2 0-15,-3 1 0 0,-1-2 4 16,6 3 1-16,0-4 2 0,0 1 4 16,0 2-1-16,0 0 2 0,0-2-1 0,0 0 2 15,6 2-1-15,-1-2 0 0,-3 2 1 16,10-2 0-16,-10 2-2 0,3-1-2 0,-2 1 2 0,8-3 2 15,-9 4 1-15,6-2-3 0,3 1 2 16,-9-2 1-16,6 3 1 0,3-1 0 0,-8 0-2 16,7 0-2-16,-7-1-1 0,2 1 4 0,-2-1 2 31,-3 0 3-31,5 1 2 0,-5-2 0 0,6 3-1 0,-6-2-4 0,-6-1-1 0,6 0-4 31,-5 3 2-31,5-4 1 0,-3 3 0 16,3-2 8-16,-8 0-6 0,8 1-1 0,-10 0-10 15,7-1 3-15,-2 0 3 0,-1 1 2 0,4-1-1 16,-4-1-1-16,4-1 0 0,-9 0 0 16,3 3-1-16,6-3-3 0,-4 0-3 15,1 1-15-15,2-1-35 0,-4 0-56 0,7 3-62 16,-12-3-60-16,10 0-61 0,2 0-65 16,-11 0-83-16,11 0 6 0,-2-3 77 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4:46.067"/>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52 5985 21 0,'-3'-4'70'16,"3"4"6"-16,0-1 2 0,0-6 5 0,0 5 2 15,0-1-1-15,0 1 3 0,0 2 1 16,0-3 0-16,0 0 2 0,0 3 0 0,0-2-1 16,0-2 1-16,0 4 3 0,0-2-1 0,0 2-2 15,-8 0 2-15,8-3 3 0,0 3-1 0,0 0-3 16,0-2-7-16,-8 2-8 0,8-3-3 0,0 3-2 15,0-5 0 1,0 5 3-16,-3-1-4 0,3-2-1 0,0 3-8 0,0-2-5 0,-8 2-9 0,8-5-2 31,0 2-1-31,-4-1 0 0,4 2-1 0,0-3-4 16,0 2-6-16,0-1-4 0,-7-1-3 16,7 3 0-16,-8-3-4 0,8-2-1 0,0 2-6 15,0 0-5-15,0-4-2 0,0 4 0 0,0-1-4 16,0-2 1-16,0 3-1 0,-4-1 4 0,4 1 0 15,0-4 2-15,0 1-2 0,0 3 1 16,0-4-1-16,0 2-1 0,0-2 1 0,0 0-3 16,0 1-1-16,0 0 1 0,0 0-2 0,0-1 2 15,0 2-2-15,0-2 1 0,0-2 0 0,4 3-1 16,-4-5-1-16,0 7 1 0,0-6 1 0,0 5-3 16,0-5 1-16,8 5-1 0,-8-2 2 15,7 1 0-15,-7-1 3 0,0-2 4 0,0 3 9 16,4 0 3-16,-4-3-4 0,8 2-8 15,-8-2-1-15,0 3 1 0,0-3-1 0,3 3-2 16,-3-3-1-16,0 0-2 0,8 0-1 0,0 3-3 16,-8-4 1-16,0 2 5 0,3 1 8 15,5-1 4-15,-8-1 4 0,4-1 1 0,-4 5 1 16,7-5-2-16,1 1 1 0,-8 1 0 16,4-2 1-16,-4 4 2 0,0-3-1 0,7 2-1 15,1-1 0-15,-8 1 0 0,0-2 0 0,4 3-2 16,3 0 2-16,-7-3 1 0,4 3 6 15,-4 0 3-15,8-4 0 0,-1 4 5 0,-7 0 2 16,0-1 0-16,4 3-1 0,4-3 2 0,-8 1-1 16,3-2 0-16,-3 2-2 0,8-1-10 15,0 3-8-15,-8-3-3 0,3 3-4 0,-3-3 0 16,0 2-3-16,8-2-1 0,-4 1-2 16,-4-1 0-16,7 2 3 0,1-2-1 0,-8 1 0 15,4 0 1-15,-4 2 5 0,7-2 1 0,1 0 1 16,-8 3 5-16,11-7 6 0,-11 4 6 15,4 0 9-15,-4-1 6 0,8 1 1 0,-1-3-3 16,-3 3-6-16,4 0-6 0,-5 0-6 16,-3-1-5-16,8 1-1 0,0 0-5 0,-5 0 2 15,5-1-4-15,-4 0-2 0,-4 2-2 0,7 1-4 16,1-1 0-16,-4 1-1 16,3-3-2-16,1 1 1 0,-8-1-3 15,11 4-1-15,-11-3-2 0,4 3 3 0,-4-3-2 0,8-1 12 0,-1-1 1 16,-3 2-4-16,4 1-8 0,-5 1-7 0,-3-1 4 15,16-2 1-15,-16 1 5 0,3 2 1 0,5-2 4 16,0 0 1-16,-5 2-2 0,5-2-5 16,-4 3-1-1,3-4 2-15,1 1 3 0,-4-1 0 0,3 2-1 16,-3-2-3-16,4 4 3 0,-1-7-2 0,-3 5 1 16,4-2-2-16,-5 1 1 0,13-1 0 0,-13-1-5 0,5 1 2 0,-1 2-1 0,-3-2 2 15,4 1-2-15,-4-4-2 0,11 5 1 16,-11-1 2-16,3-1 1 0,5-2-1 0,-5 3 0 15,-3-4-2-15,11 4 0 0,-11 0-1 0,3-4 2 16,-3 5-4-16,11-1 2 0,-3-1-1 16,-8 1 0-16,11 0 1 0,-11 0 1 15,3-1-1-15,-3 2 3 0,11 0-6 0,-11 2 4 16,11-4 1-16,-11 4 2 0,3 0-1 0,-3-4 1 16,11 4 0-16,-11 0-2 0,4-4-2 0,3 4 0 15,-3-4 2-15,-4 2 1 0,11 0-2 16,-4-3-1-16,-7 5-1 0,11-4 0 0,-11 3 1 15,7-2-1-15,-3 3 1 0,-1-3-2 16,-3 3 2-16,8-4 0 0,3 3 3 0,-12 1 0 16,5-3-3-1,0 1 0-15,3 2-2 0,-7 0 2 0,11 0 0 16,-11-1 1-16,3 1-2 0,-3-2 0 0,11 2 1 16,-11 0-2-16,4 3 4 0,-4-5-3 15,11 2 1-15,-12 0 0 0,5 2 1 0,0-3 0 16,-5 1 0-16,5 3 0 0,-4-5-1 0,3 5-1 15,1-3-1-15,3 2 2 0,-11 1 0 16,4-5 3-16,11 2 1 0,-11 3-4 0,-4-5-4 16,15 2 1-16,-15 3-1 0,12-4 4 0,-9 0 2 15,5 4 0-15,0-3-5 0,3 1 2 16,-11-1 1-16,4 1 3 16,11 0-1-16,-11-2-2 0,3 3-1 0,-3-2-3 15,4 3 2-15,-1-3 2 0,-3 1 4 0,4 1-5 16,-1-3 1-16,5 4 0 0,-12-4 6 15,3 4-3-15,13-4-2 0,-16 3-1 0,11 0 0 16,-11-2 0-16,4-1-4 0,11 4 3 16,-15-4-1-16,4 4 0 0,11-4-2 0,-15 3 3 15,11 1 6-15,-7-4-1 0,4 0-1 0,-1 0-7 0,-3 5 3 16,4-4 0-16,-5 1 1 0,5-1 0 16,0 2 0-16,-5 0 3 0,-3-3-2 0,12 4 1 15,-12-2 0-15,15 3-2 0,-15-7-2 0,4 7-3 16,3-2 2-16,1 1 4 0,-8-1 3 15,11 1 1-15,-11-5 2 0,4 5-1 0,-4-1-3 16,8 1-5-16,-1-1-2 0,-3-1 2 16,4-1 1-16,-5 3 2 0,-3 2 1 0,15-3 4 15,-15 1-2-15,4-2 2 0,4 1-4 0,-4-2 5 16,3 5 0-16,1-2-3 0,-8-1-6 16,4-1-2-16,-4 2 2 0,15-1-1 0,-15 3 7 15,4-5 8-15,3 5-3 0,-7-2-3 16,4-2-16-16,-4 4 5 0,8-3 1 0,-1 3 5 15,-7-2 2-15,4-1 1 0,4 3-4 0,-8-2 0 16,3 2 3-16,5-4 0 0,-1 2 3 16,-3-4-2-16,-4 4 1 0,8-1-1 0,-1 0 0 15,5-3 0-15,-12 4-5 0,4-3-1 16,11 1-7-16,-15 2 8 0,11-1-2 0,-11 0 7 16,4-2-2-16,11 2 1 0,-15 3-4 0,4-3 0 15,3 2-2-15,-3 1 2 0,4-4 2 16,-1 1 2-16,-3 3 0 0,-4 0-3 0,8-1 3 15,-1-4 0-15,-3 3 0 0,4 2-2 16,-4-2 2-16,-4-2 0 0,15 2 1 0,-15-2-3 16,4 4 1-16,3-2-2 0,-3 2-2 0,-4 0 2 15,7 0 0-15,1-3 2 0,-8 0-2 16,4 1 0-16,-4 2-2 0,7-3 4 0,1 3-2 16,-8-4 3-16,4 4-3 15,3-2 4-15,-7 2 0 0,4-2-1 0,-4 2-2 16,0-2 1-16,8 2 0 0,-1-4-2 0,-7 2-2 15,4-1 0-15,4 3 3 0,-8-3 0 16,4 0-2-16,3 3-2 0,-7-3-3 0,8 3 4 16,-8-2 0-16,3 2 2 0,-3 0 0 15,8-3 0-15,-8 3 4 0,4 0-4 0,-4 0 0 16,7-4 0-16,-7 4 0 0,8-2 3 0,-8 2 1 0,0 0-1 16,4 0-4-16,-4-2-1 0,0 2-3 15,7 0 3-15,1-4 2 0,-8 3 5 0,0 1-1 16,4 0-3-16,3-3-2 0,-7 3 1 0,0-3 0 15,4 3 0-15,-4 0-2 0,8-3 2 16,-1 0-1-16,-7 3-2 0,4-2 0 0,4 2 1 16,-8 0 2-16,3-3 2 0,5 3 2 15,0-4-1-15,-8 2-1 0,3-1-3 0,5 3 0 16,-4-2 0-16,-4-2 2 0,15 3 2 0,-15 1 1 16,4-4-2-16,3 0 1 0,1 3-6 15,-4-2 2-15,3 3-4 0,-7-2 5 0,4 2 0 16,-4-3-1-16,8 0 1 0,-1 0 0 15,-7 3 1-15,4-3 2 0,4 3-3 0,-8 0-4 16,3-2 2-16,-3 2 2 0,8-3 5 0,-8 3-2 16,8-2 1-16,-5 2-2 0,-3-4 0 15,16 0 0-15,-16 4-1 0,3-1 1 0,5-2-2 16,-4 1-2-16,3-1-1 0,1 0 1 16,-8 3 0-16,11-3 2 0,-7 0 3 0,-4 1 1 15,15-1-2-15,-15 1-2 0,4-2 3 0,4 1-3 16,-5 3 0-16,-3-2 3 0,16-1 7 15,-13-3-5-15,-3 4-5 0,16-1-5 0,-16 0 2 16,11 1 3-16,-11-1 0 0,4 1 0 16,3-4 0-16,1 3-2 0,-4 0 4 0,3 1 0 15,-7-2 2-15,4 2-4 0,4-1-1 0,-1 0 2 16,-3 1 0-16,-4-1 1 0,8-3-1 16,-1 4 2-16,-7-1-2 0,12 0-1 0,-12 1 2 15,3-2 1-15,5 2 3 16,0-1-4-16,-8 2 0 0,3-3 1 0,5 1-1 15,-4-3 1-15,-4 4-3 0,7 2 1 0,1-2-1 16,-8-2 5-16,4 2-5 0,-4-2 4 0,7 2-1 16,-3-1 4-16,-4 0-10 0,8-3-1 0,-1 5-3 15,-3-3 11-15,-4 0-1 0,8 0-3 16,-1 1 3-16,-7 1-2 0,4-4 4 0,4 3-5 16,-5 1-1-16,-3-2 0 0,8-1 6 0,-1 3 6 15,-7-2-6-15,12 3-1 0,-12-3-8 0,4-1 9 16,-4 2-3-16,7-2-1 0,1 1-1 0,-8-1-3 15,4 3 1-15,3-3 2 0,1 1 2 16,-8-1 3-16,11 0-3 0,-11-2-1 0,4 2-5 16,4 0-2-16,-1-1 3 0,-7 1 1 0,11 0 3 15,-11-1 0-15,4 0 4 0,4 1 3 16,-1-1-1-16,-3 1-6 0,4 0 1 0,-8-1 2 16,4 3 4-16,3-2-2 0,1-1-1 15,-8 1-4-15,4 2 1 0,-4-3 2 0,15 1 0 16,-15-1-3-16,4-2-4 0,3 3 3 0,-3-1 0 15,-4-2 6-15,7 2-5 0,1 0 2 16,-4-1-4-16,3 0-1 0,-7 2-2 0,4 3 1 16,4-7 3-16,-1 5 2 0,-7-2 2 15,4-1-3-15,-4 3 2 0,12-2-1 0,-12 0-1 16,0 3-7-16,7-2 2 0,1 1 1 0,-8 0 8 16,4-1-3-16,-4-1 4 0,7 4 0 0,1-5 2 15,-8 2-7-15,3-2 1 0,5 6-4 16,-8-6 1-16,4 3-4 0,-4 2 5 15,7-5 0-15,1 2 2 0,-8-1 2 0,4 1 7 16,3 0-5-16,-3-1-2 0,-4 1-14 0,8-1 2 16,-1-2 1-16,-3 2 9 0,-4 1 0 0,8-1 4 15,-1 1-4-15,-3 0 3 0,4-1-4 16,-8 1 2-16,3-2 1 0,-3 0-2 0,16 1 3 16,-16 0-2-16,3-1 1 0,5 0 4 15,-8 2-3-15,4 0-2 16,3-1 2-16,1-2 1 0,-8 6 1 0,4-5-3 15,-4 0 1-15,7 0-2 0,-3 2 7 0,-4-2-2 16,8 0-2-16,-1 2-10 0,-7-4 0 0,4 4-2 16,-4-2 6-16,8 1 0 0,-1-2 6 15,-7 2-3-15,4-3-6 0,4 0 2 0,-8 1 4 16,3 1 3-16,5-1-4 0,0-3-4 0,-8 3-2 16,11-3 5-16,-11-1 1 0,4 2-1 15,3-1-3-15,1-1 1 0,-4 2 3 0,3-1 3 0,1-1-4 16,-4 1-2-16,3 1-3 0,-3-2 4 15,-4 1-1-15,8 1 5 0,-1-2 0 0,-3 5-3 16,4-5-1-16,-5 1 0 0,-3 0 2 0,8 3-2 16,0-3 0-16,-8 2-2 0,11-1 1 15,-11-2-2-15,4 2 3 0,-4-1 1 0,7-1-1 16,1 2-1-16,-8-1 4 0,4-3-6 16,-4 2 6-16,15-2-8 0,-15 4 3 0,4-4 2 15,3 0 0-15,-7 0 0 0,4 4 2 0,-4-4-4 16,8 0 2-16,-1 0-2 0,-7 0 1 0,4 1 4 15,4-1-1-15,-8 0 0 0,3 1-2 16,-3 2 0-16,8-7 0 0,0 5 1 0,-8-1 2 16,3-2-7-16,-3 2 0 0,8-3-1 15,-4 1 5-15,3 0 1 0,1-4 1 0,-8 4-3 16,4 1 1-16,-4-6-2 0,7 2 2 0,1 3-1 16,-8-5 1-16,4 6 0 0,3-5-2 15,-7 5-2-15,4 0 0 0,-4-3 4 0,8 3 2 16,-1 1-2-16,-7-2-1 0,4 3 0 15,4-1 2-15,-8 0-3 0,3 0 0 0,-3 0-2 16,8 0 2-16,0 0 2 16,-8 0 4-16,3 1-5 0,-3-1 2 0,8 1-1 15,-1-1 2-15,-7-3-2 0,4 2-3 0,-4 2-1 16,8-3-1-16,-8 2 4 0,4 1 1 0,-4-3 5 16,0 2-5-16,7 0 1 0,-7-3-1 15,8 4 5-15,-8-4-5 0,0 3-2 0,4-2 0 16,3-1-2-16,-7 3-1 0,0-5 0 15,4 3 10-15,-4-1-1 0,8-2-2 16,-1-2-3-16,-7 3 3 0,4-1-2 0,-4 3 0 0,8-3 0 16,-5-1 1-16,-3 0-1 0,8 1 1 15,-1 0-2-15,-7 0 0 0,4 0-2 0,-4-4 0 16,0 4 2-16,8 1-1 0,-1-2 2 0,-7 0-1 16,0 1 1-16,4 0-2 0,4 3 1 15,-8-3 0-15,0 2 1 0,4-2-2 0,-4 3 2 16,0-1-2-16,7 1 3 0,-7-1-1 0,8 1-1 0,-8-2-3 15,0 2 2-15,0-1 1 0,4-3 2 0,-4 5-2 16,7-2-1-16,-7-2 1 0,0 3-3 16,4-1-4-16,-4 1 3 0,0-1 5 15,8-2 6-15,-8 3-2 0,7-1-1 0,-7 3-1 16,0-1-2-16,0-2 0 0,0 2-3 0,0-1 6 16,4 2-1-16,-4-2-2 0,0-1 0 0,0 3-7 15,0 0 5-15,0-2-1 0,7 2 5 16,-7-3-4-16,8 4-3 0,-8-4 1 0,0 3 4 15,0-2 2-15,0 4 0 0,0-6-2 0,0 4 2 16,4-2-4-16,-4-1-2 0,0 1 3 16,0-1-2-16,7 1 5 0,-7-2-2 0,0 2-4 15,0 3 3-15,0-3 1 0,0-1 3 0,4 3-10 16,-4 0 3-16,0 0 0 0,0 1 0 16,0-1 1-16,0 2 3 0,0-3 11 0,0 1-3 15,0 1-5-15,8 1 1 0,-8-3-4 0,0 6 0 16,0-3 0-16,0 3 0 0,0-2 10 15,0 2 5-15,0 0 6 0,0 3-5 0,0-3 0 16,0 4-7-16,-8 0-4 0,8 0-3 16,0-1-2-16,0 0-1 0,0 4-2 0,0-1-3 15,0 0 3-15,0 0 3 0,0 3-3 0,0-3 1 16,0 3 2-16,0-2-2 0,0-1-1 0,0 3-4 16,0-2 5-16,0 2-1 0,0 0 4 15,0 0 0-15,0-4 2 0,0 4-5 16,0 0 0-16,0 0-5 15,0 0-4-15,0 0-20 0,0 0-109 0,0 0-214 16,0 0-226-16,0 0-222 0,0 0-178 0,0 4 4 0,-4-2 184 16,4 3 309-16,-11 1 189 0</inkml:trace>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31"/>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800 1153 8 0,'0'0'55'0,"0"0"1"0,0 0-4 15,0 0 1-15,0 0-4 0,0 0 0 0,0 0-8 16,0 0-5-16,0 0-3 0,0 0-5 16,0 0-1-16,0 0-3 0,0 0-4 0,0 0-3 15,0 0-4-15,0 0-3 0,0 0-1 16,0 0 5-16,0 0 5 0,0 0 4 15,0 0-7-15,0 0-4 0,0 0-7 16,0 0-2-16,0 0-3 0,0 0 5 0,0 0 8 16,0-1 7-16,0 1 5 0,0 0-1 15,0 0-5-15,5 0 1 0,1 0-4 16,-6-2-1-16,0 2-2 0,2-2 1 16,-2 2-1-16,5 0 7 0,-2-3 8 0,3 1 7 15,-1 1-4-15,-3-1-6 0,4-1-8 16,-1 2-5-16,-2-2-1 0,4 1-4 15,-1-1 2-15,0 1 7 0,1-3 7 16,-4 4 3-16,8-3-1 0,-4-1-7 0,2 1-5 16,-1 2-4-16,2-2-3 0,-7-1 0 15,5 0-1-15,3 1-2 0,-1 2 0 16,1-3-3-16,-3 0 2 0,0 0-4 0,0 1 0 16,5-1 1-16,-5 0 9 0,5-2-4 15,0 4-2-15,1-4-4 0,-6 1 2 16,10 0 0-16,-7 2-1 0,2-4 1 15,1 2 0-15,-1 0 1 0,0 0-1 0,3-2 0 16,-2 2-1-16,4 0-2 0,-7-2 0 16,3 2 6-16,4-1 0 0,-5 1-2 15,3-3 1-15,0 3-4 0,-2-1 2 16,4 0 0-16,-5-2 5 0,-2 3-5 0,2-2 0 16,6 1-3-16,-5 1 3 0,1-5 3 15,-2 4-3-15,3-1 2 0,-2-2-2 0,5 3 0 31,-9-2 0-31,4 1 2 0,4-2-2 0,-8 2 0 16,9 0 1-16,-3-2-1 0,-2 1 1 0,-1 1-2 0,5-1 2 16,-7-1-1-16,2 2 0 0,1-3 0 0,-1 4 2 15,0-1 1-15,1-3 1 0,-4 3-1 16,3 1 1-16,-4-2 0 0,4-1 3 0,0 2 3 16,1-2 0-16,-6 3 0 0,10-4-4 15,-10 1-2-15,6 2 1 0,-1-1-2 16,-3 1-2-1,1-1 2-15,-1-1-1 0,4 2 1 0,-1 0-1 16,-4 0-2-16,4 0 0 0,0-2 0 16,-5 2 0-16,10 0 2 0,-9 1-1 15,4-2 1-15,0 0 1 0,-2 0 2 0,2-1 1 16,-5 0 1-16,5 2 2 0,-2-2 3 16,0 1 3-16,2 0-1 0,-5-1-3 15,5 2-2-15,1 0-2 0,-7-2-1 16,7 2-2-16,-1-1 1 0,-5 1-5 0,0 1 0 15,6 0 0-15,-4 1 0 0,-2-4 0 16,5 2 0-16,-10 3 1 0,5-3 0 16,5 2-1-16,-2-1 0 0,-3 1 0 0,-5 1 0 0,7-1-1 0,-7 1 0 15,5 0 1-15,2-1 1 0,-7 0-1 16,5 2 2-16,3-2-2 0,-9 1 0 16,9-1-3-16,-3 3 3 0,-5-4-2 0,2 4 2 15,3-4 2-15,-3 3-2 0,-2 0 3 16,7 0-3-16,-7 1 0 0,3-2-2 15,-4 3 2-15,4-1 0 0,-1 0 1 0,-5-1-1 16,2 2 1-16,4 0 3 0,0 0-2 16,-6 2 1-16,0-1-1 0,2-1 0 15,-2 2 0-15,0-3 2 0,0 3-4 16,5-2-3-16,-5 2 0 0,0 0 1 0,3 0-5 16,-3-2 2-16,0 2 1 0,0 0 6 15,0 0-2-15,0 0 0 0,0 0 0 31,0 0 0-31,5 0 0 0,-5 0 1 0,0 0 1 16,0 0 2-16,0 2 0 0,0-2 3 0,0 0 4 0,0 0 2 16,-5 2 5-16,5-2 2 0,0 3 3 0,0-3-4 15,0 2-5-15,0-1-9 0,0-1 2 16,-3 2-4-16,3 0-4 0,-5 0 1 16,5 1 0-16,0-2 1 0,0 3 0 15,-2-2 1-15,2 3-1 0,0-2-1 0,-6 1 3 16,0 2-2-16,6-2-1 0,-2 3 0 15,2-4 2-15,-5 4-1 0,-1 0-1 16,6 0-3-16,-2-1 2 0,-4 1 0 16,6 2 2-16,-3-1-4 0,3 0 3 0,-4 0-1 15,4 0 5-15,-6 0-1 0,6 0-3 16,0-3-2-16,-3 3 13 0,-2-2 11 16,5 1 11-16,0-1 4 0,0-2 6 0,0 0 3 15,-3-1 1-15,3 2 4 0,0-2-3 16,0 0 5-16,0-1 4 0,0 0 6 15,0-2 7-15,0 2 10 0,0 0 4 16,0-2-1-16,0 0-9 0,0 0-12 0,0 0-14 16,0 0-14-16,0-2-13 0,0 0-7 15,0 2-7-15,0-2 3 0,0 0-4 16,0-1 0-16,0 2-6 0,0-3-1 16,0-1 1-16,3 2 0 0,-3 1 0 0,0-2-1 15,0-1 1-15,0 1-2 0,5-3 4 16,-2 1-1-16,-3 1 2 0,0 0 0 15,0-3-3-15,6 2 3 0,-6-1-1 0,4 1-1 16,-4 1 1-16,0-1 2 0,0-2 0 16,0 1 0-16,0 3-4 0,0-3 0 15,0 3 0-15,0-3 2 0,0 1-1 16,0 3 3-16,0-2-2 0,-4 3 5 0,4-1 5 16,0-2 5-16,-6 3 3 0,6 1-1 15,-3-2-4-15,-2 2-7 0,5 1-2 0,-3-3-3 16,-7 3 0-16,7 0 0 0,-3 3 1 15,-1-3-3 1,1 0 3-16,-2 1 1 0,1-1 4 16,-2 0 9-16,-1 0 18 0,2 3 10 0,5-3 1 0,-7 0-14 0,1 0-6 15,2 0-7-15,-1 0 1 0,-3 1 6 16,3-1 2-16,5 0 0 0,-2 0 2 16,0 2-2-16,2-2 7 0,-5 0-2 0,2 0-2 15,2 0-11-15,1 0 1 0,3 0-1 16,-6 0 1-16,1 0-4 0,2 0-5 15,-2 0-5-15,5 0 3 0,0 0-3 16,-2 0-6-16,2 0-4 0,-6 2-4 0,6-2-7 16,-6-2-38-16,6 2-89 0,0 0-148 15,0 0-151-15,-2 0-119 0,2 0-69 16,0 0 39-16,0 0 115 0,0 0 170 16</inkml:trace>
</inkml:ink>
</file>

<file path=ppt/ink/ink1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32"/>
    </inkml:context>
    <inkml:brush xml:id="br0">
      <inkml:brushProperty name="width" value="0.09333" units="cm"/>
      <inkml:brushProperty name="height" value="0.09333" units="cm"/>
      <inkml:brushProperty name="color" value="#2D2DB9"/>
      <inkml:brushProperty name="fitToCurve" value="1"/>
    </inkml:brush>
  </inkml:definitions>
  <inkml:trace contextRef="#ctx0" brushRef="#br0">-2316-224 40 0,'0'-3'89'0,"-5"3"0"0,5-1 3 0,0-1-1 16,-3 2 1-16,3 0 1 0,-5 0-4 16,5-3-8-16,0 3-7 0,-3 0-11 15,3 0-5-15,-5 0-3 0,5 0-4 0,-5 0-8 16,5 0-6-16,-3 0-5 0,-2 0-3 16,5 0-4-16,-3 3-4 0,3-3-4 15,-6 2-3-15,6-1-1 0,-5 2 1 16,5-1-1-16,-2-2 0 0,2 3 5 0,-6-1 2 15,4 3-1-15,2-2-5 0,-6 1 1 0,1 1-4 16,5-1-4-16,-2 0-4 0,2 0-3 16,0 2 1-16,-6-3 0 15,6 2-1-15,-5 1 4 0,5-2-3 0,0 0 4 0,0-1-8 16,0 2 6-16,0-2-2 16,0 2 10-16,5 1 8 0,1-2 8 0,-6 2 1 0,2-1-7 0,-2 0-7 15,5 1-4-15,1-2-3 0,-4 2-2 16,4 0 1-16,-4 0 0 0,9 0-4 15,-8 0 1-15,2 0 0 0,-2 0 1 0,7 2 0 16,-7 0 2-16,2-2-3 0,-2 2 2 16,8 1 14-16,-9-2 15 0,-2 1 9 15,11-2-5-15,-11 2-8 0,8 1-8 16,-8-3-5-16,3 2 9 0,-3-3 16 0,5 1 27 16,-5 2 12-16,0-2 1 0,5-2-16 15,-5 2-20-15,-5 1-13 0,5-3-12 16,-5-1-9-16,5 4-3 0,0-4-4 15,-3 1-1-15,3 0-6 0,-6-1-32 0,4-1-69 16,-3-1-88-16,-1-1-82 0,6 0-58 16,-2-1-51-16,2-1-28 0,-6-5 49 15</inkml:trace>
  <inkml:trace contextRef="#ctx0" brushRef="#br0" timeOffset="1">-2364-60 100 0,'0'0'150'0,"0"0"-4"0,0 0-7 0,0 0-5 16,0 0-4-16,0 0-1 0,-2 0-4 0,2 0-6 0,0 0-8 0,0 0-10 31,0 0-15-31,0 0-15 0,0 0-9 16,0 0-7-16,0 0 1 0,2 0-4 0,-2 0-3 15,0 0-6-15,5 0-6 0,1 0-6 16,-6 0-4-16,3 0-1 0,2 0 8 16,-2 0 16-16,2 0 6 0,0-1-6 0,-2 1 3 0,2-3 8 15,-2 3 6-15,8 0-6 0,-11 0-16 16,2-2-15-16,9 2-10 0,-11 0-6 0,8-2-4 15,-8 2-3-15,3 0-1 0,2 0-2 16,0-2 1-16,-5 2-3 0,3 0-1 0,-3 0 2 16,5-2-1-16,-2 2 0 0,-3 0-2 15,5-2 0-15,-5 2 0 0,5 0-28 16,-5-2-70-16,0 0-119 0,0 0-125 16,3 0-121-16,-3 0-53 0,-3 1 48 0,3-2 129 15</inkml:trace>
  <inkml:trace contextRef="#ctx0" brushRef="#br0" timeOffset="2">-3501 1159 48 0,'0'0'47'0,"0"0"-3"0,-5 0-8 0,5 2-8 15,0-2-7-15,0 0-3 0,0 0 3 0,0 0 3 16,0 0 4-16,0 0 0 0,0 0 7 15,-3 0 1-15,3 0 3 0,0 0-1 0,0 0 2 16,0 0-4-16,0 0-3 0,0 0 0 16,0 0-3-1,0 0-3-15,0 0-2 0,0 0-5 0,0 0-3 16,0 0-7-16,0 0-2 0,0 0 4 0,0-2-4 0,0 2 0 0,0 0-1 16,0 0 9-16,0 0 3 0,0 0 2 0,0 0-3 15,0 0-1-15,-5-2-4 0,5 2-5 16,0 0-2-16,0 0-1 0,0 0-3 0,0 0 4 15,0 0-4-15,0 0-2 0,0 0 0 0,0 0 0 16,0 0 0-16,0 0 2 0,0 0-4 16,0 0 2-16,0 0 0 0,0 0-2 0,0 0 2 15,0 0 2-15,0-2 0 0,0 2-4 0,0 0 2 16,0 0-4-16,0 0 0 0,0 0 2 16,0 0 2-16,0 0 0 0,0 0-1 0,0 0 0 15,0 0 1-15,0 0 1 0,0 0 0 16,0 0-1-16,0 0-1 0,0 0 2 0,0 0 7 15,0 0 7-15,0-3 3 0,0 3 2 0,0 0-1 16,0 0 2-16,0 0-1 0,0 0-5 16,5 0 0-16,-5-1-5 0,0 1-1 0,3 0-5 15,-3-2 0-15,0 2-1 0,0 0 1 16,0 0-4-16,5-2 0 0,-5 2 0 0,5 0 1 16,-5-2 0-16,0 0-1 0,0 2 3 0,3-2-3 15,-3 0 1-15,0 0 4 0,6 0-1 0,-4 0 3 16,-2 0 0-16,0-1 1 0,5 3-3 15,1-3 2-15,-6-1-2 0,2 2-2 0,-2 0 2 16,6-2-1-16,-1 2-1 0,-5 0 0 16,0-3-2-16,2 2 4 0,-2 0 1 0,6 0-3 15,-3-2 0-15,2 2-1 0,0-1-2 0,-5-2-2 16,3 3 2-16,-3-1 1 0,5 1 1 16,-2-1-3-16,3-3 0 0,-2 4 0 0,-4-2 0 15,3 3-2-15,-3-1 1 0,8-1 1 16,-8-1-2-16,6 3 2 0,-1-1 0 0,-5 1 1 15,2-2 0-15,4 2-2 0,0-1 2 0,-6 0-2 16,2-2 2-16,3 3 0 0,-2-2-1 16,-3 0-83-16,11 0-53 0,-9 1-28 31,3-2 63-31,-2 1 41 0,3-1 23 0,-1-2 18 16,-3 4 8-16,4-4 3 0,-1 4 2 15,-2-4 3-15,2 1 3 0,-3 2 1 16,-2-1 0-16,12 0-1 0,-12 1-3 0,2 0-4 15,3-2 4-15,-2 2 1 0,2 1 7 16,1 0-1-16,-3-2-1 0,-3 1 0 0,4-1 0 16,-1 1-2-16,3 0 0 0,-1 0-2 15,-2-2 4-15,2 3 1 0,0-2 1 16,-2-1-3-16,3 2 0 0,-4-2-3 16,8 0-1-16,-7 1 2 0,3-2 3 0,-4 1 0 15,9 0-1-15,-11 1 0 0,3-2-2 16,7 3 0-16,-7-2-1 0,2-1 2 15,-2 2-1-15,2 1 3 0,0-2 0 0,-2 0 0 16,5 0 0-16,-8 0-2 0,10 2 2 16,-7-2-2-16,-3 0 0 0,9 0-4 15,-9 2 4-15,10-2 0 0,-7 0 2 16,-3 0-1-16,10 2 0 0,-10-1 0 0,3 1 1 16,5 0-4-16,-8-2 1 0,11 1 4 15,-11 0-1-15,2 2-1 0,6-3-1 16,-8 1 2-16,11 2 4 0,-11-4 2 15,2 1 2-15,4 3-4 0,-1-3-2 0,-2-1 0 16,2 4-3-16,-2-3 1 0,2-2-2 16,1 1 0-16,-4 1-2 0,3 1 2 15,-2-1 2-15,2-1-2 0,1 0 0 16,-3 0-2-16,-3 2 1 0,4-1 2 0,-1 0-2 16,3 2 4-16,-1-2-1 0,-2-1-2 15,2 2-4-15,0 0 2 0,-2 0 0 16,3-2 2-16,-4 1 3 0,3 0 0 0,1 2-3 15,-4-4 0-15,-2 2 0 0,8 0-2 16,-3-1 2-16,1 0 2 0,-3-1-4 16,2 2 2-16,-3-1 0 0,4-2 4 0,-1 3-3 15,-2-2-1-15,2-1-3 0,0 2 3 16,-5 1 3-16,3-2 0 0,3 2-2 16,-4 2-5-16,3-2 1 0,1 1 3 0,-4-1 0 0,-2-1 0 0,10 3 0 15,-10-2 0-15,10-1 0 0,-7 0 0 0,-3 1 0 16,10 1-2-16,-7-2 4 0,2 1-2 15,-2 0 0-15,3-2 0 0,-2 2 0 16,-1 0 0-16,-3 0 0 0,8 0 0 0,-2 0 0 16,-1 2 0-16,-3-3 0 0,4 1 2 15,-3 3-1-15,2-3 0 0,0 0-2 16,-2 0 1-16,2 1-1 0,1 0 2 16,-4-1-2-16,3 2-1 0,-2-2-2 0,3-1 2 15,-1 4 4-15,-3-3-2 0,6 2 0 16,-8-3-3-16,11 4 1 0,-8-4 2 15,2 2 3-15,1 0 0 0,1 0-2 16,-4-2-1-16,2 4 0 0,1-3-1 0,-3 1-2 16,2 0 6-16,3-2-2 0,-3 3 1 15,-2-1-2-15,2 0 0 0,-3 1 0 16,10-1 0-16,-12 0 0 0,2 1 0 0,3 0 0 16,0 1-2-16,-5 1 1 0,3-3 0 15,3 4-1-15,-6-1 1 0,2-1 2 16,-2 2 1-16,0-2-2 0,5 2-2 15,1-2 1-15,-6 1 1 0,0 1 0 0,3-2 0 16,-3 3 1-16,5-4 1 0,-2 3-1 16,-3-1 0-16,0-1-1 0,5 1 2 0,0 1 0 31,-5-2-2-31,0 1-2 0,3 1 2 0,-3-1-6 16,0-1 6-16,5 3 0 0,-2-4 4 15,-3 4-2-15,0-1-4 0,5-2 2 16,0 1 2-16,-5 0-2 0,0 1 3 15,0 1 1-15,3-5-4 0,-3 5 0 0,0-1-1 16,0-1 2-16,6-1 0 0,-6 3 0 16,4-2 0-16,-4 0-1 0,0 2-2 15,0-1 1-15,0 1 1 0,0-3 0 16,3 3-4-16,-3 0 1 0,0 0 1 0,0-1 2 16,0 1 0-16,0 0 0 0,0 0 0 15,0 0-1-15,0 0 11 0,0 0 10 16,0 0 15-16,0 0 2 0,0 0 3 15,0 1-11-15,0-1-4 0,0 3-4 0,0-2-1 16,0 1-3-16,-3 0-4 0,3 3 1 16,0-4-2-16,-4 5-1 0,4-2-4 15,-6 2 0-15,6 1-2 0,0-1 1 0,-3 0 0 16,3-1 0-16,0 1 0 0,-5 3 7 16,5-2 8-16,-5 0 10 0,5 0 5 15,0 2-3-15,-3-1-6 0,-2-1 0 0,5 0 0 16,0 1 1-16,0-3 0 0,0 3-3 15,-3-2-3-15,3-1 0 0,0 0-3 16,0 0-1-16,0-1 3 0,-5 1 6 16,5-2 16-16,0 1 10 0,0-3 5 0,-5 2 6 15,5-2-5-15,0 2-7 0,5-3-17 16,-5 0-10-16,0-3-8 0,0 2-9 0,0-3 0 16,5 0-5-16,-5-1-1 0,0 0-1 15,0-2-1-15,0 2 2 0,3-2 1 16,-3 0 0-16,0-1-3 0,0-2 0 15,0 3-1-15,5-2 2 0,-5 1 0 0,3 0-2 16,-3 0 0-16,0 0 1 0,0-3 1 16,0 5 0-16,0-1-1 0,0-2-1 15,0 4 1-15,0-3 2 0,0 1 2 0,0 3 0 16,-3-1 2-16,3 2 9 0,-5-1 8 16,5 0 6-16,-3 4-6 0,3-1-5 15,-5 1-8-15,0 0-2 0,2 0-2 16,-2 1-2-16,2-1-3 0,-3 4 0 0,1-2 4 15,3 0 2-15,-4 3-4 0,3-4 0 16,-7 4-1-16,8-4 1 0,-10 3 0 16,12-1 1-16,-7-2-3 0,4 1-1 15,3 0 0-15,-11 1-1 0,11-3-1 0,-2 2-18 16,-3-2-34-16,5 1-42 0,-3-1-38 16,-3 0-38-16,6-1-47 0,-5 1-55 15,5-2-69-15,0-1-2 0,-3 1 55 0</inkml:trace>
</inkml:ink>
</file>

<file path=ppt/ink/ink1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35"/>
    </inkml:context>
    <inkml:brush xml:id="br0">
      <inkml:brushProperty name="width" value="0.09333" units="cm"/>
      <inkml:brushProperty name="height" value="0.09333" units="cm"/>
      <inkml:brushProperty name="color" value="#2D2DB9"/>
      <inkml:brushProperty name="fitToCurve" value="1"/>
    </inkml:brush>
    <inkml:brush xml:id="br1">
      <inkml:brushProperty name="width" value="0.09333" units="cm"/>
      <inkml:brushProperty name="height" value="0.09333" units="cm"/>
      <inkml:brushProperty name="color" value="#00B0F0"/>
      <inkml:brushProperty name="fitToCurve" value="1"/>
    </inkml:brush>
  </inkml:definitions>
  <inkml:trace contextRef="#ctx0" brushRef="#br0">-696-693 174 0,'0'-6'198'15,"3"2"11"-15,-3-2-7 0,0 3-8 16,5-2-9-16,-5 4-5 0,0-1-3 0,3-1-2 0,-3 1 4 16,0 0 10-16,0 2 16 15,6 0 3-15,-6 2-16 0,0 3-38 0,4-2-44 16,-4 4-39-16,0 0-24 0,0 2-17 16,3-1-6-16,-3 1-9 0,0 3-3 0,6 0-5 15,-3 0-1-15,-3 3-2 0,5-4 1 16,0 4-2-16,-2-4-1 0,-3 3-1 15,11 0-1-15,-11-2-6 0,7-1 4 16,-4 5 1-16,2-4 9 0,1 0-4 0,-4 0-1 16,6 0-1-16,3-1-2 0,-9 0 0 15,7-2-3-15,-4 0 3 0,3-1 7 16,-3-2 8-16,4 0 5 0,-5-1-4 0,4 0-6 16,-2-1 0-16,2-2-10 0,-6 0-22 15,9-2-38-15,-8 0-64 0,2-2-90 16,-2 0-90-16,-3 0-67 0,5 0-45 0,-5-3-42 15,0 2-23-15,-5-3 56 0,5-2 111 16</inkml:trace>
  <inkml:trace contextRef="#ctx0" brushRef="#br0" timeOffset="1">-688-592 95 0,'0'-5'160'16,"3"2"19"-16,-3-2 35 15,0 3 26-15,6-1 6 0,-2-2-1 16,-4 1-11-16,3-1-26 0,6 0-40 16,-4-3-48-16,3 2-45 0,-3 1-26 0,3-2-21 15,0 1-14-15,3 0-18 0,-9 1-71 16,6 0-111-16,3 1-135 0,-9 0-105 0,4 1-50 15,-3-3 49-15,7 1 115 0</inkml:trace>
  <inkml:trace contextRef="#ctx0" brushRef="#br1" timeOffset="2">-364-189 42 0,'0'0'176'0,"0"0"-3"16,0 0 6-16,0-2-70 0,-3 2-42 15,3 0-35-15,0 0 51 0,-5-2 29 16,0 2 18-16,5 0 16 0,0-2 9 0,-3 2 9 16,3 0-4-16,-5 0 0 0,5-1-8 15,-3 1-8-15,3-2-15 0,-5 2-23 16,0 0-28-16,2 0-21 0,-3 0-24 15,4 2-13-15,2-2-8 0,-11 1-5 0,9-1-2 16,2 2-5-16,-9 0 0 0,4 2-1 16,0-2 1-1,2 4-2-15,-2-2 1 0,0 0-5 0,3 2 1 0,-3 2 1 0,5-1 3 16,-3-1 1-16,-3 4-2 0,6-2 5 0,-5 0-2 16,5 1 4-16,0 1-5 0,0 1 1 15,5-1-2-15,-5 1 2 0,6 0 1 16,-3 1-2-16,-3 0 0 0,7 0-4 15,-7 2 0-15,10-2 4 0,-7 1 4 0,2 3 0 16,0 1-3-16,4-1 3 0,-7-3 1 16,4 2-1-16,-1-1 0 0,-3 0-4 15,4 0 2-15,-3-2 2 0,2 0 0 16,0 0 0-16,-5-2 1 0,0 2 1 16,3-2 1-16,-3-1-1 0,-3 0 0 15,3-1 1-15,0 0-3 16,-5-2-1-16,0 1 0 0,5-3 4 0,-9 2-3 0,7-5 0 15,2 3-8 1,-11-1 0-16,9-3-10 0,-4 0-19 0,3 0-38 0,-7 0-51 0,7-3-44 16,-2 3-53-16,0-4-48 0,3 3-32 0,-3-5-26 15,5 2-23-15,-3-3-13 0,3 1 42 16</inkml:trace>
  <inkml:trace contextRef="#ctx0" brushRef="#br1" timeOffset="3">-444 32 139 0,'0'0'160'0,"0"1"-2"15,-5-1-11-15,5 0-14 0,-5 0-11 16,5 2-9-16,0-2-8 0,0 0-4 0,-2 0 1 15,2 3-3-15,-5-3-8 0,5 0-17 16,0 2-20-16,0-2-19 0,0 0-16 16,0 0-5-16,0 0 6 0,0 0 20 0,0 2 25 15,5-2 15-15,-3 0 7 0,-2 2 13 16,10-2 17-16,-10 0 19 0,3 0 8 16,7 0-10-16,-7 0-20 0,5 0-22 15,-2 0-23-15,1 0-22 0,2 0-11 0,-4-2-13 16,3 2-8-16,0 0-4 0,2-2-3 15,-7 2-3-15,8 0-4 0,-9 0-1 16,6-2 1-16,3 2-2 0,-9-3-26 16,4 3-62-16,-3-2-117 0,7 1-133 0,-7-1-130 15,-3-2-115-15,11 0 20 0,-8-2 107 16</inkml:trace>
  <inkml:trace contextRef="#ctx0" brushRef="#br1" timeOffset="4">-85 137 133 0,'6'-3'195'0,"-6"1"8"0,0 0-5 32,0 2-4-32,0-2 0 0,0 2 1 0,0-2 6 15,0 2 4-15,-6 0-4 0,6 0-19 16,0-2-21-16,-2 2-33 0,2 0-33 15,0 0-30-15,-5 0-24 0,-1 0-15 0,4 2-12 16,2 0-2-16,-11 0-4 0,11 0-5 16,-8 3 0-16,8-4-3 0,-3 5 1 0,-7-2-1 15,10 0 3-15,-8 0-11 0,8 0-2 0,-3 0-2 16,3 0 13-16,-6 0 2 0,2-2-6 0,4 2 3 16,0-2-1-16,0 2 2 0,0-2-4 15,4 0 1-15,2 1 0 0,-6-2 6 16,3 3-1-16,2-2 1 0,-2 1-1 15,2-2-3-15,0 2 1 0,-2-2-1 0,3 3 1 16,-4-1-1-16,3 0 3 0,1 1-1 16,-4-2-2-16,-2 2 1 0,6 0 1 15,-1 0-1-15,-5 1 1 16,2-2-1-16,-2 1 3 0,6 3-2 16,-6-3-1-16,0 3 2 0,0 0 1 15,0-1 0-15,-6-2 2 0,4 3-1 0,2-1 1 16,0 1-1-16,-11-4 6 0,11 3 14 15,-2-1 16-15,-4-2 7 0,1 2-6 16,5-4-9-16,-8 1-17 0,8 3-8 16,-3-5-3-16,-7 2-3 0,10-2-23 0,-8 1-64 15,8-1-108-15,-3 0-117 0,-3 0-106 16,2-1-89-16,1-1-25 0,-3 2 65 16,3-5 139-16</inkml:trace>
  <inkml:trace contextRef="#ctx0" brushRef="#br0" timeOffset="5">-1405-96 105 0,'0'0'146'0,"0"0"1"0,0 0-3 16,0 0-10-16,0 2-5 0,0-1-11 0,0 1-6 16,0 1-10-16,0 0-16 0,0-1-19 15,0 3-17-15,0-2-19 0,0 4-10 16,0-3-7-16,-3 2-5 0,3-1-3 16,-5 0 0-16,5 1-5 0,0-1 1 0,0 0-2 15,0 1 1-15,0-3-2 0,0 2-2 16,0 0 1-16,-2 0-8 0,2-2-23 15,0 2-40-15,0-1-49 0,0 0-45 16,0-3-56-16,0 1-61 0,0 3-8 0</inkml:trace>
  <inkml:trace contextRef="#ctx0" brushRef="#br0" timeOffset="6">-1349-244 76 0,'0'-2'120'15,"0"2"-5"-15,0 0-10 0,0 0-10 0,0 0-8 0,0 0-11 16,0 0-8-16,0 0-4 0,0 0 0 16,0 0-2-16,0 2-3 0,0 0-4 15,0 0-12-15,0-2-8 0,0 4-11 16,0-2-10-16,0 0-6 0,0 2-3 0,0-2 0 16,0 2-1-16,0 0-6 0,0-2 1 15,0 2-1-15,0 0 5 0,0 2-1 16,0-2-2-16,5-1 0 0,0 3 2 0,-5-2 1 15,3 2-3-15,-3-2 2 0,6 0-1 16,-1 0 1-16,-5 1 7 0,2-3 11 16,4 1 10-1,-6-1 0-15,0-2-1 0,3 2-1 16,-3 1-3-16,5-3-5 0,0-3-3 0,-5 1-5 16,3 2 0-16,-3-2-2 0,0-1-5 15,5-2 2-15,-2 3-3 0,-3-3-1 16,0 0-3-16,5 1 0 0,-5-2 0 0,5 2 0 15,-5 0 0-15,0 1 2 0,3-1-2 16,-3 2 0-16,0 1-5 0,5-2 0 16,-5 1-1-16,3 2 7 0,-3 0 4 15,0 0-2-15,0 2 2 0,0-2-1 0,6 3 0 16,-6-2 0-16,4 3-1 0,-4-2-4 16,3 1-1-16,-3-1 1 0,0 0 2 15,6 0 1-15,-1 0-1 0,-5 0-1 16,3 1 2-16,2-2 2 0,-5 1 3 0,3-2 4 15,2 2 5-15,1-2-1 0,-4-2 3 16,-2 2-1-16,8-2-3 0,-8-2-2 0,10 0-2 16,-10 0 2-16,2 1 1 0,3-3 7 15,-2 3 7-15,-3-4 6 0,6 1-2 0,-1 0-8 16,-5 1-3-16,0-2 4 0,0 1 3 0,0 2 1 16,2-2-4-1,-2 2-6-15,0 0-1 0,0 1-6 0,-2-2-9 0,2 1-3 0,0 2-12 16,0-2-25-16,0 4-44 0,0-2-59 15,0 2-67-15,0 0-65 0,0 0-59 0,0-3-29 16,0 2 43-16</inkml:trace>
  <inkml:trace contextRef="#ctx0" brushRef="#br0" timeOffset="7">-1559-75 21 0,'0'0'63'15,"0"0"1"-15,0 0 0 0,0 0-3 0,0 0-1 16,0 0-3-16,0 0-7 16,0 0-6-16,0 0-8 0,0 0-7 15,0 0-3-15,0 0-3 0,0-2-3 0,0 2 2 0,0 0 2 16,0-1 9-16,5 1-1 16,-5 0 1-16,0-3 0 0,0 3-7 15,0-2 0-15,5 0 0 0,-5 2 0 0,0-1-2 0,0 1-5 16,3-2-2-16,-3 2-6 0,0-3-1 15,0 3-4-15,0-2-6 0,5 1 3 0,-5 1-1 16,3-2 1-16,-3 2 1 0,0-3-2 16,0 3-2-16,6 0-2 0,-6 0 1 15,4 0 4-15,-4 0 8 0,0 0 7 0,0 0 3 16,0 0-4-16,3 3-3 0,-3-3-6 16,0 2-2-16,0 1-3 0,0 0 1 15,0-1-1-15,0-1-2 0,0 3 0 0,0 0-2 16,0-2 2-16,0 2-2 0,0 0 1 15,0 1 0-15,0-4 1 0,0 4 2 16,0-2 1 0,0 0-1-16,0 0-2 0,0 2 0 0,0-3 4 15,-3 0-2-15,3-1-3 0,0 3 0 0,0-3 0 16,-4 2 0-16,-2 0-6 0,6-3 3 16,0 2 2-16,-3-1 3 0,-2 2 0 0,5-3 1 15,-3 2 0-15,3-2-2 0,-5 0-1 16,5 0-1-16,-5 0 2 0,5 0-1 15,-3 0-1-15,-3 0 1 0,6-2 0 16,-2 2 1-16,2-3 0 0,-5 2-1 0,5-1-1 16,-6 2 0-16,6-3 3 0,0 2 4 15,-2-1-1-15,2-3 3 0,0 4-1 16,0-1 2-16,0 0 0 0,0-3-2 0,-6 2 0 16,6 0-1-16,0 0 0 0,0-2-1 15,0 2 0-15,0 0-1 16,0-1 0-16,0-2-4 0,0 2 0 0,0 0 0 0,6 1 0 15,-6-2 8-15,0 2 11 0,0-3 12 16,0 1 6-16,2 2-2 0,-2-2-4 16,0 2-6-16,6-3-1 0,-1-1 16 15,-5 1 3-15,0 2 7 0,2-2-6 0,-2 3 3 16,0-4 3-16,6 4 0 0,-6-4 3 16,3 3-7-16,-3 0-5 0,0 0-4 15,0 1-5-15,5-2-9 0,-5 1-9 16,0 2-6-16,5 0-3 0,-5-1-5 0,0 1-2 15,0 0-1-15,0 0-5 0,0 1 2 16,0 1-1-16,3-3 4 0,-3 3-41 0,0-2-50 16,0 2-56-16,0-2-32 0,0 2-23 15,0 0-23-15,5 0-20 0,-5-2-21 16,3 2-9-16,-3-2 33 0</inkml:trace>
  <inkml:trace contextRef="#ctx0" brushRef="#br0" timeOffset="8">-1052-328 87 0,'0'0'148'0,"0"0"-5"0,0 0-10 15,3 2-10-15,-3-2-9 0,0 4-8 16,0 0 2-16,0-2-1 0,0 2-13 16,0 0-15-16,5 0-9 0,-5-2 5 0,0 2 1 15,0 0-14-15,5 3-19 0,-5-4-12 16,0 3-12-16,0 0-4 0,0 0-6 15,3 0-5-15,-3 1-2 0,5-2 1 16,-5 3-2-16,0-4 3 0,0 3-2 16,3-2-2-16,-3 0 0 0,0-2-1 0,0 1 1 15,5 0 3-15,-5-1 3 0,0-2 1 16,0 1-1-16,5 0-3 0,-5 0 1 16,0-2-3-16,-5 0-2 0,5 0-2 0,0 0 2 0,0-2 5 15,-5 2-3 1,5-2-1-16,0 2 0 0,0-2 0 0,0 1-2 0,-3-2 2 0,3 1 1 15,0 0 0-15,-5-2 1 0,5 2-2 16,-3-2 5-16,3 0 6 0,0-2 8 0,0 2 3 16,-5 0 4-16,5-2 0 0,-5 2-5 15,5 1-2-15,0-4-2 0,0 4 1 16,5-2-1-16,-5-1-2 0,0 2 3 0,5-1 5 16,-5 2 5-16,0-2-3 0,3 2-7 15,2-1-5-15,-5 2-3 0,3-2-1 16,-3 1-3-16,10 2-3 0,-10-1-3 15,3 0 0-15,3-1 6 0,-4 2-3 0,3 1-6 16,1 0-31-16,-4 0-55 0,-2 0-81 16,6 0-87-16,-1 0-84 0,-2-2-72 15,2 2 16-15,-5-4 85 0</inkml:trace>
  <inkml:trace contextRef="#ctx0" brushRef="#br0" timeOffset="9">-855-374 32 0,'0'0'158'16,"2"0"10"-16,-2 0 1 0,0 0-11 15,0 2-18-15,0 0-20 0,0 0-17 16,0 2-13-16,0-1 0 0,0 2-2 0,0-3-7 16,0 2-19-16,0 2-20 15,0-2-13-15,0 2-10 0,0-2-8 0,6 0-4 0,-6 0-6 16,5 0-2-16,-5-1-9 0,0 2-28 0,0-3-49 16,3 2-59-1,-3-2-54-15,0-2-53 0,5 0-50 16,1 0-1-16</inkml:trace>
  <inkml:trace contextRef="#ctx0" brushRef="#br0" timeOffset="10">-783-467 36 0,'0'-1'178'0,"0"1"11"0,0 0 4 16,0 1-9-16,0 3-15 0,0-3-23 0,0 1-32 16,-3 1-33-16,3-1-29 0,0 3-20 15,0-3-9-15,0 2 1 0,0-3 8 16,0 3 6-16,0-1-7 0,0-1-4 16,3-1-4-16,-3 4-7 0,0-3-6 0,5 2-3 15,0-2-2-15,-5 2-2 0,9-2-2 16,-9 2 1-16,2 0 0 0,3 0 2 15,0 0-2-15,-5 2-1 0,3-2-1 0,-3-1 1 16,6 4 2-16,-3-1 1 0,-3-2 4 16,0 0 5-16,4 2 16 0,-4-2 9 15,0 0 12-15,0 0-2 0,0-1-4 16,-4 1-8-16,4-2-11 0,0 3-8 0,0-1-5 16,0-2-5-16,-3 2-3 0,-3-2-4 15,6 0 0-15,0 0-4 0,-3-1-12 16,3 2-37-1,-5 1-56-15,0-3-61 16,5 4-45-16,-2-5-37 0,2 2-26 0,-6-2-22 0,3 0 3 16,3 0 45-16</inkml:trace>
</inkml:ink>
</file>

<file path=ppt/ink/ink1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46"/>
    </inkml:context>
    <inkml:brush xml:id="br0">
      <inkml:brushProperty name="width" value="0.09333" units="cm"/>
      <inkml:brushProperty name="height" value="0.09333" units="cm"/>
      <inkml:brushProperty name="color" value="#2D2DB9"/>
      <inkml:brushProperty name="fitToCurve" value="1"/>
    </inkml:brush>
  </inkml:definitions>
  <inkml:trace contextRef="#ctx0" brushRef="#br0">834 2317 8 0,'0'-1'34'0,"0"1"2"16,0 0 8-16,0-2 8 0,0 2 4 0,0-3 5 16,0 3 2-16,0-2 3 0,0 2-1 0,0-3-1 15,0 3-4-15,0-4-5 0,0 2-7 0,0-1-4 16,0 1-9-16,0-1 3 0,0-2-4 0,0 4 2 15,-2-4-2-15,2 2-5 0,0-4-8 0,0 4-4 16,0-2-4-16,0-1 5 0,0 1 4 16,-6-1 7-16,1-1 2 0,5 1 4 15,0-2-4-15,-2 3 2 16,2-3 1-16,-6 1 2 0,0 0-2 0,6 0 0 16,-2 0-2-16,-3-1-6 0,2-1-4 0,3 3-9 15,-5-5-3-15,-1 0-4 0,4 3-2 0,-3-2 0 16,2-1 7-16,3 3 12 0,-11-3 13 15,11 3 7-15,-3-2 5 16,-2 0 2-16,0 0 0 0,2 0 0 0,-2 0-2 0,2-2 3 16,-2 0-3-16,0 3-4 0,-4-4-12 15,7 1-9-15,-3 0-7 0,-1 0-7 0,3 0-5 0,-4-3 0 16,1 1-1-16,-2 1-1 0,3-1 0 0,0 0-2 16,-3 0 0-16,5-2-2 0,-7 0 0 15,1-1 2-15,7 1 0 0,-3-2 0 0,-4 2 0 16,4-1 2-16,0-1-2 0,-3-1-2 15,5 1 2-15,-7 0-2 0,2 0 2 0,5 0-1 16,-3 1-1-16,2 0 2 0,-5-1 0 0,6 2 0 16,3-2 0-16,-10 2 2 15,7 0-4-15,-2 0-101 0,-1-1-65 0,-1-1-42 0,4 2 84 0,-2 1 48 16,-1-1 31-16,4-2 20 0,-3 2 10 16,2 1 4-16,-8-5 4 0,9 5 1 15,-7-2 5-15,4 0-1 0,0 1 2 16,2-3 1-16,-8 3 1 0,4 0 0 0,4 0-2 15,-2-2 1-15,-4 2 0 0,4 0-1 16,-3-2 0-16,3 0 2 0,-3 2-1 16,3 0-3-16,-4-2 3 0,7 1 1 0,-9 0-2 15,3 1 2-15,6 0 0 0,-3 0 0 16,-4 0 3-16,1-2-1 0,-2 2 0 16,7 0-4-16,-7 0 0 0,7-3 1 15,-3 4 1-15,-2-5 0 0,3 4 1 0,-3-1 1 16,5-1-2-16,-7 2 0 0,7 0-2 15,-2 0 1-15,-1 2-2 0,-1 0 3 0,4 0 0 16,-3 0 1-16,1 2-1 0,3-1 0 16,-4 0 2-16,4 0-1 0,-4 2 1 15,1-2-5-15,3 2 3 0,-4-1 0 16,3 0 0-16,3-2-2 16,-10 1 1-16,10 2 0 15,-3-3 2-15,-2 1 0 0,-1 2-1 0,3-3-2 0,-1 1-2 0,1 0 4 16,-3-2 2-16,1 3 1 0,-3 0-2 0,8 0-3 15,-2 0-2-15,-4 0 0 0,0 2 3 16,4-2-5-16,2 0 3 0,-8 5 2 16,8-3 4-16,-5-1-2 0,-1-1-1 15,4 2 0-15,-3-1 3 0,-1 0 0 0,3 1-3 16,-2 1-1-16,3-2-1 0,2 2-1 16,-11 0 2-16,11 1 4 0,-8-2-2 15,8 2 1-15,-2 2 0 0,-4-1-2 16,1 0 2-16,5-2-3 0,-3 6 0 0,3-2 0 15,0-2 0-15,-5 3 1 0,0 0-2 16,5 0 2-16,0 0 0 0,0 2 3 16,-3-3-2-1,3 4-1-15,-6-1-2 0,6-2 0 16,0 0 2-16,0 2 2 0,0 0-2 0,0-2-2 0,0 2 2 0,-3-1 0 0,3 2 0 16,0-1-3-16,0-3 3 15,0 4 2-15,0-1-2 0,0-1-2 0,0 2-1 16,-4-1 3-16,4 1 0 0,0-3 0 15,0 3 0-15,0 0 0 0,0-4 0 0,0 5 1 16,-6-3-2-16,6 2 0 0,0-1-2 16,0-1 3-16,0 2-2 0,0 1 2 15,0 0-1-15,0-2 2 0,0 2 1 16,0-3 2-16,0 1-2 0,0 2-5 0,0-1 0 16,0 1 4-16,0-1 2 0,0 1-3 15,0-3-10-15,0 1 4 0,0 0 3 16,0 2 5-16,0-4 1 0,0 1-1 15,-3 2-2-15,3-4 1 0,0 2-1 0,0-1 5 16,0 1-4-16,0 0-1 0,0-1-2 16,0-1-1-16,0 1 2 0,0 3 1 15,0-3 4-15,0-2-3 0,0 6-1 0,0-4-3 16,0 2 2-16,0-3 1 0,0 3 3 16,-5-1-1-16,5 1 2 0,0-1-2 15,0 0-3-15,0 3 0 0,0 0-2 0,0-3 4 16,0 3 2-16,0-1-3 0,0 1 6 15,0-3 4-15,0 3 6 0,0 0 3 0,0 0 1 16,0 3 3-16,0-3 3 0,0 1 3 16,0-1-3-16,0 0-5 0,0 0-1 15,-3 0-4-15,3 3-8 0,0-3-2 16,0 0-3-16,0 3 0 0,0 2-3 0,0-2 3 16,0 1-2-16,0 1-2 0,0-1-2 15,0 3 3-15,-5 0 0 0,5 1 2 16,0 0-1-16,0-1 0 0,0 2 2 15,-5 2-2-15,5-4-1 0,0 2 0 0,0 1-3 16,0-2 2-16,0 1 1 0,-3-1 0 31,3 2 4-31,0-2-2 0,-6 2 2 0,4-2-3 16,2 0 1-16,0 2-2 0,-5-5 0 0,5 4-2 0,-5-2 2 0,5-2 0 16,0-2 0-16,0 2 0 0,0-1 2 15,-3-3 0-15,3 5 0 0,0-6 0 16,0 3 0-16,0-3 2 0,0 0-3 0,0 0 2 15,0-3-1-15,3 3-1 0,-3-3-1 16,0 0-1-16,0 2-3 0,5-3 1 16,0 2-2-16,-5-2 5 0,0-2 0 15,2 2 0-15,4-2 0 0,-6 2-2 0,3-2 4 16,2 1-2-16,0-2 0 0,-5 1-2 16,3 0 1-16,-3 2 1 0,5-3 1 15,-2 2 1-15,-3-1-2 0,6 0-2 16,-2-1 1-16,-1 4-1 0,-3-2 2 0,6-1 0 15,-3 3-2-15,2-2 1 0,0 4-3 16,-2 0 4-16,2-2 1 0,1 1 2 16,-4 2 1-16,3 0 0 0,-2 0 1 0,8 2-2 15,-9 1 3-15,3-3 0 0,-2 2 1 16,3 2-2-16,-1-1-1 0,-3-2 0 16,4 2 0-16,-1 0 0 0,-5 0 3 15,3-1-6-15,2 0-1 0,-5-2-2 0,0 1-11 16,2-1-40-16,-2 0-69 0,6 0-95 15,-6 0-99-15,6-1-41 0,-6-1 38 0</inkml:trace>
</inkml:ink>
</file>

<file path=ppt/ink/ink1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3:06:17.547"/>
    </inkml:context>
    <inkml:brush xml:id="br0">
      <inkml:brushProperty name="width" value="0.09333" units="cm"/>
      <inkml:brushProperty name="height" value="0.09333" units="cm"/>
      <inkml:brushProperty name="color" value="#2D2DB9"/>
      <inkml:brushProperty name="fitToCurve" value="1"/>
    </inkml:brush>
  </inkml:definitions>
  <inkml:trace contextRef="#ctx0" brushRef="#br0">497-8 15 0,'0'0'167'0,"0"2"9"16,0 0-9-16,3-1-13 0,-3 5-12 15,0-4-18-15,0 2-21 0,0 3-23 16,0-4-22-16,0 5-19 0,-3-2-18 0,3 1-4 16,0-1-8-16,0-1-2 0,0 4-3 15,0-3 0-15,-5 0-5 0,5 0-26 16,-5 0-51-16,5-2-87 0,0 2-102 15,0-2-55-15,-3 0 18 0</inkml:trace>
  <inkml:trace contextRef="#ctx0" brushRef="#br0" timeOffset="1">-2-108 111 0,'0'0'142'0,"0"0"4"0,0-2 4 15,6 2-2-15,-6 0-4 0,0 0-5 16,0 0-6-16,0 0-4 0,0 0 0 0,0 0-2 16,0 0-3-16,0 0-10 0,0 0-4 15,0 0-12-15,0 0-5 0,0 0-11 16,0 2-12-16,0-2-21 0,0 2-18 15,0-2-13-15,0 2-4 0,0 2-1 0,0-2-5 16,5 3-4-16,-5-2-7 0,0 1 3 16,2 0-1-16,-2 2 0 0,0-2 2 31,6 2 0-31,-1 2-1 0,-5-2 6 0,0 2-1 16,3-2-7-16,-3 3 1 0,0-2 2 0,0 1 5 0,0 0-2 0,5 0-1 31,-5 0-2-31,2-1 1 0,-2 0-4 0,0-1 6 0,0-1-2 0,0 1-2 0,0-1 0 15,6-2 1-15,-6 2 0 0,0-4-1 16,0 3-1-16,0-1 1 0,6-1 1 16,-6-1 0-16,0 2 1 0,0-1 0 0,0 0 2 15,0-2-1-15,0 0-1 0,0 1-3 16,0-1-5-16,0-1-7 0,0 1-12 16,0-2-12-16,0 0-10 0,0-1-8 15,0 0-2-15,2 0-6 0,-2-1-6 0,0 0-11 16,0-1-6-16,0 0 4 0,5-1 1 15,-5 1 1-15,3-4 0 0,-3 1 11 0,0 2 11 16,0-4 15-16,5 0 13 16,-5 2 12-16,6 0 5 0,-6-1 5 0,0-1 4 15,2 3 0-15,-2 0 2 0,5 0 0 16,-5 0 1-16,3 1 0 0,-3 0 1 0,0 2-3 16,6 0 2-16,-1-2-2 0,-5 4 3 15,0-2-4-15,3 2 2 0,-3-2 9 16,0 4 16-1,5 0 11-15,0 0 12 0,-5 2 1 16,0 0 0-16,3 2-5 0,-3 0-6 16,5 2-4-16,-2 0-5 0,-3 2-3 15,5-2-7-15,1 2-6 0,-4 1-2 0,-2-2-5 16,8 3 2-16,-8-2-1 0,5 0-1 16,1-1-5-16,-3 1 1 0,2-2 1 0,0 2 3 15,-5-4-1-15,3 2-1 0,2-2 1 0,-5 0-1 16,3 1 2-16,2-1-2 0,0-3-2 15,-5 2-6-15,3-3-26 0,-3 1-43 16,8-1-58-16,-8-1-63 0,5 1-70 0,1-3-77 16,-6-1 0-16,2 1 61 0</inkml:trace>
  <inkml:trace contextRef="#ctx0" brushRef="#br0" timeOffset="2">352 7 95 0,'0'-1'120'0,"2"-2"-27"16,-2 3-21-16,0-1-12 0,0 1-4 15,5 0-7-15,0-2-10 0,-5 2-2 16,0 0-1-16,3 0-5 0,-3 2-9 15,5-2-4-15,-2 1 2 0,-3-1 10 16,5 4 11-16,-5-1 7 0,6-2 8 0,-6 4 5 16,0-4 5-16,3 3 5 0,-3 2-10 15,0-2-13-15,0 0-20 0,-3 2-8 16,3-1-8-16,0-2-5 0,-6 3 1 16,1-3-4-16,2 1-1 0,-2-1-3 0,2 2 4 15,3-3-4-15,-10-1 4 0,10 1 1 16,-2 1 6-16,-9-3 11 0,11 0 5 15,-8 0 2-15,8-3-5 0,-2 1-7 0,-3 1-2 16,-1-3-2-16,3 0 0 0,-2-2-2 16,5-1 1-16,-2 2-6 0,2-1 1 15,-6-3-5-15,1 4 1 0,5-4-2 16,0 2 0-16,0 0 1 0,0-1 0 0,0 0-1 16,0 0-3-16,0 3 2 0,0-3-1 15,0 2 3-15,0 1-2 0,0-2-2 16,0 1-1-16,0 0-1 0,5 2 2 15,-5-2 0-15,6 1 2 0,-6 2 0 0,2-3-4 16,-2 2-21-16,5 0-48 0,-2 0-65 16,-3 0-68-16,6 0-58 0,-1 2-54 0,-5-2 14 15</inkml:trace>
  <inkml:trace contextRef="#ctx0" brushRef="#br0" timeOffset="3">878-154 46 0,'0'0'105'16,"0"2"0"-16,0-2-5 16,5 3-13-16,-5-2-14 0,0 1-15 0,0 0-16 15,0 0-7-15,0 1-12 0,0 0-8 0,3 1-12 16,-3 0-2-16,0-1-1 0,5 2 1 16,-2 0 0-16,-3-2 1 0,0 1 1 0,5 0-1 15,-5-1 0-15,5 0 1 0,-5 1 2 16,0-1-2-16,0-2 10 0,0 1 15 15,0 0 19-15,3 0 17 0,-3 1 13 0,0-2 0 16,0 2-11-16,-3-3-13 0,3 0-9 16,0 0-7-16,0 0-4 0,0-3 1 15,0 2-2-15,0-2-5 0,-5-1-7 16,5 1-2-16,0-4-4 0,-5 4 1 0,5-2-3 16,0-1-3-16,0 3-3 0,0-4-1 15,0 4-3-15,5-4-2 0,-5 3 0 16,5 1-2-16,-5-2 0 0,0 1 2 15,0 0-2-15,3 2-1 0,-3-1-3 0,6-2-28 16,-1 3-44-16,-3 0-68 0,-2-2-62 16,8 3-64-16,-8-2-36 0,6 1 26 15</inkml:trace>
  <inkml:trace contextRef="#ctx0" brushRef="#br0" timeOffset="4">1038-232 171 0,'2'2'190'16,"-2"1"-4"-16,0 0-12 16,5 0-14-16,-5 2-20 0,6-1-19 15,-6 0-24-15,0 2-21 0,0-1-27 0,3 1-19 16,-3-3-12-16,0 3-6 0,0 0-6 16,5 0-12-16,-5-2-31 0,3 0-46 0,-3 2-48 15,4-4-51-15,-4 3-43 0,5-4-45 16,-5 1-5-16</inkml:trace>
  <inkml:trace contextRef="#ctx0" brushRef="#br0" timeOffset="5">1156-272 123 0,'3'-2'207'0,"-3"2"2"0,0-3-6 15,0 3-9-15,0 3-7 0,0-3-8 16,0 2-11-16,0 0-24 16,-3 2-28-16,3-2-29 0,-5 2-29 0,5 0-16 0,0-1-13 15,-3 1-9-15,3 2-6 0,-5-4-7 16,5 3-3-16,0-2-6 0,-5 0-3 0,5 0 2 15,0-2-2-15,0 1 3 0,0 1-2 16,0-1 0-16,5-1-2 0,-5 1 1 16,5-2 2-16,-2 2-2 0,-3 0 4 15,5-1 1-15,-2 2-2 0,7-1 0 0,-10 1-2 16,3-2 3-16,8 1-1 0,-11 1 4 16,2-1 2-16,4-1 1 0,-4 3-1 15,-2-2 1-15,6 0 0 0,-6 0 2 0,5 2 2 16,-5-2 1-16,0 2-1 0,0 0-3 15,0 0-2-15,-5 0-1 0,5 2 2 16,-6-2-3-16,6-1 0 0,-2 0-2 16,2 4 0-16,-6-6-2 15,4 4 0-15,2-4-16 0,-5 3-38 16,-1-1-64-16,6-3-71 0,-3 1-72 0,3 1-67 16,0-2-53-16,0-2 22 0,0 1 77 0</inkml:trace>
  <inkml:trace contextRef="#ctx0" brushRef="#br0" timeOffset="6">598-124 15 0,'0'0'93'0,"0"0"-1"0,0 0-2 0,0 0-1 16,0 0-9-16,0 0-2 0,0 0-10 15,0 0-3-15,0 0-10 0,0 0-9 16,0 2-6-16,0-2-4 0,0 0 4 16,0 2-1-16,0 0-4 0,0 1-10 0,0-2-8 15,0 1-5-15,0 2-6 0,6 0-4 16,-6 0 0-16,2 2 0 0,-2 0-1 16,0-2 0-16,0 3 1 0,6-4 0 15,-1 4-1-15,-5-3 0 0,0-1 1 0,2 2 0 16,-2-3-2-16,6 3 0 0,-6-3 0 15,6 2 1-15,-6-2 2 0,2-2-2 16,-2 2 2-16,5 0-1 0,-5-2 0 0,3 0 1 16,-3 0-3-16,5-2 0 0,-5 0 3 15,6 0-1-15,-3 1 0 0,-3-4-2 16,0 0-2-16,4 3 2 0,-1-5 0 0,-3 3 0 16,6-2-2-16,-1 1 2 0,-5 1 1 15,0-3 0-15,3 4-1 0,-3-4-2 0,0 4-1 16,0 0-1-16,5-1 0 15,-3 0-3-15,-2 2 3 0,0 1 2 16,0 1 2-16,6-3 2 0,0 3-2 0,-6 0 4 16,2 0-4-16,-2 3-2 0,5-2 2 0,1 1 0 0,-6 1 2 15,2 0-2-15,-2-1 0 0,6 2 0 0,-4-2-2 16,3 5 2-16,1-6-1 0,-3 3 2 16,2 1 1-16,-3-1-2 0,4-4 0 0,-1 5 1 15,-2-2 1-15,2 0-2 0,-3 0 0 31,4-2 2-31,0 1 4 0,-6-2 5 16,2 0 7-16,-2 0 1 0,5 0-4 0,1 0-4 16,-6-2 0-16,0 1 2 0,0-3 2 15,2-1-3-15,-2 0-3 0,0 2 1 0,-2-1 1 16,2-2 3-16,0 2-3 0,0 0-8 16,0-2-1-16,-6 2-2 0,6 0 2 0,-5-2 0 15,5 2-2-15,0 1-3 0,0-2 0 16,0 2 1-16,0-2 1 0,-2 1-17 15,2 2-36-15,0-2-51 0,0 3-59 0,0-2-51 16,0 3-48-16,0-2 0 0</inkml:trace>
  <inkml:trace contextRef="#ctx0" brushRef="#br0" timeOffset="7">1236-238 15 0,'0'0'93'0,"0"0"8"0,0 0 5 0,0-3-4 16,6 3-1-16,-6 0-1 0,5 0 3 15,-5-1 1-15,0 1 1 0,2-1-1 16,-2-3 0-16,11 2 15 0,-11 1 21 16,3-2 24-16,4 0 19 0,-1 1 9 0,2-2-7 15,-3 0-10-15,3 0-27 0,0 0-32 16,3-2-33-16,-3 1-26 0,-5 1-21 16,7 0-13-16,-7-2-11 0,5 1 0 0,3 2-9 15,-9-1-3-15,4 2-1 0,-4-2-2 16,9 2-6-16,-11 0 4 0,3 0 2 15,2 0 9-15,0-1-2 0,-5 3 1 16,3 0-8-16,-3-1 1 0,0-1 2 0,0 2-1 16,5 0-35-16,-5-2-63 0,0 2-87 15,0 0-79-15,0-2-68 0,0 2-55 0,0 0-44 16,0 0-3 0,0 0 65-16</inkml:trace>
  <inkml:trace contextRef="#ctx0" brushRef="#br0" timeOffset="8">1212-401 54 0,'0'-2'175'15,"3"2"8"-15,-3-4 5 16,0 4-5-16,0-3 7 16,5 3-8-16,-5 0-4 0,5 0-1 0,-5 0 2 0,0 0-1 15,3 3-4-15,-3-3-9 0,0 4-30 16,5-2-34-16,-2 2-38 0,-3 0-21 15,6-1-16-15,-1 4-9 0,-5-1-4 16,2 2-5-16,4-1-6 0,-1 2-2 0,-5 1 3 16,3-2 0-16,2 2-1 0,-3 0-1 15,4 0 1-15,0 0-1 0,-4 0 1 0,6-2-4 16,-3 3-2-16,1-3 2 0,-4 0 4 16,9 0-1-16,-3 1 2 0,-5-2-2 15,7 1-2-15,-7-2-2 0,5-2 2 16,3 2-11-16,-9-1-12 0,6-2-13 0,3 1-5 15,-8-2-9-15,2 2-9 0,0-2-6 16,-2 0-8-16,5 0-12 0,-3-2-25 16,0 2-22-16,-5-2-26 0,3 0-22 15,-3 0-31-15,6 0-28 16,-4-2-23-16,-2 2-24 0,0 0-5 16,0 0 36-16</inkml:trace>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4-02-13T03:08:21.27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206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7030A0"/>
    </inkml:brush>
  </inkml:definitions>
  <inkml:trace contextRef="#ctx0" brushRef="#br0">24618 7880 116 0,'-7'0'59'0,"7"0"5"0,0-4 0 0,-6 4 0 0,6 0-11 0,0 0-5 0,0 0-2 16,-6 0-5-16,6-4-1 0,0 4-3 0,0 0-1 31,-7 0 0-31,7 0 0 0,0 0 8 0,0 0 5 0,0 0-1 0,0-3 1 0,0 3-1 0,0 0-2 0,0 0 0 0,0 0 0 16,-7 0 4-16,7 0 4 0,0 0 2 0,0 0 3 0,0 0 1 15,0 0 3-15,0 0-1 0,0 0 12 0,0 0 4 0,0-4 7 32,0 4 3-32,0 0 3 0,0 0 4 0,0 0 4 15,0 0 1-15,0 0-1 0,0 0 4 0,0 0 1 16,0 0 6-16,0 0 14 0,0 0 45 0,0-4 20 0,0 4 10 16,0 0 4-16,0 0-3 0,0 0-10 0,7 0-10 0,-7 0-16 15,0 0-13-15,0-3-10 0,0 3-9 0,0 0 5 0,0-4 2 16,0 4-3-16,0 0-3 0,7-4-6 0,-7 4-1 0,0 0 2 15,0-3-5-15,0 3-2 0,6-4-14 0,-6 4-14 16,0-4-19-16,0 4-19 0,6-3-14 0,-6-1-7 0,0 4-9 0,7-4-7 0,-7 1 1 16,7 3-2-16,-7-4-2 0,0 1-3 0,6 3-2 15,-6-4-2-15,0 0 0 0,6 1 2 0,-6 3-7 0,7-4 1 0,-7 0 2 16,6 1 2-16,-6 3-6 0,7-4-1 0,-7 0 6 16,7 4 3-16,-7-3-7 0,6-1 1 0,-6 0 4 0,6 1 1 15,1-1-6-15,-7 0 2 0,7 4 3 0,-7-3-6 16,6-1-1-16,1 0-1 0,-7 1 4 0,6 3 1 0,1-4-4 15,-7 1 0-15,6-2 2 0,1 2-2 0,-1-1-1 0,-6 0 0 16,6 4 0-16,2-3 0 0,-2-1 0 0,-6 4 0 0,6-4 4 16,1 1 1-16,-1 3-1 0,-6-4-2 0,7 4 2 15,-1-3-2-15,1-1-2 0,-7 4 0 0,6-4 0 0,0 4 0 16,2-3 0-16,-2-1 3 0,0 4 1 0,1-4-2 0,0 4-2 16,-1-3 0-16,0 3 0 0,1-4-3 0,-1 4 2 15,-6-4 1-15,7 4 3 0,0 0 2 0,-1-3-3 0,0 3-2 16,1-4 0-16,0 4-4 0,-1 0 3 15,0 0 1-15,1-4 0 0,0 4 0 0,-1 0-3 0,1 0-1 0,-1 0 2 0,0 0 2 16,2 0 3-16,-2-3-2 0,0 3-1 0,-6 0 0 16,6 0 0-16,1 0 3 0,0 0-2 0,-7 0-4 0,6 0 2 15,1 0-2-15,-1 3-2 0,-6-3 3 0,6 0 2 0,-6 0 0 16,8 0 0-16,-2 0 0 0,-6 0 0 0,6 0 0 16,-6 4 0-16,6-4 0 0,-6 4 0 0,8-4-3 0,-8 3 2 15,0-3 0-15,6 4 1 0,-6-4 3 0,0 4-2 0,6-1 3 16,-6 1-2-16,0 0-6 0,7-1 3 0,-7 1 1 15,0 0 0-15,6-1 0 0,-6 1 0 0,0-1 0 0,0 1 0 16,0 3 0-16,7-3 4 0,-7 0-3 0,0 4-1 0,0-5 6 16,0 4-4-16,7-3 3 0,-7 3-3 0,0-3-2 0,0 3 3 15,0-3-2-15,0 3 0 0,0-3 6 0,0 3 1 0,0 1-5 16,0-1 2-16,0-3 3 0,0 3-2 0,0 0-1 16,0 0-3-16,0-3-1 0,0 3 2 0,-7 1-2 0,7-1 3 15,0 4 1-15,0-4-4 0,0 1 0 0,0 3-1 16,-7 0 0-16,7-4 0 0,0 4 3 0,-6 0-2 0,6-4-1 15,0 4 0-15,-7 0 0 0,7-3 0 0,-6-1 0 0,6 4 0 16,0-4 0-16,-6 1 0 0,6 2 4 0,-8-2-2 0,8 0-2 0,-6-1 3 16,6 0 1-16,0 0-2 15,-6 1 2-15,6-1-2 0,-6 0-2 16,6 1 0-16,-8-1 0 0,8-3 0 0,-6 3 0 16,6 0 3-16,-6 1-2 0,6-5 0 0,-7 4-1 0,1 1 0 15,6-1 0-15,-7 0 3 0,7-3-2 0,-7 3-1 0,1 1 0 16,6-1 0-16,-6 1 0 0,0-1 0 0,-2 0 4 15,2 1-2-15,6-1-2 0,-6 0 0 0,-1 1 0 0,1-1 0 16,-1 0 3-16,0 0-2 0,1 1 0 0,6-1-1 0,-6 0 0 16,-1 1 3-16,0-1-2 0,1-3-1 0,0 3 0 0,-1 0 0 15,0 1 0-15,7-4 0 0,-6 2 0 0,-1-1 0 16,1 2 0-16,0-3 0 0,6 3 4 0,-7-3-2 0,0 3-2 16,1-4 0-16,6 5 0 0,-6-5 0 0,-2 1 0 0,2 3 0 15,6-3 0-15,-6 3 0 0,-1-3 0 0,1 3 0 0,-1-3 3 16,7 3-2-16,-6-3 0 0,-1 3-1 0,1-3 0 15,0 3 0-15,-2-3 0 0,2 3 0 0,0-3 0 0,6 4 3 16,-7-5-2-16,1 1-1 0,-1 0 4 0,1-1-2 0,6 4-2 16,-7-3 0-16,1 0 0 0,-1-1 3 0,7 1-2 15,-7-4 0-15,1 4-1 0,6-1 3 0,-6 1-2 0,-1 0-1 16,7-1 4-16,-7-3-2 0,1 4 1 0,6 0-2 0,-7-4 3 16,1 3 4-16,6 1-2 0,-6-4 6 0,-1 4-1 0,7-4-5 15,-7 3 3-15,1-3 1 0,6 0 0 0,-6 4 0 16,-1-4 0-16,7 0-6 0,-7 4 0 0,1-4 4 15,6 0-2-15,-7 0-1 0,1 0 1 0,6 0 2 0,-7 0 1 16,1 0 1-16,6 0 0 0,-7 0 3 0,1-4-2 0,6 4 0 16,-6 0-4-16,-2-4-5 0,8 4 2 0,-6-3 1 0,0 3-3 15,6-4 1-15,-7 0-2 0,1 4 0 0,6-3 2 0,-7-1-2 16,7 0-1-16,-6 1 4 0,6-1-6 0,-7 0 1 16,1 1 1-16,6-1 0 0,0 0 0 0,-6 1 4 0,6-5-3 15,0 5-1-15,-8-4 0 0,8 3 0 0,0-3 0 0,0 2 0 16,-6-2 0-16,6 3 0 0,0-3 3 0,0 0-2 15,0 3-3-15,0-3 1 0,0 0 1 0,0-1 0 0,0 1 0 16,0 0 0-16,0-1 0 0,0 5 0 0,0-5 0 0,6 1 0 16,-6 0 0-16,0 3 0 0,0-3 0 0,0 0 0 0,0 3 0 15,0-3 0-15,0 2 0 0,8-1 0 0,-8-2 0 0,0 4 0 0,0-3 0 16,0 3 0-16,0-3 0 0,0 3 0 0,6-3-4 16,-6 3 2-16,0-3 6 0,0 0-3 0,0 3-1 0,0-3 0 15,6 0 0-15,-6 3 0 0,0-3-4 0,0-1 3 0,7 5 1 16,-7-5-3-16,0 1 2 0,6 0-3 0,-6 3-1 0,0-3 3 15,7-1 2-15,-7 1 0 0,6-1 0 0,-6 1 0 16,7 3 0-16,-7-3 0 0,6 0 0 0,-6-1 0 0,6 5-6 16,-6-4 4-16,0-1-3 0,8 1 3 0,-8 3 2 15,6-3-6-15,-6 3 0 0,0-3-2 0,6 3 1 0,-6-3-1 16,0 3 1-16,0-3-1 0,7 3-2 0,-7-3 4 0,0 4-3 16,6-5-1-16,-6 0 0 0,0 5-3 0,7-5 2 0,-7 5 0 15,0-1 1-15,0-3 3 0,6 3 2 0,-6-3 0 0,7 3-4 16,-7-3-1-16,0 3 1 15,6-3-4-15,-6 3 5 0,0-3 2 0,7 3 1 0,-7-3-4 0,7 0 3 0,-7 0 0 16,6 3-2-16,-6-3-1 0,6-1-1 0,1 1 0 16,-7 3 0-16,7-3 7 0,-7 3-1 0,0-3-2 0,6 3-2 15,-6 0 2-15,0-3 4 0,6 3-2 0,-6 1 3 0,7-1 0 16,-7 0 1-16,0 1 0 0,6-5-3 0,-6 5-2 0,0-1-7 16,7 0 5-16,-7 1-2 0,7-1-4 0,-7 0-1 15,0 1-1-15,6-1-3 0,-6 1-1 0,0-1-1 0,6 0 3 16,-6 1-5-16,0-1-5 0,7 0-9 0,-7 1-13 0,0-1-10 15,0 0-8-15,7 4-1 0,-7-3-12 0,0-5-14 16,6 5-17-16,-6-1-22 0,0 0-35 0,7 1-38 0,-7-1-36 16,6 0-26-16,-6 1-21 0,0-1-33 0,7 1-48 0,-7-2-57 15,6-2-28-15,-6 3 23 0,7 1-97 0,-7-1-37 0,0 0-11 16,6 1 126-16,-6-1 205 0</inkml:trace>
  <inkml:trace contextRef="#ctx0" brushRef="#br0" timeOffset="2131.03">24507 7429 97 0,'0'0'91'0,"0"4"27"15,-6-4 12-15,6 0-9 0,0 0-13 0,0 0 0 0,-7 3 0 16,7-3-4-16,0 0-3 0,0 0-4 0,0 0-5 15,0 0 0-15,0 4-3 0,0-4 6 0,0 0 12 0,0 0 8 16,0 0 7-16,-6 0 4 0,6 0 2 0,0 0 5 0,0 0 5 16,0 0 4-1,0 0 6-15,0 0 63 0,0 0 33 0,0 0 16 0,0 0 0 0,0 0-11 0,0 0-14 0,0 0-13 16,0 0-14 0,0 0 6-16,0 0 17 0,0 0 2 0,0 4-8 15,0-4-20-15,0 0-27 0,0 0-32 0,0 0-27 0,0 0-19 16,6 0-17-16,-6 0-15 0,0 0-10 0,0 3-4 0,0-3-10 15,0 0-6-15,0 0-5 0,7 0-2 0,-7 0-5 0,0 0-10 16,6 0-4-16,-6 0-2 0,7 4 1 0,-7-4-1 16,6 0 0-16,-6 0-7 0,6 0-2 0,-6 4 3 0,8-4-2 15,-2 0 1-15,-6 0 5 0,6 3-5 0,1-3-2 16,-1 0-5-16,-6 0 3 0,7 4 1 0,-1-4 4 0,1 4-3 16,-7-4-1-16,6 0 0 0,1 4 0 0,0-4 0 0,-1 3 3 15,0-3-2-15,1 4 0 0,0-4 2 0,-7 4 2 0,6-4 3 16,0 3-2-16,1-3-4 0,-1 0 2 0,1 4-3 15,0-4 0-15,-1 0-4 0,0 4 2 0,1-4 1 0,0 0 0 16,-7 3 0-16,6-3-4 0,1 0 2 0,6 4 2 0,-13-4 0 16,13 4 0-16,-7-4 0 0,0 3 0 0,2-3 4 0,-2 4-3 15,0-4-5-15,1 4 3 0,6-1 1 0,-7 1 0 16,1-4 0-16,-1 3 0 0,0 1 4 0,2-4-3 16,-2 4 2-16,0-4-2 0,1 3 0 0,6 1-1 0,-13-4-3 0,6 4-2 15,1-4 0-15,-1 3 1 0,1-3-2 0,0 4-2 16,-1-4-1-16,0 4-4 0,1-4 1 0,0 3 5 0,-1-3-2 15,0 0 3-15,1 0-6 0,0 4-5 0,-7-4 1 0,6 0 1 16,1 4 0-16,-1-4 0 0,0 0-4 0,2 0-7 0,-2 3-3 0,0-3-17 16,0 0-6-16,1 0-8 0,0 0-30 0,-1 0-40 15,1 4-41-15,-7-4-56 0,6 0-81 0,0 0-102 0,2 0-40 0,-2 0-46 0,-6 0-59 16,6 0-21-16,-6 0 25 0,6 0-59 0,-6 0 15 0,8 0 29 16,-8 0 193-1</inkml:trace>
  <inkml:trace contextRef="#ctx0" brushRef="#br0" timeOffset="3356.64">24228 8396 165 0,'0'0'130'0,"0"4"65"0,0-4 6 0,-8 4 12 0,8-4-12 0,0 0-16 0,0 3-11 0,0-3 20 15,0 0-2-15,0 0-6 0,-6 4-10 0,6-4-10 0,0 0-6 16,0 0 8-16,0 0 86 0,0 4 60 0,0-4 31 15,0 0-6-15,6 0-21 0,-6 0-28 0,0 0 2 0,0 0-1 16,8 0-18 0,-8 0-35-16,0 0-39 0,6 3-42 0,-6-3-32 15,6 0-26-15,-6 0-19 0,6 0-21 0,-6 0-6 0,8 0-8 16,-2 0-3-16,-6 4-5 0,6-4-2 0,1 0-3 16,-7 0-8-16,6 0 0 0,1 4-2 0,0-4 2 0,-7 0 1 15,6 0-4-15,0 3-4 0,0-3 3 0,2 0-4 0,-2 4 10 16,0-4-8-16,1 4-2 0,-1-4 3 0,1 0-3 0,0 3-4 0,-1-3 2 15,7 4 1-15,-6-4-4 0,-1 3 0 0,0 1-5 0,1-4 0 16,0 4-1-16,6-4-3 0,-7 3 2 0,0 2 1 16,1-5 0-16,0 3 3 0,-1-3-2 0,0 4-1 0,2-4 1 15,-2 4 2-15,0-4 1 0,1 3-3 0,-1-3-4 0,1 0 6 16,-1 4-2-16,1-4 0 0,-7 0-1 0,6 0-1 0,0 3-2 16,2-3-2-16,-2 0 7 15,0 0-1-15,1 0-4 0,-1 0 2 0,1 0-6 0,-1-3-5 0,1 3-9 0,-1 0-6 16,1 0-5-16,-7-4-12 0,7 4-8 0,-1 0-15 15,0-3-25-15,1 3-29 0,0 0-53 0,-1-4-63 0,-6 4-76 16,6 0-74-16,1-4-60 0,-7 4-2 0,6 0-3 0,-6-3-11 16,7 3-18-16,-7 0 38 0,7 0 60 0,-7-5-54 0,0 5-7 15,6 0-7-15,-6 0 0 0,0 0 52 0</inkml:trace>
  <inkml:trace contextRef="#ctx0" brushRef="#br0" timeOffset="5188.46">24559 7462 87 0,'0'0'82'0,"0"-4"9"0,0 4 15 0,0-3-10 0,7 3-12 0,-7-4-8 0,0 4-9 16,0 0 1-16,0-4 1 0,0 4-3 0,0 0-1 0,0 0-3 16,0 0 0-16,0-3-1 0,0 3 1 0,0 0 1 15,0 0-2-15,0 0-1 0,0 0 2 0,0 0 0 0,0 0 10 16,0 0 2-16,0 0 0 0,0 0 1 0,0 0 1 0,-7 3 1 16,7-3 4-16,0 0 2 0,0 0 4 0,0 0-3 15,0 0-4-15,0 0-1 0,-6 0-1 0,6 0-3 0,0 4-5 16,0-4-2-16,-7 0 16 0,7 0 14 0,0 4 6 0,0-4 3 15,-6 0 3-15,6 0-2 0,0 3-2 0,0-3-1 16,-6 0-6-16,6 0-5 0,0 4-4 0,-8-4-4 0,8 0-4 16,-6 4-1-16,6-4-9 0,-6 4-3 0,6-4 0 15,0 3-6-15,-7-3-5 0,1 4-2 0,6 0 1 0,-7-4 2 0,7 3-2 16,-6-3 2-16,6 4 5 0,-7 0 4 0,7-4-2 0,-6 3-4 16,6-3-11-16,-6 4-8 0,6-4-5 0,-8 4-5 0,2-1-2 0,6-3-5 15,-6 4-3-15,6-4 1 0,-7 4-2 0,7-1-5 16,-7-3-1-16,7 4 5 15,-6-1 0-15,6-3 6 0,-6 4 2 0,-1 0 1 16,7-4 0-16,-6 3 0 0,6 1 6 0,-7 0 0 0,0-1-1 0,1 1-4 16,6-4-3-16,-6 4-6 0,-1-1 2 0,7 1-3 15,-7 0-4-15,1-1-1 0,6 1-4 0,-6 0 2 0,-1-1 1 0,0 1-4 0,1 0-3 16,6 3 0-16,-7-4-1 16,1 2 1-16,0-2-1 0,-2 0-2 0,8 2-3 0,-6-2-1 15,0 1 2-15,0 0-2 0,-1-1-1 0,7 1 4 16,-7 0-2-16,1-1 1 0,-1 1-5 0,7-1 2 0,-6 5 0 0,0-5 0 0,-2 1 3 0,8 0-5 0,-6-1 7 31,0 1-3-31,0 3 2 0,-2-3-6 0,2 0 5 0,6-1-6 0,-6 1 6 0,-1 3-2 0,1-3-1 0,-1 0 0 0,7-1-4 16,-7 4 7-16,1-3-2 15,0 3 2-15,-1-3-5 0,7 0 2 16,-7 4 0-16,1-5-4 0,0 4 6 0,-1-3-1 0,0 3-8 16,1-3 8-16,-1 3 3 0,7-3-2 0,-6 3 1 15,0-3-2-15,-2 3-3 0,8-3 1 0,-6 0 1 0,0 3-7 16,6-3 4-16,-6-1-1 0,6 1 3 0,-7-1 1 15,7 5-7-15,-7-5 7 0,7 1 0 0,0 0 0 0,-6-1 0 16,6 1 0-16,0 3 0 0,-7-3 0 0,7 0 0 0,0 3 0 0,-6-3 0 16,6 3-3-16,0-3 2 0,-6 3 1 0,6-3 0 0,0 3 0 15,-8 1 0-15,8-1 0 0,-6 0 0 0,6 1 0 0,-6 2 3 16,6-2-2-16,0-1-1 0,-6 4 0 0,6-4 0 16,-8 4 0-16,8-3 4 0,0-1-2 0,-6 0-2 0,6 0 0 15,0 1 3-15,-6 0 1 0,6-1 2 0,0 0-4 0,0 0-2 16,0-3 0-16,-7 3 3 0,7 1 1 0,0-5 5 15,0 5-3-15,0-1 0 0,0-3-1 0,0 3-1 0,0 0 5 16,0-3-6-16,0 3 1 0,0 0-3 0,0-3 6 0,0 3-4 16,0 1 1-16,0-5 1 0,0 5 0 0,0 0-4 0,0-5 0 15,0 4 2-15,0-3-2 0,0 3 3 0,0-3-2 16,0 3-2-16,0-3 0 0,0 3 3 0,0-3-2 0,0 3 0 16,0 1-1-16,0-5 7 0,0 1-2 0,7 3 0 15,-7-3 1-15,0 3-1 0,0-3-1 0,0-1 2 0,0 1-1 16,6 3-1-16,-6-3 2 0,0 0-4 0,0 3-2 0,0-3-4 15,6-1 3-15,-6 1 1 0,0 0 4 0,8 3 0 0,-8-3-3 16,0 0 0-16,0-1-1 0,6 0 0 0,-6 2 3 16,0-2-2-16,6 1 3 0,-6 0-2 0,0-1 1 0,6 1 1 15,-6 0-2-15,0-1-5 0,8 4 2 0,-8-7 4 0,0 8-5 16,6-5 1-16,-6 1 1 0,0-4 7 16,6 4-5-16,-6-1-1 0,0 1-1 0,0 0 0 0,7-4 3 0,-7 3 1 15,0 1-2-15,0-4-2 0,0 4 0 0,6-1 0 0,-6-3 4 16,0 4-6-16,0-4-5 0,7 4 1 0,-7-4 4 0,0 0-2 15,0 0 6-15,7 3 2 0,-7-3-6 0,0 0 1 16,6 0 5-16,-6 0-7 0,0 0 2 0,6 0 1 0,-6 0-3 16,6 0 2-16,-6 0-10 0,8 0-2 0,-8 0-9 15,6 0-5-15,-6 0-5 0,6 0-12 0,-6 0-14 0,0-3-18 16,7 3-26-16,-7 0-35 0,6 0-46 0,-6 0-45 0,7 0-38 16,-7-4-6-16,0 4-32 0,7 0-34 0,-7-4-34 0,6 4-27 15,-6 0 51-15,6-3 59 0,-6 3-19 0,0-4-52 16,7 4 9-16,-7 0-4 0,0-4 11 0,7 4 37 0,-7 0 63 15</inkml:trace>
  <inkml:trace contextRef="#ctx0" brushRef="#br0" timeOffset="5552.5">24169 8396 94 0,'6'0'101'0,"-6"0"39"0,0 0 8 0,0 0-6 0,6 0 5 0,-6 0 0 0,0 0-6 0,7 0-6 0,-7 0-4 15,0 0-2-15,0-3 17 0,0 3 10 0,7 0 5 0,-7 0 3 16,0 0 4-16,0 0 2 0,6 0 4 0,-6-4 29 16,0 4 62-16,0 0 23 0,7 0-5 0,-7 0-17 0,0 0-26 15,6-4-30-15,-6 4-30 0,0 0-35 0,6 0-25 0,-6 0-20 16,8 0-23-16,-8 0-21 0,0 0-22 0,6-3-8 0,-6 3-12 16,6 0-22-16,0 0-42 0,-6 0-62 0,8 0-62 15,-8 0-68-15,6 0-86 0,0-4-83 0,-6 4-83 0,7 0 19 16,-1 0-9-16,-6 0-44 0,7 0-1 0,-7 0 3 15,7-4 114-15</inkml:trace>
  <inkml:trace contextRef="#ctx0" brushRef="#br0" timeOffset="10349.21">24905 7942 97 0,'0'-3'95'0,"0"3"29"0,-7 0 9 0,7-4-15 0,0 4-18 0,0 0-4 15,0 0-1-15,0 0-9 0,0-4-8 0,-7 4-8 16,7 0-6-16,0 0-7 0,0 0-1 0,0 0 0 0,0-3 1 0,0 3 1 0,0 0 3 15,0 0 11-15,7 0 10 0,-7 0 4 0,0-4-3 16,0 4 1-16,0 0-3 0,0 0-1 0,0 0-4 0,7 0 0 16,-7 0 3-16,0 0 0 0,0 0 3 0,6-4-2 15,-6 4 2-15,0 0 0 0,0 0 18 0,6 0 30 0,-6 0 14 16,0 0 5-16,7 0 5 0,-7 0-1 0,7 0-4 0,-7 0-11 16,0 0-6-16,6 4-16 0,-6-4-9 0,7 0-7 0,-1 0-11 15,-6 0-11-15,6 0-7 0,-6 0-4 16,8 0-8-16,-2 0 4 0,0 0-5 0,-6 0 7 0,6 0 0 0,1 0-4 15,0 0 0-15,-1 0-4 0,1 4-2 0,-1-4-7 0,0 0 2 16,2 0-3-16,-2 0-8 0,0 0-6 0,0 0-2 0,2 0-11 16,-2 0-6-16,0 0 0 0,1 0 1 0,-1 3-4 0,1-3 3 15,6 0-3-15,-7 0-4 0,-6 0-1 0,6 0 2 16,2 4 2-16,-2-4 13 0,0 0 8 0,1 0 6 0,-1 4 6 16,1-4-2-16,0 3 3 0,-1-3 6 0,0 4 7 0,8-4 12 15,-8 3 1-15,0-3-4 0,1 4-7 0,0 0-12 0,6-1-5 16,-7-3-8-16,0 4-3 0,2-4-4 0,4 4-5 15,-6-4-4-15,2 3 2 0,-2-3-4 0,7 4-4 0,-7-4 2 16,1 4-3-16,0-4-4 0,5 3 2 0,-6-3-3 0,2 0 3 16,-2 4-3-16,0-4 3 0,1 0-3 0,-1 4 3 15,1-4-3-15,0 3 3 0,-1-3-3 0,0 0 0 0,-6 4-1 16,7-4 0-16,0 4 4 0,-1-4 1 0,0 3-4 0,1-3 3 16,0 4 0-16,-1-4 1 0,1 0 0 0,-1 4 0 0,0-4 0 15,1 0 0-15,0 3-3 0,-1-3-2 0,0 0-3 16,8 0-2-16,-8 4 4 0,1-4-2 0,-1 0-2 0,1 0 0 15,-1 3-4-15,1-3 3 0,-1 0 5 0,0 0-3 16,2 0-1-16,4 4 0 0,-12-4 0 16,13 0 0-16,-6 0 3 0,-7 4-2 0,6-4 0 0,1 0 2 0,-1 0 2 0,0 3-3 15,2-3-2-15,-2 0 0 0,0 0 3 0,1 0 1 0,-7 0 2 16,7 0-1-16,-1 5-1 0,1-5 5 0,-1 0-3 0,-6 0 0 16,6 0-4-16,1 0 1 0,0 0-2 0,-7 0 3 15,6 0-3-15,0 0 6 0,-6 0-1 0,7 0-4 0,0 0 2 16,-7 0-6-1,6 0-2-15,-6-5-14 0,7 5-18 0,-7 0-26 0,6 0-45 16,-6 0-83-16,7-3-129 0,-7 3-164 0,0-4-129 0,6 4-62 16,-6-4-47-16,0 4 41 0,0-3 15 0,0 3 25 0,0-4 45 15,-6 1 125-15,6 3 209 0</inkml:trace>
  <inkml:trace contextRef="#ctx0" brushRef="#br0" timeOffset="11797.8797">24833 8195 146 0,'0'0'83'0,"-7"0"36"0,7-4 5 15,-6 4-11-15,6 0-13 0,0 0 5 0,-6 0 2 16,6 0 0-16,0 0 0 0,-8 0 13 0,8 0 8 0,0 0-5 16,-6 0 10-16,6 0-2 0,0 0-7 0,0 0-10 0,0 0-9 15,-6 0-8-15,6 0-5 0,0 0-5 0,0 0 0 0,0 0 2 31,0 0 5-31,0 0 9 0,0 0 52 0,0 0 33 0,0 0 22 16,0 0 20-16,0 0 11 0,0 0 0 0,0 0-12 0,0 0-22 16,0 0-23-16,0 0-16 0,0 0-2 0,0 0-18 0,0 0-19 15,6 0-13-15,-6 0-10 0,0 0-14 0,0 0-11 0,0 0-11 16,6 4-14-16,-6-4-10 0,8 0-11 0,-8 0-6 0,6 4-9 16,-6-4-4-16,6 0 0 0,-6 3-5 0,7-3-3 15,0 4-3-15,-1-4-3 0,0 4 2 0,1-1-3 0,-1 1-1 16,8 0 4-16,-8-1 4 0,0 1-2 0,8 0-4 15,-2-1 2-15,-5 5-3 0,6-5 0 0,0 1-1 0,-7-1 3 16,8 1 5-16,-8 0-5 0,7-1-2 0,0 1-1 0,-6 0 0 16,-1-1 3-16,8-3 2 0,-8 4-3 0,6 0-2 0,-4-1 0 15,-2-3 0-15,0 4 3 0,1-4-5 0,-1 4 2 0,8-4 0 16,-8 3 0-16,0 1 0 0,0-4 0 0,2 4 0 16,-2-4 0-16,0 3 3 0,1 1 1 0,-1-4-3 0,8 4 6 15,-8-4 3-15,0 4-4 0,2-1-1 0,-2-3 4 0,0 3 1 16,0-3-4-16,8 5-1 0,-8-5 1 0,1 3 2 15,-1-3-6-15,0 4 3 0,2-4 0 0,4 0-4 0,-6 4 0 16,2-4-1-16,-2 0 0 0,0 0 0 16,1 0 0-16,-1 3 0 0,1-3 0 0,0 0 0 0,-1 0-3 15,0 4-2-15,0-4 0 0,2 0 1 0,-8 0 2 0,6 4-2 16,0-4 2-16,1 0 2 0,-1 0 0 0,-6 3 0 0,7-3 0 16,0 4 0-16,-1-4 4 0,-6 0-3 0,6 3-1 15,1-3 3-15,-7 0-2 0,7 4 0 0,-1-4 6 0,0 0-5 16,-6 4-1-16,7-4 2 0,0 3-2 0,-1-3 0 0,-6 0-1 15,7 4 3-15,-1-4-2 0,0 0-1 0,-6 0 0 16,7 4 7-16,0-4-1 0,-1 0 0 0,-6 0-4 0,6 0 1 16,1 0 1-16,-7 3-2 0,7-3 2 0,-1 0-2 0,-6 0 1 15,7 0-2-15,-7 0 3 0,6 0 1 0,-6 0-3 0,7 0-2 16,-7 0 0-16,0 0-10 0,0 0-13 0,6 0-19 16,-6 0-28-16,0 0-47 0,0 0-58 0,7 0-73 0,-7 0-85 15,0 0-51-15,0 0-45 0,0 0-45 0,0 0-20 0,0 0 38 16,0 0 60-16,-7 0-77 0,7-3 0 0,0 3-1 0,0-4 39 15,0 4 73-15</inkml:trace>
  <inkml:trace contextRef="#ctx0" brushRef="#br0" timeOffset="12498.31">25725 8103 40 0,'0'0'81'0,"7"-3"10"0,-7-1-3 0,0 0-2 0,0 4-14 0,6-3-10 0,-6-1-5 15,0 4 0-15,0-4 2 0,0 4 11 0,7-3 7 0,-7-1 3 16,0 4-1-16,0-4 1 0,0 4 1 16,0-3 2-16,6-1 1 0,-6 4 0 0,0-4-1 0,0 4 12 0,0 0 9 0,0-3 7 15,0 3 6-15,0 0 5 0,0-4 9 0,6 4 3 16,-6-3 5-16,0 3 62 0,0 0-31 0,0-4 25 0,0 4 22 16,0 0 15-16,0 0 4 0,0 0-1 0,8 0-9 15,-8-4-15-15,0 4-19 0,0 0-4 0,0 0 18 0,0 0 10 16,0 0-1-16,0 4-14 0,0-4-17 0,0 0-22 0,0 4-32 15,-8-1-27-15,8 1-25 0,0-1-19 0,0 1-9 0,-6 0-13 32,6 3-12-32,-6-3-7 0,6 3-2 0,-7 0-3 0,7 1-6 0,-6 3-1 15,-1-4 2-15,1 4-5 0,-1-4 2 0,1 4-3 0,-1 0 4 16,0-4-4-16,7 4-1 0,-6-3 3 0,0 3-2 16,-1-4-2-16,0 4 0 0,1-3 3 0,0-1-2 0,-1 4 0 15,1-4 2-15,-1 0-2 0,0 4-1 0,1-3 4 0,0-1-2 16,-2 4-2-16,8-4 0 0,-6 1 0 0,0-1-7 0,6 1-2 15,-7-2-4-15,1-1-7 0,6 2-14 0,-7-3-14 16,7 3-28-16,-6-3-33 0,6-1-37 0,0 1-56 0,-7-1-62 16,7 1-67-16,0-4-57 0,0 4-22 0,0-1-43 15,-6-3-47-15,6 4-15 0,0-4 83 0,0 4-36 0,0-4 5 16,-6 0 9-16,6 3 12 0,0-3 55 0</inkml:trace>
  <inkml:trace contextRef="#ctx0" brushRef="#br0" timeOffset="14262.52">25542 8407 126 0,'0'0'72'0,"8"-3"14"0,-8-1 8 0,0 4-6 0,0-4-11 16,6 4 1-16,-6-3 2 0,0 3 16 0,0 0 8 16,0-4 3-1,0 4 3-15,6 0 1 0,-6-4-2 0,0 4 0 0,0 0 9 0,0-3 11 0,0 3 2 0,0 0 2 0,0 0-3 16,0-4 1-16,0 4-3 0,0 0 3 0,0 0 5 0,0 0 17 15,7 0 55-15,-7 0 26 0,0 0 23 0,0 0 5 0,0-4-7 16,0 4-18-16,0 0-22 0,0 0-26 0,0 0-9 16,0 0-7-16,0 0-11 0,0 0-12 0,0 0-13 0,6 0-12 15,-6 0-10 1,0 4-13-16,0-4-15 0,0 0-18 0,0 0-19 0,0 4-10 16,0-4-10-16,0 0-10 0,0 3-7 0,0-3-5 0,0 4-2 15,0 0-1-15,0-4 4 0,0 3-6 0,0-3 1 0,0 4-3 16,0 0 3-16,0-4-6 0,0 3-9 0,0-3-9 15,0 4-13-15,0-4-15 0,0 4-14 0,0-4-23 0,0 0-29 16,0 3-34-16,0-3-36 0,0 4-33 0,0-4-35 0,0 0 3 16,0 4-15-16,0-4-19 0,0 0-20 0,0 0-14 0,0 3-12 15,0-3 22-15,0 0 67 0,0 0 24 0,0 4-13 0,0-4-37 16,0 0-12-16,0 0 36 0,0 0 13 0,0 0-31 16,-6 4 14-16,6-4 2 0,0 0 47 0</inkml:trace>
  <inkml:trace contextRef="#ctx0" brushRef="#br0" timeOffset="14771.13">25536 8447 176 0,'0'-3'96'0,"0"-1"48"0,0 4 2 0,0-3-9 0,0 3 5 15,6-4-13 1,-6 4-14-16,0 0-10 0,0-4-9 0,0 4-8 0,0 0-6 0,0 0-3 0,0 0 7 0,0 0 1 0,0 0 0 16,0 0 0-16,0 0 2 0,0 0 3 0,0 0-4 0,0 0 1 31,0 4-5-31,0-4 0 0,0 4 3 0,0-4 5 0,0 3 1 16,0-3 5-16,0 4 23 0,0-1 2 0,0 1-2 15,0 0 1-15,0-1 5 0,0 2 0 0,0-2 1 0,0 5-3 16,0-5-6-16,0 1-15 0,0-1-22 0,0 1-16 15,0 0-18-15,0 3-16 0,0-3-11 0,0-1-6 0,0 1-2 16,0 0-3-16,0-1-7 0,0 1-15 0,0 0-21 0,0-1-18 16,0 1-22-16,0 0-23 0,8-4-16 0,-8 3-28 0,0-3-26 15,0 4-28-15,0-4-33 0,0 0-31 0,0 0 45 16,6 0 17-16,-6 0-7 0,0-4-40 0,0 4-53 0,0-3 12 16,0 3 14-16,0-4-36 0,0 4 22 0,0-4 11 0,0 1 36 15</inkml:trace>
  <inkml:trace contextRef="#ctx0" brushRef="#br0" timeOffset="16330.98">24846 8360 74 0,'0'-4'81'0,"-6"4"13"0,6-3 16 0,0 3-6 0,0 0-9 0,0-4-9 0,0 4 0 0,-7 0 11 16,7-4-1-16,0 4-7 0,0-3-6 0,0 3-4 0,0 0-5 15,0 0-4-15,0-4-3 0,0 4-2 0,0 0-3 16,0 0 4-16,0-4 0 0,0 4-1 0,0 0-4 0,0 0 2 15,0 0 1-15,0 0 1 0,0 0 1 0,0 0 2 0,0 0 0 16,0 0 3-16,0 0 2 0,0 0-1 0,7 0 1 16,-7 0-5-16,0 0-1 0,0 0 0 0,6 0 1 0,-6 4 6 15,0-4 21-15,6 0 3 0,-6 4 1 0,7-4-2 0,-7 0-5 16,6 3-4-16,-6-3 1 0,7 4-1 0,-7 0 0 0,7-4-3 16,-1 3-3-16,-6-3-6 0,6 4-9 0,-6-4-5 15,7 3-6-15,0 1-8 0,-1 0-8 0,0-4-5 0,1 3-7 16,0 1-3-16,-7 0-1 0,6-1-3 0,1-3-1 0,-1 4 1 15,0 0 2-15,2-1-5 0,-2 1 2 0,0-4 2 16,-6 4 2-16,6-1 0 0,1 1 0 0,0 0 0 0,-1-4 5 16,-6 3-1-16,7-3-2 0,-1 4-8 0,0 0-1 0,-6-4-3 15,8 3-6-15,-2-3-1 0,0 4 4 0,0-4 3 16,2 4-1-16,-2-4 1 0,0 3-3 0,1-3 3 0,-1 4 1 16,1-1 3-16,0-3 2 0,5 4-2 0,-6-4-2 0,2 0 6 15,-2 4-4-15,0-4 4 0,1 3 5 0,-1 2-1 0,1-5 0 16,0 3 2-16,5 1 2 0,-12-4 0 0,8 4 0 0,-2-4 0 0,0 3 3 15,0 1 5-15,1-4-3 0,0 3 4 0,-7 1 0 0,6 0 8 16,1-4 2-16,-1 3-3 0,-6 1-1 0,6-4 0 16,2 4-3-16,-2-1-2 0,-6-3 1 0,6 4 2 0,0-4-1 15,2 4-2-15,-8-4-7 0,6 3-2 0,0-3-4 0,1 4-1 16,-7-4-7-16,6 0-3 0,1 4-4 0,0-4-4 16,-1 0-6-16,0 3 5 0,-6-3-1 0,6 4-1 0,2-4 0 15,-2 0 1-15,-6 4-4 0,6-4 1 0,1 0-2 0,-1 3 0 16,-6-3 2-16,7 4-2 0,0-4-1 0,-1 4 0 15,-6-4 0-15,6 0 0 0,-6 3 7 0,7-3-1 0,0 0 3 16,-1 4-6-16,-6-4 1 0,6 0 1 0,1 0-3 0,-7 3-2 16,7-3 0-16,-1 0 0 0,-6 0 0 0,7 4 0 15,-1-4 0-15,-6 0-4 0,6 0 3 16,-6 0 1-16,7 0 0 0,0 0-3 0,-7 4 2 0,6-4 0 0,0 0 1 0,-6 0 0 16,7 3 0-16,-7-3 3 0,7 0-2 0,-1 0-1 0,-6 4 0 15,7-4 0-15,-7 0 0 0,6 0 0 0,1 0 4 16,-7 4-2-16,6-4-2 0,1 0 0 0,-7 0 0 0,6 0 0 15,-6 3 0-15,6-3 0 0,-6 0 0 0,8 0-4 0,-2 0 3 16,-6 0 1-16,6 0 0 0,-6 4 0 0,7-4 0 16,-7 0 0-16,6 0 0 0,-6 0 0 0,7 0 0 0,-7 0 0 0,0 0 0 15,6 4 0-15,-6-4 0 0,0 0-3 0,7 0-5 16,-7 0-8-16,0 0-9 0,6 0-11 0,-6 0-19 0,0 0-23 16,0 0-28-1,0 0-42-15,6-4-66 0,-6 4-83 0,0 0-47 0,0 0-56 0,0 0-61 0,0-4-43 0,0 4 40 0,0 0 8 16,0-3-59-16,0 3 7 0,0 0-6 0,0-4 63 15,0 4 191 1</inkml:trace>
  <inkml:trace contextRef="#ctx0" brushRef="#br0" timeOffset="17224.5">25875 8096 17 0,'0'0'14'0,"0"0"7"16,-7-4 2-16,7 4 3 0,0 0 2 0,-6-3 6 0,6 3 3 0,0 0 5 15,0 0 0-15,0-4 4 0,-6 4-4 0,6 0-6 0,0 0-6 16,0 0-2-16,0-4-3 0,0 4-1 0,-7 0-4 0,7 0-1 0,0-3-1 15,0 3 0-15,0 0 0 0,0 0-2 0,-7-4 2 0,7 4-4 16,0 0 0-16,0-4 3 0,0 4-1 0,0 0-1 31,0 0 2-31,-6-3 1 0,6 3 1 0,0 0-1 0,0 0 1 16,0-4-2-16,0 4 0 0,0 0-2 0,-6 0-2 0,6-4-4 0,0 4 0 0,0 0 0 0,0 0 1 0,0 0 1 16,0 0 4-16,0 0 2 0,-8 0 5 0,8 0 3 0,0 0 2 15,0-3 1-15,0 3 0 0,0 0 1 0,0 0 4 16,0 0 1-1,0 0 1-15,0 0 1 0,0 0 2 0,0-4 1 0,0 4 2 0,0 0 2 0,0 0 2 0,0 0 2 0,0 0 5 16,0 0 6-16,0 0 2 0,0-3 2 0,0 3-2 0,0 0 2 16,0 0-3-16,0 0-1 0,0 0-2 0,0 0-2 0,0 0-4 15,0 0-4 1,0 0-2-16,0 0-2 0,0 0-2 16,0 0-6-16,0 0-3 0,0 0-1 0,0 0 0 15,0 0 0-15,0 0 0 0,0 3-2 0,0-3-3 0,0 4-2 16,0-4-5-16,0 3-7 0,0 1-3 0,-6 0-3 0,6-1 0 15,0 1-1-15,0 0 2 0,0-1-6 0,0 1-7 0,0 0-14 16,0 3-16-16,0-3-17 0,0-1-19 0,0 5-21 0,0-5-26 16,0 1-25-16,0 3-22 0,0-3-25 0,0-1-36 15,0 5-26-15,0-5-34 0,0 1 2 0,0 0 4 0,0-1 38 16</inkml:trace>
  <inkml:trace contextRef="#ctx0" brushRef="#br0" timeOffset="17905.21">25822 8176 82 0,'0'4'63'0,"0"0"16"0,0 0 1 0,0-4-3 0,0 3-13 0,0 1-15 0,0-4-11 0,0 4-7 16,0-1-5-16,0 1-1 15,0-4-1-15,-6 4 2 0,6-4 1 0,0 3 2 0,0 1 4 0,0 0 3 0,0-4 0 0,0 3 0 16,-6 1-1-16,6 0-1 0,0-4-2 0,0 3 0 0,-7 1 1 15,7 0-1-15,0-1-1 0,0 1-1 0,-6-1 0 0,6 1 1 16,0 0-1-16,-7 3-1 0,7-3 0 0,0-1-2 16,-6 1-1-16,6 3 1 0,-7-3-1 0,7 3 2 0,0 1-3 15,-6-5 1-15,6 5-2 0,-6-1 3 16,6-4 2-16,-8 5 8 0,8 0-1 0,-6-5 2 0,6 5-1 0,-6-1 1 0,6-4-2 16,-7 5-3-16,7-1-2 0,-6-3-4 0,-1 3-3 15,7 0-1-15,-6-3-3 0,6 3-3 0,-7 1-2 0,7-1-3 16,-6-3-4-16,6 3-1 0,-7-3-3 0,7 3 1 15,-7-4-1-15,7 5 2 0,-6-5-3 0,6 5 1 0,-6-4 3 16,6 3-1-16,-7-3 5 0,7 3 6 0,0-3 4 0,-7-1 8 16,7 1 1-16,-6 3 6 0,6-3 0 0,0 0 3 0,-6-1-1 15,6 5-5-15,-7-5-2 0,7 1-6 0,0 0-3 0,-6-4-1 16,6 3-4-16,0 1-3 0,0 0-2 0,-7-1 1 16,7 1-3-16,0-1-4 0,-7-3-2 0,7 4 0 0,0 0 0 15,0-4-1-15,0 3-1 0,-6 1-1 0,6-4-1 0,0 4 0 16,0-1 0-16,0-3 0 0,0 4 2 0,0 0 0 0,0-4 2 31,0 3 0-31,-6-3-2 0,6 4 1 0,0-4-1 0,0 4 2 0,0-4-2 0,0 0 0 0,0 0-1 16,0 3 0-16,0-3 0 0,0 0-1 0,0 4 0 0,0-4 0 15,0 0-3-15,0 0-6 0,0 4-8 0,0-4-11 0,0 0-14 16,0 0-19-16,0 0-20 0,0 0-19 0,0 0-23 16,0 0-28-16,6 0-29 0,-6-4-70 0,0 4-62 0,0 0-58 15,0-4-10-15,6 4 112 0</inkml:trace>
  <inkml:trace contextRef="#ctx0" brushRef="#br0" timeOffset="25758.71">25335 8320 6 0,'0'0'24'0,"0"3"10"0,0-3 1 0,0 3 0 15,0-3-1-15,0 5 2 0,0-5 0 0,0 0-1 16,0 3-1-16,0-3-2 0,0 0-4 0,0 0 0 0,0 0-1 16,0 4-2-16,0-4-1 0,0 0-2 0,0 0 0 0,0 0-1 15,0 0 0-15,0 0 0 0,0 0 0 0,0 4 0 0,0-4 4 16,0 0-1-16,0 0-2 0,0 0-2 0,0 0-6 0,0 0-1 15,0 0 5-15,0 0 2 0,0 0 3 0,0 0 3 16,0 0-1-16,0 0 5 0,0 0 0 0,0 0 2 0,6 0-1 16,-6 0 1-16,0 0 0 0,0 0 0 0,0 0 0 15,0 0 0-15,0 0 1 0,0 0-2 0,0 0 1 0,0 0-3 16,0 0 1-16,0 0 0 0,0 0 0 0,0 0 0 0,0 0 0 16,6 0 0-16,-6 0 0 0,0 0 0 0,0 0 0 0,0 0 4 15,0 0 3-15,0 0-1 0,0 0 6 0,0-4 2 16,0 4 1-16,0 0 0 0,0 0 0 0,0 0 0 0,0 0 0 15,0 0 0-15,0 0 0 0,0 0 4 0,7-4-1 0,-7 4 1 16,0 0-1-16,0 0-3 0,0 0-5 0,0 0-4 0,0-3-2 0,6 3-5 16,-6 0-2-16,0 0 0 0,0-5-3 0,0 5-1 0,0 0 0 15,7 0-3-15,-7 0 1 0,0-3-1 0,0 3-1 0,0 0 2 16,0-3 1-16,7 3 0 16,-7 0 1-16,0-4-1 0,0 4 1 0,6 0-1 0,-6-4 2 0,0 4 8 15,0-4 5-15,6 4 3 0,-6-3-1 0,0 3-2 0,0-4 2 16,7 4-5-16,-7-4 2 0,0 4-5 0,7-3-5 0,-7-1-4 15,0 4-4-15,6-4-4 0,-6 4-1 0,0-3-4 0,6-1 2 16,-6 4 1-16,0-4-2 0,0 4 1 0,7-3-2 0,-7-1-3 16,0 4-4-16,7-4-2 0,-7 4 2 0,0-3 2 15,6 3-3-15,-6-4 0 0,0 0-1 0,0 1 0 0,7 3 0 16,-7-4 3-16,0 1-2 0,6 3-1 0,-6-4 2 0,0 0-1 16,6 1-1-16,-6 3 3 0,0-4-2 0,7 0 3 15,-7 4-1-15,7-3-2 0,-7-1-1 0,0 0 0 0,6 4 0 16,-6-3 3-16,0-1 1 0,6 0 0 0,-6 4 0 0,0-3-6 15,7-1 2-15,-7 0 3 0,7 1-2 0,-7 3-1 0,0-4 0 16,6 0 0-16,-6 0 0 0,0 4 0 0,7-3 3 16,-7 0 0-16,0-2-2 0,6 5-1 0,-6-3 0 0,0-1 0 15,7 0 0-15,-7 1 0 0,0-1 0 0,6 0 0 0,-6 4 0 16,0-3 0-16,7-1 0 0,-7 0-2 0,6 1 2 0,-6 3 0 16,0-4 0-16,6 1-3 0,-6-1 2 0,0 0 0 15,8 4 1-15,-8-3 3 0,0-1-2 0,6 4-1 0,-6-4-3 16,0 1 2-16,6-1 4 0,-6 4-2 15,0-4-1-15,7 1 0 0,-7-1 0 0,6 4 0 0,-6-4 0 0,7 1 0 16,-7-1 0-16,6 0 0 0,-6 1 2 0,7-1-1 0,-7 4 2 16,0-4-2-16,6 1 0 0,-6-1-1 0,6 1 0 0,-6-1 0 15,8 4 0-15,-8-4 0 0,6 1 0 0,-6-2 0 0,0 2 0 16,6-1 0-16,-6 0 3 0,0 1 3 0,7-1-1 16,-7 1-3-16,7-1 3 0,-7 0-3 0,0 1 2 0,6 3-3 15,-6-4-1-15,0 0 0 0,7 1 2 0,-7-1-1 16,0 4-3-16,6-4 4 0,-6 1-2 0,0-1 0 0,6 0 0 15,-6 1 0-15,0-1 3 0,7 0-2 0,-7 4 0 0,0-3 2 16,7-1 0 0,-7 0-2-16,6 1-1 0,-6-1 0 0,0 1 0 0,6-1 0 15,-6 0 0-15,7 1 0 0,-7-1 0 0,7 0 0 0,-7 1 0 16,0-1 0-16,6 4 0 0,-6-4 0 0,7 1 3 16,-7-1-2-16,6 0 0 0,-6 1-1 0,7-1 0 0,-7 0 5 15,6 0 0-15,-6 1 1 0,7-1-1 0,-7 0 2 0,6 1 1 16,0-1-5-16,-6 0 0 0,8-3 1 0,-8 3 2 0,6 1-1 15,0-1 5-15,-6 0-2 0,7 1 1 0,-7-5 2 0,6 5 3 16,1-1 4-16,-7 1-2 0,6-5 1 0,1 5-4 16,-7-1 0-16,6-3-1 0,-6 3 5 0,6 0-3 15,-6 1-2-15,8-1 6 0,-2-3 6 0,-6 3 6 0,6 0-4 0,-6 1 1 16,7-1-4-16,-7 0-2 0,7 1-1 0,-7-1 0 0,6 1-3 16,-6-2 0-16,6 2 1 0,-6-1-4 0,0 0-1 0,7 1-1 15,-7-1 0-15,6 0-5 0,-6 1-1 0,7-1 1 0,-7 1-2 16,0-1 2-16,7 0-5 0,-7 1 2 0,6-1-1 15,-6 0 4-15,6 1 0 0,-6-1 1 0,7-3 2 0,-7 3 0 16,7 0-5-16,-1 1 3 0,-6-5-4 0,6 5 1 0,1-5-1 16,-7 5-2-16,6-1 0 0,1-3-1 0,-7 3 2 0,7 1-2 15,-7-1 0-15,6 0-1 0,-6 1 0 0,6-2 0 0,-6 2 3 16,8 0 3-16,-8-5-1 0,6 4 2 0,-6 1 0 0,6-1 3 16,-6 0 2-16,6 1-2 0,-6-1 1 15,7 0 3-15,-7 1 1 0,7-1 3 0,-1 0-1 0,-6 1 5 0,7-5 1 16,-7 5 1-16,6-1 3 0,-6 0 3 0,6-3-4 15,2 3-1-15,-8 1-4 0,6-4-3 0,0 3-4 0,-6-3-4 16,6 3 1-16,2-3 1 0,-8 3 0 0,6-3-2 0,0 3-7 16,-6-3 0-16,7 3 4 0,-7-4 0 0,6 5 1 0,1-5 0 15,-7 5 0-15,7-5 0 0,-7 5 0 0,6-5-3 16,0 1 5-16,-6 3-1 0,7-3 2 0,-7 4 1 0,7-5-3 16,-7 5-1-16,6-5 0 0,0 5 0 0,-6-5 3 0,7 5-3 15,-7-5 3-15,6 1 4 0,1 0 1 0,0 3 5 0,-7-3 2 16,6-1-2-16,0 1-3 0,2-1-4 0,-8 1-5 0,6 0 0 15,0-1-3-15,0 1-4 0,1 4 6 0,-7-5-2 16,7 1 0-16,-1 3-1 0,-6-3-4 0,7 3 3 0,-7-3-3 16,6 3-1-16,0 1 0 0,-6-5 0 0,8 5 7 0,-8-1-1 0,6 0-4 31,0 1 2-31,-6-1 1 0,6-3-1 0,-6 3 5 0,8 1 1 16,-8-1-1-16,6 0 8 0,0-3 9 0,-6 3 2 0,7 1 12 15,-1-5 6-15,1 4 9 0,0 1 97 0,-7-5-92 16,6 1-10-16,6 0 1 0,-4-1-11 0,-2 1-4 0,0 0-7 15,7-4-6-15,-6 4-5 0,0-1-2 0,5-3-4 16,-6 4-5-16,2 0-5 0,-2-1 6 0,0 1-2 0,1 0 0 16,0 3 2-16,-1-3 1 0,1 3-6 0,-7-4 5 0,6 5 1 15,-6-1-6-15,6 0 5 0,-6 1-2 0,7-1-4 0,-7 0-2 16,0 1 0-16,7-1 0 0,-1-3 0 0,-6 3 0 0,6 1 0 16,-6-5 0-16,7 5 0 0,-7-5 0 0,7 5 0 15,-1-5 0-15,1 1 0 0,-7 0 4 0,6 3 4 0,1-3 4 16,-1-1 9-16,-6 1 6 0,7 0 2 0,-1 3 1 0,0-4 0 15,2 2 0-15,-8-2 0 0,6 4-3 0,0-3-2 16,1 0-10-16,-1 3-7 0,1-3-1 0,-7-1 1 0,6 1-1 16,1 3-2-16,-1-3 4 0,0 0-3 0,-6 3-1 0,8-3 1 15,-2 3 2-15,-6-3-2 0,6 3-1 0,1-3 4 16,-7 3 0-16,7-3 1 0,-1 0-4 0,-6 3 3 0,7-3-6 16,-1 3 5-16,-6-4-2 0,6 1-1 0,1 0 1 0,0 3-1 15,-7-3-4-15,6-1 0 0,0 1 2 0,1 0-2 0,0-4-1 16,-1 4 4-16,-6-1-2 0,7 1 4 0,-1 0-4 0,1-1-1 15,-1 1 3-15,-6 0-2 0,7-1 1 0,-1 5 1 16,-6-5-2-16,6 1 5 0,-6 4-1 0,8-5-4 0,-8 4 2 16,6-3-2-16,-6 3-2 0,6 0 0 0,-6-3 0 0,7 4 0 15,-7-1 0-15,0-3 0 0,6 3 3 0,-6 0-2 16,7-3-3-16,-1 3 1 0,-6-3 1 0,7 3 0 0,-7-3 0 16,6 3 3-16,-6-3-2 0,6 3-1 0,2-3 0 0,-8 3 0 15,6-3 0-15,-6 0 0 0,6 3-3 0,1-3 2 16,-7 0 1-16,7 2 0 0,-1-2 0 0,0 0 0 0,-6 3 0 15,7-3 0-15,-1 3 0 0,-6-3 3 0,7 3-2 0,0-3-4 16,-7 3 2-16,6-3 1 0,0 3 0 0,-6 1 0 16,7-5 0-16,0 5 6 0,-7-4 3 0,6 3-3 0,0-3 0 15,1 3-1-15,-7-3-1 0,6 3-2 0,1-3-2 0,0-1 4 0,-7 5-2 0,6-5 4 16,0 5 0-16,2-5-4 16,-8 4-1-16,6-3 2 0,0 3-2 0,-6-3 3 0,6 3 1 0,1-3-3 0,0 3-2 15,-7-3 6-15,6 4 0 0,1-5-1 0,-7 5-3 16,6-5-1-16,0 5-1 0,-6-5 0 0,8 5 3 0,-2-5-2 15,0 1-1-15,0 0 0 0,-6-1 4 0,8 5 4 0,-2-5-2 16,0 1-1-16,1-1-3 0,-1 2-1 0,-6-2-1 0,7 0 0 16,0 1 0-16,-1 4 0 0,0-5 0 0,-6 1 0 15,7 3 0-15,0-3 0 0,-7 3 0 0,6-3 0 0,-6 3 3 16,6-3 5-16,1 3 2 0,-7-3-4 0,6 3 3 16,-6 1-3-16,7-4 3 0,0 3-3 0,-7-3-4 0,6 3 2 15,-6-3-3-15,6-1 3 0,2 5-2 0,-8-1 1 0,6-4-2 16,-6 5 0-16,6-1-1 0,0-3 0 0,-6 3 0 0,7-3 3 15,-7 3-2-15,7 0 3 0,-7-3-2 0,6 3-2 0,-6 1 0 16,7-1 0-16,-7 0 0 0,6 1-4 0,-6-1 7 16,0 0-2-16,6 1-1 0,-6-1 0 0,8 1 3 0,-8-1-5 15,6 0 2-15,-6 1 0 0,0-1-4 0,6 0 2 0,-6 4 2 16,6-3 0-16,-6-1 0 0,7 0 0 0,-7 1 4 0,0-1-3 16,7 0-1-16,-7 1 0 0,6-1 0 0,1 0-4 15,-7 1 7-15,6-1 1 0,-6 0-6 0,7 0 2 0,-7 1 0 16,7-5 0-16,-7 5 3 0,6-1-2 15,-6 0-1-15,6 1 0 0,-6-1 0 0,6 0 0 0,-6 1 0 0,8-1 0 16,-8 1 0-16,6-1 0 0,-6 0 3 0,6 1 5 0,-6-1 2 16,7 0 3-16,-1 1 4 0,-6-1 2 0,0 0 4 0,7 1 2 15,0-5 3-15,-7 5-2 0,6-1-4 0,-6 0-4 16,0 1 1-16,6-1 0 0,-6 0-3 0,6 1 0 0,-6-1-1 16,8-3-3-16,-8 3-1 0,0 1-1 0,6-2 0 0,-6 2-4 15,6 0 3-15,-6-2 1 0,0 2 7 0,7-1-2 16,-7 1 0-16,0-1 0 0,7 0 3 0,-7 1 2 0,0-1 0 15,0 0-3-15,6 1-2 0,-6 3 0 0,0-4 0 0,0 0-3 16,7 1-5-16,-7 3-1 0,0-4-4 0,0 0-2 0,6 1 0 16,-6 3 0-16,0-4 0 0,0 0 0 0,0 4 0 15,6-3 0 1,-6 3 0-16,0-4 0 0,0 0 7 0,0 4-1 0,7-3-4 16,-7 3 2-16,0 0 1 0,0-4-4 0,0 4 3 0,0 0-3 15,0-4-1-15,0 4 0 0,0 0 0 0,0 0 4 16,0-3-2-16,7 3-6 0,-7 0 3 0,0 0 5 0,0 0-3 0,0 0 2 15,0 0-2-15,0 0 0 0,0-4 2 0,0 4-5 16,0 0 1-16,0 0-2 0,0 0-5 0,0 0-8 0,0 0-13 16,0 0-24-16,0 0-31 0,0 0-37 0,0 0-60 15,0 0-79-15,0 0-94 0,0 0-110 0,0 0-78 0,-7 0-20 16,7 0-41-16,0 4-23 0,-7-4 97 0,7 0-24 0,0 3 18 16,-6-3 16-16,6 4 63 0,0-4 139 0</inkml:trace>
  <inkml:trace contextRef="#ctx0" brushRef="#br0" timeOffset="27176.37">27444 5733 52 0,'0'-4'55'15,"0"1"23"-15,0-1-3 0,7 4 9 0,-7-4-8 0,0 4-12 16,0-3-7-16,0 3-6 0,0-4-4 0,7 4-3 0,-7 0-4 16,0-4 7-16,0 4 1 0,0 0-1 0,0 0 0 0,0-3-3 15,0 3-1-15,0 0 3 0,0 0-1 0,0-4 1 0,0 4 1 16,0 0 5-16,0 0 2 0,6 0 3 0,-6-4 2 16,0 4 4-16,0 0 2 0,0 0 11 0,0 0 5 0,0 0 2 15,0 0 1-15,0 0 2 0,0-3-2 0,0 3 0 16,0 0-2-16,0 0 2 0,0 0-1 0,0 0-1 0,0-4 4 15,0 4-4-15,7 0-2 0,-7 0-2 0,0 0 25 0,0-4 4 16,0 4-3-16,0 0-5 0,0 0-2 0,0 0-1 0,0 0 0 16,0 0-2-16,0 0-4 0,0-3 2 0,0 3-4 15,0 0 4-15,0 0 2 0,0 0 2 0,0 0 5 0,0 0 1 16,0 0 4-16,0 0 0 0,0 0-7 0,0-4-2 0,0 4 4 16,0 0 0-16,0 0-4 0,0 0-2 0,0 0-3 0,0 0-12 0,-7 0-6 15,7 0-9-15,0-4-7 0,0 4-8 0,0 0-8 0,0 0-4 16,0 0 1-16,0 0 1 0,0 0-4 0,0-3 0 0,0 3-4 15,0 0 2-15,-6 0 0 0,6 0 2 0,0-4-1 16,0 4-1-16,0 0-2 0,0 0-5 0,0-4-1 0,-7 4-1 16,7 0-3-16,0 0-4 0,0-3-2 0,-7 3-1 15,7 0-7-15,0 0 2 0,-6 0-7 0,6-4 1 0,0 4 0 16,-6 0 5-16,6 0-3 0,0-4 0 0,0 4 2 0,-8 0-6 16,8 0 6-16,0-3 2 0,-6 3 3 0,6 0-3 0,0-4 8 15,-6 4-2-15,6 0-5 0,0-3 3 0,-6 3 0 16,6 0 5-16,0-4-3 0,-7 4 0 0,7 0-5 0,0-4 0 15,-7 4-1-15,7 0-3 0,0 0-2 0,0-3 4 0,-6 3-6 16,6 0-2-16,0 0-1 16,-7-4 0-16,7 4 0 0,0 0 3 0,-6 0-2 0,6-4-1 0,-6 4 4 0,6 0-2 15,0 0-2-15,0 0 3 0,-8 0-2 0,8 0 3 0,-6 0 1 16,6 0 3-16,0 0-6 0,-6-3 3 0,6 3 0 0,0 0-1 16,-6 0-2-16,6 0-2 0,0 0 0 0,-7 0 0 15,7 0 0-15,0 0 0 0,-7 0 0 0,7 0 0 0,0 0 0 16,0 0 0-16,-6 0-3 0,6 0 2 0,0 0 1 15,-7 0 0-15,7 0 0 0,0 0 0 0,-6 3 0 0,6-3 0 0,0 0-3 16,0 0 2-16,-7 0-3 0,7 0 6 0,0 0-5 16,-7 0-4-16,7 4 5 0,0-4 1 0,-6 0 1 0,6 0 0 15,0 4-4-15,-6-4 2 0,6 0 2 0,0 0 0 16,0 3-3-16,-6-3 2 0,6 0 0 0,0 0 1 0,0 4 0 16,0-4 0-16,0 0-3 0,-8 4 2 0,8-4 1 0,0 3 0 15,0-3 0-15,0 0 3 0,0 4-2 0,0-4-4 0,-6 3 2 16,6-3 4-16,0 4-2 0,0-4-1 0,0 4 0 0,0-4 0 15,0 3 0-15,0-3 0 0,-6 4 0 0,6 0 0 16,0-4 0-16,0 3 0 0,0-3 0 0,0 4 0 16,0 0 3-16,0-4-2 0,0 3-1 0,0-3-6 0,0 4-3 15,0 0-11-15,6-4-6 0,-6 3-9 0,0-3-27 0,6 4-22 16,-6-4-24-16,8 0-34 0,-8 4-36 16,6-4-41-16,-6 0-51 0,6 0-53 0,0 3 2 0,-6-3-26 0,7 0-27 0,-7 0-23 0,7 0-23 31,-7 0 73-31,6 0 34 0,-6 4-19 0,7-4-34 0,-7 0 33 15,0 0 3-15,0 0 9 0,6 4 18 0,-6-4 55 16</inkml:trace>
  <inkml:trace contextRef="#ctx0" brushRef="#br0" timeOffset="30880.05">27321 5733 32 0,'0'0'92'0,"-7"0"14"0,7 0 10 0,0 0-7 0,-6 0-19 0,6 0-16 0,0 0-9 16,0 3-3-16,0-3 2 0,-7 0 0 0,7 0-3 15,0 0-4-15,0 0-3 0,0 0-4 0,0 0-3 0,0 5 0 16,0-5-4-16,-7 0-1 0,7 0-4 0,0 0-4 16,0 0-2-16,0 0-4 0,0 0-2 0,0 3-2 0,0-3 0 0,-6 0-3 15,6 0-1-15,0 0-1 0,0 0 4 0,0 3 2 0,-6-3-2 0,6 0 3 16,0 5 0-16,0-5-2 0,0 3 1 0,-6-3 1 15,6 4-2-15,0-4 0 0,0 4-3 0,-8-4 1 0,8 3 1 16,0 1 1-16,-6-4 0 0,6 3 1 0,0 1 1 16,0-4-4-16,-6 4 2 0,6-1-3 0,0-3-3 15,-7 4-2-15,7 0 3 0,0-1-1 0,-6 1-1 16,6 0 2-16,0-4 1 0,-7 3-1 0,7 1-5 0,0 0-1 0,-7-1-2 0,7 1-2 16,0 0-3-16,-6-1-1 15,6-3 1-15,-6 4-2 0,6 0-2 0,0-1-2 16,-6 1 1-16,6-1-1 0,0 1 3 0,-8 0 0 0,8-1 2 15,0 5 1-15,-6-8 6 0,6 7 4 0,0-3 3 0,-6-1 0 0,6 1-1 0,-7 0 2 16,7 0-4-16,-7 3 0 16,7-3 2-16,-6-1-3 0,6 1-2 0,0 0-1 0,-7 3 0 0,7-3 1 0,-6-1 0 0,0 1 0 15,6 0-1-15,0 3-5 0,-7-3 1 0,0-1-2 0,7 1-3 16,-6 3 1-16,6-3-2 0,-6-1 2 0,6 1-2 0,0 3 0 16,-7-3 0-16,7 0 2 0,-7-1-1 0,7 1 2 15,-6 3-2-15,6-3 1 0,-7 0-1 0,7 3 3 0,-6-3 1 16,6-1 0-16,-6 1 1 0,6 4-1 15,-8-5 1-15,2 1-1 0,6 3 1 0,-6-3-4 0,6 3 3 0,-6-3-4 16,-2 3 2-16,8-3-3 0,-6-1-4 0,6 5 4 0,-6-5-2 16,6 5 2-16,-7-5-1 15,1 1-1-15,6 3 0 0,-7-3 3 0,7 0 1 16,0-1 3-16,-7 5-2 0,7-5 4 0,-6 1-1 0,6 0 1 16,-6-1 2-16,6 1 0 0,-6 3-2 0,6-3-1 0,-8-1 0 15,8 2 1-15,-6-2-3 0,6 0-1 0,-6 5-1 0,6-4-1 16,-7-1-2-16,7 1-1 0,-7 0 1 0,7 3 0 0,-6-3-1 15,6-1 0-15,-7 1 0 0,7 0 0 0,-6-1 0 16,6 5 0-16,-6-5 2 0,6 1-1 0,-7 0-1 0,7 3 1 16,-7-3-1-16,1-1 0 0,6 1 2 0,0 0-1 0,-6-1 1 15,6 1-1-15,-7-1-1 0,7 1 0 0,-7 0 2 16,7-1-1-16,-6 1-1 0,6 0 0 0,0-1 0 0,-7 1 0 16,7 0 1-16,-6-1-1 0,6 1 1 0,-6 0-2 0,6 3 2 15,-7-3-1-15,7 0 0 0,0-1 0 0,-7-3 0 16,7 4-1-16,-6 0 1 0,6 3 0 0,-6-3 1 0,6-1-1 0,0 1 0 0,-8 0 0 15,8-1 0-15,-6 1 0 0,6 0 2 0,0-1-1 16,-6 1-1-16,6-1 0 0,0 1 0 0,-7 0 0 0,7-1 1 16,-6-3-1-16,6 4 2 0,-7 0-1 0,7-1-1 0,-6 1 0 15,6 0-2-15,0-1 2 0,-7 1 2 16,7 0-2-16,-6-4 0 0,0 3 0 0,6 1 0 0,0 0 0 0,-8-1 0 16,2 1 0-16,6 0 0 0,0-1-2 0,-6 1 2 0,6-1 0 15,-7-3 0-15,7 5-1 0,-6-2-3 0,6 1-1 16,-7 0-2-16,7-1-5 0,-6 1 3 0,6-4 0 0,-7 4 0 15,7-1 3-15,-6 1 1 0,6-1-1 0,-7-3 4 0,7 4-1 16,-7 0 2-16,7-1-1 16,-6 1 0-16,6 0-1 0,-6-1 2 0,6 1-1 0,-7 0 3 0,7-1-3 0,-7 1 2 15,7 0 0-15,-6-1 0 0,6 1-1 0,-6 0 1 0,6-1 0 16,-7 1-1-16,7 0 1 0,-6-1 0 0,6 1 0 0,0 0 0 16,-7-4 0-16,7 3 1 0,0 1-1 0,-7-1 0 15,7 1 2-15,-6 0-1 0,6-1-1 0,-6 1 0 0,6 0-2 16,0-1 2-16,-8 2 2 0,8-5-4 0,-6 3 2 15,6 1 0-15,-6-1 0 0,6 5 4 0,-7-5-3 0,7 1 2 0,0 0-2 16,-6-1 2-16,6 1-2 0,-7 0 2 0,1-1-2 16,6 1-1-16,-7 0 0 0,7-1 2 0,-6 5-3 0,6-5 1 15,-6 1 0-15,6 0 0 0,-8-1 0 0,8 1 0 0,-6 3 0 16,6-3 0-16,-6-1 0 0,6 5 0 0,-7-5 2 0,7 1-2 16,-6 3 0-16,6-3 0 0,-7 0 2 0,7-1-1 0,-6 5-1 15,6-5-2-15,-7 1 2 0,7 0 2 0,-6 3-1 16,6-3 0-16,-7 0-1 0,7-1 0 0,-7 5 0 0,1-5 0 15,6 1 0-15,-6 0-1 0,-1-1 1 0,7 1 1 16,0-1-2-16,-7 5 1 0,1-5 1 0,6 1-2 0,-6 0 1 16,6-1 0-16,0 1 0 0,-7 0 0 0,7-1 1 0,-6 1-2 15,6 0 2-15,0-1-1 0,-7-3 3 0,7 4 0 0,0 0-2 16,-7-1 3 0,7 1 1-16,-6 0-1 0,6-1 2 0,-6 1-1 0,6 0-3 0,-8-1 1 0,8 1 0 0,0-1 1 31,-6 2-3-31,0-2-1 0,6 0 0 0,-6 2 0 0,6-5 1 15,-7 3-1-15,7 5 0 0,-7-5 0 0,7 1 0 0,-6-1 0 0,6 1 0 16,-7 0 0-16,7-1 0 0,-6 1 0 0,6 0 0 0,-6-1 2 16,6 1-1-16,-8 0-1 0,8-1 0 0,-6 5 0 15,6-8 1-15,-6 7-1 0,6-3-1 0,-6-1 1 0,6 1 0 16,-7 0 0-16,0-1 0 0,7 1 0 0,-6-1 0 0,6 1 0 16,-7 0 0-16,1 3 0 0,6-3 0 0,-6-1 0 0,6 5 0 15,-8-5 0-15,8 1 1 0,-6 0-1 0,6 0 0 16,-6 3 0-16,6-3 0 0,-6-1 0 0,6 1 0 0,-8 0 0 15,8-1 0-15,-6 1 0 0,6 0 0 0,0-1 0 0,-6 1 2 16,6 0-1-16,-7-1-1 0,7 5 0 16,-6-5 0-16,6 1 2 0,-7 0-1 0,7-1-1 0,-7 1 0 0,7-1 2 15,0 5-3-15,-6-5 3 0,6 1-2 0,-6 0-2 0,6-1-2 16,-6 5 2-16,6-5 2 0,-8 1 0 0,8 0 0 0,0-1 0 16,-6 5 0-16,6-5 0 0,-6 1 0 0,6 0 0 0,-7 0 0 15,7 3 0-15,-7-3 2 0,7-1 0 0,-6 5-1 16,6-5-1-16,0 1 0 0,-7 0-2 0,7 3 4 0,-6-4 1 15,6 5 0-15,-6-5-4 0,6 5 3 0,-7-5 2 0,7 5 3 16,-7-5 0-16,7 5 4 0,-6-1-5 0,6-3 1 16,-6 3 1-16,6-3-6 0,-7 3-1 15,7-4 2-15,-7 5 1 0,7-5 0 0,0 5 3 0,-6-5-3 16,6 5-2-16,-7-4 1 0,7 3-5 0,-6 0 5 0,6-3 1 16,-6 3 5-16,6 1-1 0,-8-5 3 0,8 5-3 0,-6-1 3 0,6 0-1 15,-6-3-2-15,6 3 0 0,-6 1 0 0,6-5 0 16,-8 4-2-16,8 1 1 0,-6-5-2 0,6 5 2 0,0-5-5 15,-6 5-1-15,6-5 2 0,-7 1 0 0,7 3 4 0,0-3-3 16,-6 4 1-16,6-5-1 0,-7 1 0 0,7 3 0 0,-7-3-3 16,7 3 0-16,-6-3-1 0,6 0 0 0,-6 3 3 0,6-3 0 15,-6 3-2-15,6-4-1 0,0 1 3 0,-8 3-2 16,8-3 0-16,-6 0 2 0,6-1-2 0,-6 1-1 16,6 3 0-16,-7-3 0 0,7 0 2 0,0-1-1 0,-7 1-1 0,7 0 3 0,0-1-2 15,-6 1-3-15,6 0 1 0,-7-1 1 0,7 1 0 0,0-1 0 16,-6 5 0-16,6-5 3 0,0 2-2 0,-6-2-1 0,6 1 0 31,0 0 0-31,-7-1 0 0,7 1 0 0,-7 0 0 0,7-1 0 16,-6 1 0-16,6-1 0 0,0 1 0 0,-6 0 0 0,6-1 0 15,-7 5 0-15,7-5-3 0,0-3 2 0,-7 4 4 0,7 3-2 16,-6-3-4-16,6 0 2 0,0-1 1 0,-7 1 0 16,7 0 0-16,0-1 0 0,-6-3 0 0,6 4 0 0,-6 0 0 15,6-1 0-15,0 1 0 0,-7-4 0 0,7 3 3 0,0 1 1 16,-7 0-3-16,7-1-1 0,0 1 0 0,-6-4 0 0,6 4 0 15,-6-1 2-15,6 2-1 0,0-2-3 0,-8 1-1 16,8-4-3-16,0 3-4 0,-6 1 0 0,6 0 2 0,-6-1 5 16,6 1 2-16,-7-4 1 0,7 4-3 0,-6-1 2 0,6 1 1 15,0 0-2-15,-7-1-2 0,7-3 3 0,-6 4-5 16,6 0 1-16,-7-4 1 0,7 3 2 0,0 1 0 0,-6 0 1 16,6-1 1-16,0 1 0 0,-6-4 0 0,6 4 0 0,-8-1 0 15,8-3 0-15,0 4 2 0,-6-1-2 0,6-3 0 0,0 4 3 16,0-4 1-16,-6 4-2 0,6-4-2 0,0 3 0 15,-7-3 0-15,7 4-3 0,0-4 2 0,0 4 1 0,-6-4-3 16,6 0 2-16,0 3-1 0,0-3 1 0,-7 4 1 16,7-4 0-16,0 4 0 0,0-4-3 0,-6 0 2 0,6 3 3 15,0-3-1-15,-7 4-1 0,7-4 0 0,0 4 0 0,0-4 5 16,-6 3-3-16,6-3-4 0,0 4 1 0,-7-4 4 0,7 0-2 16,0 4 2-16,-7-4 0 0,7 3-2 0,0-3-1 15,-6 4 8-15,6-4 17 0,0 4 1 0,-6 0-1 0,6-4-9 16,-7 3-2-16,7-3-4 0,0 4-1 0,-7 0-6 0,7-4 1 15,-6 3-3-15,6-3-1 0,0 4 2 0,-6-4-1 0,6 4-1 16,-7-1-2-16,7-3 2 0,0 4 2 0,-6-4 1 16,6 4 3-16,0-1 4 0,-7 1 0 0,7-4-2 0,-7 4 3 15,7-1 0-15,0-3 4 0,-6 4-2 0,6-1 1 0,-6-3-3 16,6 4-5-16,0 0-1 0,-8-1 1 0,8-3-4 16,0 4-1-16,-6 0-1 0,6-4-2 0,-6 3 2 0,6-3 0 15,0 4 2-15,-7 0-2 0,7-1 0 0,0-3 0 0,-6 4 6 16,6 0 12-16,0-1 12 0,-7 1 4 0,7-4-4 0,-6 4-4 15,6-1 1-15,0 1 3 0,-7-4 2 0,7 4-8 0,0-1-8 16,-6 1-3-16,6-4-3 0,-6 3-4 0,6 1 1 0,0-4-2 16,-8 4 0-16,8-1-1 0,0 2-3 0,-6-2-1 0,6-3 3 15,-6 4-2-15,6 0 0 0,-7-1-1 0,7 1 0 16,0-4 0-16,-6 3-3 0,6 1 2 0,0 0 1 0,-7-1-2 16,7-3 3-16,-6 4 5 0,6 0 4 0,0-1 2 0,-7 1-3 15,7 0-1-15,0-1 0 0,-6 1 5 0,6-4 2 0,-7 4-2 16,7-1-3-16,0 1-1 0,-7 0-4 0,7-1-3 0,-6 1 1 15,6-4 3-15,0 4 2 0,-6-1-3 0,6 1 3 16,-7-1-4-16,7-3 4 0,-7 4-1 16,7 0 1-16,0-1-3 0,-6 1 2 0,6 0 1 0,0-4 3 0,-6 3-2 0,6 1 2 15,-7-4 0-15,7 4 1 0,0-1 0 0,-6 2 0 0,6-5 0 16,0 3 0-16,-7 0 3 0,7 1 0 0,0-4 4 0,-7 4 0 16,7 0 1-16,-6-4-3 0,6 3 0 0,0 1-6 15,-6 0-3-15,6-4 3 0,0 3-4 0,-7 1 0 0,7-4-2 16,-7 4-3-16,7-1-1 0,0 1-1 0,-6-4 0 15,6 4 0-15,0-1 3 0,0 1-2 0,-6-4 1 0,6 4-1 0,0-4-3 16,-7 3 2-16,7 1 2 0,0-4-2 0,0 4 0 16,-7-4 0-16,7 3 0 0,0 1 0 0,-6-4 0 0,6 3 0 15,0-3 0-15,-7 4 0 0,7 0 0 0,0-4 0 16,-6 3 0-16,6-3 0 0,0 4 0 0,0-4 0 0,-6 4 0 16,6-1 3-16,0-3-2 0,-8 4 0 0,8-4-1 0,0 4 0 15,0-4 0-15,-6 3 3 0,6-3-2 0,0 4-1 0,0-4 0 16,0 4 0-16,-6-4 5 0,6 3 0 0,0-3-3 0,-6 4 0 15,6-4 2-15,0 4 2 0,-7-4-1 0,7 3 0 16,0-3 2-16,0 4 0 0,-7-4 1 0,7 4-3 0,0-4-3 16,0 0 1-16,0 4-2 0,-6-4 0 0,6 0 2 15,0 3-2-15,0-3-1 0,0 3 0 0,0-3 0 0,-7 0 0 16,7 0 0-16,0 5 2 16,0-5 2-16,0 3 2 0,-6-3 2 0,6 0-5 0,0 4 3 0,0-4-1 0,0 0 2 0,0 4-5 15,0-4-1-15,-6 0 2 0,6 3-2 0,0-3-1 31,0 4 5-31,0-4-3 0,0 0 2 0,-8 4-1 0,8-4-2 0,0 0 5 0,0 3-2 0,-6-3 1 0,6 4 7 0,0-4 8 32,0 3 0-32,0-3 0 0,-6 4 0 0,6-4-3 0,0 4 0 0,0-4-4 15,0 0 0-15,0 3-4 0,-6-3-3 0,6 0-1 0,0 4-1 16,0-4-3-16,0 0-3 0,0 0 2 0,0 0 0 0,0 4 0 16,0-4 0-16,0 0 0 0,-8 0 0 0,8 0 0 15,0 3 2-15,0-3 1 0,0 0-2 0,0 0 3 0,0 4-3 16,0-4-1-16,0 0 0 0,0 0 2 0,0 0 2 0,0 4-3 15,0-4-3-15,0 0 1 0,0 0-1 0,-6 3 1 16,6-3 1-16,0 0 0 0,0 4 0 0,0-4 0 16,0 0 0-16,0 0 0 0,0 4-3 0,0-4 2 0,0 0 0 0,0 0 1 15,0 3 0-15,0-3 0 0,0 0 0 0,0 0 0 16,0 4 0-16,0-4 0 0,0 0 3 0,0 0-2 0,0 0-4 16,0 4 2-16,0-4 4 0,0 0-2 0,0 0 1 0,0 0-1 15,0 0 2-15,0 0-2 0,0 0 0 0,0 0-1 0,0 0 3 16,0 0-2-16,0 0-4 0,0 3 5 0,0-3-1 0,0 0-1 15,0 0-3-15,0 0-1 0,0 0 3 0,0 0 4 16,0 0-2-16,0 0 2 0,0 0-2 0,0 0-1 16,0 0 0-16,0 0 0 0,0 4 0 0,0-4 0 0,0 0 0 15,0 0 2-15,0 0 2 0,0 0 0 0,0 0 3 0,0 0-2 16,0 0 2-16,6 0-2 0,-6 0-3 0,0 0-2 0,0 0 0 16,0 0 0-16,0 0 2 0,0 0 2 0,8 0-3 0,-8 0 0 15,0 0 2-15,0 0-2 16,0 0-4-16,0 0-1 0,0 0 3 0,0 0 1 0,6 0 0 0,-6 0 3 0,0 0 1 15,0 0-3-15,0 0-1 0,0 0 0 0,0 0-3 0,0 0 5 16,0 0-1-16,6 0-1 0,-6 0 2 0,0 0-3 16,0 0 1-16,0 0 0 0,0 0 0 0,0 0 0 0,0 0 2 15,6 0 1-15,-6 0 1 0,0 0-2 0,0 0-2 0,0 0 0 16,0 0 0-16,8 0 0 0,-8-4 2 0,0 4-3 16,0 0 3-16,6 0-2 0,-6 0 0 0,0 0 0 0,0 0-2 15,0 0-1-15,6 0-1 0,-6 0-3 0,0 0 2 0,0 0-2 16,7 0 0-16,-7 0 2 0,0 0 3 0,0 0-2 0,0 0 1 15,6 0 2-15,-6-3-5 0,0 3 2 0,0 0 2 0,7 0 2 16,-7 0 0-16,0 0 0 0,0 0 0 0,0-4-3 16,7 4-3-16,-7-4-2 0,6 4 0 0,-6-3 0 0,0 3 0 0,6-4 0 15,-6 4-8-15,0-4-3 0,6 1-3 0,-6-1-7 0,8 4-1 16,-8-4 1-16,6 4 6 0,-6-3 4 0,0-1 5 0,6 4 1 31,-6-4 6-31,7 4 3 0,-7-3-1 0,0 3 1 0,6-4 0 16,-6 4 3-16,0-4 1 0,7 4 2 0,-7 0-2 0,0-3 3 15,7 3-2-15,-7-4 0 0,0 4 2 0,0 0-2 16,6-3-7-16,-6 3-4 0,0 0-14 0,0-4-16 16,0 4-18-16,6-4-18 0,-6 4-13 0,0-3-11 0,0 3-15 15,0 0-19-15,0-4-29 0,7 4-35 0,-7-4-36 0,0 4 36 16,0 0 0-16,0-3-18 0,0 3-32 0,0-5-45 0,0 5-6 16,7 0-23-16,-7-3-32 0,0 3 6 0,0-3 68 0</inkml:trace>
  <inkml:trace contextRef="#ctx0" brushRef="#br1" timeOffset="52345.91">26911 4792 118 0,'0'0'97'0,"-7"0"43"0,7 3 5 0,0-3-19 16,-7 0-12-16,7 4-6 0,0-4-9 0,-6 0-7 0,6 0-7 15,0 0-5-15,0 0-2 0,0 0-4 0,0 4-1 16,0-4 0-16,0 0 11 0,0 0 6 0,-7 0 3 0,7 0 0 16,0 0 1-16,0 0 0 0,0 0-3 0,0 0 2 15,0 0 3-15,0 0 4 0,0 0 10 0,0 0 2 16,0 0 10-16,0 0 49 0,0 0 25 0,0 0 24 0,0 0 19 0,0 0 11 0,0 0 9 15,0 0-7-15,0 0-14 0,0 0-1 0,7 0-11 0,-7 3-25 16,0-3-27-16,0 0-23 0,0 0-14 0,0 0-8 0,0 0 1 16,0 0-4-16,6 0-10 0,-6 4-21 0,0-4-16 0,0 0-6 15,0 0-9-15,7 3-6 0,-7-3-5 0,0 0-2 16,0 4-7-16,7 0-7 0,-7-4-4 0,0 3-9 16,0 1 1-16,0-4-4 0,6 4-4 0,-6-1-1 0,0 1-1 0,6 3 0 15,-6-3-3-15,0 0-5 0,7-1 2 0,-7 5 1 0,7-1 0 16,-7-3-3-16,6 3 1 0,-6 1-1 0,6-1 1 15,-6 0 2-15,7 1 3 0,-1-1-1 0,-6 0-2 0,7 0 0 16,0 1 0-16,-7-1 0 0,6 0 0 0,0 1 0 16,-6-1 0-16,8 0-3 0,-2 1 1 0,-6-1-1 0,6 0-2 15,-6 0 0-15,6 1 1 0,1 0-1 0,-7-5-4 0,7 5 3 16,-7-1-3-16,6 0 3 0,1 0 1 0,-7 1-1 0,6-1 2 16,0 0-4-16,-6 1-2 0,8-5 0 0,-2 5 3 0,-6-1-2 15,6 0 3-15,-6-3 1 0,6 3-3 0,2-3 1 16,-8 3 1-16,0-3 2 0,6 3 2 0,-6-3 1 0,6 3 1 15,-6-3 0-15,7 3-3 0,-7-3-2 0,0 3 0 16,6-3 1-16,-6 3-1 0,0 1-1 16,7-1 2-16,-7-3 2 0,0 3-2 0,7 0-4 0,-7 1 2 0,0-1-3 0,6 0 3 15,-6 0 1-15,0-3-3 16,0 3-2-16,6 1 6 0,-6-1-4 0,0-3 3 0,7 3-3 16,-7 0-2-16,7-3 0 0,-7 3 3 0,0-3-2 0,6 4 0 15,-6-5-1-15,0 1 0 0,6 3 0 0,-6-3 3 0,0 3-2 0,7-3-1 16,-7 3 0-16,0-3 0 0,6-1 4 0,-6 5-2 0,0-5-2 15,7 5 3-15,-7-5 1 0,0 5-2 0,7-5-2 16,-7 1 4-16,0 3-2 0,6-3-2 0,-6 3 3 0,0-3-2 16,0 3 0-16,6-3 2 0,-6 3-2 0,0-3-1 0,8 4 0 15,-8-5 0-15,0 5 0 0,6-5 7 0,-6 1-1 0,0 3-4 16,0-3 2-16,6-1-2 0,-6 1-2 0,0 3 0 16,6-3 0-16,-6 0 0 0,0-1 0 0,7 1 3 0,-7 0-2 15,0-1 0-15,0 5-4 16,7-5 2-16,-7 1 1 0,0 0-4 0,0-1 6 0,0 1-1 0,6-1-1 0,-6 1 0 0,0 3 3 0,0-3-2 31,7 0 0-31,-7-1-4 0,0 1 2 0,0 0 1 0,6 3 3 0,-6-3-2 0,0-1-1 0,0 1 0 16,0 0 0-16,6 0-3 0,-6 3 2 0,0-3 1 0,0-1 3 15,0 1-2 1,8 0-1-16,-8-1 3 0,0 1-2 0,0 0-1 0,6-1 0 16,-6-3 0-16,0 4 4 0,0 0 1 0,0-4-1 15,0 3-2-15,0 1 2 0,6-4-2 0,-6 3-2 0,0-3-7 0,0 0-5 0,0 4-2 0,0-4-11 16,0 0-10-16,0 4-13 0,0-4-18 0,0 0-33 0,0 0-51 15,0 0-80-15,0 0-99 0,0 0-118 0,0-4-115 0,0 4-56 16,0 0-12-16,-6-4-20 0,6 4 41 0,0-3 23 16,0-1 0-16,-6 4 41 0,6-3 51 0,-8-1 99 0</inkml:trace>
  <inkml:trace contextRef="#ctx0" brushRef="#br1" timeOffset="53330.86">26904 4751 31 0,'0'-3'103'16,"-7"3"19"-16,7 0 17 0,0 0-13 0,0 0-16 0,-6 0-10 15,6 0 0-15,0 0-8 0,0 3-8 0,0-3-6 0,0 0-4 16,0 0-3-16,0 4-3 0,0-4-4 0,0 4 1 16,-7-4 1-16,7 3 8 0,0-3 5 0,0 4 3 0,0 0 0 15,0-1 5-15,0 1 9 0,0 0 11 0,0-1 13 0,0 1 11 16,0 3 12-16,-6-3 17 0,6 3 62 0,0 0 68 16,0 1 47-16,-6 3 31 0,6-4 3 0,0 4-13 0,-7 0 28 15,7 0-17-15,-7 0-36 0,7 0-49 0,-6 0-56 0,6 0-52 16,-6 0-41-16,6 0-36 0,-8 0-20 0,8 0-19 15,-6-4-17-15,6 4-8 0,-6-3-11 0,6-1-6 0,-7 0-2 16,7 0-3-16,-6 1-6 0,6-5-1 0,0 2 2 0,0-2 2 16,-7 0 0-16,7 2 4 0,0-5 6 0,0 3 1 0,0-3 6 15,0 4-5-15,0-4-8 0,-6 3-3 0,6-3 0 0,0 0-5 16,0-3-4-16,6 3-1 0,-6 0 3 0,0-4-2 16,0 1-2-16,0-2-7 0,0 2-5 0,7 0-9 15,-7-5-6-15,0 4-5 0,0-3-2 0,6 0-1 16,-6-1-3-16,7 1-1 0,-7 0 3 0,0-1 0 0,6 1 4 0,-6 3-5 15,0-3-2-15,6 3-1 0,-6-3 3 0,0 3 2 0,0 1 9 0,8-1 5 0,-8 1 1 16,0-1 3-16,6 0 7 0,-6 1 4 0,0-1-3 16,6 0 0-16,-6 1 6 0,7-1-5 0,-7 4 5 0,0-4 2 15,7 1-6-15,-7 3 9 0,6-5-2 0,0 5 0 16,1-3 6-16,-7 3 6 0,6 0 6 0,1 0 1 16,0 0 5-16,-1 0-6 0,0 0 1 0,8 0-3 0,-8 0-4 0,0 0-2 15,7 3-2-15,1-3-6 0,-8 5-1 0,8-5-1 0,-8 3-10 16,6 1-23-16,-5 0-52 0,0-4-83 0,6 3-108 0,-7 1-122 15,0-4-135-15,2 4-47 0,-2-4-99 0,0 0-68 16,0 0 57-16,2 3-20 0,-8-3 27 0,6 0 149 0,-6 0 250 16</inkml:trace>
  <inkml:trace contextRef="#ctx0" brushRef="#br1" timeOffset="54795.64">27367 5671 98 0,'-8'0'99'0,"8"0"35"0,-6 0 3 16,6 0-19-16,-6 0-23 0,6 3-3 0,0-3-6 0,0 0-5 15,-6 0-6-15,6 4-7 0,0-4-5 0,0 0-5 0,0 0-1 16,0 0-1-16,0 4 2 0,0-4-2 0,6 0 0 0,-6 0 2 15,0 0 6-15,0 0 3 0,6 0 1 0,-6 0 7 0,0 0 10 16,6 0 6-16,-6 3 7 0,8-3 4 0,-8 0 4 16,6 0 8-16,-6 0 4 0,6 0 4 0,1 0 22 0,-7 0 40 15,6 4 21-15,-6-4 13 0,7 0 12 0,0 0 2 16,-1 0-3-16,-6 0-12 0,6 0-16 0,0 4-17 0,-6-4 16 16,8 0 4-16,-2 0-3 0,0 3-1 0,1-3-4 0,0 0-13 15,-7 0-22-15,6 4-25 0,1-4-23 0,-1 0-26 0,0 0-15 16,8 4-11-16,-8-4-13 0,0 0-9 0,1 0-9 15,6 3-10-15,-6-3 2 0,-1 0 3 0,7 0-4 0,-6 0 0 16,5 4 2-16,-4-4 2 0,4 0-4 0,-5 0 6 0,6 4 2 16,0-4 1-16,-7 0 4 0,8 0-3 0,-2 3-5 0,2-3 3 15,-1 0-5-15,-1 0 4 0,2 0-9 0,-2 4-7 0,2-4 2 16,-1 0-2-16,-1 4-8 0,2-4 4 0,-2 0 1 16,2 3-2-16,-8-3-2 0,7 0 0 0,0 0-3 0,0 4 2 15,1-4 1-15,-8 0-1 0,7 0 2 0,0 0-1 16,0 0-7-16,-7 0 2 0,8 0 0 0,-2 0 0 0,2 0 0 15,-8 0 3-15,7-4 5 0,0 4 0 0,-6 0 2 0,5 0-4 16,2 0 3-16,-8 0 1 0,7 0 4 0,-6 0 0 0,6-3 1 16,-7 3-4-16,0 0 0 0,8 0 2 0,-8 0-5 15,8 0 1-15,-8 0-6 0,0 0 1 0,7-4 2 0,-6 4 2 16,6 0-2-16,-7 0-4 0,8 0-1 0,-8 0-1 16,7 0 3-16,-7 0-2 0,1 0 3 0,6 0-3 0,-7 0-1 15,2 0 0-15,4 0 4 0,-6 0 1 0,1 0-4 0,0 0 3 16,-1 0 7-16,1 0 3 0,-1 0 4 0,0 0 1 0,2 0 1 15,-2 0 0-15,0 0 3 0,0 0 2 0,1 4 0 0,0-4-7 16,-1 0-2-16,1 0-4 0,-1 0-1 0,1 0-5 16,0 0 0-16,-1 0 2 0,0 0-5 0,0 0-2 0,2 0 3 0,-2 0-2 15,0 0-2-15,-6 0 3 0,7 0 1 0,-1 0 2 0,1 0-4 16,-7 0-2-16,7 0-4 0,-7 0 0 0,0 0-17 16,6 0-36-16,-6 0-52 0,0-4-68 0,0 4-109 0,0 0-159 0,0 0-209 15,0 0-194-15,0 0-51 0,-6 0-67 0,6 0 154 0,-7-4 58 16,7 4 48-16,-7 0 199 0,7 0 245 15</inkml:trace>
  <inkml:trace contextRef="#ctx0" brushRef="#br1" timeOffset="55476.91">28239 5609 25 0,'0'0'149'0,"0"0"67"0,-6 0 4 0,6 0 3 0,0 0-18 15,0-4-25-15,-6 4-20 0,6 0-3 0,0 0 12 0,0 0 8 16,0 0 2-16,0 0 7 0,-8 0 12 0,8 0 16 0,0 4 94 16,8-4 63-1,-8 0 30-15,0 0-3 0,0 0-34 0,0 0-14 0,0 3-31 16,6-3-49-16,-6 0-43 0,0 0-35 0,6 4-32 16,-6-4-29-16,0 0-28 0,6 4-31 0,1-4-18 0,-7 3-20 15,7-3-9-15,-1 4-7 0,-6 0-12 0,7-4 2 0,-1 3-1 16,0 1-5-16,2 0 5 0,-2-1-5 0,0 1-1 0,0-1 3 15,1 1-2-15,0 0-6 0,-1-1 3 0,1 1-2 0,-1 0-1 16,1-1-2-16,0 5 1 0,-1-8 4 0,0 3-3 16,0 1 3-16,2 0-3 0,-8-1-1 0,6 1-3 15,0 0 9-15,-6-4 2 0,0 3 8 0,7 1 10 0,-7 0 9 16,6-4 7-16,-6 3-2 0,0 1 0 0,0 0-3 0,0-1 2 16,0 1 4-16,0-4-2 0,0 3-1 0,0 2 4 0,-6-2-6 15,6 0-9-15,-7 2-3 0,7-2-4 0,0 1-4 0,-6 0-6 16,0-1 2-16,6 1-3 0,-8-1-7 0,2 1-16 15,0 0-15-15,0-1-18 0,-1 1-14 0,0 3-24 0,1-3-42 16,-1 0-66-16,1-1-76 0,-1 5-85 0,-6-5-92 0,7 1-46 16,-8 3-19-16,8-3-55 0,-7 3-53 0,7-3 93 15,-8 3-17-15,8-3 20 0,-6 3-20 0,4-3 69 0,-4-1 175 16</inkml:trace>
  <inkml:trace contextRef="#ctx0" brushRef="#br1" timeOffset="56718.32">27406 5634 162 0,'0'0'83'0,"0"4"39"0,0 0-1 0,0-1-15 0,-7-3-14 0,7 4-4 31,0-4-2-31,0 3-10 0,0-3-7 0,0 0-6 0,0 0-6 16,0 4-5-16,0-4-3 0,0 0-2 0,0 0 0 0,0 0-3 0,0 0-2 16,0 0 0-16,7 0 0 0,-7 0 4 0,0 0 11 0,0 0 7 15,0-4 5-15,6 4 3 0,-6 0 10 0,0 0 7 16,0-3 9-16,6 3 10 0,-6-4 6 0,0 4 10 0,6-3 5 15,-6 3 7-15,8-4 43 0,-8 0 38 0,6 1 13 0,0-1 7 16,1 0-9-16,0-3-21 0,-1 0-29 0,1-1-34 0,-1 1-29 16,0-4-23-16,8 0-16 0,-8 3-10 0,7-3-12 15,-6-3-2-15,6 3-1 0,0 0-1 0,0-4 0 16,-7 1-4-16,8 3 0 0,-2-4-1 0,1 4 0 0,-6-4-3 0,6 4 2 16,-1 0-2-16,2-3-2 0,-8 3-7 0,8 0-5 0,-1 0-2 15,-1 0-4-15,-5 0-8 0,6-4-3 0,0 4-3 16,0 0-6-16,0 0-1 0,0 0-1 0,0 0 0 0,1 0 0 15,-8-4 3-15,7 4-2 0,0 1 0 0,0-1-1 0,-1 0 0 16,2-4 0-16,-1 4 0 0,0-4 0 0,0 0 7 0,0 1-5 16,0-1-1-16,0 1 2 0,0-1 1 0,0-3-2 0,0 3 2 15,6-3 4-15,-5 3 4 0,-2-4 9 0,2 1 16 16,5 0 19-16,-5 0 16 0,-2 3 15 0,2-3 12 0,-2 0 4 16,1 2-1-16,7-2-2 0,-14 4-7 0,8-1-12 15,-2 0-7-15,-5 1-9 0,6-1-11 0,-6 4-2 0,5 0-8 16,-4 0-10-16,-2 0 5 0,0 0-3 0,0 4 0 0,8-4-1 15,-8 0-7-15,1 3-5 0,-1-2 1 0,0 2-3 0,2 1-4 16,-2-4 2-16,0 4 1 0,7-4-3 0,-6 3-1 16,-1 1-1-16,1-4 0 0,-1 4-7 0,1 0-2 0,0-1 3 15,-1 0-6-15,0 1 1 0,0 0-3 0,2 0-1 0,-2 3 0 16,0-3-3-16,-6 3 2 0,7 0 1 0,-1 1 0 16,-6-1-7-16,0 0-8 0,7 4-10 0,-7-3-7 0,0 3-8 15,0-4-14-15,7 4-11 0,-7-4-13 0,0 4-14 16,0 0-29-16,0 0-39 0,0 0-64 0,6 0-80 0,-6 0-98 0,-6 0-83 15,6 0-23-15,0 0-46 0,0 4-43 0,-7 0 93 16,7-4 24-16,-7 3 6 0,7 1 48 0,-6 0-8 0,-1-1 49 16,1 1 72-16</inkml:trace>
  <inkml:trace contextRef="#ctx0" brushRef="#br1" timeOffset="57650.81">28357 4641 106 0,'0'0'96'0,"0"0"41"0,0 0 17 0,0 0-13 0,0 0 2 0,0 0-1 0,0 0-10 0,0 0-5 0,0 0-1 15,0 0 1-15,0 0 15 0,0 0 17 0,0-3 9 0,0 3 6 16,0 0 6-16,6 0 7 0,-6 0 6 0,0 0 67 0,0 0 52 16,0 0 22-16,0 0-6 0,0 0-22 0,0 0-33 15,0 0-46-15,0 0-17 0,0 0-33 0,0 0-41 0,0 0-31 16,0 0-14-16,0 0-7 0,0 0 0 0,0 0 8 0,0 0 2 16,0 3 0-16,0-3-2 0,0 0-5 0,0 4-11 0,0 0-7 0,0-1-9 15,0-3-7-15,0 4-9 0,0 3-16 0,0-3-6 16,0 0-4-16,0 3-5 0,0 0-6 0,0-3-5 0,-6 7 6 15,6-4-5-15,0 0 1 0,0 4 1 0,0-3-3 0,0 3 1 16,0-4-2-16,0 4 0 0,-7-3 2 0,7 3 2 0,0-4 0 16,0 4-4-16,0-4 7 0,0 0-3 0,0 1-3 15,0-1 2-15,0-3-9 16,0-1-7-16,0 1-6 0,7 3-8 0,-7-3-5 0,0-4 0 0,0 4-12 0,0-1-21 0,0-3-32 16,0 0-29-16,0 4-16 0,0-4-16 0,0 0-16 15,0 0-34-15,0-4-32 0,0 4-15 0,-7-3 12 0,7-1-1 16,0 0-3-16,0 1-4 0,0-5-8 0,0 5-9 0,0-5-3 15,0 1 31-15,0 0 49 0,0 0 26 0,0-4 13 0,0 3 5 16,0-3 11-16,0 0 19 0,0 0 28 16,0 0 26-16,0 4 21 0,0-4 19 0,0 0 19 0,0 3 21 0,0-2 16 15,7 2 19-15,-7 1 13 0,0 0 11 0,0 3 9 0,0-3 12 16,0 3 15-16,0 0 10 0,0 1 8 0,0-1 1 0,0 0 19 16,0 4 33-16,0-3 5 0,0-1-8 0,0 4-9 15,0-4-10-15,0 4-10 0,0 0-14 0,0 0-9 0,0 0-9 16,-7 0-10-16,7 0-4 0,0 0 1 0,-7 0-7 15,7 4-6-15,-6-4 10 0,6 4-6 0,-7-4-9 0,1 3-9 16,-1 1-7-16,0 0-8 0,1-1-7 0,0 1-12 0,-8 0-11 16,8-1-9-16,0 1-2 15,-1 0-6-15,1-1-5 0,-1 1-18 0,0-4-34 0,1 4-44 0,0-1-55 0,0-3-58 0,6 4-57 32,-8-4-77-32,2 0-92 0,6 0-92 0,-6 4-34 0,6-4-9 0,-7 0-58 0,0 0 10 0,7 0 39 0,-6 0 221 15</inkml:trace>
  <inkml:trace contextRef="#ctx0" brushRef="#br1" timeOffset="61055.15">26676 4421 9 0,'0'-3'130'0,"0"3"41"0,0-4 18 0,0 4-17 0,0 0 4 16,0-4-13-16,0 4-13 0,0 0-8 0,0 0-4 0,0-3 10 15,0 3 11-15,0 0 6 0,0 0 3 0,0-4 3 16,0 4 4-16,0 0 3 0,0 0 38 0,0 0 61 0,0-4 26 16,0 4 11-16,0 0-4 0,0 0-20 0,0 0-30 0,0 0-14 0,0 0-4 15,0 0-11-15,0 0-14 0,0 0-11 0,6 0-17 16,-6 0-26-16,0 0-26 0,0 0-28 0,0 0-23 0,7 0-20 0,-7 0-14 16,0 4-8-16,0-4-9 0,7 4-7 0,-7-4-5 15,0 3-9-15,6-3-3 0,-6 4 0 0,6 0-4 0,-6-1-2 16,7 1-3-16,-7 3 2 0,7-3-2 0,-1 3 1 0,1-3-2 15,-7 4 3-15,6-1 1 0,1 0 0 0,-1-3-4 16,1 3 3-16,-7 1 1 0,6-1 3 0,-6-3-6 0,6 3 3 0,2-4-3 16,-8 5-2-16,6-5 3 0,-6 5-2 0,6-5-3 15,-6 1-9-15,7 0-10 0,-7-1-3 0,6 1 0 0,-6 0-4 16,7-1-11-16,-7 1-21 0,6-4-37 0,1 4-41 16,-7-4-58-16,0 3-70 0,6 1-69 0,-6-4-74 0,6 0-20 15,-6 4-55-15,0-4-70 0,0 0-30 0,8 3 89 0,-8-3 0 16,0 0 56-16,0 0 30 0,0 0-17 15,0-3 66-15,0 3 82 0</inkml:trace>
  <inkml:trace contextRef="#ctx0" brushRef="#br1" timeOffset="61430.51">26813 4403 169 0,'0'-4'135'0,"0"1"56"0,6 3-9 0,-6-4 0 0,0 4-19 0,0 0-23 16,0-3-15-16,0 3-13 15,0 0-7-15,0 0 10 0,0-4-1 0,0 4-4 0,0 0-3 0,0 4-3 0,-6-4 2 0,6 0 5 16,0 3 6-16,0-3 5 0,-7 4 5 0,7-4 24 0,0 3 56 15,-6 1 30-15,6 0 18 0,-7 3 12 0,1-3-8 16,6 3-13-16,-6-3-22 0,-2 3-27 0,2 0-4 0,0 1-29 31,-1-1-29-31,1 1-33 0,-1-1-25 0,1 0-22 0,-1 1-13 0,1-1-14 16,6 0-9-16,-7 0-3 0,0 1-7 0,1-1-3 0,0-3-10 16,6 3-25-16,-7 0-37 0,0-3-42 0,7 3-45 15,-6-3-55-15,6 0-24 0,-6-1-31 0,6 1-44 0,0 0-46 16,-7-1-45-16,7 1-26 0,-6-1 74 0,6 1 2 0,0 0-46 15,0-1 11-15,-7-3-27 0,7 5 13 0,0-5 36 0</inkml:trace>
  <inkml:trace contextRef="#ctx0" brushRef="#br1" timeOffset="62017.62">27008 4586 158 0,'0'0'112'0,"0"0"60"0,0 0-7 0,0 0-6 0,-6 0-9 0,6-4-15 0,0 4-14 0,0 0-7 16,0 0-8-16,0 0-5 0,0 0 7 0,0 0 4 0,0 0 2 16,0 0 9-16,0 0 13 0,0 0 14 0,0 0 15 0,0 0 15 15,0-3 43-15,0 3 88 0,0 0 54 0,6 0 24 16,-6 0-4-16,0 0-18 0,6 0 25 0,-6 0-14 0,0 0-36 0,7-4-61 16,-7 4-58-16,7 0-41 0,-7 0-36 0,6-3-30 0,-6 3-30 15,7 0-18-15,-1-4-15 0,-6 4-15 0,6 0-10 0,2-4-8 16,-2 4-7-16,0-3-1 0,0 3-5 0,-6-4-2 0,8 4 1 15,-2 0-8-15,0-4-2 0,1 4-4 0,-1 0-11 16,1-3-14-16,0 3-15 0,-1 0-14 0,-6 0-19 0,6-4-20 16,1 4-39-16,-7 0-56 0,7 0-57 0,-7-4-61 15,6 4-74-15,-6 0-71 0,6 0-28 0,-6 0-51 0,0 0-39 16,7 0 75-16,-7 0 38 0,0 0 13 0,0-3 49 0,-7 3-28 16,7 0 30-16,0 0 56 0</inkml:trace>
  <inkml:trace contextRef="#ctx0" brushRef="#br1" timeOffset="62294.69">27099 4557 120 0,'-6'0'116'0,"6"0"66"0,0 0-3 0,-6 0-3 0,6 4-11 15,0-4-19-15,0 0-17 0,-8 0-14 0,8 3-15 0,0-3-9 16,0 0 0-16,0 0-4 0,0 0-3 0,-6 4-2 0,6-4-3 15,0 0 2-15,0 0 4 0,0 4 5 0,0-4 5 16,0 3 4-16,0-3-1 0,0 4-5 0,-6-4-7 0,6 3-10 16,0 1 11-16,0 0-2 0,0-4-12 0,0 3-11 0,0 2-15 15,0-2-12-15,0 1-11 0,-6 0-8 0,6-1-2 0,0 1-4 16,0-4-1-16,0 3-6 0,0 1-18 0,0 0-33 16,0-1-40-16,0 1-46 0,6-4-12 15,-6 4-13-15,0-1-22 0,0-3-19 0,0 4-32 0,0-4-66 0,0 4-25 16,0-4-63-16,0 3-11 0,0-3 58 0</inkml:trace>
  <inkml:trace contextRef="#ctx0" brushRef="#br1" timeOffset="65208.45">28728 5927 14 0,'0'0'141'0,"0"-3"55"0,0-1 8 0,0 4-6 0,0-4-7 0,0 4-17 0,0 0-12 16,0 0-10-16,0-3 13 0,0 3 3 0,-7 0-2 15,7 0-10-15,0-4-7 0,0 4-9 16,0 0-3-16,0 0 1 16,0 0 46-16,0 0 72 0,7 0 48 0,-7 0 34 0,0 0 10 15,0 0-13-15,0 0-6 0,0 0 7 0,0 0-14 0,0 0-11 16,0 0-35-16,0 0-54 0,6 4-48 0,-6-4-46 16,0 0-35-16,0 3-22 0,0-3-23 0,6 4-16 0,-6-4-8 15,0 4-10-15,0-1-2 0,7 1-1 0,-7 0-1 0,0-1-7 16,7 1-8-16,-7 0-17 0,6 3-32 0,-6-4-37 0,7 5-66 15,-7-1-86-15,6-3-111 0,-6 3-121 0,6 0-80 16,1-3-32-16,-7 3-52 0,0-3-1 0,7 0 94 0,-7-1-6 16,6 1 41-16,-6 0 5 0,0-1 61 0,6-3 149 0</inkml:trace>
  <inkml:trace contextRef="#ctx0" brushRef="#br1" timeOffset="65776.78">28975 5879 118 0,'0'0'107'0,"-6"-3"47"0,6 3-5 0,0 0-23 0,0 0-13 0,0-4-12 31,0 4-15-31,-7 4-12 0,7-4-7 0,0 0-5 0,0 0-6 16,-7 3-3-16,7-3 0 0,0 0-8 0,-6 4-2 0,6 0-3 0,0-4-4 16,-6 4-4-16,6-1-2 0,-7 1 1 0,7 0-2 15,-7-1-3-15,7 1 2 0,-6 0 6 0,-1-1 1 0,7 1-1 16,-6 3-3-16,6-3-4 0,-6 3-7 0,-1-3-4 0,7 0-6 16,-7-1-3-16,7 1-2 0,-6-1 1 0,6 1-2 15,0 0 0-15,-6-1-3 0,6 1 3 0,0 0 1 0,-8-4-2 16,8 3 1-16,0-3 3 0,0 4 3 0,-6-4 2 0,6 4 0 15,0-4 6-15,0 0 4 0,0 3 7 0,0-3 6 0,-6 0 9 16,6 0 8-16,0 0 5 0,0 4 2 0,0-4 1 16,0 0 2-16,0 0 0 0,0 0 0 0,0 0-3 0,0 0-3 15,-7 0-8-15,7 0-9 0,0 4-8 0,0-4-8 0,0 0-5 16,0 0 12-16,0 0 6 0,0 3 6 0,0-3 4 16,0 0 2-16,0 4 10 0,0-4 20 0,0 4 20 0,0-1 12 15,0 1 4-15,0-4 1 0,0 4-4 0,0 3 3 0,0-3 2 16,0 0-6-16,0-1-7 0,-6 5-10 0,6-5-11 0,0 5-12 15,0-1-12-15,0 0-4 0,0-3-7 0,0 3-7 16,0 0-8-16,0 1-8 0,0-1-8 0,0 0 0 0,0 1-5 16,0-5-3-16,0 5 1 0,0-5-6 0,0 1 0 0,0 3-2 15,0-3-17-15,0-1-29 0,0 1-31 0,0 0-40 0,0-1-48 16,0-3-54-16,0 5-54 0,0-5-61 0,0 3-74 16,0-3 53-16,0 0-28 0,0 3-77 0,0-3 17 0,0 0-20 15,0 0 31-15,0 0 120 0</inkml:trace>
  <inkml:trace contextRef="#ctx0" brushRef="#br1" timeOffset="66236.98">28988 6166 2 0,'0'-5'167'0,"0"5"80"0,0 0 8 0,6-3 6 0,-6 3-27 0,0-4-27 16,0 4 8-16,7 0 24 0,-7 0 16 0,0-4 21 0,0 4 32 0,7 0 170 16,-7 0 74-16,6-3 8 0,-6 3 18 0,6 0-21 15,-6 0-98-15,8-4-106 0,-2 4-79 0,0 0-62 0,1-3-49 16,-1 3-38-16,1 0-27 0,-1-4-19 0,1 4-23 16,-1-4-13-16,0 4-16 0,8-3-8 0,-8 3-5 0,1 0 0 15,-1-4-6-15,1 4-5 0,-1 0-9 0,1-4-16 0,-1 4-16 16,1-3-10-16,0 3-25 0,-1 0-29 0,0-4-25 0,-6 4-52 15,7 0-61-15,0-4-73 0,-7 4-71 0,6 0-91 16,0 0-55-16,-6-3-31 0,0 3-45 0,0 0-3 0,7 0 103 16,-7-4 20-16,0 4 51 0,-7 0 7 0,7 0 20 15,0 0 50-15</inkml:trace>
  <inkml:trace contextRef="#ctx0" brushRef="#br1" timeOffset="66446.92">29079 6147 202 0,'0'0'147'0,"0"3"46"0,-6-3-2 0,6 4-7 0,0-4-22 0,0 4-16 0,0-4-9 0,-7 3-5 0,7-3 16 16,0 5 15-16,0-5 9 0,0 3 6 0,0-3-7 0,0 3-14 31,0 2-20-31,0-2-15 0,0 1 39 0,0-1 4 0,0 1-14 0,0 0-28 0,0-1-26 0,-6 5-30 0,6-5-21 16,0 1-14-16,0 3-9 0,0-3-15 0,0 0-29 0,0 3-45 15,0-3-57-15,0 3-57 0,0-3-53 0,0-1 12 16,0 5 14-16,0-5-3 0,0 1-14 0,0-1-38 0,0 1-42 15,6 0 1-15,-6-1-25 0,0-3 18 0,0 4 22 0</inkml:trace>
  <inkml:trace contextRef="#ctx0" brushRef="#br1" timeOffset="67864.4899">28858 4381 132 0,'0'0'116'0,"0"-3"76"0,0 3 2 0,0-4 16 0,0 4-9 15,-7-4-13-15,7 4-6 0,0 0 24 0,0-3 21 0,0 3 19 16,0 0 22-16,0 0 23 0,0-4 156 0,-6 4 70 0,6 0 20 16,0 0 23-16,0 0 37 0,0 0-62 0,0 0-90 0,0 0-86 15,0-4-73-15,0 4-54 0,0 0-35 0,0 0-24 16,0 0-19-16,0 0-12 0,0 0-15 0,0 0-12 0,0-3-16 15,0 3-83-15,0 0-16 0,0 0 0 0,0 0 0 16,0 0 0-16,0 0 0 0,0 0 0 0,0-4 0 0,0 4 0 16,0 0 0-16,0 0 0 0,0 0 0 0,0 0 0 0,6 0 0 15,-6-4 0-15,0 4 0 0,7 0 0 0,-7 0 0 0,6 0 0 0,-6 0 0 16,6-3 0-16,2 3 0 0,-8 0 0 0,6 0 0 0,0 0 0 16,1 0 0-16,-7 0 0 0,7 0 0 0,-1-4 0 15,0 4 0-15,1 0 0 0,-7 0 0 0,6 0 0 0,1 0 0 16,-7 0 0-16,7 0 0 0,-1 0 0 0,-6 0 0 15,6 0 0-15,-6 0 0 0,0 0 0 0,7 0 0 0,-7 0 0 16,0 4 0-16,0-4 0 0,7 0 0 0,-7 0-12 0,0 0-18 16,0 0 0-16,0 3 0 0,0-3 0 15,-7 0-7-15,7 4 2 0,0 0-7 0,0-4 1 0,-7 3-3 0,7 1 4 0,-6 0-1 0,6-1 5 16,-6 1 0-16,-1 0-2 0,0-1-2 0,1 1-3 0,-1 3-2 16,7 0 3-16,-12-3 5 0,5 3 5 0,0 1 4 0,1-5 3 15,0 5 7-15,-2-1 5 0,2-3 1 0,0 3 2 0,-1 1 3 31,1-5-1-31,-1 5 1 0,1-1 2 0,-1-3 0 0,1 3-1 0,6-3 1 0,-6 3 1 0,-2-3-2 0,8-1 4 16,-6 1-4-16,0-1-3 0,6 1-4 0,0 0 1 16,-7-1 5-1,7-3 2-15,0 4 3 0,0 0 2 0,0-1 3 0,0-3 1 0,0 4 1 0,0-4-3 0,0 4 1 0,7-4-2 16,-7 0 7-16,6 3 0 0,-6-3 2 0,6 0 0 0,-6 0 0 31,8 0 0-31,-2 0 0 0,0 0 0 0,1 0 0 0,-1 0 3 16,7 0-1-16,-6-3-5 0,-1 3-2 0,0 0-3 15,2 0 2-15,-2-4-2 0,0 4-2 0,-6 0 0 0,7-4 0 16,0 4-14-16,-1 0-6 0,0 0-17 0,1-3-25 16,-7 3-39-16,6-4-73 0,1 4-121 0,0 0-160 0,-7-4-183 15,6 4-136-15,0-3-84 0,-6 3-33 0,7-4 81 16,0 4 49-16,-7-4 70 0,6 4 259 0,-6-3 212 0</inkml:trace>
  <inkml:trace contextRef="#ctx0" brushRef="#br1" timeOffset="69147.39">29203 4499 160 0,'-7'0'105'0,"7"0"62"0,-6 3-3 0,6-3-5 0,-6 0-2 0,6 0-9 0,0 0-6 0,-7 0 1 0,7 0 10 16,0 0 31-16,0 0 17 0,0 0 16 15,0 0 21-15,0 0 16 0,0 0 103 0,0 0 90 0,0 0 41 0,7 0-4 0,-7 0 20 16,0 0-2-16,6 0-69 0,-6 0-85 0,0 0-76 0,6 0-54 16,-6 0-45-16,7 0-29 0,-7-3-20 0,6 3-12 0,1 0-11 0,-7 0-14 31,7 0-15-31,-1 0-14 0,-6 0-13 0,6-4-10 0,2 4-9 0,-2 0-8 0,0 0-2 0,0-4-4 0,1 4-4 15,6 0-3-15,-6-3-6 0,-1 3 1 16,0 0-4-16,2-4-14 16,-2 4-12-16,0 0-20 0,0 0-22 0,1-4-32 15,0 4-38-15,-1 0-55 0,1 0-86 0,-7-3-107 0,6 3-110 16,1 0-101-16,-7 0-29 0,7-4-20 0,-7 4-26 0,6 0 104 16,-6 0 64-16,0-4 38 0,0 4 69 0,0 0-25 0,0 0 56 15,0 0 60-15</inkml:trace>
  <inkml:trace contextRef="#ctx0" brushRef="#br1" timeOffset="69367.87">29326 4484 27 0,'-6'0'133'0,"6"0"52"0,0 0 13 0,-6 0-11 0,6 4-6 0,0-4-23 0,-6 0-19 0,6 0-13 16,0 3-10-16,0-3 10 0,0 0 9 0,0 0 5 15,0 4 6-15,-8-4 5 0,8 0 7 0,0 0-2 0,0 4-4 16,0-4 1-16,0 3 18 0,0 1-18 0,-6-4-22 0,6 3-23 15,0 1-14-15,0 0 4 0,0-1 12 0,0 1-4 0,0 0-22 16,0 3-24-16,-6-3-19 0,6-1-12 0,0 5-6 16,6-5-17-16,-6 5-44 0,0-1-63 0,0-3-72 0,0 3-73 15,0-4-79-15,6 5 7 0,-6-5-8 0,0 2-77 0,0-2-68 16,0 1-46-16,0 0 14 0,8-1 182 0</inkml:trace>
  <inkml:trace contextRef="#ctx0" brushRef="#br2" timeOffset="143231.2">24338 7917 49 0,'-7'0'63'0,"7"0"13"0,0 0-7 0,-6 0 5 0,6-4-5 0,-6 4-6 0,6 0-6 0,0 0-4 0,0 0 1 31,-8 0-4-31,8 0-2 0,0 0 2 0,0 0-1 0,0 0-2 0,-6 0-4 0,6 0-3 0,0 0-2 0,0 0-3 16,0 0 1-16,0 0-1 0,0 0 1 0,0 0 1 0,0 0 3 16,0 0 2-16,0 0 4 0,0 0 5 0,0 0 2 15,0 0 0 1,0-4 4-16,0 4 5 0,0 0 6 0,0 0-3 16,0 0 4-16,0 0 0 0,0 0 3 0,0 0-3 0,0 0-1 15,6-3-2-15,-6 3 0 0,0 0-3 0,0 0 1 0,0 0-1 16,0 0 5-16,8 0 0 0,-8 0 0 0,0-4 1 15,0 4-6-15,0 0 0 0,0 0 16 0,0 0 1 0,0 0 0 16,6 0-2-16,-6 0-4 0,0 0-2 0,0 0-8 0,0 0-2 0,0 0-2 16,6 0 2-16,-6 0 5 0,0 0 3 0,0 0 2 0,0 0 0 15,0 0 0-15,7 0-3 0,-7 0-1 0,0 0 0 16,6 0 0-16,-6 0-2 0,0 0-7 0,7 4 0 0,-7-4-7 16,0 0 0-16,7 0-8 0,-7 0-6 0,6 0-3 0,-6 0-7 15,0 0-6-15,6 3-7 0,-6-3-2 0,7 0 0 0,-7 0 4 16,7 0 5-16,-7 0 1 0,0 4 4 0,6-4 1 15,-6 0-3-15,6 0 4 0,1 4 4 0,-7-4-2 0,7 0-5 0,-7 3-3 16,6-3 1-16,-6 4 11 0,7-4 3 0,-7 4 1 0,6-4 1 16,0 3-7-16,-6-3-5 0,7 4-5 0,-7-4-3 0,7 0-3 15,-7 0 6-15,6 4 1 0,0-4 0 0,-6 3 1 0,8-3-3 16,-8 4-8-16,6-4 1 0,-6 3-7 0,6-3 8 16,-6 0 3-16,7 4 0 0,-7 0-3 0,6-4 0 0,-6 3 3 15,7-3-3-15,-7 4 3 0,6-4 4 16,1 4-5-16,-7-4-2 0,6 3-1 0,-6-3-7 0,6 0-2 0,2 0 3 15,-8 4-3-15,6-4 0 0,0 0-1 0,1 4-1 0,-7-4-5 16,6 0 0-16,1 3 1 0,-1-3 0 0,-6 0-3 0,7 4 2 16,-1-4 1-16,-6 4 0 0,7-4 3 0,0 3-2 0,-7-3 2 15,6 4 2-15,0-4 0 0,-6 4-4 0,7-4 0 16,0 3 2-16,-7-3 2 0,6 4 3 0,-6-4 1 0,6 4 7 16,1-4 4-16,-7 3-1 0,6-3-5 0,-6 4-4 0,7-4 4 15,-7 3-3-15,7-3 0 0,-1 0 3 0,-6 0-4 16,6 4 4-16,-6-4-3 0,7 4-4 0,-7-4-5 0,7 0-1 15,-7 3 3-15,6-3-2 0,-6 0-2 0,7 5 0 0,-7-5 0 16,6 0 0-16,-6 3 0 0,7-3 3 0,-7 4 1 0,6-4-2 16,1 0-2-16,-7 0 7 0,6 4-4 0,-6-4-2 15,6 3 2-15,-6-3-2 16,8 0 3-16,-8 4 1 0,6-4-4 0,-6 0 0 0,0 0-1 0,6 3-7 0,-6-3 9 0,7 0-2 16,-7 0-4-16,6 0 0 0,-6 4 3 0,7-4 0 15,-7 4 4-15,6-4-2 0,-6 0 3 0,7 3-2 0,-7-3-2 16,6 0 0-16,-6 4 3 0,6-4 1 0,2 0-2 15,-8 0-2-15,6 4 0 0,-6-4 7 0,6 0-4 0,1 0-2 16,-7 0-1 0,7 3 0-16,-1-3 3 0,-6 0-5 0,6 0-2 0,1 0-1 0,-7 4 0 0,6-4 4 0,-6 0-3 0,7 0 3 15,-7 0-6-15,7 4 1 0,-1-4 0 0,-6 0 1 32,6 0 4-32,-6 3 0 0,7-3 1 0,-7 4 0 0,7-4 0 0,-7 0 7 0,6 4-5 0,-6-4 5 0,6 0-5 0,-6 3 3 31,7-3-3-31,0 0 4 0,-7 4-4 0,0-4 3 0,6 0 3 0,1 0 4 0,-7 4 2 0,6-4 1 0,-6 0-3 15,6 0 5 1,-6 3 6-16,8-3 1 0,-8 0 4 0,0 0 8 0,6 0 3 0,-6 0 1 16,6 0 3-16,-6 0-3 0,0 4 4 0,6-4 0 15,-6 0-2-15,0 0-5 0,7 0-5 0,-7 0-4 0,0 0-9 16,7 0-2-16,-7 0-5 0,0 0-2 0,0 0 1 0,0 0-8 16,6 0 1-16,-6 0 2 0,0 0-4 0,0 0 4 0,0 0-4 15,7 0 3-15,-7 0-3 0,0 0-2 0,0 0 0 16,0 0 0-16,0 0 0 0,0 0 0 0,0 0-7 0,0 0-15 15,0 0-12-15,0 0-21 0,0 0-23 0,0 0-38 16,0 0-40-16,0 0-66 0,0 0-82 0,0 0-100 0,0-4-46 16,0 4-41-16,0 0-53 0,0 0-44 0,0-3 90 0,0 3-32 15,0-4 27-15,0 4-26 0,0 0 65 0,-7-4 126 0</inkml:trace>
  <inkml:trace contextRef="#ctx0" brushRef="#br2" timeOffset="143803.14">24924 8008 115 0,'-7'0'125'0,"7"0"77"0,0 0-1 0,0-4 14 0,-6 4-17 0,6 0-17 0,0 0-12 16,0 0 7-16,0-3 12 0,0 3 3 0,-6 0 2 16,6 0 2-16,0 0 2 0,0 0 25 0,0 0 81 0,0 0 43 15,0 0 29-15,0 0-5 0,0 0-25 16,0 0-4-16,0 0-3 0,0 0-26 0,0 0-32 0,0 3-42 0,0-3-56 15,6 0-48-15,-6 0-40 16,0 4-28-16,0-4-18 0,6 0-12 0,-6 4-14 0,0-4-1 0,7 3-8 0,-7 1-5 0,7-4-2 0,-7 3-4 16,0 1 6-16,6-4-3 0,1 4-3 0,-1-1 2 0,-6 2-3 15,6-2-1-15,2 1 0 0,-8 0 4 0,6 3-2 0,0-4-2 32,0 1 0-32,1 0 0 0,-7-1 0 0,7 5 0 0,-1-5 0 15,-6 1 0-15,7 0 0 0,-1-1 0 0,-6 1 0 16,0 0 0-16,6-1 6 0,-6 1 13 0,8-4 15 0,-8 4 10 15,0-1 8-15,0-3-2 0,0 4-3 0,6 0 1 0,-6-4-5 16,0 0-5-16,0 3-2 0,0-3-11 0,-6 4-3 0,6-4-1 16,0 3-4-16,0-3-5 0,-8 0-4 0,8 4-3 15,-6-4-3-15,6 0-1 0,-6 4 2 0,6-4 2 0,-7 0 0 16,1 3-4-16,6-3 0 0,-7 0-11 0,7 4-16 16,-7-4-30-16,1 0-33 0,6 4-60 0,-6-4-134 0,6 0-208 15,-6 0-266-15,-2 0-135 0,8 3-148 0,-6-3 139 0,0 0 73 16,-1 0 62-16,1 0 253 0,-1 4 246 0</inkml:trace>
  <inkml:trace contextRef="#ctx0" brushRef="#br2" timeOffset="145765.97">24370 7917 22 0,'0'0'23'0,"0"-4"9"0,0 0 6 15,0 4 7-15,0-3 6 0,0 3-4 0,0-4-1 16,0 4-1-16,0-4-6 0,0 4-6 0,0-3-2 0,0 3-3 16,0 0 2-16,0 0 0 0,0-4 2 0,0 4-2 0,0 0 2 15,0 0 1-15,0-4-2 0,0 4-1 0,0 0 5 16,0 0 1-16,0 0-1 0,0-4-2 0,0 4-2 0,0 0 0 15,0 0-1-15,0 0-1 16,0-3-4-16,0 3-4 0,0 0-1 0,0 0-1 0,0 0-1 0,0 0-1 0,0 0 0 0,0 0-2 16,0-4-2-16,0 4-1 0,0 0 0 0,0 0 0 15,0 0-1-15,0 0-2 0,0 0 2 0,0-4 0 0,0 4 4 0,0 0 2 32,7 0 5-32,-7 0 3 0,0 0 6 0,0 0 7 0,0-3 0 15,0 3 5-15,0 0 3 0,0 0 4 0,0 0 8 0,0 0 2 16,0 0 0-16,0 0-2 0,0-4-2 0,0 4 2 0,0 0-8 15,0 0-1-15,0 0-5 0,0 0 0 0,0 0-6 16,0 0 1-16,0 0-2 0,0 0 1 0,0 0-1 0,0 0 2 16,0 0 1-16,0 0 0 0,0 0-1 0,0 0-2 0,0 0-1 15,0 0-1-15,0 0-3 0,0 0-2 0,0 0-7 16,0 0-5-16,0 0-2 0,0 0-3 0,0 0-4 0,0 0-2 16,0 4-4-16,0-4 0 0,-7 0-1 0,7 0 3 0,0 0 0 15,0 3-1-15,-6-3 4 0,6 0 0 0,0 4 3 0,0-4 2 16,-6 0 2-16,6 4 5 0,0-4 11 0,0 3 3 15,-7-3 1-15,7 4 4 0,-7-4-2 0,7 4-7 0,0 0 2 16,-6-4-5-16,-1 3-2 0,7-3 1 0,-6 4-3 16,6 0 1-16,-6-1-3 0,-2 1 2 0,8 0-3 0,-6-1 3 15,0 1 7-15,0 0-7 0,-1-1 3 0,0 1-4 0,1 0 1 16,-1 3-2-16,1-4 0 0,0 1 2 0,6 0-2 0,-8 3 2 16,-4-3-8-16,12-1 3 0,-6 1-4 0,-2 3-1 0,2-3-3 15,0 0 2-15,-1 3-3 0,1-3 2 0,-1-1 3 16,0 1 4-16,1 3-4 0,0-3 2 0,-1-1-1 0,0 5 6 15,1-5 2-15,6 2 4 0,-6 2 3 0,-1-3 2 0,0-1-1 16,1 1 1-16,-1-1 0 0,1 1-5 0,0 3-8 0,-2-3-2 16,2 0 0-16,0 3-3 0,0-3-5 0,-1-1-1 15,0 5 1-15,1-5-1 0,-1 5 0 0,1-5-3 0,0 5 2 16,-2-5 1-16,2 1 0 0,0 3 0 0,0-3 0 16,-2-1 5-16,2 5-1 0,0-5 0 0,-1 5 0 0,1-5-2 15,-1 2-1-15,0-2-1 0,1 4-3 0,0-3 0 0,0 0-1 16,-2-1-3-16,2 1-1 0,0 3 3 0,-1-3 1 0,1 0-2 15,-1-1-2-15,0 1 0 0,1 0 0 16,0-1 0-16,-1 1 0 0,7 0 0 0,-7 3 2 0,-5-3 2 0,12-1-6 16,-7 1 2-16,0-1 3 0,1 1-2 0,-1 0-1 0,1-1 0 15,0 1 3-15,-1 0-2 0,0 3 1 0,1-3-1 16,0-1-1-16,-2 1 0 0,2 0-2 0,0-1 2 0,-1 1 2 0,1 0 4 16,6-4 1-16,-7 3 1 0,1 1 2 0,6 0 2 0,-7-4-2 15,1 4-2-15,6-4 0 0,0 3 0 0,-6 0-3 0,6-3 3 16,0 0-4-16,-8 5 1 0,8-5-4 0,0 0 0 0,0 3 4 15,-6-3 3-15,6 0-4 0,0 0-2 0,0 4-2 16,0-4 0-16,-6 0 3 0,6 0-2 0,0 0 0 0,0 0-9 16,0 0-22-16,0 4-28 0,0-4-33 0,0 0-35 0,0 0-36 15,0 0-46-15,0 0-60 0,0-4-66 0,0 4 25 0,0 0-13 16,0 0-49-16,0-4-23 0,0 4 30 0,0 0 7 0,0-3 38 16,0 3 40-16</inkml:trace>
  <inkml:trace contextRef="#ctx0" brushRef="#br2" timeOffset="146253.7">23784 8228 8 0,'6'-4'154'0,"-6"1"64"0,8-1 0 0,-8 4-7 0,6-4-23 0,-6 1-25 0,6 3-23 16,-6-4-11-16,0 4-2 0,7-4 6 0,-7 4-3 0,0-3-9 15,0 3-7-15,7 0-8 0,-7 0-2 0,0 0-3 16,0 0 0-16,0 0-1 0,-7 0 2 0,7 3 17 0,0-3 41 16,-7 4 19-16,7-4 14 15,-6 4 12-15,0-1 10 0,6 1 6 0,-8 3-3 0,2-3-12 0,0 3-15 0,-7-3-18 0,6 3 4 16,1 0-15-16,-1-3-18 0,-5 3-16 0,4-3-18 15,2 3-23-15,0-3-18 16,6 0-19-16,-7-1-14 0,1 1-11 0,-1 0-6 0,7-1-6 0,-7-3-9 0,7 4 4 0,0 0-2 16,0-4-1-16,-6 3 10 0,6-3 10 0,0 4 10 15,0-4 17-15,0 4 18 0,0-4 21 0,0 0 19 16,0 4 0-16,6-4-7 16,-6 3-15-16,0-3-19 0,7 3-9 0,0-3-17 0,-1 0-9 15,-6 5-8-15,7-5-12 0,5 3-2 0,-4-3-5 0,-2 0-5 16,0 4-1-16,1-4-4 0,-1 4 2 0,1-4 1 15,-1 0 0-15,1 3-3 0,-1-3 5 0,0 4-1 0,-6-4-11 16,8 4-13-16,-2-4-18 0,-6 0-23 0,6 3-44 0,-6-3-71 16,7 0-98-16,-7 4-112 0,7-4-127 0,-7 0-42 0,0 0-65 15,6 0-77-15,-6 0 76 0,6 0-14 0,-6 0 38 0,0 0 24 16,7 0 122-16</inkml:trace>
  <inkml:trace contextRef="#ctx0" brushRef="#br2" timeOffset="147789.54">24358 7832 69 0,'0'-4'88'0,"0"4"11"0,0 0 22 0,6-3-7 0,-6 3-6 15,0 0-10-15,0 0 5 0,0 0-4 0,0-4-7 0,0 4-11 16,6 0-8-16,-6 0-8 0,0 0-8 0,0 0-6 0,0 0-6 15,0 0-5-15,0-3-3 0,0 3 0 0,0 0-2 0,0 0 7 16,0 0 5-16,7 0 5 0,-7 0 4 0,0 0 2 0,0 0 8 16,0-4 3-16,0 4 6 0,0 0 3 0,0 0 3 15,0 0 1-15,0 0 3 0,0 0 2 0,0-4 3 0,0 4 0 16,0 0 4-16,0 0 4 0,0 0 33 0,0 0 14 16,0 0-1-16,0 0 0 15,0-3 0-15,0 3 0 0,0 0-2 0,0 0-9 0,0 0-12 0,0-4-9 0,0 4-10 0,0 0-14 16,0 0-9-16,0-4-7 0,7 4-11 0,-7 0-11 0,0-3-2 15,0 3 0-15,0-4-2 0,0 0-1 0,0 4 4 0,0-3 0 16,0 3 1-16,0-4-3 0,0 0-5 0,0 4-8 16,0-3-9-16,0-1-11 0,0 0-2 0,0 1-5 15,6-1 2-15,-6 0-6 0,0 1 1 0,0-1-2 0,0-4-2 16,0 5 0-16,0-5 0 0,0 1 0 0,0 0 0 0,0 0 0 16,0-4-6-16,0 3-6 0,0-3-2 0,0 0-4 0,0-3 6 15,0 3-2-15,0-4 9 0,0 1-4 0,0 3 6 0,-6-4-1 16,6 4 3-16,0-4-6 0,0 4 7 0,0 0 0 15,0-4 0-15,-7 5-3 0,7-1 5 0,0 0-4 0,0 0 1 16,0 0 1-16,-7-1 3 0,7 1-5 0,0 0 1 0,0 0 1 16,-6 0 0-16,6 1-3 0,0-1-8 0,0 0-10 0,0 0-6 15,0 0-12-15,0-4-11 0,0 4 2 0,0-3 0 0,0-2 5 16,0 5 4-16,0-3 2 0,6-1 4 0,-6 1-8 16,0-1 1-16,0 0 3 0,7 1-2 0,-7 3-1 0,0-4-3 15,0 0 0-15,0 1-1 0,0 3 0 0,0-4 0 16,0 4-2-16,0 0-2 0,0-3 2 0,0 3-1 0,0 0 7 15,0 0 6-15,0 0 7 16,0 0-1-16,0-1-3 0,0 1 0 0,0 0-1 0,0 0-5 0,0 1 1 0,0-1 5 0,-7 0 7 16,7 0 8-16,0 0 5 0,0 3 15 0,0-3 28 15,0-3 2-15,0 2 10 0,0 1-6 0,-6 1-9 0,6-5-11 16,0 4-10-16,0 0-6 0,0-4 2 0,0 4 0 16,0 0-2-16,0 1-2 0,0-1 0 0,0-4 2 0,0 8 23 15,0-5-9 1,0 1-4-16,0 4-3 0,0-4-3 0,0 4-2 0,0-4 0 0,0 7-3 15,6-3 0-15,-6 0-1 0,0 3 0 0,0 0 3 0,0 1 0 16,0-5 4-16,0 5 0 0,0-1 1 0,0 0 0 16,0 1-3-16,0-1-3 0,0 4-2 0,0-4 3 15,7 1-2-15,-7 3 0 0,0-4-6 0,0 4-3 0,0-4 4 16,0 4-4-16,0-3 1 0,0 3-1 0,0 0 0 0,0-4-3 16,0 4-3-16,0 0-14 0,0 0-20 0,0 0-21 15,0 0-29-15,0 4-38 0,0-4-56 0,0 0-70 0,0 3-15 0,0-3-9 16,0 4-69-16,0-4-81 0,0 4-28 0,0-1 3 15,0 1 59-15</inkml:trace>
  <inkml:trace contextRef="#ctx0" brushRef="#br2" timeOffset="148297.57">24390 6685 165 0,'0'0'136'0,"6"0"53"0,-6 0-15 0,0 4-4 0,0-4-22 0,0 0-25 0,0 0-16 0,0 0-13 0,0 0-13 16,0 0-12-16,0 0-8 0,0 0-2 0,0 4 0 0,0-4-5 16,0 0 0-16,0 0 2 0,0 0 0 0,0 3 3 0,-6-3 1 15,6 0 0-15,0 4 7 0,0-4 2 0,-6 4 7 0,6-1 6 16,0 1 4-16,0 0-2 0,-7-1 0 0,7 1-3 15,-7 3 3-15,1-3 30 0,6 3 15 0,-6 1 7 0,-1-1 4 16,0 1 4-16,1-1 3 0,-1 0 3 0,1 1-6 16,0-1-16-16,-2-4-13 0,2 5-21 0,0-1-17 0,6-3-17 15,-6-1-16-15,6 1-8 0,-7 0-11 0,7-1-9 0,-7-3-4 16,7 4 0-16,0-4-3 0,0 4-1 0,-6-4 2 0,6 0 2 16,0 3 0-16,0-3 0 0,0 0-5 0,0 0 0 0,0 0-2 15,0 0 0-15,6-3-1 0,-6 3-3 0,0-4-3 16,7 0 2-16,-7 1 0 0,7-1 0 0,-1 0 0 0,-6 1 0 0,6-1 2 15,0 0 4-15,-6 1-4 0,8-5-1 0,-2 8-1 0,-6-3-3 16,6-1-1-16,1 4 1 0,-1 0 2 0,-6 0 1 0,7 0 2 16,0 0 4-16,-1 4 4 0,-6-1 7 0,6 1 1 15,1 3 7-15,0-3-3 0,-1 0 1 0,-6 3-1 0,6 0-2 16,1-3-2-16,0 3-4 0,-1 1-2 0,1-5 0 0,-1 5-22 16,0-5-43-1,1 1-77-15,-7 0-108 0,7-1-137 0,-1 1-155 0,0-1-94 0,-6-3-79 0,8 5-32 0,-2-5 43 16,-6 0 307-16,0 3 188 0</inkml:trace>
  <inkml:trace contextRef="#ctx0" brushRef="#br2" timeOffset="153662.8199">23660 8642 116 0,'0'-4'101'0,"0"1"50"0,0 3 9 15,0-4-16-15,0 4 2 0,0-4-15 0,0 4-15 16,0-3-13-16,0 3-8 0,0 0-5 16,0 0-7-16,0-4-3 0,0 4 9 0,0 0-1 0,0 0-3 0,0-4 2 0,0 4 3 0,0 0 9 0,7 0 9 15,-7 0 8-15,0-3 6 0,0 3 4 0,0 0 6 16,0 0 34-16,0 0 55 0,0 0 26 0,0 0 27 0,0-4 12 15,0 4-12-15,7 0-25 0,-7 0-28 0,0 0-15 16,0 0-5-16,0 0-21 0,0 4 7 0,6-4 26 0,-6 0 25 16,0 0-13-16,0 3-43 0,0-3-44 15,6 0-26-15,-6 4-15 0,0 0-18 0,0-4-15 0,7 3-13 0,-7 1-8 0,0 0-9 16,7-1-5-16,-7 1-7 0,6 0-4 16,-6 3-2-16,7-3-1 15,-7 3-6-15,6 0 0 0,-6 0 1 0,6-3-4 0,2 3-4 16,-8 1 3-16,6 3 0 0,0-4-4 0,-6 0 3 0,7 1-3 15,-1-1 3-15,1 1-2 0,-7-2 1 0,6 2 5 0,1 0-5 16,-7-5-2-16,6 5 2 0,-6-5-2 0,6 4 0 16,2-3-8-16,-8 0-5 0,0-1-8 0,6 1-7 0,-6-4-9 15,6 4-13-15,-6-1-7 0,0-3-16 0,7 4-29 0,-7-4-36 16,0 4-31-16,0-4-35 0,7 3-42 0,-7-3-60 0,0 0-86 0,0 0-55 16,0 0-24-16,0 0-31 0,6 0-26 0,-6 0 72 0,0 0 54 0,0-3-13 15,-6 3 33-15,6 0 39 0,0-4-41 0,0 4 25 0,0-4 55 16</inkml:trace>
  <inkml:trace contextRef="#ctx0" brushRef="#br2" timeOffset="154094.29">23856 8638 122 0,'-7'0'92'0,"7"-3"39"0,0-1 11 0,0 4-7 0,0-4-1 0,0 4 2 0,0-3-11 0,0 3-5 0,0 0-5 16,0-4-5-16,0 4 0 0,0 0 12 0,0 0 9 15,0-4-3-15,0 4-4 0,0 0-4 0,0 0-5 0,0 0-4 16,0 0 1-16,0 0 2 0,0 0 4 0,0 0 29 0,-6 0 49 15,6 4 18-15,0-4 14 0,0 4 14 0,0-4-1 0,-7 3-9 16,7 1-10-16,-6-4-7 0,6 4 1 0,-6-1 3 0,6 5-16 16,-7-5-22-16,0 5-24 0,1-1-17 0,0 0-18 15,6 0-14-15,-8 1-22 0,-4-1-20 0,12 0-14 0,-13 1-15 16,6 3-9-16,1-4-11 0,-1 0-5 0,1 1-2 0,0-1-2 0,-2 4 0 16,2-3 2-16,0-1-4 0,-1 0-4 0,1 0-7 0,-1 1-11 15,0-1-12-15,1-3-14 16,0 3-12-16,-1 0-11 0,0 1-17 0,1-5-22 0,0 5-27 0,-1-5-33 0,0 5-30 15,7-5-38-15,-6-3-37 0,-1 4-2 0,7-1-33 0,-6 1-48 16,6-4-59-16,-6 4-70 0,6-4 69 0,-7 3-14 0,7-3-42 16,0 0 34-16,0 0-16 0,0 0 29 0,0 0 115 0</inkml:trace>
  <inkml:trace contextRef="#ctx0" brushRef="#br2" timeOffset="154845.4799">24084 8818 152 0,'0'-4'134'0,"6"4"71"0,-6 0 7 0,0-4 9 0,6 4-20 16,-6 0-19-16,0 0-13 0,0 0 20 0,0 0 1 15,0-3-4-15,0 3-6 0,0 0-8 0,0 0-10 0,0 3-5 16,0-3 51-16,0 0 18 0,-6 0 4 0,6 4 1 15,0-4-4-15,-6 0-10 0,6 4-12 0,-6-4-19 0,-1 3-20 16,7 1-18-16,-7 0-9 0,1-4-20 0,6 3-19 0,-7 1-24 16,7 0-20-16,-6-1-21 0,6-3-13 0,-6 4-8 0,6 0-3 15,0-4 0-15,-8 3-1 0,8-3 4 16,0 4 0-16,0-4-3 0,0 3 0 0,0-3 2 0,0 4-5 0,0-4-2 16,8 0 2-16,-8 0 5 0,0 0 8 0,6 4 13 0,-6-4 1 15,6 0-1-15,1 0-8 0,-7 0-8 0,6 0-6 0,-6 0-1 16,7 0-7-16,0 3 0 0,-1-3-2 0,-6 0-2 15,6 0 7-15,-6 4 3 0,6-4 6 0,-6 4 16 0,8-4 22 16,-8 0 24-16,0 3 18 0,6-3 13 0,-6 5 0 0,0-5-5 16,0 3-17-16,0-3-18 0,6 3-16 0,-6-3-8 15,0 4-14-15,0-4-7 0,-6 4-10 0,6-4-2 0,0 4-1 16,0-1-4-16,-6-3-2 0,6 4-3 16,0 0-2-16,-8-4 4 0,8 3-2 0,-6 1 1 0,6 0-2 0,-6-4 0 0,6 3-4 15,-6 1-2-15,-1-4-3 0,7 4-4 0,-7-1-19 0,7-3-10 16,-6 4-22-16,6-4-28 0,-7 4-37 0,1-4-54 15,6 3-79-15,-6-3-99 0,6 0-113 0,-8 4-45 0,8-4-70 0,-6 0-75 16,6 0 83-16,-6 0 1 0,6 0 31 16,-6 0-22-16,6 0 83 0,-8 0 212 0</inkml:trace>
  <inkml:trace contextRef="#ctx0" brushRef="#br2" timeOffset="156065.49">24905 8561 190 0,'0'0'123'0,"0"0"54"0,0-4-8 0,0 4 0 0,0-3-17 0,-7 3-24 0,7 0-17 0,0 0-11 15,0-4-10-15,0 4-4 0,0 0 15 0,0 0 9 16,0 0 6-16,0 0 20 0,0 4 18 0,0-4 11 0,7 0 0 16,-7 3 1-16,0-3 39 0,0 4 79 15,6 0 37-15,-6-1 2 0,6 1-28 16,-6 0-48-16,7-1-47 0,-7 5-48 0,7-5-45 0,-1 5-26 16,1-5-24-16,-1 5-18 0,-6-4-13 0,6 3-7 0,2-3-13 15,-2 3-34-15,0-3-51 0,-6-1-38 0,6 5-63 0,-6-8-78 16,7 7-65-16,-7-3-65 0,7-1-42 0,-7-3 39 0,6 4 20 0,-6-1-30 15,0 1-5-15,7-4 8 0,-7 4-4 0,0-1 26 0,0 1 94 16</inkml:trace>
  <inkml:trace contextRef="#ctx0" brushRef="#br2" timeOffset="156613.07">25132 8598 150 0,'0'-4'132'0,"7"0"68"0,-7 1-1 0,0-1 5 0,0 4-22 0,0-4-22 0,0 1-17 0,0 3-9 16,0-4 7-16,0 4-5 0,0-4-8 0,0 4-8 0,0 0-9 16,0-3-8-16,0 3-9 0,0 0-9 0,0-4-9 0,0 4-4 15,0 0-3-15,0 0-3 0,0 0 2 0,0 0 29 16,0 0 15-16,0 0 4 0,-7 0 2 0,7 0 2 0,0 0 2 15,0 0-2-15,0 0-5 0,0 0-4 0,-6 0 1 16,6 0-3-16,0 0-4 0,0 0-3 0,0 4-4 0,0-4-7 16,0 0-7-16,0 0-6 0,-6 3-6 0,6-3-8 0,0 0 0 0,0 4 3 0,0-4-5 15,0 0 3-15,-8 4 0 0,8-4-1 0,0 3 8 16,0-3-1-16,0 4 2 16,-6-4-1-16,6 4-8 0,0-4-10 0,0 3-6 0,0 1-2 0,0-4 6 0,-6 4 6 15,6-4-3-15,0 3 0 0,0 1-3 0,0-4-5 0,-6 4 6 16,6-4 1-16,0 4-3 0,0-1 6 0,0-3 5 0,-7 4-1 15,7-4-11-15,0 4-9 0,0-1-4 0,0-3-5 16,0 4-4-16,-7 0-3 0,7-1-3 0,0 1-4 0,0-4 1 16,0 4 0-16,-6-1-6 0,6 1 2 0,0 0 0 15,0-1-3-15,0 1-2 0,0-1 0 0,0 1-4 0,-7-4-4 16,7 4 3-16,0-1 0 0,0 1-1 0,0 0 2 0,0-1-1 16,-6 1-4-16,6 0 0 0,0-1-1 0,0 1 0 0,0 0 0 15,0-4 3-15,0 3-2 0,-6 1-1 0,6 0 0 0,0-1 4 16,0 1-2-16,0-4-9 0,0 4-2 0,0-1-4 0,-8 1-11 15,8-4-10-15,0 4-18 0,0 0-29 0,0-1-46 16,0-3-58-16,0 3-74 0,0-3-83 0,-6 5-99 0,6-5-45 16,0 3-73-16,6-3-84 0,-6 0 28 0,0 0 1 15,0 0 4-15,0 0-1 0,0 0 101 0,0 0 220 0</inkml:trace>
  <inkml:trace contextRef="#ctx0" brushRef="#br2" timeOffset="157166.07">25224 8748 185 0,'6'0'182'0,"-6"-3"67"0,0 3 42 0,0-4-19 0,0 4-30 0,0 0 4 0,6-4 0 0,-6 4-6 0,0 0-3 16,0 0-5-16,0-4 60 0,-6 4 34 0,6 0-1 0,0 0-14 15,0 0-26-15,0 0-41 0,-6 4-40 0,6-4-27 16,0 0-25-16,0 4-28 0,-7-4-26 0,7 4-22 0,0-4-24 16,-6 3-18-16,6-3-12 0,0 3-9 15,0-3 1-15,-7 5 1 0,7-5 0 0,0 3 0 0,0-3-3 16,0 0-1-16,0 4-7 0,0-4-3 0,7 4 2 16,-7-4-5-16,0 0 2 0,0 3 0 0,6-3-7 0,-6 0 1 0,0 4-3 15,7-4 3-15,-7 0 0 0,6 4-2 16,-6-4-1-16,6 3-1 0,-6-3 6 0,0 4 0 0,8-1 0 0,-8-3-2 0,6 4 4 0,-6 0-1 0,0-1 2 15,0-3 7-15,6 4 2 0,-6 0 5 0,0-1 15 0,0 1 12 16,0 0 9-16,0-1 7 0,0 1 20 0,0 0 12 16,-6-1 2-16,6 1-3 0,0-4-15 0,-6 4-14 0,6-1-23 15,0 1-6-15,-8-4-7 0,8 4-4 0,0-1-8 0,-6-3-14 16,6 4-30-16,-6-4-35 0,6 0-41 0,-7 3-49 0,7-3-61 31,-6 4-77-31,6-4-72 0,-7 0-50 0,0 0-80 0,7 0-95 0,-6 0 19 16,6 0 9-16,-6 0 11 0,0 0-36 0,6 0 44 0,-8 0 231 15</inkml:trace>
  <inkml:trace contextRef="#ctx0" brushRef="#br2" timeOffset="158648.13">24650 6602 134 0,'0'0'91'0,"-6"-5"39"0,6 5 5 0,0-3-14 0,-7-1-13 15,7 4 0-15,0-4-6 0,0 4-5 0,-6-3-1 0,6 3-4 16,0-4-1-16,-6 4 3 0,6-4-5 0,0 4 12 0,0 0 5 16,0 0 8-16,0-3 3 0,0 3 2 0,-7 0 1 0,7 0 6 15,0 0 4-15,0 0 6 0,0-4 3 0,0 4 55 0,0 0 41 16,0 0 30-16,0 0 27 0,0 0 13 0,0 0 2 0,-7 0-8 16,7 0 22-16,0 0-4 0,0 0-12 0,0 0-26 15,0 0-43-15,0 0-50 0,0 0-44 0,0 0-39 0,0 0-32 16,0 0-20-16,0 0-14 0,0 0-9 0,0 0-4 15,0 0-3-15,0 0-1 0,0 0-4 0,0 0 4 0,7 0 2 16,-7 0-4-16,0 0-2 0,7 0-4 0,-7 0-1 0,6 0-1 16,-6 4-3-16,6-4-2 0,1 0-3 15,-1 0-1-15,1 0-1 0,0 0 0 0,-1 3 0 0,0-3 0 0,1 0 0 16,0 4-7-16,-1-4 2 16,1 0 3-16,-1 4 1 0,1-4-2 0,-1 0 2 15,1 3 1-15,-7-3 0 0,6 4 0 0,-6-4 0 0,6 0-4 16,-6 0 2-16,8 0 9 0,-8 4 2 0,0-4 0 0,0 0-2 15,6 0 1-15,-6 3-1 0,0-3-5 0,-6 5 2 0,6-5-3 16,0 0 3-16,0 3-3 0,-8 1-1 0,2-1-6 0,6-3-6 16,-6 4-2-16,-1 3 0 0,1-3-8 0,-1 0 2 15,1 3-1-15,-1 0 1 0,1-3-4 0,-1 3 6 0,0 1 2 16,1-5-2-16,0 5 2 0,-1-1 1 0,7-4-3 16,-7 1-2-16,7 0 3 0,-6 3-2 0,6-3 6 0,-7-1 3 15,7 1-1-15,0-4 5 0,0 4 4 0,-6-1 1 0,6 1-3 16,0 0 2-16,0-1-4 0,0 1 4 0,0 0 1 0,-6-4 4 15,6 3-2-15,0 1 6 0,6 0-2 0,-6 0 0 16,0-4 4-16,0 3 1 0,6 1-7 0,-6-4 4 0,7 4-1 16,-7-4-1-16,6 3 0 0,1-3 1 0,0 0-4 0,-1 4-12 15,0-4-30-15,8 0-50 0,-8-4-70 0,1 4-80 16,6 0-90-16,-7 0-107 0,1 0-77 0,-7-3-50 0,6 3-96 16,0 0-29-16,-6 0 10 0,8 0 4 0,-8 0 19 0,0 0 180 15,0 0 229-15</inkml:trace>
  <inkml:trace contextRef="#ctx0" brushRef="#br2" timeOffset="159789.01">25061 6704 183 0,'0'-4'132'0,"0"4"58"0,6-4 5 0,-6 4 15 0,0-3-8 16,7-1-10-16,-7 4 2 0,0-4 30 0,0 4 14 0,6 0 11 15,-6-3 8-15,0 3 32 0,0 0 95 0,0-4 37 16,0 4 2-16,0 0-31 0,0 0-29 0,0-3-22 0,0 3-51 16,0 0-54-16,0 0-43 0,0 0-29 0,0 0-19 0,-6 3-27 15,6-3-22-15,-7 0-20 0,7 4-21 0,-6-4-17 16,6 3-9-16,-6-3-9 0,6 4-7 0,-8 0-8 0,2-4-4 15,6 3 0-15,0 1-1 0,-6-4 3 0,6 4-2 0,-6-4 6 16,6 3-4-16,0 1-2 0,0-4 6 0,0 4-5 16,0-4-1-16,0 3-1 0,0 1 0 0,0-4 3 0,0 4 1 15,0-1-2-15,0 1-2 0,0-4-6 0,0 4 0 0,6-1-6 16,-6 1-8-16,6 0-6 0,-6 0-7 0,0-1-8 0,6 1-13 16,2 0-17-16,-8 3-22 0,6-3-18 0,0-1-9 0,-6 5 10 15,7-5-7-15,-1 4-9 0,1-3 4 0,0 3 28 0,-7-3 29 0,6 0 23 16,0 3 18-16,-6-3 20 0,0-1 19 0,0 1 14 15,6 0 14-15,-6-1 4 0,0 1 3 0,0 0-1 0,-6-1 1 16,6-3-7-16,0 4-5 0,0 0-2 0,0-1-4 0,-6 1-1 16,6-4-1-16,0 4-4 0,-6-4-7 0,6 3-3 0,-7-3-3 15,7 0-6-15,-7 4-1 0,7-4-8 0,-6 0-18 16,6 0-37-16,-7 3-58 0,7-3-70 0,-6 0-104 0,6-3-103 16,-6 3-86-16,6 0-129 0,-8 0-98 0,8 0 20 15,-6-4-3-15,6 4-2 0,-6 0 168 0,6 0 255 0</inkml:trace>
  <inkml:trace contextRef="#ctx0" brushRef="#br3" timeOffset="177963.19">20743 6261 83 0,'7'0'60'0,"-7"0"-2"0,6 0-9 16,-6 0-4-16,0-4 10 0,0 4 7 0,6 0 5 0,-6 0-1 15,0 0 0-15,0 0-2 0,0 0 4 0,6 0 6 16,-6 0-3-16,0 0-7 0,0 0-9 0,0 0-6 0,0 0-8 16,0 0-7-16,0-4-2 0,0 4-4 0,0 0-2 0,0 0-4 15,0 0 0-15,8 0-2 0,-8 0 2 0,0 0 1 16,0 0 3-16,0 0 0 0,0 0 3 0,0 0 1 0,0 0 0 15,0 0 2-15,0 0 0 0,0 0 7 0,0 0-2 0,0 0 2 16,0 0 1-16,0 0-1 0,0 0-3 0,0 0-6 16,0 0-4-16,0 0-2 0,0 0-1 0,0 0-2 0,0 0-2 15,0 0-3-15,0 0-2 0,0 0 0 0,0 0 0 0,0 0 1 16,0 0 0-16,0 0 3 0,0 0 2 0,0 0 4 0,0 0 2 16,6 0 7-16,-6 0 4 0,0 0 5 0,0 0 7 0,0 0 10 15,0 0 5-15,0 0 10 0,0 0 6 0,0 0 5 16,0 0 2-16,0 0 9 0,0 0 32 15,0 0 9-15,0 0 5 0,0 0 3 0,0 0 7 0,0 0 17 0,0 0 9 16,0 0 2-16,0 0-2 0,0 0-15 0,0 0-11 0,6 0-13 0,-6 0-9 16,0 0-3-16,0 0-12 0,0 0-17 0,0 0-15 0,0 0-15 15,7 0-19-15,-7 0-12 0,0 0-8 0,0 0-3 0,0 0-8 16,0 4 5-16,0-4 2 0,0 0-7 0,0 0 4 0,6 0 6 16,-6 0-2-16,0 4 10 0,0-4 9 15,0 0 17-15,0 0 11 0,0 3 9 0,0-3 8 0,0 0 0 0,0 0 3 16,0 4-2-16,0-4-1 0,0 0-10 0,0 0-13 0,0 3-8 15,0-3-9-15,0 0-10 0,-6 0-7 0,6 0-2 0,0 4-1 16,0-4 0-16,0 0-3 0,0 0 2 0,0 0 4 16,0 0-2-16,-7 0-1 0,7 0 4 0,0 0-2 0,0 0-2 15,0 0-4-15,0 0 7 0,0 0-2 0,0 0-11 16,0 0-3-16,0 0 2 16,0 0-6-16,0 0-3 0,0 0 4 0,0 0-6 0,0 0-5 0,0 0-2 0,0-4-1 0,0 4 0 15,0 0 0-15,0 0-7 0,0 0 2 0,0 0-1 0,7-3-2 16,-7 3 6-16,0 0-3 0,0 0-3 0,0-4 2 0,6 4 4 15,-6 0-2-15,0 0 0 0,0 0-5 0,7 0-1 16,-7-3 1-16,0 3-1 0,7 0 4 0,-7 3-3 0,0-3-1 16,0 0 0-16,6 0 3 0,-6 0-1 15,0 4 5-15,6-4-2 0,-6 0 0 0,0 3 4 0,0-3 0 0,0 4 1 16,8-4 0-16,-8 4 7 0,0-4 1 0,0 3 5 0,0-3 5 16,0 4-2-16,0-4 0 0,0 0-1 0,0 4 3 0,-8-4-2 15,8 0-1-15,0 3 0 0,0-3 3 0,0 0-2 0,0 0 0 16,0 0-1-16,0 0-3 0,-6 0-1 0,6 0-1 15,0 0-3-15,0 0-2 0,-6 0-3 0,6 0-4 16,0 0 1-16,0 0-3 0,0-3 2 0,-7 3 2 0,7-4-3 16,0 4-1-16,0-4-5 0,0 4 3 0,0 0 0 0,0-3-2 15,0 3-1-15,0-4-1 0,0 4-4 0,0-4 0 0,0 4-1 16,0-3 0-16,0 3 0 0,0 0-3 0,0-4-1 0,0 4-1 16,0 0 0-16,0-3-4 0,0 3 3 0,0 0-3 15,0 0 0-15,0 0 2 0,0 0-5 0,0 0 5 0,0 0 2 16,0 0-4-1,7 0 3-15,-7 3 0 0,0-3 4 0,0 0 5 16,0 4 1-16,0-4 8 0,0 3 2 0,0-3 7 0,0 0 2 16,0 4-1-16,0-4-2 0,0 0 4 0,0 4-3 0,0-4 3 15,0 0 0-15,-7 0 1 0,7 3 0 0,0-3-3 16,0 0 2-16,0 0-3 0,-7 0-1 0,7 0-3 0,0 0-2 16,0 0 4-16,0 0-2 0,0 0-6 0,0 0 3 0,0 0-2 15,0-3 2-15,0 3-3 0,0 0 3 0,0-4-3 0,0 4 2 16,0-4-4-16,0 4 4 0,0-3-6 0,0 3-5 0,0 0-11 15,0-4-41-15,0 4-73 0,0 0-108 0,0 0-136 16,0-3-162-16,0 3-117 0,0 0-80 0,-6 0-105 0,6 0 94 16,0 0 28-16,0 3 38 0,0-3 136 0,0 4 264 0</inkml:trace>
  <inkml:trace contextRef="#ctx0" brushRef="#br3" timeOffset="185533.8897">20443 5187 39 0,'0'-3'24'0,"0"-1"15"0,0 0 13 0,0 4 3 0,0-3-3 15,0-1 6-15,0 4 5 0,0 0 0 0,0-4 0 16,0 4-2-16,0-4-3 0,0 4 4 0,0 0 3 0,0-3 5 16,0 3 1-16,0 0-3 0,0 0-2 0,0-4-4 15,0 4-4-15,0 0 1 0,0 0-3 0,0 0-2 0,0-4-1 16,0 4-1-16,0 0-3 0,0 0 2 0,0 0 9 0,0 0 0 16,0 0 0-16,0 0 0 0,0-3 2 0,0 3-1 0,0 0-3 15,0 0-3-15,0 0-2 0,0 0-1 0,0 0-2 16,0 0-2-16,0-4-3 0,0 4-2 0,0 0-4 0,0 0-4 15,0 0-3-15,0 0-6 0,0 0-1 0,0 0-4 0,0 0-3 16,0 0-3-16,0 0-3 0,0 0-4 0,0 0-1 16,0 0-3-16,0 0 1 0,0 0-3 0,0 0-1 0,0 0-2 15,0 0 1-15,0 0 0 0,0 0-2 0,0 0 0 0,0 4 0 16,0-4 1-16,7 0 1 0,-7 0-2 0,0 0-1 0,0 0 4 16,0 0-1-16,0 0 0 0,0 3 2 0,0-3-3 15,0 0 1-15,6 0 2 0,-6 4-2 16,0-4 0-16,0 0-2 0,0 4 4 0,6-4 0 0,-6 3-1 0,0-3-5 0,0 4 3 15,0-4 1-15,8 4 0 0,-8-4 0 0,0 4 0 0,0-4 0 16,0 3 0-16,6-3 0 0,-6 4 2 16,0 0-2-16,0-4 0 0,6 3 0 0,-6 1 2 0,0 0-1 0,0-4-1 15,7 3-2-15,-7 1 4 0,0 0-2 0,0-4 0 0,7 3-2 16,-7 1 2-16,0 0 0 0,6-1 0 0,-6 1 0 16,0 0-2-16,6-1 1 0,-6 1 3 15,0-1-2-15,0 1 0 0,7 0 0 0,-7-1-2 0,0 1 2 0,6 0 0 0,-6 3 0 16,0-3 0-16,7-1 0 0,-7 1 2 0,0 0-2 0,0-1 2 15,7 5-1-15,-7-5-1 0,0 1 0 0,6 0 1 16,-6-1 0-16,0 4-1 0,0-2 0 0,6-2 0 0,-6 1 0 16,0 0 0-16,7-1 0 0,-7 5 0 0,0-5 2 0,0 1-1 15,7-1-1 1,-7 1 0-16,0 3 0 0,6-3 1 0,-6 0 1 0,0 3-1 0,0-3-1 0,6-1 0 0,-6 5 0 16,0-5 4-16,0 1-2 0,7 0-2 0,-7 3 0 0,0-3 0 15,0 3 0-15,6-4 0 0,-6 5 0 0,0-5 0 16,0 5 0-16,0-5 1 0,0 5 0 0,7-5-1 0,-7 5 0 15,0-1 0-15,0-3 0 0,0 3 0 0,0 1 0 0,7-5-1 16,-7 5 1-16,0-1 1 0,0-3-1 16,0 3 0-16,0 0 0 0,6-3 0 0,-6 3 0 0,0-3 0 0,0 3 0 0,6-3 0 15,-6 3 0-15,0 0 0 0,0-3 0 0,0 0 0 16,8 3 0-16,-8-3 0 0,0 3 0 0,0-3 0 0,0 0 2 16,6-1-1-16,-6 5-1 0,0-5 1 0,0 1 1 15,6 3-3-15,-6-3 1 0,0 0 2 0,0 3 0 0,0-3-1 16,6 3-1-16,-6-4 0 0,0 1 0 0,0 0 0 0,0 3 0 15,0-3 0-15,0-1 0 0,7 5 0 0,-7-5 2 0,0 1-1 16,0 3-1-16,0-3 0 0,0 0 0 0,7-1-2 16,-7 1 0-16,0 3 3 0,0-3-1 0,0 0 0 0,0-1 0 15,0 1 0-15,6-1 0 0,-6 2 0 0,0-2 0 0,0 0 0 16,7 2 0-16,-7-2 0 0,0 1 0 0,0 0 0 0,0-1-2 16,0 1 6-16,6-1-3 0,-6 1-3 0,0 0 2 15,0-1 0-15,0 1 0 16,6 0 2-16,-6-1-1 0,0 1-1 0,0 0 0 0,8-1 0 0,-8 1 0 0,0 0 0 0,0-1 0 15,0-3 0-15,6 4-2 0,-6 0 1 0,0-1 1 16,0 1 0-16,0 0 0 0,6-1 2 0,-6 1-1 0,0-1-1 16,0 1 0-1,6 0 0-15,-6-1 0 0,0 1 1 0,0 0-1 0,0-1 0 16,7 1 0-16,-7 0 0 0,0-1-1 0,0-3 2 0,0 4-1 16,7 0 0-16,-7 0 0 0,0-1 0 0,0 1 0 0,0 0 0 15,0-1 0-15,6 1 0 0,-6-4 2 0,0 4-1 16,0-1-1-16,0 1-2 0,7 0 1 0,-7-1 1 0,0 1 2 15,0 0 2-15,0-1-1 0,6 1 0 0,-6 0-2 0,0-1-1 16,0 1 0-16,0-1 0 0,0 1 1 0,7 0 2 0,-7-1-2 16,0 1-1-16,0 0 1 0,0-1 1 0,0 1-1 15,7 3 1-15,-7-3-1 0,0 0 1 0,0-1-1 16,0 1-1-16,0 0 0 0,0-1 1 0,0 1 0 0,6 0-1 0,-6-1 0 16,0 1 2-16,0 0-3 0,0-4 0 0,0 4 1 15,6-1-1-15,-6 1 1 0,0-4 1 0,0 4-1 0,0-1 3 16,0 1-2-16,6-4-1 0,-6 4 0 0,0-1 0 0,0 1 4 15,0-4-2-15,0 4-4 0,0-1 4 0,0 1-2 0,0-1 0 16,0-3 0-16,0 4 0 0,8 0 0 0,-8-1 0 16,0 1 0-16,0-4 0 0,0 4 0 0,0-1 0 0,0 1 0 15,0 0 0-15,0-1 2 0,6-3-1 0,-6 4-1 0,0 0 0 16,0-1 0-16,0-3 0 0,0 4 1 0,0 0 0 16,0-4-1-16,6 3 0 0,-6 1 3 0,0 0 0 0,0-4 2 15,0 3-2-15,0 1 0 0,0-4-1 0,7 3 2 0,-7-3 0 16,0 4-3-16,0 0-1 0,0-4 0 0,0 3 0 0,0-3 1 15,0 5 0-15,0-5-2 0,0 3 1 0,0 0 1 16,6-3 1-16,-6 5-1 0,0-5-3 0,0 3 3 0,0 1 1 16,0-4 0-16,0 3 1 0,7-3 3 0,-7 4-3 0,0 0 2 15,0-4 0-15,0 3-4 0,0-3 2 0,0 4 1 0,0-4-3 16,0 4-1-16,0-4 4 0,0 3-1 0,7-3-2 16,-7 4 1-16,0-4-1 0,0 4 0 0,0-4 3 0,0 0 1 15,0 3 1-15,0-3 0 0,0 0-3 0,0 4 1 16,0-4 0-16,0 0-1 0,0 4-2 0,0-4-1 0,0 3 3 15,6-3 0-15,-6 4-1 0,0-4 1 0,0 0 2 0,0 4 1 16,0-4 5-16,0 0 2 0,6 3 2 0,-6-3 4 0,0 0 0 16,0 4 3-16,0-4 0 0,0 0-2 0,0 4-2 15,0-4-7-15,0 0 0 0,0 3-2 0,0-3 0 0,8 0-1 0,-8 4 0 16,0-4-6-16,0 0-11 0,0 0-26 0,0 0-39 0,0 0-13 16,0 0-25-16,0 0-38 0,0 0-46 0,0 0-38 0,0 0-55 15,0 0-37-15,0 0-18 0,0 0-22 0,0-4-6 0</inkml:trace>
  <inkml:trace contextRef="#ctx0" brushRef="#br3" timeOffset="187046.9199">20873 6271 84 0,'0'0'75'16,"-6"0"10"-16,6 0 14 0,-7 0-4 0,7 0-7 0,0 0-11 0,0 0-7 0,-7 0-1 16,7 0 6-16,0 0-2 0,0 0-6 0,0 0-5 15,0 0-9-15,0 0-7 0,-6 0-4 0,6 0-4 0,0 0-4 16,6 0-4-16,-6 0-3 0,0 0-1 0,0 0-2 0,0 0-3 15,0 0-2-15,0 0-1 0,7 0 0 0,-7-3 3 0,0 3 1 16,0 0 2-16,7 0 2 0,-7 0 1 0,0 0 10 16,6 0 8-16,-6 0 5 0,7-4 6 0,-7 4 6 0,0 0 8 15,6 0 3-15,-6-3 4 0,6 3 4 0,-6 0 2 0,8-4 1 16,-2 4 0-16,-6 0-2 0,6-4-5 0,-6 4-7 0,6 0-7 16,1-3-3-16,-7 3-9 0,7-4-1 0,-1 4 7 15,1-4-1-15,-7 4-3 0,6-3 0 16,1 3 2-16,0-4 0 0,-7 4 3 0,6-4 8 0,0 1 4 0,0 3 6 0,2-4 5 15,-2 4 10-15,-6-4 7 0,6 4 6 0,1 0 3 16,-1-3 1-16,1-1-6 0,-7 4-4 0,7-4-4 0,-1 4-4 16,0-3-9-16,0-1-6 0,2 4-5 0,-2-4-12 0,0 4-10 15,1-3-10-15,-7-1-9 0,7 0-9 0,-1 1-5 0,1 3-3 16,-1-4-5-16,0 1-4 0,8-2-2 0,-14 2 2 16,6 3-2-1,0-3-1-15,1-2 0 0,0 5-3 0,-1-3 2 0,1-1 4 16,-7 0-2-16,6 4-1 0,0-3 0 0,1 3 0 0,0-4 0 15,-1 1 4-15,0 3-2 0,2-4-2 0,-8 0 0 0,6 1 0 16,7 3 0-16,-7-4 0 0,1 0-4 0,6 1 3 0,-7-1 1 16,0 0-3-16,8-3 2 0,-8 3 3 0,8 1-4 15,-8-1 1-15,7 0 1 0,-7 4 3 0,1-3 2 0,0-1-10 16,5 0 3-16,-5 1 1 0,0 3 4 0,-1-4-2 0,7 1-1 16,-7 3 0-16,1-4 0 0,0 4-3 0,-1-4 2 15,0 4 8-15,2-3-5 0,-2 3-1 0,0-4-1 0,1 4-4 0,-1-4 3 16,1 4 5-16,-1-3 0 0,1-1-3 0,-1 4 0 15,0-4-1-15,2 4 0 0,-2-3 3 0,7-1-2 0,-7 0-1 16,7 0 0-16,-6 1 4 0,6-1 1 0,-6 0-1 16,5 1-2-16,-5-1 2 0,0 0 1 0,5 1-4 0,-5-1 0 15,-1 0-1-15,8 1 3 0,-8-1-2 0,0 4-1 0,2-4 0 16,-2 1 0-16,0 3 0 0,0-4 0 0,-6 4 0 0,7-4 0 16,0 1 0-16,-1 3 0 0,-6-4 4 0,7 4 1 15,-1-4-4-15,-6 4 0 0,6-3 2 0,2 3-5 0,-8-4 1 16,6 1 1-16,0 3 7 0,-6-4-2 0,6 0 0 0,1 4 1 15,-7-3-1-15,7 3-1 0,-1-4 5 0,-6 0 1 0,7 4-1 16,-1 0-2-16,-6-3 1 0,7-1 5 0,0 4 1 0,-7-4-2 16,6 4-5-16,-6-3 2 0,6 3 1 0,1-4 0 15,-7 4 3-15,7-4 5 0,-7 4 4 0,6-3 6 0,-6 3 8 16,6 0 3-16,1-4 0 0,-7 4 4 0,6-4 1 16,1 4-2-16,-7-3-1 0,7 3-7 0,-1-4-3 0,-6 0-1 15,6 4-7-15,1-4 2 0,0 4-4 0,-7-3-7 0,6-1-3 16,0 4 0-16,-6-4-1 0,7 4 0 0,0-3 3 0,-7 3 1 15,6-4 8-15,-6 4 5 0,7-4 5 0,-7 4 6 16,6 0 5-16,-6-3 8 0,0 3 6 0,6 0 8 0,-6 0 1 16,0-4-1-16,0 4-1 0,8 0-2 0,-8 0-5 0,0-4-5 15,0 4-4-15,0 0-12 0,6 0-7 0,-6-3-7 0,0 3-7 16,0 0-7-16,0 0 1 0,0 0-3 0,0 0-7 16,6-4-9-16,-6 4-23 0,0 0-45 0,0 0-64 0,0 0-103 0,0-3-136 15,0 3-172-15,0 0-80 0,-6 0-103 0,6-4-27 0,0 4 79 16,0 0 13-16,-6 0 2 15,-2 0 171-15,2 0 239 0</inkml:trace>
  <inkml:trace contextRef="#ctx0" brushRef="#br3" timeOffset="188425.84">20835 6334 19 0,'0'-4'79'0,"0"4"0"0,6-3-13 0,-6 3-4 0,0 0 6 15,0-4 9-15,0 4 17 0,6 0 7 0,-6-4 7 16,0 4 4-16,0 0-9 0,0 0-8 0,0 0-7 0,0 0-7 16,6 0-6-16,-6 0-6 0,0 0-7 0,0 0-8 15,0 0-6-15,0 0-1 0,0 0-5 0,0 0-5 0,0 0-4 16,0 0 4-16,0 0 3 0,0 0 7 0,-6 4 3 16,6-4 5-16,0 4 7 0,0-4 7 0,0 3 9 0,-6 1 7 15,6-4 4-15,0 4 3 0,-6-1 0 0,6 1-3 0,0 0-6 16,-8-1-1-16,8 5 26 0,-6-5 16 0,6 1 2 0,-6 3 2 15,6-3-5-15,-7-1-5 0,7 5-2 0,-7-5 3 0,7 5 9 16,-6-5 5-16,6 5 0 0,-7-1-1 0,7 0 3 16,-6-3-8-16,0 3-10 0,6 1-9 0,-8-1 5 0,8 1-8 15,-6-1-7-15,0 0-5 0,0 1-9 0,6-1-6 16,-7 0-5-16,7 0-2 0,-7 1-1 0,1-1-3 0,6 0-5 16,-7 4-5-16,1-3-4 0,-1-1-2 0,7 0-1 0,-7 1-4 15,1-1-3-15,6 0-2 0,-6 0-1 0,0 4-7 0,6-3 2 16,-8-1-3-16,2 4 1 0,6-3 1 0,-6 3-5 0,-1-4-3 0,7 4-1 15,-6-4-3-15,-1 1-4 0,7-1-2 0,-7 4 2 16,7-4-2-16,-6 0-4 0,6 4-2 0,-6-3 1 0,6-1-1 16,-6 0 0-16,6 1 0 0,-8-1 0 0,8 1 0 0,-6-1 3 15,0 0-2-15,6 1 0 16,-7-5-4-16,7 4-2 0,-7 1 4 0,7-1 1 0,-6-3-1 0,6 3 1 0,0 0-4 0,-7-3 0 16,7 3-1-16,-6 1 0 0,6-5 1 0,-6 5-4 15,6-5 1-15,-7 5 1 0,7-5 2 0,0 4-4 0,-7-2-2 16,7 1 3-16,-6-1-2 0,6 2 0 0,0-3 2 15,-6-1-2-15,6 4-1 0,0-3 0 0,-7 3 0 0,7-3 4 16,-7 3 1-16,7-3-1 0,0 0-2 0,-6 3 2 16,6-3 1-16,0-1-4 0,-7 1 0 0,7 3-1 0,0-3 3 0,0 0 2 15,-6-1 3-15,6 1-2 0,0-1-4 0,0 1 2 16,-6 0 0-16,6-1-2 0,0 1 2 0,0 0 1 0,-7-1-4 16,7 1 3-16,0 0-3 0,0-1 3 0,0-3-6 0,-7 4-5 15,7 0-9-15,0 0-6 0,0-4-12 0,-6 3-7 0,6-3-13 16,0 4-4-16,0 0-4 0,0-4-6 0,0 3-5 15,-6-3 2 1,6 4 1-16,0 0 3 0,0-4 9 0,0 3 8 0,-8 1 14 0,8-4 4 0,0 4 7 0,0-4 11 0,0 3 2 16,0 1 1-16,-6-4 1 0,6 4 0 0,0-4-6 15,0 3-14-15,0-3-10 0,0 0-19 0,0 4-28 0,0-4-29 16,0 0-32-16,0 0-45 0,-6 0-43 0,6 4-32 0,0-4-61 16,0 0-88-16,0 0-87 0,0 0 22 0,0-4 77 0,0 4-10 15,0 0 28-15,0 0 53 16,0-4-17-16,0 4-2 0,0 0 24 0</inkml:trace>
  <inkml:trace contextRef="#ctx0" brushRef="#br3" timeOffset="189129.3597">20456 7100 73 0,'-6'0'85'0,"6"3"7"0,0-3 17 0,0 4 3 0,-7-1-6 16,7-3-7-16,0 4 4 0,0-4-2 0,0 4-7 0,0-4-7 16,-6 3-7-16,6-3-8 0,0 0-5 0,0 4-4 0,0-4-3 15,0 0 0-15,0 0 7 0,0 0 17 0,0 0 13 16,0 0 8-16,6 0 8 0,-6 0 11 0,0 0 7 0,0 0 4 15,0 0 5-15,0-4 0 0,7 4-1 0,-7 0 53 0,0 0 30 16,0-3 20-16,6 3 23 0,-6 0 7 0,0 0-3 0,0-4-8 16,6 4-19-16,-6 0 8 0,8-4-16 0,-8 4-19 15,6-3-24-15,-6-1-20 0,6 4-28 0,-6-3-21 0,7-1-19 16,0 0-11-16,-1 1-19 0,0-1-11 0,1 0-16 0,-1-3-13 16,8 3-9-16,-8-3-9 0,7 0-7 0,-6 3-6 15,5-3-1-15,-5-1 3 0,-1 1 1 0,8-1-1 0,-8 5-5 16,0-5-3-16,2 5 3 0,-2-1 1 0,-6 0 0 0,6 1-7 15,0 3-3-15,-6-4 4 0,0 4 1 16,7 0-4-16,-7-4-1 0,0 4 4 0,0 0-3 0,7-3 0 0,-7 3-1 16,0 0 0-16,0 0 0 0,0 0 7 0,0 0 2 0,0 0 1 15,0 0 0-15,0 3 0 0,0-3 0 0,-7 0 3 0,7 4-2 16,0-4 2-16,-7 4 2 0,7-4-3 0,0 3-2 0,-6 1 0 16,0 0 3-16,6-1-2 0,-6 1 0 0,-2 0-1 0,8-1 0 15,-6 1 0-15,0 0 3 0,-1 0 2 0,7-4-3 16,-7 3 1-16,1 1 1 0,6 0 5 0,-7-1-3 15,7-3 3-15,-6 4 4 0,0-4 4 0,6 4 9 0,-7-4 2 16,7 3 2-16,-7-3 7 0,1 4 2 0,0-4 0 0,6 0 1 16,-7 4-4-16,0-4 0 0,7 0-1 0,-6 0-3 0,-1 0-1 15,7 0-4-15,-6-4-8 0,6 4-3 0,-6 0 0 0,-1-4-5 16,7 4 3-16,-7-3 0 0,7-1 1 0,-6 4 4 16,6-4 3-16,-6 4 0 0,6-3-2 0,0-1-6 0,-8 0-4 15,8 4 1-15,0-3-1 0,0-1 0 0,0 0 0 0,-6 0-7 16,6 1 1-16,0-1 2 0,0 0-4 0,0 1-2 0,0-1-4 15,0 4 3-15,0-4-5 0,0 1-6 0,0-1-16 0,6 0-22 0,-6 1-29 16,0-1-55-16,0 1-96 0,0-1-137 0,0 0-172 16,8 1-167-16,-8 3-70 0,0-4-83 0,0 0 107 0,0 1 85 15,0 3 109 1,0 0 26-16,0-4 64 0,0 4 203 0</inkml:trace>
  <inkml:trace contextRef="#ctx0" brushRef="#br3" timeOffset="190415.01">20430 5143 123 0,'0'0'86'0,"0"-4"44"0,0 4 22 0,0-3-10 16,0-1 5-16,0 4-3 0,0-4-10 0,7 4-7 0,-7-3-5 16,0 3-5-16,0-4 4 0,0 4 10 0,0-4-1 0,0 4-1 15,0 0-3-15,0-3-4 0,6 3-4 0,-6 0-2 16,0 0-4-16,0 0 0 0,0-4-10 0,0 4 26 0,0 0-5 16,0 0-10-16,0 0-12 0,0 0-14 0,0 0-12 15,0 0-10-15,0 0-1 0,0 0 11 0,0 0 14 0,0 0 15 16,0 0 18-16,0 4 15 0,0-4 11 0,0 0-3 0,0 3-1 15,0-3 0-15,0 0-3 0,0 4 23 0,0 0 1 0,-6-1 0 32,6 1 0-32,0 0-4 0,0-1-3 0,-7 1-6 0,7 3-11 0,-6-3-11 15,6 3-17-15,-7 1-18 0,1 3-20 0,0-4-17 0,6 1-15 16,-8 3-13-16,2-4-10 0,0 4-3 0,6-4-4 16,-7 0-2-16,7 1-4 0,-7-5-5 0,7 5 2 0,-6-5-3 15,6 1-1-15,0 0 0 0,0-4-6 0,0 3-3 16,-6 1 6-16,6-4 2 0,0 4 4 0,0-4 2 0,0 0 3 15,0 0 1-15,0 0 1 0,6 0-3 0,-6 0-2 0,0 0-3 16,0 0-2-16,6-4 0 0,-6 4-3 0,7-4-5 0,-7 1 3 16,0 3-4-16,7-4 0 0,-1 0-1 0,-6 1 0 15,6-1 0-15,-6-3-3 0,8 3-1 0,-8 0-1 0,0 1-4 16,6-1 3-16,-6 1-6 0,0-1-5 0,0 0 1 0,6 1 0 16,-6 3 5-16,0-4 4 0,7 0-2 0,-7 1-1 0,0-1-7 15,0 0 2-15,6 4 0 0,-6-3-4 0,0-1 3 0,0 4 1 16,0-4-3-16,7 4 1 0,-7-3 1 0,0 3 5 15,0 0 4-15,6-4 1 0,-6 4 1 0,0 0 3 0,0 0 2 16,7 0 2-16,-7 4 3 0,6-4 0 0,-6 0 3 16,0 3 5-16,6-3-2 0,-6 0-1 0,8 4 3 0,-8-4 2 15,6 4 3-15,0-1 1 0,-6-3-3 0,7 4 3 0,0-4 1 16,-1 4 0-16,0-1 0 0,7-3-14 0,-6 4-23 0,0-4-52 16,5 0-54-16,-5 4-62 0,0-4-70 0,5 0-86 15,-5 0-36-15,6 0-68 0,-6 0-73 0,-1 0-60 0,0 0 89 16,2 0-6-16,-2 0 25 0,0 0 16 0,0 0 17 0,-6 0 72 15</inkml:trace>
  <inkml:trace contextRef="#ctx0" brushRef="#br3" timeOffset="192047.46">21817 5817 32 0,'0'0'112'16,"-6"0"48"-16,6 0 27 0,0 0-13 0,-7 0 10 0,7 4-16 15,0-4-17-15,0 0-17 0,0 0-10 0,0 0-4 0,-6 0 5 16,6 0-1-16,0 0-1 0,0 4-1 0,0-4-1 0,0 0 2 15,6 0-2-15,-6 0-5 0,0 0-4 0,0 0-5 16,7 0 34-16,-7 3 7 0,0-3-6 0,6 0-3 0,-6 0-8 16,0 0-9-16,7 0-8 0,-7 4-6 0,7-4-3 0,-7 0-3 15,6 0-7-15,-6 4-10 0,6-4-14 0,-6 0-15 16,7 0-8-16,0 3-8 0,-7-3-5 0,6 4-5 0,-6-4 2 16,6 0 2-16,1 3-1 0,-7-3-1 0,7 4 2 0,-7-4 2 15,6 4 3-15,1-4-2 0,-7 0-1 0,6 3 3 0,0-3 4 16,-6 4-2-16,8-4 0 0,-2 0-1 0,-6 4 0 15,6-4-4-15,-6 0 0 0,6 3-4 0,-6-3-1 16,7 0-5-16,0 0 3 0,-7 4-2 0,6-4 2 0,-6 0 3 0,7 0 9 16,-7 4 10-16,6-4 13 0,-6 0 13 0,0 0 13 15,6 0 10-15,2 0 6 0,-8 0 2 0,6 0-2 0,-6 0 0 16,6 0-7-16,-6 0-10 0,0 0-9 0,6 0-14 0,-6 0-10 16,0 0-11-16,8 0 0 0,-8 0-3 0,0 0-1 0,0 0-1 15,0 0-7-15,0 0-5 0,6 0-2 0,-6 0-7 16,0 0-7-16,0 3-1 0,0-3-7 0,0 0-3 0,0 0-3 15,0 0 1-15,0 0-6 16,0 0 4-16,0 0 5 0,0 4 6 0,0-4-2 0,0 0 0 0,0 4-1 16,0-4-1-16,0 4 2 0,-6-4 2 0,6 3-2 0,-8-3-1 15,8 4 0-15,-6 0 1 0,6-1-1 0,-6 1-11 0,0 0-6 0,-2-1-8 0,2 5-6 16,0-5-10-16,-1 5-9 16,1-5-20-16,-1 5-34 0,0-1-54 0,1-4-71 15,0 5-90-15,-8-5-128 0,8 5-117 0,6-5-68 0,-6 1-89 16,-1 3 37-16,1-3 83 0,-1 0 44 0,0-1 59 0,7 1 13 0,-6 0 57 0</inkml:trace>
  <inkml:trace contextRef="#ctx0" brushRef="#br3" timeOffset="202949.03">20405 7425 9 0,'0'0'83'0,"-8"0"-3"0,8 0-20 0,-6-3-18 0,6 3-7 15,-6 0 5-15,6-4 15 0,-7 4 15 0,7 0 16 0,0 0 4 16,-7-4 9-16,7 4 6 0,0 0-6 0,0 0-9 0,-6 0-8 16,6 0-8-16,0 0-6 0,0-3-7 0,0 3-6 15,-6 0-4-15,6 0-7 0,0 0-4 0,0 0 1 0,0 0-1 16,0 0 2 0,0 0-2-16,0 0-1 0,0 0 2 0,0 0 6 0,0 0 7 0,0 0 8 0,0 0 9 0,0 0 7 0,6 0 3 15,-6 0 4-15,0 0 8 0,0 0 6 0,0 0 3 16,6 0-5-16,-6 0-10 0,0 0 10 0,7 3 13 0,-7-3-4 15,0 0-6-15,0 0-11 0,7 4-11 0,-7-4-7 16,0 0-11-16,6 0-8 0,-6 4-7 0,0-4-9 0,0 0-2 16,6 3-2-1,-6-3 8-15,0 4 11 0,8-4-5 0,-8 4-4 0,0-4-4 0,0 3-4 0,6 1-2 0,-6-4-2 0,0 4-1 16,6-1 7-16,-6 1 6 0,0 0-4 0,7-1-8 0,-7 1-6 16,0 0-3-16,0 0-1 0,6-1 1 0,-6 5 2 31,7-5 1-31,-7 1-3 0,0 0-6 0,6-1-2 0,-6 5-1 15,7-5-3-15,-1 1-3 0,-6 0 1 0,6-1-5 0,2 1 5 16,-8-1-3-16,6 1 4 0,0 0-4 0,-6-1 1 0,7 1-1 16,0 0 0-16,-7-1 0 0,6-3-3 0,-6 4 0 15,6-4-6-15,1 4-11 0,-7-4-13 0,6 0-13 0,-6 0-17 0,7 3-19 16,-7-3-22-16,0 0-28 0,7 0-23 0,-7 4-33 16,0-4-24-16,6 0-24 0,-6 0-10 0,0 0 52 0,6 0 10 15,-6 0-8-15,0 0-3 0,7-4-4 0,-7 4-10 0,0 0-6 16,0 0 5-16,7-3 20 0,-7 3 20 0,0 0 23 0,0-4 37 15,6 4 8-15,-6-4-16 0,0 4-18 0,0-3 21 16,0 3 18-16,0-4 11 0</inkml:trace>
  <inkml:trace contextRef="#ctx0" brushRef="#br3" timeOffset="203316.17">20554 7389 88 0,'0'-4'83'0,"0"-3"13"0,0 3 18 0,0 1-2 0,0-1-3 0,0-3-3 0,0 3 10 0,0 0-4 15,0 1 1-15,0-1-3 0,0 4 1 0,0-4-1 0,0 1 0 16,0 3 19-16,-7-4 7 0,7 0 0 16,0 4-7-16,0 0-6 0,0-3-4 0,0 3-6 0,0 0-7 0,0 0-7 15,0 0-3-15,0 0 10 0,0 0 33 0,0 0 14 0,0 0 2 16,0 0-7-16,-6 3-3 0,6 1 0 0,0 0 2 0,0-1 6 15,-6 1 7-15,6 3 5 0,-7 1-1 0,7-5-7 0,-7 5-13 16,7-1 0-16,-6 4-22 0,-1-4-18 0,1 4-22 16,0-4-19-16,-1 1-15 0,7 3-12 0,-7-4-11 15,1 4-10-15,0-4-3 0,-2 1-2 0,2 3-6 0,0-4 4 16,-1 4-8-16,1-3-17 0,-1-1-26 0,1 0-34 0,6-3-39 16,-7 3-50-16,1-3-31 0,0 3-29 0,6-3-47 0,-8-1-47 15,8 1-48-15,-6 0-42 0,6-1 25 0,0 1 51 0,-6-4 2 16,6 4-32-16,-7-1 23 0,7-3-3 0,0 4-13 15,0 0 15-15,-7-4 66 0</inkml:trace>
  <inkml:trace contextRef="#ctx0" brushRef="#br3" timeOffset="204418.9199">20750 7506 30 0,'0'-3'76'0,"0"3"4"0,0-4-18 0,0 0-12 0,0 4 3 0,-7-3 1 0,7-1 6 0,0 4 8 0,0-4 6 0,0 4 7 15,0-3 14-15,0 3 7 0,0-4-3 0,0 4-3 16,0-4-3 0,0 4-5-16,0 0-4 0,0-3-5 0,0 3-5 0,0 0 3 15,0 0 4-15,0-4-4 0,0 4 0 0,0 0-1 0,0 0 0 16,0 0 2-16,0 0-2 0,0 0 1 0,0 0 1 0,0 0-2 15,0 0-1-15,0 0-2 0,0 0-4 0,0 0-1 16,0 0 0-16,0 0-2 0,0 0 23 0,0 4 7 0,0-4 5 16,0 0 0-16,0 0-6 0,0 3-5 0,7-3-7 0,-7 4-7 15,0 0-14-15,0-4-11 0,0 3-13 0,0 1-9 0,0 0-12 16,0-1-3-16,0 1-4 0,0 0 1 0,6-1-1 16,-6 1-5-16,0 0-3 0,0 3 4 0,0-7-4 0,6 7 1 0,-6-3 1 0,0-1-3 15,0 1 3 1,6-4-1-16,-6 4-2 0,0-1 5 0,0 1 1 0,0-4 4 15,0 4 3-15,0-4 4 0,8 3 1 0,-8-3 3 0,0 0 2 16,0 0-2-16,0 0-2 0,6 0 0 0,-6 0-6 0,0 0-1 16,6 0-6-16,-6-3-1 0,7-1 1 0,-7 0 0 15,0 1-5-15,6-1-1 0,1 0-3 0,-7-3-1 0,7 3 2 16,-7 1-3-16,6-1 3 0,-6 1-7 0,6-1 0 16,-6 0-3-16,0 4-3 0,8-3-4 0,-8-1 1 0,0 4-2 15,0-4 5-15,0 4 1 0,6 0 4 0,-6 0 0 0,0 0 6 16,6 0 2-16,-6 0 1 0,0 0-2 0,6 4 1 0,-6-4 1 15,0 0 2-15,7 4-2 0,-7-4-2 0,0 3 4 0,7-3-2 16,-7 4 0-16,6-4 6 0,-6 4 1 0,7-4 1 16,-7 3 2-16,0-3 2 0,6 4 6 0,-6-4-2 0,6 0 0 15,-6 0 0-15,8 0-2 0,-8 0-2 0,6 0 2 0,-6 0-1 16,6-4-1-16,-6 4 3 0,6-3-2 0,-6 3 0 16,7-4-4-16,-7 0 0 0,7 1-4 0,-7 3-3 0,6-4 4 15,-6 0-10-15,7 1 6 0,-7-1-1 0,0 0-4 0,6 1 0 16,-6-1 2-16,7 0-2 0,-7 1-1 0,0 3 2 15,7-4 5-15,-7 0-2 0,0 4 4 0,6-4 5 0,-6 4 7 16,0-3-1-16,6 3 3 0,-6 0 0 0,0-4 1 16,0 4 0-16,6 0 0 0,-6 0 3 0,0-4 3 0,0 4 9 0,8 0 7 15,-8 0 4-15,0 0 9 0,0 0 11 0,0-3 6 0,0 3-2 16,6 0-6-16,-6-4-19 0,0 4-7 0,0-4-22 16,0 4-37-16,6-3-42 0,-6-1-57 0,0 4-72 0,7-4-88 15,-7 1-109-15,0-1-106 0,0-3 15 0,0 3 23 0,6 1-38 0,-6-1 71 16,0-3-12-16,0 3 7 0,0 0 94 0</inkml:trace>
  <inkml:trace contextRef="#ctx0" brushRef="#br3" timeOffset="209843.41">22299 5982 142 0,'0'0'101'0,"0"-4"71"0,0 1 5 0,0 3 2 0,0 0-7 0,-6-4-19 0,6 4-16 15,0-4-15-15,0 4-12 0,0 0 4 0,0 0-3 0,0 0-8 16,0-3-11-16,0 3-13 0,0 0-8 0,0 0-8 0,0 0-2 16,0 0 2-16,0 0 6 0,0 0 14 0,0 0 10 0,0 0 13 15,0 0 12-15,0 0 45 0,0 0 43 0,0 3 28 16,6-3 20-16,-6 4 14 0,0-4 1 0,0 4-23 16,7-4-25-16,-7 3-26 0,0-3-14 0,6 4-34 0,-6 0-31 15,0-1-31-15,7 1-27 0,-7 0-18 0,7-1-10 0,-7 1-7 16,6 3-5-16,-6-3-5 0,6 3-29 0,-6-3-42 0,7 4-62 15,0-1-80-15,-1 0-78 0,-6 1-65 0,6-1-75 0,-6-3-66 16,7 3-27-16,-7-4 114 0,7 1 24 16,-7 0-23-16,6-1 29 0,-6 1 46 0,0 0 29 0,0-4 28 0,7 3 2 15,-7-3 47-15</inkml:trace>
  <inkml:trace contextRef="#ctx0" brushRef="#br3" timeOffset="210321.31">22502 5975 140 0,'0'0'64'0,"0"-4"0"0,0 0 19 0,-8 1 15 0,8-1 10 0,0 0 4 16,0 4 11 0,0-3-3-16,0 3-12 0,0-4-12 0,0 4-8 0,0-3-7 15,0 3-6-15,0 0-8 0,0 0-6 0,0-4-5 16,0 4-2-16,0 0 0 0,-6 0-8 0,6 0-4 0,0 0-2 15,0 0-7-15,0 0-2 0,0 0-3 0,0 0 0 0,-6 0-2 16,6 0 1-16,0 0-1 0,0 4 0 0,0-4-2 0,0 0 3 16,-7 3 2-16,7-3 2 0,0 4 1 0,0-4 2 15,0 3 1-15,-6 1 1 0,6 0 0 0,0-4 2 0,0 3 1 16,0 1-1-16,-7 0-1 0,7-1-4 0,0 1 0 0,0 3-4 16,-6-3 0-16,6 0-5 0,0-1 0 0,0 5-5 15,-7-5-1-15,7 5-2 0,0-5-1 0,0 5 1 0,0-4 4 16,-6 3 2-16,6 0 3 0,0-3-2 0,0 3 9 0,0 1 0 15,-6-1 3-15,6 0-2 0,0 0-3 0,0 1 1 0,0-1 0 16,0 0-2-16,0-3 0 0,0 3-3 0,-8 1 0 16,8-5 5-16,0 5-3 0,0-1 1 0,0-4 4 0,0 5-1 15,0-5-2-15,0 5-1 0,0-5-3 0,0 5-5 0,0-4-3 16,0-1-4-16,0 1-4 0,-6 3-7 0,6-3 1 0,0 0 3 16,0-1-2-16,0 1-9 0,0 0-14 0,0-1-22 0,0-3-29 15,0 4-29-15,0 0-36 0,0-4-36 0,0 3 17 16,0-3-3-16,0 4-11 0,0-4-15 0,6 0-30 0,-6 0-74 15,0 4-20-15,0-4-8 0,0 0-25 0,0 0-10 0,0 0 61 16</inkml:trace>
  <inkml:trace contextRef="#ctx0" brushRef="#br3" timeOffset="211307.43">22573 6195 52 0,'0'-4'81'0,"0"0"0"0,0 1-20 0,0-1-5 0,0 4-7 0,0-3-1 0,0-2 8 0,0 2 7 16,0 0 6-16,0 3 2 0,0-5 9 0,0 5 6 0,0-3 1 16,0-1 0-16,0 4-3 0,6-4-1 0,-6 4-2 0,0 0-5 15,0-3-1-15,0 3-4 0,0 0 7 0,0-4 5 16,0 4-1-16,0 0-2 0,0 0-6 0,0 0-3 0,0 0-5 15,0 0-9-15,0 0-8 0,0 0-6 0,0 0-3 0,0 0 1 16,0 0 1-16,0 0 6 0,0 0 8 0,0 4 9 16,7-4 5-16,-7 3 3 0,0 1-6 0,0 0-4 0,0-1 5 15,0 2 0-15,0-2-8 0,0 0-11 0,0 5-11 0,0-4-9 16,0-1-6-16,7 1-8 0,-7 3-5 0,0-3 2 16,0 0-2-16,0-1-2 0,0 1 0 0,6 0 0 0,-6-1 3 15,0 1 3-15,0 0 9 0,0-4 6 0,0 3 8 16,0 1 12-16,6-4 15 0,-6 0 17 0,0 4 13 0,0-4 11 0,7 0 0 0,-7 0-6 0,0 0-10 0,0 0-14 15,6-4-15-15,-6 4-16 16,0 0-17-16,7 0-10 0,-7-4-8 0,0 4-6 0,7 0-2 0,-7-3-1 16,0 3 0-16,6 0 0 0,-6 0 0 0,6 0 0 15,-6 0 2-15,0 0 5 0,8 0 0 0,-8 3 1 0,6-3-3 16,-6 0 5-16,6 4-2 0,-6-4 6 0,0 0-1 0,6 4 2 16,-6-4 0-16,7 3 9 0,-7-3 3 0,7 4 8 0,-7-4 9 15,6 4 5-15,-6-4 5 0,7 0 7 0,-7 3-4 16,6-3 5-16,-6 0 2 0,6 0 7 0,-6 0 6 0,0 0-2 15,8 0-7-15,-8 0-8 0,6 0-20 0,-6 0-7 0,0-3-9 16,6 3-9-16,-6 0-3 0,0-4-2 0,6 4 1 0,-6 0-8 16,7-4 5-16,-7 1-2 15,7 3 3-15,-7-4-3 0,6 0 6 0,-6 1-5 16,0-1 5-16,7 0-1 0,-7 1 0 0,6-1-1 0,-6 0-3 16,6 1-5-16,-6-1-1 0,0 0-8 0,8 1-2 0,-8-1-17 0,6 0-33 15,-6 4-53-15,0-3-73 0,0-1-65 0,6 1-80 0,-6 3-110 16,0-5-104-16,0 2-7 0,7 3 1 0,-7-3-8 0,0-2 13 15,0 5 1-15,-7 0 164 0</inkml:trace>
  <inkml:trace contextRef="#ctx0" brushRef="#br3" timeOffset="212652.37">20685 4978 3 0,'-8'0'97'0,"8"0"17"0,0 0 37 16,0 0 17-16,0 0-2 0,0 0 14 0,0 0-9 0,0 0-11 16,0 0-10-16,0 0 3 0,0 0 18 0,0 0 10 15,0 0 5-15,0 0 4 0,0 4 4 0,0-4 0 0,0 0 50 16,0 0 45-16,0 0 13 0,0 0 1 0,0 0-7 15,0 0-24-15,0 0-26 0,0 0-10 0,0 0-2 0,0 0-9 0,0 0-17 16,0 0-11-16,0 0-15 0,8 0-5 0,-8 0-18 16,0 0-26-16,0 0-25 0,6 0-19 0,-6 0-16 0,0 0-12 15,6 0-10-15,-6 0-7 0,6 0-7 0,-6 0-1 16,7 0-10-16,-7 0-8 0,7 0-2 0,-7 0 0 0,6 0-8 16,-6 0 2-16,7 0-4 0,-7 0-4 0,6 0-1 0,-6 0-1 15,7 0 0-15,-7 0 0 0,7 0 0 0,-7 0 0 0,0 0 0 16,6 0 0-16,-6 0 0 0,0 0 0 0,0 0-7 0,0 0-1 15,6 0-2-15,-6 0 0 0,0 0 3 0,0 0 5 16,0 4 4-16,0-4-1 0,-6 0 3 0,6 3-2 0,0-3-6 16,0 4 0-16,-6-4-4 0,6 4-1 0,-7-1-4 15,0 4 2-15,1-3 0 0,-1 0 4 0,1 4-2 0,-1-2 0 16,0 2 2-16,1-1-1 0,0 1-2 0,0-1 0 16,-2 0 3-16,8 1-2 0,-6-1 0 0,6-3 2 0,-6 3 2 0,6-3 3 15,0-1 1-15,0 1 4 0,0 0 2 16,0-1-3-16,0 1 4 0,0-1 0 0,0 1 2 0,0 0-1 0,6-1 1 0,-6-3 2 15,0 4-4-15,6 0 0 0,-6-4 2 0,8 3-1 0,-8-3 1 16,6 4-1-16,-6-4 1 0,6 0 2 0,-6 4 3 0,6-4 2 16,1 0-3-16,0 0-5 15,-7 0 2-15,6 0-13 0,1 0-24 0,-1 0-38 0,1-4-76 0,0 4-119 16,-1 0-156-16,0 0-175 0,0-4-102 0,2 4-66 0,-2-3-53 16,0 3 104-16,-6-4 31 0,7 4 34 0,-1 0 75 15,-6 0 244-15</inkml:trace>
  <inkml:trace contextRef="#ctx0" brushRef="#br3" timeOffset="213591.43">20991 5103 66 0,'0'-4'74'0,"0"1"-1"0,0-1-7 0,0 0 4 0,0 1-3 0,0 3-1 0,0-4 0 15,0 0 0-15,0 4 0 0,0-3 9 0,0 3 9 0,0-4 1 0,0 4-3 16,0 0-4-16,0-4-3 0,0 4-6 0,0 0-4 0,0-3-5 0,0 3 0 0,0 0-2 16,0 0-3-16,0 0 8 0,0-4 3 0,0 4 1 0,0 0-1 15,0 0 0-15,0 0-4 0,0 0-2 0,0 0-4 16,0 0 0-16,0 0-2 0,0 0-2 0,0 0-1 16,0 0 3-16,0 4 1 0,0-4-1 0,0 0 4 0,0 3 2 0,0-3-1 15,6 4-7-15,-6 0-4 0,0-4-4 0,0 3-1 0,0 1 5 31,0 0-8-31,0-1-6 0,0 5-4 0,0-5-7 0,0 1-7 0,0 0-3 0,0-1-3 0,0 4 1 0,0-3-4 16,6 0 0-16,-6-1 1 0,0 1-3 0,0 0 5 0,0-1 1 31,0 1 4-31,0 0-2 0,0-4 2 0,0 3 0 0,0-3-2 0,7 4-1 0,-7-4-2 0,0 0 2 0,0 0-3 16,0 0-1-16,0 0-3 0,6 0 0 0,-6 0-3 0,0 0 0 31,0 0-1-31,7 0-1 0,-7-4 0 0,0 4-2 0,0 0-1 16,0-3-6-16,7 3 3 0,-7-4-6 0,0 4-6 15,0 0-1-15,6-4-4 0,-6 4 3 0,0 0 2 0,0 0-1 16,0 0 2-16,6 0 3 0,-6 0 1 0,0 0 4 0,0 0 0 16,6 0 4-16,-6 4 3 0,0-4 2 0,8 4 0 0,-8-4 0 15,0 3 0-15,6 1 5 0,-6-4-1 0,0 4 0 16,6-1 3-16,-6 1 0 0,7-4 1 0,-7 4 0 0,0-4 0 16,7 4 3-16,-7-4-3 0,6 3 1 0,-6-3 2 0,7 0-2 15,-7 4 2-15,6-4-3 0,-6 0 3 0,6 0-1 16,-6 0-5-16,7 0 3 0,-7 0-4 0,7-4 1 0,-7 4-4 15,0 0-3-15,6-3 1 0,-6 3 1 0,6-4 0 0,-6 4-2 16,7-4-2-16,-7 4 0 0,0-4 2 0,7 4-3 0,-7 0 0 16,0-3 1-16,6 3 3 0,-6-4 1 0,0 4 0 15,7 0 2-15,-7 0 9 0,0 0 9 0,6-4 14 0,-6 4 9 16,0 0 11-16,0 0 12 0,6-3 20 0,-6 3 25 16,0 0 28-16,0 0 27 0,0 0 23 0,7-4 7 0,-7 4-5 15,0 0-10-15,7 0-12 0,-7-4 4 0,0 4-22 0,0-3-34 16,6 3-31-16,-6-4-27 0,0 0-19 0,6 1-17 15,-6-1-15-15,8 0-33 0,-8 4-40 0,0-7-53 0,0 4-68 0,6-1-58 16,-6-3-48-16,0 3-64 0,0 0-69 0,0-3-61 0,6 0 29 0,-6 3-23 16,0-3-29-16,-6 3 16 0,6-3-35 0,0 3 116 15,0 0 198-15</inkml:trace>
  <inkml:trace contextRef="#ctx0" brushRef="#br0" timeOffset="-194348.19">20665 6330 24 0,'0'0'58'0,"0"0"10"0,0 0-8 0,-7-3-10 15,7 3 0-15,0 0-1 0,0 0-1 0,0 0 4 16,0 0 4-16,-6 0 2 0,6 0 4 0,0 0 4 0,0 0 12 15,0 0 8-15,0 0 2 0,0 0-2 0,0 0 2 16,0 0 0-16,0 0 4 0,0 0 1 0,0 0 3 0,0 0 20 16,0-4 15-16,0 4 11 0,0 0 9 0,0 0 14 0,0 0 15 15,0 0 16-15,0 0 62 0,0 0 92 0,0 0 46 0,0 0 16 16,0 0-5-16,0-4 5 0,0 4 0 0,0 0-42 16,0 0-67-16,0 0-62 0,0 0-53 0,0 0-46 0,0 0-31 15,0 0-24-15,0-3-18 0,0 3-6 0,0 0-9 0,-7 0-6 16,7 0-5-16,0 0-9 0,0 0-10 0,0 0-12 15,0 0-8-15,0 0-6 0,0 0-5 0,-7 0-5 0,7 0-6 16,0 3-8-16,-6-3-3 0,0 0-1 0,0 0 4 0,6 4 1 16,-8 0 6-16,-4-4-4 0,5 3 5 0,-6 1 2 0,6 3 1 15,-5-3 0-15,-8 3-3 0,7 1-5 16,0-1 2-16,-6 0-3 0,-1 0 0 0,6 1 2 0,-5 3 2 0,0-4 0 16,0 0 0-16,-1 4 0 0,6-3-10 0,2-1-14 0,-1 0-6 15,-1 0-11-15,2-2-2 0,-2-2 2 0,8 1 3 0,-1 0 6 16,1-1-2-16,6 1 0 0,-6-4-11 0,6 4-7 15,-7-4-2-15,7 0-4 0,0 0 5 0,0 3 9 0,0-3 13 16,-7 0 7-16,7 0 6 0,0 4 8 0,0-4 7 16,0 0 6-16,0 0 1 0,0 0 1 0,0 3 0 0,0-3 7 15,0 0 1-15,0 4 5 0,0-4 5 0,0 4-2 0,0-1 9 16,0 1 0-16,0 0 3 0,-6-1 8 0,6 5 9 0,-6-5 14 0,-2 5 11 0,2-1 3 16,0 4 8-16,-1 0 10 0,-6 0 2 0,0 0 5 15,-7 3 1-15,1 1-6 0,0 0 8 0,-8 3-4 0,8-3-1 16,-7 0-4-1,6-1-12-15,0-3-6 0,-5 4-3 0,5-4-4 0,0 0-4 16,2-4-2-16,4 1-5 0,1-1 0 0,-7-3-8 0,14-1-9 0,-6 1 1 16,4 0-3-16,-4-4-8 0,5 3-2 15,1-3 2-15,-1 0-7 0,7 0-7 0,-7-3-14 16,7 3-24-16,-6 0-28 0,6 0-46 0,0 0-79 0,-6 0-103 16,6-4-130-16,0 4-154 0,-8 0-57 0,8-4-75 0,0 4-38 0,0 0 111 0,0 0 37 0,0 0 68 0,-6 0-3 15,6 0 99 1</inkml:trace>
  <inkml:trace contextRef="#ctx0" brushRef="#br0" timeOffset="-192309.41">18529 6953 64 0,'0'-4'67'0,"0"1"1"0,0 3-9 16,0-4 3-16,0 0 2 0,0 1 6 0,0 3 3 0,0-4 1 15,0 4 1-15,0-4 6 0,-7 4 6 0,7-3-2 0,0 3-1 16,0-4-6-16,0 4-2 0,0 0-5 0,0-4-4 0,0 4-1 16,0 0-4-1,0-3-4-15,0 3 4 0,0 0 3 0,0 0 0 0,0-4-1 16,0 4-3-16,0 0-1 0,0 0-2 0,0 0-1 0,0 0-1 16,0 0-3-16,0-3 0 0,0 3 0 0,0 0 1 15,0 0 4-15,0 0 3 0,0 0 1 0,0 0 2 0,0 0 1 16,0 0 1-16,0 0 5 0,0 0 3 0,0 0 31 0,0 0 2 15,0 0-1-15,0 0-13 0,0 0-8 0,0 0-15 16,0 0-14-16,0 0-11 0,0 0-11 0,0 0-12 0,0 0-9 16,0 0-9-16,0 0-2 0,0 0-5 0,0 3 2 0,0-3 1 15,7 0 0-15,-7 0 0 0,0 4 0 0,0-4 0 16,0 3 0-16,0 1 0 0,0-4 0 0,0 4 3 0,0 3-2 16,0-3-1-16,0-1 2 0,0 1-1 0,0 3-1 0,0 1 6 15,0-5-4-15,6 5 1 0,-6 3-2 0,0-4-1 0,0 0 3 16,0 0-2-16,0 1 3 0,0-1-3 0,0-3 1 15,6 3-1-15,-6 1 2 0,0-5 1 0,0 5 0 0,0-5 3 16,7 1 3-16,-7 0 4 0,0-1-2 0,0 1 3 16,0-4 3-16,6 4 2 0,-6-1 0 0,0-3 3 0,0 0 0 15,7 4 4-15,-7-4-2 0,0 0-1 0,7 0-3 0,-7-4-1 16,6 4-5-16,-6 0-4 0,0-3-5 0,6 3 2 0,-6-4-1 16,8 4-7-16,-8-4-2 0,6 1 1 0,-6-1 1 0,0 0 0 15,6 4 0-15,-6-3-6 0,6-1-4 0,-6 0-7 16,0 4-7-16,7-3-5 0,-7-1-2 0,0 4 2 0,0 0 0 15,7-4 6-15,-7 4 3 0,0 0 2 0,6 0 7 16,-6 0 1-16,7 0 2 0,-7 0 2 0,6 4 4 0,-6-4 2 16,0 0 0-16,6 4-2 0,2-1 3 0,-8-3 5 0,6 4-2 15,-6 0-2-15,6-1 1 0,0-3 1 0,2 4 3 0,-8 0 0 16,6-4-5-16,0 3 2 0,1-3 0 0,-7 4 0 16,6-4 0-16,-6 0 2 0,7 0 2 0,0 4-3 0,-7-4 3 15,6 0-1-15,-6 0 1 0,6 0-6 0,-6 0 5 0,0 0 0 16,6 0-1-16,-6-4 1 0,8 4 0 0,-8 0 1 0,6 0 5 15,-6-4 7-15,0 4 9 0,6 0 10 16,-6-3 6-16,0 3 2 0,7-4 0 0,-7 4-2 0,0-4-3 0,0 4 1 16,6-3 1-16,-6 3-3 0,0-4 0 0,0 0 1 0,0 1-4 15,0 3-3-15,0-4-7 0,0 0-6 0,0 0-2 0,0 1-2 0,0 3-4 16,0-4-6-16,0 0-6 0,0 1-1 0,0-1-4 16,0 4-3-16,0-4-4 0,0 1-12 0,0-1-22 0,0 0-33 15,0 4-39-15,0-3-42 0,0-1-55 0,0 4-50 16,0-3-52-16,0 3-15 0,0-4 40 0,0 4-33 0,7-4-55 0,-7 4-14 15,0 0 5-15,0 0-11 0,0 0 12 0</inkml:trace>
  <inkml:trace contextRef="#ctx0" brushRef="#br0" timeOffset="-191861.9199">18874 6989 136 0,'6'0'70'0,"-6"-3"20"0,0 3 20 0,6 0 5 0,-6-4-5 0,7 4-3 0,-7 0 2 0,0-3-8 16,0 3-5-16,7 0-7 0,-7 0-5 0,0 0-3 16,0-4-2-16,0 4-4 0,0 0-5 0,6 0-2 0,-6 0-5 0,0 0-9 15,0 0-11-15,0 0-9 0,0 0-4 0,0 0-7 16,0 0-2 0,0 4 0-16,0-4-4 0,0 0 0 0,7 0 0 0,-7 3-1 0,0-3 0 0,0 4 2 0,0-1-4 15,0 1-4-15,0-4-2 0,0 4-2 0,0-1-1 0,0 1 0 16,0 3-3-16,0-3 2 0,0 0 0 0,0-1-2 0,0 5-1 31,6-4-6-31,-6-1-10 0,0 5-9 0,0-5-8 0,0 5-10 0,0-5-12 0,0 5-9 0,0-5-11 0,0 1-11 16,0 3-4-16,7-3-1 0,-7 3-19 0,0-3-19 0,0 0-17 31,0-1-5-31,0 1 4 0,0-1 9 0,0 1-19 0,0 0-2 0,0-4 38 16,0 3 20-16</inkml:trace>
  <inkml:trace contextRef="#ctx0" brushRef="#br0" timeOffset="-191273.52">18854 6968 68 0,'0'-4'81'0,"0"0"10"0,0 1 15 0,0-1-1 0,6 0-6 0,-6 4-4 0,0-3 4 0,7-1 9 16,-7 0-3-16,0 1 1 0,7-1-3 0,-7 4-1 0,6-4 0 15,-6 1-2-15,6-1 3 0,-6 0-2 16,7 1-11-16,0-1-12 0,-7 1-12 0,6 3-15 0,1-4-11 16,-1 0-10-16,-6 4-9 0,7-3-7 0,-7 3-6 0,7 0-6 15,-1-5 1-15,-6 5-4 0,6 0 1 0,-6 0 0 0,6 0 0 16,2 5-1-16,-8-5 0 0,6 0 1 0,-6 3 1 0,0-3 3 15,0 4 3-15,6 0 3 0,-6-1 2 0,0-3 0 16,0 4 0-16,0-1 0 0,0 1 1 0,0 0 0 0,0-1-2 16,0 1-2-16,0 0-3 0,0-1-2 0,0 1 0 0,0 0 0 15,-6-1 0-15,6 1 1 0,0 0-2 0,-6 3-2 16,6-3-1-16,-8-1 0 0,8 5 0 0,-6-5-1 0,6 1 1 16,-6-1-2-16,6 1-1 0,0 3 0 0,-6-3-1 0,6-4 2 15,0 4-5-15,-7-1 2 0,7 1-2 16,0 0 2-16,0-4 0 0,-7 3-1 0,7 1 2 0,0 0 3 0,0-4-2 15,0 4 1-15,0-4 1 0,0 3-1 16,0 1 1-16,0-4 4 0,7 4 3 0,-7-1 3 0,0-3 2 0,0 4 4 0,0-4 5 16,7 4 2-16,-7-4-2 0,0 3 1 0,6 1-4 0,-6-4 0 15,0 4-2-15,6-4-3 0,-6 3-3 0,0-3-3 16,6 4 0-16,-6-4-3 0,8 4 1 0,-8-4 2 0,6 3-4 0,-6-3-2 16,0 4 0-16,6 0 2 0,-6-4 0 0,0 3-1 0,7-3-1 15,-7 4 3-15,6 0-2 0,-6-4-1 16,0 3 0-16,0-3 0 0,7 4-1 0,-7-4-6 0,0 3-3 0,7-3-8 15,-7 4-6-15,0-4-7 0,6 4-9 0,-6-4-12 0,0 0-16 0,0 3-10 16,0-3-15-16,6 4-11 0,-6-4-13 0,0 0-20 31,0 0-16-31,0 4-35 0,0-4-21 0,0 0-28 0,0 0-10 16,0 0 14-16,0 0 37 0</inkml:trace>
  <inkml:trace contextRef="#ctx0" brushRef="#br0" timeOffset="-190877.07">19089 6946 72 0,'6'-4'94'0,"-6"0"33"0,0-3 27 0,0 7-2 0,0-4-7 0,6 1-1 0,-6-1-14 0,0 0-9 16,0 4-7-16,0-3-1 0,0-1-4 0,7 4 8 0,-7 0 2 16,0-3-6-16,0 3-9 0,0 0-10 0,0 0-8 0,0 0-2 15,0-4-2-15,0 4 5 0,0 4 2 0,0-4 0 0,7 0 1 16,-7 0-3-16,0 3 11 0,0-3 15 0,0 4 1 16,0-1-1-16,0 1-6 0,0 0-7 0,0-1-16 15,0 1-5-15,0 0-13 0,0-1-7 0,0 5-10 0,0-5-9 16,0 1-4-16,0 3-8 0,0-3-9 0,6 3-5 0,-6-3-1 15,0 3-3-15,0-3-1 0,0-1-1 0,0 1-6 16,7 3-17-16,-7-3-30 0,0 0-39 0,0-1-43 0,0 5-43 0,0-8-44 16,0 3-44-16,6 1 28 0,-6 0 8 0,0 0-25 15,0-1-50-15,0-3-45 0,0 4 10 0,0-4 5 0,0 4 12 16,7-4 12-16</inkml:trace>
  <inkml:trace contextRef="#ctx0" brushRef="#br0" timeOffset="-190416.57">19277 6920 121 0,'7'-4'107'0,"-7"1"63"0,0-1 4 0,6 4-10 0,-6-3-6 0,0 3-25 0,0-4-22 16,0 4-17-16,0-4-15 0,0 4-12 0,0 0-9 15,0 0-7-15,0 0-5 0,-6 0 2 0,6 0-4 0,0 4-4 16,-7-4-2-16,7 4-3 0,0-4-3 0,-6 3 1 0,6 1-2 16,-6-1-3-16,-1 1 0 0,7 0-2 0,-7-1-6 0,7 1-3 15,0-4-5-15,-6 4-2 16,6-1-4-16,0 1-3 0,0 0 2 0,0-4-3 0,0 3 0 0,0 1-1 16,0-4 0-16,0 4 2 0,0-1-1 0,0-3 0 0,0 4 1 0,0 0 0 15,6-1-1-15,-6-3 2 0,0 4 1 0,7 0 0 0,-7-4-1 16,0 3 4-16,7 1-2 0,-7-4 0 0,6 3-1 0,-6 1-3 15,0 0 1-15,6-4-1 0,-6 3 2 0,7 1 1 16,-7 0 3-16,0-1 7 0,6 1 6 0,-6 0 8 16,0-1 9-16,0 1 9 0,0 0 11 0,0 0 8 0,7-1 6 15,-7 1 0-15,-7-4-2 0,7 4-4 0,0-1-6 0,0 1-8 16,0 0-7-16,0-1 5 0,0-3-4 0,-6 4-15 0,6 0-7 16,0-1-6-16,-7 1-4 0,7-4-3 0,-6 4-7 0,6-1-11 15,-6-3-11-15,6 4-18 0,-7-4-21 0,7 4-12 16,-7-1-4-16,7-3-17 0,-6 0-18 0,6 4-22 0,0-4-18 15,-6 0-12 1,6 4-24-16,-8-4-61 0,8 0 1 0,0 0 1 0,-6 0-31 0,6 0-8 0,0 0 18 0,0 0 34 16</inkml:trace>
  <inkml:trace contextRef="#ctx0" brushRef="#br0" timeOffset="-190017.28">19375 6957 101 0,'6'-4'98'0,"-6"4"49"0,0-4 18 0,8 4-10 15,-8-3 9-15,0 3-6 0,6 0-8 0,-6 0-5 0,0-4-1 16,6 4 20-16,-6 0 23 0,0 0 13 0,7-4 12 0,-7 4 12 16,0 0 14-16,6 0 100 0,-6 0 57 0,7-3 20 0,-7 3-13 15,6 0-39-15,-6 0-7 0,7 0-41 0,-1-4-50 16,-6 4-47-16,6 0-31 0,2 0-35 0,-8-4-31 0,6 4-28 16,0 0-25-16,1-3-22 0,-7 3-14 0,7 0-8 15,-1-4-9-15,0 4-7 0,1 0 2 0,-7-4-4 0,6 4-7 16,1-3-6-16,0 3-9 0,-7 0-6 0,6-4-15 0,0 4-23 15,-6 0-26-15,7-3-32 0,0 3-39 0,-7 0-38 0,6-4-54 16,-6 4-70-16,0 0-59 0,6 0-49 0,-6-4-76 16,0 4-48-16,7 0 47 0,-7 0 67 0,-7 0 13 0,7 0 41 15,0 0 49-15,0 0 6 0,0 0 50 0,-6 0 29 0,6 0 48 16</inkml:trace>
  <inkml:trace contextRef="#ctx0" brushRef="#br0" timeOffset="-189792.77">19486 6920 134 0,'0'0'97'0,"0"4"53"0,0-1 4 0,-6-3-13 0,6 4 1 0,0-4-12 0,0 4-12 0,0-4-11 16,0 3-4-16,-7 1-4 0,7-4-4 0,0 4 6 0,0-4 4 15,0 3-2-15,0 1-1 0,0 0-5 0,0-4-8 0,0 3-7 16,0 1-9-16,0 0-11 0,0-1-9 0,0 1-11 16,0 3-14-16,0-3-10 0,0-1-4 0,0 5-4 0,0-5-2 15,0 1-5-15,0 3-12 0,0-3-19 0,0 3-20 0,0-3-25 16,0 0-24-16,0 3-23 0,0-3-14 0,7 0-9 0,-7-1-13 15,0 1-30-15,0 0-46 0,0-1-49 0,0 1-29 0,0 0-11 16</inkml:trace>
  <inkml:trace contextRef="#ctx0" brushRef="#br0" timeOffset="-185579.46">24266 7895 162 0,'-6'0'154'0,"6"-4"55"0,-6 4-15 0,6-4-24 0,-8 0-41 0,8 4-32 0,-6-3-25 15,0 3-10-15,6-4-5 0,-6 4-3 0,-2 0 1 0,8-4-2 0,-6 4 2 0,0-3 12 16,-1 3 7-16,1-4 0 0,-1 0 0 0,-6 4-1 0,7-3-6 16,-1 3-6-16,-6-4-2 0,0 0-1 0,0 4 2 15,0 0 0-15,-7-3-4 0,8 3-4 0,-8 0-6 0,1 0-5 16,-1 0-5-16,0 3-6 0,-6 1-4 0,1 0-5 15,-2-1-1-15,-5 5-3 0,-1-1-1 0,1 4-1 16,-2 0-2-16,2 0-2 0,-1 0 0 0,-6 0-1 0,7 4 0 0,-1-1 0 16,-5 1-1-16,11 0-3 0,-5-1 0 0,-1 4-1 0,1-2-3 15,-1 2 3-15,7 0 2 0,0 0 0 0,0 1 0 0,0-1 6 16,-1 0-1-16,2 0 2 0,5 1 4 0,0-4 2 0,1 3-1 0,0 0 1 16,6 0 5-16,-1-3 8 0,-5 3 2 0,12 1 8 15,-5-4 4 1,5 3 0-16,1-3-7 0,-1-1-6 0,0 4 0 15,7-3-7-15,0 0-5 0,-6-1-2 0,6 4-5 0,0-2-2 0,0 2-3 0,0 0-1 0,0 0-1 0,0 1 0 0,0 2-3 16,0 1-3-16,-6 0 1 0,6 1 1 0,0-1-2 31,-8 3 0-31,8 1 5 0,-6-4-3 0,0 4-2 0,0-4-2 16,-1-1 3-16,0 1-2 0,-6 0 0 0,7 0 2 0,-8 0 0 0,2-4 4 16,-2 1 3-16,-5-1 4 0,-1 4 6 0,2-4 1 15,-2 1-4-15,-7-1-5 0,8-3 0 0,-7 3 0 0,6 1 5 16,-6-5 1-16,6 1-1 0,-5-4-6 0,5 3 1 0,0-3-2 15,1-3-2-15,-1-1 0 0,8 0 0 0,-2-3-5 0,-5 0 0 16,6-1 1-16,0-3 0 0,0 0-2 0,6 0-2 0,-5 0-3 16,5 0 2-16,-6 0 1 0,6 0-3 0,1-3 0 15,-7 3 2-15,6 0-2 0,1 0-3 0,6 0 4 0,-6 0 3 16,-2 0-3-16,2 3 2 0,0-3-6 0,6 0-12 0,-7 4-20 16,1-4-33-16,-1 3-33 0,7-3-34 0,-6 4-44 15,-1 0-27-15,1-1-7 0,6 2-39 0,-6-5-75 0,-2 3-86 16,8-3-30-16,-6 4 1 0,6 0 63 0</inkml:trace>
  <inkml:trace contextRef="#ctx0" brushRef="#br0" timeOffset="-184217.56">22358 9477 37 0,'0'-3'163'0,"0"3"83"0,0-5-4 16,0 2-8-16,0 3-39 0,0-3-34 0,0-1-24 15,0 4-11-15,0 0-1 0,0-4-10 0,0 4-17 0,0 0-11 16,0-4-8-16,-6 4-9 0,6 0-2 0,-7 0-6 16,7 0-1-16,-7 4-5 0,7-4-5 0,-6 0-7 0,6 4-4 15,-6 0-7-15,-1-4-6 0,0 3-1 0,1 0 2 0,-1 2-1 16,1 2 2-16,0-3 1 0,-8-1-4 0,14 5-1 0,-6-5-1 16,0 1 0-16,-1-1 0 0,0 5-3 0,7-5-3 15,-6 1-7-15,6 0-3 0,-7-1 1 0,7 1-4 0,0 0 3 16,0-1-1-16,0-3 1 0,0 4 8 0,0 0 11 0,7-1 6 15,-7 1 10-15,0-4 6 0,6 4 4 0,-6-1 10 16,7 1 6-16,0 0 10 0,-1-1 3 0,0-3 0 0,-6 4-5 16,6 0-11-16,2-4-6 0,-2 3-14 0,0 1-15 0,1-1-7 15,-1-3-8-15,1 4-2 0,0 0-2 0,-1-1 5 0,0-3 2 16,-6 5 3-16,7-2 2 0,-7 0 8 0,7 2 5 16,-7-2 5-16,6 1 2 0,-6-1 2 0,0 1 2 0,6 0 0 15,-6-1 0-15,0 5 0 0,0-5-3 0,0 1-6 0,0 0-7 16,0-4-6-16,0 3-9 0,0 1-3 0,0 0-2 0,0-1-6 15,-6 1-1-15,6-4 0 0,0 4-1 0,-6-1-3 16,6-3-1-16,-7 4-2 0,0-4-4 0,7 4 2 0,-6-4-4 16,0 3-2-16,-1-3-4 0,7 4-4 0,-7-4-6 15,1 0-8-15,-1 0-9 0,7 0-10 0,-6 0-22 0,6 0-28 16,-6 0-32-16,-2-4-31 0,8 4-40 0,0 0-43 0,-6-3-54 16,6 3 1-16,0-4 4 0,0 4-53 0,0-4-71 0,0 1 10 15,0 3-27-15,0-4 25 0,0 0 103 0</inkml:trace>
  <inkml:trace contextRef="#ctx0" brushRef="#br0" timeOffset="-183832.49">22573 9474 144 0,'0'0'150'0,"0"-5"68"0,6 5 0 0,-6 0-11 0,0 0-31 0,0 0-29 0,0 0-25 0,0 0-18 0,0 0-1 15,0 0-7-15,0 0-6 0,0 5-3 0,0-5-3 16,0 0 6-16,0 3 3 0,0-3 3 0,0 4 0 0,0 0-4 15,0-1-5-15,0 1-6 0,0 0-8 0,0-1-12 0,0 1-10 16,0 3 3-16,0-3 2 0,-6 3-12 0,6-3-10 0,0 3-7 16,0 0-5-16,0-3-8 0,0 3-2 0,0-3-3 15,0 3-3-15,6-3-4 0,-6 3-9 0,0-3-22 0,0 0-34 16,0 3-33-16,0-4 3 0,0 1-10 0,0 0-13 16,0-1-13-16,7 2-10 0,-7-2-5 0,0-3-13 0,0 3-23 0,0-3-30 15,0 5 0-15,0-5 10 0,0 3-10 0,0-3-28 16,0 0-10-16,0 0 31 15</inkml:trace>
  <inkml:trace contextRef="#ctx0" brushRef="#br0" timeOffset="-183486.66">22573 9521 87 0,'0'-4'100'0,"0"1"31"0,0 3 15 0,0-4-10 0,0 0-7 0,0 4 1 0,0-3-9 0,0 3-9 0,0 0-4 15,0 0-4-15,0-4-5 0,0 4-2 0,0-3 13 16,0 3 0-16,0 0 3 0,0-4-1 0,0 4 1 16,0 0-2-16,6-4 1 0,-6 4 5 0,0 0 8 0,0-3 7 0,7 3 31 15,-7 0 43-15,7-4 15 0,-1 4 4 0,-6-4-6 0,6 4-18 16,-6-3-25-16,7 3-34 0,-1-5-34 0,1 2-29 15,0 3-23-15,5-3-22 0,-4-1-11 0,-2 0-11 0,0 4-8 16,0-4-18-16,1 4-25 0,0-3-30 0,-1 3-34 0,1-4-41 16,-1 4-42-16,0-4-34 0,-6 4-27 0,8 0-16 15,-2-3-4-15,-6 3 55 0,6 0 23 0,-6 0-2 0,6-4-18 16,-6 4-35-16,7 0-35 0,-7 0 12 0,0 0-26 0,0 0-31 16,7 0 9-16,-14 4 61 0</inkml:trace>
  <inkml:trace contextRef="#ctx0" brushRef="#br0" timeOffset="-183167.31">22586 9601 127 0,'0'0'127'0,"-7"5"73"0,7-5-5 0,0 3 13 0,0-3-16 16,0 0-16-16,0 0-7 0,0 0 14 0,7 0 13 15,-7 0 3-15,0 0-4 0,0 0-9 0,7 0-11 0,-7-3-11 0,0 3 38 16,6 0 6-16,-6-5-15 0,0 5-28 0,6 0-24 0,-6 0-22 16,0-3-18-16,7 3-23 0,-7-4-20 0,6 4-16 15,-6 0-15-15,7-4-10 0,-7 4-7 0,0 0-11 0,7-3-21 16,-7 3-28-16,6 0-26 0,-6-4-23 16,6 4-14-16,-6 0-16 0,8 0-15 0,-8-3-14 0,6 3-11 0,-6 0-5 15,0 0 34-15,6 0 21 0,-6-4 7 0,6 4 5 0,-6 0 3 16,0 0-3-16,7 0-6 0,-7 0-14 0,0 0-21 0,0 0-34 0,0 0 2 15,0 4 0-15,0-4 2 0,0 0-26 0,0 0-12 0,0 3 16 16,0-3 19-16,-7 4 23 0</inkml:trace>
  <inkml:trace contextRef="#ctx0" brushRef="#br0" timeOffset="-182931.66">22567 9697 168 0,'0'0'104'0,"0"0"56"0,0 3 2 0,6-3-2 0,-6 0-1 15,0 0-10-15,0 0-7 0,0 0-3 0,6 0 3 0,-6 0 28 16,0-3 10-16,7 3 7 0,-7 0 8 0,0-4 7 16,7 4 6-16,-7 0 64 0,6-3 45 15,-6 3 11-15,6-4-19 0,-6 4-30 0,7-4-42 0,-7 4-46 0,6-3-42 16,1 3-23-16,-7-4-27 0,7 4-26 0,-7 0-25 0,6-4-15 16,0 4-12-16,-6 0-7 0,8-3-24 0,-8 3-36 0,6 0-49 15,-6 0-58-15,6-4-50 0,-6 4-62 0,6 0-74 0,-6 0-62 16,7-4-66-16,-7 4 45 0,7 0-9 0,-1-3-33 15,-6 3 32-15,7-4-32 0,-7 0 36 0,6 4 111 0</inkml:trace>
  <inkml:trace contextRef="#ctx0" brushRef="#br0" timeOffset="-182626.3297">22853 9503 197 0,'6'-4'170'0,"-6"1"53"0,0 3 13 0,0-4-21 0,0 4-33 0,7 0-30 31,-7-4-15-31,0 4 1 0,0 0-12 0,0-3-14 0,0 3-11 0,0 0-11 0,7 0-2 0,-7 0 3 0,0 0 4 16,0 0 4-16,0 0 4 0,0 0-1 0,0 3-2 31,0-3 27-31,0 0 6 0,0 4-1 0,0-4 0 0,0 4 0 16,0-1-6-16,0 1-6 0,0-1-16 0,0 1-21 0,0 0-18 15,0-1-23-15,-7 5-12 0,7-5-6 0,0 5-8 0,-7-1-10 0,7 0-26 16,0-3-32-16,-6 3-37 0,6 1-42 0,0-1-36 0,-6-3-35 16,6 3-42-16,0-4-13 0,-7 1 28 0,7 0 0 0,0-1-23 15,0-3-53-15,0 5-14 0,0-2-1 0,0-3-35 16,0 3 19-16,-7-3 54 0</inkml:trace>
  <inkml:trace contextRef="#ctx0" brushRef="#br0" timeOffset="-182326.72">22833 9488 143 0,'0'-3'126'0,"0"3"62"0,7 0-11 0,-7-4 0 0,0 4-12 0,0 0-6 0,0 0 2 15,0 0 1-15,7 0 19 0,-7 0 2 0,6 0 2 16,-6 0 0-16,0 4-1 0,6-4 0 0,-6 3 2 0,7-3 55 15,-7 4-1-15,7-4-19 0,-1 4-30 0,0-1-28 16,-6 1-34-16,7-1-30 0,0 1-26 0,-1 0-25 0,-6-1-14 16,7 1-8-16,-1 0-10 0,0-1-10 0,2 1-15 0,-2 0-29 15,-6-1-28-15,6 1-33 0,0 0-36 0,1-1-32 0,0-3-25 16,-7 4-24-16,6-4-19 0,-6 4 12 0,7-4 42 0,-7 3 9 16,6-3-9-16,-6 0-24 0,6 4-45 0,-6-4-28 15,0 0 14-15,8 0-28 0,-8-4-17 0,0 4 6 0,0 0 50 16</inkml:trace>
  <inkml:trace contextRef="#ctx0" brushRef="#br0" timeOffset="-182082.8799">23023 9393 37 0,'0'0'154'0,"0"0"68"0,0 0-10 0,0 0-5 0,-8 3-25 0,8-3-24 15,0 4-12 1,0 0-8-16,0-1 14 0,0 1 7 0,0 0 3 0,-6-1 0 16,6 1-3-16,0 3-3 0,0-3-4 0,0 3-7 0,-6-3 34 15,6 3 5-15,0 1-15 0,0-4-22 0,0 2-26 0,0 2-25 16,-6 0-27-16,6-1-22 0,0-3-15 0,0 3-10 0,0-4-10 16,0 5-29-16,0-5-48 0,0 1-55 0,0 3-58 15,0-3-56-15,0 0-35 0,0-1 37 0,0 1-2 0,0 0-24 16,0-1-61-16,0-3-20 0,0 4-20 0,0-4-21 0,0 4 20 15</inkml:trace>
  <inkml:trace contextRef="#ctx0" brushRef="#br0" timeOffset="-181630">23159 9474 57 0,'0'-5'180'0,"0"2"84"0,6 3 6 0,-6-3-20 0,0 3-39 0,0 0-32 0,0-4-2 0,0 4-2 16,0 0-7-16,0 0-10 0,-6 0-15 0,6 0-17 15,0 0-17-15,-6 4-13 0,6-4-9 0,0 3-8 0,-7-3 13 16,7 3 11-16,0-3 0 0,-7 5-9 0,7-2-13 0,-6 1-16 16,6-4-9-16,-6 4-16 0,6-1-13 0,0 1-10 0,-7 0-1 15,7-4-2-15,0 3-5 0,0 1 5 0,0-4 7 16,0 3 7-16,0 1 8 0,0-4 8 0,0 4 11 0,0-4 11 15,7 3 20-15,-7-3 12 0,6 4 7 0,-6-4 7 0,6 0 3 16,-6 4-11-16,7-4-5 0,-7 3-4 0,7-3-13 16,-1 0-15-16,-6 4-13 0,6-4-6 0,-6 4-2 0,7-4 3 15,0 3 4-15,-7-3 11 0,6 4 14 0,-6-4 21 0,0 4 24 16,7-1 22-16,-7 1 9 0,0-4 5 0,0 4-6 0,0-1-9 16,0 1-22-16,0 0-32 0,0-4-24 0,0 3-24 15,0 1-8-15,-7 0-15 0,7-1-6 0,0 1-13 0,-6-1-10 16,-1 5-9-16,7-5-14 0,-7-3-11 0,1 5-18 0,6-2-16 15,-6 0-14-15,-1 2-12 0,0-2-24 0,1-3-32 0,6 4-19 16,-6-4-28-16,-1 3-39 0,7-3-20 0,-6 0-6 0,-1 0-33 0,7 0-39 16,-7 0-48-16,7 0-59 0,-6 0 78 0,6 0-22 0,-6 0-47 15,6 0-3-15,-8 0-34 0,8-3 47 0,0 3 124 16</inkml:trace>
  <inkml:trace contextRef="#ctx0" brushRef="#br0" timeOffset="-181244.3499">23250 9496 263 0,'7'-8'208'0,"-1"5"43"0,1-1-5 0,0 4-39 0,-1-4-34 0,0 1-18 0,0-2 6 0,-6 5-8 0,8-3-14 16,-8 3-12-16,6-3-15 0,-6 3-8 0,6 0-9 0,-6-4-5 15,7 4-2-15,-7 0 8 0,0 0 18 0,6 0 41 0,-6 4 9 16,7-4-6 0,-7 3-3-16,0-3-2 0,0 3 5 0,7 2 11 0,-7-2 11 0,0 1 8 0,0 0-1 0,0 3-7 0,0-3-3 15,-7 3 5-15,7-4-2 0,0 1-16 0,0 3-19 16,-7-3-17-16,7 0-19 0,0-1-19 0,-6 1-24 0,6 0-17 16,0-4-15-16,0 3-13 0,-7-3-4 0,7 4-1 15,-6-4-11-15,6 0-10 0,-6 0 0 0,6 0-4 0,0 0-4 16,-8 0-1-16,8 0-1 0,-6-4 0 15,6 4-7-15,0 0-11 0,-6-3-15 0,6-1-18 0,0 0-16 0,0 1-12 0,-6-5-14 16,6 5-15-16,0-1-28 0,0-3-36 0,0 3-39 16,0 1-39-16,0-5-60 0,0 5-61 0,6-1-55 0,-6 0-11 15,0 1 38-15,0-2-51 0,0 2-33 0,6 3-35 16,-6-3 40-16,0-1 176 0</inkml:trace>
  <inkml:trace contextRef="#ctx0" brushRef="#br0" timeOffset="-180955.05">23472 9426 25 0,'0'0'189'0,"0"-4"102"0,6 4 18 0,-6 0-27 0,0 0-52 0,7 0-31 0,-7 0-8 0,0 0-11 15,0 0-8-15,0 0-8 0,6 0-6 0,-6 4-6 0,0-4-3 16,0 0 49-16,0 3 28 0,0-3 11 0,0 4 16 16,0 0-1-16,0-1-8 0,0 1-24 0,0 0-27 0,0-1-33 15,0 5 0-15,0-4-20 0,0 2-33 0,0 2-25 0,0 0-18 16,0-1-13-16,0 0-17 0,0 0-10 0,-6 1-16 0,6-1-15 16,0 0-15-16,0 1-46 0,0-5-57 0,6 5-64 15,-6-1-34-15,0-3-51 0,0-1-66 0,0 1-71 0,0 0-68 16,0-1 27-16,0 1-8 0,0 0-20 0,-6-4 48 0,6 3-28 15,0-3 53-15,0 4 90 0</inkml:trace>
  <inkml:trace contextRef="#ctx0" brushRef="#br0" timeOffset="-180476.73">23465 9466 35 0,'7'-3'158'0,"-7"-5"81"0,0 4 1 0,0 1 5 0,0-1-24 0,6 0-24 0,-6-3 1 16,7 3 23-16,-7 1 15 0,6-5 13 0,-6 5 14 16,7-1 63-16,-1 0 102 0,0-3 49 0,2 3-1 0,-2 1-39 15,0-1-35-15,1 1-88 0,-1-1-89 0,1 4-70 16,-1-4-47-16,1 1-32 0,-1 3-21 0,1 0-13 0,0 0-8 16,-7 0-12-16,6 0-5 0,0 3-5 0,-6 1-1 0,0-4-5 15,7 7 0-15,-7-3 2 0,0-1-1 0,0 5-2 0,0-1 0 16,0 0 4-16,-7-3-6 0,1 7 1 0,6-4-3 15,-6 1 3-15,-1-1-2 0,0 1-2 0,1-2 3 0,-1 2-2 16,1 0 0-16,-1-1-1 0,1-3-7 0,-1 3 5 16,1-4-2-16,6 1 0 0,-6 0-5 0,6-1 6 0,-8 1 2 0,8 0 1 0,0-1 0 15,-6-3 0-15,6 4 0 0,0 0 0 0,0-1 0 0,0-3 0 16,0 4 3-16,6 0 5 16,-6-1 5-16,0 1 11 0,8-4 7 0,-8 4 13 0,0-1 7 0,6 1 3 0,-6 0 4 15,6-4 8-15,1 3-8 0,-7 1-11 0,6 0-2 0,1-1-10 16,-7 1 0-16,6-4 1 0,-6 3-8 0,7 1-2 15,-1 0-10-15,-6-4-1 0,7 3-4 0,0 2-7 0,-7-5 1 16,6 3 3-16,-6 0-2 0,6 2-4 0,1-2-5 0,-7 1-8 16,7-4-16-16,-1 3-29 0,-6 1-45 15,6-4-83-15,-6 4-114 0,7-4-145 0,-7 3-161 0,6-3-58 0,-6 4-78 16,7-4-37-16,-7 0 63 0,7 0 7 0,-7 0 23 0,0 0 206 16,0 0 242-16</inkml:trace>
  <inkml:trace contextRef="#ctx0" brushRef="#br0" timeOffset="-175695.28">27555 5865 161 0,'0'-4'106'0,"0"4"48"16,7 0-5-16,-7-4-20 0,0 4-2 0,6 0-14 0,-6-3-11 15,6 3-6-15,-6 0-4 0,8 0-3 0,-2 0-3 0,-6 0-5 16,6 0 5-16,-6 0 2 0,7 0 0 0,-1 3-7 16,1-3-6-16,-7 4-6 0,7-4-3 0,-1 4-2 0,0-1-2 15,0 5-1-15,2-5 3 0,-2 5 0 0,0 3 1 0,1-4 1 16,0 8-1-16,-1 0-1 0,1 3 0 0,-7 0-1 15,6 4 16-15,-6 0 19 0,6 4 15 0,-6 0 13 0,-6 3 18 16,6-4 26-16,0 1 22 0,-6-4 19 0,6 0 1 0,-7 0-14 16,7 0-22-16,-6-4-24 0,6 0-20 0,-7-3-8 0,7 3-9 15,0-3-14-15,0 0-14 0,-7-4-11 0,7 4-8 16,0-1-8-16,0-3-10 0,0 0-6 0,7 4-7 0,-7-4-1 16,0 3-4-16,7-3-2 0,-7 4 0 0,6 0 0 0,1-4 4 15,-7 3 4-15,12 1-2 0,-5 3-1 0,0-3 4 0,-1 0-6 0,7-1 1 0,-6 4 4 0,6-3 1 16,-7 4 11-16,7-1 10 0,0 0 17 0,-7 0 5 15,8 1 2-15,-1-1-6 0,-7-3-2 0,7 0-1 0,-6 3 7 16,5-3 2-16,-4-5-3 0,-2 1-1 0,7 0 1 0,-6 0-4 16,-1 0-5-16,7-3-8 0,-7-1-13 0,1 0-10 0,0 1-7 15,-1-1-7-15,0-4-8 0,8 5-3 0,-8-5-3 0,-6 2-2 32,6-2-1-32,1 1-7 0,-1 0-2 0,-6-4-11 0,7 3-26 0,0-3-36 0,-7 4-45 0,6-4-72 0,-6 0-131 15,6 3-187-15,-6-3-242 16,0 0-125-16,8 0-90 0,-8 0 55 15,0 0 77-15,0-3 40 0,0 3 217 0,0 0 272 0</inkml:trace>
  <inkml:trace contextRef="#ctx0" brushRef="#br0" timeOffset="-174843.28">28069 7092 57 0,'0'0'180'0,"-6"0"88"0,6 0 13 0,0 0-20 0,-6 0-45 0,6 0-34 0,0 0 4 15,0 0 12-15,0 0 22 0,-7 0 24 0,7 0 27 16,7 0 117-16,-7 0 108 0,0 0 42 0,0 0-10 0,6-3 28 0,-6 3-60 16,0 0-97-16,6 0-96 0,2 0-76 0,-2 0-54 0,-6 0-36 15,6 0-21-15,1-4-17 0,0 4-9 0,-1 0-10 16,7 0-8-16,-7 0-8 0,1 0-2 0,6 0-12 15,-7 0-3-15,8-4-4 0,-8 4-12 0,7 0-11 0,-7 0-7 16,8-3-5-16,-2 3 1 0,-4 0-2 0,4 0-12 0,-6 0-13 16,8-4-18-16,-8 4-16 0,1 0-26 0,-1-4-24 0,0 4-32 15,2 0-37-15,-2 0-73 0,0-3-94 0,0 3-111 0,1 0-141 16,-7 0-77-16,7 0-43 0,-7-4-55 0,0 4 123 16,0 0 58-16,0 0 54 0,0-4-19 0,0 4 85 0,0 0 163 15</inkml:trace>
  <inkml:trace contextRef="#ctx0" brushRef="#br0" timeOffset="-174559.59">28227 7070 218 0,'-8'0'160'0,"8"0"44"0,-6 4-3 0,6-4-22 0,0 0-33 0,-6 0-16 0,6 4-7 0,0-4 3 16,-7 0 26-16,7 3 18 0,0-3 14 0,-7 4 5 0,7 0 2 15,0-1 10-15,0 1 56 0,0 0 97 0,-6-1 60 0,6 4 12 16,0 1-30-16,-7-1-21 0,7 4-27 0,0-4-52 16,-6 8-47-16,6-4-46 0,0 0-45 0,-6 4-39 0,6 0-32 15,0-1-28-15,0 1-19 0,-7-1-11 0,7 1-12 0,0 0-2 16,0-5-10-16,0 5-10 0,0-8-23 0,0 5-31 0,0-5-48 16,0 0-61-16,7 1-85 0,-7-5-92 0,0 5-96 0,0-5-7 15,0-3-45-15,0 4-66 0,6 0-21 0,-6-4 41 16,0 3-29-16,0-3 22 0,6 0 19 0,-6 0 101 0</inkml:trace>
  <inkml:trace contextRef="#ctx0" brushRef="#br0" timeOffset="-174024.8">28448 7188 123 0,'0'-4'136'0,"6"0"75"0,0 1 3 0,-6 3 8 0,7-4-18 0,0 0-18 0,-1 0-10 0,-6 4 18 15,7-3 5-15,-1-1-5 0,0 4-11 0,1-4-17 16,0 1-16-16,-1 3-15 0,0 0 23 0,1-4 18 16,0 4-2-16,-1 0-2 0,-6 0 21 0,7 0 31 0,-1 0 33 15,1 4-6-15,-7-1-29 0,7 1-33 0,-7 0-9 0,6-1-24 16,-6 1-27-16,6 4-19 0,-6-5-10 0,0 5-7 15,0-1 8-15,0 0 3 0,0 1 1 0,0-5-3 0,-6 4-2 0,6 1-13 16,-6-1-15-16,-1 0-11 0,0-3-18 0,1 3-8 16,-1-3-11-16,1 0-6 0,-1-1-2 0,0 1 0 0,-5 0-4 15,5-1 2-15,0-3 1 0,-5 0 0 0,5 0 0 16,1 0 0-16,-1 0 0 0,0 0-3 0,-5-3-5 0,4 3 2 16,2-4-3-16,6 0-7 0,-6 1-3 0,0-5-4 0,6 5-1 15,-7-5-1-15,7 1 0 0,0 3-3 0,0-3-5 0,0 0-4 0,0 0-16 0,0 3-14 0,0 0-26 16,0-3-25-1,7 3-51-15,-7 1-67 0,6-5-86 0,-6 5-95 0,6 3-26 0,-6-4-43 0,0 0-33 0,6 4-21 16,-6-4 80-16,8 4-16 0,-8 0-37 0,6 0 4 0,0 0 16 16,-6 0 81-16</inkml:trace>
  <inkml:trace contextRef="#ctx0" brushRef="#br0" timeOffset="-173641.21">28708 7158 243 0,'6'0'176'0,"1"0"28"0,0-4 2 0,-7 4-29 0,6 0-32 0,0 0-29 0,-6 0-16 16,7 0-3-16,0 4 11 0,-7-4 12 0,0 0 3 15,6 4-3-15,-6-1-10 0,0-3-11 0,7 4-8 0,-7 4-1 16,0-5-6-16,0 1-4 0,0 0-7 0,0 3 0 0,0-3 3 15,0 3 22-15,0-3 45 0,0 3 25 16,0-4 18-16,0 5 20 0,0-5 14 0,0 5 14 0,-7-5-1 0,7 5-23 0,0-5-30 16,0 1-30-16,-6 3-10 0,6-3-17 0,-7 0-22 15,7-1-10-15,-7 1-11 0,7 0-3 0,0-1 5 16,-6-3 2-16,6 4 1 0,-6-1 0 0,6 1 3 0,-7-4 5 16,7 4 8-16,0-4 5 0,-7 0-3 0,7 0-16 0,-6 0-14 15,6 0-13-15,0 0-23 0,-6-4-7 0,6 4-10 0,0-4-8 16,0 1-8-16,0-1 2 0,-7 1-4 0,7-1-6 0,0 0-3 15,0 1-25-15,0-1-36 0,7-3-45 0,-7 3-61 16,0 0-84-16,0 1-94 0,0 3-113 0,0-4-19 0,0 0-47 16,6 1-41-16,-6-1 23 0,0 0 61 0,0 1-7 15,0 3 22-15,0-4-18 0,0 4 39 0,0-4 136 0</inkml:trace>
  <inkml:trace contextRef="#ctx0" brushRef="#br0" timeOffset="-173131.3597">28897 7147 35 0,'0'0'147'0,"7"0"69"0,-7 0 0 0,0 0 2 16,6 0-21-16,-6 0-25 0,0 0-16 0,0 0-1 0,6 0 25 0,-6 0 12 0,0 0 12 15,0 0 8-15,0 4 10 0,7-4 37 0,-7 0 92 0,0 0 46 16,0 0 20-16,6 3-22 0,-6-3-23 0,0 4 6 16,0-4-32-1,0 4-41-15,0-1-57 0,0-3-59 0,0 4-56 0,0 0-35 16,0 0-29-16,0 3-19 0,0-3-13 0,0-1-9 15,-6 5-8-15,6-1-7 0,0 0-1 0,-7 0-8 0,7 1 3 16,0 3-1-16,-6-4-1 0,6 0-3 0,0 1-1 16,-6-1-1-16,6 0 7 0,0 1-2 0,-7-5 0 0,7 4 7 15,0 1-1-15,0-5-1 0,0 1 7 0,0 0-2 0,0-1 7 16,0 2-1-16,0-2-4 0,0 1 5 0,0-1 2 0,0-3 4 16,7 4 1-16,-7 0 1 0,0-4 0 0,6 3-3 0,-6-3 2 15,6 0 0-15,-6 0 1 0,7 4-3 0,-7-4 5 16,6-4 6-16,1 4-6 0,0 0-5 0,-1 0-8 0,0-3-3 15,1 3-3-15,6-4-2 0,-7 4-7 0,7-4-7 16,-6 1-8-16,6 3-16 0,-7-4-12 0,2 1-17 0,-2 3-29 16,7-5-44-16,-13 2-81 0,6 3-136 0,1-4-196 0,-1 4-237 15,-6-4-120-15,7 4-142 0,-7-3 106 0,0-1 16 0,0 4 248 16,0-4 323-16</inkml:trace>
  <inkml:trace contextRef="#ctx0" brushRef="#br4" timeOffset="-144442.3897">27211 5736 90 0,'6'0'58'0,"-6"-3"9"0,0 3-3 0,0-4 4 0,0 4-4 0,0-3-6 16,0 3-5-16,0-4-5 0,0 4 0 0,0-4 0 16,0 4 2-16,0 0 9 0,0 0 4 0,0 0-2 0,0-3-5 15,6 3-3-15,-6 0-1 0,0 0-6 0,0 0-3 16,0-4 0-16,0 4-2 0,0 0-3 0,0 0-1 0,0 0 1 15,0 0-2-15,0 0 3 0,0-4 1 0,0 4 0 0,0 0 3 16,0 0 7-16,0 0 3 0,0 0 2 0,0 0 1 0,0 0 3 16,0 0 0-16,0 0 0 0,0 0-3 0,0 0-3 15,0 0-3-15,0 0-5 0,0-3-3 0,0 3-5 0,0 0-5 16,0 0-1-16,0 0-2 0,0 0-5 0,0 0 0 16,0 0-2-16,0 0-3 0,0 0-1 0,0 0 0 0,0 0 1 15,0 0-2-15,0 0-1 0,0 0 0 0,0 0 1 0,0 0 1 16,0 0 0-16,0 0-4 0,0 0 0 0,0 0 1 0,0 3-2 15,0-3-1-15,0 0 1 0,0 0-1 0,0 0 0 0,0 0 0 16,0 0-1-16,0 0-3 0,0 0-2 0,0 4 1 16,-6-4-1-16,6 0-4 0,0 0 0 0,0 4 1 0,0-4-2 15,0 0-1-15,0 0 0 0,0 3 0 0,-6-3 0 0,6 0 0 16,0 4 3-16,0-4 0 0,-8 0 0 0,8 4-2 16,0-4 0-16,0 3 2 0,-6-3-2 0,6 4 2 0,0-4 0 15,0 3 0-15,0-3-1 0,-6 5-1 0,6-5-1 0,0 3 2 16,0-3-1-16,-7 0-1 0,7 3 1 0,0 2-1 15,-7-5 0-15,7 3 0 0,0-3 0 0,-6 4 0 0,6 0 2 16,0-4 1-16,-7 3-4 0,7 1 1 0,0-4 4 0,-6 3-2 16,6 1-2-16,-6-4 0 0,6 4 0 0,-7-1 0 0,7 1 0 0,-7-4 0 15,7 4 0-15,-6-1 0 0,6 1 1 0,-6 0-1 0,-1-1 0 16,7-3 0-16,-7 4 2 0,1 0-1 0,6-1-1 0,-7 1 0 16,7-4 0-16,-6 4-2 0,0-1 1 0,6 1 0 15,-8 0 2-15,2-1-1 0,6-3 0 0,-6 4-1 0,0-1 1 16,6 1 0-16,-8 0 0 0,2-1 0 0,6-3 0 15,-6 4 0-15,-1 0 0 0,7-1-2 0,-6 1-3 0,-1 0 0 16,7-1 1-16,-7 1-2 0,1 0 0 0,6-4-2 0,-6 4 2 16,0-1-3-16,6 1-1 15,-8 0 0-15,2-1-2 0,6 1 1 0,-6 0-1 0,-1-1 3 0,0 1 5 0,7 0-1 16,-6-1 1-16,-1 1 2 0,1 0-1 0,0-1 2 0,6 1 1 16,-7 3 0-16,0-3 0 0,1-1 0 0,6 1 0 15,-6 0-1-15,-1-1-1 0,0 1 3 0,7 0-1 0,-6-1 0 16,-1 1 0-16,7 3 0 0,-6-3 0 0,0 0 0 0,6-1-2 15,-7-3 0-15,7 4-1 0,-7 3 1 0,1-3 1 16,6 0 1-16,-6-1 0 0,-2 1 1 0,8 0-1 0,-6 0 0 0,6-1 0 16,-6 1 2-16,6 0-1 0,-7-1-1 0,1 1-2 15,6 0 2-15,-7-1 0 0,1 1-3 0,6 3 1 0,-7-3-5 16,1-1 1-16,6 1-2 0,-6 0 2 0,-2-1-3 16,8 1-2-16,-6 0-1 0,6-1 0 0,-6 1 1 0,-1 0 3 15,7-1 0-15,-6 1 0 0,6 0 1 0,-7-1 1 16,1 1 0-16,6 0 2 0,-7-1 0 0,7 1 3 0,-6 0 0 15,-1-1 1-15,7 1 0 0,-7-1 0 0,7 1 0 0,-6 0 0 16,6-1 0-16,-6 2-1 0,6-2 1 0,-7 0 0 0,7-3 1 16,-7 5-1-16,7-2 0 0,-6 1 0 0,6-1 0 0,-6 1 0 15,6 0 0-15,-7-1 0 0,7-3 0 0,-6 4 0 16,6 0 0-16,-7-1 0 0,0 1 0 0,7 0 0 0,-6-1-1 16,6 1-1-16,-6 0 1 15,6-1 1-15,-8 1-2 0,8-4 1 0,-6 4 1 0,0-1 0 0,6 1 0 0,-7-4 0 16,7 4 2-16,-6-1-2 0,6 1 0 0,-7-4 0 0,7 4 0 15,-6-1-2-15,6 1 4 0,-7-4-2 0,7 3 2 0,-6 1-1 16,6-4-1-16,-6 4 0 0,6-1 0 0,-8-3 0 16,8 4 0-16,-6 0 1 15,6-1 0-15,-6-3 1 0,-1 4 2 0,7 0-1 16,-6-1-2-16,6-3-1 0,-7 4 0 0,1 0 2 0,6-4-1 16,-7 4 0-16,7-1 3 0,-6-3-1 0,-1 4 0 0,7 0 0 15,-7-1-1-15,7 1-1 0,-6-4 2 0,0 4 2 0,6-1 0 16,-7 1-1-16,0-4 2 0,7 4-2 0,-6-1-2 15,0 1-1-15,6 0-1 0,-7-1 0 0,7-3 2 0,-6 4 0 16,-1 0 2-16,7-1 1 0,-7 1-1 0,7-1 2 0,-6-3-1 16,0 4-1-16,6 0 2 0,-8-1-1 0,8-3 1 15,-6 4 0-15,0 0 0 0,6-1 3 0,-6 1-1 0,-1 0 0 16,7-4-2-16,-7 3 0 0,1 1-1 0,6 0-4 0,-7-1 2 16,1-3-2-16,0 4 0 0,6 0-1 0,-8-1 0 0,2 1 2 15,6-4-1-15,-6 4-1 0,0-1 0 0,6 1 0 16,-7-4 0-16,0 3 0 0,7 2 0 0,-6-5 2 0,6 3 1 15,-7 1-2-15,1-4 0 0,6 4 2 0,-6-1 1 16,-2 1 2-16,8-4 5 0,-6 4-3 0,6-1 1 0,-6-3-1 16,0 4-1-16,6-1-4 0,-8-3 0 0,8 4-1 0,-6-4 1 15,0 4-2-15,6-1 1 0,-7-3-1 0,7 4-1 0,-6-4 0 16,6 4 0-16,-7-1 0 0,0 1 0 0,7-4 0 0,-6 4-2 16,6-1 2-16,-6-3 0 0,0 4 0 0,6 0 0 15,-8-4 0-15,8 3 0 0,-6 1 0 0,0-4 0 0,6 4 0 16,-7-1 0-16,7 1 0 0,-7-4 0 0,7 4 0 15,-6-1 0-15,-1 1 2 0,7 0-2 0,-6-4 0 0,6 3 0 16,-6 1 0-16,6-1 0 0,-7-3 2 0,7 4-1 0,-7 0-1 16,1-1 0-16,6 1 0 0,-6 0 0 0,6-1 0 0,-7-3 0 15,0 5-2-15,7-2 0 0,-6 1 1 0,6-1 3 16,-7-3-4-16,7 4 2 0,-6 0 0 0,0-1-2 0,6 1 0 16,-8 0 1-16,8-1 1 0,-6 1-3 0,6-4 0 0,-6 4 0 15,0-1 0-15,6 1 1 0,-8 0 1 0,8-1 1 0,-6 1 0 16,0 0-2-16,6-1 1 0,-7 1 1 0,7 0 0 0,-6 3 0 15,-1-4 2-15,7 1-1 0,-7 0-1 0,1 3-2 16,0-3 0-16,6-1-4 0,-6 1 0 0,-2 3-2 0,2-3 2 16,0 0-3-16,-1 3 2 0,7-3 3 0,-7 3-2 15,1-3 3-15,-1 3 0 0,1-3 1 0,0 0 0 0,-1 3 1 0,0-3 1 16,1 3 0-16,0-3 0 0,-1-1-2 0,7 4-1 0,-7-3 2 16,1 0 1-16,-1-1 0 0,1 1 0 0,0 0 0 0,6-1-1 15,-7 1 0-15,0 0-1 0,7-1 1 0,-6 1 1 0,0 0 0 16,6-1 0-16,-8 1 2 0,8 0-1 0,-6-4-1 15,6 3 0-15,-6 1 0 0,6 0 0 0,-7-1 0 0,7 1 0 16,0 0 0-16,-6-4 0 0,6 3 0 0,-7 1 0 16,7-1 0-16,-6 2 0 0,-1-2 0 15,7 0 1-15,0 2 3 0,-6-5 0 0,0 3-2 0,6 1 4 0,-8 0 3 0,8-1-1 16,-6 1-3-16,6-4 0 0,-6 3-3 0,-1 1 0 0,7 0 1 16,-6-1 0-16,6 1-1 15,-7-4 1-15,1 4-2 0,6-1-1 0,-7 1 0 0,7 0 0 0,-6-1 0 0,-1-3 0 16,7 4 0-16,-7 0 0 0,1-1 1 0,6 1 1 0,-6 0-1 15,-1-1 1-15,7 1-1 0,-7 0 1 0,1-1-3 16,0 1 1-16,6-1 0 0,-7 1-2 0,1 0 5 0,-1-1-4 0,0 1 3 16,1 0-2-16,0 3 0 0,-2-3-2 0,2-1 2 15,0 1 0-15,-1 4 2 0,1-5-4 0,-1 1 4 0,1 3-2 16,-1-3-2-16,1 0 4 0,0-1-2 0,-2 1 0 16,8 0 1-16,-6-1 0 0,0 5-2 0,-1-8 1 0,1 3 0 15,6 1 0-15,-7 0 0 0,1-1 0 0,-1 1 0 0,7 0 0 16,-6-1 0-16,6 1 0 0,-7-1 0 0,0 1 0 0,1-4 0 15,6 4 0-15,-6-1 0 0,-1 1 0 0,0 0 0 0,7-1 0 32,-6 1 0-32,0 0 0 0,-1-1 0 0,7 1 0 0,-6 0 0 0,-1 3 0 15,0-3 0-15,1-1-2 0,6 1 1 0,-6 0 3 0,-1 0-1 16,0-1 0-16,7 1-1 0,-6 0 0 0,0-1 0 0,6 1 0 16,-7 0 0-16,0-1-1 0,7-3 2 15,-6 4-1-15,6 0 3 0,-7-1 2 0,1-3-1 16,6 4 0-16,0-1 0 0,-6-3 2 0,6 4 0 0,-8-4 2 0,8 4 0 0,-6-1 0 0,6-3 2 0,0 4 1 15,-6 0 1-15,6-4 0 0,-6 3 0 0,6 1 10 0,-7-4 4 16,7 4 7 0,-7-1 5-16,1-3 0 0,6 4 5 0,-7 0 0 0,7-1 1 15,-6 1 0-15,0 0 5 0,6-1 2 0,-8-3-2 16,2 4 3-16,6 0-1 0,-6-1-2 0,0 1 2 0,-2-1-5 0,8 1-3 16,-6 0-2-16,0-1-3 0,-1 1-5 0,7 0 2 0,-6-1-2 15,-1 2 2-15,0-2-1 0,7 1-5 0,-6-1 0 16,0 1-9-16,0 0-3 0,6-1-3 0,-8 1-4 0,2 0-1 15,6-1-6-15,-6 1-2 0,-1 0 2 0,7-1-2 0,-7 1-1 16,1 0 2-16,6-1-1 0,-7-3-1 0,7 4 3 0,-6 0 1 16,6-1-2-16,-6 1 0 0,-2 0 2 15,8-4-3-15,-6 3-5 0,6 1 2 0,-6-4 4 0,6 4-4 0,-6-1-1 16,6 1-3-16,-7-4 4 0,7 3 1 0,-7 1 1 16,7 0-3-16,-6-4 2 0,6 3 0 0,-7 1-2 0,1 0 0 15,6-4-1-15,-6 3 6 0,6 1 0 0,-8 0-1 0,8-1-1 16,-6 1 3-16,6-4-2 0,-6 4 0 0,0-1-1 0,-2 1 0 15,8 0 0-15,-6-4 0 0,0 4 3 0,6-1-2 0,-7-3-1 16,1 4 0-16,-1 0 5 0,0-1-6 0,7-3 1 16,-6 4 3-16,0 0 3 0,0-1-4 0,-2-3-2 0,2 4 0 15,0 0 0-15,6-1 0 0,-7-3 3 0,1 4-2 16,-1 0 0-16,0-4-1 0,7 3 0 0,-6 1 0 0,0-4 0 16,-1 3 0-16,7-3 0 0,-7 4 0 0,1-4 3 0,6 4-5 15,-6-4 1-15,-1 3 1 0,7-3 0 0,-7 4 0 0,1-4 0 16,6 0 0-16,-7 4 0 0,7-4 0 0,-6 0 0 15,6 3 0-15,-6-3 0 0,6 4-3 0,-7-4 2 0,7 0 1 16,-7 4 0-16,7-4-5 0,-6 0 0 0,6 3 1 0,-6-3-3 16,6 0 0-16,-8 4-1 0,8-4-2 0,-6 0 0 0,6 4 2 15,0-4 0-15,-6 3 6 0,6-3-2 0,-7 0 3 0,1 4 3 16,6-4-1-16,0 4-1 0,-7-4-6 0,1 3 4 16,6-3 2-16,-7 0 3 0,7 4-2 0,-6-4-6 15,6 4 3-15,-6-4-4 0,6 3-6 0,-8-3-6 0,8 4-1 0,-6-4-1 16,6 3-5-16,-6-3-3 0,6 5 3 0,-7-5 1 0,7 3 3 15,-6-3 6-15,6 0-1 0,0 3 5 0,-7-3 5 16,7 0 4-16,-6 5 1 0,6-5-1 0,-7 0-5 0,7 3 3 16,-6-3 2-16,6 4 2 0,0-4-3 0,-7 4-3 15,7-4-4-15,-7 0 0 0,7 3-1 0,-6-3-1 0,6 4 3 16,-6-4-7-16,6 4-3 0,-7-4 3 0,7 3 7 0,-7-3 6 0,7 4-3 16,-6-4 1-16,6 3 4 0,-7-3 0 0,7 4 1 0,-6 0 0 15,0-4 3-15,6 3-2 0,-7-3 4 0,7 4 0 16,-7 0-3-16,7-4-2 0,-6 3 0 0,6-3 0 0,-6 4 0 0,6-4 0 15,-7 4 0-15,7-1-3 0,-7-3 2 0,7 4 1 16,0-4 0-16,-6 4 0 0,6-4 0 0,0 3 0 0,-7-3 3 16,7 0-2-1,0 4-1-15,-6-4 0 0,6 0 0 0,0 4 0 0,0-4 0 0,0 3 2 0,-7-3-1 0,7 0-1 16,0 0 0-16,0 4 0 0,0-4 0 0,0 0 0 0,-6 0-2 16,6 0-1-16,0 4 2 0,0-4 0 0,0 0 1 0,0 0 0 15,-7 3 0-15,7-3-3 0,0 0 5 0,0 0-4 31,0 4 1-31,0-4 1 0,-6 0 0 0,6 0 0 0,0 0 0 16,0 0 3-16,0 3-2 0,0-3-105 0,0 0 109 0,0 0 21 0,0 0-1 0,0 0-6 0,-6 4-8 0,6-4-2 16,0 0 0-1,0 0-1-15,0 4-5 0,0-4-2 0,0 0-4 16,-8 0 0-16,8 3 2 0,0-3 1 0,0 0 0 0,-6 4 0 16,6-4 0-16,0 0 2 0,0 0 1 0,0 4-2 0,0-4 0 15,-6 0-1-15,6 0 0 0,0 3 3 0,0-3-2 16,0 0 1-16,0 0 2 0,0 0 2 0,0 0 2 0,-7 0 0 15,7 0 3-15,0 0 0 0,0 5 1 0,0-5 0 0,0 0-3 16,-6 0 0-16,6 0 2 0,0 0 6 0,0 0-4 0,0 0 5 16,0 3 2-16,-7-3-1 0,7 0-1 0,0 0-4 15,0 0-2-15,0 0-6 0,0 0-1 0,0 0-3 0,0 4-4 16,0-4-4-16,0 0-12 0,0 0-15 0,0 0-12 16,0 0-16-16,0 0-15 0,0 0-19 0,0 0-21 0,0 0-27 0,0-4-31 15,0 4-14-15,0 0 0 0,0 0-37 0,0 0-78 0,0 0-82 0,0-3-45 16,0 3-30-16,0-5 52 0</inkml:trace>
  <inkml:trace contextRef="#ctx0" brushRef="#br4" timeOffset="-142811.3897">24566 7656 53 0,'0'-3'94'0,"6"3"12"0,-6 0 19 0,0-4-11 0,7 4-12 0,-7 0-12 0,0 0 2 16,0-4-5-16,0 4-3 0,6 0-8 0,-6 0-4 0,0 0-6 16,0 0-6-16,0 0-4 0,7-3-3 0,-7 3-2 0,0 0-4 15,0 0-3-15,0 0-4 0,0 0 5 0,0 0 1 0,0 0 3 16,0 0 0-16,0 0 1 0,7 0 2 0,-7 0 2 16,0 0 1-16,0 0 1 0,0 0 0 15,0 0-2-15,0 0 4 0,0 0 2 0,0 3-1 0,0-3 3 0,0 0-1 0,0 0-1 16,0 0-2-16,0 0 2 0,0 0 0 0,0 4 4 15,-7-4 0-15,7 0 20 0,0 4 6 0,0-4-7 0,0 0-2 16,0 3-3-16,0-3-4 0,0 4-1 0,-7-4 4 0,7 4 3 31,0-4 2-31,0 3-1 0,-6-3-6 0,6 4-5 0,0-4-9 0,0 4-7 0,0-1-1 0,-7-3-3 0,7 4-4 16,0 0-1-16,-6-1-4 0,6 1-3 0,-7-4-7 0,7 4-7 16,0-1-5-16,-6 1-5 0,6 0-6 0,0-4-6 0,-7 3-1 31,7 1 4-31,-6-1 0 0,6 1 2 0,-6 0 8 0,6-1-2 0,0-3 2 15,-8 4 3-15,8 0 2 0,-6-4 5 0,6 3 2 0,0 2 6 16,-6-5 2-16,6 3 6 0,0 1-3 0,-7-4 1 16,7 0 3-16,0 3-1 0,-6-3-3 0,6 4-4 0,0-4-1 15,-7 4 4-15,7-4-5 0,0 3 6 0,0-3 2 16,-6 0-4-16,6 4 3 0,0-4 0 0,0 0-2 0,-7 0-2 16,7 4-6-16,0-4-6 0,0 0-9 0,0 0-3 0,0 0-3 15,-6 3-6-15,6-3 2 0,0 0-3 0,0 0 7 0,0 0-6 16,0 0 2-16,0 0-3 0,0 0 0 0,0 0-1 0,0 0 3 15,0 0-2-15,0 0-1 0,0 0 0 0,0-3 4 16,0 3-2-16,0 0-2 0,0 0-4 0,0 0 7 0,0 0-2 16,6 0-1-16,-6 0 0 0,0-4 6 0,0 4 6 0,0 0-1 15,0 0 3-15,0 0 4 0,0 0 5 0,0 0-3 0,0 0 1 16,0 0 2-16,0-4 5 0,7 4 1 0,-7 0-2 16,0 0 2-16,0 0-3 0,0 0-7 0,0 0-3 0,6 0-4 15,-6-3 2-15,0 3-3 0,0 0-4 0,0 0-5 0,7-4 3 16,-7 4-3-16,0 0 1 15,6 0-2-15,-6-4 0 0,7 4 2 0,-7 0-2 0,0 0-1 0,6-3 0 0,-6 3 0 0,6 0 0 16,-6 0 0-16,0 0 0 0,8 0 0 0,-8 0 0 16,6 0 0-16,-6-4 0 0,6 4 0 0,-6 0 0 0,7 0 0 15,-7 0 0-15,6 0 0 0,-6 0 0 0,7 0 0 16,-7-3 0-16,6 3 4 0,-6 0 1 0,7 0-4 0,-7 0 3 16,6 0-3-16,-6 0 3 0,7 0 1 0,-7-5-4 15,7 5 3-15,-7 0-3 0,6 0-1 0,-6-3 0 0,6 3 4 0,-6 0-2 16,7-4-2-16,-7 4 0 0,0 0 6 0,7-4-4 15,-7 4-1-15,0 0 3 0,6 0 1 0,-6 0-4 0,0-3 0 16,0 3 2-16,6 0 2 0,-6 0 0 0,0 0-1 0,0 0 2 16,0 0-4-16,0 0-6 0,7-4 0 0,-7 4 3 15,0 0 0-15,0 0 1 0,0 0-3 0,0 0 2 0,0 0 1 16,0 0 0-16,0 0 0 0,0 0-4 0,0 0 2 0,6-4 2 16,-6 4 0-16,0 0 7 0,0 0-5 0,0 0 2 0,0 0 1 15,0 0 0-15,0 0-4 0,0 0 3 0,0 0 1 16,0 0 7-16,0 0 2 0,0 0-4 0,0 0 1 0,0 0-1 0,0 0-3 15,0 0 2-15,0 0-6 0,0-3 4 0,0 3-5 0,0 0 3 32,0 0-3-32,0 0-2 0,0 0 0 0,0 0 3 0,0 0-2 0,0 0 0 15,0 0-1-15,0 0 3 0,0 0-2 0,0 0 6 16,0 0-1-16,0 0 6 0,0 0 2 0,0 0 0 16,0-4 1-16,0 4 4 0,0 0 3 0,0 0-4 0,0 0 2 15,0 0-4-15,0 0-4 0,0 0-1 0,0-3-1 16,0 3 0-16,0 0-7 0,0 0-2 0,0 0 3 0,-6-4-2 15,6 4 1-15,0 0-2 0,0 0 3 0,0-4-3 0,0 4-1 16,0 0 0-16,0-3 0 0,0 3 0 0,0-4 0 0,-7 4 0 16,7-4 0-16,0 4 0 0,0-3 0 0,0 3 0 0,0-4 0 15,0 4 0-15,0-4 0 0,-6 4 0 0,6-3 0 16,0-1 4-16,0 4-2 0,0-4-2 0,0 4 0 0,0 0 0 16,0-3 0-16,0 3 0 0,0-4 3 0,0 4 1 15,0 0-5-15,-6-4 3 0,6 4-1 0,0 0-4 0,0-3-1 16,0 3-1-16,0 0 3 0,0 0-1 0,0 0 2 0,0 0-3 15,0 0-1-15,0 0 0 0,0-4 4 0,0 4-3 0,0 0-1 16,0 0 3-16,0 0 2 0,0 0 0 0,0 0 0 16,0 0 4-16,0 0-3 0,0 0 5 0,0 0 0 0,0 0-4 15,0 0 2-15,0 0 0 0,0 0-2 0,0 0-2 0,0 0 0 16,0 0-3-16,0 0 2 0,0 0 1 0,0 0-3 0,0 0-2 16,0 0 0-16,0 0 1 0,0 0-2 0,0 0 4 15,0 0 2-15,0 0 0 0,0 0 0 0,0 4 0 0,0-4 0 16,0 0-3-16,0 0 2 0,0 0 0 0,0 0 1 15,6 3 0-15,-6-3 0 0,0 0 3 0,0 0-2 0,0 4-4 16,0-4 2-16,0 0 1 0,0 0-3 0,0 4-2 0,0-4 0 16,0 0 1-16,6 3-2 0,-6-3-2 0,0 0 2 0,0 0 1 15,0 0 0-15,0 4 3 0,7-4 2 0,-7 0 0 0,0 0 0 16,0 4-7-16,0-4-3 0,0 0-3 0,0 0-4 16,0 0-12-16,0 0-11 0,0 3-30 0,0-3-30 0,0 0-44 15,0 0-64-15,0 0-101 0,0 0-70 0,0 0-91 16,0 0-106-16,0-3-43 0,0 3-11 0,0 0-42 0,0-4 6 15,0 4 130-15,0-4 239 0</inkml:trace>
  <inkml:trace contextRef="#ctx0" brushRef="#br4" timeOffset="-131366.12">25933 6147 1 0,'0'0'119'0,"0"-4"27"0,0 1 22 0,7-1-16 0,-7 4-18 15,0-4-6-15,0 4-20 0,0-3-13 0,0 3-11 16,0 0-11-16,0 0-10 0,0-4-10 0,0 4-7 0,0 0-8 15,0 0-3-15,0-4 1 0,0 4 2 0,0 0 10 0,0-3 9 16,0 3 7-16,0 0 5 0,0 0 7 0,6 0 4 16,-6-4 7-16,0 4 2 0,0 0 2 0,0 0 5 0,0 0 2 15,0 0 8-15,7 0 5 0,-7 0-7 0,0 0 6 0,0 0 18 16,0 0 3-16,0 0-5 0,0 0-4 0,0 0-1 16,7 0 9-16,-7 0 8 0,0 4 4 0,0-4 11 0,0 0-3 15,6 0-1-15,-6 3-3 0,0-3-5 0,0 0-3 16,0 4 6-16,6 0-10 0,-6-4-9 0,0 3-9 0,8 1-8 0,-8 0-9 15,0-1-13-15,0 4-10 0,6-3-8 0,-6 3-8 0,6-2-10 0,-6 1-6 16,0 2-4-16,6-4-2 0,-6 3 4 0,0 0-2 16,7 1 4-16,-7-5-3 0,0 5-7 0,7-1-13 0,-7 0-1 15,0-3-3-15,6 3-4 0,-6-3-6 0,0 0 2 16,0 3 1-16,7-3-6 0,-7-1 0 0,0 4-3 0,0-3 3 16,6 0 1-1,-6-1-3-15,0 1 1 0,0 0 1 0,6-1 2 0,-6 1-4 16,0 0 1-16,0-1-2 0,0 1 0 0,0-4-1 15,0 4-10-15,8-4-10 0,-8 4-17 0,0-4-25 0,0 3-29 16,0-3-32-16,0 0-35 0,0 4-28 0,0-4-26 16,0 0-26-16,0 0-21 0,0 0-3 0,0 0-28 0,0 0-28 15,6 0-25-15,-6 0-20 0,0 0 15 0,0 0 78 16,0 0 20-16,0 0-23 0,0-4-30 0,0 4 12 0,0 0 22 16,0-3-31-16,0 3 24 0,0-4 10 0,0 4 61 0</inkml:trace>
  <inkml:trace contextRef="#ctx0" brushRef="#br4" timeOffset="-130771.93">25933 6132 37 0,'0'0'93'0,"0"-3"12"16,0-1 14-16,0 4-11 0,-6-4-16 0,6 4-16 16,0-3-8-16,0 3-1 0,0 0 3 0,0-4-3 0,0 4-5 15,0-4-3-15,0 4-3 0,0-3-3 0,0 3 1 0,0-4 0 16,6 4 3-16,-6-4 4 0,0 4 2 0,0-3 5 0,7 3 9 0,-7-4 10 0,6 4 7 0,-6-4 5 16,7 4 1-16,-7 0-4 0,7-3-7 0,-7 3-9 0,6-4-10 15,0 4-8-15,2-4-10 0,-8 4-9 16,6 0-6-16,0-3-6 0,0 3-6 0,1 0-3 0,0 0-4 0,-1 3-4 0,1-3-4 15,-1 0 0-15,0 4-3 0,2-4-1 0,4 4-1 0,-6-1 2 32,-6-3 0-32,8 4 3 0,-2 0 1 0,0-1 7 0,-6-3 2 0,7 4 8 0,-1 0 9 0,-6-1 15 0,7-3 24 15,-7 4 14-15,0 0 4 0,0-1-2 0,7 1 0 16,-7 0-3-16,0-4-6 0,0 3-15 0,0 1-16 16,0 0-13-16,0-1-13 15,0 1-4-15,-7-4-6 0,7 3-6 0,0 1-4 0,0 0-10 0,-7-1-10 0,7 2-7 0,-6-5-7 0,-1 3-11 16,7 0-8-16,-6 2-4 0,6-2-6 0,-6 1-10 15,-2-4-16-15,8 3-20 0,-6 1-24 0,0-4-28 0,6 4 20 32,-6-1-4-32,6-3-9 0,-8 4-10 0,8-4-12 0,-6 4-34 15,6-4-49-15,-6 3-3 0,6-3-34 0,-7 0-44 0,7 4-10 16,0-4 66-16</inkml:trace>
  <inkml:trace contextRef="#ctx0" brushRef="#br4" timeOffset="-128459.37">26318 6166 184 0,'0'-5'127'0,"0"5"53"0,7-3-8 0,-7 3 6 0,0-4-19 0,0 4-18 0,0 0-16 15,0-4-7-15,0 4-9 0,0-3 9 0,6 3 1 16,-6 0-7-16,0 0-7 0,0 0-7 0,0-4-6 0,0 4-3 16,0 0 1-16,0 0-1 0,0 0-3 0,0 0-4 15,0 0-8-15,0-3-6 0,0 3-6 0,0 0 6 0,0 3-8 16,-6-3-5-16,6 0-11 0,0 0-10 0,0 0-10 0,-7 4-5 15,7-4-4-15,-7 0-5 0,7 3-1 0,-6-3-1 0,6 4-2 16,-7-4-2-16,1 4-5 0,6-1 1 0,-6 2 0 16,-2-5 0-16,8 3 0 0,-6 0 0 0,0 2 0 0,6-5 0 15,-6 3-3-15,6 1 2 0,-8-4-3 0,8 3 3 16,0 1-4-16,-6 0 3 0,6-4 4 0,0 3-1 0,0-3-1 0,-6 4 0 16,6-4 2-16,0 4 2 0,0-4 2 0,0 3-1 0,0-3 0 15,0 4 5-15,0-4-2 0,0 4 3 0,0-4 5 16,6 3 6-16,-6-3 4 0,6 0 4 0,-6 0 2 0,8 4-4 15,-8-4-2-15,6 0 6 0,0 4 6 0,-6-4-1 0,6 3-4 16,2-3-14-16,-2 0-2 0,0 4 0 0,1-4-3 0,-1 4-5 16,1-4 2-16,0 3-4 0,-7-3-5 0,6 4 1 15,0-4 1-15,0 0-3 0,-6 4 3 0,8-4 2 0,-8 3 7 16,6-3 7-16,-6 4 11 0,6-4 8 0,-6 0 14 16,0 4 10-16,7-4 12 0,-7 0 3 0,0 3-7 0,0-3-1 0,0 4-10 15,0-4-11-15,0 0-9 0,0 3-10 0,0-3-6 16,0 0-8-16,0 4-3 0,0-4-4 0,-7 0-1 0,7 4 1 15,-6-4-1-15,6 0-2 16,-6 3-4-16,6-3-2 0,-8 0-3 0,8 0-3 0,-6 0-2 0,6 0 1 0,-6 0-1 16,0 0 0-16,6 0-3 0,-7 0-9 0,0 0-10 0,7 0-12 15,-6 0-17-15,6 0-20 0,-7 0-21 0,1-3-25 0,6 3-20 16,-6 0-29 0,6 0-34-16,-8 0-29 0,8 0-13 0,0 0 34 0,-6 0-11 15,6-4-39-15,0 4-73 0,-6 0-15 0,6 0-40 0,0 0-9 16,0 0 43-16</inkml:trace>
  <inkml:trace contextRef="#ctx0" brushRef="#br4" timeOffset="-127714.45">26513 6129 137 0,'0'-4'89'0,"0"4"40"0,-6-4 0 0,6 4-14 0,0-3-17 0,0 3 6 0,0-4-5 15,0 4-7-15,0-4-8 0,0 4-4 0,0 0-5 16,0-3-4-16,0 3-3 0,6 0-4 0,-6-4-2 0,0 4 0 16,0-4-1-16,0 4-7 0,7 0-2 0,-7 0-6 0,0-3-4 0,0 3-7 15,0 0-1-15,6 0-6 0,-6 0-2 0,0 0-3 16,0 0-1-16,7 0-3 0,-7 0-3 0,0 0-2 0,0 0-2 0,6 0-1 15,-6 0 1-15,0 3-3 0,0-3-1 0,0 0 0 16,0 4 1-16,7-4 4 0,-7 4 9 0,0-1 3 0,0-3 1 16,0 4 3-16,0 0-1 0,0-1 1 0,0-3 0 15,0 4-2-15,-7 0-3 0,7-4-2 0,0 3-6 0,0 1-1 16,0-4-4-16,-6 4-1 0,6-1-1 0,0 1-1 0,-7-4-2 16,7 3 0-16,-6 1-2 0,6-4-2 0,-7 4 1 0,7-4-2 15,-6 3 0-15,-1-3 1 0,7 0 1 0,-7 5 0 0,7-5-1 16,-6 0 1-16,0 0 5 0,6 0 4 0,-7 0 3 15,7 0 3-15,-7 0-2 0,7 0 0 0,-6 0-4 0,6-5-3 16,0 5 1-16,-6 0-2 0,6-3 0 0,0-1-2 0,0 4-4 16,0-4-2-16,0 1 2 0,0 3 1 0,0-4-4 15,0 1 1-15,0-1-2 0,0 0-1 0,0 4-6 16,6-3-9-16,-6-1-13 0,0 4-15 0,0-4-20 0,0 1-20 0,6 3-17 16,-6-4-19-16,0 4-16 0,7-4-16 0,-7 4-47 15,0 0-30-15,0-3-47 0,0 3-38 0,7 0 0 0,-7 0 48 16</inkml:trace>
  <inkml:trace contextRef="#ctx0" brushRef="#br4" timeOffset="-127221.58">26598 6030 185 0,'6'-4'106'0,"-6"4"44"0,0-4-14 0,0 4-17 0,0 0-2 0,7-3-11 0,-7 3-14 0,0 0-10 0,0 0-7 0,0 0-5 16,0 0-6 0,6 0-3-16,-6 0-5 0,0 0-5 0,0 0-2 0,0 0 4 15,6 3 3-15,-6-3-2 0,0 0-2 0,0 4 3 0,0-4 2 16,8 4-2-16,-8-4 1 0,0 4-1 0,0-1-3 0,0 1-4 15,0-4-3-15,0 4-5 0,0-1-5 0,6 1-7 16,-6 3-5-16,0-3-4 0,0 0-4 0,0-1-4 0,0 1-3 16,6-1-3-16,-6 1 0 0,0 0 1 0,0-1-3 0,0 1-3 15,0 0-4-15,7-1-8 0,-7-3-10 0,0 4-5 16,0 0-10-16,0-1-11 0,0-3-6 0,0 4-7 0,0-4-10 16,0 4-4-16,0-4-10 0,0 0-12 0,7 3-15 0,-7-3-7 15,0 0-20-15,0 0-21 0,0 4-18 0,-7-4-57 0,7 0-11 16,0-4-5-16</inkml:trace>
  <inkml:trace contextRef="#ctx0" brushRef="#br4" timeOffset="-126636.92">26591 6011 89 0,'0'-3'109'0,"7"-1"51"0,-7 0 9 0,0 1-13 0,0-1 6 15,6 4-9-15,-6-4-7 0,0 1-7 0,0-1-1 0,7 4 10 16,-7-4 16-16,6 1 1 0,-6 3 0 0,6-4-5 0,2 0-6 16,-8 1-16-16,6 3-19 0,-6-4-19 0,6 0-3 15,1 4-15-15,-7-3-16 0,7 3-20 0,-7-4-18 0,6 4-11 16,-6-3-6-16,7 3-4 0,-7 0-5 0,6 0 2 0,-6 0-3 0,0 0-1 15,6 0 2-15,-6 0 5 0,0 0-5 0,7 3-1 0,-7-3 4 16,0 4 0-16,0-4-1 0,0 3-3 0,0-3-1 16,0 4 0-16,0 0 6 0,0-4-4 0,-7 3 1 0,7 1 1 15,0 0 0-15,0-4 0 0,-6 3 0 0,6 1 0 0,0-4-2 16,-6 4-2-16,6-1 2 0,0-3-3 0,-7 4-2 0,7 0-1 16,-6-4 2-16,6 3 2 15,0 1 0-15,0-4-5 0,-7 4 0 0,7-4 1 0,0 3 3 0,-7 1 1 0,7-4 0 16,0 0 0-16,0 4-6 0,-6-4 4 0,6 3 1 0,0-3 1 15,0 4-2-15,0-4-2 0,0 4 3 0,0-4 0 16,0 4 1-16,-6-4 0 0,6 0 0 0,0 3 3 0,0-3 6 16,0 0 4-16,0 4 5 0,0-4 4 0,6 0 2 0,-6 4 8 15,0-4 7-15,0 3 6 0,0-3 7 0,0 0 6 16,6 4 7-16,-6-4 5 0,0 0 3 0,7 4-1 0,-7-4 0 16,0 0-5-16,7 3-7 0,-7-3-10 0,6 0-10 0,-6 0-10 15,7 4-10-15,-7-4-6 0,0 0-3 16,6 0 1-16,-6 4-8 0,6-4-6 0,-6 0-12 0,0 0-9 0,7 0-12 0,-7 3-9 15,7-3-12-15,-7 0-19 0,0 0-20 0,0 0-27 0,6 0-20 16,-6 0-12-16,0 0-9 0,6 0-9 0,-6 0 9 16,0 0 22-16,0 0 1 0,7-3-12 0,-7 3-26 0,0 0-56 15,0 0-88-15,0-4 6 0,7 4-33 0,-7 0 27 16,0-4 28-16,0 4 49 0</inkml:trace>
  <inkml:trace contextRef="#ctx0" brushRef="#br4" timeOffset="-125695.89">26858 5894 123 0,'0'-3'113'0,"0"3"63"0,0-4-3 0,0 0-9 0,0 0-8 0,-6 1-22 16,6 3-17-1,0-4-11-15,0 0-8 0,0 4-8 0,0-3 1 0,0 3 5 0,0 0-4 0,0-4-9 0,0 4-7 16,0-4-11-16,-6 4-11 0,6 0-8 0,0-3-5 0,0 3-4 15,0 0-4-15,0 0-2 0,-8 0 1 0,8 0-3 16,0 0 0-16,-6 0-2 0,6 0-3 0,-6 0-4 0,6 3-1 16,0-3-3-16,-7 0-2 0,7 4-2 0,0-4 2 0,-6 0 1 15,6 4 0-15,-7-4 0 16,7 3 2-16,-6-3 1 0,6 4-4 0,-7 0-2 0,7-4-3 0,-6 3-3 0,6 1 0 16,0-4-4-16,-6 4 1 0,6 0-2 0,-8-1-1 0,8-3 1 15,0 4 0-15,-6 0-1 0,6-1 0 0,0 1 0 16,-6 0-1-16,6-1 2 0,0 1-1 0,0 0 2 0,0-1-1 15,0 1 0-15,0 0-1 0,-7-1 4 0,7-3 0 0,0 4 0 16,7 0 2 0,-7-1 1-16,0 1 4 0,0-1-3 0,0 1 3 0,0 0 2 0,6-4-2 0,-6 3-1 0,0 1 3 0,6-4 5 15,-6 4-1-15,8-4 6 0,-8 3 3 0,6-3 8 16,-6 0 20-16,6 4 7 0,1-4 10 0,-7 0 1 0,6 0 8 16,1 0 2-16,-7 0 10 0,6 0-6 0,1 0 1 15,-7 0-4 1,6-4 1-16,0 4-3 0,-6 0-3 0,8 0-7 0,-8-3-13 0,6 3-12 0,-6-4-15 0,6 4-7 0,-6-4-8 15,7 4-5-15,-7-3-3 16,0 3-10-16,0-4-12 0,7 4-20 16,-7-4-18-16,0 1-15 0,0 3-17 0,0-4-8 15,0 1 0-15,0 3 0 0,0-4 8 0,0 0 8 0,0 4 2 16,-7 0 8-16,7-3 9 0,0 3 9 0,0 0 13 0,0-4 7 16,-7 4 8-16,7 0 5 0,0 0 2 0,0 0 1 0,0 0 3 15,0 0 1-15,-6 0 5 0,6 0 2 0,0 0 1 0,0 0 8 16,0 0 7-16,0 0 3 0,0 4 10 0,0-4 6 15,0 0 1-15,0 0 9 0,0 0 10 0,6 0 1 16,-6 0 1-16,0 0-8 0,0 0-6 0,0 0-6 0,7 0-6 0,-7 0-6 0,0 0-6 0,0 0-4 16,0-4-3-16,7 4-7 0,-7 0-1 0,0 0 4 15,6 0-5-15,-6 0 1 0,0 0 1 0,0 0-3 0,6-4 0 16,-6 4 4-16,0 0 3 0,0 0-1 0,0 0 4 0,7 0 0 0,-7 0 9 16,0 0 3-1,0 0 3-15,0 0 1 0,0-3 4 0,6 3 0 0,-6 0 4 0,0 0 0 0,0 0 1 0,0 0 3 0,0 0-2 16,0 0-7-16,7 0-4 0,-7 0-3 0,0 0-5 0,0 0-4 15,0 0-2-15,0 0 0 0,0 0 8 0,0 0 3 16,0 3-4-16,0-3 0 0,0 0-7 0,0 0 0 0,0 4-3 16,0-4-3-16,0 0 1 0,0 4-4 0,7-4 1 15,-7 3 2-15,0-3-4 0,0 4-9 16,0-4-20-16,0 0-30 0,0 4-31 0,0-4-29 0,0 3-29 0,0-3-31 0,0 0-37 16,0 4-41-16,0-4-22 0,6 0 25 0,-6 0-38 0,0 0-71 31,0 3-35-31,0-3-23 0,0 0-16 0,0 0 46 0</inkml:trace>
  <inkml:trace contextRef="#ctx0" brushRef="#br4" timeOffset="-122927.48">25601 6110 132 0,'0'0'95'0,"-6"0"45"0,6 0 1 0,-7 0-16 0,7 0-9 0,-6 4-4 15,6-4-10-15,0 0-14 0,0 0-9 0,-7 0-11 16,7 0-6-16,0 0-6 0,0 0-4 0,0 0 1 0,0 0 1 16,0 0 5-1,0 0 9-15,0 0 4 0,0-4 3 0,0 4 2 0,0 0 3 0,0 0 2 0,0 0-2 0,0 0 4 0,0 0 1 16,7 0-1-16,-7 0 2 0,0-3 3 0,0 3 3 16,0 0 5-16,6 0 25 0,-6-4 38 0,0 4 19 0,7 0 13 31,-7 0 19-31,0-4 20 0,6 4 6 0,-6 0 2 0,6 0-13 0,2-3-14 0,-8 3 14 0,6 0-6 0,0-4-17 15,1 4-12-15,-7-4-11 0,13 4-17 16,-6-3-18-16,-1-1-17 0,0 4-18 0,1-4-28 0,6 1-17 0,-7-1-21 0,1 1-12 31,0-1-8-31,-1 0-6 0,7 4-5 0,-6-3-2 0,-1-1-1 16,1 0-3-16,-1 1-9 0,0 3 2 0,2-4 0 16,-2 0-10-16,0 4-14 0,-6-3-30 0,7 3-51 0,-1-4-60 15,-6 4-77-15,7 0-71 0,-7-4-79 0,6 4-32 16,-6 0-3-16,0-4-27 0,7 4-30 0,-7 0-2 0,0-3 102 15,0 3 11-15,0 0 4 0,0 0 47 0,0 0 35 0,0-4-25 16,0 4 39-16,0 0 18 0,0 0 57 0</inkml:trace>
  <inkml:trace contextRef="#ctx0" brushRef="#br4" timeOffset="-122576.54">25797 6030 113 0,'0'4'82'0,"-7"-4"24"0,7 3 9 0,0-3-11 0,0 4-11 0,-6-4-14 0,6 4 5 0,0-4 3 0,0 0-5 15,0 3-2-15,0-3-4 0,0 0-4 0,0 4-5 0,0-4-5 16,-7 0-1-16,7 4-4 0,0-4-3 0,0 3-1 0,0-3 7 16,0 4 0-16,0 0-4 0,0-4-4 0,0 3-4 0,0 1-4 15,0-4 8-15,0 3 12 0,0 1 0 0,0 3-6 0,0-3-10 16,0 0-10-16,0-1-8 0,0 5 8 0,0-5 9 15,0 1-1-15,0 3-8 0,0 1-10 0,0-5-9 0,0 5-5 16,7-1-4-16,-7-4-4 0,0 5-4 0,0-5 3 0,0 5 0 16,0 0-2-16,0-1-1 0,0-4-1 15,0 5-1-15,0-5 0 0,0 1 0 0,6 3 0 0,-6-3 0 0,0 0 0 16,0-1 2-16,0 1-3 0,0 0 1 0,7-1-1 0,-7 1-2 16,0 0-6-16,0-1-13 0,0-3-19 0,6 4-27 15,-6-4-30-15,0 0-37 0,0 0-34 0,7 0-35 0,-7 0-36 16,0 0-27-16,0 0-49 0,6-4 10 0,-6 4 20 0</inkml:trace>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12T21:20:25.16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002060"/>
    </inkml:brush>
  </inkml:definitions>
  <inkml:trace contextRef="#ctx0" brushRef="#br0">1217 8692 10 0,'0'-2'79'16,"0"2"0"-16,0-1-2 0,0 0-7 15,0 1-7-15,0-2 1 0,3 1 2 16,-3 1-4-16,0 0-7 0,0-2-11 0,0 2-11 15,0 0-4-15,0 0-4 0,0 0 5 16,0 2 4-16,0 1-2 0,-3-1-9 16,3 2-4-16,-4 2-3 0,0 0-5 15,-2 1-2-15,2 2 3 0,2 0 11 0,-4-1 18 16,-3 2 16-16,3-1 3 0,4 2-1 16,-8-1-2-16,1 2-2 0,3-2-5 15,0 3-12-15,-4-1-10 0,8 0-7 0,-7-2-4 16,3 0-7-16,0 1-5 0,0-2-2 15,-2 0-2-15,5-2 2 0,-1 1-3 16,2-2-3-16,-6 0-1 0,8-1 0 0,-6-1 1 16,6 1-3-16,-2-4 4 0,2 1-15 15,0-1-46-15,0-1-80 0,0 0-89 16,0-1-67-16,0-1-24 0,0-1 36 16</inkml:trace>
  <inkml:trace contextRef="#ctx0" brushRef="#br0" timeOffset="485.76">1139 8724 15 0,'4'0'47'0,"0"1"8"16,-4-1 6-16,0 1-2 0,2 1-5 0,-2 0-5 16,6-1 2-16,-6 2 2 0,5-1-1 15,1 1-9-15,-2 0-8 0,0 1-3 16,2 1 13-16,0 1 5 0,1 0-3 0,-1 0-18 15,4-2-8-15,-2 4-9 0,1-4-4 16,1 4-1-16,0-2-2 0,1 1-3 16,-5 1 1-16,8-1 2 0,-5 2 0 15,1-1 4-15,-4-1 11 0,5 1 9 0,-3-1 8 16,0-1-5-16,0 2-6 0,-1-1-3 16,-1-1-1-16,-2-1-8 0,2 1-2 15,-4-2-4-15,2 1-2 0,3-2-3 0,-3 1-2 16,0-1 1-16,-2 0 2 0,-2-1 3 15,6-1-2-15,-6 1-1 0,4-1 0 16,0 1 0-16,-4-2-3 0,0 1-2 16,2-1-3-16,-2 0-20 0,0 0-58 0,5 0-83 15,-5 0-81-15,0-1-38 0,0-2 26 16</inkml:trace>
  <inkml:trace contextRef="#ctx0" brushRef="#br0" timeOffset="984.5">1077 8968 14 0,'6'1'70'0,"0"1"-1"15,1 0-6-15,-3-1-3 0,6 1-11 0,0-2-4 16,1 1-12-16,-5-1-7 0,4 2-8 16,-2-1-3-16,3 1-6 0,-1-2 0 0,5 3-4 15,-7-3 0-15,0 1-3 0,2 1 2 16,-1-2-3-16,1 1 2 0,-4 0 1 15,3 1-3-15,-1-2-1 0,-4 2 5 16,2-2-1-16,2 1 0 0,-1-1 2 0,-5 2 0 16,6-1-1-16,-8-1 1 0,2 0-10 15,2 0-71-15,-2-1-100 0,-2-2-50 16</inkml:trace>
  <inkml:trace contextRef="#ctx0" brushRef="#br0" timeOffset="2038.54">1164 8706 16 0,'2'0'59'0,"2"0"-3"0,0 0 0 15,-2-2 1-15,4 2-8 0,-2 0-7 16,3-1-11-16,-1 1-6 0,-2-2-8 0,6 1-5 16,-3 1-5-16,-1 0-4 0,2-2 1 15,0 2-3-15,1 0 2 0,-3-1-1 16,0 1 1-16,4 0 1 0,1 0 6 15,-1 0 10-15,-2 0 7 0,1 0-1 0,1-2-4 16,-2 2-4-16,2 0-5 0,1 0-1 16,-5 0 1-16,4 0 2 0,5-1 5 15,-7 1 8-15,2 0 11 0,1-2 10 0,1 2 2 16,-2 0-7-16,1 0-9 0,3-2-7 16,-5 2-9-16,5-1-2 0,-4 1 2 15,3-1 3-15,1 1 9 0,-6 0 3 16,7 0 2-16,-3 0-2 0,-1-2-5 0,3 2-5 15,-1 0 0-15,1-1 0 0,3 1-1 16,-9 0-2-16,10 0 1 0,-5-2 0 16,-1 2 2-16,3-1-5 0,-3 1-3 15,5 0-2-15,-3-2 3 0,-1 2 15 0,1 0 13 16,-2-1 9-16,3-1 3 0,-3 2-7 16,5 0-6-16,-3-1-8 0,-1 1-9 0,1-2 4 15,-1 2 17-15,-1-1 17 0,-2-1 5 16,1 2-12-16,3-1-14 0,-6 1-12 15,3 0-9-15,-1 0-8 0,-4-2-3 16,5 2-1-16,-5 0-1 0,2-1-1 0,-6 1 0 16,4 0-1-16,3 0-3 0,-7-2 1 15,4 2-2-15,-6 0 2 0,4-1 1 16,2-1-1-16,-2 2-3 0,0-3-3 16,-1 2-9-16,-3-1-36 0,4-1-86 0,-2 1-111 15,-2 0-108-15,4 0-66 0,-4-1-16 16,4 0 61-16</inkml:trace>
  <inkml:trace contextRef="#ctx0" brushRef="#br0" timeOffset="2802.12">2017 8620 56 0,'0'-1'49'0,"0"-3"-9"0,3 2-3 0,-3 0 1 15,0-1-1-15,4 0 0 0,-2-1 5 16,-2-1 1-16,4 1 2 0,0-1-2 16,-4 1 1-16,2-3-5 0,-2 2-2 0,6-1 2 15,-6-1-10-15,4 0-7 0,1 0-9 16,-3-2-5-16,-2 1 1 0,6-1-2 15,-6-1-3-15,4 1-1 0,2-2-2 16,-2-1 0-16,0 0-1 0,-2 0 0 0,5-1-2 16,1 0 2-16,-6 0 1 0,4 0 0 15,-2 1-1-15,0-2 2 0,3 2 1 16,-1-3-3-16,-2 3 1 0,-2-1-2 16,6-1 1-16,-6 1 0 0,5-2 1 0,1 1-2 15,-6-1 1-15,4 0 0 0,-2 0 0 16,0 0 0-16,-1 0 0 0,5-1 0 0,-6-1 0 15,2 1-1-15,-2-2 0 0,6 2 0 16,-6-2 4-16,5 2-3 0,-3-2 0 16,2 3-1-16,-2-1 0 0,0-1 1 15,-2 1 0-15,4 1-4 0,-1 1 3 0,-1-1 1 16,-2 2 0-16,4-1 0 0,-2 2 1 16,0 0-2-16,-2 0 1 0,5 2 4 15,-7-2-1-15,4 1-2 0,0 1-2 0,-2-1 2 16,2 2 4-16,0 0 2 0,-4-1 1 15,2 2 4-15,-2-1-2 0,4 2 2 16,-2-1 2-16,-2 2 0 0,0 0 5 16,5 0-2-16,-5 2 1 0,4-1-2 0,-4 2 1 15,0-1-6-15,0 0-4 0,0 2-4 16,0-1 1-16,2 1-2 0,-2-1 0 16,0 2-4-16,0-1 0 0,0 1 2 15,0-1 0-15,0 2 0 0,0 0-1 0,0 0-4 16,0 0-55-16,0 0-127 0,-2 2-100 15,-2-1-6-15</inkml:trace>
  <inkml:trace contextRef="#ctx0" brushRef="#br0" timeOffset="3790.48">2303 7735 52 0,'6'-2'62'0,"-6"2"-15"16,4-1-9-16,0 0-1 0,-4 1-2 0,2 0 6 15,2 1 7-15,-2 0 0 0,-2 1-4 16,0 0-4-16,5 1 9 0,-5 0 10 15,0 0 13-15,0 0 7 0,0 1 2 16,0-1 1-16,0 0-13 0,-5 2-6 0,5-2-4 16,0 0 0-16,-6-1-4 0,6 0-12 15,-2 1-13-15,2-3-10 0,-4 2-6 16,0-2-4-16,2 0-6 0,-2-2-2 0,4-1 0 16,-2 1-2-16,2 0 0 0,0-1-3 15,0 0-2-15,0 0 2 0,0 0 0 16,0-2-1-16,0 2-1 0,0 0 3 15,2 0 0-15,-2 0 1 0,4 0-3 0,-2 0 2 16,2 1 1-16,0 2-3 0,-2-1 7 16,-2 1 1-16,6 1 5 0,-6 1-3 15,5 0 0-15,-5 1 2 0,0 0-1 0,0 0 0 16,0 0 1-16,0 0 0 0,0-2-2 16,0 2 2-16,0 0-2 0,-5-1-7 15,5-1-45-15,0-1-116 0,0-3-170 0,0 2-63 16,-2-2 45-16</inkml:trace>
  <inkml:trace contextRef="#ctx0" brushRef="#br0" timeOffset="5521.83">1226 8667 35 0,'4'3'63'0,"0"-2"6"16,-4 4-1-16,0-1 3 0,0 1 5 16,-4-2 6-16,0 1 4 0,4 1-3 15,-6-1-6-15,6 1-11 0,-3-3-2 0,-1 3-5 16,0-2 1-16,-2 0-8 0,2-1-8 16,2-2-13-16,-2 0-11 0,2 0-8 0,2-2-3 15,-5 1-3-15,1-1-4 0,4-1-2 16,0 2 0-16,-2-3 1 0,2 3 0 15,2-2-1-15,-2 2-1 0,0-1 1 16,4 2 1-16,1 0 4 0,-5 0 2 0,2 2 0 16,-2-1 1-16,4 3 1 0,-2 0-2 15,-2-1 0-15,4 1-1 0,-4 1 1 16,0-1-3-16,0 2 1 0,0-3-8 16,0 2-57-16,0-2-126 0,0-2-137 0,0-1-31 15,0 0 72-15</inkml:trace>
  <inkml:trace contextRef="#ctx0" brushRef="#br0" timeOffset="6473.81">2069 8605 24 0,'4'0'81'16,"0"0"9"-16,-4 3-2 0,2 0-3 15,-2 1-9-15,0 1-13 0,0 1-6 0,0 1-1 16,0 0 4-16,-2-1 5 0,-2 1 11 15,0-1 19-15,-2 0 10 0,6 0 1 16,-4-1-18-16,-2-2-20 0,4-2-24 16,-7 1-14-16,9-2-15 0,-6-2-6 0,4 1-5 15,-2-2-2-15,0-2 2 0,4-1-6 16,0 0-2-16,-2 2 1 0,2-2 3 16,0 1-1-16,0-1-2 0,0 1-1 0,2 3 2 15,-2-1 4-15,0 3 2 0,4 0 5 16,0 1 7-16,-2 1 2 0,-2 2-1 15,0 1-5-15,4 1-3 0,-4-1-4 16,2 2 5-16,-2-1 0 0,0 1-5 0,-2-1-73 16,2 2-175-16,-4-5-154 0,4 1-28 15,-2-1 115-15</inkml:trace>
  <inkml:trace contextRef="#ctx0" brushRef="#br1" timeOffset="15590.41">1176 8655 32 0,'0'-2'70'0,"0"2"-7"15,0-2-13-15,0 1-9 0,0 0-10 16,0-1-10-16,0 1-7 0,0-1-5 15,0 1-4-15,0-1-3 0,0 1-3 16,0-1 0-16,0-1-2 0,4 1 1 0,-2 1 2 16,-2 0-3-16,4-1 3 0,1 1 0 15,-5 1 3-15,2-2 1 0,4 1-2 16,-2 1 1-16,0 0-1 0,-2 0-2 16,2 0 1-16,0 1 1 0,-1 1 11 0,-3-2 13 15,6 1 22-15,-6 1 19 0,4-1 14 16,-4 0-1-16,0 3-5 0,0-1-12 0,-4 0-7 15,4 0 0-15,-2 1 5 0,-2-1 0 16,1 0 2-16,-5 2-3 0,6-2-6 16,-2 0-11-16,0-2-19 0,-2 1-4 15,4-1-6-15,-7-1 2 0,7 0-9 0,-2 0-4 16,2-1-5-16,2-1-2 0,-4-1 0 16,0 2 2-16,4-4 1 0,0 2 1 15,4 0-2-15,0-1 2 0,-4 1 0 0,2 0 0 16,2 0-2-16,-2 0 0 0,2 1 1 15,1 0 1-15,-3 1 2 0,4 1 3 16,-6 0 0-16,4 1 5 0,-4 1-2 16,0 1 0-16,0 0-1 0,0 2-1 0,0-2-6 15,-4 1 2-15,4-1 0 0,-6 2 14 16,6-2 14-16,-2 0 12 0,-3 0-1 16,1-2-9-16,2 1-13 0,-2-1-7 15,2-1-7-15,2-1-5 0,-4-1-3 0,0-1 1 16,4 2-1-16,0-2-5 0,-2 1 1 15,2-1 1-15,0 2 0 0,0-1-1 0,0 1-18 16,0-1-74-16,0-1-123 0,0 2-147 16,0 1-25-16,0 0 61 0</inkml:trace>
  <inkml:trace contextRef="#ctx0" brushRef="#br1" timeOffset="16426.23">1155 8733 7 0,'0'0'84'0,"0"0"-22"0,0 0-19 15,0-2-14-15,5-1-9 0,-5 1-7 0,0 0 5 16,0-1 0-16,4 0 3 0,-2-2 0 15,-2 0 8-15,4 1 5 0,0-2 2 16,-4-2-3-16,2 0-4 0,2 0-6 0,-2-2-6 16,2-1-4-16,1 2-3 0,-3-3-3 15,4 2-2-15,-2-2-2 0,2 1 1 16,-2-1-4-16,0 0 1 0,-1 0-3 16,3-1 4-16,2-1-1 0,-6 1 1 0,4-1-1 15,3-1 1-15,-7 0-2 0,4-1 0 16,-2-1-1-16,2 2 2 0,2-1 3 15,-1-1 6-15,-1 1 4 0,0-1-1 0,0 1-4 16,-2-2-1-16,3 1-1 0,1 0 0 16,-2 0-1-16,-4 0-3 0,6-1 2 0,-1 2-2 15,-5-2 1-15,6 0-1 0,-6 0-3 16,4-2 1-16,-2 2 1 0,3-1 6 16,1 1-4-16,-6-2-4 0,2 2-1 15,-2 0 0-15,6 2 2 0,-6-2 0 16,3 3-1-16,-3-3 4 0,6 3-3 0,-6-2 1 15,2 2-5-15,-2 0 3 0,2 0-1 16,0 2-3-16,-2-1 3 0,3 1 1 16,-1-1 2-16,-2 2-2 0,2-1 0 0,-2 0 0 15,6 0 0-15,-8 1-2 0,2 0-1 16,5 0 1-16,-7 2 2 0,4-1 3 16,0 1-4-16,-2-1-1 0,6 2-2 15,-8 0 3-15,2 0 0 0,2 0 1 0,-2 2-1 16,3-1 1-16,-1 2 0 0,-2-1 1 15,-2-1-1-15,4 2 1 0,-2 0-1 16,-2 2 0-16,4-3 1 0,0 3 3 16,-4 0-2-16,2 1 0 0,-2-2 0 0,0 2 2 15,4-1-2-15,-4 1 1 0,2 1-4 16,-2 1 2-16,0-1 0 0,0-1 0 16,0 3 0-16,0-1-2 0,0-1 0 0,0 0 0 15,0 2-3-15,0-1 0 0,0 1-9 16,0-1-50-16,0-1-84 0,0 1-81 15,0 1-3-15</inkml:trace>
  <inkml:trace contextRef="#ctx0" brushRef="#br1" timeOffset="18159.99">1519 7632 70 0,'0'6'94'0,"0"-4"2"0,-2 3 2 16,2 0 0-16,0-1 5 0,-4 0-4 16,0 0 0-16,4-1-7 0,-6-2-8 0,6 2-9 15,-2-1-12-15,2-1-11 0,-9 1-19 16,9-2-11-16,-2-2-9 0,-2 1-1 16,4-2-7-16,-2 1-2 0,2-2-3 15,0 0 0-15,-4 0-3 0,4 0-2 0,0-1 3 16,0 0-2-16,4 0 1 0,-4 2 2 15,0 0 1-15,2-2-2 0,-2 2-2 16,4 0-1-16,-2 2 1 0,3-2 4 16,-1 1-1-16,-2-1 1 0,-2 2 0 0,4 1 3 15,-2 0 2-15,-2 1-1 0,4 2 0 16,-4-1 0-16,4 1 2 0,-4 0 2 16,-4-1 0-16,4 2-1 0,-4-1-2 0,4 0 3 15,-2 0-1-15,-2 0 4 0,4-2 16 16,-2 0 12-16,2 1-1 0,-4-2-12 15,-1 0-10-15,3 0-5 0,-2-2-6 16,4 1-3-16,0 0-2 0,-2-2 0 0,2 0 0 16,0 0 0-16,-4 0-2 0,4-1 0 15,0 2 0-15,0-1 2 0,0-2 0 16,0 2-1-16,0 0-3 0,0 1 0 16,0 1 1-16,0 0-1 0,0 1 2 0,0-3 2 15,4 1-1-15,-4 1-1 0,0-1 0 16,0 1 1-16,0 1 0 0,2-2 1 0,-2 2 1 15,0 0 0-15,0 0 3 0,4 0-3 16,-4 2-1-16,0-2 2 0,0 0-4 16,2 0 2-16,-2 0 0 0,0 0 0 15,0 0 2-15,0 0-2 0,0 0 1 0,0 0 2 16,0 0 0-16,0 0-2 0,5 0 3 16,-5-2-4-16,4 2 0 0,-4 0-1 15,0-3 1-15,0 3 0 0,2-1-2 0,-2-1 1 16,0 0 1-16,0 1 0 0,4-2 0 15,-2 0 1-15,-2 0 2 0,4-1-3 16,0 0 0-16,-4-1-4 0,2 0 3 16,-2-3-1-16,4 3 2 0,-2-3 2 0,-2 1 2 15,5-1 0-15,-5 1-4 0,6-2-3 16,-6 0 0-16,4-2 1 0,0-1 1 16,-4 0 2-16,2-1 0 0,2-2 4 15,-2 1-2-15,3-1-3 0,-1 0 0 0,-2-1 0 16,2 1 0-16,-2-2 2 0,2 0-4 15,0 1 2-15,-2 1 6 0,7-1-4 16,-7-1-1-16,-2 1-6 0,6 1 0 16,-6 0-1-16,8-2 4 0,-6 2 1 0,-2 0 0 15,6 2 1-15,-2-4-4 0,1 4 3 16,-3-2 1-16,2 0 0 0,-2 1 0 16,2 1 0-16,0 1 0 0,-2-2 0 0,2 1 1 15,0-1-1-15,-1 2 0 0,-3-1-3 16,6-1 3-16,-6 2-3 0,4 0 1 15,0 0 2-15,-2 2 0 0,2-1 4 16,-2 1-4-16,-2 1 0 0,4 0-1 0,1 1 1 16,-5-1 0-16,2 2-1 0,-2 1-1 15,0 1 1-15,4-1-1 0,-2 2 1 0,-2-1 0 16,0 1 1-16,0 1-2 16,4-2 1-16,-4 2-2 0,0 2 3 0,0-2 0 15,4-1 0-15,-4 3-1 0,2 0 1 16,-2-2 0-16,0 1 1 0,0 1 0 0,0-1 1 15,0 2-4-15,0-3 2 0,0 3 0 16,0-1 2-16,4 1-2 0,-4-2-5 16,0 2 0-16,0-2-1 0,0 2 8 15,0 0-2-15,0-1 1 0,4 1-1 0,-4 0 0 16,0 0 0-16,0-1-1 0,0 1 1 16,2 0 0-16,-2 0 0 0,5-2 0 15,-3 1 0-15,-2 1-2 0,4-2 1 0,0 2-1 16,-4-1 2-16,2 1 0 0,-2 1 0 15,6-1 0-15,-6 2 2 0,4-1 2 16,-4 1-1-16,0-1 3 0,4 2-1 16,-4 0-2-16,0 0 1 0,0-1 0 0,-4 1-1 15,4 1-2-15,0-1 2 0,-4 0-2 16,4 2 1-16,-6-2-1 0,6 0 0 16,-2 0 1-16,-6-1-1 0,8 0 2 15,-7 1 0-15,5-1-1 0,-2-1 0 0,0-1-2 16,2 2 2-16,-2-2-2 0,0-2-2 15,4 2 0-15,-2-1-3 0,-2-1 2 16,4-1 4-16,-2 0 1 0,2 0-5 0,0-1-3 16,0-1 1-16,2 1 2 0,-2-1-2 15,0-1 3-15,4 2-3 0,-4-1 2 16,2 1 0-16,-2-1 2 0,4 2-1 16,0 0-2-16,-2 2 2 0,-2-1 1 0,4 2 3 15,0 2 1-15,-2-1 2 0,-2 2 1 16,0 2-2-16,0-1-1 0,0-1 1 15,0 3-1-15,0-1 1 0,-2-1-1 16,2 1 3-16,-4-1-1 0,0-1-1 0,2 2-2 16,-2-2-1-16,0-2 1 0,2 2 2 15,-2-1-4-15,4-1 0 0,-2-1-4 0,2 0 1 16,-5-3 1-16,1 1 2 0,4 0-2 16,0-1-2-16,0 0 3 0,0-2-1 15,0 1 1-15,0-1-2 0,0 1-1 16,0 1-1-16,0-2 2 0,4 2-1 0,-4 0 1 15,5 2 1-15,-5-2 2 0,0 3-2 16,2 0 2-16,-2 0 0 0,4 1 0 16,-4 1 2-16,2 0 2 0,-2 0 0 15,0 1 1-15,0 0 1 0,0-1-1 0,0 1-2 16,0-2 2-16,0 2-3 0,0-2 1 16,0 1 0-16,-2 0-3 0,2-1-28 15,-4-1-108-15,4-3-189 0,0 0-88 16,0-1 36-16</inkml:trace>
  <inkml:trace contextRef="#ctx0" brushRef="#br1" timeOffset="20347.52">1937 6838 8 0,'0'0'40'0,"2"0"3"16,-2 0 8-16,4 2 11 0,0-2 10 16,-4 1 4-16,2-1-1 0,2 2-8 0,1-2-5 15,-3 1-13-15,2 1-8 0,-2-2-8 16,6 1-6-16,-6-1-2 0,2 2 0 15,2 1-1-15,-1-2-1 0,1 0-1 16,-4 1-5-16,6 1-5 0,-6 0-2 16,6 0 0-16,-1 0-1 0,-1 0-3 0,0 2 1 15,-2-2-2-15,2 0-1 0,1 1 5 16,-1-1 22-16,2 2 15 0,-2-2 16 16,0 0-2-16,5 1-1 0,-5-1-6 0,4 0-6 15,-3 0-4-15,3-1-6 0,0 1-8 16,-4-2-8-16,9 1-8 0,-9 1-1 15,0 0-4-15,5-2 3 0,-5 2-5 16,4 0 0-16,-4 0-4 0,5 0 1 0,-5 0-2 16,2 0-6-16,-2 0 3 0,1 0 4 15,-1 0 5-15,0 0-1 0,-2-1 5 16,2 1 11-16,1-2 13 0,-3 0 11 16,2 1-2-16,-2 0-7 0,2-1-4 0,-2-1-10 15,-2 2-7-15,7-1-5 0,-9-1-4 16,2 0-1-16,2 2 0 0,-2-2 2 15,-2 0 4-15,4 0-1 0,-4 0-2 0,4 0-5 16,-4 0-17-16,0-2-55 0,0 1-105 16,0-1-149-16,0-3-105 0,-4 1 6 15,4 0 97-15</inkml:trace>
  <inkml:trace contextRef="#ctx0" brushRef="#br1" timeOffset="21033.96">2266 6858 65 0,'0'0'137'0,"0"0"-11"0,0 0-14 0,0 0-8 16,0 1-12-16,0-1-13 0,0 0-14 15,0 2-10-15,0-2-11 0,0 1-9 16,0 1-7-16,0-2-5 0,0 1-8 16,0 1-2-16,0-2-3 0,0 1 2 0,0 1-4 15,0-1 4-15,0 0-3 0,0 3 4 16,4-3-3-16,-4 2 6 0,0 0-2 15,4-1-2-15,-2 1-3 0,-2-1 0 16,4 2 0-16,0-1 0 0,-2 0-2 0,-2 0-4 16,6 0 0-16,-6 0 1 0,9 0-1 15,-7 0 1-15,2 0-3 0,-2 1 2 16,6-1-1-16,-6 0 1 0,2-2-2 16,-2 3 2-16,3-1-3 0,1 0 4 0,2 0-1 15,-6 1 1-15,2-1 0 0,-2 0-3 16,7 0 0-16,-7 0 1 0,2 2 0 15,-2-3-2-15,2 2 0 0,2 0 0 0,-2-1 0 16,0 2 0-16,-1-1 0 0,3-1 1 16,-6 2 1-16,4-2 1 0,0 1 1 15,-2-1 29-15,-2 0 47 0,4 2 44 16,-2-2 25-16,-2 0 15 0,4 0 34 0,1-2 32 16,-5 2 20-16,0 0-16 0,0 0-33 15,-5-1-49-15,1 1-41 0,4 0-32 16,-2-2-27-16,-2 0-16 0,2 1-14 0,-2 1-5 15,0-1-5-15,-2 1-2 0,3-2-3 16,-5 1 1-16,2-1 0 0,2 1 10 16,-2 1 0-16,4-2 0 0,-7-1-6 0,7 2-4 15,-2-1-3-15,2-1-3 0,-2 2-2 16,0-2-2-16,-2 1-2 0,6-1-7 16,-5 0-35-16,5 0-163 0,-2 0-233 15,-2 0-257-15,4-1-55 0,-2-1 110 0,-2-1 215 16</inkml:trace>
  <inkml:trace contextRef="#ctx0" brushRef="#br1" timeOffset="22985.7">1871 6160 29 0,'0'-1'55'16,"0"-1"-10"-16,0 2 0 0,0 0-11 15,0-1-12-15,0 1-7 0,0 0-4 0,0 0 6 16,0 0 4-16,0 1-3 0,0-1 0 16,0 2 0-16,0-1 5 0,0 2 4 15,0 0 8-15,-4-1 5 0,4 1 4 0,0 1-2 16,-5-1-1-16,5 3 6 0,0-1 3 16,0 1-2-16,-2-2-9 0,2 2-7 15,-4 2-5-15,4-1-3 0,-2-1 0 16,2 3 2-16,-4-1-1 0,0-1 0 0,4 2-1 15,-2-1-3-15,-2-1-4 0,0 1-3 16,4-1-2-16,-3 1-3 0,-1-1-2 16,4 0-2-16,-2 1-1 0,2 0-4 0,-4 1 2 15,0-2-1-15,4 1 5 0,-2-1-2 16,-2 1 3-16,4-1-1 0,-2 1 1 16,2-1 15-16,-4 1 13 0,-1-2 8 0,5 1-6 15,-6 1-12-15,6-3-6 0,-4 3-8 16,4 0 1-16,-2-2-5 0,-2 1-1 15,2 1-2-15,2-2-2 0,-4 1 1 16,0-1-2-16,4 2-5 0,-2 1 4 0,-3-3 0 16,5 1 0-16,-2-1 0 0,2 2 0 15,-4-2 5-15,0 1-4 0,4-1 1 16,0 0-2-16,-2 0 5 0,-2 0-4 16,4-1-1-16,0 1 2 0,-2-2 1 0,2 2-1 15,0-1 0-15,-4-1 5 0,0-1 7 16,4 2 8-16,0-1 3 0,0-1-5 15,-3 0-8-15,3 0-4 0,0 0 2 0,0 0-2 16,-4-1-2-16,4 1-1 0,0-2 0 16,0 1-1-16,0-1 3 0,0 1-1 15,0-1 6-15,0-1 6 0,0 1 8 16,0-1-4-16,0 0-5 0,0 0-6 0,0 0-5 16,0-1-1-16,0 1 0 0,0 0-2 15,0-1-1-15,4 1-1 0,-4 0 1 16,3-2-2-16,-3 1 0 0,4-1 1 15,-4 1 1-15,4-1-1 0,-4 1 4 0,2-1-2 16,-2-1 1-16,4 0-2 0,-2 2-1 16,-2-2-1-16,4 0-1 0,0 0 0 15,-2-2-1-15,-2 2 0 0,5 0 1 0,-3-1 1 16,2 1 0-16,0 0-2 0,-2-2 1 16,2 2 0-16,-2 0 2 0,2-1 0 15,0 1 1-15,-2 0-1 0,7-2 1 16,-7 2-1-16,-2 0-1 0,6 0-4 0,-6 0 1 15,4 0 2-15,0 0 5 0,-2 0 0 16,-2 2-2-16,4-2 0 0,-1 0 3 16,-3 1-3-16,4 1 2 0,-4-1 0 0,0 2 2 15,0-3-1-15,4 3-5 0,-4-2 0 16,0 2 0-16,2-1 0 0,-2 1-1 16,0 0-2-16,0-1 0 0,0 1 3 0,0 0 0 15,0 0 0-15,0 0 5 0,0 0-3 16,0 1 3-16,0-1-3 0,-2 1-2 15,2 1 0-15,-4 1 1 0,0 0 2 16,4-1-3-16,-3 1 0 0,-1 1 3 0,2-1-3 16,-2 2 1-16,0-2-1 0,-2 1 0 15,6 1 3-15,-2-3-1 0,-2 2-2 16,-1-1 1-16,3 0-1 0,-2 1 0 0,4-2 6 16,-4 0-1-16,4 0 2 0,-2 1 31 15,-2-1 42-15,4-1 30 0,-2-1-13 16,2 2-34-16,0-2-21 0,-4 0-14 15,4-2-9-15,-4 2-7 0,4-1-4 0,0-1-3 16,-2 1 0-16,-3-1 0 0,5 0-1 16,0 1 0-16,-2-2-3 0,2 2-1 15,-4-2 1-15,0 0 0 0,4 1 0 16,-2-1-1-16,-2 0 3 0,4 0-3 0,-2 0-1 16,2 0-1-16,-4 0 6 0,0 0-1 15,4-1 0-15,0 1-3 0,-3-2 2 16,-1 2-1-16,4-1 0 0,0-1-1 15,-4 2 0-15,4 0 3 0,0 0-3 0,0 0-3 16,-2 0-1-16,2 0-3 0,0 2-4 16,-4-2-6-16,4 0-53 0,0 1-132 15,4 1-198-15,-8-1-131 0,4 2 20 0,0-1 138 16</inkml:trace>
  <inkml:trace contextRef="#ctx0" brushRef="#br1" timeOffset="24157.88">1594 6732 80 0,'2'-2'116'16,"-2"2"10"-16,0 0 11 0,0 0 6 0,0 0 3 15,0 2 0-15,0-2 10 0,0 1 5 16,0-1 13-16,0 2 10 0,0-2-4 15,0 0-33-15,-2 0-42 0,2 0-35 0,-4-2-22 16,4 2-13-16,0 0-12 0,-2-1-5 16,2-1 26-16,-5 2 26 0,1-3 17 15,-2 2-16-15,2-1-20 0,-2 0-14 16,4 1-6-16,-7 0-8 0,3-1-5 0,-4 1-6 16,4 1 1-16,-5-2 16 0,5 1 13 15,-4-1 23-15,-1 1 1 0,3-1-3 16,-6 1-17-16,3-1-13 0,1-1-1 15,2 2 4-15,-7-2 3 0,3 0-3 0,-3 0-11 16,5 0-4-16,-6-1-13 0,5 2-2 16,-5-1 0-16,7 0 1 0,-5 0-2 15,-3 0 0-15,7 0 1 0,-2-1 11 0,-3 3 5 16,5 0 12-16,2-2-2 0,-7 0 2 16,5 1-7-16,1 1-4 0,1-2-5 15,-2 1-2-15,4-1-4 0,-5 2-2 16,5-2-1-16,0 1-5 0,0 1 1 0,-3-1 0 15,7 1-1-15,-4-1 0 0,2 1-4 16,0-1-3-16,2 0 0 0,-2 1 2 16,2 1-2-16,2-1 0 0,-4 1-3 0,-1-2 0 15,5 2 0-15,0 0 4 0,0 0-2 16,0 0-5-16,0 0-39 0,0 0-100 16,0 0-151-16,0 0-132 0,5 0-70 15,-5 0-16-15,4-1-15 0,-4 1 55 16,2-3 109-16</inkml:trace>
  <inkml:trace contextRef="#ctx0" brushRef="#br1" timeOffset="24799.73">1294 6570 146 0,'0'0'141'0,"0"0"-20"15,0 0-18-15,0 0-18 0,0 0-11 0,0 0-11 16,-4 1-3-16,0-1-4 0,4 0 0 16,-2 0-5-16,-2 1-1 0,1 1 1 15,-5-2 1-15,6 3-6 0,-2-1-4 0,-2-1-4 16,2 1 5-16,-3 1-3 0,1-2-10 16,0 2-7-16,-2-2-4 0,6 3-3 15,-5-1-5-15,3 0-5 0,-2 0-2 16,-2 0 3-16,6 0-4 0,-4-1 2 0,1 2-1 15,-1-1 12-15,2 0 11 0,2 0 10 16,-6 0 5-16,6-1-8 0,-2 2-12 0,-1-1-13 16,3-2-5-16,-2 2 0 15,4-1-5-15,-2 1-1 0,2-2 1 0,-4 0 1 16,0 3-2-16,4-3 2 0,0 2 0 16,0-1 0-16,0 1 0 0,4 0 0 0,-4-1 2 15,4 2-1-15,-4-1 2 0,2 0-2 16,2 0-1-16,-2 1-1 0,3 0 0 15,-1 1 4-15,-2 0 0 0,6-1 0 16,-8 0-3-16,2 1 0 0,2 0 0 0,-2-2 2 16,2 1-1-16,1-1 0 0,-3 0 2 15,-2 0-2-15,4-1-1 0,-2 1 0 16,-2 0 1-16,4-2 1 0,-4 0 0 16,0 1 0-16,0 0 0 0,4-1-1 0,-2 1 2 15,-2-1-6-15,0 1-15 0,4-2-77 16,0 0-128-16,-4 0-163 0,3-2-41 0,-3-1 57 15</inkml:trace>
  <inkml:trace contextRef="#ctx0" brushRef="#br1" timeOffset="26803.74">2274 6660 42 0,'0'-2'145'0,"0"1"-24"0,2 1-27 15,-2-2-23-15,0 2-19 0,0 0-18 0,0 0-10 16,0 0-2-16,4 0 5 0,-4 0 11 15,0 2 9-15,0 1 2 0,0-2-1 16,0 2-6-16,0 0-2 0,0 2-1 16,0-1 2-16,0 1-4 0,0 0-8 0,4 3-12 15,-4 0-5-15,0-2-2 0,0 1-5 16,0 0 1-16,0 1-3 0,2 0 0 16,-2-2 1-16,0 1 0 0,4-1 3 0,-4 0 11 15,2-1 26-15,-2-1 39 0,0 1 43 16,5-3 44-16,-1 0 41 0,-2 0 19 15,2-4 2-15,-2 0-23 0,6 0-27 16,-6-1-41-16,4-3-34 0,-1-2-31 0,1-1-14 16,4-2-6-16,-4 1-2 0,5-3-6 15,-5-1-12-15,4 1-10 0,-2-1-9 0,1 1-8 16,-1-1-5-16,0 4-1 0,1-2-1 16,-3 1-4-16,0 1-1 0,0-1-1 15,2 2-15-15,-5 0-100 0,1 0-193 16,-2 2-214-16,6-1-167 0,-8-1 31 0,2 1 133 15,-2 3 205-15</inkml:trace>
  <inkml:trace contextRef="#ctx0" brushRef="#br1" timeOffset="28625.86">1854 6220 41 0,'0'0'77'0,"0"0"-11"0,0 0-11 16,0-1-7-16,0-1-7 0,2 1-6 16,-2-1-7-16,0 1 2 0,0-1-4 15,4 1-3-15,-4-2-2 0,2 0 2 0,-2-2 3 16,0 2 1-16,5-1 2 0,-1-1 1 16,-2 1-3-16,-2-2-3 0,6 1-5 15,-6-1-5-15,8 0-2 0,-8 0 1 0,2-1-2 16,5-1-1-16,-3 2-4 0,-4-1-1 15,6 1-1-15,-2-3 2 0,0 1-3 16,-2 2 0-16,4-1-2 0,-1-1 1 16,-1 2-5-16,-2 0 1 0,2 0 1 0,-2 0 1 15,2 2 8-15,0-3-1 0,-2 3-2 16,-2 0-7-16,4 1 3 0,1-2 3 16,-5 2 9-16,2 2 11 0,-2-2 10 15,0 0-4-15,0 0-4 0,4 1-2 0,-4 1-4 16,2-1-3-16,-2 0-6 0,0 1-5 15,0 0 1-15,0 1-4 0,0-2 1 0,0 2-5 16,4-1 1-16,-4 1-3 16,0 0 1-16,0-2 4 0,0 2 0 0,0 0-1 15,0-1-1-15,0 1 0 0,0 0 0 16,0 0-3-16,0 0-2 0,0 0 1 0,0 0 2 16,0 0 2-16,0 0 0 0,0 0 0 15,0 1-1-15,0-1 0 0,0 2 2 16,0-1 0-16,0 1 0 0,0-1 1 15,0 2-1-15,0 0-1 0,-4-1 4 0,4 2-3 16,0 1 1-16,0-3-4 0,0 5 2 16,0-3 0-16,0 2-1 0,0 0 1 15,-2 0 1-15,2 2-1 0,0-1 2 0,-4 1 1 16,4-3-1-16,0 3 3 0,0 0-2 16,0-2-1-16,0 0-2 0,0 0 0 0,-2-2 0 15,2 1 0-15,0-1 1 0,0 1 0 16,0-2 1-16,0 0 5 0,0-2 16 15,0 2 17-15,0-1 8 0,0 1-4 16,0-3-12-16,-5 0-4 0,5 0-8 0,0-2-6 16,0 1-11-16,0-2 2 0,0 0-5 15,0 0 0-15,0-2 1 0,5 1-1 16,-5-1-1-16,0-1-2 0,0 2 3 16,0-2-4-16,0-2 4 0,0 2-1 0,0 0 2 15,2-1 1-15,-2 1-4 0,0-2 2 16,0 2-1-16,0 2 4 0,0-2-2 15,0 1 2-15,0 1-1 0,0-1-2 16,0 1 3-16,0 1 1 0,0-1 3 0,0 2-4 16,0 0-1-16,0 1 0 0,0-1-1 15,-2 1 3-15,-3 1-2 0,1 0-2 0,2 0 0 16,-2 0 0-16,-2 1 0 16,2 1 2-16,-2-1 2 0,-1 1-1 0,1-1 0 15,-2 0 10-15,-2 1 17 0,3 1 17 16,1 0 1-16,0-1-9 0,0 1-10 0,-5 0-6 15,5-2-5-15,-2 2 1 0,2 0 2 16,2-1 1-16,-3-1-7 0,5 1-2 16,-6-2-7-16,6 1-4 0,-2 1-7 15,2-2-6-15,2 0-15 0,-4 0-71 0,4 0-136 16,0-2-165-16,0 1-37 0,0-2 76 16</inkml:trace>
  <inkml:trace contextRef="#ctx0" brushRef="#br1" timeOffset="29250.81">1563 5845 74 0,'0'-2'61'0,"-2"2"-18"16,2 0-17-16,0 0-10 0,0 0-6 16,0 0 5-16,2 2 1 0,-2 0 5 15,0-1 8-15,4 2 12 0,-2 0 5 16,-2 2-4-16,4-1-12 0,0 1-9 0,-2 1-2 16,2-2-5-16,1 2-3 0,-3 2-1 15,2-3-5-15,-2 3 2 0,6-2-3 16,-6 1 2-16,2 0 1 0,-2 0 2 15,2-1 0-15,1-1 1 0,-3 1-1 0,4-2-2 16,-6 2-2-16,4-1-3 0,0-1 2 16,-2 0 0-16,2 0 0 0,0-1 0 0,-4 0 2 15,3-2-2-15,1 1-7 0,-2 1-55 16,-2-3-85-16,4 0-78 0,0-2-4 16</inkml:trace>
  <inkml:trace contextRef="#ctx0" brushRef="#br1" timeOffset="29546.22">1672 5866 7 0,'-2'2'87'0,"-2"1"1"0,2 1 12 15,-6 0 8-15,6 1 12 0,-2 0 3 16,-3-1-4-16,1 2-11 0,-2 0-14 0,2 0-2 16,-1-1-9-16,1 1-10 0,0 0-20 15,-2-2-18-15,2 0-9 0,4 1-15 16,-7-2-2-16,7 0-9 0,-2 0 0 16,0 0 0-16,2 0 4 0,-2 0-2 0,2 2 0 15,-2-2-20-15,-1 0-56 0,5 1-97 16,-2-1-119-16,-2-1-57 0,4-1 32 15</inkml:trace>
  <inkml:trace contextRef="#ctx0" brushRef="#br1" timeOffset="30346">1525 5761 24 0,'11'-3'27'0,"-3"0"-8"15,-2 2-7-15,1-1-4 0,-1 1-1 16,0 1-1-16,4 0 1 0,-1 0-4 0,-3 1-3 16,0 1 1-16,0-1 2 0,0 2 2 15,5 0 0-15,-5 0 3 0,2 1 10 16,-2 1 11-16,1 0 1 0,-1 1-5 16,4-2-4-16,-4 2-15 0,3 0 0 0,-3 2-1 15,0-2 10-15,4 1-1 0,-4 2-2 16,1 0-3-16,1 0-1 0,-6 0 22 15,4 2 30-15,-2-2 14 0,3 1-8 0,-3 0-8 16,0 1-4-16,-2-1-1 0,-2 3-6 16,0-3-3-16,0 1-2 0,0-1 5 15,0 0 6-15,0 1 6 0,0-1-1 16,-2 1-2-16,-2 0-8 0,0-1-11 0,1 1-6 16,-5-2-9-16,2 1-6 0,4-1-3 15,-6 2 10-15,1-4 16 0,-3 2 9 16,4-1-2-16,-4-1-10 0,-1-2-10 15,5 1-8-15,-4-3-6 0,1-1-1 0,-5 2-6 16,4-3-2-16,-1-1 1 0,3-1-2 16,-6-3 1-16,3 2-2 0,1-1-1 0,2-3-3 15,-1-1 2-15,1 0 0 0,-6-2 1 16,7-1 1-16,1 0-2 0,-2-1-1 16,0 0-1-16,-1-1 2 0,3 2-1 15,4-4-2-15,-2 2 3 0,0 0-2 0,2 0 0 16,2-1-1-16,0 1 2 0,0-1 1 15,2 2-1-15,2-1 0 0,0 1-1 16,-2 1 0-16,4-1-12 0,3 4-63 16,-7-2-124-16,4 1-166 0,2-1-44 0,0 3 62 15</inkml:trace>
  <inkml:trace contextRef="#ctx0" brushRef="#br1" timeOffset="31888">2206 6481 48 0,'10'-3'52'0,"-2"0"1"15,-6-1-3-15,9 1-8 0,-5 1-8 16,4-1-7-16,-4 0-8 0,1 2-1 0,3-2-8 16,-2 1 2-16,-2 1-2 15,5 1 4-15,-5 0 3 0,4 0 9 0,-8 1-4 16,9 1-5-16,-5-1-6 0,2 1-3 15,-2 0-2-15,5 2-3 0,-9-1 2 0,4 0-4 16,4 1 2-16,-2 0-2 0,-5 1 0 16,7 0 0-16,-4 1 1 0,0-2 1 15,3 2-1-15,-3 0 9 0,0 0 20 16,0 0 14-16,2 2 6 0,-5-3-12 0,3 3-3 16,2 0-5-16,-2-1-2 0,-4 1-9 15,7-3 1-15,-3 3-3 0,-2 0-1 16,-2-1 5-16,4 2 5 0,-2-2 2 15,2 3-2-15,-6-2-6 0,7 2-2 0,-3-2 4 16,0 3 6-16,-2 0 9 0,-2-1 0 16,0 1-3-16,4 1-7 0,-2-3-3 15,-2 2-6-15,0 2-2 0,0-1-3 0,-2 0-4 16,-2 0-4-16,4 0 2 0,0 0-2 16,-2 0-4-16,2 0-3 0,0 0 2 15,-4 0-1-15,0-2 0 0,4-1 0 16,-2 0 20-16,-3 2 29 0,3-3 30 0,2 2 7 15,-4-1-8-15,0-2-18 0,-2 2-18 16,4-1-15-16,-2-1-7 0,0 0-6 16,-3 1-1-16,3-2-5 0,-2 0-2 15,0 0-1-15,0 0-3 0,-1-1 0 0,-3-1 3 16,2 1-5-16,0-1 1 0,-1 1-2 16,1-4 4-16,-6 2-1 0,3 0-1 15,1-1-2-15,2-2-1 0,-7 1 4 0,3-2-2 16,-3-1-2-16,3 1-1 0,-3-3 3 15,3 2 3-15,-2-3-5 0,1 1 2 16,1-2 0-16,-3 1 0 0,3-1 2 0,-3 0-2 16,5 1 0-16,-2 0 0 0,1 0 0 15,1-1 0-15,0 0 0 0,1 0 0 16,-5-2 0-16,4 3 0 0,-1-4-3 16,3 0 1-16,0 1-1 0,-1-2 2 0,1-1 0 15,-2-1-1-15,4 0-2 0,4 0 4 16,-7-3 0-16,7 2-1 0,-2-1-1 15,2 1-2-15,2-2 2 0,-4 0-2 0,0 1 5 16,4 1-1-16,0-2-1 0,4 3-3 16,0-2 1-16,-4 2-1 0,2 0 0 15,-2 3 3-15,4-1-3 0,-2-1-1 16,2 2-10-16,1 0-70 0,-3 2-133 0,2 1-191 16,-2-2-54-16,-2 2 64 0</inkml:trace>
  <inkml:trace contextRef="#ctx0" brushRef="#br1" timeOffset="34245.88">3657 11128 28 0,'0'0'70'0,"0"0"5"16,0-1 1-16,0 1-6 0,0 0-9 16,4 0-7-16,-4-2-11 0,0 2-9 15,0 0-8-15,0-2-7 0,0 2-2 16,0 0-7-16,0 0-3 0,2 0-3 0,-2-1-3 15,0 1 3-15,4-1-3 0,-4 1 1 16,2 0-4-16,-2-2 2 0,8 2 2 16,-8 0 1-16,2-1 6 0,5-1 0 0,-3 2 1 15,0 0 1-15,2 0 0 0,-4-1 1 16,6 1 5-16,-1 0 6 0,-1 0 6 0,0 1 5 16,2-1-4-16,-1 0-4 15,3 0-5-15,-4 2 5 0,0-2 0 0,5 0-3 16,-5 0-5-16,4 0-6 0,-4 0-1 15,5 0 0-15,-1 0 1 0,0 0 0 0,1 0-2 16,-5 0-7-16,4 0 2 0,-2 0 0 16,1 0-1-16,1 0 0 0,-2 0 0 15,1 0-2-15,-1 0 2 0,0 0-4 16,2 0 1-16,-3 0 2 0,3 1 1 0,-8-1-1 16,4 0 4-16,3 0-3 0,-3 2 2 15,-4-2 0-15,2 0 8 0,2 0 17 16,-2 1 18-16,0-1 20 0,-4 0 18 0,3 1 11 15,-3-1 0-15,4 0-13 0,-2 0-16 16,-2-1-23-16,0 1-22 0,0-1-7 16,4 1-6-16,-4-2-4 0,0 1-8 15,0-1-23-15,4-1-84 0,-4 0-142 16,0 0-168-16,0-1-32 0,0 1 74 0</inkml:trace>
  <inkml:trace contextRef="#ctx0" brushRef="#br1" timeOffset="34913.65">3886 10994 1 0,'0'0'14'0,"0"0"4"15,4 2-3-15,-4-2 11 0,0 2 9 0,2-1 12 16,-2 2 0-16,0-1-2 0,4-1-6 16,1 1 4-16,-3 1 5 0,-2-1-2 15,4 0-6-15,-2 1-10 0,6 0-7 16,-6 0-7-16,2 0-2 0,0 0-1 0,-1 0-4 16,3 0-4-16,2 0-1 0,-6 2 1 15,4-2-1-15,3 1 4 0,-3-1-3 16,0 2 1-16,0-1-1 0,2 1 0 15,-5-1-3-15,3-1 0 0,-2 2-4 0,2-1 2 16,-2-2 2-16,-2 0 2 0,7 2 1 16,-9 0-1-16,2-1 21 0,2 0 34 15,0 1 37-15,-4 0 9 0,0 0-5 0,0 1-11 16,0-1-14-16,0-1-4 0,0 2-3 16,0-1 5-16,-4 1 3 0,0-1 5 15,4 1 5-15,-2-2 4 0,-7 1 2 16,9-1-6-16,-6 1-15 0,4 1-12 0,-6-2-15 15,2 2-8-15,3-2-2 0,-5 1 12 16,2-1 16-16,2 2 19 0,-2-2 7 0,-5 0-2 16,5-1-12-16,4 2-13 15,-6-1-15-15,2 0-12 0,-1-2-8 0,1 2-8 16,2-1-7-16,-2-1-8 0,2 1-4 16,2-2-6-16,-3 1-13 0,1 0-84 0,4 1-190 15,0-2-284-15,0 0-96 0,0 0 78 16,0 0 226-16</inkml:trace>
  <inkml:trace contextRef="#ctx0" brushRef="#br2" timeOffset="54751.87">1176 8695 15 0,'0'0'32'0,"-2"-1"-4"0,2-1-1 15,-8 0 4-15,8 1 1 0,-2-2-5 16,-2 2-4-16,-1-2-7 0,3 0-2 15,-2 0-3-15,2-2-4 0,-6 2 1 0,6 0 11 16,-2-1 8-16,-2-1 1 0,1 0-11 16,-1 0-5-16,0 0-4 0,0-1 0 15,-2 0-2-15,1 0-2 0,-3-2 1 0,4 3-2 16,-5-3 2-16,5 1-4 0,-4-2 2 16,0-1 0-16,1 3-2 0,-1-2 1 15,0-1 5-15,-1 0 10 0,1 0 3 16,0 0 3-16,-3-1-8 0,1 1-2 0,-3-1-5 15,5 1 1-15,-2-1-5 0,-3 1-1 16,5-1 1-16,-3-1 0 0,1 2 0 0,-2-1 2 16,1 1 12-16,-1 1 9 0,3-2 5 15,-5 2-9-15,5-1-8 0,-1 1-4 16,0-2-3-16,-3 2-2 0,3 0-4 16,-3 0 9-16,3 0 3 0,-3 0 3 0,3 2-9 15,-2-1 6-15,1-1 10 0,1 2 7 16,-7-1-3-16,7 1-10 0,-1-1-4 15,-3 1-6-15,1-1-1 0,3 0-4 16,-3 1 1-16,3 0-2 0,-2 0 1 0,3 0-2 16,-1 0-1-16,-1-1 1 0,3 1-1 15,-4-1 0-15,3 1 0 0,3-1-1 16,-2 2 1-16,-1-1-1 0,1-1-1 0,0 1 2 16,-1-1 0-16,5-1 0 0,-4 0 0 15,0 2 0-15,1-2-1 0,-1 0 1 16,0 1-1-16,-1-1 2 0,1 2 2 0,4-2-2 15,-5 3-5-15,1-2 0 0,4 0 2 16,0 3 6-16,-5-3-2 0,5 2-2 16,0 0-1-16,-2 2 2 0,1-2 0 0,5 1 2 15,-6 1-7-15,6-1 3 0,-4 1 0 16,2 0 3-16,0 0-2 0,-3 1-4 16,3 0 1-16,4 0 1 0,-6 0 5 15,6 1-1-15,-2 0-2 0,-2 0 2 0,0 1-2 16,4-2 0-16,-2 3-2 0,-3-2 2 15,5 1-2-15,0-1 2 0,-2 2 0 16,2-1 2-16,0-1-4 0,-4 2 1 16,4 0 0-16,-4 0 3 0,4 0 0 0,0 0-4 15,0 0 0-15,-2 0 1 0,2 0-1 16,0 0 1-16,0 2 4 0,-4-2-1 16,4 1 1-16,0-1-3 0,0 0 0 15,0 0-2-15,0 2 1 0,0-2 2 0,0 0-1 16,0 1-1-16,-2-1 0 0,2 2 0 15,0-2 1-15,0 1-2 0,0-1-1 16,0 2 1-16,0-2 4 0,0 1 0 16,0 1-1-16,0-2 1 0,0 1-4 0,0-1 2 15,0 0-2-15,0 1 2 0,0-1 0 16,0 0 0-16,0 2 0 0,0-2 1 16,0 0 0-16,0 0-1 0,0 2 0 0,0-2 2 15,0 0-2-15,0 1 1 0,0-1-2 16,0 0 1-16,0 0-2 0,0 0 1 15,0 0 0-15,0 0 0 0,0 0-1 16,0 0 0-16,0 0-2 0,0 0 4 0,0 0 1 16,0 0 2-16,0 0-3 0,2 0 2 15,-2 0 0-15,0 0-1 0,0 0-4 0,4 0 0 16,-2 0 2-16,-2-1 1 0,8 1 0 16,-8 0 0-16,2 0 0 0,-2 0 0 15,7 1 0-15,-7-1-2 0,8 2 0 16,-8-1 2-16,2 1 0 0,2 1 4 0,-2-2 0 15,-2 3-4-15,4 0 0 0,-4-1 2 16,0 1 0-16,4 1 1 0,-4 1 2 16,0-2-2-16,0 2-4 0,-4 0-1 15,4 0 2-15,0-1 3 0,0 1 1 0,-4-2-2 16,4 1-2-16,-2-2 0 0,-2 0 0 16,4 1 0-16,-2-3-1 0,2 1 1 15,-4 0 0-15,0-1 3 0,4-2-5 0,-2-1 2 16,2 0-1-16,-5 0 1 0,5-1-3 15,0 0 2-15,-2-2 0 0,2 2 1 16,0-1 0-16,0-1 0 0,0 1-3 0,0-1 3 16,0 1 0-16,0-1 2 0,2 1-4 15,-2-1 0-15,0 2-1 0,5-1 1 16,-3 1 0-16,-2-2 2 0,4 2-1 16,0 0 1-16,-2 1-2 0,2 0 1 0,-2 2 0 15,-2 0 1-15,4 0 1 0,0 1 0 16,-1 0-1-16,-3 3 2 0,0 0 1 15,0-1 1-15,0 2-1 0,0-1 0 0,0-1 1 16,0 2-2-16,0-1 0 0,0 1 0 16,0-3-2-16,-3 2 2 0,3-3-2 15,-4 2 0-15,4-1-2 0,0-2 0 16,0 0 0-16,0-2 0 0,0-1-1 0,0 2 3 16,0-4 0-16,0 2 0 0,4-1 0 15,-4-1-2-15,3 1 0 0,-3-1 2 16,0 1 0-16,0-1-2 0,4 1 2 15,0-1 2-15,-4 1-2 0,0 1-2 0,2-2-1 16,-2 2 0-16,4 1 1 0,-2 0 0 16,-2 2 2-16,4-2-3 0,0 1 1 15,-4 2-1-15,2 1 7 0,-2-2-4 16,7 2 0-16,-7 0 0 0,4 1 1 0,-4 0 2 16,4 0-3-16,-2 0 0 0,-2 0 0 15,0 0 0-15,4 0 2 0,-2 0 1 0,-2-1-3 16,0 1 2-16,0-2-6 0,4 1 1 15,-4-1 3-15,0 1 7 0,0-1 0 16,0-1-4-16,0 0 0 0,0 0-3 16,0 0-1-16,0 0-2 0,4 0 3 0,-4 0 0 15,0-1 0-15,0-1 0 0,2 1 0 16,-2 1 0-16,0-2 0 0,0 1-1 16,0-1 0-16,0 1-3 0,0-1 3 0,0 2-1 15,5-1 0-15,-1-1 1 0,-4 2-3 16,0 0 3-16,2 0-6 0,-2 2 7 15,0-2 0-15,4 1 7 0,-2-1-6 16,-2 2 1-16,4-2-1 0,0 3-1 0,-4-3-3 16,0 1 3-16,2 1 0 0,-2-1 0 15,0 1 0-15,0-1 0 0,4-1 0 16,-4 2 0-16,3-1 0 0,-3 1-1 0,0-1-1 16,0 1 2-16,4-1 0 0,-4-1 0 15,0 2-1-15,0-1 0 0,0 1 2 16,4-2 1-16,-4 3 0 0,2-2-3 15,-2 0-1-15,0 1 1 0,0 0 0 0,4-1 0 16,-4 2-1-16,4-1 2 0,-4-1 0 16,0 1 0-16,2-1 0 0,-2 2 0 15,0-2 0-15,4 3 2 0,-2-1-2 0,-2-2-2 16,5 1 2-16,-1 1 0 0,-4 0 0 16,2-1-1-16,-2 0-2 0,4 1 3 15,-2 0 0-15,2 0 3 0,0 0-2 0,-2 0-3 16,-2 0-2-16,7 0 4 0,-7 0 0 15,4 0 0-15,2-1 2 0,-6 1-2 16,8-2 0-16,-6 2 0 0,2-2 0 16,-2 3 0-16,7-3 0 0,-7 2 3 0,2-1-2 15,2 1-1-15,-2 0-1 0,2-1-2 16,-1 2 3-16,1-1 0 0,-4 0 3 16,6 0-3-16,-6 0 0 0,4 1 0 15,3-1 4-15,-7 0 1 0,4 2-3 0,-2-2-5 16,2-1 0-16,2 3 2 0,-1-2 0 15,-1 0 2-15,0 2 0 0,0-2 2 16,-2-1-5-16,3 2 1 0,-1-1 0 16,2 0 5-16,-2 0-3 0,0 1 2 0,1-1-2 15,1 0 0-15,-6 2-1 0,4-2-1 16,2 0 1-16,-1 1 0 0,-1-1-2 16,-2 0-4-16,2 0 4 0,0 0 2 0,1-1 6 15,1 0-2-15,-6 0 2 0,4 0 0 16,2-1-5-16,-5 2-4 0,7 0-1 15,-4-1 3-15,2-2-1 0,-6 1 0 16,5 1 0-16,-3-1-2 0,2 1 2 0,2-1 3 16,-6 2 3-16,4 0-1 0,3-1-1 15,-7 1-2-15,4-2 1 0,-2 1 1 0,2 1-2 16,-2-2-1-16,-1 0 0 16,5 1 0-16,-6 0 1 0,6-1 0 0,-6 1 0 15,4-1 1-15,-1 1 1 0,1-1 2 16,-2 1-4-16,2-2 0 0,-2 1 1 0,2 1 0 15,-4-1 3-15,7 0-5 0,-7 1-2 16,6 0 1-16,-2-1 3 0,-4 2 0 16,7 0-1-16,-7-1 0 0,4-1 0 15,-2 1 0-15,2-1 0 0,-2 0 1 0,0 1-1 16,-1 1 0-16,3-1-1 0,-2-1 2 16,0 1 2-16,-2-1 0 0,4 1-3 15,-2 1-2-15,1-2 2 0,-3 1 0 0,2-1-1 16,-2 0 1-16,2 1-1 0,-4 1 3 15,4-1-2-15,-2-1 0 0,2 1 0 16,0-1 0-16,-2 1 0 0,-2 1 0 16,7-1-1-16,-7 0 2 0,4 0-1 0,0-1 0 15,-4 1 0-15,2-1 2 0,2 1-2 16,-2 1 2-16,-2-2-2 0,4 1 2 16,-4-1-4-16,5 0 2 0,-3 1 0 15,-2 0 2-15,4-1-4 0,0 1 2 0,-4-1-2 16,2 1 0-16,-2-1 2 0,4 1 4 15,-2-1-1-15,-2 1-3 0,0 0-3 16,4-2 1-16,0 2 0 0,-4 0 8 0,0-1-5 16,2 1-1-16,-2-1 0 0,0-1 0 15,5 3 0-15,-3-3 0 0,-2 2 1 16,0-1-2-16,4 1 1 0,-4-1 0 16,4 1 0-16,-4-1-1 0,0 2-1 0,2-1 2 15,-2-1 2-15,4 1-1 0,-4-1-1 16,2 1 0-16,-2-1 1 0,0 1 0 0,4 1-2 15,-4-2 1-15,0 0-1 16,4 1 1-16,-1 0-1 0,-3-1 1 0,0 1 0 16,4-1 1-16,0 1-1 0,-4-2 0 15,0 1 0-15,2 1 0 0,-2-1 0 0,0 1 1 16,0-2-2-16,0 1 1 0,0 0 0 16,4-1 0-16,-4 0 0 0,2 2 0 15,-2-2 0-15,0 2 0 0,0-1 0 16,0-1 0-16,4 2 0 0,0-2 0 0,-4 1 0 15,0-1 0-15,2 2 0 0,-2-1 0 16,0 1 0-16,5-1 0 0,-5 1 0 16,2-2 1-16,-2 1 3 0,0 0 0 15,0 1-2-15,4 0-2 0,-4-1-3 0,0 1 1 16,0-1 2-16,4 1-1 0,-4-1 1 16,0-1 1-16,0 2 2 0,0-1-3 15,2 1-3-15,-2-1 3 0,0 1 0 0,0-2 3 16,0 1-3-16,0-1 2 0,0 2 2 15,0-2 0-15,0 0-2 0,0 1-2 16,0-1 2-16,0 0-6 0,0 0 1 16,0 2 0-16,0-2 8 0,0 0-2 0,0 0-3 15,0 0 4-15,0 0-2 0,0 0 0 16,0 0 3-16,0 0 0 0,0 0-1 16,0 0 1-16,0-2-3 0,0 2 11 15,0 0 10-15,0 0 9 0,0-1 4 0,0 1-10 16,0 0-10-16,0 0-8 0,0 0-4 15,0 0 0-15,0 0 0 0,0 0-1 0,0 0-2 16,0 0 2-16,0 0-3 16,0 0 0-16,0 0 0 0,0 0-2 0,-2 0 4 15,2 0-2-15,0 0 2 0,0 0-2 16,0 0-2-16,0 0 4 0,0 0-2 0,0 0 0 16,0 0-2-16,0 0 2 0,0 0 0 15,0 0 0-15,0 0-2 0,0 0 2 16,0 0 2-16,0 0-2 0,-4 0 0 15,4 0 0-15,0 1 2 0,0-1 1 0,0 0-1 16,0 0-1-16,-4 2 0 0,4-2 2 16,0 0 0-16,-2 1 0 0,-3-1 0 15,5 0-2-15,0 0 6 0,-2 0 13 0,2 0 4 16,0-1 0-16,-4 1-9 0,4-2-6 16,-4 2-5-16,4-1 0 0,0-1-4 15,0 1 0-15,0 1-2 0,0-3 2 16,0 1 0-16,0 1 0 0,4-1-2 0,0 1 1 15,-4-2 2-15,0 1-2 0,2 1 1 16,3-1-2-16,-3 0 2 0,2 1-3 16,-4 0 3-16,4-1 0 0,-2 2 2 15,2 0-2-15,0 0 2 0,-2 2 2 0,-2-1 2 16,4 0-1-16,-2 4 0 0,-2-2 0 16,0 0 1-16,0 2 1 0,-2-1-3 15,-2 1 0-15,4-1 0 0,-2 1-1 0,2-2 0 16,-4 1 1-16,0-1-3 0,2 2 5 15,-2-2 13-15,0 0 14 0,2-2 9 16,-3 0-8-16,3-1-12 0,-2 0-9 16,0 0-5-16,2-1-4 0,-2 0-3 0,4-1 2 15,-2-1-2-15,2 0-2 0,0 0-2 16,0 0 0-16,0-1-2 0,0 1 1 16,2 0 1-16,-2-2 0 0,4 2 0 15,-2 0 2-15,2 2 0 0,0-2 0 0,-2 1-1 16,3 1 0-16,-3-1 2 0,2 2 2 15,2 2 3-15,-6-2 0 0,8 3-1 0,-8-2 0 16,2 2 3-16,-2 0-2 0,0 2-1 16,0-1 1-16,0 1-2 0,0-1 1 15,-2 1-2-15,2-2 3 0,-4 1 1 16,0-1 2-16,2 0-5 0,-2-1 6 0,0-1-5 16,4-1 1-16,-7 0-10 0,7-1 2 15,-2-1-1-15,-2 0 4 0,0-2-2 16,4 0-1-16,-2 1 0 0,2-2-1 15,0 1-1-15,0-1-1 0,0 2-1 0,0-1 3 16,0 1 1-16,2 0-2 0,-2 0 3 16,0 1 0-16,4 1 4 0,0 1-1 15,-4 0 0-15,0 0 2 0,2 3-50 0,-2-2-192 16,0 2-160-16,0 0-53 0,0 0 134 16</inkml:trace>
  <inkml:trace contextRef="#ctx0" brushRef="#br2" timeOffset="61849.98">1139 5992 155 0,'0'-3'173'0,"0"0"-5"16,0 0-12-16,0 0-10 0,0 0-11 15,0 0-1-15,0 0-1 0,-2 0 6 16,2 0 7-16,-4 0-1 0,4 0-22 16,0 0-33-16,-2 0-28 0,2 0-28 0,-9 2-13 15,9-1-12-15,-6 1 3 0,0 1-7 16,0 0 0-16,-2 0-1 0,1 1-4 15,1 1 2-15,-4 1 0 0,4-2-1 0,-5 2-2 16,5 0-1-16,0 0 0 0,-2 0 2 16,1 0-4-16,5 0 0 0,-6 0-2 15,2 0-1-15,6 0 7 0,-2-1 2 16,2-1 3-16,0 1-11 0,2 1 5 0,2-2-1 16,2 1 2-16,0-1 0 0,1 0 0 15,1 1 0-15,2 0 0 0,-2 1 0 0,3 0 1 16,-5 0-1-16,4 1 1 0,1 1 0 15,-5 1 5-15,4 0 0 0,-4-2 2 16,-1 4-1-16,1-2 7 0,-6 1-2 16,4 1 1-16,-4-1-1 0,0 1-1 0,-4-1-5 15,4 1-1-15,-2-1-1 0,-7-1 2 16,3 2 22-16,4-2 46 0,-6-1 42 16,2 0 13-16,2 0-25 0,-3-2-27 15,1 0-21-15,0 0-21 0,0-2-14 0,2 2-10 16,-3-3-10-16,3 2-1 0,2-1 0 15,-6-1 4-15,6 2-7 0,-2-2-20 16,0 1-85-16,2 1-123 0,-3-2-115 16,3 0-71-16,2 0-40 0,-4-3-5 0,0 1 62 15,4-1 114-15</inkml:trace>
  <inkml:trace contextRef="#ctx0" brushRef="#br2" timeOffset="62482.06">957 5830 45 0,'10'-3'38'16,"-1"0"-7"-16,5 0-1 0,-4 3 5 16,1-1 2-16,1 2-1 0,-1-1-9 15,-1 3-4-15,0 0-3 0,-2 0 1 0,3 2 12 16,3-1 8-16,-5 2 1 0,1 0-8 15,0 0 12-15,1 3 10 0,-1-1 6 16,0-1-19-16,-2 2-10 0,3 0 12 0,-3 2 14 16,0-1 7-16,1 2-20 0,-3 0-13 15,0 0-9-15,0 2-8 0,-2 1-3 16,3 0-1-16,-3 1-4 0,-2-1 0 0,6 1 4 16,-8 1 31-16,2 0 30 0,-2-2 34 15,0 0 16-15,0 0 12 0,0 0-1 16,-2-2-16-16,-6 1-21 0,2-1-25 15,3-1 15-15,-7 0 32 0,2-1 40 0,0-1-1 16,-7-1-14-16,5 0-28 0,-1-1-28 16,-5-2-25-16,8 0-20 0,-9-3-14 15,3 0-10-15,1-3-5 0,-3-2-6 16,1-1-5-16,-1-1-3 0,3-3 0 0,-1 0 1 16,-3-2-10-16,7 0 4 0,0-1 3 15,-3-2 8-15,3 1-2 0,4-1-4 16,-5-1-1-16,7-1-4 0,-2 2 2 0,4-1 2 15,2 1-2-15,-4-2-1 0,8 2 1 16,-4 0-3-16,2 0-2 0,2-1-12 16,-2 2-127-16,2 2-213 0,3-1-270 0,1 2-64 15,-6 0 96-15,-2 3 217 0</inkml:trace>
  <inkml:trace contextRef="#ctx0" brushRef="#br2" timeOffset="63584.21">430 7536 63 0,'-4'0'66'16,"2"0"-13"-16,-2 0 2 0,2 0 7 15,-7 1 7-15,3 1 1 0,2-1-1 16,-2 2-2-16,4 0-8 0,-7-2-6 0,7 3-10 16,-4-3-11-16,2 2-10 0,0 0-7 15,2-1-7-15,-2 1-4 0,0-2-3 16,4 0-1-16,0 1 2 0,0 1-1 16,0-1 0-16,0-1 2 0,4 2 0 0,0-1 0 15,-2 1-2-15,2-1-1 0,2 2 0 16,-2-1 1-16,3 1 1 0,-3 1 1 15,2-1-2-15,-4 2 5 0,2 0-1 16,2 0 2-16,-2 2 20 0,1-2 24 0,-3 1 31 16,-2 1 13-16,0-2 11 0,0 1 6 15,0-1 2-15,0 2 6 0,0-4 6 0,-2 2 0 16,2 0-4-16,-9-2-15 16,7 1-16-16,-2-2-22 0,-2-1-26 0,0 1-14 15,2-3-18-15,-3 0-3 0,1 0-6 16,2 0-2-16,-2 0-4 0,2 0-3 0,0-2-17 15,1 1-36-15,-1 1-90 0,2-2-107 16,2-1-124-16,0 2-87 0,-4-1 13 16,4-1 96-16</inkml:trace>
  <inkml:trace contextRef="#ctx0" brushRef="#br2" timeOffset="64469.06">279 7420 4 0,'8'-1'56'15,"-2"-1"3"-15,1 2 1 0,-1-3-2 16,4 3-4-16,-4-1-12 0,5 1-5 15,-5 0-9-15,4 0-2 0,1 1-3 0,-1 0 1 16,0 1 1-16,1 0-3 0,-3 1-1 16,2-2-1-16,1 4-1 0,3-2 8 15,-6 1 18-15,3 2 11 0,-1-1-1 0,0 2-1 16,-3-1 8-16,3 2 3 0,-4-1-1 16,0 2-13-16,3 0-10 0,-3 2-12 15,-4-2-10-15,6 0-5 0,-6 3-2 0,6 0 13 16,-6-2 3-16,3 2 9 0,-3 2-5 15,2-2 0-15,0 1 7 0,-4 1 11 16,0-2 26-16,0 1 18 0,0 2 20 0,0-1 10 16,-8 1 0-16,8 1-9 0,-7-1-2 15,5 2 11-15,-6-2 24 0,2 0 23 16,-4 0 8-16,3 0-1 0,-3-2-33 16,0 2-34-16,4-1-37 0,-5-2-21 0,1 0-13 15,2-2-8-15,-7 2-3 0,5-3-3 16,-3 0-4-16,-1-3-4 0,6 0 0 15,-9-3 0-15,3 0-2 0,1-3-4 0,-1-1-2 16,1-1-2-16,-1-1 0 0,1-3-2 16,-1 0 0-16,2-1-3 0,-3-4-1 15,3 1-4-15,-1-1-2 0,-1-2 2 16,4-1-2-16,-1-1 3 0,3 0-1 0,-2 0 1 16,3 0 0-16,-1 0-2 0,2 0 0 15,4 0-1-15,-2-2 4 0,0 3-5 16,4-1 2-16,0 0 1 0,4 0-3 0,0-1-1 15,-2 3-11-15,4 0-52 0,-2 1-160 16,2 1-200-16,1 2-179 0,1 0-98 16,-6-1 55-16,4 2 137 0,2 0 201 15</inkml:trace>
  <inkml:trace contextRef="#ctx0" brushRef="#br2" timeOffset="65822.07">2551 8193 80 0,'0'0'91'0,"0"0"-18"16,0 0-17-16,0 0-13 0,2 0-16 0,-2 0-11 15,0 1-8-15,0-1-4 0,0 2 1 16,0-2-3-16,0 1 5 0,4 1 2 16,-2-1 8-16,-2 2 12 0,0 0 6 15,0 0-6-15,0 2-7 0,4 1-5 0,-4-2-3 16,4 2-3-16,-4-1-4 0,0 0-1 15,2 2-3-15,-2-1 2 0,0-1 2 16,0 0 14-16,5 1 18 0,-5-1 9 16,2-3 4-16,-2 3 19 0,0-2 28 0,0 0 46 15,4-1 38-15,0-1 20 0,-4-1-8 16,2 0-30-16,2-1-40 0,0-1-34 0,-2-2-26 16,4-1-21-16,3 1-15 0,-7-4-8 15,8 2-7-15,-4-3-3 0,1-2-2 16,3 1 7-16,0 0 36 0,1-2 42 15,1-3 32-15,-2 0 0 0,1 0-15 0,3-2-18 16,-6 1-16-16,7 1-9 0,-5 0-2 16,3 0-4-16,-7 1-7 0,4 1-15 0,0 1-13 15,-3-1-6-15,-1 3-5 0,2 0-4 16,-2-1-2-16,1 1-1 0,-1 2-1 16,-2 1-5-16,0-1-1 0,-2 2-6 0,4 0 2 15,-6 0-1-15,4 2-4 0,1-1 1 16,-5 2-8-16,2 0-56 0,-2 2-161 15,0-1-201-15,0 2-167 0,0 0-65 16,-2-1 67-16,2 2 146 0</inkml:trace>
  <inkml:trace contextRef="#ctx0" brushRef="#br2" timeOffset="66588.87">2499 7983 12 0,'15'-9'113'0,"-3"-2"-15"16,5 2-23-16,-1 0-21 0,-1 2-16 0,-3 1-14 15,2 0-9-15,-1 1-4 0,3 1-4 16,-1 2 0-16,-3 1-2 0,3 1-1 16,1 1-1-16,-8 2 1 0,7 0 0 15,-3 3 2-15,3 2 1 0,-3-1 0 0,3 2-4 16,-3 3 2-16,3 0 0 0,-7 0 1 15,2 2 27-15,5 0 23 0,-5 3 28 0,-2 0 3 16,1-1 0-16,1-1-3 16,-8 2-5-16,4-1-2 0,2 1-4 0,-6 0-9 15,-2 1-11-15,5-1-11 0,-3 1 8 16,-4-1 23-16,2 1 28 0,-5 0 22 0,3 0 17 16,-6-2 11-16,2 1 12 0,-4-1 11 15,3 1 4-15,-5-1 4 0,-2-1-4 16,-3 2-11-16,-4-2-24 0,5-2-31 0,-7 0-27 15,2 0-18-15,-1-3-14 0,-1-2-12 16,2-1-7-16,-2-1-4 0,1-3-6 16,1-1-6-16,-2-2-4 0,3-2-3 15,-1-2-6-15,4-4-2 0,-1-1-6 0,-1-1 1 16,3-4-1-16,3-2 2 0,-1-1-2 16,6 1 1-16,-7-2-4 0,9 0 0 15,0 0 1-15,2 0 4 0,1-2 0 16,3 1-3-16,0 1 0 0,0-2 1 0,3 2 0 15,1 2-5-15,2-1-33 0,-2 1-149 16,2 2-257-16,-4 1-315 0,7 1-62 16,-7 0 133-16,4 3 269 0</inkml:trace>
  <inkml:trace contextRef="#ctx0" brushRef="#br3" timeOffset="92188.25">7867 10293 91 0,'0'0'127'0,"2"0"6"15,-2 1-8-15,0-1-9 0,0 0-12 16,0 0-12-16,0 0-13 0,0 2-12 0,0-2-18 16,0 0-14-16,0 0-13 0,0 1-9 15,0-1-7-15,0 2-1 0,0-2 1 0,0 1-5 16,0 0 3-16,0 3-2 16,5-3 3-16,-5 2-1 0,2 2 2 0,-2-2 0 15,0 3-1-15,4-2 5 0,0 2-2 16,-4 0 2-16,2 0-1 0,2 2 0 0,-2-1 3 15,2-1 2-15,0 2 5 0,-1-1 2 16,-3 1-5-16,8-1-1 0,-8 1-2 16,2-1 2-16,2-1-6 0,-2 0-4 15,2 0 1-15,0 0-3 0,-4-1 2 0,2-1-5 16,-2 1 3-16,5-3-1 0,-3 3 1 16,-2-2 2-16,0 0-2 0,0-1 2 15,4-1 0-15,-4 1-1 0,0 0 0 0,0-2-4 16,0 4-9-16,0-4-53 0,0 0-103 15,0 0-135-15,0-4-56 0,4 3 34 0</inkml:trace>
  <inkml:trace contextRef="#ctx0" brushRef="#br3" timeOffset="92591.87">8020 10279 21 0,'-4'0'59'0,"2"2"0"15,-2-1 5-15,0 2 1 0,2 0 6 0,-6 0 3 16,1 2 2-16,5-1 4 0,-6 1-1 16,2 1-5-16,-4-2-8 0,7 2-9 15,-7 0-8-15,4-1-11 0,-2 2-8 16,-1-1-6-16,1 0-7 0,2 0-4 0,-4 0-1 16,7-1-5-16,-5 1-3 0,2-2-1 15,0 1-1-15,2-1 0 0,-3 1-1 16,5-3-5-16,-6 2 3 0,8-3-2 0,-2 2 0 15,-2 0 1-15,0-1-3 0,4-1 5 16,-2 1-4-16,2 0 0 0,-4-2-21 16,4 0-115-16,0 0-133 0,0 0-61 15</inkml:trace>
  <inkml:trace contextRef="#ctx0" brushRef="#br3" timeOffset="97676.37">827 12532 6 0,'0'-2'43'0,"0"2"-8"0,0-1-14 16,0 0-3-16,0 1-2 0,0-2 6 16,0 2 9-16,0-1 7 0,0 1 2 15,2-2-2-15,-2 2-1 0,0 0 2 16,0 0 3-16,0-1 0 0,0 1 7 0,0-2-1 15,0 2 2-15,0 0-3 0,0 0-4 16,0 0-2-16,0 0-3 0,0 0 2 16,0 0-4-16,0 0-5 0,0 0-4 15,0 0-3-15,0 0-7 0,0 0-4 0,0 0-5 16,0 0 3-16,0 0 5 0,0 0 6 16,0 0 16-16,0 0 6 0,0 0 10 15,0 0 0-15,0 0 5 0,0 0-1 0,0 0 9 16,0 0 2-16,0 0 3 0,0-1-3 15,0-1-7-15,0 2-12 0,0 0-15 16,0-1-10-16,0 1-6 0,0 0-10 16,0 0-5-16,0 0-4 0,0 0-2 0,0-2 0 15,0 2 2-15,0 0 0 0,0 0 2 16,0 0-2-16,0 0 0 0,4 2-2 16,-4-2 1-16,4 1 1 0,-2 1 1 15,-2 1 4-15,8 0 0 0,-8 0 1 0,3 1-2 16,3 2 1-16,-2 0 2 0,0 0-2 15,-2 0 0-15,4 3-2 0,-2-1 3 0,1 1-5 16,-3-2 1-16,2 1-1 16,-2-1 4-16,2 1-1 0,2-1-4 0,-6-1 0 15,8 0 0-15,-8-1 4 0,2-1-1 16,-2 1 0-16,5-1-2 0,-3-1 2 0,-2 0 2 16,0 0 4-16,0-2-6 0,4 1-15 15,-4 0-49-15,0-2-81 0,0-2-103 16,0 0-82-16,0 1-58 0,-4 0 11 0,4-2 74 15</inkml:trace>
  <inkml:trace contextRef="#ctx0" brushRef="#br3" timeOffset="98280.05">850 12502 18 0,'0'-1'125'16,"-3"-1"-1"-16,3 1-4 0,0 1-3 16,0-2-1-16,0 2-1 0,0-1-18 15,0 1-19-15,-4 1-35 0,4 1-15 0,-4-2-16 16,4 1-3-16,-6 2 0 0,6 0 5 15,-4 2 7-15,2-1 4 0,-2 1-3 16,2 1 0-16,-3-2-2 0,1 2-2 16,-2 0-4-16,4 0 1 0,-6 0 1 0,6 0 1 15,-2 0-6-15,-1 0-1 0,-1-1 0 16,4 1-5-16,-2-2-2 0,0 1-2 0,4-1-1 16,-6-1 2-16,6 2-5 15,-2-3 2-15,2 2 1 0,-4-3 4 0,4 2-3 16,-5 0 0-16,5-1-2 0,0 1 1 15,-2-3-1-15,2 1 1 0,0 0 0 0,0-1 0 16,0 2 0-16,2 0 0 0,-2-2 0 16,5 0 1-16,-1 0 0 0,-2 1-1 15,2-1 0-15,-2 0 0 0,2 0 0 16,2 0 2-16,0 0-2 0,-1 0 0 0,1 0 1 16,2 2-1-16,-6-2 0 0,4 0 0 15,3 0 1-15,-3 1 0 0,0-1 2 16,0 0-3-16,2 2 0 0,-5-1 0 0,3-1 0 15,-2 2 0-15,0-1 0 0,-2-1 0 16,2 0 3-16,-2 0 0 0,2 2-2 16,1-2-1-16,-3 0 0 0,-2 1 2 15,4-1 1-15,-4 0 0 0,2 0-1 0,-2 0 1 16,4 0-2-16,-4 0-1 0,0 0 0 16,0 0-21-16,4 0-57 0,-2-1-88 15,-2-1-91-15,0-1-61 0,0 0 20 16</inkml:trace>
  <inkml:trace contextRef="#ctx0" brushRef="#br3" timeOffset="99085.9299">833 12469 28 0,'0'0'90'0,"0"-1"1"0,0 1-4 0,4-2-15 15,-2-1-13-15,-2 2-13 0,4-1-10 16,-4-1-11-16,4 0-6 0,-1 0-1 16,-3-1-5-16,4-1-2 0,-2 1 2 15,2-1 0-15,0-1 0 0,-2 0 1 0,4 0-2 16,-2-3 0-16,1 1-1 0,-3 1-4 16,4-2 0-16,-2 0-3 0,0-1 0 15,2-1-2-15,-2 0 5 0,3 1-4 16,-1-2-2-16,0 2-4 0,0-2 3 0,-2 0 0 15,3-2-1-15,3 2 1 0,-4-1 0 16,2 1 0-16,1-3 0 0,-1 1-4 16,0 0 7-16,0 3 2 0,3-3 11 0,-3-1-2 15,0 1 0-15,1 3-1 0,-1-3 0 16,2 0-3-16,-2 3 6 0,1-1-7 16,-1-2-1-16,0 2-10 0,1 2 3 15,-1-1-1-15,2 1 1 0,-4-1-1 0,5 2 1 16,-5-2-1-16,0 3 1 0,0-1-1 15,5-2 3-15,-5 4-2 0,2-1 0 16,-6 1 0-16,4-1 2 0,3 4-2 16,-9-2 3-16,2 1-1 0,4 1 4 0,-6-1-1 15,4 2-3-15,0 0 1 0,-2 0-1 16,-2 2-2-16,4-3-1 0,-4 2-1 16,4 0 2-16,-4 2-2 0,0-3 2 15,3 2 0-15,-3-1 1 0,0 2-2 0,0-1 0 16,0 1 0-16,4-2 0 0,-4 1-2 15,0 1 2-15,0 0 0 0,2 0-3 0,-2-2-41 16,0 2-63-16,0 0-72 0,-2-2-52 16,2 2-2-16</inkml:trace>
  <inkml:trace contextRef="#ctx0" brushRef="#br3" timeOffset="99482.18">1259 11816 51 0,'4'5'84'0,"0"-2"-4"0,-2 3-1 16,6-1 5-16,-8 1 8 0,3 0 5 0,-3 0 0 15,0 1-4-15,0-1-5 0,0 0-8 16,0 0-12-16,-3-1-15 0,-1-1-16 0,0 2-11 16,-2-1-6-16,2-1-2 0,2 1-4 15,-4-2-2-15,1-2-5 0,-1 2-3 16,0-3-4-16,2 0 1 0,-2 0 0 16,2-3-1-16,-3 0 0 0,3 0-2 0,-2-3 0 15,2 2-2-15,2-2 1 0,-2-2 1 16,4 2 1-16,-2-1-2 0,2 1-1 15,0-2 2-15,0 1 1 0,2 1 0 16,-2 0 0-16,4 0-4 0,-2 1 5 0,2 1-2 16,2 0-11-16,-2 3-46 0,0 0-82 15,-1 1-92-15,1 0-66 0,-2 1 17 0</inkml:trace>
  <inkml:trace contextRef="#ctx0" brushRef="#br3" timeOffset="100357.45">1280 11835 16 0,'0'0'81'15,"0"1"-4"-15,0-1-6 0,0 1-8 16,0-1-10-16,0 0-8 0,4 0-9 15,-4 2-11-15,0-2-8 0,2 0-4 0,-2 0-5 16,0 0-2-16,0 0 1 0,4-2 1 16,0 1 5-16,-4 0 9 0,2-1 11 15,-2 1 3-15,4-1-4 0,-2-1-4 16,-2 0-3-16,4-1 1 0,1 0-1 0,-3 0-1 16,-2 0-7-16,8-2-4 0,-6 0-1 15,-2 1-6-15,6-2-3 0,2-1-3 16,-6 1 4-16,3-1 1 0,1 1-1 15,-2-2-6-15,2 0 0 0,0 0 2 0,-2 0 9 16,3-2-5-16,-1 2-1 0,0-2 0 16,2 1-2-16,-1-2 1 0,-1 2-1 15,0-1-1-15,0 1-1 0,-2-2 1 0,7 0 1 16,-5 1 0-16,0-1-1 0,2 2 1 16,-2-4 1-16,1 4-2 0,-1-2 0 15,2 0-2-15,0 0 2 0,1 1 2 16,-3-1-2-16,0 2 0 0,0-1-2 0,0 0 4 15,3 1-2-15,-3 0 0 0,0 1 0 16,0-1 0-16,3 2 0 0,-3-2 0 16,0 3 0-16,0-2 0 0,3 2 0 15,-7-1-2-15,4 1 1 0,2-1 1 0,-6 2 0 16,4-1 0-16,-2 1-2 0,1 0 2 16,-3 1-3-16,4-1 3 0,-2 2 0 0,0-1 3 15,-2 1-2-15,2-1-1 0,0 1 1 16,-1-1-2-16,1 2 1 0,-2-1-1 15,2 1 2-15,0-2 1 0,-4 4-2 16,2-2 2-16,-2-2 0 0,4 4 0 0,-2-2-2 16,-2 0 0-16,4 0-2 0,-4 1 0 15,5-1 0-15,-5 0 8 0,2 0-4 16,-2 0 2-16,0 0-2 0,4 0 2 16,-2 2-3-16,-2-3-1 0,0 2 0 0,4 0 0 15,-4-1 0-15,0 0 0 0,0 2-2 16,0-1-1-16,4 1 1 0,-4-1 3 15,0 0-2-15,0 1 1 0,2 0-6 0,-2 1 2 16,0-2 2-16,-2 2 4 0,2 2-22 16,0-2-44-16,-4 0-53 0,4 1-33 15,0 0-8-15,-4-1 5 0,4 2 13 16</inkml:trace>
  <inkml:trace contextRef="#ctx0" brushRef="#br3" timeOffset="100791.73">1703 11175 24 0,'4'0'58'0,"-2"1"8"16,-2 1 0-16,7-1-9 0,-7 2-6 0,4 0 3 15,0 3 10-15,-4-1 14 0,2-1 8 16,-2 2-2-16,4 0-2 0,-4-1-5 0,0 1 6 16,0 0 3-16,-4 0 1 0,4-2-5 15,0 1-16-15,-2-1-20 0,2-1-13 16,-4 1-13-16,0-2-6 0,2 1-7 16,-3-1-1-16,3-1-4 0,-2-1 0 0,0 0-1 15,-2 0-1-15,2-1-1 0,2-1 0 16,-2 1 0-16,2-3 1 0,2 2-2 15,-5-3 3-15,1 2-3 0,4-3 0 16,0 2-2-16,0-1 0 0,0-1 1 0,0 1-1 16,4 1 3-16,1 1-2 0,-5-1 5 15,2 1-2-15,2 0 0 0,-2-1-2 16,2 3-1-16,2 0 3 0,-2-1 0 16,0 2 2-16,-2 0 1 0,-2 2-1 0,7-2 4 15,-7 2-1-15,4 0-63 0,-4 0-195 16,4 1-139-16,-8-2-23 0</inkml:trace>
  <inkml:trace contextRef="#ctx0" brushRef="#br3" timeOffset="107590.06">1784 11091 42 0,'0'0'45'16,"0"0"1"-16,0-2 0 0,0 2-4 0,0 0 0 16,0-2-4-16,0 2-3 0,0 0-2 15,0 0-8-15,0-1-1 0,0 1-8 16,0 0-3-16,0-1-3 0,0 1 0 15,0 0-6-15,0 0-4 0,0 0 2 0,0 0 1 16,0 0 1-16,0 0-2 0,0 0-2 16,0 0 4-16,0 0 0 0,0 0 3 15,0 0-5-15,0 0 3 0,0 0-4 16,0 0 4-16,0 0-2 0,0 0 1 0,0 0-1 16,0 0 2-16,0 0 0 0,2 0 0 15,-2-2-3-15,0 2 0 0,0-1 1 0,0-1 5 16,0 1-2-16,0-1-2 0,4 1-3 15,-4-1 1-15,2 1-4 0,-2-1 0 16,0 0 1-16,0 1 1 0,4 0 0 0,-4-2 1 16,0 1-1-16,4 1-2 0,-4-1-1 15,2 1 5-15,-2-1 0 0,5-1 1 16,-1 2 1-16,-4-3 0 0,2 3-1 16,-2-2-3-16,4 2 0 0,-2-1 0 0,-2-1 3 15,0 2 2-15,4-2-1 0,0 1-2 16,-2 0-2-16,-2 0 0 0,4 0-5 15,-1-1 3-15,-3 0 0 0,4 0 2 16,0 2 2-16,-2-1 0 0,-2-1-2 0,4 2 0 16,0-2 3-16,-4 0 0 0,2 1 1 15,2-1 0-15,-2 0-4 0,3 0 1 16,-1 0 2-16,-2 0 0 0,-2 0-1 0,6 0-1 16,-6 0-2-16,4 0 1 0,0 2 1 15,-2-2-1-15,-2 0 0 0,4 1 0 16,-1-1-1-16,-3 2-1 0,4-2 2 0,0 1 3 15,-2 0 0-15,-2 0-2 0,4-1-1 16,0 0 0-16,-2 1 1 0,2-1 4 16,-2 0-3-16,3 1-1 0,-1 0 1 15,-2-3-1-15,2 2-1 0,-2 0-5 0,2 0 4 16,0 0 2-16,-2 0-1 0,2 0 0 16,1 0 2-16,-5 0 0 0,2 2-1 15,2-2-1-15,-2 0 0 0,2 0 2 0,0 0-1 16,-4 0-1-16,2-2 2 0,-2 4 1 15,6-3-2-15,-6 2 1 0,4-3 0 16,1 2 1-16,-3 0-1 0,-2 0 1 16,6-1-1-16,-6 1-2 0,4 0 0 0,0-2 0 15,-2 2 0-15,2 0-1 0,0 0 2 16,-1 0 1-16,-3 0 2 0,6 0-4 0,-6 0-2 16,8 0 0-16,-8 2 0 15,2-2 1-15,-2 0 2 0,4 1 2 0,-2-1-2 16,-2 0 2-16,4 0-3 0,1 1 1 15,-5 0 0-15,2-1 2 0,-2 0-2 0,4 1-1 16,-2-1-2-16,-2 0-1 16,4 1 1-16,-4 0 0 0,0-1 2 0,4 1 3 15,-2 1-3-15,-2-2 1 0,4 1-1 16,0 1 0-16,-4-3 1 0,2 2-1 0,-2-1 0 16,0 1-1-16,5-1 1 0,-3 0 1 15,-2 2-1-15,4-2-1 0,0 0 0 16,-4 0 1-16,2 1 0 0,-2-1 1 0,4 0-2 15,-2 0 0-15,-2 2 3 0,4-1 4 16,-4 0 0-16,4 1-6 0,-4-2-2 16,3 0 0-16,-3 2 2 0,0-1-2 15,4-1-1-15,0 2 3 0,-4-1 0 0,2-1-2 16,-2 0 0-16,0 2 2 0,4-1 0 16,-2-1 0-16,-2 0 0 0,4 2 1 15,0-1-2-15,-2-1 2 0,-2 0 0 16,5 2 1-16,-3-2-2 0,-2 0-2 0,4 1 1 15,0-1 1-15,-4 0-1 0,0 0 3 16,2 2-3-16,-2-2 4 0,4 0-3 16,-2 0 2-16,-2 1-4 0,4-1 0 0,-4 1 2 15,0 0 0-15,4-1 0 0,-1 1 0 16,-3-1-2-16,0 2 2 0,4-2 0 16,0 1 0-16,-4-1 0 0,0 0 2 15,2 2-2-15,-2-2 3 0,0 1-6 16,4-1 3-16,-2 2-2 0,-2-3 3 0,0 3-2 15,0 0 3-15,4-1 0 0,-4 1 1 16,4-1-3-16,-4-1 0 0,0 2 0 16,0-1-1-16,0 1 0 0,2-1 0 0,-2 0-3 15,0 2 1-15,0-1 2 0,0 0 5 16,0-1-2-16,0 1 0 0,5-1-1 16,-5 1 1-16,0-1-3 0,2-1 1 15,-2 2-1-15,0-1 1 0,0 1 0 0,0 1-1 16,0-2-1-16,0 0 5 0,0 1-2 15,4 0-1-15,-4 1-4 0,0-2 3 0,0 2 2 16,4-1-1-16,-4-1 3 0,0 2-6 16,0 0 3-16,0 0 0 0,0-1 2 15,0 1 1-15,0 0-1 0,0-2 1 16,0 2-3-16,0 0 0 0,0 0 0 0,0 0 1 16,0 0 1-16,0 0-1 0,0 0 6 15,0 0-4-15,0 0 0 0,0 0-4 16,0 0-1-16,0 0 2 0,0 2 2 0,0-2-2 15,0 1 0-15,0 1 0 0,-4-1 1 16,4 1-1-16,-4-1-1 0,4 0 1 16,0 3 0-16,0-3 1 0,-2 2-1 15,2 0 2-15,-5 0-1 0,5 2 0 0,0-3-1 16,0 2 1-16,-2 0-1 0,2 1 0 16,0-2 0-16,-4 1 0 0,0 1 0 15,4-2 0-15,0 1 0 0,0 0 0 16,-2 1 1-16,-2 0 2 0,4-1 8 0,0 0 6 15,0 1 8-15,-2 1-5 0,2-1-1 16,-4-1-2-16,4 1-2 0,-4-1 4 16,4-1 10-16,0 2 2 0,-3-1 0 15,-1-1-1-15,4 2 3 0,0-2 4 0,0 0 7 16,-4-1-1-16,4 0-5 0,0 1-11 16,0-1-5-16,-2-1-6 0,2 2-4 15,-4-1-4-15,4-1-1 0,0 1-1 0,0-2-2 16,0 1-1-16,0 0-1 0,-2-1 0 15,2 2 0-15,0-2 2 0,0 0 0 16,0 0-1-16,0 0 0 0,0 0-2 16,0 0-1-16,0-2 0 0,2 1 0 0,-2 0 0 15,0-1 0-15,0 1 0 0,0-1 0 16,4-1-2-16,-4 0 0 0,2 2 1 0,-2-1-1 16,0-1 2-16,4 0 2 0,-4 2-1 15,4-2 3-15,-1 0-4 0,-3 0-1 16,4-1-2-16,0 2 3 0,-4-3 2 15,2 2 0-15,-2-1-2 0,0-1 0 0,4 1 1 16,-2 1-2-16,-2-2 2 0,0 1-1 16,4 0 0-16,0 0-1 0,-4 1-1 15,0 0 2-15,2-1 0 0,-2 0 0 16,0 2 0-16,5-3 0 0,-5 2 0 0,2 2 0 16,-2-2-5-16,0-1 1 0,0 3 2 15,4 0 6-15,-4-2 0 0,0 1-3 16,4 1 2-16,-4-1-2 0,0 1 1 15,0-1-2-15,0 1-1 0,0 1 1 0,0-2 0 16,0 0 1-16,2 1 1 0,-2 1-1 16,0-1-1-16,0 1-1 0,0-2 1 15,0 1-2-15,0 1 2 0,0-2 0 0,0 2 0 16,0 0 2-16,0-1 0 0,0 1-1 16,0 0-2-16,0 0 0 0,0 0 1 15,0 0 5-15,0 0-1 0,0 0 2 16,0 0-4-16,0 0-1 0,0 0 0 0,0 0 2 15,0 0-2-15,0-2 1 0,0 2-2 16,0 0 0-16,0 0 0 0,0-1 0 16,0 1-2-16,0-2 2 0,0 2-1 15,0-1 1-15,0-1 9 0,0 2 11 0,0 0 9 16,0 0 0-16,0-1-6 0,0 1-5 16,0 0-5-16,0 0-5 0,0 0 0 15,0 0-2-15,0 0 2 0,0 0 2 16,0 0-1-16,0 0-2 0,0 0 5 0,0 0-3 15,-2 0 1-15,2 0-5 0,0 0 0 16,0 1 0-16,0-1-4 0,-4 2 1 0,4-1-1 16,-4 1 2-16,4-1 0 0,-2 1-3 15,-3-1 2-15,5 2 2 0,-2 0-3 16,2-2 2-16,-4 3-3 0,0-1 0 16,2 0 1-16,-2 0 1 0,2-2 0 0,2 2 3 15,-8 2-1-15,8-4-2 0,-7 2-1 16,3 0 4-16,4 2 5 0,-6-4 7 15,4 2 8-15,2-1 4 0,-8 1-2 0,8-2-9 16,-7 2-6-16,5-1-4 0,2 1-3 16,-8-2 0-16,8 0-3 0,-6 1 0 15,6 0 2-15,-2-1-3 0,-2 2 1 16,0-1 0-16,1-1-2 0,-1 1 0 0,4-1 3 16,-4 1 2-16,2-1-5 0,-2 1 0 15,2 1 0-15,2-2 0 0,-8 1 0 16,8-1-1-16,-2 1 2 0,-3-1-1 15,5 1-1-15,-2-1-2 0,2 1 1 0,-4-1 2 16,4 1 0-16,-4-2 0 0,4 1 1 16,-2 0 0-16,2-1 2 0,-4 0-2 15,4 0-1-15,0 2 0 0,0-2 0 0,0 0 0 16,0 2 2-16,0-2-1 0,-4 0 1 16,4 0-2-16,0 0-2 0,0 0 4 15,0 0 1-15,0 0-2 0,0 0-1 16,0 0 0-16,0 0 2 0,0 0-2 0,0 0-2 15,0 1-1-15,4-1 5 0,-4 0-1 16,0 0 2-16,0 2-3 0,4-2 0 16,-2 1-1-16,-2-1 1 0,4 0 0 15,-4 2-2-15,4-1 4 0,-2-1 1 0,-2 2-3 16,5-1 0-16,-3 1 0 0,2-1 3 16,0 0-2-16,-2 1 2 0,-2 1-3 0,4-1 0 15,-2-1 1-15,2 2 1 16,0 0 2-16,-1-1-3 0,1 0 0 0,0 0-1 15,-2 1 2-15,-2 0-1 0,6-1 2 16,-2-1 0-16,0 2-1 0,-2-1 0 0,-2-1 0 16,5 1 2-16,-3 1-3 0,2-3 1 15,0 1 1-15,-2 1-2 0,-2-1 1 16,4-1 0-16,-2 2 1 0,-2-1-3 16,4-1 0-16,-4 2 0 0,4-2 0 0,-1 0 0 15,-3 1 0-15,0-1 0 0,4 0 0 16,-4 0 0-16,4 2 0 0,-4-2 1 15,0 0-2-15,0 0 1 0,2 1 1 0,-2-1 3 16,0 0-3-16,0 2-1 0,4-2 0 16,-4 0 1-16,2 0-1 0,-2 1 0 15,0-1 0-15,0 1 2 0,0-1 0 16,0 0 0-16,0 0 0 0,0 0 0 0,4 0-2 16,-4 0 1-16,0 0-1 0,0 0 0 15,0 0-1-15,0 0 3 0,0 0-1 16,0 0-1-16,0 0 0 0,0 0 0 15,0 0 0-15,0 0 0 0,0 0 1 0,0 0 0 16,0 0 1-16,0 0 3 0,4 0-2 16,-4-1 2-16,0 1-2 0,0-1 2 15,0-1 1-15,0 1 0 0,0-1-2 16,0 1 0-16,0-1 0 0,0-1-2 0,0 2 0 16,0-2-2-16,0 0-2 0,0 0 1 15,0 0 2-15,0-2-2 0,0 2 1 16,0 0-1-16,0-1 1 0,0 1 1 0,0-2 0 15,0 2 1-15,0-2-1 0,0 1 0 16,0 1-1-16,0-1 2 0,0 1-2 16,0-1 0-16,0 0 0 0,0 1-3 0,0 0 2 15,0-1-2-15,0 1 2 0,0 0 1 16,0 0 0-16,0 1 0 0,0-1 1 16,0 0-1-16,0 2 0 0,0-1 1 0,0 1 1 15,0-1-4-15,0 0 0 0,-4 2-2 16,4-1 3-16,0 0 2 0,0 1 2 15,0 0 2-15,-4-2-1 0,4 2-1 16,0 0 1-16,0 0-4 0,0 0 2 0,-2 2 1 16,2-2-3-16,-4 0 0 0,4 0-2 15,0 1 4-15,-2 0 1 0,2-1-3 16,0 2 1-16,-4-2 1 0,0 2-1 16,4-2-2-16,-3 1 3 0,-1-1 0 0,4 2-2 15,-4-1 0-15,4-1 0 0,0 0 3 16,-2 2 0-16,-2-2 2 0,4 1-4 15,-2-1 6-15,2 0-7 0,-4 0-7 0,4 2-33 16,0-2-115-16,-4-2-243 0,4 1-122 16,0-2 26-16,0 0 195 0</inkml:trace>
  <inkml:trace contextRef="#ctx0" brushRef="#br3" timeOffset="109202.35">1949 10336 18 0,'0'-1'117'0,"0"-2"-2"0,4 1-8 0,-4 2-8 16,5-1-8-16,-5-1-13 0,0 1-13 15,0 1-9-15,0-2-7 0,0 2-9 16,2 0-9-16,-2-1-9 0,0 1-6 0,0 0-3 15,0 0-3-15,0 0-7 0,0 0 0 16,0 0-1-16,0 0 1 0,0 1 3 16,0 1-2-16,0-1 0 0,0 2 0 15,0 0-1-15,0 0-1 0,0 0 0 0,0 2 0 16,0-1 3-16,0 1-2 0,0 1 4 16,0-2-1-16,0 2 1 0,0 0 5 15,0 2 4-15,0-2 5 0,0 1-2 16,0-1 2-16,0 2 3 0,0-1-1 0,0 1 3 15,0-1-8-15,0-1-4 0,0 2-4 16,-2-3-4-16,2 3-3 0,0-2 2 16,0-2-1-16,0 3-2 0,0-3 0 15,0 1-2-15,0-1 0 0,0-1 2 0,0 0-2 16,0 0 2-16,0 0-2 0,0-1 0 16,0 0 0-16,0 2 0 0,0-3 0 15,0 1 0-15,0-1 0 0,0 2 2 16,0-3-1-16,0 2 1 0,2-1-4 0,-2-1-7 15,0-1-35-15,4-1-62 0,-2 1-67 16,-2-2-52-16,4 1-24 0,-4 1-2 16</inkml:trace>
  <inkml:trace contextRef="#ctx0" brushRef="#br3" timeOffset="109723.47">1933 10339 63 0,'0'-2'70'0,"0"2"-1"15,4-1-3-15,-4 1-4 0,2-1-9 0,-2 1-9 16,0-2-7-16,0 1-8 0,0 1-4 16,4-2-6-16,0 2 0 0,-4-1-3 15,2-1-2-15,-2 2 0 0,4-1 9 0,1-1 7 16,-3 1 13-16,4-1-2 0,-2 0 4 15,0 1-2-15,2 0-3 0,-4 1-11 16,7-2-7-16,-7 1-8 0,4-1-2 16,2 2-5-16,-2-1 0 0,-2-1-2 0,3 2-1 15,-1 0 2-15,0 0-3 0,0-1 3 16,-2 1-3-16,3 0 0 0,-1 0 1 16,-2 0-1-16,2 0-2 0,-2 0 1 0,0 0-2 15,-2 0 0-15,5 0 1 0,-7 0 2 16,8 0-1-16,-8 0-1 0,2 0 4 15,2 0-2-15,-2 0-1 0,-2-2 1 16,4 2 1-16,-4 0 1 0,0 0-14 0,4 0-48 16,-4 0-78-16,0 0-87 0,0 0-55 15,-4 0 18-15</inkml:trace>
  <inkml:trace contextRef="#ctx0" brushRef="#br3" timeOffset="110199.9">1953 10425 21 0,'5'0'42'0,"-3"-2"-3"16,2 2 4-16,-2 0 8 0,6 0 2 15,-6 0-8-15,2-1-3 0,-2 1-2 16,7 0 4-16,-7-2 12 0,2 2-1 16,2 0-2-16,-2 0-9 0,-2-1-14 0,6 1-9 15,-5 0-10-15,1-2-3 0,-2 2-2 16,6 0-3-16,-8 0 0 0,2-1 1 0,2 1-3 16,-2 0 1-16,-2 0 1 0,4 0-1 15,1 0 4-15,-5 1-2 0,0-1 0 16,2 0-3-16,-2 0 4 0,0-1-1 15,0 1-2-15,0 0-2 0,0 0-26 0,0 0-122 16,0-2-98-16,0 0-34 0</inkml:trace>
  <inkml:trace contextRef="#ctx0" brushRef="#br3" timeOffset="114197.75">1036 12530 33 0,'4'-1'37'0,"-4"0"-7"0,0 1-7 0,4-2-4 16,-4 1-3-16,2-1 1 0,-2 1 6 16,4-1 6-16,-4 1 11 0,4-1 10 15,-4 1 5-15,0-1 1 0,2 1-2 0,-2-2 3 16,4 1-4-16,-2 1-4 0,-2-1-5 16,0 1-8-16,5-2-5 0,-1 0-9 15,-4 1-1-15,0-1 4 0,2 0 0 0,-2 0 2 16,0-1-3-16,4 1 1 0,-4-2 7 15,2 1 8-15,-2 1 2 0,0-2 5 16,0 1 0-16,0-1-3 0,0 1-4 16,0-1 1-16,0-1-1 0,0 2 2 0,0-2-7 15,-2 1-3-15,2-1 0 0,-4 2 3 16,4-2 7-16,0 1-3 0,-2-1 8 16,2 0 4-16,-4 2 8 0,-1-4 2 0,5 4-1 15,-2-2-5-15,-2 0-7 0,4-2-7 16,-2 2-9-16,-2 0-6 0,0 0 9 15,2-1 9-15,-2 0 8 0,0 0-7 16,4 1-11-16,-7-1 2 0,5 1 0 0,-2 0-3 16,0 0-6-16,-2-2-5 0,4 2-3 15,-2 0-6-15,0-1-2 0,-3 1-5 0,3-2-1 16,-2 2-2-16,4 2-2 16,-6-4-2-16,6 2-2 0,-3 0 2 0,-1 0 4 15,2 0-1-15,-2 2 0 0,4-3-2 16,-6 3 3-16,1-2 0 0,3 2 0 0,2-1-2 15,-4 2 4-15,2-3-4 0,-2 3 1 16,1-2 1-16,-1 3-5 0,0-1 3 16,2 0 0-16,-2-2 3 0,2 4 0 15,-3-3-1-15,3 3 1 0,-2-2 6 0,0 2-3 16,2-1 0-16,-2-1-5 0,3 2 1 16,-5-1-2-16,6 2 2 0,-2-1-3 15,0 1-3-15,-2-2 2 0,4 2 1 16,-7-1 0-16,7 1 0 0,-2 0 0 0,2 1-3 15,-6-1 0-15,6 2 2 0,-2-1 3 16,-1 1-5-16,-1-1 0 0,0 1 2 16,2 1 5-16,2-2-3 0,-4 1-1 0,2 0 1 15,-1 2 0-15,-1-3 2 0,4 4-3 16,-6-2 0-16,2 0-2 0,2-1-6 16,1 2 5-16,-3 0-2 0,2 1 8 15,0-2-1-15,-2 1-2 0,4 1-2 0,-7-2 1 16,7 1 1-16,-2-1-1 0,2 2 1 15,-6-1 0-15,6 1 0 0,-2-1-1 16,0 1 1-16,2-2 0 0,-3 1 1 0,3 2 0 16,2-2 0-16,-8 1 2 0,8 1 0 15,-6-1 0-15,6 1-3 0,-2-2-5 16,-2 2 4-16,0-2-2 0,4 3 5 0,-3-3-1 16,-1 2 0-16,4-1 0 0,-4-1-1 15,4 2-1-15,0-1 1 0,-2-1 0 16,-2 1 1-16,4 1 3 0,0-2-3 15,0 2-2-15,-2 0-4 0,2 0 4 0,0-1 1 16,0 1 0-16,0 0 1 0,-4 0-1 16,4-2 0-16,-4 2-1 0,4-1 2 15,0 1-1-15,0-2 0 0,-2 1-1 16,2-2-2-16,0 1 2 0,0 1-1 0,-5-2 4 16,5 0-2-16,0-2 1 0,0 2-1 15,0-2-3-15,0 3 2 0,0-3-1 16,0 1 4-16,0-2-1 0,0 1 0 0,0 1 1 15,0-2 9-15,0 0-1 0,5 0 0 16,-3-2-9-16,-2 2 1 0,0-1 0 16,4-2 0-16,0-1-2 0,-4 2 0 15,2-1 0-15,2 0-2 0,-2-2 0 0,-2 0 4 16,4 3 0-16,0-4-2 0,-1 1 2 16,1 0 1-16,0 1-1 0,-2-2 1 15,4 0-3-15,-2 0-3 0,0 2 2 16,-2-2 0-16,3 1 1 0,-3 1-3 0,2-1 0 15,0 1-3-15,-2 1 1 0,6-1 0 16,-8 2 2-16,2 0 3 0,2-1 3 0,-2 3-3 16,3 0 1-16,-1 0-1 0,-2 0 2 15,-2 2 0-15,4 1 6 0,-2-2 0 16,-2 2-1-16,0 0-1 0,0 0 0 16,0 0-1-16,0 2 2 0,0-3-1 0,0 2 1 15,0 0-3-15,0-1 2 0,-2 0 1 16,2-1-2-16,-4-1-3 0,4 1 3 15,-2-1-2-15,2 1-3 0,-4-2 0 0,-1-2 4 16,5 1 0-16,-2-1 8 0,-2 1-1 16,2-4-10-16,2 2-7 0,-4-1 4 15,0-2 5-15,2 0-1 0,-2 0-2 16,4 0 0-16,-4-2 2 0,4 0 2 0,-2 1 1 16,-3 1 4-16,5-1 2 0,0-1-2 15,-2 2-5-15,2 0 1 0,0 0-6 16,0 2-3-16,0-3-1 0,0 3-3 15,0 1-70-15,0 0-168 0,0 2-260 0,-4-4-134 16,0 2 45-16,4 0 184 0</inkml:trace>
  <inkml:trace contextRef="#ctx0" brushRef="#br3" timeOffset="114777.75">577 11767 68 0,'0'-1'58'0,"0"1"-20"0,0-2-13 16,0 2-8-16,0-2-7 0,0 2 4 0,0 0 7 16,0 0 1-16,0 0 1 0,0 0 1 15,4 0 8-15,-4 0 10 0,0 0 4 16,2 0 8-16,-2 2 9 0,0-2 7 16,6 2-7-16,-6-2-1 0,4 1 1 0,0-1 3 15,-2 2 9-15,5-1-6 0,-3-1-5 16,0 2-16-16,2-1-10 0,-4-1-10 15,6 0-8-15,-5 0-4 0,5 0-2 16,-2-1-5-16,0 1 2 0,0-2-1 0,-1 2-1 16,1-1-4-16,-2 1 0 0,2-2-2 15,-2 2 1-15,-2-1-1 0,4 1 0 16,-1-2-2-16,-1 2 0 0,-4 0-13 0,2 0-43 16,-2 0-76-16,0 0-87 0,0 0-58 15,0 0-26-15,0 2 41 0</inkml:trace>
  <inkml:trace contextRef="#ctx0" brushRef="#br3" timeOffset="115078.09">637 11791 75 0,'-4'2'104'0,"4"1"2"0,0-1-12 16,0 3-10-16,0 1-5 15,-3 0-10-15,-1 2-9 0,4-1-16 0,0 0-10 16,-4 3-6-16,2-2 2 0,-2 3 3 16,4-4-6-16,-2 3-5 0,2-3-3 0,-4 2-6 15,4-1-4-15,-4 1-5 0,4-2 0 16,0 0-4-16,0 0 4 0,4 0-1 16,-4-1 4-16,4-1-1 0,-4 1 1 15,2-2-1-15,2 1 0 0,-2-1 0 0,2-1 0 16,3 0-4-16,1-1 0 0,-6-2-1 15,4 1 5-15,2-2-3 0,-1 1-35 16,-1-2-103-16,0-1-137 0,2 0-47 0</inkml:trace>
  <inkml:trace contextRef="#ctx0" brushRef="#br3" timeOffset="115561.83">816 11937 52 0,'5'-2'74'0,"-5"1"-7"16,0-1-8-16,2 0-9 0,-2 0-12 15,4 0-7-15,-2-1-4 0,-2 0 1 16,4 0 1-16,-4 0 6 0,4-1 0 0,-2 1 3 16,-2-2 7-16,0 2 5 0,4 0 7 15,-4 0 6-15,4 0 12 0,-4 0 6 16,0 2 1-16,0-1-6 0,0-1-10 15,0 3-18-15,0-1-15 0,0-1-9 0,0 2-6 16,0-1-6-16,0 1-11 0,0 1 1 16,0 1 3-16,0-1-2 0,0 2 0 0,0 0-1 15,0-1-1-15,0 0 1 0,0 2 2 16,0-1-2-16,0 1 3 0,0 1-5 16,0-2 0-16,3 3 3 0,-3-3 1 15,0 1-3-15,0 1-1 0,0-1 1 0,0 1-1 16,4-1-2-16,-4-1-58 0,2 1-139 15,-2 0-150-15,0-3-37 0,0 1 85 16</inkml:trace>
  <inkml:trace contextRef="#ctx0" brushRef="#br3" timeOffset="117542.42">1563 11916 105 0,'4'-4'110'0,"-4"2"-2"0,2 0-8 0,-2-1-5 16,0 2-8-16,0-2-13 0,0 0-12 16,0 0-16-16,0-1-8 0,0 0-2 15,0 0 2-15,-2 1 1 0,2-4 4 16,-4 3-2-16,4-2 7 0,-2 2 6 0,2-2 15 16,-4 0-3-16,-1 0-12 0,5 0-19 15,-6 0 7-15,6 0 14 0,-2-2 18 16,-2 2 1-16,0-1-3 0,-2-1-8 0,1 2-8 15,-1-2-8-15,4 3 1 0,-6-3-3 16,6 1-7-16,-4 1-6 0,-3-2-8 16,3 1-3-16,4 1-5 0,-6-2-4 15,-2 2-1-15,3-1-2 0,5 0 0 16,-8 0-2-16,4 1 0 0,-5 0-2 0,3 0 2 16,2 0-2-16,-4-1 2 0,3 2-2 15,-3-1 0-15,4 2 11 0,-4-2 25 16,3 1 13-16,-3 1 4 0,8-3-14 0,-8 5-14 15,3-3-8-15,-3 1-6 0,4 1-4 16,-4-1-6-16,1 0-1 0,1 1-1 16,0 0-3-16,-1 0-1 0,1 0 0 0,-2 2 7 15,4-2 24-15,-5 0 16 0,5 0 12 16,0 1-8-16,-4-1-4 0,7 2-3 16,-5-1-2-16,2 1-1 0,0-1-1 0,0 0-3 15,-3 1 1-15,3 0-4 0,4-1-6 16,-6 2-7-16,2-1-8 0,1-1-7 15,3 2-1-15,-4 0-2 0,2-1-1 16,0 1-2-16,-2 0-1 0,4 0 0 0,-7 1-1 16,7-1-2-16,-2 0 5 0,-2 2-2 15,2-1 6-15,-2-1-3 0,2 2 0 16,1-2-5-16,-1 1 0 0,2 0 1 16,-6 1 1-16,6 0 0 0,-2-1-1 0,2 1-1 15,-7-1 2-15,7 1 3 0,-2 1-1 16,2-2-2-16,-2 1-1 0,0 1-3 15,-2 0 4-15,2 0 0 0,2 0 3 0,-3 0-3 16,3 1-3-16,-2-1-7 0,0 0 4 16,-2 0 3-16,4 2 11 0,-2-1-3 15,0-1-2-15,1 2-3 0,-1-1-1 16,0-1 1-16,2 2 4 0,-2-1-1 0,2 1-2 16,2-1-7-16,-4 1 6 0,0-2-1 15,4 1-2-15,0 1-1 0,-2-1 3 0,-3 1 2 16,5-3 1-16,0 3-2 0,-2 0 0 15,2-2-2-15,0 1 4 0,0 1 0 16,-4-2 0-16,4 1-1 0,-4-1-2 16,4 1-1-16,0 1 0 0,0 0 3 0,0-1 0 15,0-1 1-15,0 2-4 0,0-2 2 16,0 1 0-16,0-1 0 0,0 0 3 16,0 0-2-16,0 0-3 0,0 0 0 15,0-1 0-15,0 1 2 0,0-2 2 0,0 2-2 16,0-1 0-16,0-1-1 0,0 0 5 15,0 1-1-15,0 0 3 0,0-2-4 16,0 1 0-16,0 1 0 0,0-2 4 0,0 0-2 16,0 0-1-16,0 0 3 0,0 0-4 15,0 0 1-15,0-2-2 0,4 1 2 16,-4-3-3-16,4 3-3 0,-4 0 3 16,0-1-3-16,2-1 6 0,-2 0-3 0,5 0 2 15,-3-2-4-15,-2 3 1 0,8-3-1 16,-8 1 2-16,2-1 0 0,2 1 6 15,-2-1-6-15,2 1 1 0,3-1-1 16,-3-1 4-16,0 2-4 0,-2-1 0 0,2 1-2 16,-2 0 1-16,2 0 0 0,0 1-1 15,-2 0 0-15,-2 0 1 0,7 0-1 16,-7 1 2-16,4 0-1 0,-4 0 4 16,4 2 0-16,-4-1 2 0,2 1-4 0,-2 0 1 15,4 0-1-15,-4 1-2 0,0 1 1 16,4-1 0-16,-4 2 6 0,0-1 1 15,0 2-13-15,-4-1 0 0,4 0 5 0,0 0 6 16,-4 2 1-16,4-2-4 0,0 0 2 16,0 0 0-16,-2 0 1 0,2-2 0 15,-4 2 0-15,4-1 1 0,0-1 0 0,0 1-4 16,-4-1 0-16,4-1-2 0,0 0 0 16,-2 0-2-16,2-1 2 0,-5-1-2 15,5 1 2-15,-2-3 0 0,2 2 2 0,0 0 0 16,-4-2 0-16,4 1-1 0,-4 0-3 15,4-2-1-15,0 1-1 0,-2-1 0 16,2 1 3-16,-4 0 1 0,4 0 1 16,0 0-1-16,0-1 0 0,0 1 0 0,-2-1 0 15,2 2 0-15,0 0 0 0,0-1-1 16,0 1-6-16,0 1 1 0,-4-1 0 16,4 2-1-16,0-1-26 0,0 2-125 15,-4 0-178-15,4 0-164 0,0 2-91 0,0-2 2 16,-3 0 86-16,-1 0 152 0</inkml:trace>
  <inkml:trace contextRef="#ctx0" brushRef="#br3" timeOffset="118213.72">899 11164 110 0,'0'-2'115'16,"0"2"-10"-16,0 0-15 0,0 0-13 16,0 0-14-16,0 0-15 0,0 0-12 15,0 0-11-15,0 0-9 0,0 0-8 0,0 0-1 16,0 0-2-16,0 2 2 0,0-2 1 15,4 2 0-15,0-2 3 0,-4 1 7 16,2 1 8-16,-2-1 10 0,7 1 14 0,-3-1 9 16,0 2 13-16,-2-1 7 0,4-1 0 15,-2 0-14-15,3 3-16 0,1-4-9 16,-6 1 0-16,4-1 7 0,2 2 2 16,-6-2-3-16,5 0-11 0,-3 0-10 0,0 0-5 15,2 0-5-15,-4 0-6 0,2-2-3 16,3 2 0-16,-7-1-2 0,8 1 0 15,-8-2 2-15,2 2-3 0,-2 0-3 16,4-2-41-16,-4 2-82 0,0-1-115 0,0 1-95 16,0 0-41-16,-4-1 43 0</inkml:trace>
  <inkml:trace contextRef="#ctx0" brushRef="#br3" timeOffset="118506.17">967 11188 35 0,'0'6'79'0,"-4"-2"2"0,0 3 0 0,4-1-1 16,-2 0-2-16,-2 1-7 0,4 2-2 16,-2-3-6-16,2 2-8 0,0-1-12 15,-4 1-11-15,4-2-9 0,0-1-8 16,0 3-4-16,0-2-2 0,0 0-1 0,0 0 1 15,4-1-4-15,-4 1 2 0,2-2 0 16,2 1-3-16,-2-1-2 0,2-1 4 16,0 0-4-16,-2-2 3 0,5 3-4 0,1-1 3 15,-6-2 0-15,4 2 1 0,-2-3 0 16,3 0-59-16,1 0-119 0,-2 0-108 16,-4 0-8-16</inkml:trace>
  <inkml:trace contextRef="#ctx0" brushRef="#br3" timeOffset="119051.87">1155 11305 21 0,'5'0'48'0,"-1"-1"-12"0,-2-1-15 15,2 1-8-15,0-1-4 0,-2 2 1 0,2 0 0 16,-2 0 9-16,2 0 18 0,1 3 24 16,-5-1 17-16,2-1 6 0,-2 2 0 15,0 0-2-15,0 0-7 0,0 2-7 16,0-1-8-16,0 1-1 0,-2-1-4 0,2 1-3 16,-5-1 1-16,1 1-1 0,2 1 3 15,-2-2 0-15,2 1-1 0,2-1 0 0,-8 0 0 16,8 0-6-16,0-1-7 0,-2 0-13 15,-2 0-13-15,4-2-5 0,-5 2-6 16,5-2 0-16,0 1-1 0,0 0-1 16,0-1 3-16,5 2-3 0,-5-1 3 0,0-1-2 15,4 2 2-15,-2-3 0 0,2 2 3 16,0-1-4-16,-2 0 1 0,-2-1-1 16,6 2-1-16,-2-2 2 0,1 2-2 15,-3-2 0-15,4 0 1 0,-2 0-7 0,0 1-89 16,-2-2-198-16,6 1-146 0,-5 0 1 15,-3-2 137-15</inkml:trace>
  <inkml:trace contextRef="#ctx0" brushRef="#br3" timeOffset="128047.66">930 13839 58 0,'2'0'71'15,"-2"0"5"-15,0 0 10 0,4 0 10 16,-4 0 3-16,0 1 0 0,0 0-15 0,0 1-18 15,0 0-18-15,0-1-1 0,-4 1 3 16,4-1 3-16,0 2-6 0,-2-1-9 0,-2-1-10 16,2-1-7-16,2 0-10 15,-4 0-5-15,0 0-4 0,4-1-1 0,0-2-1 16,-2 0-1-16,2 0-1 0,0-2 1 16,0 2 0-16,2-3 0 0,-2 2 0 0,0 1 2 15,4-2-3-15,0 2 1 0,-4 0-1 16,2 0 2-16,4 0 2 0,-6 2 0 15,4-3 2-15,3 3 4 0,-7 1 0 16,4 0 3-16,0 1-1 0,-2 3 1 0,2-3-3 16,-2 4-1-16,-2-2-5 0,0 0 4 15,0 0 12-15,4 0 17 0,-4 0 8 16,-4 0-7-16,4-2-13 0,0 1-10 16,-2-2-5-16,-2 0-3 0,4-2-5 0,-2 1 0 15,2-1 0-15,-4-1 0 0,0 0 0 16,2 2-4-16,-3-2 2 0,5 0 0 15,0 1-2-15,0 1 1 0,-4-2 0 0,4 1 2 16,0 1 0-16,0-1-2 0,0 0 0 16,0 2 2-16,4-1 0 0,-4 1 0 15,0 0 2-15,5-1-2 0,-5 2 1 16,2-1 0-16,-2 0 0 0,4 0 0 0,-4 0 0 16,0 0 0-16,4 0 0 0,-4 0 0 15,0 0 2-15,0 0-1 0,2 0 5 16,-2 0-4-16,0 0 1 0,0 0-1 15,0 0-2-15,0 0 3 0,0 0-1 0,0 0 0 16,0 0-1-16,0 0-1 0,0 0 2 16,0 0-1-16,0 0 1 0,0 0-5 15,0 0 2-15,0 0-1 0,0 0 6 0,0 0-2 16,0 0-2-16,0 0 0 0,0 0 0 16,0 0 0-16,0 0 2 0,0 0 0 15,0 0 0-15,0 0 0 0,4 0-2 16,-4 0 0-16,0 0 0 0,0 0-2 0,0 0-1 15,0 0 0-15,0 0 1 0,0 0 4 16,0 0-2-16,0 0 0 0,0 0-2 0,0 0 2 16,0 0 0-16,0 0 2 0,0 0 0 15,0 1 0-15,0-1-1 0,0 0 0 16,0 0 1-16,0 0 0 0,0 0-2 16,0 0 0-16,0 0 1 0,0 0-1 0,0 2-1 15,0-2-1-15,0 0 2 0,0 2 0 16,0-2 0-16,0 0 0 0,0 0 2 15,0 1-4-15,0-1 2 0,0 0 0 16,0 2 0-16,0-2-2 0,0 1 1 0,0-1 1 16,0 0-3-16,2 0 3 0,-2-1 2 15,0 1 4-15,0 0-2 0,4-2-2 16,0 1 1-16,-4-1 0 0,2 0-2 16,-2 0 3-16,7-1-2 0,-7 0 11 0,8 0 9 15,-6 0 14-15,4-2 5 0,-2 1 1 16,3-2-1-16,1-1-5 0,0 0-2 15,0 0-8-15,1-1-7 0,-1 1-2 0,2-3-4 16,-2 2 1-16,3-2-3 0,3 2-1 16,-5-2-3-16,1 2-1 0,0-3-1 15,5 2 0-15,-7-2 0 0,6 3 1 0,-1-3 0 16,1-1-1-16,-1 2-1 0,-3-3-2 16,4 3 0-16,-1-2 0 0,-1 2 1 15,5-2-3-15,-7-1-2 0,5 3 1 0,-3 0-1 16,-2-1 1-16,5 2-2 0,-7-1-1 15,2 2 3-15,5-1 2 0,-7 3 1 16,0 0-2-16,3 0 0 0,-3 0 0 16,0 2 0-16,-1-1 0 0,-1 1 0 0,0 1 0 15,0-2 4-15,-2 2-3 0,0 2 2 16,-2-2-2-16,7 0 2 0,-7 1-2 16,-2 1 0-16,6-1 0 0,-6 1 1 15,4-1-2-15,0 0 0 0,-4 1 0 0,2 1 3 16,-2-1 1-16,0-1-2 0,4 2 0 15,-4 0-2-15,3-1 0 0,-3 1 3 16,0 0-2-16,0-2-1 0,0 2 2 0,0 0 3 16,4 0 1-16,-4 0 0 0,0 0 0 15,0 0 0-15,0 0 7 0,0 0 15 16,0 0 13-16,0 0 3 0,0 0-12 16,0 0-9-16,0 0-11 0,0 0-2 0,0 0-5 15,0 0 0-15,0 0-1 0,0 0-2 16,0 0-1-16,0 0-1 0,0 0 1 15,0 0 1-15,0 0 0 0,0 0-2 16,0 0-2-16,0 0 2 0,0 0 2 0,0 0 0 16,0 0 0-16,0 0 2 0,0 0-2 15,0 0-2-15,0 0 0 0,0 0 0 0,0 0 0 16,0 0 0-16,0 0 0 16,0 0 0-16,0 0 0 0,0 0 2 0,0 0 1 15,0 0 1-15,0 0 2 0,0-1 4 16,0 1-4-16,0-2-1 0,0 2-7 0,0-1 0 15,0-1 1-15,0 1 1 0,-4-1 1 16,4-1 3-16,0 2-1 0,0-1 0 16,0-1 8-16,0 0 5 0,-3 0 7 15,3-2 8-15,-4 3 2 0,4-3 1 0,-2 1-7 16,2-2-2-16,-4 1-2 0,0-1-1 16,4-1-9-16,-2-1-3 0,-2 1-4 15,2-2-1-15,-2 0-1 0,-1-2-3 0,3-1-1 16,-2 0 0-16,0 0 0 0,2-1-1 15,-4-1-1-15,2 1 0 0,0-2-2 16,-3 0 3-16,5 0-4 0,-6 0 4 16,2-2-1-16,4 2 2 0,-6-2 0 0,1 3-1 15,3 0 2-15,2 1-1 0,-2-1 0 16,2 2 0-16,-6 0-2 0,6-2 0 16,-3 3 3-16,3 0 0 0,-2 1 1 0,0-2-3 15,4 3 2-15,-6-2-1 0,6 2 2 16,-2 0-5-16,2 2 1 0,-4-1 0 15,0 2 1-15,4 0-2 0,-2 0-2 0,2 0 4 16,-5 3-3-16,5-1 3 0,0 0-3 16,-4 0 3-16,4 1-1 0,0 0 0 15,0 2 2-15,0-2 0 0,0 1 2 16,0 0-1-16,-2 1 1 0,2 0-2 0,0-1 0 16,0 1-2-16,0-1-1 0,0 2 3 15,0-1-1-15,0-1 1 0,0 2-2 16,0-1 2-16,0 1-2 0,0 0 4 0,0 0-4 15,-4-2 2-15,4 2 0 0,0 0 0 16,0-1 0-16,0 1 0 0,0 0 0 16,0 0 0-16,0 0 0 0,0 0-4 15,0 0 1-15,0 0 0 0,0 0-1 0,0 0-2 16,0 0 1-16,0 0 2 0,0 0 3 16,4 0 0-16,-4 0 0 0,0 0 0 15,0 0 0-15,0 0 0 0,2 0 1 16,-2 0 1-16,0 0-1 0,0 0 2 0,0 0-2 15,0 0 1-15,0 0 2 0,0 0 1 16,0 0 2-16,0 0 2 0,0 0 0 16,0 1 0-16,0-1-6 0,-2 0-1 15,2 2 2-15,0-2-2 0,0 0-1 0,0 1 1 16,0-1-2-16,-4 0 0 0,4 0 0 16,0 2 0-16,0-2 0 0,0 0 0 15,0-2 0-15,0 2-3 0,4-1 1 16,-4-2-2-16,2 1 2 0,-2 0-4 0,4 0 0 15,-4 0 3-15,5-1-1 0,-3 2-5 16,2-1 3-16,0 1 1 0,-2 1 6 16,2 0 2-16,-2 0 2 0,6 1 2 0,-8 2 2 15,2 0-3-15,3 0 2 0,-3 2 0 16,-2 1 5-16,4 0-2 0,-4 0-2 16,0 0 1-16,0 0-1 0,-4 0-3 0,4-2 0 15,0 1 0-15,-2-1 0 0,-3-1 1 16,3 0 0-16,-2 0-1 0,0-1-6 15,-2-2 0-15,4 0 0 0,-2-2 0 0,-2 1-3 16,1-3 0-16,1 2-2 0,2-1 3 16,-2-2-2-16,4 1 1 0,-2-1-4 15,2 1 2-15,0-1-1 0,0 1-2 16,0-1 1-16,2 1 2 0,-2-1 0 0,4 2 4 16,-2 2-3-16,2-2 2 0,1 1 0 15,-3 0 0-15,2 2 1 0,0 2 4 16,-2 0 1-16,2 1 2 0,-2 1 3 15,-2-1-1-15,4 1 1 0,-4 3-1 0,0-3-2 16,0 2 1-16,-4-1-3 0,4 1 5 16,-2-2-2-16,-2 1 3 0,2-3-3 0,-2 2-2 15,0-3-5-15,2 1 0 0,-3-2-1 16,1-3 0-16,4 1-2 0,-6-2-3 16,6 1 1-16,0-2-4 0,0 1 3 15,0-1-10-15,0 1-76 0,0-1-163 0,4 1-270 16,-2 1-91-16,-2-1 61 0,0 3 218 15</inkml:trace>
  <inkml:trace contextRef="#ctx0" brushRef="#br3" timeOffset="129576.93">1344 12848 8 0,'2'0'77'0,"-2"-1"-14"0,0 0-10 0,0-1-9 15,4-1-2-15,0 2-3 0,-4-1 1 16,2-1 5-16,2 0-1 0,-2 0 5 16,2 0-1-16,-4 0 5 0,7-1 0 15,-3 1 1-15,2-4-4 0,-2 3 1 0,2 0-7 16,-2-1-7-16,3-1-1 0,-1 0-5 16,0 0-1-16,0-1-5 0,2-1-2 0,3 0-1 15,-5 1-5-15,4 0-4 0,-1-2-4 16,1 0 0-16,-2 0-1 0,0 0 3 15,3-2 3-15,-1 2 0 0,0 0-1 16,1-1-5-16,-1 1-3 0,-2 0 2 0,1 1 1 16,-1-1-2-16,0 0-3 0,3 3 2 15,-9-1-1-15,4 1 0 0,4 1-1 16,-4-1-3-16,3 0 0 0,-7 2 1 16,4-2-1-16,-2 1 0 0,0 0 0 0,-2 1 2 15,6 1-2-15,-5 0 0 0,1 2 0 16,-2-2 0-16,-2-1-2 0,8 2 2 15,-8 0 0-15,2 2 2 0,-2-1-1 0,4-1 3 16,-4 2 8-16,2 0 13 0,-2 0 21 16,0-1 12-16,0 1 5 0,4-2-6 15,-4 2-8-15,0-1-7 0,0 1-4 16,0-2-7-16,0 2-8 0,0 0-8 0,0 2-4 16,0-2-6-16,-4 0-1 0,4 1 1 15,0 1 1-15,0-1-2 0,0 2-1 16,-2 0-3-16,2 0 0 0,-4 2 3 15,4-1-1-15,0-1-1 0,-2 1-1 0,2 3 0 16,0-1 0-16,-4-1 0 0,0 2 0 16,4-1 0-16,0 0 1 0,-2 1 4 15,2-1-2-15,-4 1 4 0,4 0-6 0,0-1 0 16,-3-1 1-16,3 2 3 0,0-3 0 16,-4-1 0-16,4 1-2 0,0 0-3 15,0 0 1-15,0-1-1 0,-4 0 5 16,4-1-2-16,0 1 1 0,0-2 3 0,0 0 28 15,0-1 49-15,4 2 55 0,-4-2 29 16,4-2-6-16,-4 1-26 0,3 0-40 16,-3-2-32-16,4-2-20 0,-2 1-17 0,-2-3-10 15,4 2-6-15,0-1-2 0,-2-2-6 16,-2 2 2-16,4-1-1 0,-2-1 4 16,-2 2 0-16,0-2 0 0,0 1 0 0,0 1 31 15,4 0 28-15,-4 0 22 0,-4 0-3 16,4 0-16-16,0 0-19 0,0 2-15 15,-2-1-15-15,-2 0-7 0,4 3-3 16,-2-3-3-16,-2 2-3 0,0 2-3 0,2-2-2 16,-2 1 2-16,1 0-2 0,-5 1 0 15,6 1 5-15,-2 0-2 0,0 0-3 16,-2 0-3-16,4 0 1 0,-3 0-1 0,1 0 3 16,-2-1 0-16,4 1 0 0,2 0 0 15,-8 0 1-15,8-2 1 0,-6 2-4 16,6 0-2-16,-2-1-17 0,2-1-120 15,-9 2-217-15,9 0-269 0,-6 0-116 0,2 0 75 16,-2 0 197-16,4 2 185 0</inkml:trace>
  <inkml:trace contextRef="#ctx0" brushRef="#br3" timeOffset="131630.53">936 13864 24 0,'5'-1'117'0,"-3"-1"6"16,-2 0 9-16,0 2 2 0,0-1 2 0,4 0 3 15,-4-1 7-15,0 2 5 0,0-1 12 16,4 1 10-16,-4 0 9 0,0-2 0 16,0 2-10-16,0 0-25 0,0 0-33 15,0 0-27-15,0 2-26 0,0-1-21 0,0 2-14 16,-4 0-8-16,0 2-3 0,4-1-6 15,-7 2 0-15,7 2-4 0,-4-1-3 16,-2 1-1-16,4 1 4 0,-2-1 2 16,0 0-2-16,-3 1-1 0,7 0-3 0,-2-1 1 15,-6-1-1-15,8-1-1 0,-6 0-2 16,6-1 5-16,-4 1-2 0,4-3-4 16,0-2-13-16,-2 2-9 0,2-3-14 0,0 0-61 15,0-3-75-15,-4 2-71 0,4-1-22 16,0-2-1-16,4 1 15 0,-4-2 24 15,0 1 25-15,0-2 26 0,0-1 29 16,2 3 37-16,-2-2 35 0,0 0 29 0,0 0 18 16,0 0 13-16,4 2 8 0,-4-1 7 15,0-1 9-15,0 2 12 0,0 1 21 16,4-2 13-16,-4 2 4 0,2 0 3 16,-2 0 0-16,0 2 12 0,0-1 13 0,4 1 4 15,-4 1-1-15,4-2-14 0,-4 2-8 16,2 2-11-16,-2-2-1 0,0 1 2 15,5 1 3-15,-3-1-2 0,2 2-7 0,0 0-2 16,-2 0 3-16,2 0-1 0,-2 2 1 16,2-1 3-16,3-1 4 0,1 3-2 15,-6-1-12-15,4-1-11 0,2 2-10 16,-1-1-6-16,-1 1-4 0,0 0-3 0,0 0-3 16,-2 0-2-16,3-2 0 0,1 1-2 15,-6-1 2-15,4 1 0 0,2-2 2 0,-6 1-1 16,3-1-2-16,-3-2 2 15,2 3 8-15,-4-1 22 0,6-2 41 0,-6 1 38 16,4-1 35-16,0-1 13 0,-4 2 10 16,2-1 6-16,-2 1 7 0,0-1-11 0,0-1-18 15,4 1-31-15,-4-1-33 0,0 2-26 16,0-2-26-16,-4 2-14 0,4-2-10 16,0 0-2-16,-2 0-1 0,-2 1 2 15,0-1 5-15,2 2 6 0,-2-2 4 0,-2 1 4 16,1 1 4-16,-1-2 2 0,0 0 0 15,0 1-10-15,-2-1-6 0,1 0-8 16,3 0-18-16,-2 0 2 0,4-1-2 0,-6 1 10 16,1 0-11-16,5-2-12 0,-2 1-18 15,0-2-39-15,4 1-143 0,-2-1-257 16,-2 0-309-16,2 0-67 0,-2-1 139 16,0 1 276-16</inkml:trace>
  <inkml:trace contextRef="#ctx0" brushRef="#br3" timeOffset="134102.5">1174 13782 7 0,'0'-2'73'0,"0"2"-2"15,2-1 8-15,-2-1 2 0,0 2-2 0,0-1-3 16,4-1 0-16,-4 1-4 0,2-1-4 15,-2 1-4-15,0-3-3 0,0 3-5 0,0 0-11 16,4-2-13-16,-4 0-9 0,5 0 0 16,-5 0 6-16,0 0 6 0,0 0 4 15,0 0 6-15,0-2 3 0,0 2 7 16,0 0 8-16,0-2 4 0,0 3 1 0,0-3-5 16,0 2-5-16,0-1-1 0,0 0-7 15,0 0-12-15,-5 0-9 0,1 1-6 16,4-4-2-16,0 3-2 0,-2 0 7 15,-2-1 8-15,4-1 0 0,-2 2-3 0,-2-1-5 16,0-1-1-16,2 0 8 0,-2 0 0 16,-1 0-5-16,-1 0-10 0,4 0 8 15,-6 0 25-15,2 0 37 0,4-1 37 0,-7 1 12 16,3 0 0-16,4 0-27 0,-6 0-26 16,2-1-28-16,2 3-17 0,-3-2-8 15,5 2 2-15,-6-1 4 0,2-1-3 16,4 2-9-16,-7-1-11 0,3 2-6 0,4-1-2 15,-2 1-3-15,-2 0-1 0,2 0-1 16,0-1 1-16,-3 3 0 0,5-2-2 16,-2 2-1-16,0-1 0 0,-2 1-1 15,4-1 2-15,-6 2-1 0,1 0 1 0,3 0 1 16,2 0 1-16,-4 0 0 0,2 0-2 16,0 0-1-16,-3 0-2 0,5 0 3 0,-6 0 0 15,6 2 0-15,-2-2 3 0,2 1-4 16,-6 1 3-16,1-1 1 0,7-1 1 15,-4 3-8-15,-2-2 3 0,4 1-1 16,-2 0 2-16,0 1-1 0,-3-2 1 0,5 2 1 16,-2 0 1-16,0-1-2 0,-2 0-2 15,2 2 2-15,2-1-2 0,-2 0 0 16,2 0 2-16,-7 1 0 0,7-1 0 0,-2 0-6 16,2 0 0-16,-2 2 3 0,0-1 6 15,2-1 0-15,-2 2-2 0,1-2 1 16,3 1-1-16,-8 1 1 0,8-3-2 15,-6 3 0-15,6-2 3 0,-4 2-3 0,4-2-3 16,-6-1 2-16,6 3 0 0,-2-2 2 16,2 0-1-16,0 0-2 0,-5 0 0 15,1-2 1-15,4 3 3 0,0-1 0 16,-2 0 2-16,2-2-3 0,-4 1 2 0,4 1-3 16,0-2 0-16,0 0 1 0,0 1 1 15,0 0 1-15,-2-1-3 0,2-1 0 16,0 2 0-16,0-2 0 0,0 0 3 15,0 1-1-15,0-1-1 0,0 0 0 0,0 0 4 16,0 0 0-16,0-1-1 0,2 1-3 16,-2-2-2-16,0 1 1 0,0-1 0 15,4-1 3-15,-2 2-5 0,-2-2 1 0,4 1 1 16,1-1 4-16,-3 0-4 0,-2 0 0 16,6 0-4-16,-2-1 7 0,-4-1 3 15,6 2-1-15,-2-2 0 0,0 1-11 16,-1 1 2-16,3-1 0 0,-2 1-1 0,0-1 8 15,-2 2-7-15,2-1 2 0,-2 0-1 16,-2 1 4-16,9 1 0 0,-9-1 3 16,2 1 1-16,-2 1 2 0,0 1-7 0,4 1 4 15,-4-1-6-15,2 2 4 0,-2 0 0 16,0 0 4-16,0 0-3 0,0 2 0 16,0-1 0-16,0-1 5 0,-2 1-2 0,2 0-2 15,0 0-1-15,-4-1-1 0,4 0 1 16,0 0 0-16,-2 0 2 0,2-1-2 15,-5 1-5-15,1-3 2 0,4 1-1 16,0-1 7-16,-2 0-2 0,-2 0 0 0,4-1-6 16,-2-2-1-16,-2-1 0 0,0 2-4 15,4-3 5-15,-2-1 3 0,-2 1 10 16,1 0-4-16,3-1 3 0,-4-1 0 0,0 3-2 16,4-2-7-16,-2 2 1 0,-2-1-1 15,4 2-1-15,-4-1-3 0,4 1-1 16,0 0 0-16,0 0 3 0,-2-1-1 0,2 3 0 15,0-2-1-15,0 2-1 0,0-1-1 16,0 1-20-16,0-1-92 0,-4 2-164 16,4-1-170-16,0 1-122 0,0 0-47 15,0-2 66-15,0 2 139 0</inkml:trace>
  <inkml:trace contextRef="#ctx0" brushRef="#br3" timeOffset="135072.87">382 13663 122 0,'-6'0'176'0,"6"0"-19"16,0 0-13-16,-2 0-20 0,2 2-12 15,-4-2-24-15,0 0-18 0,4 0-21 0,0 0-9 16,0 0-5-16,0 0 0 0,0 0-2 15,4 0 8-15,0 0 16 0,-4 0 26 16,2 0 20-16,4 0 20 0,3-2 27 16,-7 2 34-16,8 0 31 0,-4-1 3 15,5-1-33-15,-5 1-49 0,4-1-49 0,5 1-27 16,-7-1-20-16,2 0-16 0,1 2-13 16,-5-1-2-16,4 1-1 0,-4-1-2 15,5-1 0-15,-5 2-4 0,-2-1-2 0,2-1 2 16,2 2 1-16,-6-1 0 0,3 1 0 15,-3-2-34-15,-2 2-91 0,4-1-105 0,-8 1-92 16,4 0-23-16,0-3 7 0,-2 1 51 16,-3-1 67-16,3 2 68 0,-2-1 56 15,0-1 35-15,2 3 22 0,-2-1 13 16,0 1 9-16,2-2 9 0,-2 2 5 0,-3 2 7 16,7-2 5-16,-4 1 13 0,-2 2 12 15,6-1 18-15,-2 0 17 0,-6 3 8 16,8 0 4-16,-2 1 0 0,-2 0-3 0,1 0 2 15,3 1-2-15,-4 1-1 0,0-1 2 16,2 0-4-16,-2 1-6 0,4 1-3 16,0-1 1-16,0 1 6 0,-4 0-2 15,4-2-12-15,0 2-15 0,0 0-14 0,4-2-9 16,-4 1-10-16,0 0-3 0,4-2-2 16,-2 1-2-16,2-1-2 0,0 0 1 15,-1-1 4-15,3-1 0 0,2 1-2 16,-6-2-6-16,8 0-1 0,-3 0-8 0,-1-2-75 15,-2-1-144-15,6 0-205 0,-4 2-102 16,-1-2 34-16,-3 0 148 0</inkml:trace>
  <inkml:trace contextRef="#ctx0" brushRef="#br3" timeOffset="135396.51">686 13879 21 0,'4'-2'44'0,"-2"0"-16"0,3-3-9 16,-1 2-2-16,-2-1 8 0,4-1 16 0,-2-1 16 15,0 2 15-15,-2-3 17 0,2 3 12 16,-1-2 10-16,-3 2 8 0,4 1 0 15,-4-2-5-15,0 2-9 0,4 2-18 0,-4-1-17 16,0 1-13-16,2 2-6 0,-2-1-9 16,0 3-10-16,0 0-11 0,0 0-8 15,0 2-5-15,0-1-2 0,0 1-3 16,4 0 1-16,-4 0-4 0,4 1-6 0,-4-1-60 16,0-1-156-16,2 1-160 0,-2-2-34 15,0-2 95-15</inkml:trace>
  <inkml:trace contextRef="#ctx0" brushRef="#br3" timeOffset="136968.63">1633 13264 196 0,'0'0'200'0,"0"0"-19"16,0 0-27-16,0 0-19 0,-4-1-8 0,4 1 1 15,0-4 8-15,0 4 14 0,0-1 33 16,0 0 38-16,0-1 41 0,0 1 18 16,0-1-6-16,0-1-41 0,-2 2-51 15,-2-1-50-15,4-1-31 0,0 1-29 0,-2 0-21 16,2-1-21-16,-9 0-11 0,9 1-4 15,-6-1-4-15,6-2-2 0,-2 3-4 16,-6 0 1-16,6-1-3 0,-2-1-2 16,-3 1 2-16,3 1-3 0,-2-1 0 0,2 0-2 15,-2 0 1-15,0 2-1 0,-1-2 0 16,1 1 2-16,-2 1 0 0,2-2 0 16,-1-1 0-16,1 3 0 0,-2 0 0 15,2-2 0-15,-5 1 1 0,5 1-2 0,0-1-1 16,-4 1 0-16,3-1 2 0,1 1-2 15,-4 1 0-15,4 0 2 0,-5 0 1 0,3 0 4 16,2 0-3-16,-4 0-2 16,3 1-2-16,-3-1-2 0,4 2 2 0,-4-1 2 15,3-1 0-15,1 3-2 0,0-1 4 16,-2-1-4-16,1 1 1 0,-3 0-2 0,4 0 2 16,4 1 1-16,-6 0-2 0,1 0 4 15,3 0-2-15,-2 2 1 0,0-2 9 16,0 1-3-16,2 1-3 0,-3-1-10 15,3 0 1-15,-2 1 5 0,2 1-3 0,-2-1 3 16,-1 1-1-16,3-2 1 0,-2 1 4 16,4-1-2-16,-6 1-2 0,6 1-2 15,-2-2 0-15,1 1 0 0,-5-2 2 0,8 1-6 16,-6-1 5-16,6 2-1 0,-4-2 5 16,2-1-3-16,-2 2 0 0,4-1 0 15,-2 0-1-15,2 0 2 0,-5 0-4 16,5-2 2-16,-4 2 1 0,4 0 3 0,0-1-3 15,0-1-1-15,-2 2 2 0,2 0 0 16,-4-1 0-16,4 0 2 0,0 0-3 16,0 1-1-16,0-1-1 0,-2 1 1 15,2-2 2-15,0 1-1 0,0-1 3 0,0 1-9 16,0-1 1-16,0 0 2 0,0-1 13 16,0 2-4-16,0-2-5 0,0 2-14 15,0-2 5-15,0 0 3 0,0 0 10 0,0 0 1 16,0 0-4-16,0-2 1 0,2 0-2 15,-2 2-1-15,0-1-1 0,6-2 0 16,-6 0-1-16,4 0 4 0,1 0 0 16,-3 0 0-16,2 0-5 0,-2-1 7 0,2-1 1 15,2 2 1-15,-2-2-12 0,3 3 0 16,-3-1 4-16,-2 0-2 0,6 1 4 0,-6-1-1 16,2 2 2-16,-2-1-3 0,2 2 2 15,1 0 0-15,-3 2 0 0,-2-1-2 16,4 2 4-16,-4-1-1 0,0 1 3 15,0 1 3-15,0-1-1 0,0 0-2 0,-4 0-4 16,4 2-2-16,-2-2 0 0,2-1 2 16,-5 2 2-16,1-1 4 0,4-2-2 15,-2 1-1-15,-2-1-5 0,2 1 0 0,2-2 2 16,-8 0-2-16,8-2 4 0,-2 1-2 16,-2-2 0-16,4 0-6 0,-3-1 3 15,3 0 1-15,-4 0-1 0,4 1-1 0,-4-4 1 16,4 5 1-16,0-3 3 0,0 2-3 15,0-1-7-15,0 0-42 0,0 2-143 16,0-1-209-16,0 0-225 0,0 0-99 16,-2 1 66-16,-2-1 177 0,4 0 188 0</inkml:trace>
  <inkml:trace contextRef="#ctx0" brushRef="#br3" timeOffset="137440.53">959 13162 12 0,'0'0'136'0,"0"0"-19"0,0 0-12 16,0 0-16-16,0 2-6 0,0-2-4 0,-2 0-10 15,2 0-11-15,0 0-11 0,0 0-10 16,0 0-2-16,2 0 12 0,-2 0 16 15,0 0 15-15,0-2 7 0,4 2 6 0,0 0 8 16,-4-1 6-16,2-1 4 0,3 1-9 16,-3-1-19-16,6 1-26 0,-6 1-17 15,4-3-15-15,-2 3-8 0,0-2-5 16,3 0-4-16,-3 2-3 0,-2-1 0 0,4 0 2 16,-2 1-4-16,0-2 3 0,-2 2-1 15,3 0 2-15,-3 0-2 0,-2 0-7 16,4 0-52-16,-4 2-87 0,0-1-118 15,0 0-90-15,0-1-56 0,0 0 32 0,0 0 87 16</inkml:trace>
  <inkml:trace contextRef="#ctx0" brushRef="#br3" timeOffset="137702.51">1007 13168 87 0,'0'2'105'0,"0"-2"11"15,-4 1 10-15,4 1 0 0,0 1-22 16,0 0-20-16,0 0-21 0,-3 1-11 0,-1 1-9 16,4-1-4-16,-4 2-11 0,4 2-5 15,-2-2-7-15,2 0 0 0,-4 3-4 16,4-2 2-16,-2-1-4 0,2 2-3 16,0-2-1-16,0 0-3 0,0 0 0 0,0 0-3 15,0 0 1-15,0-2-1 0,2-1 2 16,2 2 0-16,-2-2-4 0,2-2 2 15,3 0-2-15,-3 1-39 0,0-2-97 16,2 0-142-16,-4-2-49 0,6 2 43 0</inkml:trace>
  <inkml:trace contextRef="#ctx0" brushRef="#br3" timeOffset="138254.67">1100 13248 28 0,'6'-2'91'0,"-6"1"-7"0,4-1-16 15,0 0-17-15,-4 1-19 0,2 1 2 16,-2-1 7-16,4 1 15 0,-2 0 6 0,-2 1 0 16,5 0-7-16,-1 1-5 0,-4 1-4 15,0 0-1-15,0 0 7 0,0 2 5 16,0-3 5-16,0 3-1 0,-4 0-3 0,-1 1-1 15,5-2-3-15,-2 1 1 0,-2-1 0 16,4 1-4-16,-2-1-10 0,2 1-7 16,-4-2-9-16,0 1-1 0,4-1 1 0,-2 0-1 15,-2-2-4-15,4 3-6 0,0-1-7 16,-4-2 0-16,4 1-6 0,0-1 2 16,0 2 1-16,0-1 2 0,0-1-1 0,0 0 1 15,0-1 3-15,0 2 9 0,4 0 21 16,-4-1 24-16,0 1 27 0,4-2 9 15,-2 0 5-15,-2 1-13 0,4-1-17 16,0 0-21-16,-2 0-17 0,-2 0-14 0,6-1-6 16,-6 1-4-16,9 0-6 0,-7-2-2 15,4 2-7-15,-6-1-82 0,8 1-170 16,-8 0-260-16,2-2-77 0,-2 0 71 16,0 1 201-16</inkml:trace>
  <inkml:trace contextRef="#ctx0" brushRef="#br3" timeOffset="157136.31">1664 11280 37 0,'0'-2'90'0,"0"2"0"16,0 0-3-16,0 0-11 0,0 0-9 0,0 0-6 16,0 0-9-16,0 0-8 0,0 0-11 15,0 0-6-15,0 0-9 0,0 0-5 16,0 0-6-16,0 2 4 0,0-2-7 0,-4 1 0 15,4-1-3-15,0 2 4 0,-4-2 1 16,4 1 3-16,0 1 4 0,0-1 1 16,0 1-2-16,0-2 0 0,0 3-5 15,-2-2 2-15,2 0 1 0,-4 3 0 16,4-3-1-16,0 2 0 0,-3-1 1 0,3 1 0 16,-4 0 0-16,0-1 5 0,4 2 3 15,-2-1 0-15,-2 1-1 0,0-1-5 16,4 0 2-16,-2 2-4 0,-2-2-2 0,2 3-6 15,2-2 1-15,-9 2 3 0,9-3 0 16,-6 3-4-16,6-1 1 0,-2-1 1 16,-6 2-1-16,6-1 0 0,-2 0 1 0,2 0 0 15,-3 1-2-15,1 0 2 0,-2 0 0 16,2-1 5-16,2 1 7 0,-2 0 4 16,2-2 3-16,-2 2-1 0,-1-1-2 0,-1 1-5 15,4 0-4-15,-2 0 1 0,-2 0-2 16,2-2-4-16,-1 2 0 0,-1 0-2 15,4 0-2-15,-2-1 0 0,0 0 4 16,-2 2-3-16,4-1 2 0,-7-2 0 0,7 2-1 16,-2 0 0-16,2 0-1 0,-6-2 2 15,2 3-3-15,2-1-2 0,1-1 1 16,-3 2-1-16,2-3 2 0,0 2-4 0,-2 0 4 16,4 0-4-16,-7 0 8 0,7 0-3 15,-2 0 2-15,-2 0-7 0,2 0 2 16,2 0-2-16,-6 0 4 0,6 2-2 15,-3-4 5-15,3 2-2 0,-6 0 2 0,6 0-4 16,-2 0-1-16,-2-1 2 0,2 1-2 16,-3 0-1-16,3 0-5 0,2-2 2 15,-2 2-1-15,2 0 10 0,-6-2-3 0,6 3-4 16,-3-3-1-16,3 1 1 0,-6 1 5 16,6-2 0-16,-2 1-2 0,2-1 1 15,2 1-2-15,-8-1 0 0,8 2-2 16,-7-3 2-16,7 1 1 0,-4 1 2 15,2 0-1-15,-2-1-2 0,2 0 0 0,-2 1-4 16,0 0 3-16,2-1 0 0,-2 0 3 16,1 0 1-16,3 0-6 0,-8 1 2 15,8-2 0-15,-2 1 1 0,-2 1 0 0,4-2 1 16,-4 0-1-16,4 1 0 0,-2-2 1 16,-2 0-3-16,4 2 2 0,-2 0 0 15,2-1 2-15,0 0-2 0,-5-1 0 16,1 2 0-16,4-2 0 0,0 1 4 0,-2 0-1 15,2-2 1-15,-4 2-7 0,4-1 2 16,0-1-1-16,0 0-1 0,0 1 3 0,-2 0 2 16,2-2 0-16,0 1-3 15,0 1 1-15,0-2-1 0,0 0 2 0,0 1-1 16,0-1 2-16,0 0 1 0,0 0-1 16,0 0-2-16,0 0 0 0,0 0-1 0,0 0 1 15,2 0 1-15,-2 0 1 0,0 0 1 16,0 0-2-16,0 0 1 0,0 0-1 15,0 0 0-15,4-1 1 0,-4 1-1 16,2-2 0-16,-2 1-1 0,4-3 0 0,1 2-1 16,-5 0 0-16,2-1 1 0,4-1 1 15,-6 1 0-15,4-1-1 0,2 0 0 16,-2 1 0-16,0-1-1 0,-1-1 2 16,3 1-1-16,-2-1 0 0,0 1 0 0,-2-2 0 15,4 0 0-15,-2 1 0 0,3-1 0 16,1-1 0-16,-6-1 2 0,4 0-1 0,2 1-1 15,-1-2 2-15,-1 0-4 0,0 0 2 16,0 0 0-16,-2 0 3 0,3 2-1 16,1-2-2-16,-6 0 0 0,4 1 2 15,2 0 1-15,-6 3-2 0,5-3-1 0,-3 1 0 16,2-1 0-16,-2 1-1 0,-2 1 2 16,2-2-1-16,2 2 0 0,3 0 1 15,-7-1-1-15,2 0 0 0,-2 2-1 0,6-1 0 16,-6 0-2-16,5 0 1 0,-3 0 2 15,0 1 0-15,-2-1-1 0,6 0 0 16,-6 0 1-16,4 1 0 0,-1 0-3 16,1-1 2-16,-2-1 1 0,2 2 1 0,-2-1-1 15,2 0 0-15,1 0-1 0,-3 0 2 16,2 0-1-16,-2 0 3 0,-2 0-3 16,4 0 1-16,3 0-1 0,-7 0 1 15,2 1-1-15,-2-1 0 0,2 2-1 0,0-1 2 16,-2 1-1-16,2-1 2 0,1 1-4 15,-5 1 4-15,2-2-1 0,2 2-1 16,-2-2-1-16,-2 3 1 0,8-3-2 0,-8 1 4 16,2-1-2-16,2 1 1 0,-2-1 1 15,-2 1-2-15,4-1-3 0,1 2 1 16,-3-1 1-16,-2-1 1 0,4 2 0 16,-2-2 0-16,-2 3-1 0,4-1 1 0,0-2 0 15,-2 2 0-15,-2 0 0 0,8 0 0 16,-8-1 0-16,3 2 0 0,1-1-1 15,-2 0-1-15,-2 0 2 0,8 0 0 16,-8 0 0-16,2 0-3 0,-2 0 3 0,4 0 0 16,-2 2 5-16,-2-1-3 0,4-1-2 15,1 1 1-15,-5 1-1 0,0 0 2 0,2-1-4 16,-2 2 2-16,4-3 2 16,-4 3 2-16,0-1-3 0,2-1 0 0,-2 1 1 15,0-1 1-15,0 1-3 0,0 1 0 16,0-2 0-16,4 0 0 0,-4 1 1 0,0 1 1 15,0-1 0-15,0 1 0 16,0-2-2-16,0 2 0 0,0-1 0 0,0 1-2 16,0 0 0-16,0 0 2 0,0-2 0 15,0 2 0-15,0 0-2 0,0 0-1 0,-4 0 0 16,4 0-37-16,0 0-117 0,0-1-166 16,-2 1-64-16,-2 0 54 0</inkml:trace>
  <inkml:trace contextRef="#ctx0" brushRef="#br3" timeOffset="158395.87">1251 11862 7 0,'0'0'41'0,"0"0"8"0,0-2 5 16,0 2 3-16,0-1 7 0,2 1 4 16,-2-2-3-16,0 0-11 0,0 1-14 15,4 0-6-15,-2-1-8 0,-2-1-4 16,4 2-3-16,-4-1-5 0,4 1-5 0,-2-1-5 16,-2 1 1-16,4 1 0 0,0-2 0 15,-1 0 0-15,-3 2-1 0,6 0-2 16,-2-1 0-16,0 1 1 0,-2 0-3 0,4 1 4 15,-2-1-2-15,1 2 6 0,-3 0-1 16,2-2-6-16,0 1 4 0,-2 2 14 16,2 0 19-16,-2 0 8 0,-2 1-5 15,0 0-10-15,0 0-11 0,0 2-4 0,-2-2-4 16,-2 1-3-16,2-2 2 0,-2 3 6 16,0-3 15-16,-3 2 9 0,3-2 8 15,-2 1 11-15,4-1 7 0,-6 0-2 16,2-1-12-16,-1 0-15 0,1 0-14 0,2-2-9 15,-2 2-7-15,2-2-2 0,2-2-2 16,-7 0 0-16,7 1-9 0,-2 0 1 16,4-2-1-16,0 0 7 0,0-2-2 15,0 2 0-15,0-2-2 0,0 3 2 0,4-3 0 16,-2 2 2-16,-2-1-1 0,9 0 2 16,-9 0-3-16,2 1 1 0,4 0 1 15,-2 2 0-15,0-1 1 0,2 1-2 0,-2 1 2 16,-1-2 1-16,1 2 0 0,-2 2 2 15,2-2 4-15,0 1 3 0,-4 1-2 16,0-1 0-16,0 2-2 0,0 0-1 0,-4 0 11 16,0 2 15-16,2-4 21 0,-2 2 6 15,1-1-7-15,-5-1-17 0,2-1-11 16,2 0-10-16,2 0-5 0,-4 0-7 16,6-3-2-16,-9 2-4 0,9-4 0 0,0 1 0 15,0-2-2-15,0 0 0 0,0 0 1 16,0 0 2-16,9 0 1 0,-9 1-1 15,2-1-1-15,2 2 2 0,-2 1 0 0,2-2 3 16,2 2 1-16,-6 2 4 0,8 1 3 16,-8 0 0-16,3 0-2 0,-3 2 2 15,0 0-1-15,0 1-1 0,0 0-1 16,0 0-4-16,0 0-3 0,0 0-7 0,-3-1-70 16,3 0-142-16,0-2-210 0,0-2-64 15,-4 0 64-15</inkml:trace>
  <inkml:trace contextRef="#ctx0" brushRef="#br3" timeOffset="160162.01">1209 11964 97 0,'0'0'102'0,"0"-2"-2"0,4 2-3 0,-4-1-6 15,0 1-3-15,0 0-5 0,0-2-6 16,4 2-5-16,-4 0-10 0,0 0-12 16,-4 0-12-16,4 2-12 0,0-2-9 15,-4 1-6-15,4 1-1 0,-2-1 1 0,-2 2 0 16,4 0 1-16,-4 0-3 0,4 0 3 15,-2 0-4-15,-2 2 3 0,2-1 0 16,2-1 1-16,-9 3 6 0,9-1 1 0,-6 1 1 16,4-2-4-16,-2 2-4 0,0 2-2 15,2-4 0-15,-2 4-2 0,-1-2 1 16,-1 1 6-16,4 1 5 0,-2-2 3 16,-2 1 2-16,2 0-4 0,2 1-1 0,-7 0-6 15,3 1-4-15,4-2-2 0,-6 1-1 16,2-1-3-16,2 2 1 0,1-1-2 15,-3-1-1-15,2 1-2 0,0 1 2 16,-2 0 0-16,0-2-2 0,1 2 3 0,-1 0-1 16,4 2-1-16,-6-4-2 0,2 3-1 15,2 0 4-15,-3 0-2 0,5-1 1 16,-2 2-2-16,-2-1 1 0,2-1 1 16,2 0 2-16,-6 0-2 0,1 0 0 0,3 0 1 15,-2 0-1-15,4 0 0 0,-2-1 2 16,0 1 7-16,-3-2 10 0,5 1 2 15,-2-1-3-15,0 1-3 0,2-2-5 0,-2 1-3 16,2-1 1-16,-2 0-3 0,0 0 2 16,-3 2-1-16,7-2 6 0,-4 0 1 15,2 0 0-15,-2 0-5 0,2 0-1 16,2-2 0-16,-8 2 2 0,8 0 0 0,-2 0 0 16,-3 0 8-16,5-2 10 0,-2 1 6 15,-2 0 2-15,0-1-3 0,4 1-2 0,-2-1-7 16,-2-1-8-16,4 0-4 0,0 2-5 15,-4-2 1-15,4-1-2 0,-2 3-2 16,-2-2-1-16,4 0 0 0,0 0 0 16,-2 0 2-16,2-2 1 0,0 3 3 0,0-3 0 15,-5 1 2-15,5-1 6 0,0 2 2 16,-4-3 0-16,4 2-2 0,0-1-6 16,0-1-3-16,0 2-5 0,0-1-1 15,0-1 1-15,0 0-3 0,0 0-1 0,0 1-1 16,0-1 0-16,0 0-1 0,0 0-1 15,0 2 2-15,0-2 7 0,0 2-3 16,0-2 0-16,0 0-7 0,0 0 1 16,0 0 0-16,0 0 1 0,0 0 3 0,0 0 0 15,-2 0 0-15,2 0 3 0,0 0 1 16,0 0 0-16,0 0-1 0,0 0-1 16,0 0 3-16,0-2-2 0,0 2-3 0,0-2 0 15,0 2 0-15,0-1 0 0,0 1 0 16,0-1 2-16,0-1 0 0,0 2 0 15,0-1 3-15,0 1-6 0,0-2-1 16,0 1 2-16,0-1 1 0,2 1-1 0,-2-2-3 16,0 1 3-16,0 0-6 0,0 0 3 15,0 0-2-15,0-1 2 0,4 2-1 16,1-2 0-16,-5 0 2 0,2 1-3 16,-2-1 1-16,4 2 3 0,-2-1 1 0,-2 1-3 15,4 1 3-15,-4-2 4 0,4 4 4 16,-2-2 1-16,-2 1-2 0,0 1 3 15,0 0 0-15,0 2 4 0,0-1-2 0,-2 0-4 16,-2 1 1-16,4-1-2 0,-4 0-1 16,4 0 0-16,-2-1 0 0,-2-1 2 15,2 1 0-15,-3-1-4 0,1-1-2 16,2-1-2-16,-2-1-2 0,2 1 1 0,2-2-2 16,-4-1 1-16,0 0-5 0,4 1 0 15,0-1 0-15,0-1 2 0,0 1 2 0,4-1-2 16,-4 1 2-16,4 1 0 0,-4-2 0 15,2 2 1-15,2 0-1 0,-2 0 1 16,-2 2 1-16,4-1 3 0,1 2 4 16,-5-1 1-16,2 2 5 0,-2-1 0 0,0 2 0 15,0-1-4-15,0 2 0 0,0 0-1 16,-2-1-4-16,2 1 0 0,-5 0 3 16,1-2-2-16,4 1 1 0,-2-1-4 15,-2 1-1-15,2-1-5 0,2-1 2 0,-4 0 0 16,0-1 1-16,4-1-1 0,-2-1 0 15,-2 2 1-15,4-2-2 0,0-2-1 16,0 2-1-16,-3-1 4 0,3 1 0 16,0-2-1-16,3 2-3 0,-3-1 1 0,0 1 1 15,0 0 0-15,0 0 4 0,4 1-2 16,-2 0 2-16,-2 1-18 0,0 0-60 16,0 2-83-16,0-1-80 0,4 1-35 0,-4-1-13 15,4 0 1-15,-4 0 5 0,0 0 9 16,0 0 41-16</inkml:trace>
  <inkml:trace contextRef="#ctx0" brushRef="#br3" timeOffset="161342.2">864 12477 28 0,'0'1'103'0,"0"1"-3"0,0-2-1 16,0 1-9-16,0-1-17 0,0 0-17 0,0 0-22 15,0 0-12-15,2-1-11 0,-2 1-4 16,0-2-4-16,0 1 1 0,0-1-4 16,4 0 2-16,-2 0-1 0,-2 0 2 0,4-1-2 15,1-1-1-15,-5 1 0 0,2-2 2 16,2 1 1-16,-2-1-1 0,2-1 1 16,0 0-2-16,-2 0-1 0,6-1 2 15,-6-1-1-15,3 1 1 0,-3-2-2 16,6 1 4-16,-6-1-3 0,2 0 5 0,-2-1-1 15,2 2-3-15,3-3-9 0,1 3 3 16,-6-2 1-16,4 2 1 0,2-2 0 16,-6 3 4-16,5-2-2 0,1 2 0 0,-6-2 2 15,4 1-1-15,-2 1 1 0,3-1 0 16,-3 1-4-16,0-1 2 0,2 1 0 16,-4-1 0-16,6 1 0 0,-6-1 0 15,5-1 0-15,-3 2 3 0,2-2-3 0,2 0-6 16,-6 0 1-16,4 0 1 0,3 1 8 15,-7-1-3-15,4 0 1 0,2 2-1 16,-6-2 1-16,5 1-2 0,-3-1 2 16,2 2-2-16,2-1 0 0,-6 2 2 0,4-1 0 15,3-1 0-15,-7 2 1 0,4-1-1 16,-2 1-1-16,0-2-3 0,-2 4-1 16,2-2 0-16,-2 0 2 0,3 1 2 0,-1 0-1 15,-2 1 0-15,2 0 0 0,0-1 0 16,-4 2-2-16,2 0 2 0,-2 0-2 0,4 2 0 15,-2-2 0-15,-2 1-1 16,4-1 1-16,-4 2 2 0,5-1 0 0,-5 1 0 16,0 1 1-16,0-2 0 0,2 0 1 15,-2 2-4-15,0-1 4 0,0 0 0 0,0 1 1 16,0 0 1-16,4 0 3 16,-4-2-2-16,0 2 2 0,0 0-4 0,0 0 9 15,0-1 7-15,0 1 6 0,0 0-5 16,0-2-7-16,0 2-5 0,0 0-4 0,0 0 0 15,0 0-4-15,2 0-3 0,-2 0 2 16,0 0 1-16,0 0 0 0,0-1 1 16,0 1-2-16,4-2 1 0,-4 2 0 15,0-1 0-15,0 1-1 0,4 0 1 0,-4-2 0 16,0 2 1-16,2 0-1 0,-2-1 0 16,0 1-3-16,-2 1 2 0,2-1 5 15,0 2 0-15,-4-1-2 0,4 1 0 0,0-1-2 16,-4 2 2-16,4-1-1 0,-2-1 2 15,-2 2-3-15,2-1 2 0,2-1-4 16,0 1 2-16,-5-1-1 0,1 2 2 16,4-1-1-16,-2-1-1 0,-2 1-1 0,4-1 1 15,0 1 2-15,-2-1 1 0,2 2 1 16,-4-1-1-16,0 1-4 0,4 0 2 16,-6 0 0-16,6 0 6 0,-5 1-1 15,3 1 0-15,-2-1-8 0,2 1 1 0,-6 1-1 16,6-2 3-16,-2 2 0 0,-2 0 2 15,1 0-4-15,-1 2 1 0,4-1-2 16,-6-1 3-16,2 2 0 0,2 1 0 16,-3-2-4-16,5 1 2 0,-6 1 10 0,2-2 12 15,4 2 4-15,-7 0-2 0,3 0-1 16,4-1-7-16,-6 1-3 0,2-2-2 16,2 2 1-16,-3-1 2 0,1 1 1 0,0 0 3 15,2 0-4-15,-2 0-2 0,-1-1 5 16,-1 3 2-16,6-2 5 0,-4 2 4 15,2-1 2-15,-2-1 5 0,1 0-2 0,-1 0-8 16,2-2 1-16,-2 1-2 0,4 0 4 16,-2-1-2-16,0-1-6 0,-3 0-4 15,7-1-2-15,-4-1-6 0,4 1 0 0,-6-1-6 16,6-1 2-16,-2 2 0 0,2-4-2 16,0 2-2-16,-4 2 0 0,0-2 2 15,4-1 2-15,0 2 1 0,-2-3-1 16,2 2-1-16,-5-1 0 0,5 1 1 0,0-2-2 15,-2 1-2-15,2-1 1 0,0 0-2 16,0 1-3-16,0-2-20 0,0-2-80 16,0 0-154-16,0 0-111 0,0-1 6 15</inkml:trace>
  <inkml:trace contextRef="#ctx0" brushRef="#br3" timeOffset="167179.75">2162 10363 24 0,'0'0'73'16,"0"0"-5"-16,4 0-4 0,-4-1-5 0,0 1-9 16,0 0-13-16,4 0-12 0,-4 0 5 15,3 0 14-15,-3-2 13 0,0 2 11 16,4 0-9-16,0 0-7 0,-4-1-10 15,2 1-4-15,2 0-7 0,-2 0-5 16,-2 0-3-16,8 0-4 0,-6 0-5 0,-2 0-5 16,7 0-4-16,-3 1-1 0,0-1-2 15,-2 0 2-15,2 0-1 0,0 2 2 16,-2-2-2-16,-2 0 1 0,6 0-1 0,-6 0 1 16,5 0 0-16,-1 0 1 0,-2 0-2 15,-2 0 1-15,6-2-4 0,-6 2 4 16,0-1-8-16,4 1-44 0,0 0-107 0,-4 0-117 15,0 0-29-15</inkml:trace>
  <inkml:trace contextRef="#ctx0" brushRef="#br3" timeOffset="167522.26">2154 10474 14 0,'0'0'64'0,"0"0"-3"0,2 0-4 0,-2 0-8 15,0 0-9-15,0-1-8 0,4 1-7 16,-4 0-6-16,2 0-2 0,-2 0 5 15,4 0 10-15,-4 0 4 0,0 0 7 16,4 0 3-16,-1 0-4 0,1-2-5 0,0 2-13 16,-2-2-4-16,-2 2-4 0,6 0-5 15,-6 0-4-15,8 0-4 0,-6-1 1 16,-2 0 1-16,7 1-3 0,-7-2-2 0,8 1 0 16,-6 1-2-16,2-2-64 0,0 1-127 15,-2-2-75-15</inkml:trace>
  <inkml:trace contextRef="#ctx0" brushRef="#br3" timeOffset="168770.16">2270 10430 82 0,'4'0'64'15,"-4"0"-28"-15,0-1-12 0,0 1-6 16,0 0 3-16,2-1-2 0,-2 1 0 16,0 0-1-16,0-2 1 0,4 2-1 0,-4 0 3 15,4-1 3-15,-4 1 1 0,0-2 10 16,2 2 3-16,-2-1 8 0,4-1 8 15,-2 2 8-15,-2-1 5 0,5-1-1 16,-1 1-7-16,-2-1-13 0,2 0-9 0,-2 0-6 16,6 0-3-16,-6-1 3 0,2 2-2 15,-2-4-2-15,7 4-2 0,-3-4 3 16,-2 2 7-16,2 0 9 0,0-1 6 0,1 1-2 16,-1-2-8-16,-2 1-9 0,2-1-4 15,2 2-4-15,-1-1 4 0,-1-2 1 16,0 1 3-16,0 1-3 0,3-1-6 0,-7-1-5 15,4 0-4-15,2 2-2 0,2-2-4 16,-7 0-3-16,3 0 1 0,2 0 0 16,-2 1 2-16,-4 1-3 0,7-1-3 15,-7 1 1-15,2 1 0 0,0-2-1 0,-2 2 2 16,4 0-3-16,-6 2 2 0,4-3-2 16,0 3 2-16,-2 0-1 0,-2-2 3 15,0 1-2-15,5 1-1 0,-3-1 0 16,-2 1 4-16,4-1-3 0,0 1 1 0,-4-1-5 15,2 0 0-15,-2 1 1 0,0 0 1 16,4-1 0-16,-2 1 0 0,-2 1 0 16,0-2 0-16,0 2-2 0,4-1 4 0,-4-1-2 15,4 2 2-15,-4-1-2 0,3 1 0 16,-3-2 9-16,0 1-5 0,4-1 3 16,0 0-14-16,-4 1 5 0,2 0 0 15,-2 1 3-15,0-2-1 0,6 1 0 0,-6-1 0 16,0 1-2-16,4-1-1 0,0 2 3 15,-4-1 0-15,0-1 2 0,2 2-2 16,-2-1 0-16,0 1-2 0,0-2 2 0,0 2-1 16,5 0 0-16,-5 0 5 0,0-1-2 15,2 1-1-15,-2 0-7 0,0 0 11 16,0 0-1-16,0 0 4 0,0 0-8 16,0 1 1-16,0 1 0 0,0-1 2 0,-2 2 1 15,-3 0 0-15,5 0-1 0,0 1-3 16,-2 1 2-16,2 0-1 0,-8-1 0 15,8 0 1-15,-2 3 0 0,-2-3-1 16,4 2-1-16,-2-1 1 0,-2-1-1 0,4 2 1 16,-4-3-1-16,4 2-1 0,-3-1 0 15,-1-1 2-15,4 0 0 0,0-1 0 0,-4 1 2 16,4-1 0-16,0 0-3 0,0 0 1 16,0-1 4-16,0 1 2 0,0-1-3 15,0-1-1-15,0 0 1 0,0 0-1 16,0-3-2-16,0 2-3 0,4-1 2 0,-4-1 0 15,4-1 5-15,-4 1-4 0,3-2-1 16,1 1 0-16,0-2 0 0,-4 1 0 16,2-1 2-16,-2 1 2 0,0 0 1 15,4 0-3-15,-2 1 2 0,-2-1 1 0,0 1 1 16,0 1 0-16,0 0-2 0,0 0-1 16,-2-1 0-16,2 3-3 0,-4 0 3 15,4 1-3-15,-2 0 2 0,-2 0 1 16,0 0-3-16,-3 0 1 0,3 0 1 0,2 1-4 15,-2 0 1-15,2 1 20 0,-6 0 34 16,6-1 40-16,-3 1 18 0,3-1-10 16,-6 1-23-16,6-1-27 0,-2 1-22 0,2-2-15 15,2 1-10-15,-4 1-5 0,4-2-9 16,-4 0-31-16,4 0-109 0,0 0-164 16,0 0-198-16,0-3-35 0,0 1 81 15,0-1 176-15</inkml:trace>
  <inkml:trace contextRef="#ctx0" brushRef="#br3" timeOffset="169783.8597">2656 9978 12 0,'6'0'46'0,"-1"1"5"0,1 1 0 0,-2-1-4 16,-2 1-4-16,6-1-6 0,-6 2-1 16,4 2 3-16,-1-2 2 0,1 1 6 15,2 1-1-15,-6-1 4 0,4 1-2 0,-2-1 6 16,3 2 0-16,-1-1-1 0,-2-1-3 15,2 0-1-15,-2 0 0 0,3 0 1 16,-3-1 4-16,2 0-4 0,-2 0-7 16,-2 0 5-16,4 0 7 0,-2-1 14 0,3-1 3 15,-3 1 10-15,-2-1 4 0,2-1-6 16,2 0-11-16,2-1-18 0,-5-1-13 16,3 1-13-16,-2-2-7 0,0 1-5 15,-2-2 0-15,4 1-6 0,-2-2 0 0,1 1-3 16,-3-2 0-16,2 1 0 0,0-1-1 15,-4 1 4-15,2 1-1 0,-2-2 2 16,0 3 1-16,0-2-5 0,0 1 0 0,0 1-2 16,0-1 1-16,-2 1 0 0,2 0-2 15,-4 0-1-15,0 0-4 0,2 0 7 16,2 0-2-16,-9 1 3 0,9-1-6 16,-6 2 2-16,6-1-1 0,-2 0 0 0,-2 2 0 15,0-1-2-15,2 1 2 0,-2 0-1 16,1 0 2-16,-1 1 0 0,0-1-2 15,-2 4 0-15,2-1 1 0,2 0 1 16,-2 0 1-16,-3 0 1 0,3 0 0 0,-2 1 0 16,4 1-4-16,-6-2 1 0,6 1-2 15,-4 0 3-15,1 1 0 0,1 0 2 16,-2-1 0-16,2 0 13 0,2 1 18 16,-2 0 20-16,2-1 7 0,-7 0 0 0,7 1 0 15,-2 1 5-15,2-1 18 0,-2 1 29 16,0-2 30-16,-2 2 9 0,1-1-8 0,3-1-25 15,-4 2-26-15,2 0-26 0,0 0-16 16,-2 0 2-16,4-1 2 0,-7 0-6 16,3 2-6-16,4-3-13 0,-6 2-8 0,2-1-2 15,2-1 4-15,-3 1 11 0,5-1 12 16,-6-1 8-16,6 0 2 0,-2 0-6 16,2 0-6-16,-7-1-10 0,7-1-9 15,-2-1-7-15,2 0-7 0,-6 0 0 0,6-1-7 16,-2-2-1-16,0 0-1 0,-3-1-2 15,7 0 0-15,-2 0-2 0,-2-2 2 16,0 0 2-16,4 1-4 0,0-2-2 16,0 0 1-16,0 0-1 0,0 0 3 0,0 1 1 15,0-2 0-15,0 2 0 0,0-1-1 16,0 1-4-16,0 0-3 0,4 0-6 16,0 1-20-16,-4-1-105 0,2 1-302 15,-2 4-359-15,7 0-121 0,-7-2 167 0,0 3 293 16</inkml:trace>
  <inkml:trace contextRef="#ctx0" brushRef="#br3" timeOffset="172647.69">1286 11215 10 0,'0'0'31'0,"0"0"-9"0,4-1-5 0,0 1 1 16,-4 0 7-16,0 0 13 15,2 0 8-15,-2 0 7 0,4 0 3 0,-2 0-3 16,2 1-2-16,1-1 5 0,-3 0 5 15,2 2 0-15,0-2-12 0,-2 0-12 0,2 0-4 16,-2 0 1-16,6 0 3 0,-8-2-4 16,2 2-7-16,5 0-12 0,-7-1-4 15,8 1-4-15,-8-2-2 0,2 2-2 16,2-1 0-16,-2 1 1 0,2-2-2 0,-4 2-21 16,4-1-73-16,-4-1-123 0,3 1-66 15,-6-1 15-15</inkml:trace>
  <inkml:trace contextRef="#ctx0" brushRef="#br3" timeOffset="172917.81">1280 11281 48 0,'0'2'66'0,"6"-2"-11"0,-6 1-9 16,8-1-11-16,-8 0-12 0,2 0-5 16,2 0-8-16,-2 0-5 0,2 0 0 15,-4 0 1-15,5 0-1 0,-3 0-1 0,6 0-5 16,-6 0-45-16,-2 0-85 0</inkml:trace>
  <inkml:trace contextRef="#ctx0" brushRef="#br3" timeOffset="173400.16">1457 11203 62 0,'2'-1'55'0,"2"-1"-10"15,-1 0-9-15,1 2-9 0,0-2-8 16,-2 2-6-16,6-2 1 0,-6 2 0 15,2 0 1-15,-2 0 0 0,7 0 5 0,-7 0 4 16,4 2 0-16,2-2 4 0,-6 2 23 16,2 0 26-16,-2 1 21 0,3 0 1 15,-1 2 4-15,-2-1 7 0,-2 2 2 16,0-1-6-16,0 1-16 0,0-1-17 0,0 2-16 16,0-1-15-16,-2-2-8 0,-2 2 5 15,4-1 18-15,-5-1 14 0,5 0 0 16,-6 1-9-16,4-2-17 0,2 0-12 0,-8-1-13 15,6-1-3-15,-2 1-8 0,2-2-1 16,-7-2-6-16,9 1 0 0,-6-2-2 16,6 0-3-16,-2 0 2 0,2-2-3 15,0 2 3-15,0-3-1 0,0 2 1 0,0-1-2 16,0 1 2-16,0-1-4 0,2 1 0 16,-2 0-69-16,4 2-136 0,-2-1-217 15,-2-2-63-15,0 2 55 0</inkml:trace>
  <inkml:trace contextRef="#ctx0" brushRef="#br3" timeOffset="174442.52">986 11832 12 0,'0'-2'77'0,"0"1"-6"16,4-1-10-16,-4 1-10 0,0 1-3 0,0-2-7 15,0 2-6-15,2-1-12 0,-2 1-8 16,0-2-4-16,0 2-2 0,0-1-4 16,0 1 0-16,4 0 12 0,-4 0 9 15,0 0 9-15,4-2-2 0,-4 2-3 0,3-2-10 16,-3 2-4-16,4 0-2 0,0 0-3 16,-2-1-2-16,-2 1-4 0,4-1 0 15,-2 1 0-15,2-2-2 0,0 2-2 0,-2-1 1 16,-2 1-1-16,5-2 2 0,-3 2-1 15,-2 0-47-15,4-1-101 0,-4 1-92 16,0 0-7-16</inkml:trace>
  <inkml:trace contextRef="#ctx0" brushRef="#br3" timeOffset="174662.29">992 11872 32 0,'4'0'101'0,"-4"0"-7"0,4 0-9 16,-1 0-13-16,-3 0-16 0,4-1-19 16,0 1-15-16,-2-2-8 0,2 2-3 0,-2-1-4 15,-2 1-1-15,8-2-38 0,-8 2-82 16,2 0-81-16</inkml:trace>
  <inkml:trace contextRef="#ctx0" brushRef="#br3" timeOffset="175096.52">1155 11797 24 0,'5'1'67'16,"1"1"11"-16,-2 1 3 0,0-1 8 15,-2 2 6-15,-2-1 12 0,4 0 0 0,-2 2-9 16,-2-2-14-16,0 1-11 0,0 1-11 15,0-1-6-15,0 1-7 0,-2-1-6 16,-2 1-3-16,4-1-4 0,0 1 1 16,-2-1 4-16,-2-1 1 0,0 2-7 0,4-3 0 15,-6 2 3-15,6-1 15 0,-5-2 9 16,3 1-5-16,-2-2-16 0,2 0-15 16,-6 0-17-16,8-2-4 0,-6 1 0 15,4-2 3-15,-2-1-2 0,-1 2-3 0,5-1-2 16,-2-2-4-16,-2 2 2 0,4-2-1 15,0 1 2-15,0 0 0 0,0-1-4 16,0 0 3-16,0 3-2 0,0-1-68 16,4-2-182-16,-4 2-175 0,0 0-40 0,0 2 118 15</inkml:trace>
  <inkml:trace contextRef="#ctx0" brushRef="#br3" timeOffset="193534.11">7739 10169 12 0,'4'-2'16'0,"3"-1"4"0,-1 1 2 15,-2-1 5-15,2 2 5 0,0-2-3 16,3 1-6-16,-7-1-1 0,4 2 1 0,4-2 9 16,-2 1 4-16,-5-1-2 0,3 2-8 15,4-1-2-15,-4-1 3 0,3 2 3 16,-3 1 3-16,0-2-4 0,0 2-8 16,2 0-8-16,-6 0-4 0,5 0 1 0,1 2 0 15,-2-2-3-15,0 1-3 0,1-1-1 16,1 3 12-16,-6-3 12 0,4 2 8 15,2-1-4-15,-1 2-7 0,-1-1-5 0,0-1 8 16,0 1 5-16,2 0 5 0,-1 2-11 16,-1-3-6-16,0 2-1 0,4 0 5 15,-3 0 11-15,1 0 4 0,-2 2 4 16,0-4-3-16,0 2-2 0,3 0-3 0,-3 0 10 16,0 0 6-16,0 0 1 0,1 0-4 15,1 0-10-15,-6 0-6 0,6 0 9 16,-2 2 13-16,-4-2 13 0,7 0-2 15,-7 1-15-15,2 1-14 0,2-2-13 0,-2 1-7 16,-2 1-5-16,2-1-3 0,-2 1-1 16,7 1-2-16,-9-2-1 0,2 2 2 15,2-2-1-15,0 4 1 0,-2-2 3 0,-2 2 44 16,6-1 41-16,-6 1 47 0,4-1-5 16,1 1-6-16,-5 1-4 0,2 0 6 15,-2 0 0-15,0 0-26 0,0 0-27 16,0 0-25-16,4-1-18 0,-4 2-12 0,0-2-9 15,-4 2 2-15,4-2-4 0,0 0-2 16,0 1-4-16,-2-1-1 0,2-1 2 16,0 0 10-16,-5 1 10 0,1 0 13 15,2-1-1-15,-2 1-8 0,2-3-8 0,2 3-7 16,-8-2-2-16,6 2-5 0,-7-4-2 16,7 4-4-16,-4-3-2 0,2 2 0 0,-2-3 3 15,0 2-5-15,-3 0-1 0,3 0-3 16,4-1 4-16,-6-1 0 0,2 1 0 15,-5-2 2-15,9 1-2 0,-8-1 0 16,4 0-2-16,-5 0 4 0,5-1-2 0,-4-1-2 16,0-1 0-16,3 0 1 0,-3 0 1 15,0 0 0-15,3 0 1 0,-7-3 1 16,8 2-2-16,-5-1-3 0,1 0 0 16,4 1 1-16,-4-2 1 0,-1 2-4 0,3-2 11 15,0 1-3-15,-1-1 9 0,-1 0-15 16,2 0 1-16,0-1 0 0,-1 1 0 15,1-2-1-15,0 0 3 0,2 0 0 0,-1-1 2 16,1-2-1-16,-2 2 8 0,2-1-5 16,4-2-4-16,-7 1-6 0,7 0 1 15,-2 0 3-15,2-2 2 0,-6 3-1 16,8-4-1-16,-6 3-5 0,6-1 2 0,-2 0 2 16,2 0 5-16,-5-2 1 0,5 2-2 15,-4 0-1-15,4 0 0 0,0 0-2 16,0 0-1-16,0 2 2 0,0-2 1 0,-2 1 0 15,2-1 0-15,2 1-2 0,-2 1-1 16,0 0 0-16,0 1 2 0,0-2-1 16,4 1 2-16,1-1 0 0,-3 1-2 15,-2 0 0-15,4 0-2 0,-2 1 2 0,6 0-1 16,-8 0 1-16,6 2 2 0,-4-3-3 16,7 5-10-16,-7-3-135 0,4 2-247 15,-2 2-322-15,0-2-74 0,-2 1 124 16,2 1 263-16</inkml:trace>
  <inkml:trace contextRef="#ctx0" brushRef="#br3" timeOffset="200502.26">12504 10323 48 0,'0'0'85'16,"0"-2"5"-16,0 0-2 0,0 2-1 0,0-1-3 15,2 0-2-15,-2 1-2 0,0-2-4 16,0 2-12-16,0-1-6 0,0 1-6 16,0 0-6-16,0 0-9 0,0-2-9 15,0 2-10-15,0 0-5 0,0 0-6 0,0 0-6 16,0 0-1-16,0 0 2 0,0 0 0 15,0 0 0-15,4 2 1 0,-4-2 1 16,2 1 0-16,-2 1-1 0,4-1 2 0,1 0-3 16,-5 3 7-16,2-3 2 0,2 2 1 15,0 0-2-15,-2 2 1 0,2-3-3 16,-2 3 0-16,2 0-3 0,0-1 1 0,-2 0-2 16,3 1 3-16,-3 0 0 0,6 1-3 15,-6-2-2-15,2 1 0 0,-2-1-1 16,2 1 3-16,0-2 0 0,-1 1 1 15,1-1-2-15,0 2 0 0,-4-2-3 0,2 0 1 16,2-1 0-16,-4 0 1 0,2 1 0 16,-2 0 1-16,0-1 0 0,4-1 1 15,-4 2-2-15,0-1-26 0,0-1-62 0,0 0-103 16,0-1-101-16,0 0-28 0,0 0 43 16</inkml:trace>
  <inkml:trace contextRef="#ctx0" brushRef="#br3" timeOffset="200799.81">12620 10330 8 0,'-4'0'57'0,"4"0"4"0,0 0 9 16,-2 2 9-16,-3 1 12 0,5-1 6 15,-2 2 1-15,-6 0-3 0,6 1-5 16,-4-1-3-16,2 1 3 0,-3-1-2 16,-1 2-4-16,2-1-10 0,4 1-15 0,-6 0-13 15,1-2-15-15,5 2-9 0,-6-1-5 16,6-1-3-16,-4 1-7 0,-2 1-4 0,6-2-2 16,-3-1 0-16,1 2-3 0,-2-1 0 15,6-1-1-15,-2 2-3 0,-2-2-39 16,4-2-81-16,0 1-130 0,0-2-96 15,0 0 4-15</inkml:trace>
  <inkml:trace contextRef="#ctx0" brushRef="#br3" timeOffset="201671.81">12461 10262 32 0,'2'-4'73'0,"4"1"0"16,2-1 2-16,-6 1 0 0,6-2 0 0,-5 1-4 15,7 1-8-15,-4 0-8 0,0 0-10 16,3-1-10-16,-3 2-5 0,0 0-3 15,0 1 5-15,2-1-3 0,-1-1-4 16,-1 3-3-16,0 0-5 0,0-1 4 0,5 1 0 16,-3 0 8-16,-2 1 5 0,4-1 12 15,-3 2 8-15,3-1 11 0,-8 1-7 16,8-1-12-16,-4 1-11 0,5 0 7 0,-5 0 3 16,4 1 4-16,-3 0-12 0,3 0-10 15,-2 0-6-15,0 0-4 0,1 2 0 16,-1-2-6-16,0 1 20 0,-2 1 46 15,5-1 51-15,-9 2 53 0,6 0 41 0,-2 0 13 16,0 0-21-16,1 2-43 0,-3-1-30 16,-2 1-30-16,2 0-24 0,0 2-23 15,-2-2-10-15,-2 3-6 0,0 1-2 0,0-1-3 16,0-1-9-16,0 2-5 0,0-1-3 16,0 1 0-16,-2 0 2 0,2-2 3 15,-4 2-11-15,0-1 1 0,2-1-1 0,-2 1 9 16,-3-1-7-16,3 2 0 0,-2-1-3 15,0-1 0-15,0 1-4 0,-3-3 1 16,3 3-1-16,-4-2 2 0,4 0 0 16,-5-2-3-16,3 3-3 0,0-4-6 0,-2 1 9 15,1-1 13-15,-5 0 12 0,3-2 4 16,1 1-14-16,2-3-7 0,-2-1-8 16,-1 1-1-16,-1-2-4 0,1-2-6 15,-3-1-1-15,4-2-2 0,-3 1-2 0,3-2 0 16,0-2 0-16,-1 1 0 0,3-2-4 15,-2 0 5-15,3-1-2 0,-1-2 3 16,2 0 0-16,0 0 2 0,2-2-2 16,2 1-3-16,-7-1 0 0,7 1-2 0,-2-1 4 15,4 1 1-15,-2-2-2 0,2 3 0 16,0 0-4-16,0 1-4 0,0 1-1 16,2-1 0-16,-2 2 4 0,4 0-7 0,-2 2-46 15,7 1-151-15,-7 0-317 0,4 2-316 16,2 2-68-16,-6 0 191 0,6 1 283 15</inkml:trace>
</inkml:ink>
</file>

<file path=ppt/ink/ink14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59:48.171"/>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929 1153 10,'0'0'17,"0"0"-1,0 0-1,0 0-1,0 0-1,0 0-2,-6-9-1,6 9-1,0 0-2,0 0-2,-10-15 0,10 15-1,-9-9-1,9 9 0,-10-9-1,10 9 0,-15-12 0,15 12 0,-14-12 0,14 12 0,-13-12-1,13 12 1,-13-12 0,13 12 1,-13-14-1,13 14 1,-17-15 0,17 15 0,-21-16 0,12 8 0,0-1-1,-2 1 1,3-1 0,8 9-1,-13-12 0,13 12-1,0 0 0,-13-10-6,13 10-30,0 0-2,0 0-2,11-6 1</inkml:trace>
  <inkml:trace contextRef="#ctx0" brushRef="#br0" timeOffset="1547">1 1339 18,'0'0'25,"0"0"-2,0 0-9,-7-10-1,7 10-3,2-11-2,-2 11-2,8-19-1,0 6 0,0-5-2,4-1 1,1-5-1,3 0 1,0-2-1,6 1-1,-2-1 0,1 5 0,-2-2 0,-1 7-1,-4 1-1,2 3 1,-4 5-1,-1 3 0,3 3 0,-3 4 0,2 5 0,1 7 0,1 4 0,3 6 0,-2 4 1,0 5-1,0 6 0,-1 3 1,-3 2-1,1 2 1,-6 0 0,-2 0 0,-5 1 0,-2-1 0,-5-2 1,-1-1-1,-4-5 0,-3-1 1,-1-2-1,-2-4 2,-2-4-2,-2-5 0,1-7 1,0-2 0,-2-11-1,2-7 1,-4-12 0,4-7-1,-1-10 1,0-7-1,3-8 0,4-4 0,-3-2 0,7-1-1,0-1 0,3 5 1,5 1-1,2 4 1,3 3-1,2 1 0,3 6 0,2 2-2,1 8-4,-3-2-15,9 8-15,-3 6 0,2 4-2,1 3 1</inkml:trace>
  <inkml:trace contextRef="#ctx0" brushRef="#br0" timeOffset="2391">232 1108 24,'-9'-12'25,"9"12"1,0 0-14,7-15-2,-7 15-2,14-17 0,-2 8-1,0-8-1,8 4 1,-1-7-1,8 0-1,0-1 0,5-1 0,-2 0-2,4-1 0,-1 0 0,1 5-1,-2-2 0,0 4 1,-4-2-2,2 0 1,-2 0 0,2 0-1,-1-1 0,0-1 1,2-1-1,-1 0 0,-1 0 0,1 4 0,0-1 0,-3 0 0,-2 2 0,0 3-1,-5 2 1,-2 1 0,-4 3-1,-2 1 1,-12 6-1,12-7 0,-12 7-2,0 0-2,0 0-7,0 0-16,0 0-8,-4 13-3,0-3 2</inkml:trace>
  <inkml:trace contextRef="#ctx0" brushRef="#br0" timeOffset="3016">340 1873 13,'0'0'25,"0"0"0,6-9-14,5 1 1,-2-4-3,6-1 0,2-4 0,6-1-2,0-5-1,6 3 0,-4-6-1,7 3 0,0-7-1,4 0 0,-2-2 0,6 0-1,-3-4 0,5-3-1,-2-2 0,1-1 0,2-1-1,0 1 2,0-1-3,-3 1 2,-1 1-1,2 3 0,-3 2 1,0 0-1,-2 0 0,-2 2 1,-2 1-1,3 3 0,-6-1 1,-2 7-1,-5 1 0,-2 4 0,-6 4 0,-3 6 0,-11 9 0,14-12-1,-14 12 0,0 0-2,0 0-3,0 0-19,0 0-12,0 0 0,-9-9-2,9 9 1</inkml:trace>
  <inkml:trace contextRef="#ctx0" brushRef="#br0" timeOffset="3547">1248 565 30,'0'0'31,"-9"-8"0,9 8-1,0 0-22,0 0-1,0 0-3,4 12-1,2-2-2,3 4 1,2 1 0,2 6 0,0 3 1,3 4 0,-2 0 0,0 3-1,1 0 1,-2 0-1,-2 1 2,-1-1-2,-1-5 0,-1-1 0,-2-4-1,0-3 1,0-4-2,-6-14-2,10 13-34,-10-13 1,9-3-2,-9 3 0</inkml:trace>
  <inkml:trace contextRef="#ctx0" brushRef="#br0" timeOffset="5157">801 1010 7,'0'0'7,"0"0"-1,0 0 0,0 0-1,0 0 0,0 0 0,0 0-1,3-9 0,-3 9 1,0 0-1,0 0 1,10-3-1,-10 3 0,0 0 0,11-5-1,-11 5-1,9-4 0,-9 4-1,10-4 1,-10 4-2,13-6 1,-13 6 0,15-7 0,-15 7-1,19-9 1,-9 4 0,0-1 0,0 2 0,1-3 0,-1 3 0,0-1 1,2 1-1,-1-2 1,1 2-1,-1-1 1,2 0-1,-1-2 0,1 2 0,0 0 0,-1 0-1,-2 0 1,3 1-1,-3-2 1,2 2-1,0-1 1,-1 1 0,0-2 1,1 1-1,0-1 0,0 1 1,-1 0-1,3-2 0,-2 2 0,0 0 0,1-3 0,-1 3-1,-2 0 1,3 0-1,-4 0 1,1 1-1,0 0 1,1-1-1,-1 1 2,0-3-1,1 3 0,0-4 0,-1 3 1,0-1-1,0-1 1,-1-1-1,0 2-1,-9 6 1,20-11-1,-11 8 1,0-3-2,3 1 2,-1 1-2,1 1 1,-1-3 0,1 2 0,-1 0 0,0-2 0,-2 2 0,1 0 0,0 0 1,-1 1-1,-9 3 0,17-7 0,-17 7 1,13-7-1,-13 7 0,15-8 1,-15 8-1,16-12 0,-6 6 0,1 0 0,1 1 0,0-1 0,0-1 0,1 2 0,-1-1 0,-2 2 0,0 0 0,-10 4 0,17-7 0,-8 2 0,0 1 0,4-1 0,-3-2 0,1 1 0,3-1 0,-1 0 0,-1 1 1,1-2-1,-2 3 0,0-2 0,0 0 0,1 0 0,-1 1 0,0 0 0,0-1 0,0 1 1,-1 0-1,2-1 0,-2 0 0,-1 1 0,2 0 1,1 0-1,-3 0 0,0 0 0,1 0 0,-10 6 0,17-14 0,-17 14 1,16-10-1,-16 10 1,18-10-1,-18 10 1,16-7-1,-6 3 1,0-1-1,2-1 0,-2 1 0,2-2 1,-4 2-1,4-1 0,-3-2 0,1 3 0,-1-1 1,-9 6-1,17-11 0,-17 11 0,14-10 1,-14 10-1,11-6 0,-11 6 0,0 0 0,9-6 1,-9 6-1,0 0 0,12-8-1,-12 8 1,13-8 0,-13 8 0,13-7 0,-13 7 0,16-7 0,-16 7 0,13-7 0,-13 7 0,12-6 0,-12 6 1,13-7-1,-13 7 0,15-8 0,-6 2 0,0 1 0,3-2 1,-2 2-1,1 0 0,-2-1 0,1 1 0,-1 0 0,-9 5 0,17-9 0,-17 9 1,14-9-1,-5 3 0,-9 6 0,16-10 0,-6 5 0,0 0 0,-10 5 0,17-10 0,-17 10 0,15-6 0,-15 6 0,12-6 0,-12 6 0,0 0-1,12-5 1,-12 5 0,0 0 0,10-5 0,-10 5 0,0 0 0,10-5 0,-10 5 0,0 0 0,12-8 0,-12 8 0,0 0 0,14-6 0,-14 6 0,10-8 0,-10 8 0,12-7 0,-12 7 1,16-7 0,-16 7 0,12-6-1,-12 6 1,11-7 0,-11 7-1,9-4 0,-9 4 1,0 0-2,11-5 2,-11 5-1,0 0 0,9-4 1,-9 4 0,0 0 0,0 0 0,0 0-1,0 0 1,10-6 0,-10 6 0,0 0-1,0 0 1,0 0-1,0 0 1,10-3-1,-10 3 1,0 0-1,10-6 1,-10 6-1,9-4 2,-9 4-2,0 0 1,9-4-1,-9 4-4,0 0-25,0 0-5,-10 0-1,-3 2-1</inkml:trace>
  <inkml:trace contextRef="#ctx0" brushRef="#br1" timeOffset="16297">2509 159 13,'0'0'25,"0"0"-3,0 0-2,0 0-2,0 0-5,0 0-3,0 0-2,-9-5-3,9 5-1,0 0 0,-2 11-2,2-11 1,-6 9-1,6-9 1,0 0 1,-12 7-1,12-7 0,-10-6 0,10 6-1,-6-14 1,6 4-3,0 10 1,-3-16-2,3 16-1,5-11 2,-5 11-1,13 1 0,-13-1 1,11 12 0,-11-12 1,6 18 0,-6-18 1,-6 18 0,6-18 0,-14 10-1,2-10 1,3-4-1,-3-4-1,4-2 1,3-4-2,2-2 1,4 0-1,3 0-1,4 7 1,5 5 1,1 5 0,1 5-1,0 8-7,-3 6-26,-6-3 0,-1 4-1,-7-11-1</inkml:trace>
</inkml:ink>
</file>

<file path=ppt/ink/ink14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59:34.26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1253 3139 6,'0'0'8,"16"-1"-1,-5-1-1,1 2-1,1-1 1,4 0 0,1 0 1,3 1-1,2 0 0,3 1 0,-1 0 1,5 0-1,1 2 1,0-1-2,-1 1 0,3 3 1,-4-4-1,3 5 0,-3-4-1,-1 3 0,-2 1-1,0 3 0,-5 0 0,0 1-2,-3 3 1,-1 1 0,-1 1-1,-1 1 0,-3 0 1,0 2 0,-5-1 0,-1 4 0,-2-2 0,-6 2 0,-6-1 0,-1 1 0,-8-1 0,-2 2 0,-4-1 0,-4-1-1,-5-3 1,-2 1-2,-7-3 2,0-1-2,-3-2 1,-2-5 0,-1-2 1,-1-6-1,0-1 0,1-4 0,1-6-1,5-4 2,0-3-2,4-1 1,2-1 0,4 0-1,2-1 0,4 2 1,5 0-1,1 1 1,5 0-1,5 2 0,3-1 0,4-2 0,6 2-1,4-2-1,7 5-6,-1-3-15,6 4-12,-1 4-1,1 1 1</inkml:trace>
  <inkml:trace contextRef="#ctx0" brushRef="#br0" timeOffset="860">1048 3352 13,'0'0'27,"0"0"0,3-9-12,-3 9-1,0 0-5,0 0-2,0 0-3,3 11-1,-3-11-1,2 20 0,-3-5 1,3 2-1,-3 4 1,2 4 0,-1 2 0,0 4 0,-3-2 0,2 4 0,-1 2 0,0 2-1,0-2 0,0 1 0,1 3-1,2 0 1,-1 1-1,3-2 0,-1 0-1,1-3 1,0-1-1,2-3 1,-2-5-3,-1-5-4,3-1-12,-1-3-15,-3-6 0,2 0 0,-3-11 0</inkml:trace>
  <inkml:trace contextRef="#ctx0" brushRef="#br0" timeOffset="1328">1008 4112 11,'9'10'25,"-9"-10"-2,6 14-10,2-5 2,-1 1-3,5 3-1,0-1-2,4 3-2,-2-4 0,6 4-1,-2-2 0,7 0-2,-1-4 0,3 4 0,1-6-1,4-1 0,0-2-1,6-1 0,2-3 1,1 0-2,2-4 0,3-2 0,0-1 0,-1-2 0,-1 0-1,-2-3 1,-5-2-1,-4-1 1,-2-1-2,-5-2 0,-1 0-4,-9-6-6,1 0-17,-5 2-7,-5-5 0,-3 1 0</inkml:trace>
  <inkml:trace contextRef="#ctx0" brushRef="#br0" timeOffset="1735">1878 3450 16,'-5'-12'30,"5"12"0,-2-13 2,2 13-22,0 0 0,0 0-2,0 0 0,-3 15-3,3 3-2,0 4 0,2 6 1,-4 3 0,4 7-1,-2 3 1,-1 4-2,-1 1 1,2 3 0,-1-1-2,-1 0 2,0-2-2,0-1 0,1-6 0,0-5 0,0-5 0,-1-4 0,2-5-2,0-8-3,7 2-13,-7-14-19,3 10 1,-3-10-3,0 0 1</inkml:trace>
  <inkml:trace contextRef="#ctx0" brushRef="#br0" timeOffset="4938">1524 3255 6,'0'0'15,"0"0"-1,0 0-1,0 0-1,0 0-2,0 0 0,0 0 0,0 0-4,-5-13 0,5 13-1,1-15 0,-1 15-1,4-17-1,-4 17 1,2-16-1,-1 5 0,-1 0-1,0 0 1,0-3 0,2 0-1,-2 0 1,1-3-1,-1-1 0,0 2 0,0-3 0,0 1 0,0 1 0,0-2 0,-1 0 0,0-1-1,0-1 0,0 0 0,-2 1 0,1-3 1,1 3-2,-1 0 1,1-2 0,0 1 0,1 1-1,0-1 1,0-2 1,0-1-2,2-2 1,-2-1 0,-1 0-1,2-1 1,-1 1-1,2 0 1,-2 0 0,0 2-1,0-1 1,1 2-1,1 0 1,-1 1-1,-1 0 1,2 1-1,-1 2 1,0-1-1,1-1 0,-2 3 1,0-1 0,0 1-1,2-1 1,-2-2-1,1 2 0,0-1 1,-1 2 0,2-1-1,-2 1 0,0-1 1,2 1-1,-4 1 1,5 0 0,-3 1-1,0 1 1,1 0 0,-1 0 0,1 1 0,-1 2 0,2 3 0,-2 0 0,0 10 0,1-14 0,-1 14-1,0 0 0,0 0 0,0 0 0,0 0 0,0 0-1,0 0-2,0 0-3,0 0-9,0 0-22,0 0 0,-3 12-1,3-12 1</inkml:trace>
  <inkml:trace contextRef="#ctx0" brushRef="#br0" timeOffset="7406">917 1975 3,'0'0'12,"0"0"-3,-9-5 0,9 5 0,0-9-1,0 9-1,0-14-2,1 5 1,1-3-1,1 1 0,0-5-1,1 2 0,2-3 0,5 0-1,-3-4 1,4 3 0,-2-6-1,5 2 1,-2 0-1,1 0 1,0-2-1,0 3-1,0-1 1,1 3 0,-3 2-1,3-2 0,-3 3 0,2 2 0,-4 1-1,2 2 0,-1 1 0,-2 1 0,0 3 0,-9 6-1,16-5 0,-16 5 0,19-1 0,-19 1 1,17 8-1,-4-4 0,-1 7 0,1-1 0,0 1 0,1 4 0,-3 0 1,3 3-1,-3 1 0,-1 3 0,-1 2 1,-1 2 0,-2 4-1,-2 3 1,0 1 0,-4 4 0,-4 3-1,-1 0 1,-2 2 0,-6-2 0,0-2 0,-6 0 0,-1-7 1,-1-1-1,-1-4 1,0-5 0,0-5 0,1-4 0,1-9 0,0-5 0,1-9 0,1-9 0,1-10-1,3-10 0,-1-11-1,1-7 1,7-1-1,-1-1 0,4 0 0,3 6-1,3 7-1,1 3-10,6 12-22,5 6 0,5 4-2,0 4 2</inkml:trace>
  <inkml:trace contextRef="#ctx0" brushRef="#br0" timeOffset="8313">1229 1568 23,'0'0'26,"0"0"1,0 0-15,0 0 0,0 0-2,0 0-1,0 0-1,10-6-2,2 2 1,-2-6-1,9 0 0,-2-5-2,8 3 1,-1-6-2,7-1 1,2 0-1,3-2 0,3-2-1,4 1 0,0-2 0,1 1 0,-2-1 0,-1 0-1,-1 1 1,-4 1-1,-4 1 1,-4 1-1,-3 4 0,-5 2-1,-2 1 1,-7 4-1,-2 4-1,-9 5-1,10-3-4,-10 3-11,-10 4-19,3 6-1,-3 6 0,-4 4 0</inkml:trace>
  <inkml:trace contextRef="#ctx0" brushRef="#br0" timeOffset="8813">1329 2105 6,'0'0'28,"-3"10"0,3-10 0,0 0-13,10-1-1,-10 1-3,22-12-1,-5-1-2,8 4-2,2-8 0,9 0-1,2-4 0,5-1-2,2-5 0,4 2-1,-1-4 0,0 1 0,-1-2-1,0 1 0,-5 3 0,-6 3 0,-5 3 0,-3 2 0,-9 6 0,-2 3-1,-7 2 1,-10 7-1,12-7-1,-12 7-3,0 0-5,7-11-15,-7 11-12,5-12-1,-5 12 0,3-20 1</inkml:trace>
  <inkml:trace contextRef="#ctx0" brushRef="#br0" timeOffset="9235">1970 1282 11,'-3'-10'31,"3"10"1,-4-14 1,4 14-17,0 0-3,-5-11-4,5 11-4,0 0-1,0 0-2,4 13-1,-1-4 0,0 4 0,1 4 1,-1 4-1,3 2 1,0 5-1,0 1 1,0 1-1,1 3 1,2-1 0,1-2-1,0 1 0,2-3 0,-2-3 1,2 1 0,-3-4 0,0-3 0,-3-5-1,0-2 1,-6-12 0,8 15-1,-8-15-1,0 0-2,0 0-14,0 0-21,0 0 0,0 0 0,0 0-1</inkml:trace>
  <inkml:trace contextRef="#ctx0" brushRef="#br0" timeOffset="11438">1440 1583 13,'0'0'14,"0"0"1,0 0-2,0 0-1,0 0 1,0 0-1,0 0-2,0 0-2,-7-12-1,7 12-3,-9-12 0,9 12 0,-12-15-1,12 15 0,-17-19 0,17 19 0,-19-20-1,8 10 1,-3-3 0,1-1 0,0 1 0,-2-2 0,-3-4 0,1 2-1,-1-4 0,-1 1 0,0-5 1,1-1-2,-2-1 1,0 0-1,1 0 0,-1-2 0,-1 0 0,0-1 0,-5 2 1,2 2-2,-3-2 2,0 3-1,-2-3 0,1 0 0,0 0 0,-1 0 0,1-1 0,2 2 0,2-3 0,-1 1 0,-1 1-1,2 2 1,2 0-1,-2-1 1,2 1-1,-2-2 1,1 2-1,0 0 0,-1-1 1,0 0-1,-1-1 1,3 1-1,-2 2 1,0 0-1,1 1 0,-1-2 1,1 5-1,1-3 0,-1 4 0,2 0 1,-2-1-1,1 0 0,3 0 0,-2 1 0,1 2 0,1-2 1,1 3-1,1 0 0,1 1 1,3 3-1,0 1 1,2 1-1,1 0 1,2 2 0,-1 0-1,9 9 1,-12-15-1,12 15 1,-10-12-1,10 12 1,-8-11-1,8 11 1,0 0-1,-8-11 1,8 11-1,0 0 0,0 0 0,0 0 1,0 0-1,0 0 0,0 0 0,0 0 0,0 0 0,-10-7 0,10 7-3,0 0-5,0 0-31,0 0 0,-5-10-2,5 10 1</inkml:trace>
  <inkml:trace contextRef="#ctx0" brushRef="#br0" timeOffset="-203402.73">1132 113 45,'0'0'32,"0"0"2,0 0-1,0 0-24,13 4-2,0 8-3,-1 6-1,8 5 0,-1 4-1,6 1-4,0 7-10,-1-5-21,-4-5-1,-2-5-2,-3-10 1</inkml:trace>
  <inkml:trace contextRef="#ctx0" brushRef="#br0" timeOffset="-203199.73">1311 82 46,'-19'19'33,"-12"10"1,-5 13-2,-10 9-39,-10 11-21,-3 11-3,-12 2-1,-3 6-3</inkml:trace>
</inkml:ink>
</file>

<file path=ppt/ink/ink14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0:05.328"/>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788 96 30,'3'-10'26,"-3"10"-7,0 0-3,0 0-6,1 11-3,-1 0-2,2 1-3,-2 5-1,3 2-2,-1 3-4,-1 0-6,1 1-13,3 0-3,-5-7 0</inkml:trace>
  <inkml:trace contextRef="#ctx0" brushRef="#br0" timeOffset="203">822 370 11,'3'12'20,"-3"-12"-3,1 15-9,-1-15-21,-1 22-3,1-22-4</inkml:trace>
  <inkml:trace contextRef="#ctx0" brushRef="#br0" timeOffset="359">825 656 0,'0'0'21,"-2"16"0,2-16-18,-8 9-16,8-9-4</inkml:trace>
  <inkml:trace contextRef="#ctx0" brushRef="#br0" timeOffset="500">824 895 0,'-5'10'21,"6"3"-3,-5 4-18,4-17-16,-2 16-2</inkml:trace>
  <inkml:trace contextRef="#ctx0" brushRef="#br0" timeOffset="656">803 1182 0,'0'22'20,"-6"-9"-6,2-2-24,5 7-3</inkml:trace>
  <inkml:trace contextRef="#ctx0" brushRef="#br0" timeOffset="781">774 1491 12,'-6'14'23,"6"2"-5,-1 0-15,-4-6-18,8 6-3,-3-16-2</inkml:trace>
  <inkml:trace contextRef="#ctx0" brushRef="#br0" timeOffset="906">770 1780 6,'-5'16'21,"7"2"-4,1-1-26,-3-17-6,0 24-4</inkml:trace>
  <inkml:trace contextRef="#ctx0" brushRef="#br0" timeOffset="1047">775 2082 5,'-3'15'22,"8"3"0,-5-6-14,0 1-15,6-1-11,-6-12-2</inkml:trace>
  <inkml:trace contextRef="#ctx0" brushRef="#br0" timeOffset="1187">781 2364 16,'2'20'18,"-4"-3"-18,-4-7-13,9 6-4</inkml:trace>
  <inkml:trace contextRef="#ctx0" brushRef="#br0" timeOffset="1593">755 3148 8,'-6'15'21,"7"1"-3,-1-5-20,0-11-8,0 14-7</inkml:trace>
  <inkml:trace contextRef="#ctx0" brushRef="#br0" timeOffset="1734">766 3316 15,'-2'14'20,"5"4"-12,2 0-20,-5-18-4</inkml:trace>
  <inkml:trace contextRef="#ctx0" brushRef="#br0" timeOffset="1859">767 3497 21,'0'20'29,"-5"-6"0,6 0-5,-1-14-29,0 0-19,0 0-2,4-26-1</inkml:trace>
  <inkml:trace contextRef="#ctx0" brushRef="#br0" timeOffset="2062">846 2465 46,'0'0'33,"-11"-3"1,11 3-2,-14 14-26,10 2-3,2 4-4,0 1-5,6 4-12,0 0-14,-1 0-1,2 2 1</inkml:trace>
  <inkml:trace contextRef="#ctx0" brushRef="#br0" timeOffset="2218">825 2955 33,'-2'33'30,"-1"-5"2,2-6-13,1-1-13,0-2-19,3 0-14,-6-4-1,4 3-2</inkml:trace>
  <inkml:trace contextRef="#ctx0" brushRef="#br0" timeOffset="2375">784 3540 26,'0'31'29,"-6"-9"2,6 2-7,-1-11-33,-5-4-17,7 2-1,-1-11-1</inkml:trace>
  <inkml:trace contextRef="#ctx0" brushRef="#br0" timeOffset="16890">1276 474 5,'0'0'20,"0"0"-3,0 0-2,0 0-2,0 0-1,10-8-2,-10 8-2,12-7-2,-3 5-1,3-7-1,2 3 1,-1-1-1,7-1 0,-2-3-1,5-2 1,-1 0-1,2 1 0,1-4 0,3 2 0,0-3-1,2 2 1,2-5-1,-2 4 0,2-3 0,2 0 0,0 1 0,0-4-1,-1 2 1,1 0 0,-2-2-1,1 3 2,-5 0-1,-1 3-1,-6 1 0,-2 5 0,-6 1 0,-2 3 0,-11 6-2,0 0-29,0 0-4,0 0-2,0 0 1</inkml:trace>
  <inkml:trace contextRef="#ctx0" brushRef="#br0" timeOffset="17375">1882 7 24,'0'0'32,"0"0"2,-9-5-1,9 5-15,0 0-5,0 0-5,0 0-3,0 0 1,0 0-3,0 0-2,0 0 1,0 0-2,0 0 1,0 0 0,0 0-1,0 0 1,15 2 0,-5 0 0,2-1 1,7 0-1,-3-1 0,7 1 0,-1-1-1,0 1 1,1-1-1,-4 0 0,-1 0 0,0 1 1,-4-1-1,-3 0 0,-11 0 0,13 0 0,-13 0 0,0 0 0,0 0 0,0 0 1,0 0-1,0 0 0,4 11 1,-4-11 0,-4 11 0,1-1-1,-1 1 1,-5 6 0,1 1 1,-3 6-1,-1 1 0,-3 0 0,2 1 0,-2-3 0,2-1 0,4-5 0,-1-4 0,4-3-1,6-10-1,0 0-7,0 0-28,0 0-3,0 0-1,0 0-1</inkml:trace>
  <inkml:trace contextRef="#ctx0" brushRef="#br0" timeOffset="18406">658 928 44,'0'0'24,"0"-12"-1,0 12-3,0 0-4,0 0-3,0 0-3,0 0-3,0 0 0,0 0-1,0 0-2,0 0 0,0 0-1,-10 11-1,10-11 0,-16 13-1,2-5 0,0 4 0,-3 2-1,-2 2 0,-1-1 1,-5 4-1,0 0 1,-1 1-1,-2-1 1,-1 2-1,0 1 0,-1 0 0,1-1 1,2-1-1,2 0 0,1 0 0,1-2 0,1-3 0,2 0 0,0-3 0,2-1 0,4-2 1,2-3-1,3-1 0,9-5 0,-11 5 0,11-5 0,0 0-1,0 0-3,0 0-6,0 0-21,11-10-5,-11 10-2,13-8 2</inkml:trace>
  <inkml:trace contextRef="#ctx0" brushRef="#br0" timeOffset="18922">299 1106 33,'12'-10'32,"-12"10"3,0 0-1,0 0-20,0 0-3,0 0-3,0 0 0,-17 19-4,2-8-1,-5 4-2,-4 2 0,-4 0 0,-2 2-1,-1 2 0,1-2 0,1-2 0,3-4 0,4-1 1,6-2-2,2-2 1,5-3 0,9-5-1,0 0 1,0 0-1,0 0 1,6 9 0,2-7-1,5 0 1,2 0 1,3 0-1,3 1 0,3 1 0,0-2 1,4 1-1,-3 0 1,1 1-1,-4 0 1,-5-1 0,-2-2 0,-4 1 0,-11-2 1,13 2-1,-13-2 1,0 0-2,0 0-8,0 0-26,-10 0-3,10 0-1,-18 2-1</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6:25.201"/>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-4 3316 11 0,'0'0'59'16,"0"0"2"-16,0-2-6 0,0-2-4 0,0 4-3 15,0 0-5-15,0 0-8 0,0-4-2 0,0 4-1 16,0-1 2-16,0-2 0 0,0 3 3 16,0-2-3-16,0-1 1 0,0 3 3 0,0-3 1 15,0 3-1-15,0-3 6 0,4 0 2 16,-4 3 7-16,0-2-1 0,0-1 1 0,7 1 2 16,-7 2-4-16,0-4-1 0,0 1-2 0,0 1-6 15,0-1-9-15,0 1-5 0,0-1-6 16,0 0 0-16,4-3-6 0,-4 4 2 0,0-3-1 15,0-1-2-15,0 0 0 0,8 1-2 16,-8-4 2-16,7 4 2 0,-7-1 4 0,0-2 0 16,0 2-2-16,4-2 3 0,-4 2 2 0,8-4 5 15,-8 1 5-15,0 1 0 0,0-3-2 0,0 1-5 16,4-4-5-16,-4 3-5 0,0-3-4 16,0-1-7-16,7-2 0 0,-7 4-1 15,8-3 5-15,-8 0 2 0,0-1 10 0,0 3 7 16,0-2 11-16,4-1 1 0,-4 1-3 0,0-1-5 15,0 2-8-15,7-3-7 0,-7 3-2 0,8-3-6 16,-8-1 1-16,3 0 3 0,5-1 9 16,-8 1 8-16,4-4 4 0,-4 5 2 0,7-4-2 15,1 0-2-15,-4 0 3 0,3-3-1 16,-7 1-1-16,4 1-5 0,-4-1-4 0,8-1-7 16,-1 1-6-16,-7-2-5 0,4 2-4 0,-4-1-2 15,8 0 2-15,-4 1 0 0,-4-2 0 16,0 2 0-1,0-1 0-15,7 1 2 0,-7-2 0 16,8 2 1-16,-8-4 0 0,0 3 4 0,0-3 7 0,3-1 6 0,-3-1-1 0,0-3-6 16,0 2-4-16,8-2-5 0,0 0-7 0,-8 0 1 15,0-2 0-15,3-2-1 0,5 4 0 16,-8-5-2-16,4 5 2 0,-4-6-4 0,7 4 2 16,1-2-2-16,-8 3-1 0,0-3 1 0,4 1 3 15,3 1 1-15,-7-1-2 0,4 1-1 16,-4-1 0-16,8 0 3 0,-1 0-1 0,-3 3-2 15,4-2 3-15,-4 2 0 16,3-1-2-16,1 8 2 0,-5-5-1 0,-3 2 1 16,16 2 0-16,-16 0 0 0,11 2 0 0,-11-3 3 15,4 1 4-15,3 0-5 0,1 1-3 0,3 0-7 16,-7 0 5-16,4-2-8 16,-1 2-2-16,-3-2-3 0,11 0 7 0,-3 1 1 15,-9 2 3-15,13-3 3 0,-5 2 2 0,-7 0-1 16,3 2 0-16,1-1 1 0,-4 3 0 15,7 0 0-15,-11 3 0 0,15-3-115 16,-15 4-67-16,4-1-46 0,4 0 89 0,-1 0 53 16,-3 5 34-16,4-2 23 0,-8 2 9 15,3 0 8-15,-3 1 3 0,8-1 2 16,0 3 2-16,-8-2 2 0,3-2 0 16,5 1 0-16,-4-2-2 0,-4 2 2 0,7 1 1 15,1-1 5-15,-4-1 0 16,-4 5 1-16,7-3 2 0,1-1-9 0,-4 0-15 15,3 0-16-15,-7 0 1 0,4 0 16 16,-4 4 9-16,8-1 4 0,-1-1-1 16,-7 6 2-16,0-7-1 0,4 5 1 0,-4 0 5 15,8 4-1-15,-8-5 2 0,0 3-2 16,0 3-3-16,0-3-1 0,0 1 1 16,3 2 2-16,-3-1 0 0,0 2-1 15,0-2 1-15,0 0-3 0,0 2 1 0,0 2 0 16,0-2 0-16,0 2-1 0,0-4-3 15,0 4-10-15,0 0-12 16,0-3-6-16,0 3-2 0,0 0 0 0,0 0-1 0,0 0-7 0,0 0-20 0,0 0-42 16,0 0-66-16,0 0-75 0,0 0-50 15,0 0 17-15</inkml:trace>
</inkml:ink>
</file>

<file path=ppt/ink/ink15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0:07.843"/>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97 0 13,'-5'37'27,"5"2"-2,-8-12-12,-2-8-31,11 2-4,-7-11-3</inkml:trace>
  <inkml:trace contextRef="#ctx0" brushRef="#br0" timeOffset="125">65 385 38,'-3'24'28,"3"2"-3,-7-3-20,3-8-22,5 2-8,-1-17-2,-1 19 0</inkml:trace>
  <inkml:trace contextRef="#ctx0" brushRef="#br0" timeOffset="282">29 784 4,'0'16'-3</inkml:trace>
  <inkml:trace contextRef="#ctx0" brushRef="#br0" timeOffset="375">13 1081 20,'-3'32'32,"-2"-3"1,3-2-2,2-3-16,-5-7-7,6-4-5,3-1-10,-4-12-10,2 16-15,2-4 0,-4-2 0</inkml:trace>
</inkml:ink>
</file>

<file path=ppt/ink/ink15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0:08.406"/>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0 0 14,'2'31'5,"0"-3"-12,6 3-4</inkml:trace>
  <inkml:trace contextRef="#ctx0" brushRef="#br0" timeOffset="94">24 390 12,'0'21'19,"1"-1"-4,4-1-2,-3-4-2,1-1-1,-3-4-1,4 2-2,-5-3-3,2 5 0,-2-2-1,1 5 2,-4 0-1,4 3 1,-3-3-1,3 5 2,-7-5-1,7 2-1,-3-5-1,3 0-2,0 1-1,0-4-2,2 1-4,-4-3-13,2 1-12,3 3-1,-6-5 0</inkml:trace>
</inkml:ink>
</file>

<file path=ppt/ink/ink15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1:34.531"/>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9701" units="cm"/>
      <inkml:brushProperty name="height" value="0.09701" units="cm"/>
      <inkml:brushProperty name="color" value="#3333CC"/>
      <inkml:brushProperty name="fitToCurve" value="1"/>
    </inkml:brush>
    <inkml:brush xml:id="br2">
      <inkml:brushProperty name="width" value="0.09701" units="cm"/>
      <inkml:brushProperty name="height" value="0.09701" units="cm"/>
      <inkml:brushProperty name="color" value="#FF6600"/>
      <inkml:brushProperty name="fitToCurve" value="1"/>
    </inkml:brush>
  </inkml:definitions>
  <inkml:trace contextRef="#ctx0" brushRef="#br0">1158 33 0,'0'0'22,"0"0"0,0 0-4,0 0-13,0 0-10,0 0-15,0 0-2</inkml:trace>
  <inkml:trace contextRef="#ctx0" brushRef="#br0" timeOffset="187">1215 0 3,'0'0'24,"0"0"-2,0 0-8,0 0-5,0 0-6,0 0-18,0 9-5,0-9-3</inkml:trace>
  <inkml:trace contextRef="#ctx0" brushRef="#br1" timeOffset="11562">0 1326 14,'0'0'15,"0"0"-3,0 0-3,0 0-3,0 0-2,0 0-1,0 0-2,0 0 0,0 0 0,14-8-1,-14 8 1,19 1 0,-7 0 0,2-1 0,0 0 0,0 1 1,3 1 0,-1 1-1,1-1 0,0 1 1,2 0-1,-1 1 0,2-1 1,0 0 0,2-1-1,0-3 0,-1 2 0,4 1 0,-1-1-1,1 0 1,-2 1 0,1 0-1,2 0 1,-3 0 0,2 0 0,-1-1 0,2-1 1,-3 0-1,2 1 1,-1-1-1,2 0 1,-1 1-1,-1 2-1,1-1 1,-1 2-1,4-2 1,-4 5-1,2-4 0,-2 0 0,1-1 1,0 0 0,-2-1 1,2 1-1,3-4 1,-1 3 0,-3-2 0,1 1-1,-1-1 1,-4 1-1,-1 0-1,-3 1 1,-6-1 0,0 2 0,-10-2 1,12 1 0,-12-1 1,11 1-1,-11-1 1,12 0 0,-12 0-1,17-1 1,-8 0-2,3-1 1,0 1-1,0 1 1,-1-1-1,0-1-1,-2 2 1,1 0 0,-1 1 0,-9-1 0,17 3 0,-8-1 0,-9-2 0,17 3 0,-17-3 0,14 2 0,-14-2 0,11 0 0,-11 0 1,0 0-1,0 0 0,10 0 0,-10 0 1,0 0-1,0 0 0,0 0 0,0 0 0,0 0 0,0 0 0,0 0-1,0 0 1,0 0 0,0 0-1,0 0 1,0 0-1,0 0 1,0 0-1,11-4 0,-11 4 1,10-1-1,-10 1 0,13-2 0,-13 2 0,18 0 0,-7 2 0,0-1 0,2-1 0,-1 3 0,1-2 0,-1 1 0,-1 0 0,-2-1 0,-9-1 0,14 2 0,-14-2 1,0 0-1,0 0 1,9 2-1,-9-2 1,0 0 0,0 0-1,0 0-2,0 0-13,0 0-20,0 0-2,0 0 0,-20-2-1</inkml:trace>
  <inkml:trace contextRef="#ctx0" brushRef="#br2" timeOffset="16969">832 162 15,'0'0'27,"0"0"0,0 0-10,0 0-4,0 0-3,0 0-3,0 0-2,8 9-5,-10 1-8,5 5-13,-2 5-7,-3 0 0,3 5 0</inkml:trace>
  <inkml:trace contextRef="#ctx0" brushRef="#br2" timeOffset="17156">845 539 3,'-2'11'23,"5"3"0,-3-2-9,1 1-7,-2 2-8,-1-3-12,5 4-7,-5-2-2</inkml:trace>
  <inkml:trace contextRef="#ctx0" brushRef="#br2" timeOffset="17312">850 875 6,'0'17'-4</inkml:trace>
  <inkml:trace contextRef="#ctx0" brushRef="#br2" timeOffset="17437">861 1174 24,'1'27'25,"-7"-7"-1,4 2-23,5 2-18,-6-8-4,6 4-2</inkml:trace>
  <inkml:trace contextRef="#ctx0" brushRef="#br2" timeOffset="17578">866 1594 15,'0'40'28,"-3"-6"0,1 0-1,1-4-27,-2-6-19,6 2-5,-3-11-2,4 2-1</inkml:trace>
  <inkml:trace contextRef="#ctx0" brushRef="#br2" timeOffset="17703">887 1985 19,'-6'30'31,"1"6"-1,-4-5 2,0-1-24,3 3-14,-2-7-19,8-1-4,-2-5-1,4 1 0</inkml:trace>
  <inkml:trace contextRef="#ctx0" brushRef="#br2" timeOffset="17844">843 2528 20,'-5'42'30,"-5"-4"1,5 0-3,-6-5-29,5-9-25,7 0 0,-2-9-3</inkml:trace>
</inkml:ink>
</file>

<file path=ppt/ink/ink15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1:52.531"/>
    </inkml:context>
    <inkml:brush xml:id="br0">
      <inkml:brushProperty name="width" value="0.09701" units="cm"/>
      <inkml:brushProperty name="height" value="0.09701" units="cm"/>
      <inkml:brushProperty name="color" value="#FF6600"/>
      <inkml:brushProperty name="fitToCurve" value="1"/>
    </inkml:brush>
  </inkml:definitions>
  <inkml:trace contextRef="#ctx0" brushRef="#br0">8 0 4,'3'54'19,"-24"-6"-12,18-6-7,13 3-20</inkml:trace>
</inkml:ink>
</file>

<file path=ppt/ink/ink15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1:52.656"/>
    </inkml:context>
    <inkml:brush xml:id="br0">
      <inkml:brushProperty name="width" value="0.09701" units="cm"/>
      <inkml:brushProperty name="height" value="0.09701" units="cm"/>
      <inkml:brushProperty name="color" value="#FF6600"/>
      <inkml:brushProperty name="fitToCurve" value="1"/>
    </inkml:brush>
  </inkml:definitions>
  <inkml:trace contextRef="#ctx0" brushRef="#br0">-6 0 2,'11'46'19,"-24"-10"-13,13 0-6,13-1-19</inkml:trace>
</inkml:ink>
</file>

<file path=ppt/ink/ink15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1:52.765"/>
    </inkml:context>
    <inkml:brush xml:id="br0">
      <inkml:brushProperty name="width" value="0.09701" units="cm"/>
      <inkml:brushProperty name="height" value="0.09701" units="cm"/>
      <inkml:brushProperty name="color" value="#FF6600"/>
      <inkml:brushProperty name="fitToCurve" value="1"/>
    </inkml:brush>
  </inkml:definitions>
  <inkml:trace contextRef="#ctx0" brushRef="#br0">4 0 28,'0'47'29,"-4"-7"1,4 3-4,-1-9-32,1-7-15,7 0-8,-3-12 1</inkml:trace>
</inkml:ink>
</file>

<file path=ppt/ink/ink15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1:52.906"/>
    </inkml:context>
    <inkml:brush xml:id="br0">
      <inkml:brushProperty name="width" value="0.09701" units="cm"/>
      <inkml:brushProperty name="height" value="0.09701" units="cm"/>
      <inkml:brushProperty name="color" value="#FF6600"/>
      <inkml:brushProperty name="fitToCurve" value="1"/>
    </inkml:brush>
  </inkml:definitions>
  <inkml:trace contextRef="#ctx0" brushRef="#br0">1 0 15,'4'55'28,"4"6"-1,-2 2-11,-3 0-4,3-1-4,-3-2-2,2 0-1,-2-3-3,1-2 1,-4-3 1,3 2 1,-3-4 1,3 5 0,-5-6 0,5 3 1,-4-5 0,4 0-2,-1-5-1,1-5-3,2-1-8,-4-7-19,2-7-9,2-2-3,-3-7 3</inkml:trace>
</inkml:ink>
</file>

<file path=ppt/ink/ink15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1:06.50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367 2268 2,'-10'-2'30,"-3"-3"1,13 5 1,0 0-17,-6-11-4,16 6-1,0-4-4,9 5-1,3-3-2,7 1-2,5 0 1,4 5-1,4 2 0,2 5 1,-2 2-1,3 4-1,-4 0 1,0 6 0,-5-2 0,-4 1 0,-8 1 0,-5-1 0,-7-1 1,-7 0 0,-11-1-1,-6 1 1,-11-3 0,-3-1 1,-11-2-2,-2-3 1,-3-3-1,-1-5 0,-1-6 0,2-4 0,3-2 0,3-2-1,5-4 1,5-1-1,2 0 1,7 1-1,7 1 0,1 1-1,9 3-1,3 0-4,10 8-9,-3 1-18,4 3-3,1 3-1,-3 2 1</inkml:trace>
  <inkml:trace contextRef="#ctx0" brushRef="#br0" timeOffset="546">286 2302 3,'0'0'28,"0"0"0,0 0 3,0 0-18,0 0-3,3 21 0,-2-9-3,0 8-1,-2 2-2,4 7 2,-3 4-3,2 6 1,-2 1-1,2 5-1,-3-1 0,2 5 0,-1-2-1,0 1 0,0-4-1,0-4-2,3-2-1,-3-8-4,10 2-8,-8-10-14,2-7-7,2-2 2,-6-13 0</inkml:trace>
  <inkml:trace contextRef="#ctx0" brushRef="#br0" timeOffset="859">284 2902 16,'0'0'29,"-9"7"1,9-7-14,0 11-3,0-11 0,6 16-2,-3-6-2,6 3-2,-2-3-1,8 6-1,-1-3 0,8 1 0,0-2 1,5 4-2,2-6 0,6 0-1,-3-1 0,6-1 0,1-5-1,-1-2 0,1-5-1,-1-3 0,1-2 0,-3-4-1,0-3 0,-3-6-1,-3 5-2,-3-8-3,-2 9-6,-8-8-19,0 1-6,-2-5-3,-6 1 3</inkml:trace>
  <inkml:trace contextRef="#ctx0" brushRef="#br0" timeOffset="1218">945 2441 26,'-5'-9'34,"5"9"1,0 0-1,-13-10-21,15 22-2,-5-2-2,4 10-3,-3 6-2,2 6-1,-4 6 0,2 5 0,-3 2-1,-1 3-1,0-2-1,-1-4-1,2 0-5,-6-11-19,5-1-12,2-4-1,1-10 0</inkml:trace>
  <inkml:trace contextRef="#ctx0" brushRef="#br0" timeOffset="2125">672 2250 26,'0'-10'20,"0"1"-5,1-1 1,-3-5-2,4 1-2,-3-4-2,1-2-1,-3-1-1,3-4-1,-3-3-1,1-1-1,-4-5-1,3-2-1,-4-6 0,6-1-1,-4-6 0,4 1 0,-4-1 0,4 2 0,0 0 1,2 6-1,0-1-1,2 5 0,2 4 0,1 5 1,1 2-1,-1 2 1,-1 5-1,1 0 0,-1 4 1,-2 3-1,0 0 1,-3 12-1,1-15 0,-1 15 0,2-10 0,-2 10-1,0 0 1,0 0-2,0 0 0,0 0-2,0 0-1,0 0-4,0 0-9,0 0-18,0 0-2,0 0 0,-13 7 1</inkml:trace>
  <inkml:trace contextRef="#ctx0" brushRef="#br0" timeOffset="4406">699 1368 13,'3'-12'18,"-3"-1"-7,-1-2 2,-1-3 1,-1-3-2,0-1 1,-2-4-2,1 0-1,-4-6-1,2 3-1,-4-7 0,2 2-2,0-4-1,3 4-1,-3-1 1,6 2-1,-2-3-1,4 5 1,-1 4-1,3 3 0,-1 2-1,1 3 0,-1 3-1,1 2 0,-1 5-2,-3 0-5,2 9-20,0 0-10,0 0-1,0 0 0</inkml:trace>
  <inkml:trace contextRef="#ctx0" brushRef="#br0" timeOffset="5531">15 1027 9,'0'0'28,"-10"-2"2,10 2-10,-4-9-6,1-4-1,6 4-3,-2-7-2,6-2-4,-2-6 0,4-3 0,0-9-2,7-1 1,0-8-1,5-3 0,1-2 0,4-2-1,3 3 0,4 5 0,-3 4 0,0 8 0,-2 7-1,-1 12 1,-2 9-1,-5 7-1,-2 11 1,-1 11 1,-3 9-2,-3 8 2,-1 8-1,-6 7 0,-2 5 0,-5-2 0,-8 2 0,-2-2-1,-5-5 1,-5-2 0,-4-7 0,2-10 0,-4-5 1,0-10-1,1-10 1,3-11-1,1-12 0,2-10 1,4-11-1,1-7 0,2-10-1,6-2 1,3 0 0,4 0 0,5 4-1,1 3-5,7 12-14,3 7-13,-2 6-1,1 9 1,-3 5-1</inkml:trace>
  <inkml:trace contextRef="#ctx0" brushRef="#br0" timeOffset="6312">251 550 11,'0'0'27,"0"0"2,0 0 0,10-13-19,-6 4 2,12 1-1,-4-8-2,11-2-2,0-7 0,8 0-1,4-9 0,4 4-2,1-7 2,4 2-3,-2-4-1,5 4 1,-3 0-2,1 4 1,-2 2-1,-2 2 1,1 5-2,-8 1 1,-4 5 0,-1 3 0,-7 0-1,-4 5 0,-4 1-1,-14 7-4,18-6-9,-18 6-22,0 11 0,-6 2-2,-5 8 1</inkml:trace>
  <inkml:trace contextRef="#ctx0" brushRef="#br0" timeOffset="6781">261 1126 23,'0'0'32,"-9"5"1,9-5-1,15-10-21,-3-4-1,9-1-1,1-5-3,10-5-2,4-2 1,6-3 0,1-4-2,8 0 1,1-2-1,0 1-1,2 1 0,0 0-1,-2 3 0,-3 0 1,1 3-1,-6 2 0,-6 3 0,-5 1 0,-5 3 0,-2 3 0,-10 0 0,0 6 0,-5 0-2,-11 10 0,15-11-4,-15 11-12,0-12-21,0 12 1,-3-10-2,3 10 1</inkml:trace>
  <inkml:trace contextRef="#ctx0" brushRef="#br0" timeOffset="7203">1022 87 27,'0'0'31,"0"0"2,-6-9-1,6 9-23,0 0-1,0 0-1,0 0-2,16-4-3,-6 5 1,3 2 0,0 1-1,5 0 1,-1 1 0,2 3 1,-3 1-1,2 5-1,-4-1 1,1 3-1,-3 4 1,0 0-2,-4 3 1,0 2-1,-4 0 1,1 2-1,-5 1 1,-3 3-2,-3-1 1,0 0 0,-4 3 0,1-3 0,-2 0-2,0-6 0,3 0-4,-5-9-14,6 2-19,1-4 0,6-13-2,-10 13 1</inkml:trace>
</inkml:ink>
</file>

<file path=ppt/ink/ink15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1:17.937"/>
    </inkml:context>
    <inkml:brush xml:id="br0">
      <inkml:brushProperty name="width" value="0.05292" units="cm"/>
      <inkml:brushProperty name="height" value="0.05292" units="cm"/>
      <inkml:brushProperty name="color" value="#3333CC"/>
      <inkml:brushProperty name="fitToCurve" value="1"/>
      <inkml:brushProperty name="ignorePressure" value="1"/>
    </inkml:brush>
    <inkml:brush xml:id="br1">
      <inkml:brushProperty name="width" value="0.09701" units="cm"/>
      <inkml:brushProperty name="height" value="0.09701" units="cm"/>
      <inkml:brushProperty name="color" value="#FF6600"/>
      <inkml:brushProperty name="fitToCurve" value="1"/>
    </inkml:brush>
  </inkml:definitions>
  <inkml:trace contextRef="#ctx0" brushRef="#br0">2697 2672 6,'0'0'23,"0"0"-8,0 0 0,0 0-1,0 0-1,-1-9-2,1 9 0,0 0-2,0 0-2,0 0 0,0 0-2,0 0 0,0-10-1,0 10 0,0 0 0,-9-8-1,9 8 1,0 0-2,-13-11 1,13 11-1,-13-15 2,6 6-2,1 0-1,-5-2 1,2-1 0,-3 1 0,-2-1-1,-2-2 1,-4 2-1,1-1 0,-4 0-1,-3-3 1,1 3 0,-6-4 0,1 2-1,-3-4 1,1 0-1,-3 0 1,0-2-1,-1-1 0,1-1 1,0-1-1,2 1 0,-1-1 0,0-1 1,0 0-1,0 0 1,-1-1-1,-1 0 0,-1 0 1,-1-2-1,-2-1 0,0 3 0,-1-2 0,-2 0 0,2 1 1,-3 1-1,2 1 0,-1-2 0,0 4 0,-3-1 1,2 0-1,-1 1 0,0-1 0,-3 0 0,-1 1 0,1-2 0,-2 2 0,4-3 1,-1 2-1,2 2 1,2-2 0,4 2-1,3-1 1,4 3-1,2 0 1,2-1 0,2 3 0,5 2-1,1 2 1,2 1-1,2 3 1,3-2-1,4 5 0,9 7-1,-11-8-4,1 0-18,10 8-16,0 0 1,0 0-2,0 0 0</inkml:trace>
  <inkml:trace contextRef="#ctx0" brushRef="#br0" timeOffset="2469">23 1556 14,'0'0'25,"0"0"2,-12-2-12,12 2-1,0 0-1,0 0-2,0 0-1,0 0-2,-3-16-3,3 16 0,9-18-3,0 4 0,1-5-1,4 1 0,1-6-1,2 3 1,2-2 0,0 2 0,-2 0 0,-1 5 1,0 2-1,-3 5-1,-1 4 1,0 2-1,-1 4 0,-1 7 0,1 4 1,-1 6-1,2 6 1,-1 3 0,-2 6-1,3 6 1,-4 2 0,-3 6 0,-5-1 2,0 4-3,-6-2 2,-5 2-1,-2-1 0,-5-1 0,-2-4 0,2-6 0,-5-5 0,3-8 0,-1-7 0,2-9 0,-1-9 0,-1-11 0,2-8 0,0-8 0,2-7 0,4-7 0,1-3-1,3-2 1,2-4-1,7 3 0,5-1 0,2 4 0,3 5-1,1-1 0,4 11-5,-4-2-18,3 7-12,4 7-1,-3 5 1,0 2-1</inkml:trace>
  <inkml:trace contextRef="#ctx0" brushRef="#br0" timeOffset="3297">178 1341 2,'0'0'27,"0"0"1,0 0 1,0 0-16,0 0-3,0 0 0,4-11-2,-4 11 0,14-15-3,-1 7 0,-1-6 1,6 1-1,3-7-1,4 2 0,4-4 0,6 0 0,0-4 0,7 1-2,-2-4 0,2 0 0,-1-1 0,1 0-1,-4 0 0,1 1 1,-4-1-2,-2 3 1,-1 1 1,-1 1-1,-1 4-1,-5 0 2,0 3-1,-2 1-1,0 0 1,-4 4-1,-2-1 1,-2 5 0,-5-1-1,2 3 1,-12 7-1,10-10 0,-10 10-2,0 0-3,0 0-9,0 0-24,-4 18 1,-5-2-2,-7 4 1</inkml:trace>
  <inkml:trace contextRef="#ctx0" brushRef="#br0" timeOffset="3922">200 1996 17,'0'0'28,"0"0"0,10-5 1,-10 5-24,18-13 2,-5 2 0,6 1 0,0-7 0,8 3-2,1-8 0,6 3 1,0-8-1,6 1-1,1-8 0,3 0 0,3-5-1,2 2 0,-1-4-1,-1 1 1,-3 0-1,2 1 0,-2 2 0,-3 2 0,-3 1 0,2 1 0,-3 1 0,-4 3 0,-1-1-1,-4 6 0,-2 2 0,-4 4 0,-4 1-1,-5 6 0,0 2 0,-13 9-1,12-11-2,-12 11-6,0 0-15,0 0-13,0 0-1,0 0 0,-12-1 0</inkml:trace>
  <inkml:trace contextRef="#ctx0" brushRef="#br0" timeOffset="4375">1058 876 32,'-8'-9'34,"1"-1"0,7 10 0,-9-10-22,9 10-1,0 0-3,-11-7-2,11 7-3,0 0-1,0 0-1,0 0 0,0 0 0,0 0 0,3 10 0,-3-10 0,10 9 0,-10-9 0,11 12 0,-11-12 0,18 12 0,-5-5-1,-3 2 1,2-1 0,2 4 0,-1 0 0,-1 3-1,-1 4 1,1 1-1,-3 1 1,0 1 0,0 1-1,2-1 1,-4-2 0,0-1 0,-1-4 0,-2-1 0,-1-4-1,-3-10 1,7 16-4,-7-16-10,0 0-25,0 0 0,0 0-2,-16 5 1</inkml:trace>
  <inkml:trace contextRef="#ctx0" brushRef="#br0" timeOffset="8688">1124 954 4,'0'0'14,"0"0"-2,0 0-1,0 0-2,0 0 0,0 0-1,0 0-1,0 0-1,0 0 1,0 0-2,0 0 0,9-4-1,-9 4 1,0 0 0,10-8-1,-10 8 1,0 0 0,12-15-1,-12 15 0,10-11 0,-10 11-1,10-14-1,-10 14 0,12-15 0,-12 15 0,14-15-1,-14 15 0,15-17 0,-15 17 0,18-17 0,-9 8-1,0-3 1,1 0 0,2-1 0,0-2 0,-1-5 0,7 3 0,-2-3 0,3 0 0,1-4 1,0 1-1,2-2 1,0 4-1,-1-3 2,1 3-1,-3-2 0,-2 4-1,1 2 1,-4-2-1,0 4 0,0-1 0,-3 3 0,1-1 0,0 0-1,-2 0 1,0 4-1,-3 0 1,-7 10-2,12-15 2,-12 15-2,0 0 1,0 0 1,0 0-1,0 0 0,0 0 0,0 0 1,0 0-1,0 0 0,0 0-1,0 0-1,0 0-3,0 0-7,0 0-18,0 0-5,0 0-2,0 0 2</inkml:trace>
  <inkml:trace contextRef="#ctx0" brushRef="#br1" timeOffset="37000">3186 451 5,'0'0'11,"0"0"0,0 0-2,0 0 0,0 0-2,0 0-1,0 0-1,0 0-1,0 0-1,0 0 0,0 0-1,0 0 0,0 0 0,0 0 0,-9 9-1,9-9 0,0 0 1,0 0-1,-11 10 0,11-10-1,-12 8 1,12-8-1,-16 12 1,6-4-1,-2 2 0,-1 1 0,1-2 0,-2 3 0,-1 0 1,1 0-1,-1-1 0,-1 1 0,2 0 0,0 0 0,-1-3 0,2 3 0,-1 0 0,-1-1 0,2 0 0,0-2 0,3 2-1,-2 1 0,0-2 0,-2 1-1,3-1 0,-1 1 1,-2 0 0,1-1 0,-1 0 1,1 1-1,0-2 1,1 2 0,-2-2 0,2 1 0,0-2 0,-2 0 0,1-1 0,2 1 0,-1-1 0,2 0 0,10-7 0,-18 11 0,18-11 0,-13 11 1,13-11-1,-14 11 1,14-11 1,-12 12 1,12-12-1,-10 9 0,10-9 0,0 0-1,-10 6 0,10-6-2,0 0-5,0 0-16,0 0-3,0 0 0</inkml:trace>
  <inkml:trace contextRef="#ctx0" brushRef="#br1" timeOffset="38016">2660 963 0,'0'0'14,"0"0"0,-3 14-3,1-5-1,2 3 0,-1 6-1,-1-1-2,1 5 0,-2 0 0,1 2-2,1-3-6,0 1-11,-1-9-12,9 1 0,-7-14-2</inkml:trace>
  <inkml:trace contextRef="#ctx0" brushRef="#br1" timeOffset="38375">3156 536 22,'0'0'26,"0"0"-1,0 0-12,-2 19-3,1-7-2,1 6-2,0 3-3,0 3 0,0 2 1,1 3-1,-3-3-1,2 1 0,0-5-1,1-1 0,-2-6 0,2-1 0,-1-14 0,0 12 1,0-12 0,0 0 0,3-12 0,-2 0 0,1-5 0,0-2 0,-1 0-1,0-1-1,1 3 0,-2 4 0,0 13-5,0 0-19,0 0-7,0 13-1,-3-1 0</inkml:trace>
  <inkml:trace contextRef="#ctx0" brushRef="#br1" timeOffset="39125">3080 1370 13,'-3'-16'28,"3"16"1,-7-10-11,-2 4-2,9 6-5,-22 0-3,8 4-3,0 4-4,-2 6-1,-1 4-1,0 4 0,2 2 0,4 4 1,3-2-1,3 1 0,2-5 1,6-3 0,1-4 0,5-6 1,1-6-1,3-4 1,2-5 0,1-6 0,1-6 0,2-2 0,-1-7 0,-1-4-1,-2 0 1,1-3 0,-2 2-1,-3-1 1,-2 0 0,-2 7 1,-4 0-1,1 7 2,-4 0-1,2 4 0,-4 1 1,4 5 0,-2 9-1,-3-13 0,3 13 0,0 0-1,-2-11 1,2 11-1,0 0 0,0 0 1,0 0-1,0 0 1,0 0-1,0 0 1,-4-9-1,4 9 1,0 0-2,0-10 1,0 10 0,0 0-1,0 0 0,0 0 1,0 0-1,0 0 0,0 0 0,0 0 0,0 0 0,0 0 0,-3 15 0,3-3 0,-1 2 0,1 5 1,0 3-1,-2 4 0,1 2 1,1 4-1,-1 4 0,2-1 0,-1 0 0,4 0 1,-1-2-1,3-3-1,2-3-2,-3-8-20,6-3-12,-3-2-2,-4-4 2,-3 3-2</inkml:trace>
  <inkml:trace contextRef="#ctx0" brushRef="#br0" timeOffset="-54449.73">1892 282 2,'0'0'4,"0"0"0,0 0 0,0 0-1,0 0-1,0 0 1,0 0-1,0 0 0,9-10 0,-9 10-1,10-3 0,-10 3-1,12-3 1,-12 3-1,14-3 0,-14 3 1,12-3-1,-12 3 1,14-3-1,-14 3 0,18-2 1,-10 2-1,3 0 1,-2 0-1,1-2 0,3 1 0,-3 0 0,2 1 0,-1-1 0,1 0 0,-1 0 0,3 1 1,-2 0-1,0 0 0,2 0 0,-2-1 1,1 2-1,0 0 0,1 0 1,-1 0-1,2 0 0,-2-1 0,2 1 0,1-1 1,0 2-1,-1-1 1,1-1 0,-2 0 1,3 1-1,-1-1 0,-2 0 0,3-1 0,-2 1 0,0 1 0,1 0 0,-1 0 0,0 1 0,0 0 0,0 0 0,2-1 0,-2 3 1,4-1 0,-3-1-1,0 1 0,2 0 1,-2-1-1,1 2 0,-1-1 0,-1 1 0,2 0 0,-3 0 0,0 1-1,3-2 1,-2 2 0,-1 2-1,1-2 1,0 2 0,0-1 0,-2 0 1,1-1 0,0 1-1,1 0 1,-1 0 0,1 0 1,2-2-1,-1 3 0,-1-1 0,2 0-1,-1-2 1,-1 3-1,-1-2 1,1 0-1,-4 0 1,2 0 0,0 0-1,-4 0 1,2-1 1,0 2-1,2-1 1,0 2 0,0-2-1,2 1 1,-2-1-1,3 1 0,-3 0-1,3 0 0,-4 1-1,2 0 1,-3-1-1,-1 1 0,0 0 0,-10-7 0,17 15 1,-17-15-1,16 14 0,-16-14 0,18 14 1,-18-14-1,16 15 1,-7-6 0,2-2-1,-2 1 0,0-1 1,0 1-1,-9-8 1,17 17-1,-17-17 0,14 15 0,-14-15 1,14 13-1,-14-13 0,10 16 0,-10-16 0,9 16 0,-9-16 0,7 16 0,-7-16 1,9 18-1,-9-18 0,10 18 1,-10-18-1,11 17 0,-5-7 0,0-1 0,0 0 0,1 1 1,-1 0-1,0 0 0,-1 0 0,0-2 1,0 2-1,0 2 1,0-4-1,1 3 1,-2-2-1,2 0 1,-1 2-1,-1 0 1,1-1-1,-1 1 0,0 0 1,0 0-1,-2 2 1,3 1-2,-2-1 2,0 1-1,0-1 0,0 2 0,-2 1 1,2-2-2,-1 1 1,1-1 1,-2 1-1,1 1 0,1 2 0,-2-1 0,-1 3 0,2-1 0,-2 2 1,-3-2-1,2 3 0,-1-2 0,-2 1 1,1-1-1,-2 0 0,1 0 0,-2-2 0,0 4 1,0-4-1,-1 2 0,0-3 1,0 0-1,-1 2 0,-3-2 0,0 1 0,1-2 1,0 0-1,-2 1 0,0-1 0,1-3 1,-2 4 0,1-3-1,-3 2 0,1 0 1,1-2 0,-2 2-1,-2 0 1,1-2-1,-4-2 1,3 2 0,0-2 0,-2-2 0,0 1 0,2 2 0,0-2 0,-2-1 0,1 0-1,0 2 1,-2-1-1,-1 0 0,-1 0 1,-1-1-1,2 2 0,-2-1 0,0-1 0,-2 0 1,2 1-1,0-3 0,0-1 0,1 0 2,-1-1-2,1-1 0,-1 1 0,3-2 1,-1-1-1,2 0 0,-4 0 1,5-2-1,-5-1 1,4-1-1,-2-1 0,1 0 1,-3 1-1,2-1 0,0-1 0,1 0 0,-2-1 1,1 1-1,0-2 0,0-1 1,-1 1-1,1-3 0,-2-2 0,1 0 1,0 0-1,0-1 0,0 1 0,-1-2 1,1-1-1,0 1 0,0 0 0,-1-2 0,0 0 0,1 0 0,0-1 1,3 1-1,-4 0 0,2-1 0,-1 2 1,2-2-1,-1-1 0,1 1 0,1 0 0,-1-2 0,3 1 0,-1-1 0,2-2 0,-2 3 0,2-2 0,-1-1 0,0 0 1,3-2-2,-3 3 2,2-4-2,-2 2 2,2-1-1,-2 0 0,0 0 0,4-3 0,-2 3 0,1-6 0,1 2 0,1-1 0,-1-2 0,3 2 0,-1-1 0,2-2 0,0 3 0,2-2 0,1 2 0,0 0 0,1-2 0,3 2 0,1 0 0,1 0-1,0-2 1,2 2 0,0-3 0,3 2 0,1-1 0,0 0 0,1-1 0,1 4 0,-1-2 0,0 3 0,1 1 0,-1 1-1,0-1 1,-1 2 0,2-1 0,1 2 0,2 1 0,1 0 0,0 1 0,0 0 0,2 0 0,0 1 0,1-1 0,0 1 0,-2-1 0,2 3 0,1 0 0,-1-2-1,-1 3 1,2 0 0,-2 3-1,1 3 0,-3-3-9,4 6-23,-1 2-2,-1 0-1,0 3 0</inkml:trace>
  <inkml:trace contextRef="#ctx0" brushRef="#br0" timeOffset="-48715.7297">1436 874 5,'14'-8'10,"-14"8"-3,15-11-1,-4 7-1,1-2 0,1 1-1,0-2 0,5 0 0,-2-1-1,2-1 0,2 1 0,0-2 0,0 1-1,3-1 1,-3 2-2,3-1 1,-2 0-1,2 2 0,-1-3 0,0 3 0,0 0 0,2-2 0,-1 3 0,0-4 0,0 4 0,0-3 0,0 2 0,0 0 1,2 0 1,-2 0-2,0-1 2,0 1-1,2-1 1,-2 0-1,4 1 0,-1-4 1,1 2-1,0-1 0,1 4-1,1-3 1,-2 2-2,0 0 2,0 0-2,-3 0 1,2 2-1,0-1 1,-4 0-1,3 0 1,-3-1-1,1 3 0,-2-4 0,-1 3 1,1 0-1,0 0 1,-2 1 0,2-1-1,-1 2 1,2 0 0,-1 0-1,2-1 0,1 1 1,-2 0-1,2 0 1,0-1 0,0 1 0,2 0 0,-1 0 0,-2-1 1,0 2-1,0-1 1,1 0-1,0 1 1,0 0-1,-2 0 1,1 2-1,0-2 1,3 2-1,-2 0 0,0 1 0,2-1 0,-2 1 1,3-1-1,1 1 1,-1 1-1,1 0 1,0 1-1,1 1 1,-1-3 0,1 3 0,-2-1-1,1 0 0,0 1 1,-2 0-1,1 0 0,2 3 0,-2-2 0,3 1 0,-4 1-1,1 0 1,-1 1-1,2 0 0,-5 3 0,0-2 2,-2 2-2,-1 1-2,-4 1 2,0 0 0,-1 1 0,-1 2 2,1-3-2,-1 1 0,-1 1 0,1 0 0,-1 0 0,-1 0 0,2 1 0,-2-2 0,-3 3 0,1-1 0,2 0 0,-4 1 0,1-1 0,-1-1 1,-1 2-1,-2-1 0,0-1 0,-2 3 1,1-4-1,-4 4 1,0-3-1,-3 1 0,0 3 1,-2-3-1,-3 1 1,0 1-1,-1-2 1,-1 2-1,-2-3 1,-3 0-1,-1-3 0,-2 3 1,-1-3-1,-2 0 1,0 0-1,-3 2 1,0-2-1,1 0 0,-3 0 0,1 1 1,-2-1-1,0 0 0,-1 1 1,-1 0-1,-3-1 0,2 2 0,0-1 0,-5 0 1,3 1-1,0-3 0,1 3 0,-1-3 1,0 2-1,-1-1 0,1-2 0,2 0 0,-3 2 1,1-2-1,0-1 0,-1 0 0,1 0 0,-1-1 0,0 0 0,-2 0 0,0 0 1,-1-1-1,-2 0 0,3 2 0,-1-2 0,2 0 0,1-1 0,1 0 1,2 0-1,0-2 0,1 0 0,1 0 0,0-2 1,-1 1-1,1-1 0,-1 0 0,0-1 0,1 1 0,-1 2 0,0-2 0,-1 0 0,3 0 0,-2 0 1,-1-1-1,2 1 0,1-1 0,-1 1 0,2-2 0,0 0 0,0 0 0,3-1 0,-2 1 0,1-1 1,0 0-1,-2-2 0,3 1 0,-1-1 0,2-1 1,-3-2-1,2 0 0,2-2 0,-3 1 0,3 0 0,-1 1 1,2-2-1,-2 1 0,1 1 0,-1-3 0,2 2 0,1-2 0,1 0 1,0-2-1,0-1 0,2 0 0,0-1 1,3-2-1,1 0 0,-1-1 0,2 0 0,0 0 0,2 0 1,-2-2-1,4 0 0,-1 0 0,1-1 0,1 3 0,0-2 0,1-1 0,0 2 0,1-1 0,1 2 1,0-3-1,3 2 0,-2-2 0,2-1 0,2 2 0,-1-2 0,2 0 1,1 0-1,2-1 0,0 1 0,1 1 0,2 0 0,0-2 1,3 1-1,3-2 0,1-1 0,2 0-1,2 3-1,1-2-3,9 9-11,-3-4-22,3 1 1,-1 3-2,0-1 1</inkml:trace>
  <inkml:trace contextRef="#ctx0" brushRef="#br0" timeOffset="-45980.7297">4074 789 19,'0'0'26,"0"0"-6,0 0-3,0 0 1,5-11-6,-5 11-2,0 0-4,0 0-2,0 0-1,0 0 0,0 0-2,-6-10 0,6 10-1,0 0 0,0 0 1,0 0-1,-10-7 1,10 7 1,0 0-1,0 0 1,0 0 0,0 0 1,0 0-1,0 0 1,0 0-1,0 0 0,0 0 0,0 0-2,0 0-6,0 0-26,0 0-1,0 0-2,-1-10 1</inkml:trace>
  <inkml:trace contextRef="#ctx0" brushRef="#br0" timeOffset="-45246.7297">4060 799 19,'0'0'25,"5"-9"-6,-5 9-6,0 0 2,0 0-3,0 0-4,0 0-2,0 0 1,0 0-1,-11 1-2,11-1 0,0 0-1,-4-15-1,2 5 0,2 10-1,1-18 1,-1 18 0,2-16-1,-2 16 1,2-11-1,-2 11 1,0 0-1,0 0 0,0 0-1,4 11 1,-4-11-1,0 11 1,0-11 0,-1 9 0,1-9 0,0 0 0,0 0 0,0 0 0,0 0 0,-5-10-1,5 10 0,0-10-1,0 10 1,0 0-1,0 0 0,10-8 1,-10 8-1,8 10 1,-8-10 1,4 13-1,-4-13 1,-2 15 0,2-15-1,-9 12 1,9-12 0,-15 3-1,15-3 0,-14-5 0,14 5 0,-9-11 0,9 11 0,1-14-1,-1 14 1,9-10-1,-9 10 1,15-1 0,-15 1 1,15 7-1,-15-7 1,10 14-1,-7-5-3,-6 1-23,3-10-7,0 0-2,0 0 0</inkml:trace>
  <inkml:trace contextRef="#ctx0" brushRef="#br0" timeOffset="-43590.7297">4106 806 15,'0'0'14,"0"0"-1,0 0-1,0 0-1,0 0-1,0 0-2,0 0-1,-4-13-1,4 13-2,0-10 0,0 10 0,1-16-1,1 7-1,-2-2 1,1-1-1,-1-3 0,2 1 0,-2-3 0,1 0-1,1-2 0,-1-2 0,1-2 0,2 0 0,-3-1-1,2-2 1,-1 2 0,1 0 0,0 1 1,1 1-1,-2 1 0,1 0 0,-2 0 0,3 0 0,-2 3 0,0-2 0,-1 0 0,2 1-1,-1-2 1,1 4-1,-1-2 0,1 1 0,-1 1 1,1 1-1,1 0 0,-1 2 0,0 0 0,-1 0 0,2 1 0,-1-1 0,-1 2 1,1-2-1,-3 1 0,2 0 0,-1 3 1,-1 10-1,0-17 0,0 17 0,0 0 0,0-11 1,0 11-1,0 0 0,0 0 0,0 0 0,0 0 1,0 0-1,0 0 0,0 0 0,0 0 1,0 0-1,0 0 1,0 0-1,0 0 0,0 0 0,0 0-2,0 0-5,0 0-9,0 0-15,0 0-1,0 0 1,-1 17 0</inkml:trace>
  <inkml:trace contextRef="#ctx0" brushRef="#br0" timeOffset="-42574.7297">4124 853 6,'0'0'25,"0"-10"1,0 10-13,0 0-1,0 0-1,0 0-3,0 0-2,0 0-1,0 15-1,1-2 1,-2-1-1,3 5 0,-4 2-1,4 3 1,-4 2-1,1 2-1,-1 3 1,1 2-2,0-2 1,-1 4 0,1 1-1,0 2 0,1-2 0,0 0 0,0-1-1,1-1 1,0-3 0,0-1 0,-1-5-1,3-1 1,-3-5-1,1-2 1,-1-2 0,0-13-1,2 15-1,-2-15 0,0 0-4,0 0-6,0 0-17,0 9-6,0-9 2,0 0-1</inkml:trace>
  <inkml:trace contextRef="#ctx0" brushRef="#br0" timeOffset="-42090.7297">4121 1521 9,'0'0'22,"0"0"-7,0 0-1,0 0-2,0 0-3,0 0-2,0 0-2,0 0 0,0 0 0,0 0 0,0 0-1,0 0 1,0 0-1,0 0 0,0 0-1,0 0 0,0 0 0,0 0-1,0 0 0,0 0-1,0 0 0,0 0 0,0 0 0,-3-9 0,3 9-1,0 0 0,9-11 0,-9 11 0,8-10 0,-8 10 0,14-10 0,-14 10-1,16-7 1,-16 7 0,15-5-1,-15 5 1,14-3 0,-14 3 0,0 0 0,10 4 0,-10-4 0,0 0 1,0 12-1,0-12 1,-3 12-1,3-12 1,-6 14-1,6-14 1,-7 12-1,7-12 1,-10 8 0,10-8 0,0 0 0,-12 4 1,12-4-2,-10-3 1,10 3 0,0 0 0,-11-10 0,11 10-1,0 0 1,-10-9-1,10 9 1,0 0 0,0 0-1,0 0 1,0 0-1,-8-6-1,8 6-1,0 0-8,0 0-22,0 0-2,0 0 2,0 0-2</inkml:trace>
  <inkml:trace contextRef="#ctx0" brushRef="#br0" timeOffset="-34090.7297">4167 832 2,'0'0'7,"0"0"0,0 0 0,0 0-1,-9-3 0,9 3-1,0 0-1,0 0 0,0 0-1,0 0-1,0 0-1,0 0 0,0 0 0,0 0 0,0 0 0,11-4 0,-11 4 0,0 0-1,12-8 1,-12 8 0,13-7-1,-13 7 1,13-7-1,-13 7 0,15-8 0,-15 8 0,17-9 1,-17 9-1,16-9 0,-16 9 0,20-14 0,-10 9 0,0-2 1,2 1-1,-1 0 0,-1-1 0,0 1 0,3-1 0,-2 2 0,-1 0 0,0-2 0,2 2 0,-2 0 0,2-1 0,1-1 0,-1-1 0,1 3 0,-1-2 0,2 0 0,-4 1 0,2-1 0,-1 0 0,-1 2 0,-10 5 0,16-10 1,-16 10-1,15-6 0,-15 6 0,12-10 0,-12 10 0,13-10 0,-13 10 1,14-10-1,-14 10 0,13-11 0,-13 11 0,12-9 0,-12 9 0,10-6-2,-10 6-3,0 0-4,11-8-8,-11 8-3</inkml:trace>
  <inkml:trace contextRef="#ctx0" brushRef="#br0" timeOffset="-33340.7297">4709 510 3,'0'0'11,"8"-11"-2,-8 11-2,0 0-2,0 0-1,-4 10-1,4-10 1,-8 14-1,2-5 0,-1 3 1,-1 2 0,-5-1-1,2 0 1,0 2 0,0-5 0,3 1-1,-2-3 1,10-8-1,-10 8 0,10-8-1,0 0-1,0 0 0,0 0 0,0 0 0,15-14-1,-8 5 1,3-1-1,-2-5 0,1 4 0,0 0 1,0 2 1,-9 9 0,9-16 0,-9 16 1,0 0 0,0 0 0,0 0-1,-10-1-2,10 1-8,-16 13-19,2-10 0,4 6 0</inkml:trace>
  <inkml:trace contextRef="#ctx0" brushRef="#br0" timeOffset="-32652.73">4098 853 3,'0'0'21,"0"0"-8,0 0-2,0 0-2,-12-6-2,12 6-1,-13 4-3,3-1 0,-1 1 0,-2 4 1,-2-3 0,-1 2-1,-1-2 0,0 3-1,0-2 1,2 2-1,-4-1 0,4-1-1,-1 0 1,1 0-1,0 0 0,0 1 0,0-2 0,-1 3 0,0-2 0,2 1 0,-2-2 0,0 0 0,2 2 0,0-1 0,2-1 1,1 0-2,2-1 1,-1 0-1,10-4 1,-11 5-1,11-5 0,0 0 0,-10 5 0,10-5 1,0 0-1,0 0 0,0 0 0,-10 8 0,10-8 0,0 0 0,0 0 0,-11 10-1,11-10 2,0 0-2,0 0 2,0 0-2,0 0 2,0 0-1,-9 10 0,9-10 1,0 0 0,0 0-1,0 0 1,0 0 0,0 0 0,0 0-1,0 0 1,0 0 0,0 0 0,0 0-1,0 0 1,11-2-1,-11 2 1,18-2 0,-7 1 0,1-2 0,2 3-1,-1-1 1,-2 1-1,1 0 1,-12 0-1,14 0 0,-14 0 0,0 0 0,9 4 0,-9-4 1,0 0-1,0 0 1,0 0 0,-13 1-1,13-1 1,-16-4 0,16 4 0,-16-5 0,16 5-1,-18-8 1,8 2-1,10 6 0,-14-11 0,14 11 1,-9-8-1,9 8 1,-5-11 0,5 11 0,0 0 1,0-10 0,0 10 0,0 0 0,3-10-1,-3 10 1,0 0-1,0 0 0,0 0-1,10-9-2,-10 9-5,0 0-16,9 3-9,-9-3-2,0 0 1</inkml:trace>
</inkml:ink>
</file>

<file path=ppt/ink/ink15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2:30.015"/>
    </inkml:context>
    <inkml:brush xml:id="br0">
      <inkml:brushProperty name="width" value="0.09701" units="cm"/>
      <inkml:brushProperty name="height" value="0.09701" units="cm"/>
      <inkml:brushProperty name="color" value="#3333CC"/>
      <inkml:brushProperty name="fitToCurve" value="1"/>
    </inkml:brush>
    <inkml:brush xml:id="br1">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298 3544 0,'-1'-16'21,"1"16"-5,10-17-6,-1 10-2,5 0-1,1 0-1,8 2-1,4 0-1,6 4 1,2 0 1,6 6-1,1 2 0,8 5-1,-2 1 0,0 8-1,-4-2 0,-2 6-1,-8 0 0,-4 3 1,-14-2-1,-7 2 0,-12-2 1,-10 2 0,-14-3-1,-8 0 1,-11-5 0,-6-2-1,-11-4 0,-3-5 0,-4-6 1,1-3-1,3-8 1,6-4-1,3-7 1,12-4-1,9-5-1,12 0 0,9-4-1,9 0-2,11 6-5,4 0-9,9 7-16,6 6-1,0 7 0,3 8 0</inkml:trace>
  <inkml:trace contextRef="#ctx0" brushRef="#br0" timeOffset="516">105 3635 24,'2'-18'29,"-2"18"-1,0 0-7,0 0-10,0 0-3,3 10-1,0 6-2,-3 5-2,1 5-1,-1 7 1,-2 7 0,-1 4-1,-2 7 0,-1 1 0,-1 6 0,-1-1-1,2 1-1,-1 1 1,3-1-1,3-5 0,0-6-2,3-1-6,-2-11-9,3-6-14,3-4-2,-4-9 2,3-7-1</inkml:trace>
  <inkml:trace contextRef="#ctx0" brushRef="#br0" timeOffset="860">-4 4433 18,'10'13'27,"-10"-13"1,15 14-13,1 0-2,0-4 0,10 5-1,1-3-1,12 6-3,0-4-2,10 4-1,2-6 0,4 3-1,3-6-1,2-4 0,-1-6 0,0-3-2,-6-3-1,-5-6 0,-4-1-4,-9-9-6,-1 2-13,-10-6-12,-7-4 0,-5-6 1</inkml:trace>
  <inkml:trace contextRef="#ctx0" brushRef="#br0" timeOffset="1141">847 3782 28,'-3'-19'31,"-2"5"3,5 14-3,-4-11-20,4 11-1,-3 17-3,3 3-2,3 12-2,-1 6-1,-1 10 0,-1 7 0,-3 5 0,1 3 0,-2 0-2,-3 0-4,-2-11-8,-1-1-21,1-6 0,-2-10-2,0-5 1</inkml:trace>
  <inkml:trace contextRef="#ctx0" brushRef="#br0" timeOffset="2516">503 3538 22,'0'0'24,"4"-17"-10,-4 3-1,3 0 0,-3-7-2,4 0-2,-4-8-1,3-1-2,-2-9 0,1-2 0,-2-6-1,2-3-1,-2-6 1,-2-3-1,1-4-1,1 0 0,-2-5 0,0 1-1,1-2 0,2 1-1,1-4 1,-1-1-2,3-1 1,-1 0 0,0-2 1,2 6-1,-2-2 0,3 5 1,-3 6 0,1 7 0,-2 6-1,0 7 1,0 3 0,-2 6-1,1 2-1,-1 5 1,0 2-1,-1 3 0,2 8-6,-4-1-9,3 13-20,0 0-1,-4 9-1,1 6 0</inkml:trace>
  <inkml:trace contextRef="#ctx0" brushRef="#br0" timeOffset="4391">505 1726 4,'0'0'19,"9"-8"-11,1 5 0,0 0 0,2 1-2,4-1 1,2 2-2,2-2 0,6 0-1,2 0 0,4 2-1,1-2 1,5 3-2,4-1 0,2 0-1,2 1 0,2 1 1,0-1-1,2 1 2,-1-1-1,-1 1 1,-4-4 1,2 3 0,-5-3 0,-1 2 0,-7-2 0,1 1 0,-8-3 1,-1 5-1,-8-4-1,-2 4 1,-15 0-1,14-1 0,-14 1-4,0 0-7,0 0-23,0 0 0,0 0-1,0 0-1</inkml:trace>
  <inkml:trace contextRef="#ctx0" brushRef="#br1" timeOffset="22844">1328 1714 1,'0'0'21,"0"0"-6,0 0-3,11-9 0,-11 9-3,9-5-1,-9 5-1,15 0-2,-6 0-2,6 1 1,2-1-1,6 2 1,4-5-1,6 0 1,3-3 0,5-2 0,4-3 0,2 2-1,4-5 1,-1 1-1,-1 1 0,0 3 0,-2-1-1,-3 4 0,-4 2-1,-3 1 1,-5 1-1,-2 4-1,-6-2 1,-2 0 0,-5 3 0,-4-3-1,-2 0 1,-2 2 0,-9-2 1,10 1-1,-10-1 1,0 0-1,0 0-1,0 0-7,0 0-23,0 0-2,0 0-2,0 0 1</inkml:trace>
  <inkml:trace contextRef="#ctx0" brushRef="#br1" timeOffset="24844">2184 1164 1,'0'0'26,"-15"-9"0,15 9 0,0 0-14,8-13-5,3 8-1,7-1-3,7 1-1,5-1-1,8 1-1,7 0 2,3 2-1,6 1 1,3 4 0,-2 1 0,2 4 0,-4 1 0,-2 2-1,-6 3 0,-8 3-1,-8 1 1,-9 1 0,-11 3 0,-12-1 0,-9 2 0,-12-1 0,-13 0 1,-6-2 0,-10-2 0,-7-2-1,-3-5 0,-1-4 0,1-4 1,4-4 0,4-6-1,8-4 2,5-7-2,11-1 0,9-5-1,10-1-1,14 1-7,4-1-12,9 1-11,8 9-2,0 1 1</inkml:trace>
  <inkml:trace contextRef="#ctx0" brushRef="#br1" timeOffset="25391">2076 1231 13,'0'0'23,"0"0"0,11 18-16,-11-6 1,2 4 0,-4 3 3,2 5-2,-3 3 0,3 4-3,-4 3 1,3 7-1,-1 4-2,1 4 0,0 4-2,1 2 1,-2 2-2,2-1 1,0-1-1,-2-3 0,0-6 0,0-6-3,1-2-5,-1-10-11,1-5-13,1-1-1,-1-11 1</inkml:trace>
  <inkml:trace contextRef="#ctx0" brushRef="#br1" timeOffset="25719">2027 2079 21,'0'0'26,"7"-9"-1,-7 9-12,0 0-6,13 0 0,-13 0-1,18 6-1,-4 1 0,4 0-1,3 3 1,4 1-1,7 2 1,-2 0-1,8 1 0,2 0-1,6 0 1,1-4 0,3-1-1,3-5 0,2-3-1,-2-6 0,-2-2-1,-3-3-3,-9-6-5,0-2-11,-10-2-15,-7-5-1,-9-1 0,-5-6 1</inkml:trace>
  <inkml:trace contextRef="#ctx0" brushRef="#br1" timeOffset="26063">2823 1310 10,'5'-22'28,"-3"5"2,3 6-1,-5 11-18,4-9-2,-4 9 0,5 15-3,-1 3-1,-2 6-2,4 9-1,-1 6 2,1 13-1,-1 5 0,3 5-1,-5 4 1,2 0-1,-4 2 0,1-4 0,-5-7 0,1-5-1,-3-9 1,-2-7 0,-2-6-5,-1-11-9,-1-5-21,11-14 0,-20 8-2,20-8 0</inkml:trace>
  <inkml:trace contextRef="#ctx0" brushRef="#br1" timeOffset="27547">2977 1561 15,'0'0'23,"0"0"-1,6-8-14,-6 8-3,16-3 0,-4 2-1,0 1 1,4 0-1,3-1-2,3 2 0,1-1 0,4 1 1,0 0-1,3 1 0,4-2 0,3 3 0,1-3 0,5 1 0,1-1 0,4-2 1,4-1-1,3 1 1,1-1 0,0-2 0,1 2-1,3-1 1,-1-1-1,2 2 1,-1-1-1,1 2 0,-1-1 1,4 2-1,2-1-1,0 2 1,-2-1 0,-2 3-1,1-3 0,-2 4 0,-3-2 0,-2 2 0,-4-2 0,0 3 0,-5-3 0,-4 1 0,-6 0 0,-7 0 0,-6 0 0,-4-1 1,-8-1-1,-12 0 2,12 1-5,-12-1-4,0 0-25,-13-4-2,1 4-2,-3 0 0</inkml:trace>
  <inkml:trace contextRef="#ctx0" brushRef="#br1" timeOffset="29969">5268 1197 17,'0'0'23,"5"-10"1,-5 10-14,-10 11-2,-6 2 0,-2 7-5,-6 5-2,-7 5 0,-6 7 0,-4 6 2,-4-1 0,0 1 0,4-3 0,3-4 1,5-3-2,5-7-2,10-5-6,4-7-9,14-14-12,0 0-1,0 0 1</inkml:trace>
  <inkml:trace contextRef="#ctx0" brushRef="#br1" timeOffset="30281">5190 1194 20,'0'0'23,"0"0"0,0 0-14,10 1-3,-10-1 2,14 5-2,-2 1-1,3-4 1,7 3 0,3-2-2,3 0 1,5-1-1,5 0-1,2-3 1,9 2-1,1-3 0,5-1 0,2-1 0,5-1-1,-1-2 0,-2 2 0,-5-1-1,-4 2 0,-10-1 0,-8 2-1,-7 2-1,-7 0 0,-4 1-2,-14 0-1,17 3-2,-17-3-2,9 3-3,-9-3-5,0 0-7,0 0-6,0 0 1</inkml:trace>
  <inkml:trace contextRef="#ctx0" brushRef="#br1" timeOffset="30813">4792 1772 7,'0'0'27,"0"0"1,0 0 2,0 0-19,22 1-2,-2-6 0,14 2-1,8-3-2,10 2-1,8-3-1,10 0-1,0 0-1,7 3 1,-2-1-2,-1 3 0,-5 2 0,-4 0-2,-6 2-1,-11-1-3,-3 4-6,-15-5-7,-4 3-8,-7-2-6,-8-2 0</inkml:trace>
  <inkml:trace contextRef="#ctx0" brushRef="#br1" timeOffset="31125">6071 1271 8,'6'-16'27,"-6"16"0,0-13 1,0 13-13,-18 16-5,0 2-4,-3 6-3,-6 6 0,-5 6-1,-3 6-1,-4 0-5,2 0-17,2 2-8,1-9 0,10-3-1</inkml:trace>
  <inkml:trace contextRef="#ctx0" brushRef="#br1" timeOffset="31547">5738 1813 10,'0'0'25,"4"8"1,-4-8 0,7 22-20,-6 0 2,5 5 1,-4 5-1,2 9-2,-1 4-2,1 5-1,-4 3-3,-1-2-10,-1-2-19,0 0-1,-5-10 0,1-6 0</inkml:trace>
  <inkml:trace contextRef="#ctx0" brushRef="#br1" timeOffset="31891">4881 1776 9,'0'0'24,"7"14"2,-9 2 1,-3 10-21,5 11-3,-2 8 2,0 6-9,0 4-18,7 8-2,-7-5-1</inkml:trace>
  <inkml:trace contextRef="#ctx0" brushRef="#br1" timeOffset="32156">4986 2428 11,'16'-11'17,"-16"11"-12,19-8 0,-7 4-2,-1 0-2,1 1-2,-3 1 1,3 2 2,-1 0 0,-1 1 3,0 0 2,2 1 2,1-3 1,3 1 3,3-6-1,6 2 0,4-7-1,9 3-1,1-3-3,4 3-2,-2-3-2,1 3-1,-3 5-7,-9-1-10,-6 3-16,-3 3-2,-8-2 1,-4 2 0</inkml:trace>
  <inkml:trace contextRef="#ctx0" brushRef="#br1" timeOffset="32672">6071 1214 14,'0'0'23,"6"13"0,-4 0-15,-2 4-1,1 4 1,3 5 1,-1 5-4,1 6 0,2 5-1,-1 3-2,0 0-3,0 4-6,-2 0-10,-3-4-9,4 1 0,-6-10 0</inkml:trace>
  <inkml:trace contextRef="#ctx0" brushRef="#br1" timeOffset="33000">6187 1824 4,'0'0'28,"0"0"0,3-9 0,-3 9-14,0 0-2,0 0-2,-6 14-3,0-2-3,-1 7 0,-7 3-1,-3 9-1,-9 6 1,-4 6-3,-5 4-1,-8 2-6,4 3-16,0 0-8,0-6-1,7-5 0</inkml:trace>
  <inkml:trace contextRef="#ctx0" brushRef="#br1" timeOffset="34781">5348 221 9,'3'21'12,"-2"1"-1,2 0-2,0 4 0,-1-1-1,2 4-1,-3-3-1,3 5-1,-2-1-1,1 2 1,0 0-1,1 3-1,0 0 0,0 0-1,-1 0 1,2 2 0,-3 0 0,5 2-1,-6-1 1,2 0 0,-3 3 0,1-1 0,0 1-1,-1 1 0,0 0-1,1-2 0,-1 4 0,2-1 0,-1 0 1,1-1-1,1 0 0,-2 2 0,-1 1 1,3 1 0,-3-1-1,1 2 1,0 1-1,0 1 0,-1 0 0,1 0 0,-1 1 0,2 2-1,-2-4 1,-1 3 0,-1 0 0,0 0 0,-1 2 1,0 2 0,-1-2-1,2 0 2,-1 2-1,1-1 0,-1-3-1,3 0 1,-1-1-1,1-2 1,1 1-1,1-2 1,-2 2-1,1 1 0,-1-2 1,0 1-1,0-3 0,1 1 1,0-1 0,-1-3 0,0 0-1,0 0 0,0-2 1,2-2-1,-1-2 0,1-1 0,1 1-1,2-2 1,-1-3 0,1-1 0,-1 0-1,1-4 1,1-2-1,-1-3 1,-1-5-1,0-3 1,-1-4-1,-3-10 0,0 0-1,9-2-5,2-9-23,-4-5-8,0-4 0,-2-2-2</inkml:trace>
  <inkml:trace contextRef="#ctx0" brushRef="#br1" timeOffset="36344">5909 3404 2,'0'9'27,"3"7"3,-3-7 0,0-9-15,1 18-3,-1-18 0,3 14-1,-3-14-2,0 0-2,0 0-1,13-19-1,-11 0 1,5-4-2,-5-8-2,2-4 0,-3-8-1,1-4-1,-2-3 1,0-5-1,0 1 0,0-1 0,0 5 0,1 2 0,0 7 0,3 4-1,-1 11-1,-1 0-6,6 13-14,-4 0-13,-4 13-1,8-10 1,-8 10 0</inkml:trace>
  <inkml:trace contextRef="#ctx0" brushRef="#br1" timeOffset="36672">5978 2775 27,'0'0'30,"0"0"2,0 0-2,-12 11-21,7 2-2,-7-1 0,1 7-3,-2 0-2,-3 2-1,0-2 0,3 0 0,3-6 0,2-2 0,8-11-1,0 0 0,0 0 0,6-15 0,6 0-1,1-1 1,3 0-1,3 0 1,0 2 2,4 6-1,-3 4 2,2 9 0,-1 3 0,4 5 0,-3 1-2,-1-4-16,5-2-18,0-2 0,-5-12-3,-5-5 0</inkml:trace>
  <inkml:trace contextRef="#ctx0" brushRef="#br1" timeOffset="37438">5647 741 3,'0'0'28,"0"0"1,0 0-3,0 0-9,2-12-2,-4 1-3,2 11-2,4-24-3,2 7-2,-1-7-1,3-1-1,0-9-1,2-4 0,-1-8-1,0-6 0,-3-4 0,-1 2 1,-2 0 0,-1 5-1,-4 4 0,2 9 0,-1 7 0,-1 11 0,1 4-1,1 14-1,0 0-3,-4-9-8,4 9-17,2 10-5,-2-10-1,-4 14 1</inkml:trace>
  <inkml:trace contextRef="#ctx0" brushRef="#br1" timeOffset="37781">5715 0 25,'0'0'29,"0"0"0,0 0 1,-7 12-19,-4-2-5,0 5-2,-6 1-2,2 4 0,-4-1 0,1-1-1,1 0 0,5-5 0,3-5-1,9-8 1,-6 9 0,6-9 1,0 0-1,16-9 1,-5 0 0,3-1-1,1 0 1,1 1 0,0 1-1,0 3 0,0 5 0,0 4 0,-1 1 1,0 7-1,1 2-5,1 1-28,-3-5 0,-1 1-3,-13-11 0</inkml:trace>
  <inkml:trace contextRef="#ctx0" brushRef="#br1" timeOffset="46031">6826 1586 17,'-9'2'28,"0"-6"0,-1 1-11,10 3-4,0 0 1,0 0-3,-10-3-4,10 3-2,0 0-1,19 2-1,-6-2-1,7 1 0,8-2 0,8 1 0,8-1 1,8 0-1,9-3 0,8 0 1,1-1-1,10 1 1,-1-4-1,4 3 0,-3-3 0,0 3-1,-7-2 1,0 1 0,-6-2-1,-7 1 1,-8 2 0,-7 0-1,-6-1 1,-7 3-1,-6-1 0,-8 2-1,-5 1-2,-13 1-12,0 0-22,-2-11 0,-9 7-2,-6-2 1</inkml:trace>
  <inkml:trace contextRef="#ctx0" brushRef="#br1" timeOffset="46469">7898 1356 29,'0'0'33,"-2"-9"1,2 9-2,0 0-20,0 0-3,11 2-1,-11-2-1,22 3-4,-6 0 1,5 2-1,3 1 0,8 2 0,1 0 0,4 4-1,-3-1-1,2 1 1,-1 0-1,0 2 0,-3-2-1,-6-2 1,-5 1-1,-4-1 0,-6-1 1,-7 1 0,-4-10-1,-12 19 1,-3-8 0,-4 2 0,-5 0-1,-2 0-2,-1 7-9,-7-6-26,0 1 0,-4-3-1,-3-2 0</inkml:trace>
  <inkml:trace contextRef="#ctx0" brushRef="#br1" timeOffset="46938">7111 1412 18,'10'-4'31,"0"2"-1,-10 2 1,0 0-19,0 0-3,-18 8 0,0 2-3,-11 1-2,-5 1-1,-4 0 0,-5 2 1,-2 0-1,4-2-1,3-2 0,8-2-1,8-1 1,3 2-1,9-1-1,6 1 1,5 2-1,6 1 1,8-1 0,4 3 1,6 0-2,5-2-1,10 2-10,1-5-22,5-4-1,-3-5-2,-4-4 1</inkml:trace>
  <inkml:trace contextRef="#ctx0" brushRef="#br1" timeOffset="47391">7325 501 43,'0'0'32,"0"-9"1,0 9-1,0 0-23,0 0-2,13 17 0,-6-1-2,8 5-1,5 4 0,8 7-1,2 2 1,10 9 0,4 0-1,6 4-1,-2-3 0,0 0-1,-3-5 0,-6-6 0,-7-4-1,-7-7-1,-8-8-3,-17-14-6,10 3-18,-17-13-9,-3-7-1,-6-6 1</inkml:trace>
  <inkml:trace contextRef="#ctx0" brushRef="#br1" timeOffset="47688">7763 539 50,'0'0'33,"0"0"2,0 0-1,-17 21-26,-7 0-1,-2 9 1,-12 6-4,-5 6 0,-9 4-2,-1 3 0,-2-3-1,3-3 0,5-1-1,6-5-1,9-3-6,0-6-25,9-4-4,6-5-1,0-5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19.88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2545 28 0,'0'0'57'0,"0"0"6"0,0 2 1 0,0-2 3 16,0 0-1-16,0 0-5 0,0 0 2 0,0 0-6 15,0 0-2-15,0 0 0 0,0-2-6 16,0 2-2-16,0 0-4 0,0 0-2 0,0 0-3 16,0-2-3-16,0 2 2 0,0 0 0 15,0-2 3-15,0 2 1 0,0 0 3 0,0 0 1 16,0-3-3-16,0 3-2 0,0 0-2 0,0-3-4 16,0 3-3-16,0 0 3 0,0 0 5 15,0-3 5-15,0 0 6 0,0 3 2 0,0 0-5 16,0 0-5-16,0-3-7 0,0 3-6 15,7 0-5-15,-7-2-3 0,0 2-1 0,0-3-1 16,0 1 2-16,0-3-1 0,0 5 2 0,0-1 1 16,4-2-1-16,-4-1-5 0,0-1-1 15,0 3-3-15,8-4-2 0,-4 1-2 0,-4-1-2 16,0 1-1-16,7 0 2 0,-7-1-2 0,8 0 0 16,-8 1-1-16,4-1 0 0,-4-2-1 15,7 0-2-15,1 3 0 0,-8-7-4 0,4 4 2 16,3 0 0-16,-7 0 4 15,4-3-3-15,-4-1-1 0,7 2 0 0,1 1 0 16,-4-1 0-16,3-1 0 0,-7-1 0 0,4 2-1 0,-4-1 0 16,8-1 0-16,-1-2 1 0,-3 3 0 15,-4-2 0-15,15 2 0 0,-15 0 0 0,12-3 0 16,-12 2 0-16,4-1 1 0,3 2-1 0,1-3 1 16,-5 0 2-16,5 0 6 0,-4-2 9 15,3 3 9-15,1-3 3 0,-4 3-1 0,7-5-2 16,-3 3-3-16,-1-2-2 0,-3 2-6 15,11-1-4-15,-3-1-4 0,-9 3-4 0,5 1 3 16,0-4 3-16,3 3 8 0,-7 0-2 0,3-2 0 16,5-1 0-16,-5 3 0 0,1-2 1 15,3 2 4-15,-7-2-1 0,11-1-6 0,-11 1-2 16,7-1-4-16,-3-2 2 0,3 1 0 16,1-2-2-16,3 3 4 0,-11-3-2 0,11-1 4 15,-4 2-3-15,1 0 0 0,-1-4-1 0,0 4-7 16,5 0-1-16,-13 0 0 0,9 0 1 15,3 0-2-15,-11-1 1 0,11 1-2 0,-4-3 0 16,-7 2 0-16,11-2-1 0,-3 1-1 16,-9 1 0-16,13 0 2 0,-13 1 0 0,5 0-1 15,0 0 1-15,3-1 0 0,-7 4 1 0,11-2-1 16,-11-2 0-16,3 3 2 0,-3-2-4 16,11-1 2-16,-11 5 0 0,4-5 0 0,3 0 0 15,-3 1-3-15,3-2 2 0,0 1 0 16,-3-2 1-16,3 0-2 0,8 0 2 0,-15 0-1 15,15-1 2-15,-4 2-1 0,0-1 0 0,0 0 0 16,1 0 0-16,-1 0 0 0,-4 0-1 16,8 0-1-16,-15 3 2 0,11 0 0 0,-4-1-1 15,1 1 1-15,-1 1 0 0,1-2 1 16,-5 1-2-16,5-2 0 0,-5 2-2 0,1 0 3 16,3-2 0-16,-7-2 2 0,3 4-4 0,1-3 5 15,3 2-4-15,-7 1-1 0,11 0-1 0,-11 0 5 16,4 0-2-16,-4 3 0 15,3-1-3-15,1-3 2 0,-5 4-1 0,13-3 0 16,-13 1 0-16,5 0 0 0,-4 4 1 16,11-2 1-16,-15 2 0 0,11 2 0 0,-11-1 1 15,4 2 1-15,4 0-1 0,-1 3-2 0,-7-3 1 0,4 2 0 0,4 1 0 16,-4 0 0-16,-4 0 2 0,7-1-1 16,1 1 0-16,-8 0-1 0,3 2-1 0,-3 1-1 15,0-3-1-15,8 2 1 0,0 4 2 16,-8-4 2-16,0 0 0 0,0 4-2 0,3-1-2 15,-3-3-2-15,8 4 2 0,-8 0 2 0,0 2 2 16,0-4-2-16,4 2 0 0,-4 0 0 16,0-2 4-16,0 1-4 0,7 1 2 0,-7-1-2 15,0 3 0-15,8-3 1 0,-8-1 2 16,0 2 0-16,0 0-1 0,4 2 4 0,-4-4 4 16,0 4 12-16,0-2 3 0,0 2 3 0,0-2-3 15,0 2-2-15,7 0-4 0,-7 0-4 16,0 0-2-16,0 0-1 0,0 0-3 0,0 0-1 15,0 0-2-15,0 0 3 0,-7 0 3 16,7 0-1-16,0 0-1 0,0 0-2 0,0 0-2 16,0 0 0-16,0 0-5 0,0 0 2 0,0 0-3 15,0 0 0-15,0 0-1 0,0 0 1 16,0 2-3-16,-4-2-2 0,4 0-10 0,0 0-19 16,0 0-60-16,0 0-94 0,0 0-128 15,-8 0-157-15,1 2-91 0,3-2 29 0,4 0 142 16</inkml:trace>
</inkml:ink>
</file>

<file path=ppt/ink/ink16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3:19.6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211 48 37,'-18'-15'35,"3"0"1,2 5-2,13 10-17,-15-8-13,15 8 0,0 0 0,10 20-2,-1-3 0,5 11-1,2 5 1,2 7-1,5 7 2,1 3-1,0-1-1,3-1 0,0-8-2,-4-5-2,1-5-6,-6-12-22,0-11-4,-4-13-2,-4-11 1</inkml:trace>
  <inkml:trace contextRef="#ctx0" brushRef="#br0" timeOffset="281">370 44 43,'-12'1'33,"-5"5"0,-6 7 0,-2 11-24,-8 2-4,-3 12-1,-5 2-5,-4 8-25,-1-1-6,1 0-2,-2-4-1</inkml:trace>
</inkml:ink>
</file>

<file path=ppt/ink/ink16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8:37.187"/>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611 2790 19,'-5'-16'24,"2"-4"-11,2-2 1,-2-6-2,2-6 0,-5-9-3,2-5 0,-5-10-1,4-6-1,-7-4 0,4 2-1,-3-1-1,3 11 0,0 2-1,2 13 0,1 6-2,4 14 0,-1 5-1,1 5-2,1 11-6,0 0-11,0 0-15,12-4-1,-12 4 0,10 5 0</inkml:trace>
  <inkml:trace contextRef="#ctx0" brushRef="#br0" timeOffset="1125">0 1886 7,'0'-25'25,"9"-1"-1,2-15 2,9-4-21,9-5 0,6-8 1,11 2 1,3 0-1,6 8 0,0 7-1,3 10-1,-4 15-1,0 17 0,-8 17-2,-5 18 0,-7 19 0,-10 15-1,-7 17 0,-11 6 0,-12 6 1,-9-1-2,-8-7 1,-9-8 0,-6-12 0,-2-18 0,-4-17 2,3-16-1,-1-19 1,1-14 0,4-20-1,3-14 1,4-17-1,6-13 0,4-7-1,7 0 0,7 3-4,6 2-8,11 10-18,7 14-2,2 17 1,4 15-1</inkml:trace>
  <inkml:trace contextRef="#ctx0" brushRef="#br0" timeOffset="1703">404 1409 23,'0'0'27,"0"0"1,0 0-10,9-11-7,10 5 1,3-9-2,13-1-2,4-9-2,13-4 1,4-6-2,9-1 0,0-4-2,5 2 0,-3 1-1,0 3 0,-5 5-1,-5 7-2,-3 7-5,-13 2-6,-4 10-16,-11 8-5,-14 11-2,-8 5 0</inkml:trace>
  <inkml:trace contextRef="#ctx0" brushRef="#br0" timeOffset="2016">329 2225 21,'-20'24'30,"11"-6"1,9-18 2,0 0-23,14 4-1,8-21 1,17-6 0,8-8-3,17-5-2,8-6 0,11-7-2,3-1-2,7 0 1,1 1-1,0 2 0,-6 4 0,-4-1-1,-7 7 1,-8 3-1,-6 2-1,-13 1-4,-5 7-10,-14-3-19,-13 0-1,-5 2-2,-11-1 2</inkml:trace>
  <inkml:trace contextRef="#ctx0" brushRef="#br0" timeOffset="2313">1377 1098 14,'-7'-24'32,"2"6"-1,1 2 2,-2 3-20,6 13 0,0 0-3,20 1-3,-8 10-2,4 12-2,1 9-1,2 12 1,-2 9-1,0 9 1,-4 6-2,-2 3 0,-5 0 0,-4-1-1,-2-6-1,-5-11-4,3-1-12,-4-13-17,-1-13-2,1-7 1,6-19 0</inkml:trace>
  <inkml:trace contextRef="#ctx0" brushRef="#br0" timeOffset="4156">869 1543 13,'0'0'19,"12"3"-12,-3-1-3,1-2 2,4 2 0,1-3 1,6 0 1,0-1 0,6 0 0,3 0-1,3-1-2,6 2 0,6 0-1,3 0 0,6 3-2,6-2 0,4 2-1,1-3 0,6-1 1,2 0 1,5-2-1,2-1 1,3 1 0,1 1 0,3-1 1,-2 2-1,1 0 0,0-1-1,-3 1 0,-3-1 1,-3 1-1,-6-2 0,-4 2 0,-4-4 0,-8 2 0,-9 0-1,-10 2 1,-9-1 0,-8-1 0,-6 1-2,-13 3-1,0 0-6,0 0-20,-14-7-5,5 6-3,-3-1 1</inkml:trace>
  <inkml:trace contextRef="#ctx0" brushRef="#br0" timeOffset="5141">2541 2215 3,'0'0'28,"-17"-8"-1,17 8 2,-7-24-18,8 2-1,11-7-1,4-9-2,10-6-1,4-11-3,10 0 1,3 0 0,6 4-1,-5 7 0,-3 12-2,-5 15 0,-5 15 0,-12 20 0,-6 15 0,-16 9-1,-4 9 1,-8 2-1,-5 1 1,-5-4 1,-1-9-1,-2-10 0,0-12 0,3-9-1,1-11 1,7-12-1,1-11 0,6-11-2,2-11-1,8-6-3,2-10-5,12 3-12,-1 2-10,2 3 1,2 11-1</inkml:trace>
  <inkml:trace contextRef="#ctx0" brushRef="#br0" timeOffset="5938">2382 2202 4,'1'-29'26,"2"-12"1,12-3 2,6-9-19,7-11-1,10 2 2,2-7-1,11 7-1,-2-1-1,5 13-2,-5 7 0,1 18-2,-10 14 0,-3 19-1,-8 15-1,-7 18 1,-2 13-2,-6 11 0,-7 9 0,0 7 1,-7 2-1,-4 1-1,-5-8 1,-3-1-1,-8-12 1,-1-8-1,-3-10 1,-1-13 0,-6-15-1,1-14 1,-1-16 0,5-15 0,-3-18-1,4-16 1,3-13-2,1-11 1,8-1-1,5 1 0,8 6-4,1 3-6,11 15-22,5 11-2,3 15-1,0 13 0</inkml:trace>
  <inkml:trace contextRef="#ctx0" brushRef="#br0" timeOffset="6422">2646 1653 31,'-10'4'31,"10"-4"0,-12-8-2,12 8-22,0 0 1,21-14 0,-7 1-3,9 0 0,2-7-2,11-5 1,2-4-1,10-5 2,3-7-2,9-5 0,5-7 0,6-4-1,1-1 1,2 3-1,-2 0 0,-2 5-1,-7 3 1,-5 7-1,-10 11 1,-9 5-2,-10 7 0,-8 4-2,-3 7-3,-18 6-7,11-1-21,-13 11-3,-4 5-2,-6 5 1</inkml:trace>
  <inkml:trace contextRef="#ctx0" brushRef="#br0" timeOffset="6828">2781 2305 28,'-12'13'32,"12"-13"1,0 0-1,10-9-20,4-4-2,10 0 0,5-14-4,12-1-1,7-11 0,17-5-1,7-13 0,10-4-2,4-9 1,6-6-1,1-5-1,5 1 0,-3 1 0,-6 6 0,-11 8 0,-9 10-1,-12 13 0,-13 9-2,-11 15-2,-18 5-6,-15 13-20,0 0-7,-9 7 0,-8-3 0</inkml:trace>
  <inkml:trace contextRef="#ctx0" brushRef="#br0" timeOffset="7156">3764 971 24,'-6'-33'33,"0"5"0,5 12 0,1 16-17,0 0-4,20 4-4,-8 13-2,8 13 0,-1 9-3,4 15 1,-2 11-1,-4 8-1,-5 6 0,-7 2 0,-7-2-1,-6-1 0,-5-13 0,-3-10-2,1-8-5,-4-12-26,5-15-4,1-11-2,13-9 1</inkml:trace>
  <inkml:trace contextRef="#ctx0" brushRef="#br0" timeOffset="7703">3288 1555 26,'0'0'29,"-4"-10"3,4 10-7,0 0-12,0 0-4,-5-10-2,5 10-2,0 0-2,15-13 0,-6 7-1,7-1 1,1-1-2,6 2 1,1-3-1,5 1 0,6-1 0,0 5 0,4-3 0,3 3 0,4-3 1,5 0 0,7-2-1,9-1 0,-1 0 0,11-2 0,5-2 0,4-1 0,7-1 0,6 0 0,1 0 1,4 0-1,3-1 0,1 3 0,3-1 1,5-2-1,-1 2 0,-2 0 0,0-2-1,-1 0 1,-2 1 0,-2-2-1,-7 2 1,-6 1-1,-10 0 1,-7 2-1,-12 2 1,-10 2 0,-13 1 0,-11 3 0,-13 1 0,-6 1-1,-13 3 0,0 0-2,-14-3-6,-6 4-23,1 3-7,-5-2-1,-2 2 1</inkml:trace>
  <inkml:trace contextRef="#ctx0" brushRef="#br0" timeOffset="9547">6191 1064 13,'0'0'31,"2"-10"0,-2 10 1,0 0-15,0 0-4,0 0-3,0 0-4,10 1-6,-10-1-30,4 14-2,-4-14-1,-10 4-1</inkml:trace>
  <inkml:trace contextRef="#ctx0" brushRef="#br0" timeOffset="14047">5192 981 15,'-12'0'30,"12"0"0,0 0 1,-11-10-20,11 10-2,0 0-2,0-13-4,0 13-4,4-12-5,-4 12-15,15-12-9,-13 3 0,-2 9-1</inkml:trace>
  <inkml:trace contextRef="#ctx0" brushRef="#br0" timeOffset="14250">5162 746 7,'0'0'28,"-12"-19"1,12 19 0,-8-13-18,8 13-13,-5-17-9,2 4-13,6 4-2,-6-5-2</inkml:trace>
  <inkml:trace contextRef="#ctx0" brushRef="#br0" timeOffset="14406">4996 459 13,'-10'-14'29,"-1"-4"0,6 4 0,1-3-22,2 3-9,3 2-16,-5-5-9,2 4-1,-4-2-1</inkml:trace>
  <inkml:trace contextRef="#ctx0" brushRef="#br0" timeOffset="14547">4688 241 12,'-30'-15'27,"8"2"1,0-5-4,8 1-27,4 3-14,-3-4-5,6 6-3</inkml:trace>
  <inkml:trace contextRef="#ctx0" brushRef="#br0" timeOffset="14703">4197 29 6,'-13'-6'16,"-2"-3"-16,3-5 0,12 14-20</inkml:trace>
</inkml:ink>
</file>

<file path=ppt/ink/ink16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9:01.34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129 1548 1,'0'0'27,"0"0"2,5-15 1,2 5-19,-6-9 2,7-7 0,-2-10-2,3-4-3,-2-13-3,0-7 0,-4-12-2,1-8 0,-5-11-2,-1-4 1,-4-7-1,-1-4 0,-3-3 1,1 5-1,-1 7 2,0 7-1,3 10 0,2 13 0,0 13 0,3 10-1,1 13-2,-1 8-3,6 10-9,-4 4-15,0 9-7,0 0-1,6 18 1</inkml:trace>
  <inkml:trace contextRef="#ctx0" brushRef="#br0" timeOffset="328">152 5 16,'-1'-11'28,"1"11"2,0 0 3,0 0-22,-3 13-2,-8 7 0,3 10-2,-8-1-1,-3 7-1,-3-3-1,2 0-2,-2-5 1,5-6-2,4-9 1,13-13-1,0 0 0,0 0 1,10-23-1,9 5-1,1-5 1,0 0-1,5-1 0,-1 2 1,-5 5-1,-1 8 1,-2 6 0,0 8 0,-3 7 1,0 5-1,-3 6 1,2 5 0,-1-1-2,-1-1-2,7 5-14,-4-5-19,2-3-1,-2 1-2,0-1 1</inkml:trace>
  <inkml:trace contextRef="#ctx0" brushRef="#br0" timeOffset="1032">183 1649 12,'0'0'32,"-9"14"1,9-14 1,0 0-17,-4-9-6,13-8 0,8-2-1,2-12-5,9-3 1,2-9-3,5-1-1,3 0 0,-2 5 0,-4 4-1,-7 5 1,-4 12-1,-6 14 0,-11 14 0,-7 12 0,-9 6 1,-4 10-2,-4 3 2,-1 4-1,1-3 0,-1-1-1,1-10 1,3-6 1,2-9 0,0-8-1,-2-8 1,1-8-1,-3-8 1,-1-5-1,1-8 0,-3-8 0,-1-3 0,2 2 0,2 0-1,4 7 1,3 4-3,0 6-4,12 21-33,-12 2 0,4 17-2,-4 7 1</inkml:trace>
</inkml:ink>
</file>

<file path=ppt/ink/ink16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8:57.5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0 254 21,'0'0'17,"0"0"-4,0 0 1,0 0-2,13 4-2,1-2 0,1-5 0,8 3-1,3-5-2,9 5 0,2-3-1,7 2-1,3-3-1,6 3-1,1-1-1,6 1 0,-2 0 0,3 0 0,1-2-1,4-1 0,0 0 0,1-1-1,2-2 1,2 1 0,0-3 0,1 2 0,-2 0 0,0 2 1,0-2-1,-2 2 0,-1 1 2,0 2-2,-2-1 0,3 0 1,-7 1-1,-1 0 0,-3-1-1,-3 2 1,-5-1-1,-6 1 1,-10-1-1,-5 1 0,-6 1 0,-5 0 0,-5 2-2,-12-2-1,10 2-4,-10-2-1,0 0-2,0 0-4,0 0-1,0 0 0,17 4 2,-17-4 0,13-1 4,-13 1 4,15-2 5,-15 2 5,14-5 4,-14 5 2,0 0 0,13-1 0,-13 1 0,-9-1-1,-5 1-2,0 6-1,-7-2-1,-3 6-2,-8 1 0,-1 4 0,-5-1 0,0 3-2,3-1 1,-1-2-1,4 0-1,6-3 1,5-3-1,5-2 0,8-3 0,8-3 0,0 0-1,16-3 1,3-2-1,2 1 1,4-4-1,5 1 0,2-1-1,-1-3 1,1-1 0,1-1 0,1-2 0,-2 0 0,-2-2 0,-3 1 0,-2 1 0,-5 1 1,-5 2-1,-5 1 0,-8 1 1,-2 10-1,-18-18 0,-3 9 1,-7 0-1,-4 1 0,-4-1 0,1 1 0,0 0 0,5-1-1,9 5-6,-3-4-18,12 5-10,2 2-2,10 1 0</inkml:trace>
  <inkml:trace contextRef="#ctx0" brushRef="#br0" timeOffset="1140">591 142 26,'0'0'32,"14"-4"2,-14 4-1,0 0-19,0 0-2,-15-5-3,-2 7-4,-9 0-2,-4 2 0,-12-1-1,-3 1-1,-8 1-1,-3-1 1,1 2-1,0-2 1,7-1-1,7 0 1,6-1-1,8 2 0,9 0 1,18-4-1,-9 10 1,9-10-1,18 17 0,1-6 1,4 2-1,6 2 1,4 2 0,5 1 0,2 1 0,4 0 0,2-2 1,-3 0-1,-4-2 1,-4-1-1,-6-5 1,-6 1-1,-7-6 0,-16-4 0,9 2-5,-9-2-18,-16-6-15,16 6-1,-19-12 0,9 7-1</inkml:trace>
  <inkml:trace contextRef="#ctx0" brushRef="#br0" timeOffset="2797">1776 658 52,'-11'-13'36,"11"13"-2,0 0 1,23 2-29,-6 9-1,7 8 1,5 3-3,3 7 0,-2 4-1,2 3-1,-2 0-1,-4-4-2,-1 2-5,-9-11-11,-5-3-17,-6-6-1,-5-14-1,0 0 1</inkml:trace>
  <inkml:trace contextRef="#ctx0" brushRef="#br0" timeOffset="3015">1983 633 51,'-20'6'36,"-6"9"-2,-9 9 0,-5 10-28,-5 4-2,0 4-3,4 0-21,6-1-14,4-7-1,9-5 0</inkml:trace>
</inkml:ink>
</file>

<file path=ppt/ink/ink16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8:29.65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177 1463 18,'-12'-2'17,"12"2"0,0 0-3,0 0-1,-9-5-1,9 5-3,0 0-2,0 0-2,0 0-1,12-4-1,-3 1-1,4 1 0,4-1-1,5 0 0,1-1 1,5 1-1,5-1-1,3 0 1,1 1 0,5 0 0,0 1 0,3 2-1,6 0 1,-2 2 0,1 4 0,-3 1 0,0 3-1,-3 0 0,-4 5 1,-7 3-2,-6 0 2,-3 4-2,-10-1 2,-4 3-1,-5 0 0,-8 1 1,-5-2-1,-4 2 1,-7-3 0,-4 1 0,-4-3 0,-4 1 0,-3-3 0,-4-4 0,-3-3 0,0-3-1,-5-5 1,2-3 0,-1-8 0,-2 0 0,5-6-1,2-1 1,0 0 0,5-1 0,1 0 0,5 2 0,4-1 0,5 2 1,2 0-1,1 0 0,8 0 0,3 0 0,3 1-1,2-6-1,5 9-4,-4-3-9,0 12-20,9-10 0,-9 10 1,0 0-1</inkml:trace>
  <inkml:trace contextRef="#ctx0" brushRef="#br0" timeOffset="1250">68 1681 20,'0'0'27,"0"-10"0,0 10-12,0 0-4,-5 13-2,1 6-2,-1 2-4,-2 10 0,0 7-1,-1 7 1,1 6-1,0 4-1,1 5 1,1 1-1,0 0 0,3-1 0,2 0 0,2-4-1,4-1 1,3-3-2,2-6 0,4-4-2,3-5-1,-1-8-3,5-4-2,-4-11-3,3 1-7,-5-10-1,0-4 1,-5-1-1,-2-2 2</inkml:trace>
  <inkml:trace contextRef="#ctx0" brushRef="#br0" timeOffset="1875">871 1762 12,'5'-18'30,"-5"18"0,0 0 1,0 0-21,-4 17 0,1 3 0,3 15-2,-5 5-3,2 13 0,-2 7 0,-1 8-1,0 0-1,0 4-1,0-4 1,1-7-1,2-6 0,0-4-1,0-10 0,3-5 0,0-7-1,0-8 0,0-6-2,0-15-5,0 17-8,0-17-20,-1-14-1,-1 3 1,-1-3-1</inkml:trace>
  <inkml:trace contextRef="#ctx0" brushRef="#br0" timeOffset="6015">570 1514 13,'0'0'14,"0"0"-2,0 0-2,0 0-1,0 0-3,-4-11-1,4 11 0,1-11 0,-1 11-1,1-18 1,1 9-2,-2-3 1,0-1 0,0-3-1,0-1 1,-3-5-1,2-4 1,-4-4-1,1-1 0,1-8 1,-4 1 0,0-5-1,-1 0 1,1-4-1,-3 0 0,1-4 0,0-1 0,-1-5-1,0-6 0,1-4 0,0-6-1,1-1 1,2 4-1,-3-2 1,7 4 0,-2 4-1,1 9 1,1 6-1,2 7 0,1 3 0,-2 7 0,1 3-1,0 4 0,1 6 0,-2 2-1,3 7-5,-6-3-9,4 13-12,0 0-6,0 0-2,0 0 1</inkml:trace>
</inkml:ink>
</file>

<file path=ppt/ink/ink16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8:31.203"/>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0 19,'3'12'15,"1"-1"-2,4 0 0,1-2-2,2 2 0,3-3-2,4 2-3,-1-3-1,4 2 0,-1-3-1,4 0-1,2-2-1,-1 1-2,0-2-3,-1-3-3,3 1 0,-5-6-6,1-1-12,-1 0-4,-4-8 1</inkml:trace>
</inkml:ink>
</file>

<file path=ppt/ink/ink16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3T00:08:52.03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2283 12 16,'-13'0'17,"-1"-4"-17,1-4-13,13 8-5</inkml:trace>
  <inkml:trace contextRef="#ctx0" brushRef="#br0" timeOffset="140">1952 62 4,'-25'4'0</inkml:trace>
  <inkml:trace contextRef="#ctx0" brushRef="#br0" timeOffset="250">1602 182 9,'-35'9'18,"8"5"-11,4-1-18,-7-7-5</inkml:trace>
  <inkml:trace contextRef="#ctx0" brushRef="#br0" timeOffset="390">1223 428 17,'-17'25'16,"-5"-6"-13,2-2-8,3 2-6,1-7-2</inkml:trace>
  <inkml:trace contextRef="#ctx0" brushRef="#br0" timeOffset="484">1050 640 18,'-11'20'24,"-2"-3"0,0-1-1,2 0-5,-7-2-4,5 2-3,-4-2-3,1 3-3,0-1-3,-2-2-11,4 2-21,4-1-2,1-4 0,6-1 0</inkml:trace>
  <inkml:trace contextRef="#ctx0" brushRef="#br0" timeOffset="765">801 1139 21,'-8'15'21,"8"-15"-2,-4 14-3,4-14 0,-5 10-5,5-10-1,-3 11-1,3-11-6,0 10-10,0-10-19,0 0-3,0 0 0,4-9-1</inkml:trace>
  <inkml:trace contextRef="#ctx0" brushRef="#br0" timeOffset="984">824 1113 30,'0'0'33,"5"-16"0,-5 16-1,7-13-19,-9 4-7,2 9-3,6-11-8,-6 11-8,0 0-7,0 0-9,0 0-3,0 0 1</inkml:trace>
  <inkml:trace contextRef="#ctx0" brushRef="#br0" timeOffset="1125">791 1137 39,'-11'1'31,"11"-1"-3,-4-12-7,4 12-5,3-28-4,6 11-3,-2-7-3,6 3-1,-2-7-1,4 5-1,-3-3 0,0 9-1,-2 0-2,-4 4-7,-6 13-29,0 0 2,0 0-3,-12 4 0</inkml:trace>
  <inkml:trace contextRef="#ctx0" brushRef="#br0" timeOffset="1859">1440 1044 9,'0'0'28,"0"0"1,-11 2 2,2 0-19,9-2 0,-18 6 0,9 1-3,-7-6-2,4 5 0,-8-3-2,4 2-1,-6-2-1,2 0 1,-4-2-2,1 1-1,-3-3 1,2 1 0,-4-1-1,0 0 0,-1-1 0,-1 2 1,0-3-1,-3 2 0,2 0 0,0 0 0,2-1 0,3 1 0,1 0 0,1 1 0,2-2-1,3 0 1,-2 2-1,1 0 1,0 0-1,1 0 1,0 0-1,1 0 0,-2 1 0,2 3 0,0-2 0,0 0 0,1 1 0,-3 0 0,1 1 0,-1-1 0,0 1 1,-1-1-1,0-1 0,0 1 0,2-2 0,-1 1 0,4 0 0,-3-1 1,3 1-1,1-1 0,1 1 0,-2-2 0,3 1 0,-3 0-1,4-1 2,-1 1-2,0 0 2,0 1-1,1-1 0,0 1 0,0-1 0,1 1 0,1-1 0,-3-1 0,4 2 0,-4-1 0,3-1 0,1 2 0,0-2 0,9 0 0,-14 3 0,14-3 1,-12 0-1,12 0 0,0 0 0,0 0-2,-10 1-3,10-1-7,0 0-16,0 0-9,0 0-2,0 0 2</inkml:trace>
  <inkml:trace contextRef="#ctx0" brushRef="#br0" timeOffset="2625">170 1018 25,'16'-11'33,"-16"11"1,0 0 0,11-2-19,-11 2-1,-11 2-4,-2 2-4,0 4-2,-6-2-2,0 1 0,-4-1-1,0 0 1,2 0-1,3 0 0,3-4 0,2 1-1,4 1 1,9-4 0,-3 11-1,3-11 1,13 12 0,1-4 0,0 0 0,4 2 1,3 2 0,-1-6-1,-1 1 0,2 0 0,-4 2-4,-7 2-31,2-2-3,-12-9-1,11 13-2</inkml:trace>
</inkml:ink>
</file>

<file path=ppt/ink/ink16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59:24.078"/>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18 0 0,'0'0'6,"-3"15"-2,2-5-1,-1 2-1,0-2-1,0 3 0,-1 0-1,1-1 0,1 4 0,0-3 0,1 3 1,-1-2-1,1 3 0,0-1 0,0 2 0,-1 0 0,1 2 0,0 1 0,-1 0 1,0 6-1,0-2 0,0 3 0,1 1 0,0 2 0,1 0 1,0 2 0,1 0 0,2 1 1,0 0 0,0 3 0,-1 2 0,1 0 1,0 1-1,-1 2-1,-1 2 1,1-1-1,-2 1 0,1 0 0,1-1 0,-1-1 1,0 3 0,0-1 0,0 3 0,1-2 1,2 2-1,-2 2 1,2 0-1,-1 0-1,0 3 1,-1-2-1,0 4-1,-1-3 1,0 1-1,0 2 1,-1 1-1,2 1 1,-1 2-1,2 1 1,-1 0 0,0 1-1,0-1 2,0 2-1,0 0 1,-1-1 0,0 2 0,-1 0 0,0 3 0,-1 1-1,0 4 1,0-3-1,1 0 0,-1 2 0,3 0-1,-3-2 1,4 0-1,-2 0 0,1 0 1,-2 2-1,4 1 0,-2-3 1,1 2-1,-1 0 1,4 3-1,-3-3 0,2 3 0,0 0 1,0 1-1,4 2 0,-3 0 1,-1-1-1,2 0 0,0-1 1,-1 0-1,-1 2 1,4-1-1,-6 5 0,2 0 1,0 0-1,0 0 1,-2 1 0,0 1 1,1-1-1,-1 2 1,2-1 0,1 1 1,-1 1-1,0 1 0,0 0 0,-1 1 0,0 1-1,-1 1 0,-1-2 0,-2 1 1,0 2-1,-2 0 0,-1 2 0,1-1 1,-1 3 0,1-1 0,0-3 1,1 0-1,1 0 0,2 2 0,-1-3 0,1 0-1,0-1 0,-1 2 0,2-4 0,-2 5-1,1-3 0,1-4 1,0 3-1,0 1 1,-1-1-1,1-1 1,0-1 0,2 0 0,-2-3 0,0 2 0,0-4 1,2 1-1,-3-2 0,4 2 1,-1-2-1,1 1 0,0 0 0,2 0 0,-1-1 0,-1 0 0,2-4 0,-1 1 0,2-3-1,0 1 1,-1-3-1,-1 0 0,3 1 0,-2-3 0,-2-2 0,2 0 2,-3-1-2,-1 1 0,0-2 0,-1-1 1,1-1-1,1-1 1,-1 2-1,0-4 0,3-1 0,1 0 0,0-3 0,0 2 0,2 0 0,-1 2 0,0-2 1,0 1-1,0 0 1,0 0 0,-3 0 0,2-2 0,-3 0 1,3-1-1,-5-2 2,2-1-2,-3-3 1,1-1 0,-1-4-1,-3-2 1,3-4-1,-3-6-1,1-2-4,-5-12-14,7-1-20,-2-6 0,-1-10-1,0 0 1</inkml:trace>
</inkml:ink>
</file>

<file path=ppt/ink/ink16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1-22T23:59:26.390"/>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0 577 10,'30'-2'9,"0"0"0,3 0-2,3-1-2,2-1 1,3 3-2,3-5-1,5-1 0,2 2 0,3-1 0,6-1-1,4-1-1,6-1 1,3 2 0,3-2 1,6 1-1,3-1 1,6 1-1,2-1 0,3 0 0,5-2 1,4-1-2,2 2 1,4-3-1,3 1 0,5 0 1,2 0-1,3 2 0,2 0 1,7 1-1,0 0 1,3 2 0,2 0-1,6 3 1,-1-3 0,2 2 0,2 1-1,2 0 0,2 0 0,3 1 0,0-1 0,-1 0 0,5 2-1,-1-3 1,5 2 0,1 0 0,3-1 0,4 0 0,0 0 0,4 0 0,-1-1 0,1 2 0,0-1 0,1 0 0,-4 3 0,0-2 0,0 2 0,1-1 0,-2 1 0,1 0 0,0-1 0,-2-1 0,-1 0 0,2 2-1,-3-2 1,3 0 0,-3 2 0,1 0 0,0 0 0,1 1-1,-2-1 1,3-1 0,-4 2 0,3-2-1,0 1 1,2 0 0,-5-1 0,0 0 0,0 0 0,-1 0-1,-3-2 1,-1 1 0,-4 1-1,2-2 1,1 0-1,-7-1 1,1 2-1,2-1 0,-5 1 1,-1-1-1,0 1 1,-1-1-1,0 0 0,-3 0 1,0 1-1,1-2 0,-1 1 0,0 2 1,-4-1-1,2 0 0,-3 2 0,-1 1 1,-4-2-1,1-2 0,-1 3 0,1-2 1,-1 1-1,0-2 0,0-1 0,-2 1 0,4 0 0,-6 1 0,-4 0 1,4-1-1,-5 0 0,0 1 0,-1 1 0,-3-2 0,5 1 0,-2-2 0,1 2 0,-4-1 0,4-1 0,-5 1 0,1 0 0,-2-1 0,0 3 0,-2-2 0,1 2 0,0-1 0,1 2 0,1 0 0,2 1 1,-3-1-1,0 0 0,3-1 0,-5 1 0,-2-1 0,-2 0 1,1 2-1,-7-1 1,2 3-1,0-1 1,-3 1-1,1 1 0,-2-1 1,-4 1-1,2-2 0,-4 1 0,0-1 0,-4 1 0,-1 1 0,-2-2 1,-1 0-1,1 3 0,-1-2 0,-5 1 0,0 0 1,-2-2-1,-1 1 0,-4-1 0,-2 0 1,-11-1 0,-7-1-1,-9 1 2,-8-2 0,-13 1-1,-5 0 1,-14-3-1,-12 4-1,0 0-4,-5-18-12,-10 13-18,-6-2-1,-1-1-1,-7-2 0</inkml:trace>
</inkml:ink>
</file>

<file path=ppt/ink/ink1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12T21:20:16.91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92D050"/>
    </inkml:brush>
  </inkml:definitions>
  <inkml:trace contextRef="#ctx0" brushRef="#br0">992 17958 109 0,'4'-2'182'0,"-4"-1"26"15,0 2 8-15,-4-2 1 0,4 1-9 0,0-1-1 16,0 1 0-16,0 1 16 0,-2 0-8 16,2 1-32-16,0-2-55 0,-4 1-47 15,4 1-32-15,0-1-15 0,-2 1-16 16,2-2-10-16,-4 2-5 0,0 0-25 0,4 0-83 16,-7 0-121-16,7 0-113 0,-2-2-77 15,-6 1-55-15,8 1 29 0,-6-2 87 16</inkml:trace>
  <inkml:trace contextRef="#ctx0" brushRef="#br1" timeOffset="-10743.8498">15111 5149 1 0,'16'0'54'16,"1"-1"-12"-16,-1-1 0 0,3 2 6 15,6-1 2-15,-7 1 0 0,9-2-12 0,-2 2-6 16,2-1-11-16,-2 1-5 0,1-2-2 16,5 2 31-16,-2 0 37 0,4 2 33 15,3-2-13-15,-3-2-29 0,0 2-23 16,4 0-17-16,-4-1-7 0,0 1-6 0,4 0-7 15,-4 0-4-15,-4 1-5 0,4-1 0 16,-2 2-2-16,-4-1 2 0,0-1-1 16,0 2-2-16,-4-2-1 0,0 0 0 0,-1 1 0 15,-1 1 2-15,0-1-1 0,-5 0 2 16,5 1-3-16,-9 0 0 0,5-1-2 16,-5 1 1-16,3 1 1 0,-3-2 3 15,-2 1 3-15,5-1-1 0,-3 1-1 0,-1-1-4 16,-1-1 0-16,0 0 3 0,-1 1 6 15,1-1-1-15,0 0 10 0,-4-1 11 16,5 1 8-16,-5 0-1 0,2 0-2 16,-2-1 0-16,-1 1 2 0,1 0-1 0,-4-2-9 15,-2 2-7-15,4-1-8 0,-4 1-38 16,0-2-140-16,-4 2-168 0,4-1-73 16,-2 1 76-16</inkml:trace>
  <inkml:trace contextRef="#ctx0" brushRef="#br1" timeOffset="-9627.75">17709 5128 5 0,'14'0'30'0,"7"0"1"0,-4 0 14 15,1 1 11-15,7-1 1 0,0 2-9 16,2-2 0-16,0 2 8 0,4-1 12 16,-2 1 9-16,4 1 2 0,2-2-8 15,-2 1-10-15,0 1-10 0,4-2-5 0,-2 2-9 16,7 0-7-16,-3-1-9 0,4-1-4 15,5 1 2-15,-3-1 0 0,3 1-5 0,-3 1-4 16,3-3-4-16,-5 1 0 0,-3 1-2 16,-1-1 0-16,-2 0 1 0,-4 1-1 15,0 0 0-15,2-1-2 0,-6 1-1 16,-2 1 1-16,-4-2-1 0,4 1-1 0,-7-1 0 16,1 1 0-16,-2-1 0 0,1 2 0 15,1-1 1-15,-4-1 6 0,-1-1-3 16,1 2 0-16,-5-2-1 0,3 1 0 15,1 1-1-15,-4-2-2 0,3 0-2 0,-7 1 0 16,7-1 2-16,-5 0 3 0,0 0-2 16,-1 0 3-16,-1 0-1 0,-2 0 14 15,0 0 24-15,1 0 44 0,-3 0 42 0,0 0 30 16,2 0 10-16,-4 0-4 0,2 0-17 16,0 0-22-16,-2 0-24 0,-2 0-22 15,7 0-16-15,-7 0-14 0,4 0-1 16,0 0 2-16,-4 0 8 0,0 0 10 0,0-1 7 15,2 1-4-15,-2 0-15 0,0 0-16 16,0-2-16-16,0 1-8 0,0 1-6 16,-2-2-2-16,2 2-1 0,0-1-4 0,-4-1-20 15,0 2-191-15,2-2-329 0,-5 1-206 16,-1 0 52-16,0-1 248 0</inkml:trace>
  <inkml:trace contextRef="#ctx0" brushRef="#br1" timeOffset="-3338.82">19623 5941 20 0,'-4'6'28'16,"4"0"-11"-16,0-1-4 0,-2-1 0 16,2 1-7-16,0-1 2 0,0-1-2 0,0-1 0 15,2-1 2-15,-2-4-11 0,8 1-59 16</inkml:trace>
  <inkml:trace contextRef="#ctx0" brushRef="#br1" timeOffset="144.72">21080 5625 1 0,'0'0'11'0,"0"0"-5"16,0 0 0-16,0 0 2 0,0 1 2 0,3-1 2 15,1 0-3-15,0 2 3 0,-2-2 0 16,2 1 11-16,-2 1 4 0,6-2 10 15,-1 0 7-15,-5 0 5 0,6 1-4 16,-2-1-7-16,4 0-10 0,1 0-4 0,-3 0-3 16,2 0 7-16,5 0 14 0,-5 0 17 15,7 0 7-15,-1 0-5 0,3-1 2 16,1 1-5-16,1-2 8 0,2 1 1 16,0 1-6-16,1-2-8 0,-1 2-13 0,0-1 6 15,0-1 1-15,4 2 1 0,-1-1-9 16,-3-1-10-16,4 0-2 0,0 1 9 15,-2 0 13-15,0-1 13 0,1 1-6 0,1-2-10 16,0 3-14-16,-4-3-6 0,4 3 1 16,0-2 3-16,4 2 8 0,-5-1 2 15,1-1-3-15,-2 2-2 0,2-1-6 0,0-1-3 16,4 2 1-16,-4-1 2 0,0-1 18 16,0 1 13-16,-3 1 17 0,1-2-6 15,2 1-8-15,-8-1-15 0,5 1-13 16,-1-1-11-16,-2 1-2 0,2 1-6 0,-5 0 0 15,1-2-2-15,-1 2 1 0,-1 0 5 16,-1 0 1-16,5-1 19 0,-4-1 20 16,-1 2 14-16,1-2-6 0,-1 2-13 0,1-1-15 15,-1 1-12-15,1-1-10 0,1-1-4 16,-1 1-6-16,0 1-1 0,-1-2-3 16,-3 1 1-16,1 1-3 0,-6-2 0 15,7 1-6-15,-3 1-3 0,-2 0 4 0,1 0 6 16,-5 0 3-16,8 0-2 0,-7 0-1 15,3 0 1-15,-4 0-1 0,0 0 1 0,1 0-2 16,3 0-2-16,-4 0 0 16,2 0 1-16,3 0 2 0,-5 0 1 0,0 1-1 15,4-1-2-15,-3 0-1 0,-1 0-1 16,2 0 0-16,0 0 2 0,1 2-1 0,-3-2-1 16,4 0-1-16,-4 0 8 0,5 1-2 15,-9-1-1-15,8 2-6 0,-4-2 3 16,3 0 0-16,-3 0 1 0,-4 0 4 15,6 0-4-15,-2 0 0 0,-1 0-1 0,1 0 2 16,-4 0-1-16,6 0 1 0,-6 0-2 16,2 0 1-16,-2 0-2 0,7 0 2 15,-7 0-11-15,2 0 3 0,-2 0 2 0,6 0 10 16,-6 1-2-16,2-1-2 0,0 0-1 16,3 0 0-16,-5 2 0 0,2-2-1 15,0 0 1-15,-2 0 3 0,2 0-1 16,-4 0-1-16,2 0 2 0,-2 0 2 0,4 0 3 15,1 0 1-15,-5 0 1 0,0 1 19 16,2-1 13-16,-2 0 12 0,0 0-11 16,0 1-8-16,0-1-12 0,0 2-10 15,0-2-1-15,0 0-2 0,0 2 0 0,0-1 4 16,0-1 16-16,-2 3 13 0,-3-1 7 16,-1 1-9-16,0 0-7 0,-2 0-11 15,-1 1-4-15,-1-1-5 0,-4 3-2 0,1-1 5 16,-1 1 11-16,-3 0 10 0,-1 0 2 15,1 1-3-15,-2 1 2 0,1-3 2 16,1 3-1-16,-3 0-4 0,3-2-4 0,1 0-6 16,-1 0-3-16,3-1-5 0,1 0-3 15,1 1-5-15,1-3-1 0,1 1-6 16,0 1 1-16,4-2-3 0,-1 0-1 16,-1 0 1-16,2-1 5 0,4-1 1 0,-6 2 0 15,6-3-3-15,2 3 1 0,-5-3 0 16,5 0-2-16,5 0-1 0,-5-1-1 15,2-1-1-15,6 0-3 0,-2 0 2 0,0-1-1 16,5 0 2-16,-1-2 0 0,-2 0 0 16,11 1 0-16,-11-2 0 0,9 0 0 15,-1 0 0-15,3-1 5 0,-3-1-2 0,1 1-1 16,-1-1 0-16,1 1-1 0,-1-2 3 16,-3 1-4-16,3 1-1 0,-1 1-2 15,-5-2 17-15,1 2-7 0,-3 0 0 0,2-1-11 16,-4 2 4-16,3-1 7 0,-7 0-2 15,4 0-3-15,-2 0 2 0,0 0 0 16,-4 2-2-16,0-2-2 0,0 1 2 16,0-1-2-16,-8 0 0 0,6 2 2 0,-2-2-2 15,2 1 2-15,-7-1-4 0,7 2 3 16,-4-2-4-16,-2 1 3 0,0 1 0 16,-1-1 3-16,7 1-3 0,-6 1 0 15,2-2-3-15,0 2 5 0,-1-2-2 0,3 3 1 16,-2-1 1-16,2 0 1 0,-2 0 0 15,1 0 0-15,-1 0-2 0,6 1 1 16,-2-1 3-16,-2 2 1 0,0-2-5 0,2 1-8 16,2 1 2-16,-4-1-1 0,2 1-5 15,2-1-3-15,0 2-9 0,0-1-48 16,0-1-130-16,-4 2-253 0,-1 2-273 0,3-2-143 16,-2 1 100-16,-2 1 219 0,-4 1 215 15</inkml:trace>
  <inkml:trace contextRef="#ctx0" brushRef="#br1" timeOffset="1222.31">21564 5415 78 0,'-4'1'125'0,"0"-1"-11"0,4 2-5 0,-2-1-9 16,2 1-2-16,-4 1-82 0,0-2-51 16,1 1-35-16,3-1 53 0,-6 0 26 15,2 1 22-15,-2 1 9 0,2-1 6 0,-2-2-5 16,-1 3-9-16,-1-2-10 0,0 1-6 15,0-1-2-15,-1 1-3 0,-1-1 2 16,-4 2-3-16,1 0-2 0,-1-1 23 16,1 1 14-16,1 0 8 0,-7 0-13 0,3-2-9 15,3 3-5-15,-3 0-6 0,1-1-6 16,3 1-3-16,0 1-4 0,-7-3 2 0,11 3 8 16,-9-2 14-16,7 0 12 0,-5 2 7 15,3-3 4-15,2 2-3 0,-3-1-8 16,3 1-7-16,2-1-9 0,-1 0-7 15,-1 0-6-15,4 0-7 0,-3-1-4 0,3-1 1 16,2 1-1-16,-2 1-1 0,4-2 0 16,-6 1-2-16,6-1 0 0,-3 1 0 15,3-1 5-15,2 2 3 0,-4-1-2 0,0-1 0 16,4 1 1-16,0 1 3 0,0 0-1 16,4-2 0-16,-4 2-1 0,4 2-1 15,3-2-1-15,-5 0 0 0,2 0 1 16,2 1-3-16,0-1 0 0,2 2-1 0,3-2 1 15,-5 1-2-15,4-1 0 0,-4 3 1 16,5-3 0-16,-1 2 2 0,-4-2-1 16,5 1 0-16,-3 1 2 0,0-2-4 15,0 1 1-15,1-1 0 0,-7 0 2 0,6 0-3 16,-2 0 5-16,0-1 22 0,-1 1 46 16,1-2 68-16,-4-1 58 0,2 2 34 0,0-2-5 15,-2 0-43-15,-2 0-51 0,4 0-48 16,1-2-30-16,-5 2-24 0,2 0-11 15,-2 0-8-15,4-1-9 0,-4 1-3 16,0 0-4-16,0 0-39 0,2 0-212 0,-2 0-339 16,0 0-195-16,-2 0 69 0,2 0 255 15</inkml:trace>
  <inkml:trace contextRef="#ctx0" brushRef="#br1" timeOffset="9162.82">15266 11836 49 0,'4'0'77'0,"0"0"4"16,-2-1-1-16,4 1-1 0,-2-2-7 15,3 1-5-15,1-1-15 0,-2 2-9 0,-4-3-11 16,6 2-7-16,-1-1-6 0,-1-1 0 15,0 2 0-15,4-3 4 0,-4 3 10 16,3-2 6-16,-1 2-1 0,0-1-5 16,1-1-8-16,1 2-3 0,0-2 3 0,1 1 11 15,-1-1 19-15,0 2 15 0,3-2 3 16,-3 1-10-16,0 1-18 0,3-1-11 16,-3 2-10-16,0-1-5 0,3 1-5 15,-3 0-2-15,5 0-1 0,-7 0 19 0,2 0 22 16,5 0 14-16,-3 0-4 0,3 1-7 15,-3-1-1-15,2 0 25 0,3 0 45 0,-1 0 54 16,1 0 21-16,0 0-15 0,1 0-39 16,3 0-33-16,-5-1-25 0,9 1-17 15,-8-2-16-15,1 2-16 0,3-1-13 16,0 1-9-16,-3 0-7 0,-1 0-3 0,3 0 1 16,1 1-2-16,-4-1 2 0,1 2-2 15,-1-2 2-15,3 1 3 0,-3-1 11 16,0 2 16-16,3-1 9 0,-3 1-7 15,3-1-10-15,-3 1-6 0,0-2-1 0,3 2-2 16,-3-2-4-16,-1 2-3 0,3 0-3 16,-3-1 2-16,1 1 3 0,4-1-3 15,-5-1-4-15,1 3-4 0,3-3 8 0,1 3 0 16,-4-1-1-16,1-1-9 0,3 0-1 16,-1 3 5-16,-1-3 1 0,-2 2 0 15,3-1 3-15,1-1 1 0,-4 2 5 16,-1 0 2-16,5-1 2 0,-5-1-4 0,1 0-2 15,-5 1 2-15,5 0-1 0,-3-1-1 16,3-1-3-16,-5 0-4 0,3 2-1 16,1-1-5-16,-6-1-2 0,3 2 1 0,-1-2 0 15,-1 1 0-15,3 1 0 0,-4-1 3 16,-1-1 0-16,1 2-1 0,5-1-2 16,-9 0-1-16,4 1 2 0,0 0 3 0,-3-1-1 15,-1-1-1-15,0 2-2 0,0-2-2 16,2 1 1-16,-5-1 1 0,5 2 2 15,-2-1 1-15,0-1 0 0,-2 2-2 16,3-1 1-16,-5-1-1 0,6 2-1 0,-6-2 3 16,4 1-2-16,-2-1 0 0,2 0-3 15,-6 1 1-15,9-1-1 0,-7 0 2 16,2 0 2-16,-2 0-2 0,-2 0 1 16,4 2-4-16,0-2 5 0,-4 2 0 0,0-2 9 15,2 0-2-15,-2 0-3 0,0 0-3 16,4 0 3-16,-4 0 0 0,0 0-1 15,3 0-6-15,-3 0-1 0,0 0 0 0,0 0 1 16,0 0-3-16,0 0 3 0,0 0 0 16,4 1 1-16,-4-1 0 0,0 0-2 15,0 0 2-15,0 0 2 0,0 0 0 16,0 0 1-16,0 0-6 0,0 0-1 0,0 0-6 16,0-1-41-16,0 2-227 0,-4-2-378 15,4 1-241-15,-3 0 60 0,-1 0 281 16,2 0 217-16</inkml:trace>
  <inkml:trace contextRef="#ctx0" brushRef="#br1" timeOffset="11316.69">17909 11641 4 0,'0'-1'29'0,"-2"-1"0"0,2 1-13 16,0 1-3-16,0-3-7 0,0 3 2 15,0 0-4-15,2-2-1 0,3 2-1 16,-3-2 2-16,-2 2-2 0,8 0 5 16,-6 0 1-16,4-1 7 0,3 1 3 0,1 0 7 15,-4-1-1-15,4 1 3 0,-3 0-1 16,3 0 14-16,-2-2 9 0,7 2 0 16,-3 0-10-16,-2-1-7 0,5 1-7 0,1-2-5 15,-5 2-2-15,5-1 11 0,-3-1 14 16,1 1 19-16,3-1 10 0,-1 1-1 15,1-3-15-15,-1 3-19 0,3-2-11 0,-1 2-12 16,-1-2-3-16,0 1-1 0,1-1-4 16,-1 2-2-16,-1-1-1 0,3 1-3 15,-3 1 5-15,1 0-3 0,-1 0 3 16,-3 0 0-16,3 0-1 0,1 0 0 0,-1 1 3 16,1-1 25-16,4 2 36 0,-1-1 37 15,-3 1 14-15,-1-1-13 0,1 1-21 16,4-1-26-16,-5 1-21 0,3-1-12 0,-3 1-8 15,1-1-5-15,1 0-3 0,1 3-4 16,-2-3 0-16,-1-1 3 0,1 2-3 16,-1-1-2-16,5 1 3 0,-5-1 0 15,1 1-2-15,4-2 1 0,-5 1-2 0,5-1 2 16,-5 0 5-16,1 2 4 0,2-2 8 16,-1 0 8-16,-1 0 6 0,-1 0 1 15,-3 0-3-15,3 0-2 0,-1 0-3 0,1 0-1 16,1 0 11-16,-1 0 24 0,-3 0 33 15,3 0 23-15,1 0 13 0,3-2-10 16,-3 2-19-16,4-1-25 0,-5 1-30 16,5-2-13-16,-5 2-8 0,3-1 2 0,2-1-9 15,-1 2-7-15,-3-1-4 0,1-1-1 16,-1 2-1-16,-1-1-2 0,3 1 0 16,0-2 0-16,-5 2-2 0,3-2 0 15,-1 2 2-15,1 0-4 0,-5-1 0 0,5 1-2 16,-1-1 2-16,-1 1 1 0,-3 0 2 15,3 0-1-15,-3-2-1 0,5 2-1 0,-3 0 0 16,-2 0 0-16,3-1 0 16,-5 1 2-16,3-2-3 0,-1 2 1 0,-2-1-1 15,5 1 2-15,-5-2 2 0,-2 2 0 16,3 0-3-16,-1-1 3 0,0 1-5 0,1-2 0 16,-1 2-2-16,-2 0 2 0,1-1 3 15,-1 1-1-15,0-2 2 0,3 2-2 16,-5-1 5-16,4 1-3 0,-4-2 0 15,0 1 3-15,1 1-2 0,-1-3 3 0,2 3-4 16,-2-2 0-16,1 1 0 0,-1-1-1 16,-2 2 0-16,2-1 3 0,-2 1 6 15,-2-2 12-15,2 2 4 0,1-1 0 0,-3 1-6 16,-2 0 0-16,4 0-7 0,0-2-8 16,-4 2-3-16,0 0-4 0,2-1-1 15,-2 1-3-15,4 0-2 0,-4 0-1 16,0-2-85-16,2 2-232 0,-2-2-325 0,4 2-147 15,-4-1 92-15,4 0 241 0,-4-1 181 16</inkml:trace>
  <inkml:trace contextRef="#ctx0" brushRef="#br1" timeOffset="17078.44">21446 11476 3 0,'15'4'37'0,"-3"3"14"0,1-1 11 0,-3 1-9 16,4 1-17-16,-1-1-10 0,1 2-9 16,-5 2-3-16,1-1-5 0,4 4 11 15,-3-1 28-15,-3 1 23 0,2 2 11 0,1 1-24 16,-1 1-16-16,0 1-7 0,1 1 22 16,-5 1 13-16,4 1 3 0,-4-1-25 15,1 1-11-15,-1 1-3 0,2-2 8 16,-2 3 10-16,-4-1 3 0,2 1-5 0,1 0-11 15,-3 1-11-15,-2 4-7 0,4-1-4 16,-4 1-2-16,2 2 27 0,-2 2 29 0,0 2 40 16,-2-2 20-16,2 1 33 0,-4 1 32 15,4-1 2-15,-2 1-24 0,-3-1-45 16,1 1-23-16,2-1-10 0,-4-1-8 16,2 2-6-16,-2-1-8 0,0-1-12 0,-3 2-15 15,3-1-18-15,0 0-6 0,0 2-4 16,-5 1 1-16,1-1 7 0,0 0 11 15,-1-2 8-15,1 1 4 0,2-2-8 0,-3 0-7 16,-3-2-4-16,4-1-4 0,-3 0-8 16,1 0-7-16,-7-1-10 0,7-1 2 15,-5 0 1-15,1 0 11 0,-1-1-4 0,1 0-4 16,-1-2-3-16,1 0-1 0,-1 1 4 16,0-2 2-16,-1-1 4 0,1-3 9 15,1 2 1-15,-1-1 2 0,5 0-3 16,-5-3-1-16,1 0-4 0,-1 0 2 0,3-5 0 15,1 1-1-15,-3-2 0 0,-1-2-5 16,3 1-5-16,-3-4-3 0,1-1-3 0,-1-1 2 16,5-2-2-16,-7 0 0 0,3-3 2 15,-3-2-2-15,3 1 1 0,-1-2-4 16,-4-4 2-16,1 2-2 0,1-3-3 16,2-1-1-16,-7 0-2 0,5 0 2 0,0 0-1 15,1-1 2-15,-5 1 5 0,5 0 0 16,-1 0-2-16,-2-1 1 0,1 2-1 15,3-2 0-15,1 2-1 0,-1-3 5 16,5-1-6-16,-5 0-1 0,3-2-4 0,-3 1 7 16,7-3 1-16,1-1-1 0,-5 1-1 15,4-4-3-15,-1 2 1 0,3-3 3 16,-2 2 0-16,3-2-2 0,-1 0-2 16,2-2 1-16,2-1 1 0,-2-1 2 0,4-2 5 15,-3 0-4-15,1-3-1 0,4 0 0 16,0-2-1-16,4 1-2 0,1 1-1 15,-3-5 1-15,2-1-2 0,2 0 3 0,0 0-2 16,2 0 2-16,1-3-2 0,1 0 4 16,0-1-2-16,1-1 2 0,1 2 0 15,-2 2 0-15,5-1 4 0,-7 2 2 0,3 2-2 16,3 2-6-16,3-1 0 0,-7 2 0 16,6 1-11-16,-3 0 7 0,3 0 3 15,1 2 9-15,-1 0-3 0,1 1-3 0,4 0 1 16,-1 2-2-16,-1-1 1 0,2 1-1 15,-1 1-4-15,-1-2 12 0,2 1-4 16,-1-1-2-16,-1 1-7 0,6 1 6 16,-9 0 1-16,5-1-1 0,-3 2 0 0,-1 0-4 15,8 1 0-15,-9 1-1 0,3 3 4 16,-3-2 1-16,5 2-12 0,0 2 7 16,-3 1 0-16,-1 0 13 0,4 3-5 15,-1-2 2-15,-3 4 0 0,4 1-4 0,-9 0-2 16,4 1-6-16,-3 0 0 0,5 4-40 15,-9-2-172-15,1 3-308 0,-4 3-299 16,-2 0-31-16,-4 3 190 0,-6 0 261 0</inkml:trace>
  <inkml:trace contextRef="#ctx0" brushRef="#br1" timeOffset="20523.12">18453 12615 80 0,'13'1'135'0,"-3"1"-39"0,4-1-29 0,-3 1-24 16,1-1-12-16,0 0-9 0,-1 1-7 15,-1 0-5-15,1-1-1 0,1 1-6 16,-2-1 4-16,1-1-1 0,-1 2 0 0,2-1-2 16,-1-1-1-16,3 2 4 0,-1-1-4 15,1-1 0-15,-6 2-1 0,3-1 0 16,3 0 4-16,-2-1-1 0,3 2 2 16,-7-2 2-16,7 0 4 0,-3 2 26 0,-2-2 21 15,5 0 9-15,-7 0-15 0,2 1-18 16,5-1-13-16,-5 2-6 0,-1-2-6 15,1 1-4-15,4-1-1 0,-3 0-4 0,-3 2 2 16,2-1 0-16,5-1 0 0,-5 2 1 16,-2-1-2-16,3-1 1 0,3 2 2 15,-1-1 4-15,-3-1 25 0,2 1 33 16,-1-1 22-16,3 0-6 0,3 0-21 0,-7 2-19 16,2-2-15-16,1 2-9 0,-3-2-8 15,7 0-7-15,-7 1 1 0,4-1-3 16,3 2 1-16,-7-2-1 0,7 1-3 15,-5-1 2-15,3 2-1 0,1-1 2 0,1 1 1 16,-1-1-3-16,1 2 2 0,-1-3-1 16,1 2 1-16,-5-1-1 0,5 0 0 0,-1 1-1 15,3 0 0-15,-2 1-1 0,-1-2 1 16,-3 1 1-16,1-1 3 0,-2 2 0 16,1-1-4-16,1-1-1 0,-1 2 0 15,1-1 3-15,-3 1-2 0,1 0 2 0,2 0 4 16,-5 0-4-16,1-1-3 0,4 2-2 15,-1 0 2-15,-3-1 0 0,3 2 4 16,-3-1-1-16,0 1 1 0,5-1-2 16,-7 1-2-16,2-1 2 0,1 1 1 0,-1 1 2 15,0 0 4-15,1 0 42 0,-3-2 44 16,2 2 26-16,-4 2-14 0,5-2-25 16,-1 1-16-16,-4-1-13 0,5 2-9 0,-5-1-10 15,2 2-8-15,3-1-5 0,-5 1-4 16,0 0 0-16,0 0-4 0,0 1-3 15,3-1-2-15,-7 2-2 0,4-2 0 0,2 1 1 16,-2 1-2-16,1-1 1 0,-3 1 2 16,2-1 2-16,-2 2-1 0,-2-1 57 15,2 0 61-15,-2 0 57 0,2 1-17 0,1 1-39 16,-5 1-38-16,0-2-29 0,0 1-13 16,-5 1-6-16,1 0 0 0,2-1-3 15,-2 1-3-15,2-2-10 0,-6 1-10 16,6-1-4-16,-9 0-2 0,5 0 8 0,-2 0 3 15,2-1-7-15,-5-2-4 0,5 1-6 16,-4 0-3-16,2 1 2 0,-3-4-2 16,-3 4 1-16,1-3-2 0,-1 1 0 15,1 0 0-15,-3 0 0 0,-1-2 2 0,1 2 2 16,-5-1-1-16,0-1-2 0,-1 1-2 16,-1-1-1-16,-4 1 1 0,0-2 4 15,-4 0 2-15,6-2 2 0,-10 1-4 0,6-1-3 16,-2 2-3-16,4-3 3 0,-1 2-3 15,-3-2 3-15,6 0 1 0,-2 1 0 16,0-1-1-16,-4 0 0 0,8 0-1 0,0 0 2 16,-3 0 0-16,1-1-1 0,2 0-1 15,0 0 1-15,1 0-1 0,-3 1 1 16,6-2-1-16,-6 1 1 0,3-1 0 16,-1 1 1-16,-4-1-5 0,4 1 5 0,-4-1 2 15,1 1 0-15,-1 0 0 0,-4 0-3 16,6 1 0-16,-2 0-4 0,0-1 3 15,2 1-4-15,1-2 3 0,-3 2 0 0,0-2 0 16,0 1 3-16,-4 0 2 0,4-1-3 16,0-1 0-16,2 2-3 0,-2-2 1 15,1 0 1-15,-1 0 2 0,-4-2-1 16,4 1-1-16,2-1 0 0,-6 0 0 0,4 1 1 16,-2-2 2-16,2 0 4 0,-4 0 0 15,4-1-5-15,1 0 1 0,1 0-3 0,-2 0 1 16,0 1-6-16,0-3 4 15,4 1 0-15,-3-1 0 0,-1 2-2 0,0-3 0 16,4 3 5-16,-4-2-3 0,0 2 2 16,3-1-3-16,-1-1 1 0,-2 2-2 0,2-1 2 15,2 1-1-15,1-1 3 0,-5-1 0 16,4 2 3-16,-2-1-5 0,2-1 2 16,1 2-2-16,-3-3 0 0,6 0-2 15,-3 3 3-15,3-4-1 0,0 2 2 0,3-1 3 16,-1-1 1-16,1-1-2 0,1 0-4 15,3 0-2-15,-3 0 1 0,5-3 0 16,4 0 2-16,0 1-2 0,-1 0 1 16,-1-1 0-16,6 0 2 0,-2-2 2 0,4 2 2 15,0-2 0-15,0 1-7 0,0 0 2 16,6-1-1-16,-2-1 0 0,0 0 0 16,3 0 1-16,3 0 2 0,-4-1-1 0,7-1 2 15,-3 0-4-15,4 0 2 0,3-1 0 16,-5 1 0-16,5 1 0 0,-1-2 0 15,1 1-1-15,4 1 2 0,-5 1 3 16,-1-1 2-16,1 3-6 0,1-2 1 0,-5 2-5 16,5 1 1-16,-3 0-1 0,3 1-1 15,-5 1 3-15,5-1 0 0,-1 1 2 16,1-1 0-16,-1 1 2 0,3 1 0 16,-1 0-2-16,3 1 0 0,0 1 0 0,-3-1-2 15,3 1 2-15,0 1 1 0,1-1 3 16,-1 2-2-16,-2 0 2 0,5 2-1 15,-5-2-10-15,4 4 4 0,-3-2 1 0,3 0 7 16,-2 2-5-16,0-1 2 0,-3 2 0 16,3 0 1-16,0-1-2 0,-1 1 1 15,-1 0-1-15,-3 0-4 0,5 0 3 16,0 0 0-16,-5 1 0 0,1-1 0 0,-1 0 0 16,1 2 0-16,-1-1 3 0,1-1-4 15,-5 0-1-15,5 2 1 0,1-2 1 16,-1 1 0-16,-5-1 1 0,3 0 1 15,1 0 1-15,-7 0-2 0,7 0-2 0,-5 0-1 16,3 0-2-16,-4 0 3 0,3 0-1 16,-3 0 5-16,0 2-3 0,1-1 0 0,-3 0 0 15,2 1-3-15,1 1-21 0,-5 0-95 16,8 0-160-16,-7 2-153 0,3 1-82 16,0-2-33-16,-2 2-11 0,3-1 64 15,3 2 127-15</inkml:trace>
  <inkml:trace contextRef="#ctx0" brushRef="#br1" timeOffset="32633.49">5627 4156 4 0,'-4'0'11'0,"4"0"-2"16,0 0-4-16,-3 0 2 0,3 0 1 0,0 0-1 15,0-1-4-15,-4 1-1 0,4 0-2 16,-4 0 0-16,4 0-4 0,0 0 0 16,0 0 2-16,0 0-2 0,0-2 2 0,0 2 0 15,0 0 6-15,0 0-2 0,0 2 0 16,0-2-2-16,0 1-1 0,4-1 0 16,-4 1-3-16</inkml:trace>
  <inkml:trace contextRef="#ctx0" brushRef="#br1" timeOffset="39716.68">5600 4179 48 0,'-4'1'77'0,"4"1"2"0,-2-1-7 0,2-1-8 16,-5 2-14-16,5-2-13 0,-2 0-12 16,2-2-10-16,0 2-5 0,-4-1-2 15,4-1-3-15,-4 1-3 0,4-1 0 16,0-1-3-16,0 2-2 0,0-1 2 0,0 1-1 16,0-2 2-16,0 1-2 0,0 1 2 15,4 1 0-15,0-2 0 0,-4 1 0 16,2 1 0-16,-2 0 0 0,5 0 2 0,-3 0 1 15,2 1-2-15,0 1 5 0,-4-1-1 16,2 1 2-16,-2-1-5 0,0 1 7 16,4-1-3-16,-4 1 2 0,2-1-1 15,-2 2-1-15,-2-1-1 0,2 1 1 0,-4-2-3 16,4 2 1-16,0-1-2 0,-2-1 0 16,2 2 0-16,-4-3 0 0,0 1 0 15,4 1 4-15,-2-2 6 0,2 0-5 16,-5 0-2-16,5 0-8 0,-2 0 1 0,2 0 1 15,0-2 1-15,-4 1 0 0,4-2-3 16,0 2 1-16,0-1 0 0,0 1 0 16,0-2 2-16,4 0-3 0,-4 1 2 0,0 0-1 15,2 1-1-15,-2-2 3 0,5 2-4 16,-3 1 2-16,-2-2 4 0,4 1 0 16,0 1-2-16,-2 0 0 0,-2 0 2 15,4 0-2-15,-2 1 4 0,-2 1-3 16,4-1 0-16,-4-1 5 0,4 2 1 0,-4-1 1 15,0 0 1-15,0 1-3 0,0 0 1 16,0 1-4-16,0-2 0 0,0 1 1 16,-4-1 0-16,4 1 0 0,0-1-4 0,-4-1 4 15,4 0 1-15,0 0-2 0,-2-1 0 16,2-1-2-16,-4 1 1 0,4-1-1 0,0-1-4 16,0 0-1-16,0 0 2 0,0 0-1 15,0 0 4-15,0 0 0 0,0 0-1 16,0 0-1-16,0 0-2 0,4 0 3 15,-2 2-2-15,-2-1-1 0,0 1-1 0,4-1 4 16,0 1 0-16,-4 1 0 0,3-2 0 16,-3 2 0-16,4 2 0 0,0-2 2 15,-4 1 0-15,2 1 1 0,-2-2 1 16,4 1 1-16,-4 2 1 0,2-1 2 0,-2-1-2 16,0 2 3-16,0 0-4 0,-2-1 2 15,2 1 2-15,-4 0 2 0,4 0-6 16,-2-2-5-16,2 2 2 0,-4-3 3 15,0 2 1-15,4-2-1 0,-3 0-5 0,-1 0 2 16,0 0 0-16,4-2 2 0,-2-1-1 16,-2 0-2-16,4 2-1 0,0-4 0 15,0 2 0-15,0-2 3 0,0 1-2 0,0 1-4 16,0 0 0-16,0-1 1 0,4 1-1 16,-2 0 2-16,-2 0-1 0,4 1-2 15,0 1 3-15,-1-2-1 0,-3 3 2 16,4-2 0-16,0 2 3 0,-2 2 3 0,-2-2 1 15,4 3-1-15,-2-2-1 0,-2 2 4 16,0-1 0-16,4 1 0 0,-4 0-4 16,0 0-3-16,0 0 1 0,0 0 3 0,0-2 0 15,-4 2 0-15,4 0-2 0,0-1 2 16,0-2 3-16,-2 1-2 0,2-1 3 16,-4 0-6-16,4 0 1 0,0-1-5 15,-2-1 1-15,2-1 7 0,0 0-2 0,-4 0-10 16,4 0-6-16,-4-1 4 0,4 1 9 15,0 0-1-15,0 0-3 0,0 0 0 16,0 0-2-16,0 1-1 0,0 1-1 0,4-2 0 16,-4 3 3-16,4 0 4 0,-4 0-2 15,2 0 2-15,-2 1 3 0,4 1 2 16,-2 1-1-16,-2-2-1 0,0 2-2 16,4 0 2-16,-4 2-1 0,4-2 1 0,-4 0 3 15,0 1-1-15,0-1-1 0,0 0 1 16,-4 2-1-16,4-2 1 0,-4-2-4 15,4 2-1-15,-2 0 1 0,2-1 0 0,-4-1 1 16,4-1 0-16,-2 0 1 0,2 0 2 16,0-1-3-16,-4-1-2 0,4-2-6 15,0 1 3-15,0 0 0 0,0-2 0 16,0 1 0-16,0 1-2 0,4-2 0 0,-4 2 2 16,0 0-3-16,0 0 1 0,2-1 0 15,-2 1 2-15,0 1-2 0,4-1 3 16,-2 2-2-16,-2-1 2 0,4 2 0 15,-4 0 4-15,4 0 0 0,-4 2 0 0,0-1 1 16,2 1 2-16,-2 1-2 0,0-2 0 16,0 1-3-16,0 1 0 0,0-2 0 15,0 2 1-15,0-1-2 0,0-1 0 0,0 1 0 16,0-1 0-16,0 1-1 0,0-2 3 16,0 1-3-16,0-1 4 0,0 0-3 15,0 2 1-15,0-2-1 0,0 0 1 16,0 0-7-16,0 0 3 0,0 0-1 0,0 0 7 15,0 0-3-15,0 0-1 0,0 0 0 16,0 0 2-16,0 0-2 0,0 0 1 0,0 0 1 16,0 0-2-16,0 0 0 15,0 0 0-15,0 0 0 0,0 0 1 0,0 0-1 16,0 0 0-16,0 0-1 0,-2 0 3 16,2 0-2-16,0 0 0 0,0 0-1 0,0 0 2 15,0 0 1-15,0 0-2 0,0 0-3 16,0 0 3-16,0 0 0 0,0 0-1 15,0 0-1-15,0 0 2 0,0 0 0 16,0 0 2-16,0-2-2 0,0 2-2 0,0 0 2 16,0 0 0-16,0 0 2 0,0 0-4 15,0 0 4-15,0 0-1 0,0 0 2 16,0 0-5-16,0 0 0 0,0 0 0 0,0 0 4 16,0 0-2-16,0 0 0 0,0 0-3 15,0 0 3-15,0 0 0 0,0 0 0 16,0 0 0-16,0 0-2 0,0 0 2 15,0 0 0-15,0 0-2 0,0 0 2 0,0 0 1 16,0 0 2-16,0 0-2 0,0 0 1 16,0 0-2-16,0 0-2 0,0 0 1 15,0 0 1-15,0 0 0 0,0 0 0 16,0 0 0-16,0 0 0 0,0 0 0 0,0 0 0 16,0 0 0-16,0 0 0 0,0 0 0 15,0 0 0-15,0 0 0 0,0 0-2 16,0 0 0-16,0 0 1 0,0 0-3 0,0 0 0 15,0 0 1-15,0 0-1 0,0 0-13 16,0 0-45-16,0 0-71 0,0 0-78 16,0 0-49-16,0 0 14 0</inkml:trace>
  <inkml:trace contextRef="#ctx0" brushRef="#br1" timeOffset="41738.85">5620 4129 21 0,'0'2'50'0,"0"-2"6"0,0 1-2 0,-4-1-8 16,4 2-3-16,-4-2-11 0,4 0-9 15,0-2-8-15,0 2-5 0,0 0-4 16,0-1-2-16,0-1-3 0,0 1-1 0,0-1-1 15,0 1-1-15,0-2 2 0,0 1 1 16,0 0-1-16,4 1-2 0,-4 1-1 0,4-1 1 16,-4-1-2-16,0 2 2 0,3 0 4 15,-3 0 2-15,0 2 3 0,4-1-3 16,0 0 1-16,-4 1-2 0,0 1 4 16,0 0 1-16,0 0 0 0,2 0 1 0,-2 0-4 15,0 0 1-15,-2 0-2 0,2 0 2 16,0 0 27-16,0-1 36 0,0-1 26 15,0 2-9-15,-4-3-23 0,0 0-19 16,4 0-18-16,0 0-10 0,-3-3-6 0,3 2-1 16,0-2-3-16,-4 0-6 0,0-2 2 15,4 2-2-15,0-1 1 0,0-1-1 16,0 1-3-16,0-1-1 0,0 2 2 16,0-1-3-16,0 1 1 0,4 0 1 0,-4 1 1 15,4 0 1-15,-4 1 0 0,3 1-1 16,-3-1 2-16,4 1 0 0,0 1 2 15,-4-1-1-15,2 3 5 0,2-1-1 0,-2 1-1 16,2 0-4-16,0 1 4 0,-4-1-2 16,2 0 4-16,-2 2-2 0,0-1 2 15,0 1 1-15,0-1-1 0,0 1 1 16,0-1-3-16,-2 1-2 0,2-1 2 0,-8 1-3 16,6-2 1-16,-2 0 1 0,2 0 2 15,-6-2-1-15,5 1 3 0,-5-2-3 16,6 0 1-16,-2 0-4 0,2-2 1 15,-2 1 0-15,0-2 0 0,2 0 0 0,-3 0 4 16,3-1-5-16,2 2-1 0,0-3-3 16,0 2-1-16,0 0 2 0,0 0-3 15,2 0 2-15,-2 0-1 0,5 0 4 0,-3 0-4 16,2 2 7-16,2-1-3 0,-2 1 4 16,-2 1-7-16,6 0 3 0,-5 1 3 15,5 1 0-15,-6 1-1 0,2-2 2 16,2 4 2-16,-2-1 0 0,-2 1 0 0,-2-1 2 15,7 1 1-15,-7 1 0 0,0-2-2 16,0 2-2-16,0 0 2 0,0-1-1 0,-2 1 0 16,-3-2-2-16,3 1 25 0,-2-2 11 15,0 1 7-15,-2-2-20 0,4-1-10 16,-6 1-4-16,5-2-7 0,-5-2 1 16,2 1-4-16,4-2-1 0,-2 0-2 0,0-2 0 15,2-1 0-15,-3 0-2 0,5 0 0 16,0-1 2-16,0 1 0 0,0-1-3 15,5 0 0-15,-5 3 1 0,2-4 0 0,2 2 0 16,0 2 2-16,-2-2 0 0,4 1-2 16,-2 1-2-16,3 1 2 0,-3 0-1 15,2 0 1-15,-2 1 2 0,2 2 2 16,0 2 1-16,-1-1-1 0,1 4 2 16,-2-2 1-16,-2 2-2 0,4 2 0 0,-2-1 0 15,0 0 2-15,-2 0-1 0,-2 0 2 16,5 1 1-16,-5-1 1 0,0 2-2 15,-5-3-3-15,5 2 1 0,0-1 1 0,-6-2-1 16,6 1 1-16,-4-2-3 0,-2 0 1 16,4-2-2-16,-2 1 1 0,0-2-4 15,-3-3 2-15,5 0-1 0,-2-2 1 16,0 1 0-16,2-2 0 0,-2-2 0 0,2 1-3 16,2-1 3-16,0 1-2 0,0-1-2 15,0 1 1-15,0-1 0 0,0 2-1 16,0 0 2-16,0 0-1 0,2 2 1 15,-2-1-2-15,4 2 2 0,-2 0 0 0,6 2 2 16,-8-1 2-16,2 4 1 0,5-1-2 16,-3 2 1-16,0 2 0 0,-2-1 2 0,-2 2-2 15,6-1 2-15,-6 2-2 0,0-1 4 16,4 2 1-16,-4-2 1 0,-4 1-1 16,4 1 2-16,0-2-1 0,-2-1-2 15,-2 2-5-15,2-1 2 0,-2-2-3 0,-2-1 3 16,1-1-2-16,3 1 1 0,-6-3 0 15,2 0-2-15,4-2 2 0,-6-1-1 16,5 0-1-16,-5-1 0 0,2-2-1 0,6-1-1 16,-2 2 0-16,-2-1-2 0,0-2 0 15,4 2 2-15,0-1 1 0,0 2 0 16,0-2-1-16,4 2 0 0,0-1 0 16,-2 2 1-16,-2-1-1 0,6 2 0 0,-2 0 1 15,3 0 1-15,-3 3 1 0,0 0 3 16,2 0-4-16,-4 3 3 0,6 0 1 15,-6 2 5-15,5-1 1 0,-7 4-2 16,8-2-4-16,-8 1 3 0,0 1-3 0,0-1 4 16,0 1-3-16,0-1-1 0,-4 0 1 15,0 1 1-15,2 0 1 0,-3-2 0 16,3 0-4-16,-6-2-1 0,2-1-2 16,4 0 2-16,-6 0-2 0,5-3 5 0,-5 0-4 15,2-1 2-15,4-1-3 0,-2-2-1 16,0-1-1-16,2 1 1 0,2-3-1 15,-5 2-1-15,5-1-1 0,0-2 1 0,5 2-1 16,-5-1 1-16,2 2 2 0,-2-1-1 16,8 0 1-16,-8 0-2 0,2 2 2 15,4-1-3-15,-2 2 1 0,0 0 3 16,-1 0 0-16,5 1 2 0,-6 2-2 0,4 0 2 16,-2 0 1-16,0 2-2 0,-2 0 4 15,-2 1 0-15,5-2 4 0,-5 2-2 0,2 0-2 16,-2 0-6-16,0 0 1 0,0 0 2 15,0-1 6-15,0 1-1 0,0-2-5 16,0 1 1-16,0-2-3 0,0 0 0 16,0-2-7-16,4-1-4 0,0 0-17 0,-4-1-81 15,2-1-154-15,2 1-123 0,-2 1 3 16</inkml:trace>
  <inkml:trace contextRef="#ctx0" brushRef="#br1" timeOffset="44350.36">5600 3792 16 0,'-4'7'16'0,"4"-2"-6"0,0 1-4 16,0 1 1-16,0-2-5 0,0 1 1 15,0 0 0-15,0 0-3 0,-2 0 2 16,2-2-1-16,0 2 3 0,0 0 0 16,0-1-1-16,-5 1-2 0,5-2 3 15,0 2-2-15,0-1 1 0,0 0 3 0,0 0-2 16,0 1-1-16,0-1 2 0,-2-1 1 15,2 1 0-15,0 1-1 0,0-2 0 16,0 0 1-16,0 1 0 0,0 0 0 0,0-1 2 16,0 2 6-16,-4-1 1 0,4-1 2 15,0 1 0-15,0 1 12 0,-4-2 5 16,4 2 1-16,0 0-9 0,0-1-4 16,0 1-6-16,0 0-5 0,0 0-4 0,0-2 0 15,-2 2-2-15,2-2-1 0,0 3-2 16,0-4 0-16,0 1-2 0,0-1 1 15,0 0 2-15,0 0 3 0,2-1 2 0,-2-2-2 16,0 0 1-16,4-3-7 0,0-1 0 16,-2 0-4-16,3 0-34 0,-3-4-82 15,2 2-65-15</inkml:trace>
  <inkml:trace contextRef="#ctx0" brushRef="#br1" timeOffset="47250.58">5637 3339 1 0,'0'9'2'0,"0"0"5"0,0 1 34 16,0 1 35-16,0-1 24 0,0-1-13 16,0 1-19-16,0 0-13 0,0 0-13 0,0 1-10 15,-4-2-10-15,4 1-8 0,0 1 0 16,0-1-4-16,0-1-4 0,0 2-4 16,0-2 0-16,0 1 1 0,-2 1 0 15,2-1 0-15,0 2 2 0,0-1-4 0,0-1 2 16,0 1-2-16,0-1 1 0,0 2 1 15,0-2 1-15,-4 1 0 0,4 1 0 16,0 0 2-16,0-1-2 0,-4-1-1 16,4 2 0-16,0-1-2 0,0 1 2 0,0 0 4 15,0-2-1-15,0 2-3 0,-3-1 1 16,3-1 3-16,0 1 0 0,0-1-2 16,0 1-2-16,0-1 6 0,0-1 10 0,-4 2 15 15,4-2 8-15,-4 1 0 0,4-1-14 16,0 0-10-16,0 2-6 0,0-2-2 15,0 0-5-15,0 0-2 0,-2 1 0 16,2 1-2-16,0-1 2 0,0-1-1 0,-4 0-2 16,4 0 2-16,0 0-2 0,0-1 4 15,0 1-3-15,0 0-1 0,0 0-1 16,0-1 1-16,0 2 1 0,-2-3 3 16,2 2-2-16,0 0-2 0,0 2 2 0,-4-4-1 15,4 4 0-15,0-2 0 0,0 0-1 16,0 1 0-16,-4-1 0 0,4 1 0 15,0 0 0-15,0 0 0 0,0 1 2 0,0-1 2 16,0 1 0-16,0-1-4 0,-2 2 2 16,2-1-4-16,0-1 4 0,0 2-1 0,-5-1 2 15,5 1-2-15,0 0 0 16,0-2 2-16,0 2 0 0,0-1-3 0,0-1-1 16,0 1-1-16,0-1 5 0,0 1-2 15,0-1 0-15,0 1 1 0,0-1-5 16,0-1 3-16,0 2 4 0,0-1-1 0,0 1-1 15,-2-2-2-15,2 1-1 0,0-1 1 16,0 2 4-16,0-1-4 0,0 1 2 16,0-1-2-16,0 2 0 0,0-1-2 0,-4 0 0 15,4 2 2-15,0-3 2 0,0 2-2 16,-4 0 0-16,4 0 2 0,0 0-2 16,0-1 3-16,0 1-2 0,0 0 0 15,0-2-4-15,0 1 1 0,0-1 0 0,0 1 4 16,4 1-8-16,-4-2 4 0,0 1 0 15,0-1 8-15,0 2-2 0,0-1 1 16,0 0-4-16,0 0-1 0,0 1 1 16,0 0 2-16,0 2 0 0,0-2-3 0,0 1 1 15,0 1 1-15,0-2 1 0,0 1-3 16,0 1 0-16,0-1 2 0,0 1-1 16,-4-1-1-16,4 1 1 0,0-2 0 0,0 1 1 15,0-1-2-15,0 0 0 0,0 0 0 16,0 2 0-16,0-2 1 0,0-2 1 15,-2 1-5-15,2-1 3 0,0 1 0 16,0 1 3-16,0-2-1 0,0 1-2 0,0-1 0 16,0 2 2-16,0 0 3 0,-4 0-3 15,4 0-4-15,0 0 0 0,0 0-1 16,0 0 6-16,0 0-1 0,0 2 1 16,0-2-3-16,-2 0-3 0,2 0 1 0,0 0 1 15,0-2 2-15,0 2-1 0,0 0 3 16,0 0-1-16,0-1-2 0,0-1 0 0,0 2 0 15,0-2 0-15,0 3 0 0,0-3 0 16,0 2 0-16,0 0 1 0,0 0 1 16,0 0 0-16,0 0 1 0,0 0-3 0,0 2 0 15,0-1 0-15,-4 1 2 0,4-1 0 16,0 1-2-16,0-1-2 0,0 1 0 16,0-1 2-16,0 1 0 0,0-1 0 15,0-1 0-15,0 2 0 0,0-2 0 0,0 0 0 16,0 0 2-16,0 0 1 0,0-2-3 15,0 2 2-15,0 0 0 0,4 0 0 16,-4 0-2-16,0-1 2 0,0 1-2 16,0 0 0-16,0 0 0 0,0 0 0 0,0-2 0 15,0 4 3-15,2-4-1 0,-2 2-3 16,0 0-3-16,0 0 4 0,0-1 2 16,0-1 0-16,4 2-1 0,-4-1 0 15,0 1-1-15,0-2 0 0,2 1 1 0,-2-1 7 16,0 2-1-16,0-2-4 0,0 1-6 15,0 1 0-15,0-1 2 0,0-1-2 16,0 2 3-16,0 0 0 0,0 0 3 0,0 0-1 16,0 0-2-16,0 0 0 0,0-1 0 15,0 1 1-15,0-2 0 0,0 2-1 16,0-1 2-16,0-1-1 0,0 2 0 16,0-1-1-16,0-1 0 0,-2 2 0 0,2-1 6 15,0 1-3-15,0-1 0 0,-4 2-6 16,4-3 0-16,0 1 0 0,0-1-1 15,0 1 4-15,0 1-1 0,0-2-1 16,0 1 2-16,0-1 2 0,0 1-1 0,0-1-4 16,0-1 2-16,0 2 2 0,0-1 5 15,0-1-4-15,0 0-2 0,0 2 0 0,0-2 0 16,0 1 2-16,0-1 1 0,0 2-1 16,0-1-1-16,0-1 2 0,0 2-2 15,0-1-1-15,0-1 0 0,0 2 0 16,0-1 4-16,0 1-3 0,0-2 0 0,0 0 0 15,0 1 0-15,0-1-1 0,0 2 1 16,0-2-1-16,0 1 2 0,0-1-1 16,0 2 2-16,0-3 3 0,0 3-1 15,0-2-2-15,0 2 10 0,0-1 21 0,0 1 15 16,0-1 2-16,0 1-4 0,0 1-11 16,0-2-9-16,0 1-8 0,0-1-5 0,0 2-2 15,-2-1 0-15,2-1-5 0,0 1 1 16,0-1-2-16,0 1-1 0,0-1 3 15,0 1 0-15,0-2 3 0,0 1 4 16,-4 1 1-16,4-2-2 0,0 1 3 0,0-1-2 16,-4 0 1-16,4 0-3 0,0 0-5 15,0 0 0-15,0 0-1 0,0 0-4 16,-2 2 2-16,2-2 1 0,0 1-3 16,0-1-2-16,0 2 1 0,-5-1 0 0,5 1 2 15,0-1-1-15,0 1 1 0,-4-1 0 16,4 1 0-16,0-1 1 0,0 1-2 15,0-1 1-15,0 1 1 0,-2-2 2 0,2 1-3 16,-4 1-2-16,4-1-1 0,0 1 2 16,0-1 0-16,0 1 2 0,0 1-2 15,0-2 1-15,-2 1-1 0,2 1 5 16,0 0 2-16,0-2 0 0,0 2 1 0,0-1 0 16,-4-1-4-16,4 1 2 0,0-1-4 15,0 1 3-15,0-1-2 0,0 0 0 16,0 1-2-16,0-1-1 0,0 0-1 15,0 0 5-15,0 1-2 0,0-1 0 0,0 1-4 16,0-1-2-16,0 1 1 0,0-1 1 16,0-1 1-16,0 2-3 0,0-1-1 15,0-1 2-15,0 0 2 0,0 2 2 0,0-4-3 16,0 2 3-16,0 0-2 0,0-1 2 16,0 1 4-16,0-2 2 0,0 1 7 15,0-1 12-15,0 1 9 0,0-1 1 16,0-1-1-16,0 2 5 0,4-1 5 0,-4 2 0 15,0-3-3-15,0 2-4 0,0-1-2 16,0 0-6-16,0 1-3 0,0 0-6 0,0-1-4 16,0 1-6-16,0-1 0 15,0 1-2-15,0-1 0 0,0 1 1 0,0 1 2 16,0-2-1-16,0 1 2 0,0-1 1 16,2 2 3-16,-2-1 4 0,0 1 1 0,0-2 5 15,0 2 2-15,0-1 7 16,0 0-1-16,0 2 1 0,0-1-7 0,0 0-6 15,0 0-12-15,0-2-2 0,0 2 0 16,0 0 1-16,0-1-2 0,0 1-1 0,0 0-4 16,0-2-1-16,0 1 2 0,0-1 5 15,0 2 4-15,0-1 5 0,0 1 5 16,0-2 4-16,0 2 0 0,0 0 3 0,0 0 4 16,0 0 2-16,0-1 1 0,0-1-7 15,0 2-4-15,0 0-8 0,0 0-4 16,0 0-4-16,0-1-4 0,0 1-1 15,0 0 1-15,0-2-2 0,0 2-1 0,0-1-4 16,0-1 1-16,0 1 0 0,0-1 3 16,0-1 1-16,0 2 2 0,0-2 7 15,0-2 5-15,0 2 2 0,0-1-2 16,0 1-5-16,0-2-1 0,0 1-3 0,0-1-4 16,0 1-4-16,0-1 1 0,0 1 2 15,0-2-1-15,0 1 0 0,0-1-5 0,0 0 1 16,0 2 1-16,0-2 3 0,0-1-4 15,0 0-2-15,0 1 0 0,0-1 2 16,0-1-2-16,0 1-3 0,0-1-1 16,0-1 1-16,0 0-6 0,0-1-53 0,0-2-267 15,-2-2-382-15,2 1-180 0,-8-4 123 16,8 0 302-16,-6 0 182 0</inkml:trace>
  <inkml:trace contextRef="#ctx0" brushRef="#br1" timeOffset="63707.32">6476 4617 29 0,'0'1'117'0,"4"1"-28"15,-2-2-31-15,-2 1-21 0,0-1-11 16,0 0-10-16,0 0-52 0,0 0-95 0,-6-1-59 16</inkml:trace>
  <inkml:trace contextRef="#ctx0" brushRef="#br1" timeOffset="66114.8">5381 4020 5 0,'6'1'30'16,"0"2"-9"-16,0 0-6 0,0-1-1 15,3 1-2-15,-3 0-4 0,0 0 0 16,0-2-3-16,3 3-9 0,-3 0 2 0,0-1 0 16,0 0 6-16,2 0 2 0,1 0-1 15,-1 1-3-15,-2-1-2 0,5 0 0 16,-9 0 0-16,8 0 2 0,-4 2 0 15,5-1 2-15,-5 1-1 0,4-2 0 0,-4 1-2 16,3-1 1-16,1 2-1 0,-4-2 0 16,0 1-2-16,0 1 1 0,5-1 1 15,-5-1 4-15,0 2-5 0,2-2 1 0,-1 1-1 16,-1 1 1-16,0-1 1 0,2 1 1 16,-1-1-2-16,-1 0 0 0,0 1-1 15,0 0 1-15,2 1 0 0,-1-2-1 16,-1 1-1-16,0-1 1 0,2 2 0 0,-6-1 2 15,5 1 0-15,1-2 2 0,-2 2 1 16,0-1-4-16,-2 1-1 0,3-2-1 16,-3 2 1-16,2 0 1 0,0-1 2 15,-2 0-3-15,2 2 1 0,-4-1 6 0,7-2-3 16,-7 2-1-16,6-1-3 0,-2-1 2 16,-4 2-2-16,7-1-2 0,-7 1 1 15,4-2 1-15,2 2 3 0,-6-1 1 16,7 1-2-16,-7-2 0 0,4 1-1 0,2 1 3 15,-6-2-3-15,2 2 0 0,2-1-2 16,-1 1 2-16,-3-2-1 0,4 1 4 16,-2-1-2-16,0-1 2 0,-2 2 0 0,2-2-1 15,0-1 0-15,-1 2 1 0,-3-1-2 16,4 0 1-16,-2-2 2 0,2 1 1 16,0-1 0-16,-4 2-1 0,0-3 2 15,2 3 1-15,-2-3 10 0,0 2 12 0,0-1 15 16,4-1 3-16,-4 2-9 0,0-1-9 15,2 1-12-15,-2-2-6 0,0 1-4 16,0-1-1-16,0 2-3 0,4-2 0 0,-4 1-4 16,5 1 1-16,-5-1-2 0,0-1 1 15,2 3 0-15,-2-3 0 0,4 3 2 16,0-1-1-16,-4-1 2 0,2 1-1 0,4 1 1 16,-6 0-1-16,8-1-2 0,-6 2 0 15,3-1 0-15,1 1 0 0,-2-1-2 16,2 0 2-16,0 1 0 0,1 1 2 15,1 0 0-15,-2-1 3 0,4-1-1 0,-3 2-2 16,-1-1-2-16,4 1 0 0,-4-2 4 16,5 1 0-16,-1-1 0 0,0 2 0 15,-4-1 0-15,5 0-2 0,-1 1-3 0,-2 0-1 16,1-2-1-16,-1 3 3 0,2-4 0 16,1 3 2-16,-1 0 1 0,-4-2-2 15,9 1 4-15,-9 1-2 0,4-2-2 16,-4 1-1-16,1-1 0 0,3 1 0 0,-4 1 0 15,4-2 0-15,-3 0 4 0,-1 0-2 16,2 1 1-16,-2 0-2 0,1-1 2 16,-1 1-2-16,2-1 1 0,-6-1 2 15,4-1-9-15,-2 2 3 0,1-1 2 0,-3-1 0 16,4 1-1-16,-2 1-1 0,-4-2 8 16,6 1-1-16,-6-2-2 0,4 1 0 0,0 1-2 15,-4-2 3-15,2 1-2 0,-2-1-2 16,0 0 0-16,5 2 0 0,-5-2 0 15,2 0 0-15,-2 1 2 0,0-1 2 16,0 0-3-16,0 0 1 0,4 1 0 0,-4-1 1 16,0 0 4-16,0 0-5 0,4 0-2 15,-4 0 0-15,0 0 19 0,0 0 34 16,0 0 43-16,0 0 32 0,0 0 1 16,0 0-14-16,0 0-25 0,0 0-23 0,0 0-21 15,-4 0-11-15,4 0-3 0,0 0 3 16,0 0 6-16,0 0 10 0,0 0 10 15,0 0 11-15,0 0 14 0,0 0 17 0,0 0 35 16,0 0 24-16,0 0 14 0,0 0-6 16,0 0-19-16,0 0-38 0,0-1-35 15,0 1-29-15,0 0-15 0,0-1-15 16,0-1-5-16,0 2-6 0,0-1-4 0,0-2-1 16,0 0-3-16,0 0 1 0,0 0 0 15,4-2 2-15,-4 1 0 0,0-1-1 16,0 1-1-16,0-1-3 0,2-1 1 15,-2 2 0-15,0-3 2 0,0 2-2 0,4 0-1 16,-2-1 1-16,-2 2 1 0,0-1 1 16,0 2-2-16,4-1-1 0,-4 0 0 15,4 2-1-15,-4-1-1 0,0 1 2 16,0-1 1-16,0 2-1 0,0-1 1 0,0 1 1 16,0 1-2-16,0-2 2 0,0 2-1 15,3 2-2-15,-3-1 2 0,0 1 4 16,0 1 2-16,0-2-2 0,0 4-1 0,0-1 3 15,0 1-4-15,0 1 0 0,0-2-1 16,0 2-1-16,0 2-1 0,0-3 0 0,0 2 2 16,0 0 2-16,0 1 0 15,0 1 1-15,0-2 0 0,-3 1-1 0,3-1 2 16,0 1-2-16,-4 1 0 0,4-2-1 16,-4 1-1-16,4-1 0 0,-2 1 0 0,-2-2 4 15,2 1 3-15,2-1-5 0,-8 0 3 16,6-1 4-16,-3-1 1 0,3 1-2 15,-6-1-11-15,6-1 3 0,-6 0 0 16,2 0 3-16,4-3-1 0,-7 2-2 0,3-2 3 16,0 0-1-16,-4-2-2 0,7-1-2 15,-7 2 2-15,2-2-1 0,0 0-1 16,-1-2 2-16,1 2 0 0,0 0 0 16,2-1-2-16,-1 1-1 0,1 0 3 0,-2 0 0 15,2 0-1-15,4 0 0 0,-7 0-1 16,7 0 2-16,-2 1 0 0,2 1 0 15,-6-2-3-15,8 1-1 0,-2 1 0 0,-2-1 1 16,0 2-1-16,4-3-4 0,-7 3-56 16,5-1-126-16,-6-1-166 0,2 2-140 15,0-1-103-15,-5-1 22 0,-1 1 112 0,-3-2 173 16</inkml:trace>
  <inkml:trace contextRef="#ctx0" brushRef="#br1" timeOffset="67443.03">5467 4033 38 0,'-4'2'93'0,"4"-2"1"15,0 0-4-15,-4-2-15 0,4 2-17 16,-2 0-1-16,2-1 5 0,-4 1 10 0,0-2-4 16,2 1-14-16,-2-1-14 0,2 0 4 15,-7 1 4-15,7 0-1 0,-2-1-13 0,2 1-8 16,-6-2-8-16,2 1-3 16,1-1-5-16,3 0-2 0,-4 1 2 0,2-2 21 15,-2 1 14-15,0 2 7 0,-3-2-18 16,3-2-13-16,4 2-6 0,-6 0-4 0,6-1-5 15,-6 1 1-15,1-2-2 0,1 2 0 16,0-1-5-16,0 1 0 0,-3 0 1 16,3-2 1-16,0 2-1 0,0 0 2 15,-2-1-1-15,1 1 1 0,5-2 42 0,-8 0 35 16,4 1 16-16,-2 0-27 0,1-2-26 16,1 1-14-16,0-1-9 0,-2 2-7 15,-1-2-5-15,1 0 1 0,2 0-3 0,-4 0-1 16,3 1 0-16,1-1-3 0,0 0 2 15,-2 0-3-15,-1 0 1 0,1 0-2 16,-2 0 0-16,4 0 4 0,-1 0 0 16,1 0 1-16,0 0 20 0,-2-1 36 0,2 2 23 15,-1-2-4-15,1 2-27 0,-2-1-18 16,2 0-15-16,4 2-6 0,-7-2-5 16,7 1-4-16,-4-1 0 0,2 2-3 15,-2-1-1-15,2 0 1 0,-1 1-2 0,-1 0 0 16,4-1 2-16,-6 0-2 0,6 1 0 15,-2 1 1-15,2-1 1 0,-2 1 3 16,-1-1-3-16,3 2-2 0,-2-1 0 16,2 0 0-16,2 0 0 0,-4 1 0 0,0-1-1 15,4 1-1-15,-2 1 2 0,-2 0-1 16,4-1-2-16,0 1 1 0,-4-1-3 16,4 1 3-16,0 1-2 0,0 0 0 0,0-2 4 15,0 2 2-15,0 2-4 0,0-2-1 16,4 1-32-16,-4 1-82 0,4-1-108 15,-2 2-104-15,-2 0-64 0,0-1-28 16,8 1 50-16</inkml:trace>
  <inkml:trace contextRef="#ctx0" brushRef="#br1" timeOffset="68280.52">5122 3729 16 0,'0'0'42'15,"-2"1"-16"-15,-2-1-1 0,2 0 1 0,2 0 7 16,-8 0 6-16,6 0 2 0,-2 0-2 15,1-1-11-15,-1 1-8 0,0-2-3 16,-2 2 14-16,2-2 6 0,-2 1 2 16,4 1-11-16,-7-3-8 0,7 2-7 0,-4-1-4 15,-2 1-3-15,6-1-2 0,-7 1 2 16,3-2-1-16,4 1-2 0,-6 0 3 16,6 0-2-16,-4 0 0 0,2-1 4 0,-3 2 8 15,1-1 16-15,2-1 8 0,0 2-3 16,-2-1-10-16,2 0-9 0,-3 1-6 15,5-2 1-15,-2 2-7 0,0-1 1 16,2 1-2-16,-2 1-2 0,2-2-1 0,2 1-2 16,-4 1 0-16,-1-2 0 0,5 2 0 15,0-1-3-15,-2 1 0 0,2 0 2 16,-4-2-2-16,4 2 0 0,0-1-1 16,0 1 4-16,0 1-1 0,0-1 1 0,0 2 0 15,0-1 1-15,0 1-1 0,4-1 4 16,-4 1-3-16,2 1-1 0,-2 0-4 0,5-1 3 15,-1 2 0-15,-4 0-1 0,0 1 2 16,2 0 2-16,-2 0 1 0,4 3 1 16,-2-3-3-16,-2 5-1 0,4-3 0 15,0 1 3-15,-4-1-2 0,2 2 0 0,-2-1 2 16,0 0-3-16,4 2 2 0,-1-2-2 16,-3 2 0-16,0-3 5 0,0 2-4 15,4 0 0-15,-4 0-1 0,0-1 0 0,0-1-1 16,4 1 1-16,-2-2 0 0,-2 0 1 15,0 0 2-15,0-2-1 0,0 2-1 16,4-3 0-16,-4 2 2 0,4-2-2 16,-4 1-1-16,0-1-1 0,0 0 2 0,0-1 1 15,0 1 0-15,0-2 1 0,0 1-1 16,2-1 2-16,-2 1-2 0,0-1 3 16,0 1 0-16,0-2-2 0,4 1-29 15,-2-1-123-15,-2 0-109 0,0 0-37 0</inkml:trace>
  <inkml:trace contextRef="#ctx0" brushRef="#br1" timeOffset="71267.97">6226 4365 103 0,'15'9'102'0,"-7"-1"-36"16,6 2-25-16,-1 0-14 0,-3-1-9 15,5 0-6-15,-3 2-5 0,2-2 0 16,-5 0-1-16,1-1-1 0,4 2-3 16,-3-2 0-16,1 2-2 0,-1 0 5 0,1-1-3 15,-2 0-1-15,1 0 1 0,-1 0 1 16,0 2-1-16,3-3 0 0,-7 2 2 16,8-2-1-16,-3 2 2 0,-3-2-3 15,2 2-2-15,1 0 1 0,-1-2 3 0,0 2 0 16,1-1 0-16,-3 0-2 0,0-1-1 15,0 1-1-15,1 0 2 0,1-2-2 0,-4 1 3 16,5-1-1-16,-5 2 0 16,0-3-1-16,0 2-1 0,2-1 2 0,1 1 0 15,-1 0 1-15,-2 0-5 0,0 0 1 16,1 1 4-16,-1-2-3 0,4 2 0 0,-2 0 0 16,-1 0 2-16,3 2 1 0,-2-1-2 15,1-1 1-15,1 2 1 0,-2-2 0 16,0 1 2-16,1-1-4 0,1 2 1 15,-4-2-1-15,5 0 3 0,-3 0-3 0,0 0-1 16,0 0 0-16,1 0 3 0,-1 0 1 16,2-2 1-16,-4 1-5 0,1-1 2 15,-1 1-4-15,0-2 5 0,-2-2 2 0,2 2 2 16,-2-1-3-16,-1-1 2 0,1-1 1 16,0 3-51-16,-8-1-111 0,0-1-68 15</inkml:trace>
  <inkml:trace contextRef="#ctx0" brushRef="#br1" timeOffset="73640.77">4969 3379 20 0,'-2'0'111'0,"2"0"3"0,0 0 15 0,0 0 11 16,0 0 4-16,0 0-2 0,0-1-6 15,0 1-11-15,-4 0-17 0,4 0-22 16,0-2-23-16,0 2-20 0,0 0-19 0,-4 0-9 16,4 0-4-16,0 0-5 0,0 0-4 15,0 0-2-15,0 0-2 0,0 0 0 16,4 0 2-16,-4 0 0 0,0 2 0 16,4-2 2-16,-4 1-2 0,0 1 2 0,2-2 0 15,-2 1 0-15,4 2-1 0,-1-1 2 16,1 0 1-16,0 0-1 0,-2 3-2 15,6-2 1-15,-6 0-1 0,4 1 3 16,3-1-1-16,-7 2 0 0,4-1 3 0,4 1-3 16,-4-1 0-16,3 1 0 0,1-1 1 15,-4 2-1-15,5-1 4 0,-3 1-2 16,2 0 0-16,-2-1-1 0,1 2-1 0,1 0 1 16,5-1 3-16,-7 2 0 0,6-1 2 15,-1 1 2-15,-3 1 75 0,5 0 73 16,-3 0 48-16,4 0-46 0,-1 1-51 0,-3 1-34 15,5-2-22-15,-1 1-10 0,1 0 11 16,-1 0 29-16,1-1 17 0,0 1 3 16,1-1-20-16,-1 2-11 0,-1-3-16 15,1 2-13-15,1-2-11 0,-1 2-3 0,1-3-2 16,-1 4 7-16,0-2 10 0,1 0 6 16,-1 1-1-16,-1-1-12 0,3 1-9 15,-3 3-9-15,1-3-8 0,-1 1-3 16,-3-1-4-16,3 2-2 0,1-1 2 0,-1-1-1 15,1 1 1-15,0-1 0 0,1 1 2 16,-1-1 1-16,-1 1 4 0,-3-1 2 16,7 0 1-16,-3 1-5 0,-1-2-3 0,5 2 12 15,-4-1 12-15,1 1 8 0,-1-2-9 16,3 1-13-16,1 1-1 0,-2-1-1 16,5 1-2-16,-5-1-4 0,6 1-3 15,-7-1 0-15,9 2-1 0,-2 0-1 0,-2 0-1 16,4 0-1-16,-4 2-2 0,-1-3 1 15,3 3-1-15,-2-2 3 0,0 2-1 16,-1-1-1-16,-1-1-1 0,2 2 2 0,-3-2 1 16,-3 1 0-16,4-1-1 0,-3 0 0 15,1 0 0-15,-3 0 2 0,1 0-4 16,-5 0 3-16,3-2-3 0,1 1-2 16,-7-1 4-16,1 1-1 0,4-2 2 0,-3 2-3 15,1-1 1-15,-6-1 0 0,5 2 1 16,-1-2-1-16,-4 0-1 0,4 1 0 15,-3-1 0-15,-1 0 0 0,4 2 0 16,-2-4 0-16,-5 4 0 0,3-2 3 0,2 0-3 16,-2 0 0-16,0-2 0 0,1 1 0 15,-3 0 2-15,2 2 0 0,0-3-4 16,2 1 0-16,-5-1 2 0,3 2 2 0,-2-1-2 16,2-1 0-16,0 1 0 0,-2-1 5 15,3 2-4-15,1-1-1 0,-2-1 0 16,0 1 8-16,0-1 0 0,1 1-5 0,1-1-8 15,-2 0-2-15,4 3 5 0,-3-3 6 16,-1 1 0-16,4-1-3 0,-4 2-1 16,5-1 0-16,-1-1 0 0,0 1-1 15,1-1 1-15,-3 1-7 0,2-1 6 0,-3 0 1 16,3 1 6-16,0-2-4 0,-4 0-2 16,3 0 1-16,-3-1 1 0,0-1 0 15,0 2-2-15,-2-1 1 0,-2-2-1 16,3 0 2-16,1 0 0 0,-6-1 0 0,8 2 0 15,-8-3 0-15,2 2-4 0,-2-1 0 16,4-1-2-16,-2 1 4 0,-2-1-2 16,0-1-2-16,4 3 2 0,-4-2 4 0,5 1-2 15,-5 1 2-15,0 2 0 0,0-1 0 16,-5 0-4-16,5 3 4 0,-4 0 4 16,4 2 1-16,-2 0-6 0,-2 0 3 15,2 2-3-15,-2 1-1 0,0-2-1 0,2 4-3 16,-2-2 4-16,-1 0 2 0,-1 1 1 15,4 1-3-15,-2 1 0 0,-2-1 0 16,2 2 0-16,2 0 0 0,-7-1 0 16,7 2-2-16,-2 1 3 0,2-2-1 0,-6 2 3 15,6 2 0-15,-2-1 0 0,0 4-3 16,1-2 0-16,-1 0 0 0,2 1 0 16,-2 0 5-16,0 1-5 0,-2 3 3 0,4-1 0 15,-2 4 0-15,-1-2 2 0,-1 0-3 16,4 1 3-16,-6-2-3 0,2 1-1 15,2-2-1-15,-3 1 1 0,5-2-2 0,-6 1 1 16,6-1 0-16,-4 2 1 0,2-3 4 16,0 3-4-16,1-2 3 0,-5 0-1 15,6 0-1-15,-2 0-2 0,2 0 4 0,-2 0-3 16,0 0-1-16,-3 2-5 0,5 1 3 16,-2 0 4-16,0-2 4 0,-2 4 2 15,4-4-3-15,2 2-3 0,-8-1-2 16,6-1 2-16,-3 2 0 0,1 0-2 0,2-1 0 15,-2-1 1-15,2 1 1 0,2-2 0 16,-8 0-1-16,8 0 2 0,-2-2-2 16,-2 2 2-16,1 0-2 0,3-1 2 15,-4-1 1-15,4 2 3 0,-4-1-6 0,4 1 1 16,0-1-4-16,0 0 5 0,-2 1 0 16,2 0 3-16,0 0 5 0,0 0 0 15,-4-1-8-15,0 1-2 0,4-2-5 0,-2 2 3 16,-2-3-1-16,4-1 5 0,-2 1-1 15,2-2 2-15,0 1-1 0,0-1 3 16,0 1-3-16,0-2-1 0,0 0-3 16,0 0 2-16,0-2-1 0,0 1 3 0,0-2 2 15,0-1 0-15,0 3-3 0,0-2-1 16,0 0 0-16,0 0 4 0,0 2 0 16,0-2-2-16,0 1-3 0,-5-1 2 15,5 0 0-15,-4 0-6 0,4 0 4 0,0-1 2 16,0-1 7-16,0 1-6 0,0-2 1 15,0-2-4-15,0 1-11 0,0-4 6 16,0 2 2-16,0-3 10 0,0 2-6 0,0-2-2 16,0-2-5-16,0-1-1 0,0-3-6 15,4 0-17-15,1-3-54 0,-5-1-93 16,0-2-202-16,0-4-213 0,-5-1-212 0,1-3 33 16,2-4 152-16,-2-4 241 0</inkml:trace>
  <inkml:trace contextRef="#ctx0" brushRef="#br1" timeOffset="75768.22">4909 3739 18 0,'0'14'30'0,"-2"-1"-8"0,-6-1-8 15,6 2-7-15,-2-1-1 0,2 0-3 16,-6 1-1-16,1 0-2 0,3-1 0 15,-2 2 0-15,4-1 1 0,-2 1 1 0,-2-2-2 16,1 2 4-16,3 0-1 0,-6 0 2 16,6-1-3-16,-2 1-1 0,2 0 1 15,-6 0-1-15,5 0 3 0,-1 0-2 0,0 0 0 16,-2 1-2-16,4 1 2 0,-2-1 1 16,0 1 2-16,-3 1-1 0,5 0-1 15,-2 0-6-15,0 0 1 0,-2 0 1 0,2 0 5 16,-2 1 0-16,4-1-1 0,-3 2 0 15,-1-2 0-15,0 0-1 0,2 0 1 16,-2 0-2-16,2 0-1 0,-3 0 0 0,3-2 2 16,-2 2 4-16,2-3-1 0,-2 2-1 15,4-1 1-15,-7 1 1 0,7-2 13 16,-4-1 17-16,2 2 7 0,0-1-8 16,-2 0-9-16,4-2-6 0,-3 4-5 0,1-2-4 15,-2 0-1-15,2 1-4 0,-2-1-1 16,6 2-1-16,-6 1 0 0,1 0 2 15,-1 0-1-15,4 1 4 0,2-1-1 0,-8 0-4 16,6 0 1-16,-2 0-1 0,0 0 3 16,-3 0 2-16,7 1 4 0,-2 1-1 15,-2-2-3-15,0 0 2 0,2 0-3 0,-2 0 1 16,2-1-1-16,2 1 1 0,-9-2-3 16,9 1-1-16,-2 1 1 0,-2-2 0 15,4 1 17-15,-2-1 28 0,-2 0 30 16,0 1 13-16,4 0-7 0,-2 1-13 0,2-3-19 15,-8 1-14-15,8 1-12 0,-3-1-10 16,-1 2-4-16,2-3-5 0,2 3 0 16,-4-1-3-16,4 1-2 0,-4 0-1 0,4 0 3 15,-2 0-2-15,-2 0 3 0,4 0-2 16,-2 1 2-16,2-1-2 0,-4 2 2 16,-1-2-1-16,5 0 2 0,-2 0-1 0,-2 0-1 15,4 0 4-15,-4-2-6 0,4 1-1 16,0-2 0-16,-2 0 2 0,2 0-1 15,-4-2 3-15,4 2 26 0,0-1 31 16,-2 1 24-16,2-2-5 0,0 2-24 0,-4-1-18 16,0-1-14-16,4 2-6 0,0-2-4 15,0 1-5-15,-2 0-4 0,-3 1-1 16,5-2-1-16,0 1-1 0,0 1 0 16,-2 0 0-16,2-2-3 0,-4 4 3 0,4-1-1 15,-4 1 0-15,4-2 1 0,0 3 5 16,-2-2 38-16,-2-1 58 0,4 0 57 15,0 2 2-15,-2-4-31 0,2 2-42 0,0-2-32 16,-4 3-21-16,0-1-15 0,4 0-7 16,0-2-7-16,-3 2 0 0,3 0-4 15,0-1-3-15,-4 1 0 0,0-2-1 16,4 2 0-16,-2-1-1 0,-2-1 0 0,4-1-2 16,0 0 3-16,-2-1 0 0,2 1 1 15,-4-3 0-15,0 1-3 0,4-1 3 16,-2-1-3-16,-3 1 3 0,5-3-6 15,-2 1 0-15,2-1 6 0,0 0-1 0,-4 0-2 16,0-2-3-16,4 1 0 0,0 0 1 16,0-1-2-16,-2-1 0 0,2 0 0 0,0 0 1 15,0 0-10-15,0 0-20 0,0 0-88 16,0-1-116-16,-4-1-125 0,4 2-73 16,0-1-37-16,0-1 7 0,0-1 81 15</inkml:trace>
  <inkml:trace contextRef="#ctx0" brushRef="#br1" timeOffset="76938.39">4426 6396 14 0,'8'1'34'15,"-6"1"-7"-15,4-1-8 0,2 1-3 0,-1 0-6 16,-1 2 35-16,0-1 19 0,4 0 11 16,-3 1-26-16,1-1-16 0,0 3-11 15,0-3-3-15,3 2 24 0,-3 1 13 16,2-2 5-16,1 2-18 0,-1 0-13 0,2 0-11 16,-1 0-4-16,3 0-3 0,-1 0 3 15,3 2 12-15,-1-2 18 0,1 0 15 16,-3 1 4-16,3-1-5 0,1 3-7 0,-1-1-5 15,1-1-8-15,-3 1 20 0,3-1 12 16,-1 2 8-16,-3 0-18 0,3 2-10 16,3-1 33-16,-3 1 19 0,-3 1 5 0,-1 0-38 15,7 0-23-15,-7 0-14 0,5 1-10 16,-3-1-7-16,-1 2-4 0,-1-1-1 16,5 1-3-16,-3-2 2 0,-2 1-1 0,3 1 59 15,-3-2 53-15,5-1 36 0,-3 2-39 16,-1 0-38-16,1-1-30 0,-1 0-17 15,3 2-10-15,-1-3-4 0,-3 2-8 16,2 0-4-16,3-1-3 0,-5-1 1 16,3 1-3-16,1 0-1 0,-3-2-1 0,-1 2 1 15,7-1 0-15,-3 1 2 0,-3-2 1 16,1 1 0-16,3 0-2 0,-1 0-2 16,1 0-4-16,-5 1 2 0,5-2 2 0,-3 1 5 15,-1-2-2-15,3 1-2 0,-1-1 1 16,-3 0 0-16,2 2 0 0,-1-3-1 15,-1 2 0-15,3 0 1 0,-3-1 0 16,3 1 0-16,-3 0-2 0,3 0 0 0,-3-1 0 16,2 2 0-16,-1-1 1 0,-1-1 10 15,3 2-4-15,-3-1-3 0,3 1-4 0,-3-2 0 16,4 0 0-16,-1 1 3 16,-3-1 0-16,3 0-1 0,-3-1-2 0,3 1 2 15,1-2 2-15,-3 0 1 0,1 1-1 16,-1 0-2-16,-1-1 1 0,2 2-1 0,-1-1 0 15,3-1 0-15,-5 1-2 0,5-1 2 16,-1 1 0-16,-3-1 0 0,3 1 0 16,-3-2-2-16,4 1-10 0,-1-1 6 15,1 0 2-15,-3 0 10 0,1 0 2 0,3-1-4 16,-5 0-1-16,5 2-4 0,-3-3-1 16,-1 1 0-16,1-1 3 0,3 2 0 15,-9-1-3-15,6-1 1 0,-1 1-2 16,-3-1 4-16,5 1-6 0,-3-2 3 0,-2 1-5 15,1-1 3-15,1 2 2 0,-2-2 1 16,1 0 3-16,-1 1-2 0,0-1 1 16,-1 0 0-16,1 0-3 0,0 0-1 0,-3 0-3 15,3 0 3-15,0 0 4 0,1 0-1 16,-1 2-1-16,-4-2-2 0,4 0 1 16,-3 1 0-16,-1-1 1 0,4 0-1 15,-4 0 1-15,5 2 1 0,-5-1 1 0,0-1-3 16,5 2 47-16,-3-2 43 0,-2 1 26 15,4-1-24-15,-3 2-36 0,-1-2-17 16,0 0-12-16,2 1-9 0,-2-1-5 16,-4 0-4-16,7 0 4 0,-7 0 11 0,4-1 15 15,-2 1 13-15,0-2 12 0,-2 1 19 16,-2-1 22-16,7 0 19 0,-7 1-2 16,4-2-20-16,-4 0-36 0,4 0-28 0,-4 0-20 15,0-2-22-15,-4 1-47 0,4-2-110 16,-4-1-299-16,1-2-377 0,-1-3-138 15,-2-4 152-15,0-3 323 0,-4-3 195 16</inkml:trace>
  <inkml:trace contextRef="#ctx0" brushRef="#br2" timeOffset="87756.2">5713 4048 60 0,'3'-1'109'16,"5"1"-7"-16,-6-2-12 0,2 0-16 16,0 1-12-16,-2-2-7 0,4 2-7 15,3-2 0-15,-3 0 1 0,0 0-1 16,0-2-7-16,0 2-8 0,5-1-11 0,-3-1-2 16,0 2-4-16,3-3-1 0,-5 2-4 15,4-1-4-15,1-1-3 0,-1 2-1 16,0-2 1-16,1 1 1 0,1-1-1 15,-2 2-1-15,1-1 0 0,-1 1 1 0,-2-1 0 16,7 1-2-16,-3 1 3 0,-2-3-2 16,5 1 3-16,-7 1-1 0,7-1 2 15,-3 1-3-15,-2-2 0 0,5 1-1 0,-7 1-2 16,7-1 1-16,-5 2 3 0,2-3-2 16,-1 3 0-16,3-1-3 0,-6-1 3 15,3 1-3-15,3-1 3 0,-5 1 1 16,1-1-1-16,0 2 2 0,5-3 1 0,-7 3 1 15,2-1 2-15,1-1 5 0,3 1 6 16,-8-1 7-16,5 1 0 0,-3 1 1 16,2-2-3-16,1 2-3 0,-1-1-5 15,0-2-4-15,1 1-4 0,-3 1-2 0,2-2-3 16,-2 1 0-16,1-1-1 0,1 2 1 16,0-2-2-16,-3 1-1 0,3-1-1 15,0 2-1-15,1-2 1 0,-1 1 1 16,-4-1 2-16,4 2-3 0,1-1 3 0,-5-1-3 15,0 2 2-15,0 1-2 0,1-2 1 16,1 2-1-16,-2-1 3 0,0 1-3 16,0 0 3-16,3-2-3 0,-7 2 2 0,4 2-2 15,-2-2 0-15,0 0 0 0,-2 1 1 16,5-1 0-16,-7 2-1 0,8-1 1 0,-8 1 1 16,2-1-1-16,2 0 0 0,0 1-1 15,-4 0 0-15,0 1 0 0,2-2 0 16,-2 2 2-16,4-1-2 0,-2 1 3 15,-2-2 0-15,0 2 2 0,0-1-2 0,0 1 2 16,5 0-2-16,-5 0 2 0,0-2-1 16,0 2-2-16,0 0 1 0,0 0-2 15,0 0 2-15,0 2 1 0,0-1 1 16,0 1 0-16,-5 1 1 0,5 1-2 0,-2 1-1 16,-2 1-2-16,2 0-1 0,-2 1 0 15,0 1 1-15,-2 1 1 0,2 0 2 16,-3 0-2-16,1 1 0 0,0 1-2 15,0-1 1-15,-3 1 0 0,3-2 4 0,4 0-1 16,-6 0 1-16,6-2-5 0,-2 1 3 16,0-3 0-16,-3 2 5 0,7-3 3 15,-2 1 15-15,2-1 22 0,-4-1 28 0,0-1 18 16,4-1 18-16,0-1 2 0,0-1-13 16,0-1-20-16,4-1-22 0,0-1-24 15,-4-1-14-15,2-2-7 0,3 1-4 16,-3-2-2-16,6-1-4 0,-6 0 1 0,2 0-3 15,0-1-2-15,2-1-1 0,-4 1 1 16,7-2 0-16,-7 1 3 0,2 1 1 16,-2 0 5-16,6 2 2 0,-6-3 3 15,-2 4-7-15,4-2 6 0,-1 1 53 0,1 1 49 16,-4 0 36-16,4 2-25 0,-4-1-30 16,0-1-31-16,0 3-23 0,-4-2-13 15,0 2-11-15,4 0-7 0,-3 0-3 0,-1 1-4 16,2 2-1-16,-2-1-2 0,0 1-1 15,-2-1 0-15,4 1-1 0,-2 1 2 16,-1-2-1-16,3 2-1 0,-2-1-1 0,2 1 0 16,-2 0 1-16,0 0-1 0,4 1-7 15,-2 1-98-15,2 1-182 0,-8 0-219 16,8 1-148-16,-7-1 33 0,5 3 133 16,-6 0 193-16</inkml:trace>
  <inkml:trace contextRef="#ctx0" brushRef="#br2" timeOffset="89404.4299">5736 4096 119 0,'0'-1'152'0,"0"-1"6"16,0 1-3-16,4-1-4 0,-4 1-7 15,0-1-14-15,-4 1-22 0,4 1-27 16,0-2-24-16,0 2-15 0,0-2-12 0,-2 2-9 16,2 0-8-16,0 0-4 0,-4 0-5 15,0 0-2-15,2 2 0 0,2-2 1 16,-8 2 1-16,5 1-4 0,-1-2 0 15,2 2 0-15,-6 0 4 0,2 0-1 0,4 0 0 16,-7 2 1-16,-1-1 12 0,4 1 17 16,4-1 13-16,-8 2-3 0,3-1-8 15,-3 2-8-15,0-1-4 0,-1 0-8 0,1 3-1 16,-2-3-4-16,1 3-4 0,-1-1 2 16,2-1 0-16,-5 2-2 0,-1 0 8 15,-1 2-3-15,5-2 1 0,-5 0-10 0,0 1 1 16,-1 1 1-16,1-1 16 0,1 1 35 15,3-3 26-15,-3 2 11 0,1-3-12 16,-1 2-8-16,3-1-16 0,-1-1-12 16,-3 2-14-16,5-2-10 0,-2 1-8 0,-3 0-4 15,5-1-4-15,-3 1 2 0,-1-1-4 16,3 2 2-16,1-3-2 0,-3 3-2 16,3-1-2-16,-5-1-1 0,3 2 2 0,2-2 5 15,-3 3-3-15,3-3-1 0,-3 1 0 16,5 1 0-16,-3-4 0 0,1 3 0 15,-2 0 0-15,3-1 1 0,1 1-1 16,2-3 0-16,-7 3 0 0,5-2 0 0,0 0 0 16,1 2 1-16,-5-2 2 0,3 1-3 15,3-1 2-15,-2 0 0 0,2 0 0 16,-1 0-1-16,-1-1-1 0,4 0-1 0,-5 0 1 16,3 0 0-16,0-1 1 0,0 2-1 15,1-3 1-15,1 2-3 0,0-1 0 16,0-1 0-16,-2 0 2 0,5 0 0 15,-5 2 0-15,2-2 0 0,4 0 0 0,-2-2 2 16,-2 2-1-16,1 0-1 0,3-1-1 16,2 1 1-16,-8-2 0 0,8 1 0 15,-2-1 0-15,-2 1 2 0,4-1 0 16,0-1 1-16,-4 2-1 0,4-2 1 0,0 1-1 16,-2-1-1-16,2 0 2 0,0 1-6 15,-4-1 3-15,4 2 0 0,0-2-1 16,0 0-3-16,0 0 0 0,0 2 1 15,0-2 2-15,0 0 3 0,0 0 1 0,4 0 4 16,-4-2-2-16,2 2 2 0,-2 0-3 16,4-2 2-16,0 1-2 0,-2 0-2 0,6-1-1 15,-6 1-2-15,3-2 0 0,1 1-2 16,0-1 6-16,0 0-2 0,5 1 7 16,-1-2-1-16,0 3-7 0,1-2-9 15,1 0 3-15,-2-2 5 0,5 2 2 0,-7 0-1 16,7 2 1-16,-3-2 1 0,-2 0 1 15,5 0-3-15,-3 0 0 0,-2 1 2 16,1-1 4-16,-1 0-6 0,-4 2 0 0,5-1-2 16,-9 1 0-16,4-1 0 0,2 1 0 15,-6-1 4-15,4 2 4 0,-1-1 2 16,-1 1 3-16,-2-2 2 0,2 2 1 16,0 0-4-16,-4 0-1 0,0 0-2 0,0 2 1 15,-4-2-1-15,0 1-3 0,4-1 1 16,-6 2-1-16,1-1 0 0,3 1-2 15,-2-2 2-15,-2 1-1 0,2-1-1 16,-2 0-1-16,4 0 1 0,-7 0 2 0,3-1 2 16,4-1-3-16,-6 1 0 0,2-1 0 15,2-1-2-15,-3 0-1 0,5-1 0 16,-2-1-4-16,0-1 1 0,2 0-1 0,-2-1 3 16,4 0-2-16,0 0 1 0,0-2 0 15,0 2-1-15,0-2 1 0,0 1 2 16,0 1 0-16,0-1 0 0,0 1-2 15,4-1 0-15,-4 2 2 0,2 0 0 0,-2 0 0 16,0 0 0-16,0 2-1 0,4-1-2 16,-4 1 0-16,0 1-1 0,0-1 1 15,4 3-1-15,-4-2 2 0,0 0 2 16,0 2 0-16,2-1 0 0,-2 1-28 0,0 1-126 16,4 1-167-16,-1 1-190 0,-3-2-40 15,0 0 61-15,0 0 153 0</inkml:trace>
  <inkml:trace contextRef="#ctx0" brushRef="#br2" timeOffset="90548.4299">6172 3482 70 0,'0'0'104'0,"-2"0"-7"15,2 0-11-15,0 0-21 0,0 0-19 16,0 0-17-16,0 0-15 0,0 0 0 16,0 0-8-16,0 2 2 0,0-2-10 0,0 2 0 15,2 1 2-15,-2-2-2 0,0 2 2 16,5 0 0-16,-1 3 2 0,-4-1 0 16,2 1 0-16,2-1-1 0,-2 2 1 0,-2 0 0 15,8 2 0-15,-8 0-1 0,2 0 4 16,2 0-3-16,1 0 1 0,-3 0-1 15,4 0 0-15,-2 0 2 0,0 0 0 16,-2-1-1-16,2-1-3 0,-2 1 2 0,-2-2-1 16,9-2 3-16,-9 2-2 0,2-1 2 15,-2-1 1-15,4-1 0 0,-2 0 2 16,2 0-3-16,-4 0 4 0,4-1-2 0,-4-1 2 16,2 1-3-16,-2-2-1 0,4 0-4 15,0 0 2-15,-4-2-8 0,3 1-46 16,-3-2-69-16,4 1-79 0,-4-1-15 15</inkml:trace>
  <inkml:trace contextRef="#ctx0" brushRef="#br2" timeOffset="90816.39">6257 3544 35 0,'-10'6'38'0,"4"0"-14"16,-3-1-5-16,3 1-8 0,0 0-3 16,0-2-4-16,0 1 2 0,1-1-3 15,1 1 0-15,-2-1-1 0,2 1-2 0,-2-1 1 16,4-1 5-16,-2 2 1 0,-1-1-5 15,-1 1-3-15,4-2-19 0,-2 0-37 16</inkml:trace>
  <inkml:trace contextRef="#ctx0" brushRef="#br2" timeOffset="91574.83">6437 3481 21 0,'2'12'66'0,"6"-1"9"0,-8-1 27 0,2 2 36 15,-2 0 7-15,5-1-17 0,-5 1-29 16,0 0-17-16,0 0 0 0,-5 1 15 16,3-1 5-16,-2 2 0 0,0-2-3 15,-2 1-3-15,4-2-8 0,-6 1-5 0,-3 1-2 16,5-2 8-16,-4-1 35 0,1-1 37 15,-5 0 22-15,4 0-15 0,-1 0-29 0,-1-1-34 16,-1-1 0-16,-1 0 10 0,2 0 5 16,-3-3-26-16,3-1-29 0,-3 0-24 15,-1 0-15-15,3-3-10 0,-1 0-6 16,1 0 0-16,-1-3-2 0,2 0-4 0,-1-3-4 16,3 2-2-16,-5-4 1 0,3 1 1 15,2-4-1-15,-1 1-2 0,1-1 3 16,4-1 0-16,-5 0 4 0,9 0-4 15,-6-3-4-15,2 2-1 0,6-1 2 0,-2 1 1 16,2-1 2-16,0 1-1 0,0-1 0 16,0 0 1-16,0 3-3 0,2-3 1 15,2 3-2-15,-2 0 3 0,6 0-2 0,-2 1 3 16,1-1 0-16,-1 2 0 0,4 0-2 16,1 0 1-16,-5 2 0 0,4 1 1 15,0-2-2-15,1 3 4 0,-1 0 0 0,-2 0 2 16,3 1-8-16,-5 2-99 0,4-1-184 15,-1 2-200-15,-7 1-150 0,4 0-6 16,-2 1 90-16,0 2 176 0</inkml:trace>
  <inkml:trace contextRef="#ctx0" brushRef="#br2" timeOffset="93965.14">4626 4224 23 0,'-2'4'53'0,"-6"0"-2"16,2 3 15-16,-1-1 12 0,1 3 10 15,-2-2-5-15,2 2-11 0,0 2-11 16,-1-2-13-16,1 1-15 0,-2 1-12 0,-2-2-6 16,3-2-6-16,5 2-3 0,-6-2-5 15,6 0 1-15,-2-1 1 0,2-1-2 0,-7 0 0 16,7 0-1-16,-2-1 2 15,4 1 1-15,0-3 0 0,-4 2 2 0,4-1-4 16,4 0-4-16,-4-2-33 0,0 1-69 16,0-2-108-16,0 0-37 0</inkml:trace>
  <inkml:trace contextRef="#ctx0" brushRef="#br2" timeOffset="95162.7399">4624 4092 11 0,'8'4'59'0,"3"0"27"0,-1 1 14 15,-4 0-31-15,5 1-22 0,3 1-10 16,-8 1 28-16,5-1 20 0,-3 2 13 16,-4 0-23-16,2-1 2 0,2 2 17 0,-1-1 24 15,-5 1 11-15,6 0 1 0,-6 0-6 16,-2 1 6-16,4 1 33 0,-2-2 28 15,-2 1 0-15,0-1-43 0,0 1-42 0,0-1-11 16,0-1 18-16,-2 1 29 0,-2 1 9 16,2 0-16-16,-2-1-28 0,-2 1-25 15,-1 0-25-15,-1 2-21 0,2-3-12 0,-4 2-7 16,3-1-5-16,-3 0-1 0,0 0-2 16,2 0-2-16,-7-1-5 0,5 1 1 15,-3-1 0-15,3-1 5 0,0 0 0 16,-1-1 4-16,1-1 1 0,2 0 4 0,-3 0 2 15,1-1-1-15,4-2-5 0,-9 0-7 16,9 1 0-16,-4-2-1 0,-1 0-2 0,1-1 2 16,4-1-4-16,-4-1 1 15,1 0-1-15,-1 0 1 0,4-1-1 0,-5-1 0 16,3-1 2-16,0-1-1 0,-2 0-4 16,3-1-2-16,-3-1 4 0,4-2 0 0,-2-1 0 15,1-2 0-15,-3 1-2 0,8-2 0 16,-6 2-1-16,2-2-2 0,3-1 3 15,-5 2-1-15,2-1 3 0,2-2-3 16,2 2 1-16,-2 0-2 0,2 0 2 0,-3-1 2 16,1 1 2-16,4-1 1 0,0 2-3 15,-2-3 0-15,2 0 2 0,2 3 2 16,-2-3-3-16,4 2-4 0,1-1 2 16,-5 2 0-16,2-1 2 0,4 2 0 0,-2-2-3 15,2 0-2-15,2 3 1 0,-5 0 2 16,3-2 0-16,2 4-1 0,-2-2 0 15,0 1 4-15,1 0-2 0,1 1 3 0,0 0-2 16,0 1 1-16,-1 0-4 0,3 0 2 16,-4 1 0-16,4-1 2 0,-3 2-4 15,3-1 0-15,0 2-2 0,-3-1 4 16,3 1-1-16,-2 1-17 0,0 1-77 0,3-1-129 16,-5 2-144-16,0 2-78 0,0-1-12 15,1 2 25-15,1 0 24 0,-6 0 10 0,2 2 50 16</inkml:trace>
  <inkml:trace contextRef="#ctx0" brushRef="#br2" timeOffset="95590.59">4550 4177 4 0,'0'5'16'0,"0"-1"2"0,0 1 7 16,0 1-6-16,0 0-4 0,0-2-4 0,4 4 0 15,-4-2-1-15,2 1 6 0,-2 1 37 16,4 1 31-16,0-2 16 0,-4 2-27 15,2 0-24-15,-2-1-18 0,4 2-7 16,-2-1-2-16,3 0-8 0,-1-1-5 0,-2 1-8 16,-2-2 3-16,6 1 0 0,-6-1-1 15,4-1-3-15,0 0 2 0,-2-2 3 16,-2 3-1-16,4-3-3 0,-1-1-1 16,-3 2-1-16,0-1 3 0,4-1-1 0,-4 0 1 15,4 0-1-15,-4-1 0 0,2 1 4 16,-2-2 0-16,0 2-1 0,4-1 1 15,-4-2 0-15,4 1 1 0,-4 1-1 0,0-1-2 16,2 1-3-16,-2-2-35 0,0 0-81 16,0 0-97-16,0 0-25 0</inkml:trace>
  <inkml:trace contextRef="#ctx0" brushRef="#br2" timeOffset="107498.67">5131 8958 3 0,'2'6'18'15,"4"-1"8"-15,2 3 3 0,-2 0 9 0,0-1 22 16,5 1 30-16,-5-2 12 0,4 1-8 16,-3 1-10-16,3-1-1 0,-4 1-2 0,4-1-12 15,1 1-20-15,-1-1-12 0,-4 0-11 16,9 0 4-16,-7 0 27 0,2-1 20 15,5 2 10-15,-5-2-15 0,-2 1-9 16,7-1-2-16,-3 0 5 0,3 0 12 0,-5-1 10 16,3-1 18-16,-1 1 19 0,-2-3 20 15,7 2 0-15,-7-1-16 0,5 0-28 16,-3-3-22-16,2 1-22 0,-5-1-19 16,5 0-10-16,-1-1-4 0,-3-1-2 0,7-1-6 15,-3 0-6-15,-2-1-1 0,3-1-4 16,-3-1-1-16,1 2-2 0,1-4-2 15,-1 1 3-15,-3 0-1 0,4 0-1 0,-1 0-1 16,-3-1 0-16,0 2-2 0,1 0 0 16,-3-1-1-16,2 2-1 0,1-2 1 15,-5 1-1-15,4 1 5 0,-4-1 0 16,5 1 4-16,-5 1-1 0,4 0 0 0,-4-1-1 16,-1 2-1-16,1-1-1 0,-2 1 2 15,0 0-3-15,-2 0-1 0,4 0 1 0,-1 1-2 16,-1 0 11-16,-4 1-1 15,2 0-2-15,-2-1-12 0,4 1-1 0,-2-1 6 16,-2 1 2-16,4 1 8 0,-4-2 1 16,4 2 22-16,-4-1 44 0,0 1 44 0,0 0 17 15,0-2-16-15,2 2-25 0,-2 0-32 16,0 0-20-16,0-1-18 0,0 1-8 16,0 0-9-16,0-2-5 0,0 2 0 15,0 0-1-15,0 0 1 0,4 0-4 0,-4 0 2 16,0 0-2-16,0 0-1 0,0 0 0 15,0 0 0-15,0 0 1 0,0 0 1 16,0 0 0-16,0 0 1 0,0 0-2 0,0 0-3 16,0 0 3-16,0 0-1 0,0 0 1 15,0 0-3-15,0 2 0 0,0-1 3 16,0 1 0-16,0-1 0 0,0 2 2 16,0 0 3-16,-4 1-1 0,4 0-1 0,0 0-3 15,0 1-2-15,0 0 1 0,0 0 4 16,-2 1 0-16,2-1-4 0,0 1 0 15,-4 0 3-15,0 0 2 0,4 0-1 16,-2-2 0-16,-2 1 1 0,4-1-2 0,0 0 0 16,-2 0-2-16,2 0 1 0,0-2 2 15,-4 1 1-15,4 0 7 0,-5-2 6 16,5 0 7-16,0-1-3 0,0 0-7 16,-2 0-8-16,2-1-3 0,0-2-4 0,-4 0 1 15,4 0 1-15,0-1 1 0,0 0 0 16,0-1-9-16,0 0 3 0,0 1 0 15,0-1 11-15,0 1-4 0,0-1 0 0,0 1 0 16,0-1 0-16,0 1-3 0,0-1 1 16,0 2 4-16,0-1-1 0,0 0 0 15,-2 0-4-15,2 1 2 0,-4 0-1 16,0 0 1-16,2 0-2 0,-2 1 0 0,-1 0 0 16,-1 0 2-16,4-1-2 0,-2 2 0 15,-2-1 0-15,2 1 0 0,2-1 3 16,-7-1-3-16,7 2 0 0,-4-1 0 0,6 0 0 15,-8 1 0-15,6 0 0 0,2-2 0 16,-8 3 2-16,8-2-4 0,-3 1-1 16,-1-1-2-16,4 1-1 0,0 1-1 0,-2-2-94 15,2 2-278-15,0 2-370 0,-4-1-127 16,4-1 139-16,0 0 288 0</inkml:trace>
  <inkml:trace contextRef="#ctx0" brushRef="#br2" timeOffset="108846.92">6216 9018 21 0,'0'0'70'0,"0"0"13"16,0 0 10-16,0-2-10 0,0 2-20 0,0 0-23 15,0-1-14-15,0-1-8 0,0 1-1 16,0-1 6-16,0 0 5 0,0 0 3 16,0-1-4-16,4-2-8 0,-4 2-5 15,4-2-6-15,-4 1 2 0,0-2-4 0,2 0-2 16,-2 0-3-16,0 0-1 0,4 0 0 16,-2-1 1-16,2 1-2 0,1-2 2 15,-5 1-1-15,2 1 2 0,-2-1-1 0,4 0-4 16,-2 0 2-16,2 0 4 0,0 2-1 15,-4-1 1-15,2-1-4 0,-2 3-1 16,4-2 2-16,0 2 0 0,-4-1 0 16,3 1-2-16,-3-1-1 0,4 1 6 0,-2 0-1 15,-2 0 1-15,4 0-6 0,0 1 1 16,-4 0-1-16,2 0 3 0,-2-1-1 16,4 3 1-16,-2-2 0 0,-2 2 1 15,0-1 2-15,4-1-3 0,-4 3-4 0,5-1 0 16,-5-1 3-16,0 1 1 0,0 1 0 15,2-2-5-15,-2 2 2 0,0-2-1 16,0 2 4-16,0 2 2 0,4-2-2 16,-2 2 3-16,-2-1-1 0,0 2 3 0,4 0-1 15,-4 2-1-15,0-1 1 0,4 2-4 16,-2 0 3-16,-2 1 0 0,0 1 1 0,0 1-2 16,4 0 3-16,-4 1-2 0,0 1 1 15,0 0-3-15,0-1 2 0,-4 2 14 16,4 1 12-16,0 0 10 0,0-1 1 15,-2 1 6-15,-2 1 10 0,0-2 11 0,4 1 2 16,-6-1-6-16,4 0-5 0,-3 0-5 16,1-1 4-16,2-1 7 0,-4 1 12 15,2-1 15-15,0-1 14 0,-2 0 13 0,3-1 7 16,-1-1-11-16,0-1-19 0,-2 2-24 16,2-3-15-16,-2 0-4 0,4-2-4 15,-7 0-4-15,3 0-12 0,4-1-7 16,-6-2-9-16,6-2-4 0,-4 1-7 0,1-2-1 15,1-2-2-15,-2 0-2 0,2 0 0 16,-2-3 0-16,4 0 0 0,-2 1 0 16,-1-2 0-16,3 0-2 0,-2 0 1 15,2 2-2-15,2-2-2 0,-8 1 5 0,8 1 0 16,0-1 0-16,-2 2-1 0,2 0-1 16,-4 0 0-16,4 2-1 0,0-1-1 15,-4 1-1-15,4 1 2 0,0-1-5 16,0 2 1-16,0-1-3 0,0 1 1 0,0 1 2 15,0-1 5-15,0 2-1 0,0-1 1 16,4 1-1-16,-4 1 3 0,4-1 0 16,-4 2 0-16,2-2 0 0,2 1-2 0,0 1 2 15,-2-1 0-15,2 1 0 0,-2 0 0 16,7-2 2-16,-7 2 0 0,4 0 1 16,-2-1 3-16,0-1 0 0,2 2 1 15,-1-2-1-15,-3 1-1 0,4-1-4 0,-2 0 1 16,0 0-2-16,-2 0 4 0,4 0-3 15,-2 0 7-15,1 0-3 0,-3 0 3 0,4-1-8 16,2 1-60-16,-6 0-173 0,2-2-279 16,0 2-117-16,-1-1 66 0,3 1 216 15</inkml:trace>
  <inkml:trace contextRef="#ctx0" brushRef="#br2" timeOffset="109574.92">6423 9016 78 0,'0'0'121'15,"0"0"-12"-15,0 0-19 0,0 0-18 16,0 0-22-16,0 0-17 0,0 0-8 16,0 0-8-16,0 0-4 0,0 0-3 15,4 0-2-15,-4 0-1 0,0 0 1 0,4 0 2 16,-4 0-1-16,2 0 3 0,-2 0 0 15,4 0 0-15,-2 0-1 0,6 0-3 16,-6 0 0-16,5 0 1 0,-3 0-2 16,2 0-1-16,2 0-2 0,-2 0 2 0,5 0 0 15,-5 0 3-15,4 2 9 0,-1-2 13 16,1 1 9-16,0-1 10 0,5 2 17 16,-7-2 20-16,2 1-1 0,7 1-10 0,-7-2-27 15,5 2-14-15,1 0-16 0,-3 0-5 16,1-1-6-16,-2 1 3 0,1-1-1 0,1 2 14 15,-1-3 16-15,-3 2 14 0,5-1-4 16,-5 1-11-16,-2-1-9 0,2 0-8 16,-3-1-6-16,1 2 2 0,-2-2 12 15,0 2 36-15,1-2 48 0,-3 0 41 0,0 0 4 16,-2 0-24-16,4 0-42 0,-2 0-31 16,0 0-23-16,-4 0-15 0,2 0-7 15,-2 0-7-15,5 0-8 0,-5 0-3 16,2-2-5-16,-2 2-21 0,0 0-94 0,0-2-127 15,0 2-123-15,-2-1-61 0,2 0-36 16,-5-1 35-16,5-1 90 0</inkml:trace>
  <inkml:trace contextRef="#ctx0" brushRef="#br2" timeOffset="110134.61">6716 8976 5 0,'0'0'2'0,"0"0"5"15,0 0 5-15,0 0 6 0,0 1-4 16,0-1 1-16,0 0-1 0,0 2 4 0,4-1 2 16,-2-1 0-16,-2 2 3 0,4 1-4 15,1-2 2-15,-3 1 6 0,2 0 3 16,0 0 3-16,-2 1-6 0,4 2-1 15,2-2-3-15,-6 0-1 0,5 1-2 0,-3-1-4 16,2 0-6-16,-2 2-1 0,2-1-1 16,1 1 30-16,1-1 26 0,-6 1 19 0,4 0-14 15,-2 0-21-15,0 0 2 0,-2-1 16 16,3 2 30-16,-3-1 26 0,2-1 45 16,0 2 87-16,-4-2 85 0,0 1 36 15,0 0-47-15,-4-1-75 0,0 0-82 0,-3 1-49 16,5 0-35-16,-6-1-13 0,0-1-15 15,0 2-20-15,1-2-14 0,-3 1-11 16,4-2-5-16,0 2-4 0,-1-2-2 16,-1 0-1-16,2 2-4 0,4-3 0 0,-6 4-3 15,6-2-5-15,-7 2-100 0,7 0-209 16,-2 0-212-16,2-1-165 0,-2 0 24 0,0 1 105 16,2-2 198-16</inkml:trace>
  <inkml:trace contextRef="#ctx0" brushRef="#br2" timeOffset="112924.47">7233 8974 15 0,'6'5'27'0,"2"-2"14"15,-6 3 7-15,5-2-5 0,-3 1-12 16,0-1 10-16,2 1 17 0,-2 1 16 16,-2-2-12-16,4 2-17 0,3-2-1 0,-7 3 13 15,2-3 10-15,-2 2-3 0,6-1-16 16,-6 1-13-16,-2-2-10 0,7 1-5 16,-7 1-4-16,8-2-4 0,-8 2-1 0,2-2 1 15,2 3 0-15,0-3-2 0,-2 1 2 16,-2 1-2-16,6-2-1 0,-6 1 1 15,9-1-4-15,-9 1 2 0,2-1-2 16,2-1-1-16,-2 2 13 0,2-2 28 0,0-2 35 16,-2 2 29-16,2-1 12 0,1-1 4 15,-3-1 0-15,4 0-7 0,2-1-13 16,-6-1-19-16,4-1-23 0,3 0-13 16,-3-1-15-16,0-1-11 0,0 1-5 0,2-1-6 15,-5-1-2-15,3 0-3 0,2 1 0 16,-6 0-1-16,4-1-3 0,3-1-2 15,-7 2 3-15,-2-3-2 0,6 2 0 0,-2 0-1 16,-4-1 0-16,4 0 5 0,-4 2 1 16,2-3-1-16,-2 2-1 0,0 0-5 15,0-1 0-15,-2 1-1 0,-2 0 0 0,4 0 0 16,-4 1 0-16,4 1 1 0,-2-2-1 16,-2 1-1-16,2 0 0 0,2 3-1 15,-9-3 1-15,7 2 0 0,-2 0 0 0,4 0 0 16,-2 1 0-16,-2 0-2 0,0-1 2 15,2 1 0-15,-2 1 0 0,1-1-2 16,3 2-2-16,-8 0 3 0,8-1 2 16,-2 1-1-16,-2 1-1 0,0-1-3 0,-2 0 0 15,6 2 2-15,-2-1 1 0,-7 1 0 16,7-1-1-16,-2 2 2 0,2-2 0 16,-2 3 0-16,0-1-1 0,2 0 1 15,-2 0 0-15,2 0 1 0,-7-1 2 0,7 3-3 16,-2 0 1-16,0-2-1 0,-2 1 2 15,4 0-2-15,-2 1 3 0,-1 0 0 16,-1-1-2-16,4 0-1 0,-6 1 0 0,6-2 0 16,-2 2-1-16,0-1-1 0,-3 1-1 15,5-1 5-15,-2 1-1 0,0 0 2 16,-2 0-3-16,4 0 0 0,-7-1 2 0,7 1 0 16,-2-1-4-16,2 1 2 0,-6-1 4 15,6 1 1-15,-2-1-2 0,0 1 2 16,-3-1-2-16,5 1 2 0,-6-1-2 15,6-1 1-15,-2 3-2 0,2-3 1 0,-7 1 0 16,7 0 1-16,-2 0 0 0,0-1 2 16,-2 0 1-16,4 0 36 0,-6 0 44 15,6 0 30-15,-3 0-14 0,-1-1-26 0,2-1-21 16,-2 1-18-16,4 1-10 0,-6-3-8 16,5 1-4-16,-5-1-6 0,2 2-2 15,4-2-3-15,-6 0-4 0,6-2 1 16,-3 2-4-16,3-1 2 0,-6-1 0 0,6 1 0 15,-2 1 2-15,2-2 0 0,-6-1-1 16,8 2 0-16,-2-1-3 0,-3 0 0 16,1 0 0-16,4-1 5 0,-2 0-1 15,-2 0-2-15,4 0-1 0,0 0-1 0,-2-2 0 16,2 2 1-16,0-1-1 0,0-1 0 16,0 2-3-16,0-1 1 0,2-1 2 15,-2 1 4-15,0-1 0 0,4 1-1 0,-4-1-1 16,2 1-2-16,2-1 1 0,1-1 0 15,-5 2 2-15,2-1-1 0,-2 1 0 16,8 0 0-16,-8-1-1 0,2 2 2 16,-2-2-7-16,6 0 4 0,-6 3-2 0,4-3 6 15,0 2 1-15,-2-1 1 0,3 0 0 16,-3 0-1-16,2 0-5 0,0 1 0 0,-2 0 2 16,2-1 0-16,-2 0 0 15,2 1-5-15,0 0 3 0,-1 0-2 0,1 0 0 16,0 2 1-16,-2-3 2 0,4 2-2 15,-6 0 0-15,8 1-1 0,-6-1 1 0,5-1 1 16,-3 2-1-16,0-1 0 0,-2 2 0 16,4-1-1-16,-2 1 2 0,-4 0 2 15,6 0 0-15,-1 0 0 0,-1 1 2 16,-2-1-1-16,2 2 1 0,-2-1-1 0,2 2 2 16,0-1 2-16,-2-1-4 0,2 1-4 15,-1 0-107-15,1 2-231 0,0-3-291 16,-2 1-72-16,6-1 117 0,-8-1 229 15</inkml:trace>
  <inkml:trace contextRef="#ctx0" brushRef="#br2" timeOffset="137592.47">5056 12228 10 0,'0'2'163'0,"0"0"-8"0,0 0-17 15,-2-1-19-15,2 1-14 0,-4-1-4 0,0-1-15 16,2 2-14-16,-2-2-21 0,-1 0-14 16,3 0-13-16,-2-2-7 0,2 1-9 15,-2-1-2-15,0-1-3 0,-2 0 0 0,6 0-3 16,-2-1-6-16,-2-1 0 0,-1 1 1 16,5-1 2-16,0 1 3 0,0-1-1 15,0 2 4-15,0-2-2 0,0 3-2 16,5-3 0-16,-1 2 0 0,-4 0 2 0,2 2 0 15,4-3-1-15,-2 3-1 0,0 0 1 16,-2 1 0-16,2 0 3 0,-2 0-1 16,3 1 0-16,-1 0 3 0,-2 1-1 15,2 0 1-15,0 1 4 0,-4 0-4 0,0 0 2 16,0 1 3-16,0-1 17 0,0 0 15 16,0 0 12-16,-4 2-4 0,0-2-4 15,2 0-4-15,-2 0-8 0,-1 0-6 0,5-2-8 16,-6-1-5-16,4 2-6 0,-2-2-2 15,0-2-6-15,2 1 2 0,-2-1-3 16,4 1 0-16,-2-4-3 0,2 2 0 16,0 0 1-16,-4-1-1 0,4-1-1 0,4 1 0 15,-4-1-1-15,0 2 3 0,2 0-1 16,-2-2 0-16,6 3 2 0,-2 0-1 0,0-1 2 16,-2 2 0-16,2-1 0 15,-2 2 2-15,3 0 0 0,-1 0 4 0,-2 3 1 16,2-1 0-16,0 1 4 0,-4-1 1 15,0 2 1-15,2-1-8 0,-2 1-5 0,-2 1 4 16,2-3 0-16,0 3 0 0,-4-2 1 16,0 0-1-16,4 0 1 0,-6 0-2 15,6 0 1-15,-5-1-2 0,3-1 2 16,-2-1-2-16,2 0-2 0,2-1 0 0,-4 1 0 16,0-3-2-16,4 0 2 0,-2 0-1 15,-2 0 1-15,4 0-4 0,0-2 2 16,0 2-2-16,4-1-2 0,-4-1 1 15,2 2 0-15,-2 0 2 0,4 0-1 0,0 2-1 16,-2-1 5-16,2 1 0 0,-2 1 0 16,3 0 4-16,-1 0 0 0,-2 1-2 15,6 2 3-15,-8 2-3 0,2-2 2 0,-2 1 3 16,4 2-1-16,-4-1 1 0,0 1-1 16,0 0 3-16,0 1-2 0,-4-1 1 15,4 0-2-15,-2 0-2 0,2-1 2 16,-8-1 9-16,6 1 14 0,-2-1 6 0,-1-2-5 15,3-1-8-15,-2-1-11 0,2 0-5 16,-6-3-3-16,8 0-3 0,-6 0 0 16,6-1 0-16,-2 1-3 0,2-4 0 15,0 5-2-15,0-3 2 0,0 1-5 0,0-1 3 16,0 2 1-16,0 0 4 0,2 0-4 16,-2 0 2-16,4 2-1 0,-2-1 5 15,2 1-1-15,0 1 1 0,-2 0-2 16,-2 0 5-16,6 1 1 0,-6 2 1 0,5-1 1 15,-5 1 1-15,0-2 1 0,4 4 2 16,-4-2 0-16,0-2 12 0,0 2 29 16,0 0 33-16,0 0 41 0,-4-1 33 0,4 0 2 15,0-2-28-15,-5 2-45 0,5 0-34 16,-2-2-19-16,-2-2-16 0,4 0-7 0,0 1-8 16,-2 0-1-16,2-1-3 0,-4 2-2 15,4-1-3-15,-4-1-4 0,4 1-2 16,0-1-1-16,0 2 3 0,0 0-1 15,0 0 7-15,0 0-2 0,0 0-5 0,0 3-139 16,4-1-250-16,-4-1-249 0,0 2-14 16,-4 2 153-16,2 2 200 0</inkml:trace>
  <inkml:trace contextRef="#ctx0" brushRef="#br2" timeOffset="142256.44">5757 11959 21 0,'0'0'70'15,"0"-1"6"-15,0 1 9 0,0-2 3 16,0 2 6-16,0 0-1 0,0 0-2 0,0 0-7 16,0 0-6-16,0 0-11 0,0 0-9 15,0 0-6-15,0 0-6 0,-4 2-3 16,4-2-3-16,0 0-2 0,0 0-1 15,0 0-7-15,0 0-4 0,0 1-7 0,0-1 2 16,-2 2 3-16,2-1 4 0,0 2-1 16,0 0 0-16,-4 2-5 0,-1-1 4 15,5 2 2-15,-2 0 10 0,-2 0 18 0,4 2 6 16,-2 1-1-16,2 1 9 0,-4 1 24 16,0 1 36-16,4 0 5 0,-2 1-11 15,2 2-30-15,-4-2-16 0,4 3-26 16,-4-1-14-16,4 0-18 0,-3 0-4 0,-1-1-6 15,4 2-6-15,0-3 2 0,0-1-1 16,-2 0 0-16,2 0-1 0,0-2 1 16,0 0-4-16,0-2-1 0,0 0 3 0,2 1-1 15,-2-3 1-15,0 0 0 0,0 0 4 16,0-2 4-16,0 1 8 0,0-2 26 16,0 0 27-16,0 0 16 0,0-3-8 0,0 0-15 15,4-3-9-15,-4 0-9 0,3-1-6 16,-3-2-14-16,0-2-6 0,0 1-6 15,4-4-4-15,-4-1-4 0,4-1-5 0,-4-1 0 16,0-2-3-16,2-1 1 0,-2-1 0 16,0-1 1-16,0 1-1 0,4 0-1 15,-4 0 1-15,0 1 1 0,4 0 3 0,-4 3 2 16,0 0-4-16,0 1 5 0,0 1 7 16,0 1 5-16,0 0 0 0,0 1-5 15,0 2-7-15,0 1-4 0,0 0-3 16,0 0-2-16,0 3-1 0,0-2 1 0,0 3-1 15,0 0 1-15,0 0 4 0,0 2 1 16,0 1 1-16,0 0-1 0,0 2 1 16,0 2-2-16,0 0 0 0,0 2-2 15,0 2-2-15,0-1 4 0,0 2 0 0,0 2-2 16,0-1 0-16,0 2 0 0,0-1 3 16,0 0-1-16,0 3-2 0,0-2 0 15,0 1 0-15,0 0 3 0,0-1-1 16,0-1 1-16,0 3 0 0,0-3-1 0,0-1 0 15,0-1 0-15,0 0 0 0,0 0-4 16,0-1-1-16,0-3 1 0,0 2-2 16,0-1 7-16,0-2-3 0,0-1-3 0,2-1-5 15,-2-1-41-15,4-2-153 0,-4 1-207 16,0-3-210-16,0 1-70 0,0-1 75 16,-4 2 168-16</inkml:trace>
  <inkml:trace contextRef="#ctx0" brushRef="#br2" timeOffset="143474.44">5097 12591 26 0,'0'0'59'16,"0"0"0"-16,0 1 3 0,0-1 7 15,0 0 6-15,3 0 1 0,-3 0-5 16,0-1 3-16,4 1-1 0,-2 0 8 0,-2-2 5 16,8 1 2-16,-8-1 1 0,2 0-10 15,4 0-12-15,-2-1-15 0,1 0-12 16,-3 0-9-16,4 0-9 0,2-2-9 0,-6 2-3 15,6 0-3-15,-1-1-1 0,-1-1-3 16,0 1 2-16,0-1-2 0,3 1 1 0,-3-3 2 16,0 3 6-16,0-2 14 15,4 2 15-15,-3-4 7 0,1 2-9 0,0-1-7 16,3-1-10-16,-3-1-4 0,0 0-6 16,2 2-6-16,1-2-3 0,3 0 0 0,-6 0-2 15,3 0 3-15,3-1-4 16,-5 3-4-16,5-2 4 0,-2 0 3 0,-1 2 3 15,3-1-2-15,-6 1 0 0,3-1-2 16,-1 1 0-16,5-1 0 0,-7 2 0 0,2-1 1 16,-2-1 0-16,1 1 0 0,1-1 1 15,5-1 8-15,-7 2 9 0,2-1 6 16,-2 1-9-16,1-1-2 0,1 2-7 16,0-1-3-16,-3 1-3 0,3 0-2 0,-4 1-1 15,4-1 1-15,-3 1 1 0,3 1 0 16,-4 0-2-16,2-1 2 0,3 1 1 15,-9 1 0-15,8-2 0 0,-4 2 0 0,1-1 2 16,1-1 14-16,-2 2 30 0,0-1 34 16,0-1 20-16,3 1 4 0,-3-1-4 15,0 2-10-15,0-1-11 0,-2 1-7 0,3 0-6 16,-3-2-5-16,-2 2-2 0,6 0-4 16,-6 0-5-16,2 0-2 0,-2 2-5 15,3-3-7-15,-1 3-8 0,-4 0-10 0,2-1-7 16,-2-1-6-16,4 3-1 0,-2-3-3 15,-2 3 0-15,0-1 1 0,0-1-5 16,0 1-76-16,0 1-187 0,-2 0-259 16,-2 0-171-16,-2 1 36 0,-1 1 168 0,1-2 193 15</inkml:trace>
  <inkml:trace contextRef="#ctx0" brushRef="#br2" timeOffset="145010.67">5157 10867 24 0,'0'27'46'16,"0"2"3"-16,-4-1 0 0,0 1-5 16,4 1 0-16,0-2 6 0,0 3-4 0,-2-2-5 15,-2 1-11-15,4 0-6 0,0-1 0 16,0-1-5-16,-4 1 5 0,4-2 3 15,0 1 6-15,0 1-3 0,0-1-8 0,0 1-4 16,0-1-4-16,-2 1-1 0,2 2-5 16,0-1 3-16,0 3 0 0,0 0 3 15,-4 0 2-15,4-1 5 0,0 1 7 16,0 0 3-16,0-2 5 0,-2 0-2 0,2-2 8 16,0 0-2-16,-5-1-3 0,5-1-9 15,-4 0-8-15,4-1-5 0,0 1-3 16,0-2-3-16,0 0-1 0,0 1-2 0,0 0-1 15,0-1 1-15,0 2-2 0,4-1 1 16,-4 1 4-16,0 0 15 0,0 0 11 16,0 0 10-16,0 0-6 0,0 0-7 0,-4-1-6 15,4 0-4-15,0 1-6 0,0-1-3 16,0-1-2-16,0 1-2 0,-2 1 0 16,2-2 0-16,-4 2 1 0,4 0 1 15,0-2 8-15,0 3 17 0,0 0 20 0,-2 1 16 16,2 0 1-16,0 2-1 0,0-1-11 15,0 1-10-15,0-1-17 0,0 0-9 0,-4-1-7 16,4-1-6-16,0-1 0 0,0 2-6 16,0-4 0-16,4 2-2 0,-4 0-2 15,0-1 1-15,0-1 1 0,0 1 0 16,0 1-1-16,0-2 1 0,0 2-2 0,-4-2 2 16,4 3-2-16,0-1 0 0,-4 0 3 15,4 0 5-15,0 0 17 0,0 1 17 16,-2-1 6-16,2 0-7 0,0 0-7 15,-4 0-9-15,4 0-4 0,0 0-6 0,0 0-1 16,0 0-1-16,-3 0 0 0,3 0 5 16,0 0 20-16,0 3 32 0,-4-1 33 15,0-1 19-15,4-1-3 0,0-1-12 0,-2 1-22 16,-2-1-18-16,0 2-14 0,4-3-14 16,-2 2-9-16,-2 0-7 0,4-2-5 15,-2 3-5-15,2 0-5 0,-5-1-4 0,1 0 0 16,4 0-5-16,0 0-1 0,-2 0 0 15,-2 0 2-15,4 0 0 0,-2-1 1 16,2-1 1-16,0 1 10 0,-4-1 12 16,0-1 3-16,4-2-2 0,-2 0-7 0,2-1-5 15,-4 0-4-15,4-2-3 0,0-2-3 16,-5 1-3-16,5-2-2 0,0-1 1 16,0 0 2-16,0 0-1 0,0-1-2 0,0 0 1 15,0 0-1-15,0 0 1 0,0-2-3 16,0 1 2-16,5 1 0 0,-5-2 1 15,0-2 2-15,0 2-1 0,0-2-4 16,0 0 2-16,0-1-2 0,0-2-2 0,4-1-4 16,-4 0-2-16,0-3 4 0,2-1-3 15,-2-4-36-15,0-2-113 0,0-2-170 16,0-3-156-16,4 0-83 0,-4-5-38 0,0 1 52 16,0-4 114-16</inkml:trace>
  <inkml:trace contextRef="#ctx0" brushRef="#br2" timeOffset="146610.25">5182 12373 3 0,'0'2'62'0,"4"1"6"16,-4-1-5-16,5 3-7 0,-5 0-2 16,0 1 12-16,2 0 9 0,-2 3-2 0,0 0-12 15,0 1 2-15,4 1 3 0,-4 1 11 16,0 0 2-16,0 1-3 0,0-1-12 15,0 2-12-15,0-1-10 0,-4 2-4 16,4-1-7-16,0-1-6 0,0-1-6 0,0 0-6 16,0-1-3-16,0-1-2 0,0-1-1 15,4 0-3-15,-4 0-1 0,0-3-4 16,0 0 3-16,0 0 3 0,0 0 12 16,0-3 22-16,4 2 43 0,-4-2 41 0,0-2 23 15,0-1-2-15,0 0-21 0,0-1-26 16,0-2-23-16,2-2-20 0,-2-1-18 15,0 2-9-15,0-4-8 0,0-1-7 0,0 0-3 16,0-1-4-16,0-2-1 0,0 0-4 16,0-2 0-16,0 2 0 0,-2-2-4 15,2 3 2-15,0-1 3 0,0 0 3 16,0 1-1-16,0 0 1 0,0 3 20 0,-4-2 13 16,4 3 9-16,0 0-11 0,0 1-7 15,-4 0-12-15,4 1-6 0,0 1-6 16,0 1-1-16,0 1 1 0,0 2-2 15,0 2-2-15,0 1 0 0,0 1 1 0,0 2 1 16,0 1 2-16,-2 3 0 0,2-2-2 16,0 3 2-16,0 0 2 0,-5 1 1 0,5-2 0 15,-4 1 1-15,4-2 0 0,0 0-3 16,0 0-1-16,0-2-1 0,0 1-2 16,0-4 1-16,0 2 2 0,0-2 3 15,0 0 6-15,0-1 1 0,0-2-3 0,0-1 0 16,0-1-1-16,0-2 1 0,4-2-5 15,-4-1 0-15,0-1-3 0,5-2 1 16,-5 0-2-16,0-3-1 0,0 0-1 16,0 0 0-16,2-2 0 0,-2 2 0 0,0 0 3 15,0 2 1-15,0-1 3 0,0 2 3 16,0 2-3-16,0-1-2 0,0 1-4 16,0 1 0-16,0 2-1 0,0 2 0 0,-2 2-1 15,2 1 0-15,0 4 0 0,-5-1-1 16,5 2 2-16,-4 2 3 0,4-1-6 15,0 2 1-15,-2 0 0 0,2 0 5 16,-4 0-2-16,4 1 1 0,0-2 1 0,0 1-1 16,0-1 3-16,-2-2 3 0,2 0 3 15,0-2 3-15,0 1 8 0,0-4 3 16,0 1 7-16,2-4-2 0,-2-1-2 0,0-2-3 16,0-2-7-16,4 0-6 0,-2-2-8 15,-2 0 1-15,0-2-3 0,4 1 1 16,1-1-1-16,-5 0-2 0,0 3 0 15,0 0-3-15,2 1 0 0,-2-1-3 0,0 2-4 16,0 2-2-16,0-1-3 0,0 2-60 16,4 3-152-16,-4 0-190 0,4 0-177 15,-4 2-18-15,0-1 92 0,0 2 172 16</inkml:trace>
  <inkml:trace contextRef="#ctx0" brushRef="#br2" timeOffset="148764.47">5234 12550 38 0,'0'0'40'16,"0"0"-5"-16,0 2-3 0,0-2-2 16,0 0 10-16,2 0 17 0,-2 0 28 0,0 0 21 15,0 0 8-15,4-2-3 0,-2 2-15 16,2-2-5-16,0 1-7 0,-1-2-8 15,5 0-14-15,-6 0-14 0,4 0-13 16,4-2-3-16,-3 0-5 0,3-1 10 0,0-2 0 16,5 1 2-16,-3-2-6 0,1 0-3 15,1-2-6-15,-2-1-7 0,3 2-6 16,-3-1-2-16,3-1-5 0,-3 2 0 0,3-1-3 16,-7 2 3-16,2 0-2 0,1 0-2 15,-1 0 0-15,0 2 0 0,1-1-1 16,-5 2-2-16,0-1 1 0,4 2 2 0,-3-1 2 15,-1 2 0-15,2-3 0 0,0 3 1 16,1 0 1-16,-7-1-2 0,6 0 3 16,-2 0-4-16,0 0 2 0,0 1-7 0,-1-1 2 15,1 2 1-15,0-3 1 0,-2 3-1 16,-2-1 0-16,6 0-1 0,-5 2 2 16,5-1 0-16,-8 0 2 0,2 1-4 15,2-1 2-15,-2 2 2 0,-2-1 5 0,4 0 14 16,0 0 19-16,-4 2 29 0,2-2 18 15,-2 1 2-15,0-1-6 0,5 1-18 16,-3-1-18-16,-2 2-15 0,0-1-12 16,4-1-5-16,0 1-5 0,-4-1-2 0,0 0-1 15,0 1 0-15,2 0 1 0,-2 1 12 16,0-2 14-16,4 1 10 0,-4-1 2 16,2-1-8-16,-2 2-12 0,0-1-9 15,4-1-5-15,-4 2-3 0,4-2-4 0,-4 1-2 16,2-1-3-16,-2 2 0 0,0-1 4 15,5 1 1-15,-5-1 1 0,4 1 1 0,-4-1 8 16,0 2 23-16,0-1 32 16,0 1 35-16,0-2 21 0,2 0 13 0,-2 2-4 15,0 0-11-15,0 0-26 0,0-1-25 16,0 1-25-16,0 0-16 0,0 0-12 0,0 0-8 16,0 0-4-16,-2 0-3 0,2 0-2 15,0 0-1-15,0 0-1 0,0 0 1 16,0 0 5-16,0 0-2 0,0 0-1 15,-4 0-8-15,4 1 4 0,-5-1 1 0,5 0-1 16,0 0-1-16,-2 2-2 0,-2-2-2 16,4 2 3-16,-4-1 0 0,4 1 4 15,-2-1-2-15,-2 2-2 0,2 0 0 0,-2 2 2 16,0-2-1-16,2 1 1 0,-3 1 1 16,-1-1 5-16,2 0-3 0,-2 4 1 15,4-2-4-15,-6 0 1 0,-3 0 0 16,5 2 6-16,0-1 3 0,0 1 2 0,-1-1 0 15,-3 1-7-15,4-2-3 0,-2 1 1 16,-3-1 8-16,5 0 0 0,4 0-5 0,-6-1-1 16,2-1-3-16,3 1-1 15,-1-3-2-15,0 0 1 0,2 0 0 0,2-2 0 16,0 0 0-16,2-2 3 0,-2-1 0 16,8-1 1-16,-5-2-1 0,1-1-1 0,-2 2 0 15,6-3-2-15,-2 1-4 0,0-2 1 16,1 0-1-16,1 1 4 0,-6-1 2 15,4 2-1-15,2-2 0 0,-6 1-1 16,5 2 0-16,-3 0 0 0,0 0 3 0,-2 2 2 16,-2-1-5-16,4 2 3 0,-2-1 0 15,-2 1 4-15,0 1-5 0,4-1-2 16,-4 2 0-16,-4-1-1 0,4 2 12 0,0 0-5 16,-2 2-4-16,-2-1-9 0,2 2 6 15,-6 2-2-15,1-1-2 0,1 2 1 16,-4 2 4-16,4-1 1 0,-5 2-1 15,1 0 0-15,-2 0 1 0,-3 2 1 0,5-1-4 16,-3 1 2-16,1-2 4 0,-2 0-1 16,1 0 0-16,-1 0-3 0,3 0 0 15,-1-2-1-15,-3 2 1 0,7 0 1 0,-2-1 0 16,4-1-2-16,-5 1-4 0,5-1 4 16,-4-1-1-16,2 0 0 0,1-1-1 15,5-1 0-15,-6 1 3 0,6-1 0 16,-4-1 0-16,6 0-2 0,-9 0 1 0,9 0-1 15,-6 0 2-15,6-1 2 0,-2 1 3 16,2-2-1-16,0 1-2 0,-4-2-2 16,0 1 1-16,4-1-4 0,0 0 1 0,0 0 1 15,4 0 2-15,-4 0 0 0,4 0-2 16,-4 0 2-16,0-1-1 0,0 1 4 16,2 0-2-16,-2-2-2 0,4 2 0 15,-4-1 0-15,2-1 0 0,-2 2 0 0,5-1 0 16,-5 1-1-16,4-2 13 0,-4 1-2 15,2 1-3-15,-2-2-14 0,4 1 3 0,-4-1 2 16,2 1-2-16,-2-1 3 16,4 1-3-16,-4-1 4 0,4 2-1 0,-4 0 1 15,0 0 0-15,-4 2 1 0,0 1 1 16,2 1 1-16,-4 2-3 0,-3 2 4 0,3 1-2 16,-4 0-1-16,4 0 0 0,-5 0 0 15,1 0 1-15,2 0-2 0,-3 0 1 16,3 1-3-16,0-3-2 0,-2 1 0 0,3 0 7 15,-1-2 3-15,2-2-3 0,4 2-5 16,-6-3-2-16,8 2-4 0,-2-2 2 16,2-3 1-16,0 1 2 0,0-2 1 15,2-1 7-15,2-1-5 0,2 0 0 0,-2-1 0 16,2-1 2-16,0 1 0 0,1-2-2 16,1 0-4-16,-6 0 4 0,8 0 1 15,-3 0 4-15,1 0-4 0,-2-2 0 16,0 1 1-16,0-1-2 0,1 1 0 0,3-1 0 15,-2-1-3-15,-2 2 4 0,5-2-3 16,-5 1 2-16,4-1-4 0,-4 0 1 0,5 2 4 16,-1-2-1-16,-4 0 2 0,5-2-2 15,-3 4 0-15,2-4 2 0,-4 4-1 16,5-2-1-16,-1 0 0 0,-4 1 0 16,5-1 1-16,-1 1 3 0,-4 1-1 0,5-2-3 15,-1 2 0-15,-4-1-2 16,0-1-1-16,5 2 6 0,-5-1-1 0,2 1 0 15,2-1-4-15,-7 1-1 0,3-1-2 16,2 2 4-16,-2 0-2 0,0 0 2 0,1 2-2 16,1-2 1-16,-6 1 0 0,4 1 2 15,-2-1-2-15,2 0 2 0,-1 3 2 16,-3-1 0-16,6 0-2 0,-6 0-1 16,2 0 2-16,-2-1 1 0,2 3 0 0,0 0-3 15,-1-2 1-15,-3 1 2 0,8-1-1 16,-8 2-2-16,2-1 0 0,-2 1-1 15,4-1 5-15,-2 0-2 0,-2 0 2 0,4 0-2 16,0 1 2-16,-4-1-3 0,0 1 0 16,2-1-3-16,-2-1 0 0,5 3 0 15,-3-3 3-15,-2 1 0 0,4 0 2 16,0 0-2-16,-4-1 0 0,2 2-1 0,-2-2-6 16,6 1 3-16,-6 1 1 0,0-2 8 15,4 1-2-15,-4 0 2 0,4 1-4 16,-4 1 1-16,2-1 0 0,-2 1-1 0,0-2 1 15,0 2 2-15,0 0-2 0,0-1 2 16,0 1-2-16,5 0-1 0,-5-2-1 16,0 2-1-16,0 0 0 0,0 0-2 15,0-1-1-15,0 1-5 0,0 0-28 16,0 0-179-16,-5 0-326 0,5 1-280 0,-6 2-10 16,2 0 217-16,-2 2 239 0</inkml:trace>
  <inkml:trace contextRef="#ctx0" brushRef="#br2" timeOffset="166608.37">8333 4878 70 0,'4'7'88'16,"0"4"-16"-16,-2-2-15 0,4 1-16 15,-2 0-12-15,0 1-8 0,-2 1-8 16,5-1-2-16,1-1-2 0,-6 0 0 0,2 1-3 15,-2-2-3-15,6-1-2 0,-6 1 3 16,-2-2 0-16,9 1 0 0,-7-1-1 16,2-2 2-16,-2-1 0 0,6-1-5 15,-6-1-35-15,2-2-91 0,-1-3-63 0</inkml:trace>
  <inkml:trace contextRef="#ctx0" brushRef="#br2" timeOffset="167034.53">8469 4850 55 0,'-6'4'127'0,"4"-3"6"16,-7 4-3-16,3-2-5 0,4 0-11 0,-6 1-11 15,6 1-15-15,-9-1-14 0,5 2-15 16,-2-1-16-16,2-1-7 0,-5 2-5 16,5 0-9-16,-4 0-1 0,4 2-4 15,-5-1 8-15,1 1 9 0,2-1 11 0,-3-1 7 16,1 2 2-16,-4-1-2 0,5-1 2 16,-5 2 2-16,8-2 10 0,-5 0 5 0,1 0 5 15,0-2 2-15,1 2-1 16,-1-1-4-16,-4 1-6 0,7-2-14 0,-3 1-15 15,0 1-18-15,4-2-5 0,-5 1-1 16,5-2 0-16,-4 1-2 0,8 1-4 0,-7-4-5 16,3 2-1-16,4 0-4 0,-6-1 0 15,6 1 2-15,2-2 0 0,-4 1 0 16,-1-1-3-16,5 1-1 0,0-1-9 16,0-1-52-16,0 3-109 0,0-3-135 0,0 0-135 15,0 0-38-15,0-1 57 0,0-1 132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20.91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19 0 29 0,'0'0'147'0,"-4"0"-12"0,4 0-2 16,0 0 2-16,0 3 0 0,0-3 0 15,-8 0-4-15,5 3-9 0,3-3-11 0,0 2-12 16,0-2-7-16,0 0-6 0,-8 0-3 0,8 3-3 15,0-3 6-15,0 4 10 0,0-4 10 16,0 2 11-16,0 0 3 0,0-2-1 0,8 4-3 16,-8-2-11-16,0 0-4 0,0 0-8 15,3-2-5-15,5 4-8 0,-4-4-8 0,-4 3-5 16,15-3 1-16,-11 0 2 0,3 2-5 0,-3-2-2 16,11 0-6-16,-11 0-4 0,11 0-4 15,-3 3 5-15,-1-3-1 0,0 0-5 0,1 0-1 16,3 3 3-16,-11 0 12 0,15-3 9 15,-8 3 13-15,4-3 14 0,-3 2 7 0,-9-2-2 16,13 0-12-16,-5 4-13 0,-7-4-14 16,11 0-10-16,-11 2-9 0,11-2-4 0,-11 0-1 15,3 0-3-15,-3 0-4 0,4 0-4 0,-1 0-12 16,-7 0 0-16,12 0-8 0,-12 0 1 16,0 0-5-16,3 0-1 0,-3 0-1 0,8 0-3 15,-8 0-9-15,8 0-57 0,-8-2-107 0,0 2-135 0,0-4-118 0,0 2-135 16,0 2-151-16,0 0-104 0,0-3 71 31,0-3 192-31,0 3 215 0</inkml:trace>
  <inkml:trace contextRef="#ctx0" brushRef="#br0" timeOffset="867.73">633-145 133 0,'0'0'173'0,"-7"0"-7"0,7 0-2 16,0-4-5-16,0 4-6 0,0 0-9 0,0 0-11 0,0 0-16 15,0 0-15-15,0 0-10 0,0 0 0 16,0 0 4-16,0 4 15 0,0-4 9 0,0 0 10 16,0 0 5-16,7 2-2 0,-7-2-4 0,0 0-6 15,4 0-13-15,-4 0-7 0,7-2-10 16,-3 2-2-16,4-4-4 0,-1 4-1 0,-3 0 1 15,11-3 3-15,-11 1 9 0,8 2 0 16,3-3 5-16,-4 1 5 0,-7-2 3 0,11 4 7 16,4-2 0-16,-8-1-9 0,1 0-16 0,7 1-19 15,-8-1-18-15,0 2-15 0,8-4-13 16,-7 3-8-16,3-1-6 0,0 0-6 0,0 1-4 16,-3-2-5-16,-1 2-2 0,-3-1-6 15,-5 0-20-15,9 3-56 0,-5-2-86 0,1 2-83 16,-4-3-53-16,-4 3-53 0,0-2-78 0,0 2-81 15,0 2-72-15,-4-2-29 0,-4 3 64 16,1-3 134-16</inkml:trace>
  <inkml:trace contextRef="#ctx0" brushRef="#br0" timeOffset="1180.1099">823-171 129 0,'0'3'122'16,"0"-3"11"-1,0 3 10-15,0-3 5 0,0 2 2 0,0 2 1 16,-8-2 2-16,8 1 6 0,0 2 2 0,-7 4-6 16,7-4-15-16,0 6-6 0,0-3-1 15,-4 3 7-15,4-2-1 0,0 4-8 0,-8-2-12 16,4 3-14-16,4-1-15 0,0 2-16 15,0-1-17-15,0-4-15 0,-7 4-16 0,7 1-6 16,-8-2-9-16,8 1-4 0,0-4-3 16,0 4-2-16,0-3 0 0,0-3-6 0,0 3-32 0,0-2-67 15,0-4-106-15,0-2-118 0,0 2-130 0,0 1-115 16,0-6 13-16,0 0 109 0</inkml:trace>
  <inkml:trace contextRef="#ctx0" brushRef="#br0" timeOffset="2683.33">1172-86 98 0,'0'-2'165'16,"0"-1"4"-16,0 3 1 0,3-2 2 0,-3-1-2 15,8 3-3-15,-8-4 2 0,0 2 3 16,4-1 5-16,-4 3 1 0,7-2-1 0,1-1-2 16,-4 3-10-16,3-2-9 0,-7 2-18 0,4-4-21 15,11 4-21-15,-11-3-16 0,-4 3-11 16,15-2-6-16,-3-1-14 0,-9 3-14 0,5-2-15 16,0-1-8-16,3 3-2 0,-7 0-6 15,3 0 7-15,1 3 3 0,-4-1 3 0,7-2-3 0,-11 5-2 16,8-2 1-16,-1 3-5 0,-7 2 7 0,0-2-7 15,0 4-2 1,0-3-9-16,0 0 1 0,-7 2 1 0,-1-1 0 0,4 1-1 0,-3-2 1 0,3-1 1 16,-4 2 0-16,1 1 0 0,3-5 0 15,-7 2-2-15,-5 0 1 0,13-3-2 0,-9 0 1 16,-3-1 0-16,11 1 2 0,-11-3-2 0,11 4 2 16,-7-4 0-16,-4 0 0 0,11-4 0 15,-7 4 0-15,3-3 2 0,0 1-2 0,5-1 0 16,3-4 0-16,-8 3-2 0,0 0 0 0,8 0 0 15,0-5-1-15,0 4 3 0,0-1-2 32,0 1-3-32,8-3-9 0,-8 3-20 0,8 1-26 15,-8-1-31-15,3-4-53 0,-3 4-72 0,8-1-78 0,0-2-62 0,-5 3-55 16,5 1-61-16,-8-1-7 0,0 0 73 16</inkml:trace>
  <inkml:trace contextRef="#ctx0" brushRef="#br0" timeOffset="3168.94">1501-69 48 0,'0'0'128'0,"4"0"-2"16,4-3 6-16,-8 3 6 0,4-2 5 16,-4 2-1-16,7-3-3 0,1 3-2 0,-4-2-6 15,3 2-4-15,1 0-7 0,-4 0-4 16,3 0-4-16,-3 0-1 0,3 0 9 0,1 2 13 15,-8-2 5-15,4 5-10 0,3-2-18 16,-7 3-19-16,4-1-17 0,-4-1-11 0,0 4-13 16,8-1-6-16,-8-1-11 0,0 2-8 0,0-4-5 15,-8 5 0-15,8-3-4 0,0 3-3 16,-4-1-3-16,4-2-4 0,-7 0-5 0,3-2 2 16,-4 2-3-16,1-3 6 0,3-1-3 15,-3 1 2-15,3-3-1 0,-4 0 5 0,1-3 2 16,3 1-1-16,-4-1-4 0,1-1-1 0,7 0-5 15,-4-2-5-15,4-2-8 0,0 0-6 16,0-1-13-16,0 3-20 0,0-3-40 0,0 0-64 31,4 0-80-31,-4 2-78 0,0-1-66 0,7 2-62 16,1-1-31-16,-8 2 48 0,0 3 111 0</inkml:trace>
  <inkml:trace contextRef="#ctx0" brushRef="#br0" timeOffset="3913.96">1805-206 149 0,'0'0'289'0,"7"-3"-9"0,-7 3-10 0,4 0 3 16,-4-2 7-16,0 2 0 0,0 0-16 0,0 0-28 15,0 0-43-15,8-4-37 0,-8 4-34 0,0 0-22 16,0 0-20-16,7 0-16 0,-7 0-8 15,0 0 1-15,0 0 4 0,0 4 7 16,0-4 12-16,4 2 13 0,-4-2 15 0,0 3 4 16,0-1-8-16,0 1-3 0,-4 2-1 0,4-1 7 15,0 1-4-15,0 0-12 0,0 1-16 0,-7-1-20 16,7 3-10-16,-8 1-9 0,8 0-4 16,-4-2-6-16,-3 5-8 0,7-2-6 0,-4 1-3 15,4 1-2-15,-8 2-2 0,1-4-2 16,7 1-3-16,-4 1 0 0,4-2 0 0,0-1 0 15,-8 2 0-15,8-7-7 0,-3 4 2 0,3 2 4 16,0-5 9-16,0 3-3 0,0-2 1 16,0-4 2-16,0 4 5 0,0-3 5 0,0-1 6 31,0 1 7-31,3 3-6 0,-3-6-9 0,8 3-4 16,-8-1-4-16,4 2 4 0,-4-4-8 0,7 2 2 0,1-2-2 0,-8 2 1 15,4-2-2-15,3 6 0 16,-3-6 2-16,11 3 1 0,-11-3 4 15,4 2-1-15,-1-2 3 0,5 3 5 16,-9-3 1-16,13 3 1 0,-5 0 1 0,-7-3 7 16,11 0 0-16,-11 3 3 0,11-3-6 15,-11 2-2-15,3-2-3 0,5 0-4 0,-5 0-3 16,5 0-2-16,-9 0 0 0,13 0-2 0,-13 0-3 0,5 0-5 16,-4 0 3-16,3 0-1 0,1 0 0 15,-4 0-9-15,-4 0 0 0,7 0 1 0,1 0 6 16,-8 0-3-16,4 0 6 0,-4 3 0 0,7-3 7 15,-7 0-10-15,0 3 0 0,0-3-18 16,0 0-37-16,0 0-72 0,0 0-101 0,0-3-102 16,0 0-68-16,0-2-82 0,0 2-109 15,-7-3-182-15,3 4-20 0,4-1 118 0,-8-3 243 16</inkml:trace>
</inkml:ink>
</file>

<file path=ppt/ink/ink1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12T21:50:02.048"/>
    </inkml:context>
    <inkml:brush xml:id="br0">
      <inkml:brushProperty name="width" value="0.05292" units="cm"/>
      <inkml:brushProperty name="height" value="0.05292" units="cm"/>
      <inkml:brushProperty name="color" value="#7030A0"/>
    </inkml:brush>
  </inkml:definitions>
  <inkml:trace contextRef="#ctx0" brushRef="#br0">12537 10326 32 0,'0'1'101'0,"0"-1"-1"0,0 2-5 16,2-2-8-16,-2 0-20 0,0 1-18 16,0-1-13-16,0 0-13 0,0 0-9 15,0 0-6-15,0 0-4 0,0 0 1 16,0 0-5-16,0 2-1 0,0-2-2 0,0 0 1 15,0 0 2-15,0 0 3 0,0 0 9 16,0 0 11-16,0 1 18 0,0-1 11 16,0 0 5-16,0 2 3 0,0-2 7 0,0 0 3 15,0 0 11-15,0 0 0 0,-2 0 0 16,2 0-12-16,0 0-10 0,0 0-18 16,0 1-13-16,0-1-5 0,0 0 12 15,0 0 21-15,0 1 12 0,0-1 6 0,0 0 8 16,2 2 28-16,-2 0 25 0,4-2 17 15,0 1 0-15,-2-1-5 0,-2 2-3 0,5-1-11 16,-3 1-1-16,6-1-14 0,-8 1-20 16,2-1-16-16,4 1-18 0,-6 0-4 15,8 2-14-15,-8-3-12 0,3 2-5 16,5 2-5-16,-6-2-2 0,2 1-10 0,-2 1 1 16,2-1-2-16,0 2 8 0,-2-2 3 15,5 3 0-15,-3-1 2 0,2-1 0 16,-2 3 1-16,-2-2 3 0,6 2-1 15,-6-1 1-15,3 1-5 0,-1-1-2 0,-2 1-10 16,4-1 2-16,-2 1 2 0,0 0 9 16,-2 0-9-16,5 0-2 0,-7-1-5 15,8 2-3-15,-8-2 4 0,2 3 2 0,2-3-2 16,0 2-3-16,-4-1-2 0,6-1 0 16,-6-1-1-16,2 1 0 0,-2 1 0 15,5-2 2-15,-5 0-4 0,4 0 1 16,-4 0-2-16,2-1 0 0,-2-1 2 0,0 1 2 15,0-1 0-15,4 1-1 0,-4-3 2 16,2 2-1-16,-2-3 0 0,0 2 4 16,0-1-2-16,0-1-22 0,0-1-45 15,0 0-66-15,4-1-153 0,-4-1-197 0,-4-1-208 16,4 0-88-16,0-1 86 0,0-1 181 16,0 1 197-16</inkml:trace>
  <inkml:trace contextRef="#ctx0" brushRef="#br0" timeOffset="841.69">12537 10284 23 0,'0'1'64'15,"-4"1"10"-15,4-1 17 0,0 2 7 16,0-1-3-16,-2 1-9 0,2 0-2 16,0-2-1-16,0 4 9 0,-4-2 5 15,0 1 2-15,4 1 1 0,-2 1 1 0,-3-2 6 16,1 2 6-16,2 0 1 0,-2 0-7 16,2 2-14-16,-2-1-8 0,0-1-11 0,-2 2-13 15,3-1-15-15,-1 1-10 0,0-1-14 16,2-1-5-16,-2 0-8 0,0 0-1 15,4 0-3-15,-2-1-1 0,-2-1 1 16,4-1 2-16,-2 0 2 0,2 0 3 0,0-3-1 16,0 2-2-16,2-4-1 0,-2 2-1 15,4-3-1-15,-2 2-1 0,-2-3-3 16,8 2-3-16,-6-3-1 0,2 1-1 0,0-1 7 16,-1-1-2-16,3 2 0 0,2-2 0 15,-6 0-3-15,2 1 0 0,2-1-1 16,-1-1 2-16,1 2-2 0,-2-1 7 15,2 2 26-15,-4-2 33 0,6 1 28 0,-6 2 5 16,3-1-3-16,-3 0 2 0,6 3 13 16,-6 0 20-16,-2-2 2 0,6 3-6 15,-6 0-20-15,8 0-21 0,-8 1-17 16,3 1-18-16,1-2-11 0,0 2-12 0,-4 0-3 16,2 0-6-16,2-1-5 0,-4 2-5 15,0 0 0-15,2 0 1 0,-2 0-2 16,4 0 0-16,0-1-4 0,-4 1-2 0,2 0 0 15,-2-2 4-15,7 2-6 0,-7-3-31 16,8 2-131-16,-6-2-250 0,2 0-295 16,-2-2-107-16,2-2 113 0,0 1 236 15,-2 1 181-15</inkml:trace>
  <inkml:trace contextRef="#ctx0" brushRef="#br0" timeOffset="2261.55">12953 10360 155 0,'0'2'193'15,"-3"-1"-10"-15,3 1-16 0,-4-1-13 16,0-1-15-16,4 2-13 0,-2-1-18 16,2-1-21-16,0 0-22 0,0 0-13 15,0-1-7-15,2-1 0 0,-2 1-7 0,0-1-3 16,4-1-5-16,0 2-9 0,-1-3-7 15,1 2-4-15,0-3-1 0,-2 2-2 16,2-1-3-16,2-1-2 0,-2 1-1 16,3-2 2-16,-1 1 1 0,0-1 0 0,0 0-3 15,2 2 11-15,-6-2 17 0,7 0 17 16,-1 0 11-16,0 0 3 0,-6 1-3 16,5 1-10-16,1-1-14 0,-2 0-13 0,-2 3-10 15,2-1-6-15,-4 0-2 0,3 0-2 16,-1 1 0-16,-2 1 6 0,2 1-1 15,-2 1-1-15,-2 2 1 0,4 0-3 16,-4 0 0-16,0 1-5 0,0 4 4 0,0 0 6 16,0 1 2-16,0 1-5 0,-4 1 0 15,4 0-2-15,-2 2 2 0,-2 0 6 0,4 2 2 16,-2-1-2-16,-7-1-6 0,9 1 0 16,-2-1 2-16,-4 1 0 0,2-4 9 15,0 2 32-15,2-1 43 0,-2-3 40 16,0 0 2-16,1 1-19 0,-1-3-35 0,2 0-27 15,-2 0-14-15,-2-1-14 0,2-2-9 16,2 0-5-16,-7-2-5 0,7-1-7 16,-6 0 1-16,2-1 0 0,4-1 5 15,-6 1-2-15,1-2 0 0,5 1 0 0,-2-1 0 16,-2 0 1-16,2 0-2 0,2 0-2 16,-2-1 0-16,0 0 1 0,1-1-1 15,3 0 1-15,-4 1 0 0,0-2-2 0,4 1 0 16,0-1 1-16,0 1 2 0,0 0 0 15,0 0-2-15,0 1-2 0,0-1 2 16,0 1-2-16,0-1 0 0,0 1-1 16,0 1-1-16,0-1-2 0,4 2 1 0,0-1 3 15,-4 1 1-15,0 1 1 0,3-1-2 16,-3 1 4-16,4 1 1 0,0 0 6 16,-4 0 1-16,2 1 3 0,2-1 1 15,-4 2 6-15,2-1 10 0,2 1 13 0,0-1 15 16,-2 1 14-16,3 0 10 0,-3 2-9 15,6-3-8-15,-6 1-13 0,4-1-11 0,2 2-11 16,-6-3-7-16,7 2-2 0,-3-1-5 16,0-1-5-16,0 0-2 0,1 0-5 15,1 0 0-15,-2-1 0 0,0-1-6 16,0 1-57-16,3-1-205 0,-7 1-282 0,2-1-242 16,-2 1 22-16,-2-3 175 0,0 3 234 15</inkml:trace>
  <inkml:trace contextRef="#ctx0" brushRef="#br0" timeOffset="2807.53">13137 10513 122 0,'0'2'180'16,"0"-1"-77"-16,0-1-26 0,4 0-22 15,-4 0 36-15,0-1-11 0,2-1-17 16,-2 2-3-16,0 0 5 0,4-1 11 15,-2-1 3-15,-2 2 4 0,4-1 2 0,0-3 11 16,-2 3 4-16,-2 0 11 0,9-2 0 16,-9 1 5-16,2-1 0 0,2 0 1 0,-2-2 1 15,2 3 1-15,0-3 2 0,-2 2-1 16,4-1-7-16,-2-1-7 0,1 1-4 16,-3-1-3-16,-2 1 0 0,4 0-3 15,-2 2-9-15,-2-3-16 0,4 4-13 0,0-2-10 16,-4 1-9-16,0-1-4 0,0 3-8 15,2-1-8-15,-2-1-6 0,0 2-2 16,0 0 6-16,0 2 4 0,0-2 0 16,-2 3 1-16,2 0-12 0,0 0 4 0,0 0 6 15,0 1 8-15,0 1-7 0,0 1-5 16,0 0-4-16,-4 0-8 0,4-2-1 16,-4 2-2-16,4 0-1 0,0 0 2 0,0 0 1 15,0-2-2-15,0 1-33 0,0 0-81 16,0-1-204-16,0 1-231 0,-2-1-235 15,2-1 19-15,-4 0 144 0,4 0 245 16</inkml:trace>
  <inkml:trace contextRef="#ctx0" brushRef="#br0" timeOffset="8337.51">12169 10396 14 0,'0'-7'76'16,"-2"1"3"-16,-2-2 5 0,2 2 3 0,2 0 2 16,-4 0-4-16,0 0-4 0,1 0-4 15,3 0-5-15,-4-1-2 0,0 2-4 16,4-3-8-16,-2 4-5 0,-2-2-4 15,4 0-2-15,-2 0-5 0,-2 0-9 0,0-1-6 16,4 1-5-16,-2-2-2 0,-3 0 7 16,5 1 9-16,-2-2 6 0,2 0-1 15,-8 2-3-15,8-2-6 0,-2-2-2 16,-2 2-2-16,0-1 1 0,-2-2-7 0,4 0-7 16,-7 0-6-16,3 0-5 0,4-2-2 15,-6 1-3-15,2-4-2 0,-1 2 2 16,1 0 1-16,-4-3 3 0,4 2 9 0,-5-1 14 15,5 0 5-15,-4 0 5 0,-5-1 5 16,9 1 3-16,-4-1 1 0,-1 0-6 0,3 2 4 16,-2-2 51-16,-5 1 47 0,5 1 15 15,4-1-47-15,-5 0-43 0,3 1-26 16,-2 0-15-16,-5-1-12 0,5 2-6 16,2-1-3-16,-3 1-3 0,1-1-1 0,0 0-2 15,-1 3 2-15,1-2-1 0,2 1-1 16,-3-1 2-16,3 2 0 0,0-1 0 15,-7 0 0-15,5 3 0 0,0-3 6 16,2 1 25-16,-3-1 12 0,1 1 8 0,0 1-22 16,-1 0-12-16,5 1-5 0,-4 0-2 15,3 1-4-15,-3 0 2 0,8 2-5 16,-6-1 0-16,2 0-4 0,-1 2 1 16,1-2 1-16,-2 0 1 0,2 1-2 0,4 1 5 15,-2-1-2-15,-1 1-1 0,-1 1-7 16,4-2 0-16,-2 2 0 0,0 0 4 0,2 1 1 15,-2 1 0-15,0 0 0 0,1-1 0 16,-1 2-1-16,2-1 0 0,2 1-1 16,-4 1 2-16,0-1 2 0,4 0-1 15,0 2-2-15,-2-1-1 0,2 0 0 0,-4 0 2 16,4 2-1-16,0-2 4 0,0 1-3 16,-2-1 2-16,2 2-4 0,0-1 2 15,0 1 2-15,0-2-2 0,0 2-2 16,0-1 0-16,0 1-2 0,-4-2 0 0,4 2-4 15,0 0-1-15,0 0-1 0,0 0-37 16,4 0-132-16,-4 2-200 0,0-2-222 16,2-2-25-16,-2 1 106 0,4-2 203 0</inkml:trace>
  <inkml:trace contextRef="#ctx0" brushRef="#br0" timeOffset="8978.44">11559 9346 84 0,'7'-3'64'15,"-3"2"-16"-15,2-1 1 0,2 1 23 16,-6 2 24-16,4 1 7 0,3 0-4 16,-7 3-2-16,-2 1 1 0,4-1 2 0,-2 2 6 15,-2 1 5-15,0-1 6 0,-2 1 6 16,-2-2 4-16,4 1 3 0,-2 2 1 15,-2-3 9-15,-3 2 5 0,3-2 3 16,-2 0-5-16,2 0-3 0,-2-2-9 0,-1 1-18 16,1-2-25-16,-2-1-29 0,2 0-23 15,4 0-14-15,-7-4-9 0,7 0-4 16,-4 0-4-16,6-3-5 0,-8-1 0 16,8-1-3-16,-2-2 0 0,2-1-1 0,0-1-2 15,0-1 1-15,0 1-2 0,2-1 10 16,2 2-4-16,0-1 4 0,-4 2-9 15,6 0-1-15,-6 1 5 0,2 1-6 0,3 0-5 16,-1 1-2-16,-2 3-7 0,4 0-83 16,-6 3-148-16,8 0-161 0,-6 1-124 15,-2 2-31-15,7-1 64 0,-7 0 152 16</inkml:trace>
  <inkml:trace contextRef="#ctx0" brushRef="#br0" timeOffset="10708.29">11586 9474 139 0,'-2'1'163'0,"2"-1"-3"0,0 0-7 15,-4 0-11-15,0 0-3 0,4 0-6 0,-2 0-4 16,-2-1-4-16,0 1-4 0,4-2-3 15,-3-1 0-15,-1 0 2 0,4 0 10 16,-2 0 8-16,-2-3 6 0,0 2 0 16,-2-4-16-16,6 2-25 0,-2-1-29 0,-7-3-25 15,7 0-18-15,-4 0-9 0,2-2-7 16,-2-2 10-16,-2-1 4 0,1-1 5 16,1-4-10-16,0-1-6 0,0 0 22 0,-5-3 13 15,3-1 7-15,0 1-21 0,0 3-12 16,1-2-10-16,-3 2-6 0,4 2-4 15,0 1-4-15,-1 1 0 0,-1 1-1 16,2-1-2-16,0 1 0 0,-5 1-2 0,9 1 2 16,-8-1-3-16,4 2 3 0,-2-1 0 15,1 1-2-15,1-1 1 0,0 2 1 0,-2-2 0 16,2 1-1-16,3 3-1 16,-5-2 1-16,2 3 2 0,2-2-1 0,-2 2-1 15,4 0-1-15,-7 2 1 0,3-1 1 16,4 0-2-16,-2 3-1 0,0-1 1 0,2 1 0 15,2-1 0-15,-6 3 1 0,6-1 2 16,-5-1-1-16,1 3 2 0,4 0-1 16,-2-1-4-16,2 0-1 0,0 0 3 15,-4 0-1-15,0-1 4 0,4 0-1 0,0 1 2 16,0 0-2-16,-2-1 2 0,2 1-2 16,-4 0-1-16,4-2 0 0,0 2 0 15,0 0 0-15,-2 0-1 0,2-2 0 16,0 3-2-16,0-1 6 0,-5 0-2 0,1 0 0 15,4 0-1-15,0-1-1 0,-2 0-2 16,-2 1 2-16,4 0 1 0,0-1 0 16,-2 0-4-16,2 2 4 0,0-3 0 0,-4 2 1 15,4-1-1-15,-4-1 0 0,4 2 0 16,-2-1-3-16,2-1 2 0,0 2-3 16,-4-2 6-16,-1 0-11 0,5 0 5 15,-6-1 2-15,6 0 12 0,-2 0-3 0,-2-2-4 16,0 3-3-16,-2-1 1 0,6-2 1 15,-2 2-2-15,-7-1 0 0,7-1-2 16,-2 2 1-16,2-3-4 0,-2 2 2 0,0-1 0 16,2 1 2-16,-6-1 1 0,5 1 0 15,-1-1 1-15,2 2-2 0,-6-2 1 16,6 3 0-16,-2-3 4 0,2 3-3 16,-2 0 1-16,-1-1-7 0,5-1 5 0,-2 2-2 15,-2 0 0-15,2-1-2 0,2 2 2 16,-8-2 2-16,8 1 0 0,-2 2-1 15,2-2 1-15,0 3-1 0,-4-1-1 16,0-2 2-16,4 4 0 0,0-2 0 0,0 1 0 16,0 0-7-16,-2 0 4 0,2 0 0 15,-5 1 10-15,5 1-3 0,0-2-2 0,0 1 0 16,0-1-2-16,0 1 0 16,0-1 0-16,-2 1-3 0,2-1 2 0,0 2 1 15,0-2 2-15,-4 1-2 0,4 0-2 16,0 1-11-16,-4-2 0 0,4 2 2 0,0-1-23 15,0 1-93-15,0 1-136 0,0 1-119 16,0-1-68-16,0 2-17 0,0 0 18 16,0 0 47-16,-2 2 85 0</inkml:trace>
  <inkml:trace contextRef="#ctx0" brushRef="#br0" timeOffset="11838.03">10687 8473 10 0,'0'0'65'16,"2"0"-4"-16,-2 2-8 0,4-1-13 15,0 1-13-15,-2-1-5 0,3 1-6 0,-3-1-2 16,6 0-5-16,-6 1-3 0,2 0-1 16,2-1 0-16,0 2 1 0,3 0-2 15,-7-1 3-15,4-1 0 0,4 1-1 16,1 0 21-16,-5 0 15 0,4-2 17 0,5 0-1 16,-7 0-11-16,2 0-13 0,5 0-9 15,-5 0-8-15,-2-2-7 0,3 2-2 16,-1-1-5-16,0 0-1 0,1 1-1 0,-1-2 0 15,-2 1-1-15,3 1 0 0,-1 0 0 16,0-2 1-16,-3 2-1 0,7 0 2 16,-6 0-2-16,3 0 2 0,-1 0 0 0,-4 0 0 15,4 2-1-15,5-2 2 0,-9 0-1 16,4 0-1-16,-3 0-1 0,-1 0 1 16,4 0 2-16,-4 0 17 0,1 0 17 15,3 0 13-15,-2 0-5 0,-2 0-9 0,-4 0-8 16,7 0-8-16,-7-2-4 0,4 2-6 15,2 0-3-15,-6-1-2 0,5 1-3 16,1-2 2-16,-6 2-1 0,6-1-1 16,-6-1-2-16,4 2 1 0,-1-1-1 0,-1 1 0 15,-2-2 0-15,2 2 0 0,-2 0 4 16,2 0 0-16,0-2 14 0,-4 2 23 16,2 0 24-16,-2 0 25 0,4 0 24 0,-4 0 19 15,2 0 15-15,-2 0 3 0,0-1-12 16,0 1-21-16,0 0-29 0,0-1-32 15,0 1-17-15,0 0-13 0,0-2-1 16,0 2-10-16,0-1-5 0,0-2-3 0,0 1-5 16,0 1 1-16,0-2-4 0,-2-1 2 15,-2 2 1-15,4-1-2 0,-2-2 0 16,2 1-1-16,-4-1 1 0,0-1 0 16,2 0 1-16,-2 0-2 0,2 2 0 0,-2-2 0 15,-1 0-1-15,3 0-2 0,-2 0 0 16,2-2 1-16,-2 4 2 0,0-2-2 15,2 0 2-15,-2 1 0 0,0-1 0 0,1 2 0 16,-1-1-2-16,4 0 2 0,-2 0 0 16,-2 2 0-16,0-2 0 0,2 0-4 15,-2 3 1-15,4-1 1 0,-2-2 3 0,-2 2 0 16,-1 0-2-16,5 1-1 0,-2 0 1 16,2-1 0-16,0 0 0 0,-4 1-1 15,4-1-1-15,-2 2 0 0,2-1 2 16,0-1-1-16,0 2 0 0,0-2 2 0,0 1-1 15,-4 1 0-15,4-1-3 0,0 1-12 16,0-1-82-16,-4 1-119 0,4-1-149 16,0 2-110-16,0 0-9 0,0 0 84 0</inkml:trace>
  <inkml:trace contextRef="#ctx0" brushRef="#br0" timeOffset="12417.8797">10786 8346 77 0,'0'-2'67'0,"0"-1"-7"0,-2 0-9 16,2 2-7-16,0-1-10 0,0 0-7 0,0 1-11 15,0 0-13-15,0-1-4 0,2 1-1 16,-2 1 2-16,0 1 8 0,0 1 20 16,0-1 14-16,4 2 11 0,-2 0-1 15,-2 3-6-15,5-1-4 0,-1 1-4 0,-4 0-1 16,2 0-3-16,2 1-7 0,-2 1 4 16,-2-1-3-16,8-1 2 0,-8 2-9 15,2-1-4-15,2 2-4 0,-2-3 2 16,3 2-8-16,-1-2 1 0,-2 1-1 0,2-1 0 15,0 0 3-15,-2-1 24 0,2 1 30 16,-2-2 28-16,2 1 8 0,1-1 3 16,-3-1-3-16,-2 0 8 0,4 0 8 0,-2-1 10 15,-2 1 6-15,8-2-15 0,-8-1-28 16,2 2-27-16,-2-2-21 0,4-2-16 16,-4 2-8-16,4-1-7 0,-1-1-2 15,1 1-35-15,-4-1-105 0,2 1-153 0,2-1-165 16,0-1-68-16,-2 1 43 0,4 0 136 15</inkml:trace>
  <inkml:trace contextRef="#ctx0" brushRef="#br0" timeOffset="20273.7">13990 10580 65 0,'0'0'70'16,"2"-1"-7"-16,-2 1-3 0,0 0 6 0,0 0-1 16,4 0-2-16,-4 0-8 0,0 0-10 15,0 0-11-15,0 0-10 0,0 0-8 16,0 0-6-16,0 0-4 0,0 0-4 16,-4 0 1-16,4 0-2 0,0 0-5 0,-2 0 3 15,2 1-1-15,-4-1 2 0,4 0-1 16,-2 2-2-16,2-2 3 0,-4 0 0 15,0 2 0-15,4-2 0 0,0 0 3 16,-2 0 3-16,2 1 14 0,0-1 24 0,0 0 29 16,0 2 30-16,-4-1 20 0,1-1 20 15,3 0 13-15,0 0 10 0,0 0 8 16,0 0 7-16,0-1 7 0,3-1 7 0,1 2 12 16,-4-1 0-16,2 1-2 0,-2 0-21 15,8 0-23-15,-8 1-27 0,2 2-28 16,4 0-21-16,-2 2-16 0,1-1-9 15,-3 2-11-15,4 0-5 0,-2 1-5 0,0 1-3 16,-2 1-3-16,2 0-2 0,0 1-1 16,-4 3 1-16,0-3 8 0,3 2 10 15,-3 0 8-15,0 2 5 0,0-2-1 0,-3 1-3 16,3 1-9-16,0-1-12 0,0-1-9 16,0 2-6-16,0-1-4 0,0-1 3 15,0 0-6-15,3 0-4 0,1-1 1 16,-4 1 1-16,2-2 2 0,2 1-10 0,0-2 6 15,-2 0 12-15,2 0 8 0,-2 0 15 16,7-2-4-16,-7-1 3 0,2 0 5 16,0 2-3-16,2-4-11 0,-4 1-18 0,6-1-4 15,-6 1-7-15,5-2-3 0,-3 0-24 16,0-2-82-16,2 1-129 0,0-2-175 16,-2 0-253-16,-1 0-261 0,5-2-48 0,-8 1 186 15,6 1 307-15,-6 0 184 0</inkml:trace>
  <inkml:trace contextRef="#ctx0" brushRef="#br0" timeOffset="20943.75">14096 11254 65 0,'0'1'236'0,"0"1"-74"0,0 0-41 16,0-2-12-16,0 0-2 0,0 0-11 16,4-4-19-16,-4 2-25 0,4-3-13 15,-2-2-15-15,4 1-2 0,-2-2 6 0,3 0 16 16,-3 0 18-16,2 0 10 0,-2 1 4 15,2-1 8-15,-2 2 0 0,-2 0 0 16,5 0-20-16,-3 2-15 0,0 0 3 16,-2 2 34-16,2-1 49 0,-2 3 33 0,2 0-7 15,0 3-34-15,-4-1-36 0,2 3-28 16,-2 3-20-16,0-1-11 0,0 2 6 16,0 2 34-16,0-1 31 0,0 1 4 15,0 1-24-15,0-2-18 0,0 0-7 0,-2 3 5 16,2-3 0-16,-4-1-7 0,0 2-10 15,4-4-15-15,0 2-9 0,-6-1-5 0,6-2-5 16,-2 0-4-16,-2-2-1 16,0 1-3-16,2-2-1 0,-3-2-3 0,3 0 0 15,-6-2 0-15,6 0 2 0,-4-2 0 16,-2 0 0-16,5-2-2 0,-5-1 2 0,2 0-4 16,-4 0 1-16,8-1-2 0,-5 1-1 15,-1 0 3-15,6 0 1 0,-4-2 0 16,2 4-2-16,0-3 2 0,2 3-7 15,-3-2 5-15,1 2 6 0,2 0 10 0,-2 0-2 16,4 1 4-16,-2 0 5 0,2-1 5 16,0 0 4-16,0 2 3 0,2 0 3 15,-2-1 5-15,4 0 8 0,-2 2 7 0,7-1 2 16,-7 1 1-16,2 1-9 0,2-2-12 16,0 2-13-16,2 0-4 0,-6 0-7 15,5 0-8-15,1 0 1 0,-2 0-3 16,0 0-35-16,1 0-72 0,1 0-104 0,-2 0-198 15,4 0-218-15,-8 2-203 0,5-4 39 16,1 2 162-16,-2 0 231 0</inkml:trace>
  <inkml:trace contextRef="#ctx0" brushRef="#br0" timeOffset="21444.73">14257 11382 24 0,'0'0'120'15,"-4"0"-15"-15,4 0-16 0,0 0-19 16,0-2-19-16,0 2-18 0,0 0-14 15,0 0-10-15,0-1-7 0,0-1-22 0,0 2-42 16,0-1-54-16,0-1-48 0</inkml:trace>
  <inkml:trace contextRef="#ctx0" brushRef="#br0" timeOffset="22054.62">14251 11344 84 0,'0'0'240'0,"0"-1"21"0,0 1 11 16,0-2 26-16,0 2 27 0,0 0 26 0,0 0-7 15,0 0-36-15,0 0-53 0,0 0-46 16,0 0-42-16,0 0-31 0,0-1-26 16,0 1-36-16,0 0-11 0,0 0-16 15,0 0 6-15,0 0-10 0,0 0-2 0,0 0-3 16,0 0-9-16,2 0-9 0,-2 0-2 15,0 0-3-15,0 0-2 0,0 0-2 16,0 0 0-16,0 0 4 0,0 0 1 0,0 0 2 16,4 0 3-16,-4 1-2 0,2-1 1 15,-2 0-1-15,0 0-1 0,4 0-3 16,0 0-2-16,-4 0 2 0,2 0-1 16,-2 0-4-16,6 0-4 0,-6 0-2 0,9 0-4 15,-7 0 2-15,2 0 1 0,0 0-1 16,-2 0 0-16,2 0-4 0,-2 0 2 15,7 2 0-15,-9-2 5 0,2 1 4 16,2 1 8-16,-2 0-2 0,-2 2-4 0,4-1-3 16,-4 0 0-16,0 1 2 0,-4-1-2 15,4 3-1-15,-6 0 2 0,4 0 4 16,-2 0 13-16,-3 2 10 0,1-2 12 16,-2 1 0-16,6 2 4 0,-9-1-7 0,5-1-6 15,-2 1-12-15,2-1-5 0,4 1-4 16,-7-3-5-16,7 3-9 0,-2-2 1 0,2-2 0 15,2 3 7-15,-4-3 8 0,4 1 11 16,0-1 13-16,0 1 6 0,4-2 6 16,-4 0-20-16,2 0-1 0,2-2-5 15,-2 1 5-15,3-1-13 0,-1 1-5 0,-2-2-4 16,2 0-3-16,2 0-5 0,-2 0-7 16,-2 0-30-16,4-3-70 0,-1 1-98 15,-1 1-79-15,-2-2-51 0,6 1-131 0,-8-1-153 16,2 0-147-16,2-2-10 0,-2 3 113 15,3-3 182-15,-1 2 187 0</inkml:trace>
  <inkml:trace contextRef="#ctx0" brushRef="#br0" timeOffset="22382.6">14464 11292 216 0,'2'-3'228'16,"2"1"0"-16,0-1 17 0,-4 2 29 15,2-1 48-15,-2 1 48 0,4 1 21 16,-2-2-27-16,2 1-69 0,0 1-73 15,-1-4-66-15,5 4-51 0,-6-1-38 0,2 0-25 16,-2-1-15-16,2 1-13 0,0-1-7 16,-2 2-1-16,-2-1-2 0,5-1-10 15,-3 2-21-15,2-1-51 0,0 1-125 0,-4 0-168 16,0 1-158-16,0-1-89 0,0 0-9 16,0 2 84-16,-4-2 144 0</inkml:trace>
  <inkml:trace contextRef="#ctx0" brushRef="#br0" timeOffset="22600.32">14470 11312 190 0,'0'2'291'16,"-4"0"-24"-16,4-1 24 0,0 1 61 16,0-1 56-16,0 1 13 0,0-1-38 0,0 1-68 15,0-2-76-15,4 1-65 16,0-1-48-16,-4 0-39 0,2 2-23 0,2-2-18 15,-2 0-10-15,6 0-14 0,-5 0-8 16,1 0-21-16,2-2-43 0,-2 2-97 0,-2 0-186 16,2 0-189-16,0 2-137 0,-4-2-30 15,2 1 90-15,-2-1 147 0</inkml:trace>
  <inkml:trace contextRef="#ctx0" brushRef="#br0" timeOffset="23104.27">14517 11343 168 0,'0'0'178'0,"2"-2"-10"0,-2 2-3 15,0-1-1-15,0 1-7 0,5-2-9 16,-3 1-8-16,2-1-7 0,0 1-16 0,-2-3-18 16,2 2-22-16,-2 0-20 0,6-1-22 15,-6 0-14-15,7-1-6 0,-3 0-10 16,-4 2 1-16,6-3-4 0,-2 2-2 15,1 0-4-15,-3-2-16 0,2 3-27 0,-2-1-36 16,2 0-14-16,1 0-1 0,-1 0 18 16,0-2 23-16,2 1 18 0,-6 1 17 15,5-2 6-15,1 1 6 0,-2 0 4 0,0 0 3 16,0 0 2-16,3-1 4 0,-7 2 18 16,4 0 27-16,2 2 35 0,-2-2 37 15,1 1 41-15,-1 1 50 0,-2-1 53 16,0 4 23-16,-2-1-18 0,4 1-49 0,-6 1-56 15,4-1-42-15,1 2-31 0,-5 0-23 16,0 2-19-16,0-2-17 0,0 3-8 16,0 0-6-16,-9 1 5 0,9-2 4 15,-6 1 4-15,4 1 8 0,-2-1 11 0,-2-1 16 16,2 0 7-16,-3 0 11 0,3-3 8 16,-2 1 4-16,0-2-8 0,2 0-21 0,-2-2-18 15,1-2-13-15,-1-1-7 0,4 0-4 16,-6-3-11-16,8 0-3 0,-2 0-7 15,2-3-6-15,-4 2-3 0,4-2-3 16,4-1-14-16,-4 3-48 0,2-2-87 0,-2 0-128 16,0 2-252-16,0-1-306 0,4 2-94 15,-4 0 154-15,-4 0 307 0,4 3 185 16</inkml:trace>
  <inkml:trace contextRef="#ctx0" brushRef="#br0" timeOffset="24495.85">13354 9378 87 0,'0'0'92'0,"2"0"8"15,-2-2-4-15,0 2-11 0,0 0-15 0,0 0-13 16,0 0-5-16,0 0-7 0,4-1-8 15,-4 1-6-15,0 0-3 0,4-2 5 16,-4 1 4-16,2-2 7 0,2 0 2 16,-2 0 4-16,2-2 4 0,0 2 11 0,3-3 4 15,-3 1-1-15,2 1-2 0,0 0-7 16,0-1-3-16,1-1 8 0,3 2 17 16,-2-2 15-16,0 1 7 0,3 1-6 0,-1 1-19 15,0 0-14-15,1 1 2 0,-1 2 29 16,3 0 34-16,-3 3 6 0,0 0-20 15,-2 3-27-15,3 0-22 0,-3 3-15 16,0 0-6-16,1 1 6 0,-3 1 27 0,0 0 23 16,0 1 3-16,2-2-13 0,-5 1-21 15,3-2-20-15,-2 1-17 0,2-1-7 0,0-1 3 16,3-1 5-16,-3-1 1 16,4 0 1-16,-4-2-3 0,5 0 5 0,-1-3 0 15,2 1-6-15,-1-1-2 0,1-1-6 16,-2-1 5-16,5 1-6 0,-7-2-5 0,3 1-2 15,-1-3-6-15,0 3-3 0,1-2 0 16,-1 0 4-16,0 0-6 0,-4 0 1 16,1 0-13-16,-1 0-24 0,4 0-48 15,-4-1-110-15,1 2-212 0,1-1-248 0,-6 0-160 16,2 0 70-16,0 0 193 0,-2 2 214 16</inkml:trace>
  <inkml:trace contextRef="#ctx0" brushRef="#br0" timeOffset="25224.3298">13897 9688 171 0,'0'2'237'0,"0"-1"-80"0,0 1-48 15,0-1-26-15,0-1-19 0,2 0-18 16,-2-1-8-16,0-2-7 0,4 0-4 16,-2-1-4-16,3-1-7 0,1-1-2 0,-2 0 1 15,0-3-2-15,2 0 1 0,0 0 5 16,1 0 9-16,-1-2 16 0,2 2 18 15,-6-1 14-15,6 1 6 0,-1 0-5 16,-5 1-17-16,6 1-18 0,-6 1-17 0,2 0-10 16,-2 1 7-16,7 1 21 0,-7 1 41 15,2 1 37-15,-2 2 7 0,2 2-19 16,0 1-32-16,-2 1-26 0,-2 2-18 0,4 0-10 16,0 3-7-16,-4 2-4 0,0-1 0 15,0 2-2-15,0 2-1 0,0-1-1 16,-4 2 1-16,0 0 17 0,4 0 25 0,-2 0 23 15,-2 0 1-15,0-2-13 0,4 0-15 16,-2-1-12-16,-2-2-9 0,2 1-2 16,2-2-8-16,-9-3-7 0,9 0-2 15,-6-3-1-15,4 0-5 0,2-3-1 0,-8-2-3 16,6 1 3-16,-5-2 2 0,-1-2-1 16,6 0 1-16,-6 0-2 0,2-3 0 15,4 2 1-15,-7 0-4 0,3-1 0 16,4 0-1-16,-2 2 2 0,0-1-3 0,2-1 0 15,2 3-2-15,-4 0 1 0,-1-1 3 16,5 0 9-16,0 1 20 0,5 1 22 0,-1-1 18 16,-4 1 14-16,2-1 9 0,2 3-5 15,0 0 0-15,-2-1-10 0,2 1-8 16,-2 1-17-16,2 0-13 0,1 0-2 16,-3 1 1-16,4-1-2 0,2 2-2 0,-6-1-2 15,2 0-2-15,0 1-5 0,3-2-6 16,-5 2-5-16,2-1-4 0,0-1-1 15,2 2 1-15,-4-2 2 0,7 1 0 0,-7-1-13 16,4-1-44-16,-2 1-111 0,2-2-236 16,-2 1-260-16,0-1-164 0,3 0 82 15,-5 0 196-15,6 2 213 0</inkml:trace>
  <inkml:trace contextRef="#ctx0" brushRef="#br0" timeOffset="25717.8298">14191 9741 21 0,'0'0'175'0,"0"0"5"0,2 1 11 16,-2-1 4-16,0 0 8 0,0-1 17 16,0 1 26-16,4 0 28 0,-2-2 4 15,-2 0-15-15,4 0-25 0,0 2-28 0,-2-3-20 16,2 3-31-16,-1-2-30 0,5 1-37 16,-6 1-28-16,-2-2-18 0,8 2-12 15,-8 2-7-15,6-1-4 0,-6 1-2 16,0 1-3-16,0-1-5 0,0 3-2 0,0 0-5 15,0 1 1-15,-6-1-1 0,6 2-2 16,-8 0-1-16,6 1 0 0,-2-1-4 0,0 0-1 16,-3 1 1-16,5 0-1 0,-2-2 2 15,0 1 0-15,-2-1-1 0,6 0-1 16,-2 0 1-16,2 0 0 0,-4-2 0 16,-1 3 4-16,5-3 0 0,5-1 4 0,-5 1 1 15,4 0 3-15,-4-1 3 0,2 0-1 16,-2-2-2-16,6 1-6 0,-2-2 1 15,0 1 0-15,-2-1-4 0,2-1-10 0,-1 1-30 16,5-2-108-16,-6 1-214 0,2-1-231 16,0-1-179-16,2-2 50 0,-4 1 161 15,3-2 219-15</inkml:trace>
  <inkml:trace contextRef="#ctx0" brushRef="#br0" timeOffset="25951.73">14333 9739 148 0,'5'-4'243'15,"-3"1"-71"-15,2 0-38 0,-2 1 1 0,2-1 19 16,0 2 24-16,2-3 13 0,0 2-3 16,1 0-23-16,-1 1-44 0,2-1-40 15,-6 1-28-15,9-1-21 0,-5 1-17 0,2-1-4 16,-2 2-8-16,0-1-17 0,1 1-55 15,-3 0-71-15,0 1-57 0,-2-1-49 16,2 2-41-16,-4-1-25 0,-4 1 0 16,2 1 38-16</inkml:trace>
  <inkml:trace contextRef="#ctx0" brushRef="#br0" timeOffset="26121.76">14387 9760 63 0,'-8'3'200'0,"8"2"36"0,-2-2 32 0,2 0 48 16,-4-1 58-16,8 3 53 0,-4-3 0 15,2 1-50-15,2-2-82 0,0 1-87 16,-2-2-68-16,6 0-53 0,-1-2-32 0,-5 2-20 16,6-3-16-16,-6 2-26 0,4-2-60 15,3-1-155-15,-3 3-204 0,-2-2-196 0,2 0-92 16,-4 0 68-16,6-1 153 0,-6 0 192 16</inkml:trace>
  <inkml:trace contextRef="#ctx0" brushRef="#br0" timeOffset="26488.98">14493 9754 58 0,'0'2'181'0,"0"0"0"0,4-2 17 0,-4 2 15 16,4-2 7-16,-4 0-8 0,2 0-33 16,2-2-47-16,-2-2-42 0,6 0-35 15,-6-1-21-15,5-3-15 0,1 1-7 0,-6 0 0 16,4-1 23-16,2-1 33 0,-6 0 41 15,7 0 24-15,-3-1 15 0,-4-1 9 16,6 2 5-16,-6-1 5 0,-2 1 3 16,7-2-3-16,-7 4-22 0,4-1-26 0,0 1-33 15,-4 1-21-15,2 1-6 0,-2 1 12 16,0 0 11-16,0 3 9 0,4 1-5 16,-4 1-5-16,0 3-2 0,-4-1-2 15,4 1-3-15,0 1-5 0,0 0 1 0,0 2-7 16,-2 0-11-16,2-1-16 0,0 3-12 15,-4 0-16-15,0 0 0 0,4 0-7 0,0 0-16 16,0 1-51-16,-3 1-78 16,3-2-71-16,0 2-63 0,0-1-133 0,0-1-134 15,0 0-119-15,3 0-30 0,-3-3 57 16,4 0 135-16,0-3 180 0</inkml:trace>
  <inkml:trace contextRef="#ctx0" brushRef="#br0" timeOffset="26835.75">14716 9657 38 0,'8'-8'174'0,"0"1"25"16,3-1 17-16,-5 0 10 0,4 3-6 16,-2-1-9-16,1 1-11 0,-1 1 8 15,-2 1 28-15,0 1 20 0,1 4-12 16,-3-1-41-16,-2 2-50 0,2 2-39 0,-4 2-27 15,-4 0 0-15,4 3 8 0,-2-2 3 16,-2 0-9-16,-3 1-14 0,3-1-17 0,-2-1-2 16,4-1-4-16,-6 0 5 15,6-3-9-15,-5 0-11 0,3-3-11 0,0 0-7 16,2-1 2-16,2-2-5 0,-4-2-2 16,0 1-4-16,4-2-6 0,0-2-7 0,0 2 0 15,0 0 3-15,0-1-3 16,4 1-2-16,0 0-3 0,-4 1-3 0,2-1-15 15,2 2-40-15,0-1-70 0,-1 2-132 16,1 0-157-16,-4 1-129 0,2 1-64 0,-2 1 0 16,0 0 82-16,0 1 143 0</inkml:trace>
  <inkml:trace contextRef="#ctx0" brushRef="#br0" timeOffset="27182.46">14786 9696 70 0,'0'4'178'0,"4"-1"24"0,-2 0 20 16,-2 3 16-16,4-3 19 0,1 1 13 15,-5 1 10-15,2 1 0 0,-2-1-6 16,0-1-33-16,0 2-37 0,0 0-35 0,0 1-19 16,-2 0-22-16,2-1-22 0,-5 1-23 15,1 1-26-15,-2-2-15 0,4 1-13 16,-6-1-2-16,6-1-7 0,-5 1-2 15,3-2-2-15,0-1-2 0,2 2 1 0,-6-2 1 16,6-2-3-16,-2 0-5 0,2-1-3 16,-3-1-4-16,1 0 0 0,4-2-1 0,0-2-1 15,0-1 0-15,0 0 2 16,0 0 1-16,4 0 1 0,1 0-1 0,-3-1-2 16,2-1-5-16,-2 2 0 0,6 0 1 15,-6 0-7-15,6-1-26 0,-1 1-74 0,-1 0-153 16,-2 1-172-16,2 1-131 0,-4 1-53 15,7 0 20-15,-7 0 97 0,4-1 146 16</inkml:trace>
  <inkml:trace contextRef="#ctx0" brushRef="#br0" timeOffset="27505.9">14937 9703 95 0,'2'-2'253'0,"6"2"-43"0,-1-1-20 15,-1 0 8-15,0-1 9 0,2 1-1 16,-6 1 6-16,4 0 21 0,3 0 36 0,-7 1 24 16,4 1-24-16,-2 0-53 0,0 2-45 15,-2 0-43-15,2 2-28 0,-1 0-32 16,-3 2-12-16,0-1-13 0,0 2-7 16,0 2-6-16,-3-2-4 0,-1 0-2 0,4 0-4 15,-2-2-3-15,-2 1-1 0,0-2-5 16,-2-2-2-16,4 0 2 0,-2 0 5 15,-1-4 0-15,3-2-3 0,-4-1-4 0,2 0-5 16,0-3-3-16,4 0 0 0,-2-1-3 16,2-1-1-16,0 1-4 0,0 1 0 15,0-2-4-15,0 2-16 0,0 0-43 16,2-1-162-16,-2 2-230 0,0 1-267 0,0-1-51 16,0 2 113-16,0 2 232 0</inkml:trace>
</inkml:ink>
</file>

<file path=ppt/ink/ink171.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08:52.562"/>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2002 11,'0'0'23,"0"0"-7,2-9-4,-2 9-2,0 0-3,0 0-1,0 0-3,1 10-1,1 0 0,0 4 1,0 2 0,1 4 1,1 1 0,0 3 0,-2-1 0,2 4 1,-2-2-1,2 4 0,-4-1 0,3 6-1,-1-2 1,0 2-2,0 3 2,0 0-2,-1-1 1,2 3 0,-1-8 0,1 3 0,-3-5-1,4-2 1,-4-2-1,2-2 1,-2-3 0,0-4-2,0 1 0,2-3 0,-1-2 0,-1-3-1,3 1-3,-3-10-5,0 0-18,10 8-9,-10-8-1,8-15 1</inkml:trace>
  <inkml:trace contextRef="#ctx0" brushRef="#br0" timeOffset="641">299 1957 0,'0'0'28,"-2"-12"1,2 12 0,0 0-14,0 0-4,0 0-2,0 0-2,0 0-2,0 0-2,2 15-1,-2-1 1,1 7 0,-1 3 1,2 6-1,-4 2 0,2 6 0,-1-3 0,1 6-1,-2-2 0,1 2 0,-1 0 0,1-1 0,-1 1 0,1-2-1,-1 2 0,2-5 1,-1-2-1,1 1 1,0-5-1,1-1 0,1-5 0,-2-2 0,1-7 0,1 0 0,-1-5-1,-1-10 0,3 9-2,-3-9-3,0 0-7,2-12-18,-4 3-5,-1-6-3,-1-1 2</inkml:trace>
  <inkml:trace contextRef="#ctx0" brushRef="#br0" timeOffset="1688">137 2381 18,'0'0'14,"13"-7"-1,-13 7-1,9-1-2,-9 1-2,16 0-1,-16 0 0,18 1-1,-7-1-1,4 2 0,2-1-1,2 0-1,4-1 1,5 2-1,0-2 0,5 0 1,3-3-1,4 3 1,1-4-1,2 2 1,0-2 0,1 0-1,1 0 1,-1 1-1,-3-1 0,1 3 0,-4-2-1,1 3 0,-1-1 0,3-3 0,-3 4 1,1 0-2,1 0 1,0 0 0,-2 0 0,1 0 0,-4 0 0,0 3 0,-3-3 0,-2 2 0,-9-1 0,-1 1-1,-5 0 1,-2-2 0,-4 2-1,-9-2 0,12 2 0,-12-2 0,11 2-1,-11-2-3,18 4-15,-18-4-20,13-1-1,-13 1 0,0 0-1</inkml:trace>
  <inkml:trace contextRef="#ctx0" brushRef="#br0" timeOffset="3609">1326 2338 15,'0'0'19,"0"0"-5,13-6-2,-13 6-1,16 1-2,-16-1-1,17 3-3,-8-2 1,3 4-1,1-5 0,3 5 0,1-5-1,1 1 0,-1-2 0,2 0-1,-1-2 1,2 3-2,-4-1 1,2 1 0,-2-3 0,2 2-1,-3-1 1,2 1 0,-2-2 0,0 1 0,-2-1 0,0 1 0,-4 0-1,1 2 2,-10 0-2,8-2 1,-8 2-1,0 0 1,0 0-2,0 0-1,0 0-8,0 0-27,0 0-1,0 0 0,-11 3-2</inkml:trace>
  <inkml:trace contextRef="#ctx0" brushRef="#br0" timeOffset="6328">895 2885 45,'0'0'31,"3"-13"1,-3 13-10,0 0-15,0 0-2,4 14-2,-3 1 0,2 4-1,-1-1 1,1 5 0,-2-2-1,3 1 0,-2-2 0,2 1 0,-1-7-1,3 1 0,0-2-1,2-2 1,0-2-1,2-2 1,2-3-1,1-1-1,4-2-3,-2-5-11,1 1-18,0 2-2,-2-1 1,-3 2-1</inkml:trace>
  <inkml:trace contextRef="#ctx0" brushRef="#br0" timeOffset="6734">1166 3169 28,'10'-8'29,"-10"8"1,11-18-8,-11 18-14,12-22 1,-3 12-2,-2-5-2,3 3 1,-5-1-2,1 4 0,-6 9 0,7-12 0,-7 12-1,4 13 1,-5 1 0,2 7-2,-2 4 0,2 4-1,1 3-3,-4-6-13,4 2-19,1-4-1,-1-8-1,-2-16 0</inkml:trace>
  <inkml:trace contextRef="#ctx0" brushRef="#br0" timeOffset="7719">1716 2334 13,'0'0'12,"0"0"2,0 0-3,0 0-1,14-8-2,-14 8-1,12-9 0,-12 9 1,19-15-1,-6 3-2,3 3 0,3-5-1,2 1 0,3-4 0,1 1-1,1-2 0,2 0 0,-6-1 0,4 1 0,-4-2-1,1 1 1,-5-2-1,2 1 0,0 0 0,1-2-1,-1 1 2,1 0-1,1-2 0,3 3 0,-2-3 0,6 2 1,-3-4-1,2 4 0,4-7 1,3 2 0,5-3-1,2-1-1,0 0 0,2-1 1,-2 0-1,-1 3 1,-3 0-1,-1 3 1,-4-1 0,-4 2 0,-3 1 0,-1 1 0,-2 0 0,-3 0 0,-2 2 0,-3 4-1,-2-1 1,-3 5 0,-4 3 0,-6 9-1,9-9 0,-9 9 0,0 0-1,0 0-3,0 0-9,0 0-25,-7 13-2,-4-6-1,-7 4 0</inkml:trace>
  <inkml:trace contextRef="#ctx0" brushRef="#br0" timeOffset="8703">1796 2219 33,'0'0'30,"0"0"2,0 0-1,0 0-20,7 17-3,0 3-3,-4-2-1,3 4-3,3 6-11,1-3-22,-6-5-1,5-4 0,-9-16-2</inkml:trace>
  <inkml:trace contextRef="#ctx0" brushRef="#br0" timeOffset="9188">2918 1304 4,'0'0'30,"-2"-12"1,2 12 1,0 0-14,-6-10-5,6 10-2,0 0-3,0 0-3,3 14-2,-1-2-2,-1 7-5,-4 5-20,0 1-7,-1 5-2,-6-4 0</inkml:trace>
  <inkml:trace contextRef="#ctx0" brushRef="#br0" timeOffset="9672">2162 1253 14,'0'0'30,"1"-17"1,-1 17 1,0 0-18,1-15-3,-1 15-2,0 0-3,0 0-1,4 16-2,-5-4-1,-3 2 0,0 6 0,-3 2 0,0 3-1,-2 0-1,1-1 0,2 0-1,2-4-1,5 1 0,4-8-1,5-1-2,1-6-4,6 2-9,0-3-15,-1-4 1,1 2 0</inkml:trace>
  <inkml:trace contextRef="#ctx0" brushRef="#br0" timeOffset="10016">2314 1380 23,'10'-7'29,"0"-2"0,3-1-4,1 8-15,-6 0-1,4 6-2,-12-4-2,9 16-2,-11-3-1,-5 1-1,-2 0 0,0 3 0,-1-3 0,-1-1-1,3-1-1,5 0 1,6 0-2,-3-12-9,19 12-19,0-7-2,1-1 1,-1 4 0</inkml:trace>
  <inkml:trace contextRef="#ctx0" brushRef="#br0" timeOffset="10625">1848 2283 9,'0'0'27,"4"-9"2,-4 9 0,0 0-16,11-2-1,-11 2-4,14-1-1,-1 2-1,-1-3-2,6 3 1,-1-2-1,1 1 0,4 0-1,0 2-1,2-1 0,2 1 0,2 1-1,3 0-1,0-1 1,0-1 1,0 1-1,0-4 0,-3 2 0,0-1 0,-5-1-1,-4 1 1,-2 0 0,-4 0 0,-3 1-2,-10 0 0,12 2-6,-12-2-19,0 0-7,0 0-3,-12-6 1</inkml:trace>
  <inkml:trace contextRef="#ctx0" brushRef="#br0" timeOffset="11094">2125 2040 20,'0'0'29,"5"-12"2,-5 12 1,15 0-18,-15 0-4,19 5-2,-9 0-1,6 7-1,-4 2-1,2 6-1,-4 2 0,-1 3-1,-4 0-3,-4 1-7,-3-2-26,-3-1-1,-5-6-1,-1 0-1</inkml:trace>
  <inkml:trace contextRef="#ctx0" brushRef="#br0" timeOffset="11563">2494 2008 16,'0'0'29,"0"0"1,0 0 1,-4-10-20,2 0-2,2 10-2,8-23-2,0 8-1,1-4-3,0 0 0,0-2 0,0 1 0,0 3-1,0 0 0,-3 5 0,-6 12-1,11-5 1,-6 14 0,-3 8 0,0 5 1,-1 8-1,0 3 1,-1 5 0,-1 1 0,-1-2 0,0-3 0,-1-6 0,0-4 1,-2-6-1,0-5 0,5-13-1,-16 7 0,6-11 0,-3-5-2,1-3 1,-2-3 0,1 0-1,0-2 1,0 1 1,6 2 1,-1 3 1,8 11 0,-7-14 1,7 14 0,0 0 0,12-7 1,-12 7 0,17 0-2,-3 0 0,1 0-3,8 4-11,-5 0-22,0-2 0,-2 0-2,-1 2 1</inkml:trace>
  <inkml:trace contextRef="#ctx0" brushRef="#br0" timeOffset="12359">2690 2105 7,'8'-12'28,"-8"12"1,11-10 2,-11 10-15,18-7-3,-18 7-3,19-3-2,-19 3-1,18 7-2,-18-7 0,7 17-1,-8-6-1,-1 4 1,-5-1-2,-1 2 0,-2 0-2,0-2 1,0-1 0,0 0-1,3-2 1,5-1 1,2-10 0,8 13 0,3-11 0,6-1-1,3-1-3,2-7-20,2 2-12,-2 0-3,-3-3 0,-3 4-1</inkml:trace>
  <inkml:trace contextRef="#ctx0" brushRef="#br0" timeOffset="13813">2958 1323 3,'6'-11'12,"-6"11"-1,0 0-3,9-12-2,-9 12-1,8-16-2,-3 7-1,2-1 0,-4-3-1,3 0 0,0-1 0,1-1 0,-1-2 0,1 1 1,-1-2-1,0-3 1,1 1 0,1-4 1,2 1 1,0-3-1,0 3 1,1-3 0,1 2 1,0-3-1,1 3 0,1-2-1,-2 1-1,0-1 0,4 2 0,-4-2 0,2 0 0,-1 0 0,0 0-1,-2-1 1,4 1-1,-4-1 0,1 3 0,-2-4 0,2 2 0,-3-2 0,1-1-1,-1 3 1,2-1-1,-1 1 1,0-2-1,0 2 1,2 1 0,-2 1-1,1 1 1,0 0-1,1 0 1,-2 1 0,2 1 0,-2 0-1,0 2 1,-3 0 0,2 4 0,-3 0 1,1 2-1,-2 0 1,1 4-1,-1-2 1,0 1 1,-1 2 0,-4 8 0,7-17 1,-7 17 0,4-10 0,-4 10-1,0 0-2,0 0-3,0 0-11,0 11-19,0-11-3,-8 16 1,0-6 0</inkml:trace>
  <inkml:trace contextRef="#ctx0" brushRef="#br0" timeOffset="14906">2957 1368 14,'0'0'22,"0"0"-10,-2-10 0,2 10-2,0 0-3,6-12-1,-6 12 0,0 0-2,10-3 1,-10 3 0,12 0 0,-12 0 0,16-3 0,-7 1 0,5-2-1,-2 1-1,1 1-1,3-2 0,-3 1-1,2 1 0,2-1 0,-2 1 0,2 2 0,0-2 0,-2 1 1,2-1 0,-1 1-1,-2-2 2,3 3-1,-4-4 1,3 4-1,-2-4 1,0 3 0,-2-3-1,1 3 1,-3-3-1,-1 1 1,-9 3-1,15-5 0,-15 5-2,0 0-2,0 0-10,0 0-22,0 0-1,0 0-1,-16 2 1</inkml:trace>
  <inkml:trace contextRef="#ctx0" brushRef="#br0" timeOffset="15844">3239 960 8,'0'0'25,"9"-2"2,-9 2-8,0 0-5,8 12-3,-8-12-2,13 15-1,-7-6 0,3 6-2,-1 1-1,-1 3-2,-3 1-1,2 0-2,-4 5-5,-4-4-12,-4 1-14,2 0-1,-3-6 0</inkml:trace>
  <inkml:trace contextRef="#ctx0" brushRef="#br0" timeOffset="18234">2885 52 18,'6'-13'29,"-5"-1"0,2 1-4,-3 13-13,5-12-2,-5 12-2,0 0-2,8 16-2,-8-3-1,1 8 0,-1 0-1,0 5 0,-1-1-1,2 1-1,1 0 1,1-3-1,5-2-1,2-7-3,6-1-6,-1-4-18,3-5-4,3 0 0,-4-5 1</inkml:trace>
  <inkml:trace contextRef="#ctx0" brushRef="#br0" timeOffset="18938">3116 153 3,'0'0'25,"4"-10"-1,-4 10-6,12-9-5,-1 8-2,-11 1-3,20-1-2,-12 2 0,5 5-2,-13-6 0,13 16-1,-13-7 0,0 1-1,0-10 0,-7 18-2,7-18 0,-9 12-2,9-12 0,0 0-1,0 12 0,0-12-1,10 9 1,-10-9-1,15 16 3,-8-5 0,-2 2 1,-1-1 0,-8 3 1,-2-1 1,-3-3 0,-2-5-4,0-4-20,11-2-4,-21-3-1,21 3 0</inkml:trace>
  <inkml:trace contextRef="#ctx0" brushRef="#br0" timeOffset="20844">1874 2770 3,'0'0'25,"0"0"0,0 0-4,0 0-7,3 10-4,-1 2-2,-2 4-1,1 3-2,-1 0-1,2 6 1,-1-1 0,1 2-2,-1-3-1,2-6-8,-2-4-22,5-2-2,-6-11 0,10 2-2</inkml:trace>
  <inkml:trace contextRef="#ctx0" brushRef="#br0" timeOffset="21953">3104 2618 22,'0'0'25,"0"0"1,0 0-12,2 15-5,-5-4-2,3 6-1,-1 1-1,0 2 0,1 0-2,-1-1 1,1-5-1,0 1 0,0-15 0,-1 14 0,1-14 0,0 0-1,0 0 1,5-10-1,-4 0 0,1-4 0,-2-2 0,1-1-1,-1 0 0,0 2 0,0 2 0,0 3 0,0 10 0,0 0 0,0 0 1,3 22-1,-1-5 1,2 6-1,-1 1 0,0 4 2,1-2-6,-4-3-21,2-6-9,-1-1-2,-4-6 0</inkml:trace>
  <inkml:trace contextRef="#ctx0" brushRef="#br0" timeOffset="24031">2973 1424 10,'0'0'28,"0"0"1,0 0-3,0 0-13,0 0-3,0 0-4,6 16-5,-4-6-5,4 6-9,0 6-14,-3-4-1,3 6 0</inkml:trace>
  <inkml:trace contextRef="#ctx0" brushRef="#br0" timeOffset="24203">3025 1744 3,'-6'15'22,"6"3"1,-3-3-10,1 3-10,1 2-16,-4-4-6,8 3-2</inkml:trace>
  <inkml:trace contextRef="#ctx0" brushRef="#br0" timeOffset="24328">3028 2111 27,'3'29'27,"-5"-1"-3,3-6-5,0 3-10,1-2-10,2 2-12,-2-5-12,6 3-2,-4 0 3</inkml:trace>
  <inkml:trace contextRef="#ctx0" brushRef="#br0" timeOffset="24453">3071 2488 27,'-4'26'30,"0"-1"-1,1-1-6,-1-3-9,0-4-17,-1-7-22,6 5-3,-1-15-2,-8 15-2</inkml:trace>
  <inkml:trace contextRef="#ctx0" brushRef="#br0" timeOffset="24969">1855 2290 40,'0'0'29,"0"0"2,0 0-11,8 13-12,-8-1-2,4 6-4,-1 5-4,-2 1-17,-1 3-10,3 1-2,-4-5 0</inkml:trace>
  <inkml:trace contextRef="#ctx0" brushRef="#br0" timeOffset="25141">1911 2675 22,'0'19'29,"3"4"1,-6-6 1,-2-1-23,2 5-3,-1-5-7,1-1-13,-1-2-14,4 2 1,1-2-1</inkml:trace>
  <inkml:trace contextRef="#ctx0" brushRef="#br0" timeOffset="25578">1999 2857 5,'3'-15'24,"-3"15"0,0 0-10,12-5-3,-12 5-1,12-4-3,-2 4-1,-1-3-2,4 3-1,0 0 1,2 0-1,1-1 1,2 1-1,-2-3 1,5 0-1,-3 1 1,5 1-1,-3-3 1,4 1-1,0-2 0,-1 3-1,2-2-1,-1 2 0,1-1 0,-3 0 0,3-1 0,-1 1 0,0-1 0,2 2 0,-3-1 1,2 0-1,1 0 1,-1 1-1,0 0 1,1 2-1,0 1 0,1-1 0,-1-2 0,3 2 2,-2 0-2,0 0 1,-1-2-1,2 1 1,-6-1 0,2 2-1,-4 0 1,1 0-1,-3 1 0,-1 2 1,-1-2-1,1 2 0,-1-1 0,-2 1 1,-2-3-1,0 1 1,-2-2 0,0 0 0,-10 1-1,10-5 0,-10 5-2,0 0-8,2-10-27,-2 10-1,-16-5-2,3 2 1</inkml:trace>
  <inkml:trace contextRef="#ctx0" brushRef="#br0" timeOffset="26203">2930 2697 35,'-8'-14'35,"8"14"2,-8-12-1,8 12-17,0 0-7,-7-11-5,7 11-2,0 0-2,0 0-1,0 0-1,0 0-1,13 4 0,-13-4 0,16 5 0,-7 0 0,2 0 0,0 1 0,2 1 1,-3 0-1,2 1 0,0 0 0,-3-1 1,0 0-1,-9-7 1,12 15 0,-12-15 0,1 17 0,-6-6-1,-3 0-1,-1 3-6,-9 0-26,2-2-4,-6-2-1,-2-1 0</inkml:trace>
  <inkml:trace contextRef="#ctx0" brushRef="#br0" timeOffset="26797">2033 2774 39,'0'0'33,"0"0"2,4-19-4,-4 19-18,0 0-4,0 0-3,0 0 0,0 0-3,-13 16-2,0-8 1,0 2-1,-2 1 1,-1 1-1,1-1 0,0-2-1,5 2 0,3-1 1,7 0-1,0-10 1,14 14 0,0-5-1,2-2 0,6 1-2,-4-6-7,6 3-26,-5-2-1,-3 1-1,-4 1 0</inkml:trace>
  <inkml:trace contextRef="#ctx0" brushRef="#br0" timeOffset="27750">290 2818 28,'-10'-4'29,"10"4"1,0 0-14,0 0-4,-3-12-3,3 12-4,10-1-2,-10 1-2,15 1 0,-4 0 0,2 2 0,2 0 0,4-2-1,0 2 1,5-1 0,4 1 0,-1-1-1,5-1 1,2 0-1,2 2 0,-1-4 1,2 1-1,1 0 0,-2-1 0,2 0 0,-2 1 0,0-1 0,-2 1 0,0-2 0,-1 2 0,2-3 0,-2 0 0,-1 1 1,1-1-1,0-2 0,1 2 0,-1-1 0,1 3 0,-3 1 1,1-2 0,-3 2 0,1 1 1,-4 0-1,0 2 2,-1-4-1,2 3 1,-1-1-1,-1 0 1,0-2-1,2 1 0,-2-2 0,3 1 0,-5 0-1,1-2 1,-3 2-2,-1-1-2,0 5-8,-5-3-24,-3-2 0,-12 2-1,9-7 0</inkml:trace>
  <inkml:trace contextRef="#ctx0" brushRef="#br0" timeOffset="28328">1683 2742 29,'2'-12'34,"-2"12"0,3-9 1,-3 9-20,0 0-4,0 0-2,15-2-2,-15 2-2,13 8-1,-13-8-1,14 14-1,-8-5 0,0 4-1,-2-2 1,-1 2-1,-3 1-1,-4 2-3,1 2-7,-9-1-27,-2-1 1,-7-3-3,-7-2 2</inkml:trace>
  <inkml:trace contextRef="#ctx0" brushRef="#br0" timeOffset="28766">417 2746 34,'16'-14'36,"-16"14"1,9-11-2,-9 11-19,0 0-3,0 0-5,-16 3-3,1 4-3,-2 2-1,-5 1 0,0 2-1,-2-1 0,4-1 0,4-1 0,4 0 0,8 2 0,4-11 0,16 17-2,0-11-3,9 6-28,-1 0-3,0-2-1,1 2 0</inkml:trace>
  <inkml:trace contextRef="#ctx0" brushRef="#br0" timeOffset="30578">2375 3207 22,'0'0'33,"0"0"1,4-10 0,-4 10-17,0 0-4,0 0-4,0 0-1,0 0-4,0 0-1,-9 9-1,8 0-1,-2 3 1,0 4-1,-1 2-1,-1 4 1,1-1 0,-2 4-1,2-2 0,1 2 1,1-3-1,4 0 0,-1-5 1,5-1 0,1-4 0,4-3 1,0-5-1,5-1 0,-2-2 1,2-1-1,0 0-1,-2-3-3,2 5-5,-16-2-20,20-3-8,-20 3-2,16-1 1</inkml:trace>
  <inkml:trace contextRef="#ctx0" brushRef="#br0" timeOffset="31578">2589 3449 20,'0'0'30,"0"0"2,8-12 0,-8 12-16,12-9-5,-2 8-2,-10 1-3,20-2-1,-10 2-1,0 6-1,-10-6 0,16 13-1,-13-3-1,1 1 0,-5 2 0,-3-1-1,-1 1 1,-2-2 0,1-1-1,0 0 0,6-10 0,-9 17 1,9-17-1,0 13 0,0-13 1,9 11-1,0-6 1,2-3-3,6 4-5,-7-7-16,6 2-11,4-1-2,-3-2 1,1 4-1</inkml:trace>
  <inkml:trace contextRef="#ctx0" brushRef="#br0" timeOffset="32063">2968 3237 61,'0'0'36,"-2"-12"-2,-3 1-8,5 11-17,-16 7-3,4 1-2,-2 5-2,-1 3 0,0 5-1,0 1 0,1 1 1,5-1-1,1 2 1,5-1-1,4-5 0,5-2-2,6-2-2,-1-6-5,11-1-21,-2-1-7,3-3-1,0-2 1</inkml:trace>
  <inkml:trace contextRef="#ctx0" brushRef="#br0" timeOffset="32563">3200 3420 20,'0'0'30,"14"-6"0,-14 6-4,11-4-11,0 7-2,-11-3-4,11 4-1,-11-4-4,3 14 0,-3-14-1,-6 22 0,-5-9-1,-1 1-1,-3 2 1,1-1-1,-1-1-1,5 1 1,1-4 1,8 0-1,1-11 1,12 14 0,2-10 0,3-1-1,5 0-3,-3-5-22,6 1-10,-5 1-2,-4-2-1</inkml:trace>
  <inkml:trace contextRef="#ctx0" brushRef="#br0" timeOffset="42766">2949 1329 14,'0'0'13,"0"0"-2,0 0-3,0 0-2,9-11 0,-9 11-1,13-10 1,-4 5 1,-2-4-1,5 1 0,2-3-1,-1 1 0,1-2 0,3-2-1,2-1 0,4-1-2,2-3 1,3 0-1,3-4 0,-1 2-1,3-4 0,1 1 0,-1-2-1,-2 3 1,2-4 0,0 3 0,-2-1 0,1 1 0,-1-3 0,4 3 0,3-4 1,1-1-2,3-3 2,3-4-2,4 0 1,0-2 0,2-1 0,1 4 0,-4 0 1,1 5 0,-10 4 0,-2 6 1,-9 4 0,-6 6 1,-6 0-1,-4 6 1,-12 4-1,0 0-2,0 0-2,0 0-7,0 0-25,-11 2-1,-1 2-1,0 6 0</inkml:trace>
  <inkml:trace contextRef="#ctx0" brushRef="#br0" timeOffset="43703">3050 1296 17,'0'0'26,"0"0"-6,0 0-4,0 0-3,0 0-4,0 0-3,0 0-2,0 0-1,0 0-1,13-3 0,-13 3 0,17-1-1,-6 0 1,5 1-1,-2-4 1,5 4-1,0-3 0,0 3 0,3-1 0,1 0 0,-1-1-1,3 3 1,1-2-1,1-2 1,4 0-1,3-1 1,-2-4 0,1 2 0,2-1-1,-2-2 1,1 4-1,-2-1 1,-3 3 0,-2 2-1,-1 0 1,-2 2 0,-3-1 0,5 0 0,-2-1 1,0-2-1,0-1 1,-1 2 0,0-4-1,-4 2 1,-3 0-1,-3 1 1,-13 3-4,0 0-12,0 0-18,0 0-1,-19 2 1,3-1-2</inkml:trace>
  <inkml:trace contextRef="#ctx0" brushRef="#br0" timeOffset="44484">3357 471 16,'-9'-16'30,"9"16"1,-7-11 0,7 11-18,0 0-4,-1-9-3,1 9-2,13 0-2,-3 2-1,5 4-1,4-1 0,3 4 1,2 4-1,2 3 1,0 2 0,-1 4 0,1-1 0,-4 5-1,-3-2 1,-1 0-1,-4-2 1,-2-1 0,-2-4-1,-3-3-1,-4-5-5,-3-9-15,6 15-10,-6-15-2,0 0 1</inkml:trace>
  <inkml:trace contextRef="#ctx0" brushRef="#br0" timeOffset="45000">3748 269 16,'0'0'26,"0"0"1,0 0 0,-2-11-22,5 1-1,5-1-1,1-5-2,0 0-1,1-5 0,-1 0 0,1-2 0,-2 1-1,0-2 1,-2 3 0,1 3 0,-1 0 0,1 7 0,-7 11-1,12-7 1,-12 7 0,12 17 0,-6 3 0,-2 0 0,-1 8 1,2 1-1,-2 3 0,-1 1 1,-2 0-1,0-2 0,0-3 0,-2-5 1,1-2 0,-1-4-1,-3-4-1,5-13 0,-17 10-1,6-10-1,-6-7 0,1 0 0,-5-4 0,4-1 1,-1-3 2,1 2 2,5 0 3,0 1 1,12 12 2,-11-16-1,11 16 2,0 0-2,13-10 0,-3 7-2,5 3 0,3-3-2,5 0-2,4 3-10,1-4-23,-3-1 0,4 1-3,-6-4 2</inkml:trace>
  <inkml:trace contextRef="#ctx0" brushRef="#br0" timeOffset="45641">4122 43 19,'6'-17'27,"-6"17"1,18-8-11,-18 8-6,20 0 0,-20 0-3,18 14-1,-12-2-2,-2 8-2,-4-2 0,-3 2-1,-3-1 0,-2-3-2,0-3-1,0-3-1,8-10 0,-8 12-1,8-12 1,0 0-1,14 13 0,-14-13 1,15 14 1,-9-3 2,-3-1 0,-3 4 0,-5 2-7,-4-1-21,-9-7-1,3 2-1,-7-7 0</inkml:trace>
  <inkml:trace contextRef="#ctx0" brushRef="#br0" timeOffset="46438">3696 794 22,'0'0'23,"0"0"-2,0 0-14,15 14 0,-1-1 0,-1 1 0,7 4 0,-2-1-1,3 5 0,0-1 1,-3 4-2,-2-5 0,-3 5 0,-6-6-1,1 3-1,-8-5 0,1 0-1,-5-4 0,0-3-1,0 1-5,4-11-14,-15 10-13,15-10-2,0 0 1</inkml:trace>
  <inkml:trace contextRef="#ctx0" brushRef="#br0" timeOffset="46813">4194 954 10,'0'0'28,"-12"3"0,12-3 2,0 0-17,0-16-8,0 16 0,11-22-1,-3 7-1,0-5-2,3-4 0,0-1 0,0-1-1,1 2 1,-1 0 0,-4 4 0,2 3 0,-3 6 0,-6 11 1,9 2 0,-6 8-1,0 7 1,1 3-1,-1 5 1,0 1 0,-2 4-1,2-1-1,-3 1 1,0 0-1,0-5 1,-3 1-1,0-6 0,0-2 0,-2-3 0,-4-6-2,9-9 0,-19 8-1,7-9 0,-2-4-1,-2-2 2,-1-2 0,2-1 2,2-3 1,1 3 2,4 2 1,0-3 2,8 11 1,-6-15-2,6 15 2,4-11-3,-4 11 1,14-10-2,-3 4-1,5 2-3,-1-1-3,8 4-8,-4-2-20,1 3-2,-1 1-2,0 1 1</inkml:trace>
  <inkml:trace contextRef="#ctx0" brushRef="#br0" timeOffset="47438">4543 919 26,'14'-6'30,"-14"6"1,13-4-1,-13 4-23,12 4-1,-12-4 0,7 19-4,-7-7 1,-2 1-1,-4 3 1,0-2-1,-2 1 1,3 0-1,0-4 1,5 0 0,0-11-1,15 13-2,2-5-13,6-5-19,0-4-2,6 1 0,-3-4-1</inkml:trace>
  <inkml:trace contextRef="#ctx0" brushRef="#br0" timeOffset="55891">4988 1354 0,'0'34'28,"-4"-5"0,5 1 1,-1 0-14,0-2-10,2 0-16,-3-4-14,8 5-1,-4-6-1</inkml:trace>
</inkml:ink>
</file>

<file path=ppt/ink/ink17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09:51.171"/>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108 4320 19,'18'-5'32,"-18"5"3,11-6 0,-11 6-18,0 0-3,9 4-1,-9-4-4,0 0-3,-10 12-3,3-2 0,-4-1-1,-2 3 0,-1-1-1,-1 1 0,-2-2 0,2-1 0,2-2 0,1-2 0,3-1 0,9-4 0,-10 8-1,10-8 2,0 13-1,6-4 0,-6-9 1,18 20-1,-3-10 0,0-1 1,4 2-2,-3-2-2,5 8-11,-4-7-23,0 2-3,-2-1-1,1-2 0</inkml:trace>
  <inkml:trace contextRef="#ctx0" brushRef="#br0" timeOffset="2329">902 4911 35,'3'-13'34,"-3"13"2,0 0-1,0 0-21,1-9-2,-1 9-2,0 0-5,0 0-1,-3 11-2,0-1 0,-3 3-1,0 4 0,-1 7-1,-1 0 1,0 3-1,1 2 0,3-2 0,1-1 0,2-3 0,2-1 0,3-5 0,4-2 1,3-2-1,3-3 1,1-2-1,1-6-1,6 2-3,-7-8-7,7 2-26,-6-1 1,0-1-2,-4 1 1</inkml:trace>
  <inkml:trace contextRef="#ctx0" brushRef="#br0" timeOffset="5016">1273 5151 11,'0'0'31,"2"-11"0,-2 11 2,1-13-14,-1 13-5,12-5-4,-2 4-3,-10 1-2,20 2-1,-11 2-2,1 5 1,-10-9-2,13 16 0,-11-5-2,-5-1 0,-2 4-1,-3-5-1,1 1 0,-2-3 0,3 4-1,6-11 1,-7 18 0,8-9 1,3 3 0,2 2 1,1-1 0,-1 1 2,-1 0 0,0-1 1,-5-2 0,-2-1 0,2-10 0,-15 12 1,5-9-3,-6-5-9,2 0-22,3-2-2,2 0 1,9 4-2</inkml:trace>
  <inkml:trace contextRef="#ctx0" brushRef="#br0" timeOffset="6313">1760 4930 19,'0'0'32,"0"0"2,-1-10-1,1 10-15,0 0-4,-17-1-3,17 1-4,-20 8-1,8 0-2,-4 0-1,0 5 1,0-1-1,4 4 0,-2 3 0,5 1-1,0 3 0,3-1 0,3-1-1,3-1 1,3-3-1,3 0 0,3-6-1,3-5-1,8 0-5,-5-9-15,8 3-17,-1-1 0,1 0-2,-3 0 1</inkml:trace>
  <inkml:trace contextRef="#ctx0" brushRef="#br0" timeOffset="7125">1896 5120 33,'0'0'31,"10"-10"2,-10 10-12,12-8-5,-12 8-3,12-7-5,-12 7-2,16-1-2,-16 1-1,12 6 0,-12-6-1,7 10 0,-7 0-1,-3 2 1,-3 0-1,-2 3 0,-3-1 0,1 2-1,-1-3 1,0 0 0,1-1-1,4 0 1,6-12-1,-3 15 2,3-15-1,7 14 1,-7-14-1,19 8 1,-7-5-1,2 1 0,2-1-2,-1-3-4,6 4-21,-6-3-11,1 0 1,-3-1-3</inkml:trace>
  <inkml:trace contextRef="#ctx0" brushRef="#br0" timeOffset="7579">2148 5160 23,'0'0'33,"7"-16"2,-7 16-1,14-6-14,-14 6-9,23-3-2,-12 4-2,2 4-4,-3 0 0,-1 4-1,-3 1-1,-5 2 1,-5-2-1,-3 2 0,1-3-1,6-9 1,-10 17-1,10-8 0,2 1-1,3 1 1,3 2-1,1 2 1,-1 0 0,-1 2 0,-5-2 1,-4 0 0,-6-1-1,-7-6-3,0 0-28,-4-3-4,-4-3-2,2-1 0</inkml:trace>
  <inkml:trace contextRef="#ctx0" brushRef="#br0" timeOffset="19938">240 1994 0,'8'-9'9,"-1"-3"-1,-1-2 0,3 0 0,-1 0-1,3-4-1,-3-1-1,0-3 0,1 1 0,-1 0-1,2-4-1,-1 0 0,1 1 1,0-2-1,0 3 1,1-1 1,0-1-1,1 1-1,2-1 0,-1 0 0,1-1-1,2 1-1,-2-2 0,1-1 0,2 1 0,-3 0 0,0 1-1,1 0 2,-1-1-1,-1 3 0,0-1 1,0 0-1,-1-2 1,4 2 0,-3-2-1,1 2 1,1-2-1,-1 3 1,-1-3 0,1 5-1,-1-3 2,-1 1-2,0 2 1,-1-1 0,0 2 0,0-1-1,0-1 0,0 2-1,-1 2 1,2 0-1,1-3 0,0 4 1,-1-2 0,2-1-1,-2 1 1,1 0 0,-1-1-1,2 1 1,-3 3 0,0-2 0,-3 3 0,3 1 1,-4 3-1,1 2 1,-4 1 1,-4 9-1,9-14 1,-9 14-1,0 0 1,0 0-1,0 0 0,7-9-5,-7 9-11,3 9-19,-3-9 0,-8 12-3,8-12 1</inkml:trace>
  <inkml:trace contextRef="#ctx0" brushRef="#br0" timeOffset="20922">1049 46 6,'10'-18'26,"-10"18"-2,12-16-4,-12 16-2,0 0-4,7-12-4,-7 12-2,0 0-2,0 0-1,-1 12-2,-2-1 0,-3-1-1,2 4 0,-4 2 1,1 5-1,-4 0-1,1 3 0,-2 0 0,-1 3 0,-2 0 0,0 3-1,-2-4 1,0 5-1,-2-2 0,1-2 1,0 2-1,1-3 0,2-1 0,2-1 1,-1-5-1,4 1 0,2-6 1,-1-1 0,2-4 0,7-9 0,-10 13 0,10-13 0,0 0 0,-10 11-1,10-11 0,0 0 1,-8 9-1,8-9 0,-7 10 0,7-10 2,-6 11-2,6-11 1,0 0 0,0 0 0,-8 9 0,8-9 0,0 0 0,0 0-1,0 0 1,0 0 0,0 0-1,0 0 1,0 0 0,0 0 0,0 0 0,0 0 0,0 0 1,0 0-1,0 0 0,0 0 0,0 0 0,0 0-1,0 0 1,10-4-1,-10 4 1,0 0-1,13-3 0,-13 3 0,12-1 0,-12 1 0,11 0 0,-11 0 0,18 1 0,-9 0 0,1 0 1,4 0-1,1 0 0,1 1 0,4-1 0,-2 3 0,2-3 0,-1 2 0,1 1 0,-1 0 1,2 2-1,-1-1 0,2 4 0,0-2 1,2-1-1,-3 0 0,1-1 1,-2 0-1,-1-3 1,-4 1-1,-2-2 0,-1 0 1,-12-1-1,14 2 1,-14-2-1,10 1 0,-10-1 0,0 0 1,11 3-1,-11-3 0,0 0 1,0 0-1,9 1 1,-9-1-1,0 0 1,0 0-1,0 0 1,0 0-1,10 0 1,-10 0 0,0 0 0,0 0 0,0 0-1,0 0 1,0 0-1,0 0 1,0 0-1,0 0 1,0 0-1,0 0 1,0 0-1,0 0 1,0 0-1,0 0 1,0 0-1,0 0 0,0 0 0,0 0 0,0 0 0,10 0 0,-10 0 0,0 0 1,0 0-1,0 0 1,0 0-1,0 0 1,10-12-1,-10 12 1,6-19-1,2 1 1,2-4-1,2-6 0,3-3 0,3-6 0,3-3 0,1-4 0,1 2 0,2 1 0,-5 2 0,2 4 0,-3 8 0,-2 3 1,-5 7-1,-3 5 0,-9 12 0,12-12 0,-12 12-3,0 0-2,0 0-17,-8 14-17,8-14 0,-14 13-3,4-1 1</inkml:trace>
  <inkml:trace contextRef="#ctx0" brushRef="#br0" timeOffset="23610">1086 697 0,'0'0'27,"0"0"0,0 0-1,-3-8-13,3 8-3,0 0-2,3 8-4,-3-8-4,2 13-9,-2-13-17,6 17-1,-6-17 1,3 17-1</inkml:trace>
  <inkml:trace contextRef="#ctx0" brushRef="#br0" timeOffset="23797">1125 860 14,'1'19'25,"-1"-19"-1,-3 18-17,5-5-20,-2-13-5,0 14-3</inkml:trace>
  <inkml:trace contextRef="#ctx0" brushRef="#br0" timeOffset="23938">1128 1104 36,'-3'22'31,"-3"-5"2,6-17-5,-8 26-20,5-10-6,1-3-14,0-1-16,6 1-4,-1-4 1,3 3-1</inkml:trace>
  <inkml:trace contextRef="#ctx0" brushRef="#br0" timeOffset="24079">1150 1416 18,'-5'23'30,"2"1"0,-2-6 1,-1-1-19,4-1-10,2-4-17,3 0-13,-3-12-1,7 10 0</inkml:trace>
  <inkml:trace contextRef="#ctx0" brushRef="#br0" timeOffset="24219">1160 1644 18,'-3'18'30,"2"1"0,-3-2 2,-2-1-18,6-1-7,0 3-10,1 0-24,2-8-3,3 4 0,-2-3-1</inkml:trace>
  <inkml:trace contextRef="#ctx0" brushRef="#br0" timeOffset="24360">1180 1977 20,'0'26'31,"-4"-3"1,0 3 0,4-3-17,-3-3-7,1-3-11,4-4-22,5 1-5,-4-4-1,4 2-1</inkml:trace>
  <inkml:trace contextRef="#ctx0" brushRef="#br0" timeOffset="24500">1214 2324 24,'-4'23'30,"4"1"2,-4-5-1,-1-3-23,3-4-8,5-1-17,2-1-12,-5-10-1,7 18 0</inkml:trace>
  <inkml:trace contextRef="#ctx0" brushRef="#br0" timeOffset="24625">1224 2621 34,'1'27'31,"-5"-6"1,0-3-11,8 0-10,-1 0-14,2-3-23,-2-5-4,4 4 0,-4-2-1</inkml:trace>
  <inkml:trace contextRef="#ctx0" brushRef="#br0" timeOffset="24750">1254 2969 31,'-5'30'31,"2"0"2,-3-3-1,2-2-24,3-3-17,1-6-18,5 4-4,-1-4 0,3 6-1</inkml:trace>
  <inkml:trace contextRef="#ctx0" brushRef="#br0" timeOffset="24907">1275 3453 47,'0'27'31,"-4"-9"1,4-3-5,-1 1-34,2-7-19,3 4-5,-2-3 0,4 4 0</inkml:trace>
  <inkml:trace contextRef="#ctx0" brushRef="#br0" timeOffset="25016">1290 3741 19,'0'31'26,"-5"-4"0,5 3-2,-3-2-26,2-2-11,1 0-5,-1-4-7,5 1 2</inkml:trace>
  <inkml:trace contextRef="#ctx0" brushRef="#br0" timeOffset="25125">1307 4083 26,'3'27'28,"-1"-2"-1,-4 4-4,5 1-8,-6-6-6,6 3-3,-3-4-7,2-5-7,1-4-13,1-2-7,-4-12 2,6 12 6,-6-12 8,4 14 7,-4-14 8,2 17 8,-7-6 13,2 4 7,-1-4 0,2 6-5,2-17-8,-6 25-5,2-16-9,4-9-19,0 0-17,0 0-3,3-15-2,-3 15-1</inkml:trace>
  <inkml:trace contextRef="#ctx0" brushRef="#br0" timeOffset="26391">938 4266 8,'-13'-3'32,"-2"1"1,3-3 2,12 5-16,-19-2 0,19 2-2,-11-2-3,11 2-5,0 0-2,0 0-2,0 0-2,0 0-1,0 0 0,0 0-1,14 5-1,-14-5 1,18 5-1,-3-3 1,1 0 1,3 0-1,4 0 0,-2 0 0,2 0 0,0 1 0,1-1-1,0 4 0,-3-1 1,-1 0-1,-2 1 0,-2-1 0,-3 0 1,0 0-1,-4-1 0,-9-4 0,16 6 0,-16-6 1,12 6-1,-12-6 0,0 0 0,9 5 0,-9-5 0,0 0 1,0 0-1,0 0 0,7 9 0,-7-9 1,0 0-1,0 0 1,0 10 0,0-10 0,-6 12 0,6-12 0,-15 20 0,1-6 0,-4 3 0,-4 3-1,-4-1 1,-1 3 0,-2-1-1,-1 1 0,0 0-2,-4-6-5,8 3-28,-2-7-7,4 0 1,2-4-4</inkml:trace>
  <inkml:trace contextRef="#ctx0" brushRef="#br0" timeOffset="36125">110 4491 18,'0'0'17,"0"0"0,0 0-1,0 0-2,-9-11 0,9 11-2,0 0-2,0 0-1,0 0-1,0 0-1,0 0-1,0 0-2,10-7-1,-10 7 0,18-4 0,-7 3-1,0-4 1,7 4-1,-2-2 1,4 3-1,0-3 0,0 3 0,2-1 0,4-1-1,0-2 1,0 1 0,0-1 0,1-1-1,0 2 1,-3-1-1,0 2 0,0 1 0,0 2 0,-1-1 0,0 0-1,1 2 1,-2-4 0,7 1 0,0-1 0,0-2 0,2 0-1,4-2 1,-2 2 0,-2 1 0,-1-1 0,-1 2 0,-4 1 0,-2 0 0,-4 1-1,-3 0 1,-1 0-1,-1-1 1,0 0-1,0 1 1,1-2-1,0 2 1,-2-3-1,0 2 1,-1-1-1,-1 3 0,-11-1 1,15-1-1,-15 1 1,13 0-1,-13 0 1,0 0 0,11 1 0,-11-1-1,0 0-2,0 0-24,0 0-12,-19 2-3,-3-4-1,-10 0 0</inkml:trace>
</inkml:ink>
</file>

<file path=ppt/ink/ink173.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1:08.906"/>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1063 5482 3,'0'0'30,"2"-11"-1,-2 11-2,0 0-9,0 0-4,0 0-4,0 0-3,0 0-3,0 0-1,1 10-1,0 3 0,-1 0 0,2 5 0,-2 1 1,2 4 0,-4 2 0,4 4-1,-2-4 1,0 4 0,0-3-1,1-1 0,-1 0 0,0-2-1,1-4 0,-1 0 1,0-4-2,2 0 1,-2-4-1,0-2-2,0-9-4,-1 9-15,1-9-14,0 0-2,0 0 1,4-10-1</inkml:trace>
  <inkml:trace contextRef="#ctx0" brushRef="#br0" timeOffset="469">1274 5511 22,'2'-10'32,"-2"10"1,0 0 1,0 0-20,0 0-3,0 14-2,3 3-3,-3 0-2,1 8 1,-1 0-1,2 4-1,-2 1-1,1-3-1,-2-1 0,-1-2 0,1 0 0,-1-7-1,1 0-2,-3-7-3,5 2-22,-1-12-9,-6 10-1,6-10 1</inkml:trace>
  <inkml:trace contextRef="#ctx0" brushRef="#br0" timeOffset="1187">1155 5666 25,'0'0'28,"0"0"2,0 0-13,0 0-4,0 0-3,10-9-2,-10 9-3,14-7-1,-14 7 0,21-7 0,-12 4-1,4 2 0,0-2 0,-1 2 0,-1-2-1,3 1 0,-3-1-1,2 1 0,0 0 1,1-1 0,-2 0-1,2 1 0,0 0 0,-1 0-1,-1 0 2,3 1-1,-2-3 0,4 4 1,-3-2-1,3 2 1,2-3 0,-1 2-1,4-3 1,-2 4-1,1-3 0,-1 3-1,1-1 1,-1 0-1,0 1 1,-1-1-1,2 0 1,-1-3 0,0 2-1,-1-2 1,2 0-1,0 0 1,-1-1-1,0-1 1,1 4-1,-4-1 0,3 2 1,-2 0-1,-1 0 0,1 0 0,-2 0 0,4 0 0,0-1 0,2 0 1,0-2-1,2 0 0,0 0 1,0 0-1,-2 2 0,0 0 1,0-1-1,-3 2 0,1 1 1,-1 0-1,3 0 0,-3-3 1,4 2-1,-1-1 1,2 1-1,-2-1 1,1-1-1,0 2 1,0-2-1,0 0 1,-2 2 0,0-1 0,-1-1 0,0 1 0,-2 1-1,1 0 1,3 0 0,-3 0-1,1-2 1,3 2-1,2-1 1,1-1-1,-1 2 0,4 0 1,0-1-1,-2 1 0,2 1 0,-2 0 0,-4 2 1,0-2-1,-1 1 0,-2-1 0,-1 1 0,2 1 1,-1-2 0,-1 0-1,0 0 2,1 0-1,-2 0 0,1 0 1,-6 0-1,1 0 1,-4 0-1,-1 1 1,-9-1-1,10 0 0,-10 0 0,0 0-1,0 0-3,-13-12-18,13 12-20,-25-3-2,8-1-2,-9 0 0</inkml:trace>
  <inkml:trace contextRef="#ctx0" brushRef="#br0" timeOffset="3625">1047 2019 35,'0'0'30,"0"0"2,5 9-3,-7 6-28,1 4-6,-1 6-16,1-2-7,2 7-2,-4-3 1</inkml:trace>
  <inkml:trace contextRef="#ctx0" brushRef="#br0" timeOffset="3781">1032 2483 26,'-1'26'31,"-2"-1"1,3 1-5,-3-3-36,0-4-17,7 5 0,-4-7-3</inkml:trace>
  <inkml:trace contextRef="#ctx0" brushRef="#br0" timeOffset="3922">1097 2972 36,'2'30'33,"-2"-3"0,1 0-3,-1-5-30,0 0-18,4 1-11,-4-7-2,4 4-1</inkml:trace>
  <inkml:trace contextRef="#ctx0" brushRef="#br0" timeOffset="4047">1139 3405 31,'-4'34'31,"1"1"0,-4-8-9,0 1-42,8 4-6,-3-11-2,5 3-2</inkml:trace>
  <inkml:trace contextRef="#ctx0" brushRef="#br0" timeOffset="4172">1165 3894 46,'-4'40'34,"-1"1"1,1-3-2,-1-2-30,4 1-13,1-5-21,0-5-2,3-1 0,0-5-1</inkml:trace>
  <inkml:trace contextRef="#ctx0" brushRef="#br0" timeOffset="4312">1152 4466 46,'-10'45'34,"1"-1"0,2 2-2,1-2-31,3-4-18,6-3-14,-2-7-2,3-1-1</inkml:trace>
  <inkml:trace contextRef="#ctx0" brushRef="#br0" timeOffset="4437">1137 5037 32,'-7'38'32,"2"4"-1,-5-4-2,3 3-33,7-3-22,-3-8-4,6-2-1,-2-5 0</inkml:trace>
  <inkml:trace contextRef="#ctx0" brushRef="#br0" timeOffset="4562">1151 5532 42,'-4'41'35,"-1"-1"0,1 0-2,-2-5-25,3 3-15,0-2-24,5-11-2,2-5 0,0-7-1</inkml:trace>
  <inkml:trace contextRef="#ctx0" brushRef="#br0" timeOffset="4703">1203 6026 52,'-3'46'33,"-4"-5"-4,5-4-31,1 9-25,-6-9-3,11 0-1</inkml:trace>
  <inkml:trace contextRef="#ctx0" brushRef="#br0" timeOffset="4844">1231 6703 78,'-16'63'40,"0"3"0,0-7-1,1 2-37,7-5-1,4-5-1,11-2-4,0-4-1,10-3-3,-4-4-1,7 6-5,-6-7 0,4 8 1,-8-5 2,1 6 3,-8 0-1,0 5 5,-3 0 2,-3-2 3,0 2 3,-2-4-3,4 0-1,2-5-6,-1-3 3,5-2-5,-1-4 0,5-2 3,0 0 6,-1-4 2,3 0 7,-7-2 3,7 2 3,-11-1 1,7 3 0,-9-4-2,2-25-6,0 0-3,2 48-6,-2-48 2,0 0-4,-1 56 2,1-56-4,0 0 2,-2 57-3,2-57-8,0 0-20,0 54-5,0-54 1,0 0-2</inkml:trace>
  <inkml:trace contextRef="#ctx0" brushRef="#br0" timeOffset="5781">1496 8657 34,'0'0'33,"0"0"3,0 0-3,0 0-27,-23 46-1,23-46-3,0 0-7,-7 53-25,7-53-3,0 0-2,-7 62 2</inkml:trace>
  <inkml:trace contextRef="#ctx0" brushRef="#br0" timeOffset="10609">1892 4622 13,'4'-9'18,"-4"9"-2,0 0-3,0 0-3,0 0-1,0 0-1,0 0-2,0 0-1,0 0 0,0 0-1,0 0 0,0 0-1,0 0 0,0 0-1,0 0 0,0 0-1,0 0 0,0 0 1,0 0-1,0 0 1,0 0-1,0 0 1,8 9 0,-8-9 0,0 0 0,0 0-1,0 0 1,0 0 0,0 0 0,0 0-1,0 0 1,0 0-1,0 0 1,0 0-1,0 0 0,0 0 0,0 0 0,0 0 1,0 0-1,0 0-1,0 0 1,0 0 0,0 0 0,0 0 0,6-9 0,-6 9 0,0 0 0,0 0 0,0 0 0,0 0 0,0 0 2,0 0-2,0 0 0,0 0 1,0 0-1,5-9 0,-5 9 0,0 0 0,0 0 0,0 0 0,0 0 0,0 0-1,0 0 1,0 0 0,0 0-1,0 0 1,0 0-1,0 0 1,0 0-1,0 0 0,0 0 0,0 0 0,0 0 0,0 0 0,0 0 0,0 0 0,0 0 0,0 0 0,0 0 0,0 0 0,0 0 0,0 0 0,0 0 0,0 0 0,0 0 1,0 0-1,0 0 0,0 0 0,0 0 0,0 0 0,0 0 0,0 0 0,0 0 0,0 0 0,0 0 0,0 0 0,11 10 0,-11-10 0,0 0 0,11 13 0,-11-13 0,12 13 0,-12-13 0,18 18 1,-8-5-2,2-1 1,2 1 0,0 0 0,0 4 0,2-3 0,2 2 0,0 0 0,-1-1 0,4 3 0,0-1 0,4 0 0,0 3 0,3-2 0,-1 4 0,2-1 1,0 3-2,-3 0 2,0-1-2,0 1 2,-2 1-1,-2-2 0,0 2 1,2-3-1,-1 0 0,-1-1 1,2 2-1,0-2 1,1 1-1,4-3 0,-5 2 0,2-2 1,0 1-1,1-2 0,-3 1 0,-1 2 0,0-4 1,-2 1-1,0-3 0,-2-2 1,1 1-1,-2-6 1,2 1-1,1-3 1,-3 1-1,0 1 0,-1 1 1,0 1 0,-2 1-1,0-1 1,-3 3 0,-1-1 0,1 0 0,-4 0 0,1-1 1,0 0-1,-2-2 0,2 1 0,-9-10 0,11 16-1,-11-16 2,0 0-1,7 11-1,-7-11 1,0 0-2,0 0 0,0 0-2,-10-1-1,10 1-1,0 0-2,-9 5-1,9-5-1,0 12 0,0-12 1,2 14 1,-2-14 3,0 0 0,0 0 1,0 0 3,0 0 0,4-12 1,-5 2 1,1 10 0,-1-18 0,1 18 1,1-18-1,-1 18 1,4-10 1,-4 10-1,0 0 0,10-7 1,-10 7 1,6-9-2,-6 9 0,6-11 1,-6 11-1,5-12 0,-5 12-1,5-10 1,-5 10-2,0 0 1,0 0-1,3-10 0,-3 10 0,0 0 0,0 0-1,0 0 1,0 0-1,0 0 0,0 0 0,0 0 0,-11-1 0,11 1 0,-10-4 0,10 4 0,-11-7 0,11 7 0,-7-15-1,7 4 2,1 0-1,2-2 0,2 0 1,2 0 1,0 1-1,4 2 1,1 6 0,0 7 0,-2 8 0,3 4-1,-4 5 1,-2 5-1,-3 2-1,-6 2 1,-4-5 0,-5-2 0,-2-7-1,-4-9 1,-2-8-1,1-9 1,0-8-1,4-9 0,5-1-2,5-8-1,7 13-9,-2-4-26,7 8-3,-3 8-1,-5 12-1</inkml:trace>
  <inkml:trace contextRef="#ctx0" brushRef="#br0" timeOffset="12984">1849 4523 27,'5'-10'32,"-1"1"3,-4 9-1,19-9-22,-19 9-1,24 6-1,-11 2-1,8 11-4,-7-1 0,4 4-1,-7 1 0,-1 2-1,-7-2 0,-3-3 0,-8-7-1,-4-6 1,-8-6-1,-3-6 0,-3-8-1,2-5-1,4-6-2,1-4-5,14 5-19,2-2-14,8 3 1,4 6-2</inkml:trace>
  <inkml:trace contextRef="#ctx0" brushRef="#br0" timeOffset="14078">1123 2736 8,'9'5'28,"-9"-5"1,0 0-4,0 0-11,0 0-2,-10 13-3,10-13-4,-11 4-1,11-4-1,-11-7 0,7-4 0,4-3 0,1-5 0,6 0 1,1-3-1,5 5 2,3 2-1,6 8 2,-3 5-1,2 10-1,-6 8 0,-2 9-1,-9 4 0,-5 3 0,-12 3-2,-1-3 1,-6-5-2,-3-6 1,-3-11-2,3-7 1,4-7-2,4-8-2,7-2-1,2-4-4,6 18-12,12-16-16,-1 14 0,3 4 0,0 4 1</inkml:trace>
  <inkml:trace contextRef="#ctx0" brushRef="#br0" timeOffset="14578">1119 2672 10,'0'-10'26,"0"10"0,0 0 2,0 0-19,0 0-1,6 12-1,-4-3-3,3 6 1,-1 1-1,1 4 1,0 2-1,1 5-1,-2-1 1,1 2-1,3-2-1,1 2 1,0 0-1,1 4 0,-2-2 0,5 3 0,-2 0-1,1 2 0,0 1 1,-2 4-1,3-2 0,-2-1 0,0 3 0,2 1 0,-3-1 1,2 1 0,-1 0-1,2 0 0,-1 1 1,1 3-1,2-5 0,0 4-1,0-4 1,1-2 0,0 0 0,1-3-1,-2-2 1,0 1 0,0-6-1,-3 1 1,-2-2 0,4 3 0,-4-3 0,0-1 1,-1-2-1,1 0 1,-3 1-1,2-4 1,-1 0-1,-1-2 0,-2-3 0,1-2 0,-3-3 0,-3-11-1,3 12-5,-3-12-25,-6-17-8,4-4-1,-3-7-1</inkml:trace>
  <inkml:trace contextRef="#ctx0" brushRef="#br0" timeOffset="15781">1227 2736 24,'0'0'22,"0"0"-2,0 0-1,0 0-5,0 0-3,0 0-2,0 0-2,0 0-1,0 0-2,0 0-1,13 13 0,-13-13-1,13 9 0,-13-9 0,19 14 0,-9-8-1,3 5 1,0 0 0,0 1 0,2 1 1,2 1-1,-2 0 0,2 2 0,2 0 0,0 1 1,-1-4-1,0 4 0,1-5 0,2 5-1,-1-2 1,-1 2-1,1-3 1,0 2-2,1-3 1,-1 1 0,3 0 0,-4-1 0,3-1 0,0 0 0,-1 2 0,2 0 0,-1 1 0,2 3 0,0-2-1,0 1 1,-1 0 0,0-1-1,-1 1 1,0-3 0,-2 3-1,0 0 1,1 1-1,-1 2 1,-1 0 0,1 2-1,1-2 1,1 1 0,-2-1-1,2-2 1,-1-2-1,0 2 1,0-4 0,-1 2 0,-1-3-1,2 0 1,-2 1 0,0 1-1,-2 0 1,2 2-1,-3-3 1,0 0-1,-1 2 1,-1-2-1,-2-2 1,0-2-1,-3 0 1,0-3-1,-9-7 0,10 6-4,-10-6-16,0 0-20,0 0 0,0 0-1,0 0-1</inkml:trace>
  <inkml:trace contextRef="#ctx0" brushRef="#br0" timeOffset="16797">2428 3830 14,'-3'-21'32,"4"10"1,0-1 2,-3-6-16,11 8-4,-3-5-4,12 10-2,-3 1-1,6 8-3,0 6-1,2 8-1,-2 4-1,-4 6 0,-3 1-1,-8 1 0,-6-3 0,-4-4 0,-9-10-1,-5-8 1,-4-8 0,-2-9-1,2-7 1,3-7-1,6-5-1,4-3-4,17 9-9,4-1-24,6 9 0,5 6-1,3 12 0</inkml:trace>
  <inkml:trace contextRef="#ctx0" brushRef="#br0" timeOffset="17672">2705 3936 19,'11'-1'28,"-11"1"1,0 0-13,5 13-3,-5-13 0,8 20-3,-4-6-3,5 6 0,-3 1-2,4 5 0,-2 2-2,3 3 0,-1 4-1,1 3 0,-1-1 0,0 3 0,3-2 0,0 3 1,0-4-1,3 1-1,0-1 1,3 1-1,0-2 0,1 2 0,-1 3 0,-1 2 0,3 3 0,-2-1 0,-2-1-1,0 0 1,1-1-1,-3 0 1,-2-3 0,1-3-1,-2-4 2,2 4-2,-2-2 1,-1 2 0,0-2 1,1 0-1,-1-1 0,0 1 0,-2-4-1,0-1 1,1 0 0,-2-4 1,-1-2-1,-2 2 1,1-3 0,1 0 0,-1-3 1,-2-1-1,-1-6 1,0-1-1,-3-12-1,1 11 0,-1-11-5,-4-9-19,4 9-17,-3-18-1,3 18-2,-17-9 0</inkml:trace>
  <inkml:trace contextRef="#ctx0" brushRef="#br0" timeOffset="21344">3144 5756 8,'0'0'21,"0"0"-3,0 0-2,0 0-3,0 0-1,0 0-4,0 0 1,0 0-2,0 0 0,0 0 0,0 0-1,0 0 0,0 0-2,0 0 0,0 0 0,0 0 0,0 0-2,0 0 1,0 0-1,0 0-1,0 0 1,0 0-1,0 0-1,0 0 0,0 0 1,0 0-1,0 0 0,0 0 0,0 0 0,0 0 1,0 0-1,0 0 0,0 0 1,0 0 1,0 0-2,0 0 1,0 0 0,0 0 0,0 0 0,0 0 0,0 0 0,0 0 0,0 0 0,0 0 0,0 0 0,0 0-1,0 0 1,0 0 0,-9 5 0,9-5 0,0 0-1,0 0 1,-12 5-1,12-5 0,0 0 0,-14 7 0,14-7 1,-11 5-1,11-5 0,-17 9 0,6-4 0,-2 1 0,-1 0 1,-3 3-1,0-2 0,-3 1 0,-1 1 0,0-1 0,-3 2 0,-1-2 0,2 1 0,-5 2 0,1-2 0,0 2 0,-3-1 1,1 1-1,1-1 0,-4 0 0,2-1 0,-2 1 0,2 1 0,-3-1 0,1 0 0,0 1 0,-1 1 0,2-1 0,-1 1 0,-1 0 0,0 0 0,-2-2 0,3 0 0,-2 1 0,1-1 0,1-1 0,1 0 0,4 0 0,0-1 0,6 0 0,-1-1 0,4 0 0,2-1 0,2-1-2,4 2-2,-4-6-8,14-1-24,-10 8-1,10-8-1,0 0 1</inkml:trace>
  <inkml:trace contextRef="#ctx0" brushRef="#br0" timeOffset="22406">1955 6193 26,'0'0'27,"-9"2"0,9-2-13,0 0-4,-6 12-1,6-12-3,-8 16-1,0-6-1,2 5 1,-3 2-1,2 2-1,-3 0 2,0 3-2,-3-1 0,3 2-1,0-2 1,-1 2-1,-1-2 0,3 2 1,-1 1-1,-2 1 0,2 0-1,0 3 2,-2-1-2,-2 4 1,0 0-1,0 2 0,-2-2 0,3 3 0,-2-2 0,0-1 0,1 1 0,2-3 0,-3 2 0,3-2-1,0 0 1,-2 1 0,-1 0 0,1 0-1,0 0 1,1 3-1,-1-2 1,0 1 0,2-1-1,2-1 0,0-1 1,3-4-1,-1 1 1,2-2 0,-1-3 0,1-2 0,-1 2 0,1-4 0,0 0 0,-1 0 0,-1-3 0,1-2 0,-4 2 0,3-2 0,0-2-1,0 0 1,8-10 0,-16 18 0,16-18-1,-10 10-1,10-10-5,0 0-21,6-13-12,3 3-1,3-3 0</inkml:trace>
  <inkml:trace contextRef="#ctx0" brushRef="#br0" timeOffset="23469">3174 5633 7,'0'0'27,"5"-11"1,-5 11-12,0 0 0,0 0-3,0 0-3,0 0-3,0 0-2,-8 16-1,7-4 0,-4 0-1,3 3 0,-3 0 0,2 3-1,-2-2 1,2 4-2,-1-2 1,2 0-1,-3 2 0,2 0 0,0 2 0,0 0-1,-2 1 1,1 0 0,0 0 0,-3 1 0,3-1-1,0 0 1,-1 1 0,0 1 1,0-2-2,0 0 1,2-1 0,-1 0 1,0-3-2,0 1 1,1 2 0,0-2-1,0 1 1,-2 1 0,2 2 0,0 1-1,-1 0 1,-1 1 0,0-2 0,0 2 0,0-1 0,0 0 0,-1-1-1,0 4 1,0-1 0,-1 1 0,0 1 0,1 2-1,0-2 1,2 1-1,-3-2 1,2-1 0,-1 0-1,1-1 1,1-1 0,0-2 0,0 1 0,-1 2 0,1 0 0,-2 0 0,3-2-1,-2 2 1,-1-3-1,0 3 0,3-3-1,-3-1 0,2-2-2,-3-4-3,10 3-17,-4-9-14,1-10-1,0 0-1,12 3 1</inkml:trace>
  <inkml:trace contextRef="#ctx0" brushRef="#br0" timeOffset="24265">2974 7112 11,'-10'-9'29,"10"9"2,0 0 0,-16-1-19,16 1-1,-15 5-2,15-5-2,-16 10-3,6-5 1,-5 1-1,3-1-1,-6 0 0,3 1-1,-5-1 0,-3 4 1,-2-2-2,0 5 2,-3-2-2,-3 5 1,2-1-1,-3 0 0,-1 1 0,2 0-1,0-2 1,0 1 0,-1-1-1,0 0 1,-2 0 0,1 2 0,-2 0 0,-1 1 0,-2 0 0,0 2-1,-1-5 1,1 3 0,3-2-1,0 1 1,5-4-1,1 4 0,3-3 0,2-2 0,-3 1 0,3 1 0,-2-1 1,-1 0-1,2-1 0,-2 2 1,-1 0-1,4-2 1,1 0-1,0 2 1,1 0-1,1-1-2,0-2 2,1 2-2,-4-1 2,-1 1-2,1 0 3,1-1-2,-3-1 2,0 1 3,1-2-3,5 1 3,1-4-4,5 1 4,2 0-4,1-4 3,11-2-4,-9 3-2,9-3-7,0 0-30,14-3 4,-14 3-8,19-8 7</inkml:trace>
  <inkml:trace contextRef="#ctx0" brushRef="#br0" timeOffset="25156">1308 7760 18,'-6'-16'34,"10"7"-3,4-2 3,8 2-20,-3-1-2,9 4-3,-4 2-1,3 8-3,-6 6 0,-2 5 2,-8 3-5,-6 5 3,-8-2-4,-2-1 5,-7-3-5,-1-8 4,-2-8-3,2-8 1,2-9 0,6-9-4,5-5 4,10-5-1,3-1 1,7 4-3,5 3 2,2 10-1,1 9-1,-4 13 0,4 14-28,-15 5-15,-6 2 1,-7-1-1</inkml:trace>
  <inkml:trace contextRef="#ctx0" brushRef="#br0" timeOffset="25750">1880 6172 40,'14'-13'35,"1"5"1,0 3 1,-4 5-26,6 12-2,-7 0 1,1 10-4,-9 0-1,-3 4-1,-8-3 0,-5-3-1,-8-8 0,-2-7-1,-3-11 0,2-7 0,4-10-1,8-5 0,5 0-1,11-3-2,13 9-6,5 0-28,10 14-3,4 6-1,4 13-1</inkml:trace>
  <inkml:trace contextRef="#ctx0" brushRef="#br0" timeOffset="26281">2733 6989 38,'13'-11'36,"-1"-1"3,0 2-2,10 3-21,-11-3-4,6 16-2,-2 3-3,-1 7-3,-5 4 0,-5 9-2,-4 0 0,-3-1 0,-7 0 0,-3-10-1,-5-4 0,-1-12 1,-1-10-1,4-10 0,5-8 1,3-5-1,4-2 0,10 1 0,1 3-1,4 7 1,4 8-2,-2 12 0,-1 22-14,-10-2-23,-6 9-5,-10 7 0,-12 3 0</inkml:trace>
  <inkml:trace contextRef="#ctx0" brushRef="#br0" timeOffset="30094">952 2201 8,'0'0'27,"-9"-12"1,9 12-6,0 0-4,-11-2-4,11 2-4,0 0-2,0 0-1,0 0-2,0 0-1,-6 10 0,6-10-1,0 0 0,14 15-1,-14-15 0,15 14 0,-15-14-1,18 17 2,-7-8-2,0 4 0,-1-4 0,2 4 0,-1-2-1,-2 5 0,3-3 1,2 2-1,-3 0 1,1-2-1,2-1 0,0 1 1,0-2-1,1-2 0,0 0 0,-1 2 1,0-2-1,-2-1 0,-2 1 0,-10-9 0,16 16 0,-16-16 0,10 14 0,-10-14 0,5 9 0,-5-9 0,0 0 0,5 10 0,-5-10 0,0 0 0,0 0 1,1 10-1,-1-10 0,0 0 1,-3 10-1,3-10 1,-6 11-1,6-11 0,-8 16 0,0-6 1,0 3-1,0 2 0,-3 0 0,2 2 1,-2 4-1,0 1 0,0-1 0,1 1 0,0 0 0,0 0 0,0-1 0,-1 0 1,2-3-1,0-2 0,1 0 1,1-1-1,-1-1 0,2 2 1,1-4-1,1-1 1,0 1-1,4-12 1,-5 13-1,5-13 1,-3 11 0,3-11 0,0 0-1,0 0 1,0 0 0,0 0 0,0 0 1,0 0 0,0 0 0,0 0 1,-10 5-1,10-5 0,-14-2 0,3-2 0,-5-1-1,-4-2 0,-3-3 0,-4-4-1,-3-1 1,-4-1-1,-1-4 1,2 4-1,0-2 0,2 3 0,3 1 0,4 4 1,4 1-1,4 2 0,4 3 1,12 4-1,-14-4-1,14 4-4,0 0-27,14 8-8,-5 1 0,0 2-2</inkml:trace>
  <inkml:trace contextRef="#ctx0" brushRef="#br0" timeOffset="31953">845 7904 5,'-11'10'28,"11"-10"-2,0 0-4,-6 10-3,6-10-3,0 0-4,0 0-3,0 0-1,3-12-2,-3 12-3,9-11 0,0 3-1,2-4-1,1 2 0,2-1 0,2-2-1,0-1 1,1-2-1,0 1 1,-2-1-3,0 1 3,-1 1-4,-1-2 4,0 2-3,-1 0 3,-1 3-4,-1-1 5,2-2-3,-2 2 2,0-2 1,0 2-1,0 0 1,0-1-1,-1 0 2,-1 4-3,-8 9 4,15-16-3,-15 16 0,10-11 0,-10 11-1,0 0 1,9-7 0,-9 7 1,0 0-1,0 0 1,0 0 0,0 0 0,0 0 1,0 0-1,0 0 0,0 0 0,0 0 0,6 9 0,-6-9-1,0 0 1,6 14-1,-6-14 0,10 15 0,-10-15 0,13 18 0,-7-5 0,0 0-3,3 3 3,-1-1-3,-1 1 3,2 1 0,2-1-1,0-2 1,-1 1-2,2-2 5,1 0-5,3-2 5,-4 1-5,5-3 1,-3 1 1,2-3-1,0 1 0,-1 2 0,-1 0 0,2-1 0,-3-1 1,-2 1-1,-1 4 0,-3-4 1,0 3-1,-2-3 0,-2 2 0,-3-11 0,6 13 0,-6-13 0,8 11 0,-8-11 0,13 8 0,-13-8 0,13 6 0,-13-6 0,12 8 0,-12-8 1,10 5-1,-10-5 1,0 0-1,0 0 1,0 0-1,0 0 1,0 0-1,0 0 0,2 9 1,-2-9-1,0 0 0,0 0 0,-11 10 1,11-10-2,-10 12 2,10-12-1,-18 18 0,7-6 0,1 2 0,-2 2 0,0 1 1,-3-1-1,-1 2 1,1 1-1,-4 2 1,1-1-1,-2 0 1,3-1-2,17-19 1,0 0-3,0 0 2,0 0-3,-38 47 5,38-47-5,0 0 4,0 0-3,0 0-3,-30 22-16,30-22-16,0 0-1,-11-9-4,11 9 4</inkml:trace>
  <inkml:trace contextRef="#ctx0" brushRef="#br0" timeOffset="76047">670 1029 22,'0'0'25,"0"0"2,0 0-13,0 0-2,1 15-1,-2-4-2,2 6-2,-2-2 1,2 11 0,-4-2-1,3 6-1,-3 1 0,2 8-1,-4 1 1,4 8-2,-2-1 0,1 6 0,-2-1-2,3 2 1,0 2-1,2-5 0,0-2 0,3-3-1,-1-4 0,3-3 0,0-3-1,-2-5 0,4 0-1,-4-7-3,6 6-6,-9-13-14,5 8-13,-3-5 0,0 0-1,-3-2 0</inkml:trace>
  <inkml:trace contextRef="#ctx0" brushRef="#br0" timeOffset="76422">690 2138 30,'0'0'32,"0"0"1,-2-13-1,1 1-21,4 3-2,-1-7-2,7-1-3,-3-4-1,4-4-1,2-1 0,4-5 0,-3 1 1,2 2-1,1 2-1,-2 3 0,-2 1 0,1 11 0,-3 7 1,-10 4-1,13 18 1,-9 5-1,-4 5 0,-1 5 2,-3 5-1,0 0 0,-5-2-1,-1-4 1,-2-5 0,1-5 0,-2-7 0,0-6 0,-5-8 0,3-6 0,-5-8-1,5-5 1,-4-6-1,3-1 0,1-1 1,4-3-1,2 3-1,0 6 1,5 2 0,1 5-3,3 13-8,-1-12-29,1 12-1,1-10-1,-1 10 1</inkml:trace>
  <inkml:trace contextRef="#ctx0" brushRef="#br0" timeOffset="77031">704 951 26,'1'-16'34,"-1"16"0,-1-12 1,1 12-21,0 0-2,-12 6-1,7 6-4,-3 5-2,-3 5-2,-2 4-1,-5 3 0,-1 2 0,-4 0 0,1-1-1,1-2 1,3-8-1,2-5 0,4-3 0,3-6 0,9-6-1,-2-11 1,9-5-1,2 0 0,2-3 0,3-2 0,1-1-1,1 2 1,0 7 0,-1 5 0,0 6 0,-1 4 0,-2 4 1,0 4 0,-1 3 1,1 1-1,-2-2 1,0 0-1,2-1 1,-3-2-3,2 1-4,-1-1-33,2-4-1,-2 1 1,-10-6-3</inkml:trace>
  <inkml:trace contextRef="#ctx0" brushRef="#br0" timeOffset="78140">1495 130 7,'8'-16'29,"-8"16"1,-11-19 1,-4 7-18,0 4-2,-9-7 1,2 7-2,-7-5-3,0 5-2,-12-4-1,1 6-1,-10-1 0,-5 3-1,-9 3-1,-7-1 2,-6 5-2,-5 3 0,-4 3-1,-1 4 1,-3 1-1,0 5 1,4 3-1,6 1 2,3 1-1,10 1 0,6-3 1,11 1-1,10-3 0,11 1 0,10-1 0,7-1-1,8 2 1,5 1-2,8 2 2,4-2-1,6 2 1,5-1 0,5 1 0,8-2 0,7 2 0,4-4 1,5-1 0,7-1 0,1-4 0,9 0 0,2-3 0,5-2 0,2-4 0,3-2 0,0-4 0,3-3-1,-1-1 0,-3-4 1,-2-2-1,-6 0-1,-6-4 1,-5 1-1,-8 0 1,-10 0 0,-8 1-1,-7 0 1,-10 0 0,-7 1 0,-6 1 0,-8 0 0,-4-3-1,-2 2 1,-4 0 0,-4 0-1,1-1 0,-3 1 0,-2 1 0,-2-2 0,0 1 1,-3 3-1,3-3 0,-4 0 0,2 3-1,-1 0 2,2 2-1,3 2 0,3 2 0,2 1 0,4 1 0,11 1 0,-12 1 0,12-1 0,0 0 1,0 0-1,9 11 0,-9-11 1,17 8-1,-3-4 1,1-1-1,2 1 1,3 0 0,3-1-1,0 1 1,5 0 0,-2 2 0,3-1-1,0-2 1,-4 3-1,0-1 1,-3 1-1,-3-1 0,-5 1 1,-2-1-1,-12-5 1,9 12-1,-9-12 1,-9 11 0,-3-6-1,-1-2 1,-4 2 0,-3-3-1,1 0 1,-2-1-1,3 0 0,1 1 0,2-1 0,2 3 0,13-4 0,-16 1 0,16-1 0,0 0 0,0 0-1,-3 12 1,3-12 0,19 13 0,-8-1 0,4 3 0,4-1 0,-1 1 0,3 1 0,-4-1 0,-2 1 0,-3-3 0,-3 1 0,-3-3 1,-6-1-1,0-10 0,-15 13 0,2-9 0,-2-2 1,-3-2-1,-3-1 0,-2-3 0,1-1 1,2 0-1,5 1 0,-1 0 0,3 0-1,13 4 2,-13-5-2,13 5 1,0 0 0,0 0 0,0 0-1,0 0 1,11-1-1,-11 1 0,18-4 0,-9 0 0,4 0 0,0-2 0,-3-3 1,3 0-1,-1-2 0,1 1 1,-1 2-1,-1 0 1,3 0 0,-3 3-1,0-1 1,-1 3 0,-10 3 0,16-2 0,-16 2 0,0 0 1,0 0-1,0 0 0,-9 1 1,-3 0-1,-1 2 0,-1-2 0,-2 2-1,5 2-8,-1-5-30,12 0-5,-9-5 2,9 5-4</inkml:trace>
</inkml:ink>
</file>

<file path=ppt/ink/ink174.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2:40.015"/>
    </inkml:context>
    <inkml:brush xml:id="br0">
      <inkml:brushProperty name="width" value="0.05292" units="cm"/>
      <inkml:brushProperty name="height" value="0.05292" units="cm"/>
      <inkml:brushProperty name="color" value="#3333CC"/>
      <inkml:brushProperty name="fitToCurve" value="1"/>
      <inkml:brushProperty name="ignorePressure" value="1"/>
    </inkml:brush>
  </inkml:definitions>
  <inkml:trace contextRef="#ctx0" brushRef="#br0">0 91 8,'0'0'25,"-9"-1"2,9 1-14,0 0 0,0 0 1,0 0-2,0 0-1,0 0-2,0 0-1,10-12-1,3 7-1,-1-4-1,9 0-1,1-2-1,9 2 2,1-3-2,4 2-1,0 4 0,-1 3 0,-1 5-1,-3 2 0,-6 4-1,-5 3 1,-7 4 0,-6 3-1,-11 1 1,-5 1 0,-8-1 0,-3 2 0,-6-7 0,3 2 0,-2-5-1,6-3 0,6 0 0,13-8 0,3 10-1,10-3 1,11 4 0,3 4-1,1 3 1,3 6 0,-3 3 0,-5 3 1,-8 0-1,-8 1 1,-10-1-1,-8-4 1,-10-5 0,-7-3 1,-6-9-1,-4-5 0,-4-6 0,4-4-1,5-4-4,-1-8-15,14 4-20,6 1 1,10 0-1,4 13 0</inkml:trace>
  <inkml:trace contextRef="#ctx0" brushRef="#br0" timeOffset="953">681 283 17,'0'0'33,"-10"-1"3,10 1-2,0 0-16,0 0-2,-9-4-5,9 4-3,0 0-3,0 0-1,11 2-1,-2 1 0,4-2-1,3 0 0,3-1 0,5 1 0,5-2 0,4 0 0,2-1 1,4-1-1,1 0-1,3-1 1,-2 0-1,-1 3 0,-4-2 0,-4 2 0,-7-1-1,-3 2 0,-6 0-1,-16 0-1,14 1-3,-14-1-15,0 0-21,-9-7 1,9 7-2,0 0 2</inkml:trace>
  <inkml:trace contextRef="#ctx0" brushRef="#br0" timeOffset="1922">742 45 31,'3'-10'35,"-3"10"0,0 0-6,0 0-13,0 0-4,0 0-4,9 25-1,-10-3-4,2 9 0,-3 5 0,2 5 0,-1 4 0,0 2-1,0-2-1,1-3 0,1-5 0,0-4-2,1-8-2,-2-11-5,7 1-13,-7-15-16,3-11 0,-1-5-2,-5-7 2</inkml:trace>
  <inkml:trace contextRef="#ctx0" brushRef="#br0" timeOffset="2203">668 118 29,'11'-14'33,"7"1"2,7-1 0,10 5-22,3-5-1,11 10-2,-1 0-1,7 10-4,-1 5 0,-3 7-1,-8 5-1,-5 8-2,-10 4 1,-11 2 0,-9 0-1,-16 2 1,-9-5 0,-12-1-1,-11-4 0,-9-4 1,-7-5-1,0-6-1,-1-8 0,4-6-2,10-1-5,3-7-29,20-5-3,10-1 0,17-2-3</inkml:trace>
  <inkml:trace contextRef="#ctx0" brushRef="#br0" timeOffset="2625">1388 194 32,'25'-14'35,"2"2"2,4 4-2,5 10-21,-10-1-2,3 14-2,-10 3-3,-4 7-2,-12 1-1,-10 4-1,-11-4-1,-8 1 0,-6-8 1,1-7-1,-3-8-1,3-7 0,3-9-1,7-7-1,11-5-3,4-7-7,14 5-29,6-2 1,8 5-2,7 3 2</inkml:trace>
  <inkml:trace contextRef="#ctx0" brushRef="#br0" timeOffset="2906">1771 120 65,'18'-7'39,"-18"7"-1,11 15 2,-11 2-34,2 7-1,-2 7-2,1 3-1,0 4-2,-3 2-3,5 0-3,-6-11-16,4-4-16,1-8 0,0-8-2,-2-9 1</inkml:trace>
  <inkml:trace contextRef="#ctx0" brushRef="#br0" timeOffset="3125">1826 145 65,'12'-13'39,"4"3"0,7-2 0,5 5-31,2-2-2,2 5-3,2 1-2,-1 2-5,3 7-15,-13-2-20,-7 0 1,-16-4-3,4 15 2</inkml:trace>
  <inkml:trace contextRef="#ctx0" brushRef="#br0" timeOffset="3313">1846 254 74,'0'0'43,"15"0"-3,-3-4 2,4 3-35,4-7-3,6 5-3,5 4-11,-5-3-30,0 1-1,-4 2-1,-2 3 0</inkml:trace>
  <inkml:trace contextRef="#ctx0" brushRef="#br0" timeOffset="3797">2331 335 56,'-10'-4'39,"10"4"-1,0 0 2,0 0-29,0 0-1,1-10-5,8 9 0,2 1-2,4-1-1,3 0 1,7 1-1,2-1 0,2 2 0,4-2 0,1 2 0,2-1-1,1-2 1,0 1-1,4-2 1,2 0-1,0-3 0,1 0 0,-3 0-1,-2 0 1,-6-1-1,-4 3 0,-7-1-1,-6 2 0,-4 1-3,-12 2-2,0 0-8,0 0-29,0 0 1,-12-5-2,2 0 3</inkml:trace>
  <inkml:trace contextRef="#ctx0" brushRef="#br0" timeOffset="4156">2899 183 35,'0'0'38,"0"0"0,0 0 1,-2-14-13,2 14-15,14 3-4,-2 1-2,-1 2-2,2 3-2,1 2 1,-1 1-1,-3 1 0,-1 3 0,-6 0 0,-3-1-1,-6 0 1,-4-1 0,-2-2-1,-4 1-2,1 6-13,-6-8-25,2-2-1,2-1 0,0 0-1</inkml:trace>
  <inkml:trace contextRef="#ctx0" brushRef="#br0" timeOffset="4766">3481 51 33,'-17'-5'35,"4"0"3,0-1-1,13 6-21,-11-10-1,11 10-6,12-8-3,5 5-2,5-1-1,6 5-1,3 1 0,1 4-1,0 4 0,-7 5 0,-5 5 0,-11 3 0,-9 1 0,-11 6 0,-13 0 0,-4 0-1,-7 1 1,-6-1 0,0-3 0,2-1-1,6-2 2,7-5-1,6-3 0,15-2 0,6-5 1,13-1-1,7-1 0,8-6 0,7 1-2,2-3-2,8 6-13,-8-6-25,1 0-1,-7-2-1,-3 1 1</inkml:trace>
  <inkml:trace contextRef="#ctx0" brushRef="#br0" timeOffset="5516">4028 2 44,'-3'-12'36,"3"12"1,0 0 0,0 0-24,0 0-2,-9 25-5,9-1-2,-4 6-2,-1 7-1,0 4 1,0 6-1,2 0-2,-1-3-3,4 1-5,-6-12-15,4-4-13,0-9-2,0-10 1,2-10 0</inkml:trace>
  <inkml:trace contextRef="#ctx0" brushRef="#br0" timeOffset="5735">3964 82 24,'20'-18'33,"6"2"1,5 9 1,-1 4-23,11 13 0,-8 1-1,5 13-1,-14 4-3,-2 9-2,-12 0-1,-10 2-1,-12-2 0,-9-3-1,-10-5 0,-3-6-1,-2-10-2,-3-9-1,9-5-6,-3-12-21,17-3-9,9-9-2,11 0 2</inkml:trace>
  <inkml:trace contextRef="#ctx0" brushRef="#br0" timeOffset="5985">4383 88 31,'29'-9'35,"0"3"1,-2 5-1,-6 4-18,4 12-8,-11 4-1,-3 8-5,-6 4-1,-8 1 0,-4 1 0,-8-1-1,-4-5 1,-2-5-1,-3-11 0,1-5 1,0-7-1,5-8 0,1-6 0,7-8-1,6-1-3,2-6-4,11 3-24,3-1-6,2 4-1,4 3 0</inkml:trace>
  <inkml:trace contextRef="#ctx0" brushRef="#br0" timeOffset="6328">4852 37 49,'0'0'38,"13"3"-1,-13 7 0,-8 3-25,3 10-5,-5 2 0,1 9-3,0 2-1,2-1-1,1 3 0,3-3-2,3-4-3,-1-7-2,9-2-10,-4-11-23,-4-11-1,0 0 0,8-8 1</inkml:trace>
  <inkml:trace contextRef="#ctx0" brushRef="#br0" timeOffset="6563">4756 73 51,'15'-8'38,"4"0"-1,4 2 0,10 5-25,-3-2-3,6 5-4,-3 0-2,-3 3-3,-1 7-6,-12-3-25,-2 1-6,-9-1-3,-9 1 2</inkml:trace>
  <inkml:trace contextRef="#ctx0" brushRef="#br0" timeOffset="6750">4845 195 58,'19'3'40,"-2"-6"-2,0-2-1,4 11-42,-4-7-29,-2-1-1,-3 4-3,-12-2-2</inkml:trace>
</inkml:ink>
</file>

<file path=ppt/ink/ink175.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5:51.125"/>
    </inkml:context>
    <inkml:brush xml:id="br0">
      <inkml:brushProperty name="width" value="0.05292" units="cm"/>
      <inkml:brushProperty name="height" value="0.05292" units="cm"/>
      <inkml:brushProperty name="color" value="#FF6600"/>
      <inkml:brushProperty name="fitToCurve" value="1"/>
      <inkml:brushProperty name="ignorePressure" value="1"/>
    </inkml:brush>
    <inkml:brush xml:id="br1">
      <inkml:brushProperty name="width" value="0.05292" units="cm"/>
      <inkml:brushProperty name="height" value="0.05292" units="cm"/>
      <inkml:brushProperty name="color" value="#00CC99"/>
      <inkml:brushProperty name="fitToCurve" value="1"/>
      <inkml:brushProperty name="ignorePressure" value="1"/>
    </inkml:brush>
  </inkml:definitions>
  <inkml:trace contextRef="#ctx0" brushRef="#br0">1 1092 18,'29'-23'20,"18"0"-14,14 1 2,11-1 4,12 6 1,4 0 0,9 11 0,-6 7-1,2 18-1,-10 6-3,-7 15-1,-16 7-3,-9 10-1,-25 6-1,-13 4 0,-19-3-1,-19-3 1,-23-6 0,-16-5 0,-16-9 0,-10-9 0,-8-11-1,-2-12 1,3-14-1,5-8 2,9-14-2,16-4 0,14-6-2,12-5-4,22 7-14,11 2-14,11 5-2,13 12 1,7 6-1</inkml:trace>
  <inkml:trace contextRef="#ctx0" brushRef="#br0" timeOffset="1093">499 1642 24,'3'-12'25,"-3"12"0,0 0-12,0 0-2,6 11-1,-6-11-2,2 24-2,-3-6 1,4 9 0,-5 4 0,4 10 0,-6 4-1,6 11-1,-6 3-1,3 5 1,-4 5-1,-1 6-1,1-2 0,-1 1 0,-1-3-1,3 1 0,-3-2-1,2-4 0,1-5-1,2-6 0,4-3-5,-3-12-11,4-2-20,2-11 0,1-6-2,1-8 1</inkml:trace>
  <inkml:trace contextRef="#ctx0" brushRef="#br0" timeOffset="1500">438 2877 18,'0'0'32,"0"0"0,0 0 2,-1-11-19,12 11-2,-11 0-1,22-4-3,-6 0-2,6 2-1,3-2-2,6 3 1,0 0-1,7 1 0,1-1-1,4 1 0,3 1-1,5 0 1,1 0-1,2 0-1,1 0 1,0 1-1,-2-1 0,-5 0 0,-4 0 0,-5 1-1,-7 1-2,-6-4-3,-1 7-10,-6-4-25,-6 1 0,-13-3-1,11 8 0</inkml:trace>
  <inkml:trace contextRef="#ctx0" brushRef="#br0" timeOffset="2250">1402 2844 16,'8'-10'31,"-8"10"0,0 0 1,0 0-18,0 0-3,0 0-2,0 0-2,9 10-2,-7 0-1,1 9-1,-1 2 2,4 9 0,-3 5-1,3 5 0,-3 7 0,1 7-1,-1 4 0,3 9 0,-3-1 0,4 6-1,-2 0 0,2 3 1,-3-6 0,0 1 0,1-6-1,-2-1 0,-1-10 0,0-2 0,-2-11-1,0-5-1,1-7-3,-4-15-9,3-13-27,0 0-2,0 0-1,-7-9 0</inkml:trace>
  <inkml:trace contextRef="#ctx0" brushRef="#br0" timeOffset="3109">70 2973 27,'0'0'30,"0"0"1,-3-13-5,3 13-15,13-3-2,3 4-2,3-3-3,8 2 0,4-2 0,10 2 0,11-3 0,5 2 0,5-5 1,9 4-2,0-3 0,5 1 0,-1 3 0,-2 2-1,-5 2-1,-5 6 0,-8 3 1,-10 6-2,-10 3 2,-9 2-2,-13 3 2,-10 1-2,-12 1 2,-10-2-1,-9-2 0,-11-1 1,-7-3-2,-9-4 1,-9-3 0,-5-4 0,-8-6-1,-3-5 1,-2-3 0,3-5 1,1-5-1,10 1 0,10-4 0,9 1-1,15 5-3,10-6-12,16 10-24,8 8 0,17-9-2,3 10 1</inkml:trace>
  <inkml:trace contextRef="#ctx0" brushRef="#br0" timeOffset="3750">442 3326 49,'0'0'34,"0"0"3,-3 15-2,7 7-27,-3 1 0,5 13 0,-2 7-2,3 9-1,-3 5 0,5 6-2,-3 0 0,2 0 0,-4-1-1,2-4 0,-1-10-1,-1-8 0,-1-8-2,1-16-5,5-7-27,-9-9-7,8-17 0,-7-6-1</inkml:trace>
  <inkml:trace contextRef="#ctx0" brushRef="#br0" timeOffset="4515">1045 1164 32,'0'0'33,"0"0"3,-12-10-1,12 10-21,0 0-1,0 0-1,-12-1-3,12 1-2,0 0-1,0 0-1,0 0-2,0 0 0,0 0-1,0 0 0,0 0-1,0 0 0,0 0 0,0 0-1,0 0 1,0 0 0,0 0-1,0 0 1,0 0 0,0 0-1,0 0 1,0 0 0,0 0 0,0 0 1,0 0-1,0 0-1,0 0 1,0 0 0,0 0-1,0 0 0,0 0 0,12 8 0,-2-5 0,1 1-1,5 4 1,2-1 0,3 1 0,-2 2 0,2 1 0,-3 0 0,1-1 0,-3 2 0,-2-1 0,-2-3 0,-3 0 0,-9-8 1,12 12-1,-12-12 0,0 0 1,0 0-1,-18 9 1,2-4-1,-5-1 1,-5 3-1,-4-1 1,-5 5-2,1-1 1,1 1-3,7 6-8,0-11-26,10 1-5,6-7 0,10 0-2</inkml:trace>
  <inkml:trace contextRef="#ctx0" brushRef="#br0" timeOffset="5765">680 1093 40,'0'0'33,"0"0"2,-10-11-13,10 11-6,0 0-4,0 0-4,0 0-1,15 5-4,-15-5 0,20 14-2,-9-3 1,3 5-1,-3-3 1,-2 3-1,-4-2 1,-2 1 0,-3-5-1,0 0 1,0-10 0,-10 5 0,10-5 0,-16-12 0,3 1-1,1-2 1,1-1-1,1-2-1,1 3 1,1 1-1,3 2 0,5 10 0,0 0 0,0 0 0,10 10 1,-2 2-1,-2 1 0,-2-1-2,6 8-24,-7-6-13,2-3 0,-2-1-2</inkml:trace>
  <inkml:trace contextRef="#ctx0" brushRef="#br0" timeOffset="6843">2284 121 29,'0'0'30,"3"-10"-4,-3 10-6,0 0-3,2-14-5,-2 14-3,0 0-4,0 0-1,1 16-1,2-4-1,-3 4-1,3 6 1,-4 1 1,5 7-1,-6 1 1,2 6 1,2 2-1,-2 6-1,1 3 0,2 6 0,0 6 0,2 1 1,-1 2-1,3 3 0,-2-2 0,-2 1 0,-2-5 0,2-1 0,-4-3 0,-1-4 0,2-2-1,0-1 0,-1-3 0,1-2 0,1-3 0,-1-3 0,0-5-1,3-5 0,-2-6 0,1-7-2,-2-15-4,0 0-8,11-14-25,-6-11 0,2-10-1,-3-10 1</inkml:trace>
  <inkml:trace contextRef="#ctx0" brushRef="#br0" timeOffset="7421">2370 54 25,'0'0'31,"-11"-13"1,11 13-9,0 0-8,-9-14-4,9 14-1,0 0-3,15-3-3,-15 3 0,22-6-1,-7 2-1,6 2 2,1-2-1,3 2-1,2-1 1,0 2-1,0-1 0,1 3 1,0-2-1,2 2 0,-1-1 0,1 1 0,0-1 0,5 1-1,2-1 1,2 0-1,3 1 0,4 0 0,1 2 0,2-2 0,-1 1 0,0 2-1,-1 0 1,-1 0 0,-4-1 0,-2-1 1,0 0-1,-1 0 0,1-4 1,2 2-1,0-2 1,2 1-1,1 0 0,0 0 0,2 1-1,-1 1 1,-2 0 0,-1 3-1,-4-3 0,1 2 1,-5-1 0,-3 0 0,-4-1-1,-1 1 1,-6-2 0,-1 1 0,-4 0 0,-4-1-2,-4 1-3,-8-1-7,0 0-25,0 0-6,-7 17 0,-13-7-2</inkml:trace>
  <inkml:trace contextRef="#ctx0" brushRef="#br0" timeOffset="8375">2439 1462 25,'0'0'32,"0"0"3,-9-2-2,9 2-17,0 0-6,0 0-2,10-2-1,3 3-2,0-2-1,6 1-1,2-2 1,7 2 0,1 0-1,5 0 1,-1 0-1,5 2 0,0-2-1,4 1 1,3-1-1,6 0 0,3-3-1,4 0 0,2-2 1,1 1-1,1 1 0,-1 0-1,-4 2 1,-3 3 0,-4 0-1,0 3 1,-3 1 0,1 1 1,-2 1-1,1 0 0,4-2 0,-3 0 1,3-3 0,0 0 0,-3 0 0,-2-2-1,-6 0 1,-4-1-1,-7 0 0,-5 2 0,-6 0-1,-7-3-1,-11 1-1,10 1-1,-10-1-4,0 0-7,0 0-24,-8-10-6,8 10 2,-11-20-1</inkml:trace>
  <inkml:trace contextRef="#ctx0" brushRef="#br0" timeOffset="9015">4039 192 39,'0'0'35,"0"0"2,0 0-1,-4-9-23,4 9-1,0 0-3,0 0-1,0 0-3,5 12-1,-5-12-1,2 15-1,-1-3 1,2 3-1,-1 5-1,1 3 1,0 4 0,-1 3-1,1 4 1,1 4-1,-1 3 1,0 5-1,0 1 0,1 1 0,1 3 1,0 0-1,-2 1 0,3 0 0,-3 0 1,1-3-1,0-1 1,1-1 0,-2-2 0,-2 0-1,2-1 1,-2-1 0,-2-4 0,-1-2 0,-2 1-1,0-4 1,-2-2-1,0-4 0,0-3-1,-1-5 0,3-1-4,-5-10-26,11 1-11,-2-10-5,0 0-1,-9 4 0</inkml:trace>
  <inkml:trace contextRef="#ctx0" brushRef="#br0" timeOffset="24171">2477 927 4,'0'0'12,"0"0"-2,0 0 1,0 0-2,0 0-1,0 0 0,0 0-1,0 0-1,0 0-1,0 0 0,0 0 0,0 0-1,6-10-1,-6 10 1,0 0-2,12-14 1,-12 14 0,8-9-1,-8 9-1,11-12 1,-11 12-1,10-10 0,-10 10 0,12-12 1,-12 12-1,12-10 1,-12 10-1,13-11 1,-13 11 0,16-16 0,-16 16-1,15-13 1,-15 13-1,15-13 0,-15 13 0,17-14 0,-17 14 0,13-10-1,-13 10 1,18-11-1,-9 6 0,-9 5 1,17-9 0,-17 9 0,16-10 0,-16 10 0,16-10 0,-16 10 1,18-12-1,-7 5 0,-2 2 1,1-2-1,0 2 0,0-1 1,-1 3-1,-9 3 0,15-8 0,-15 8 0,14-5-1,-14 5 1,16-4 0,-16 4 0,16-4 0,-7 2 0,1-1 0,1-1 0,0 2 0,-1 0 0,1 0 0,-1 0 1,-1 1-1,-9 1 0,16-2 0,-16 2 0,14-1 0,-14 1 0,15 1-1,-15-1 1,16 2 0,-7-2 0,0 2 0,1 0-1,0-1 1,-10-1 0,16 4-1,-16-4 1,15 5 0,-15-5 0,17 3 0,-17-3 0,12 4 0,-12-4 0,14 3 0,-14-3 0,15 4 0,-15-4-1,14 4 1,-14-4-1,16 6 1,-16-6-1,14 4 1,-14-4-1,15 6 1,-15-6-1,13 6 1,-13-6-1,14 8 1,-14-8 0,15 6-1,-15-6 1,15 7-1,-15-7 1,15 8-1,-15-8 1,15 8 0,-15-8-1,18 7 1,-18-7-1,17 9 0,-17-9 1,17 7 0,-7-4-1,0 0 1,0 1-1,0-1 1,1 1-1,-2-1 0,0 0 1,1 0-1,-10-3 0,19 7 0,-19-7 0,18 7 1,-18-7-1,18 6 0,-18-6 0,17 6 1,-17-6-1,17 4 1,-8-3-1,0 0 1,1-1 0,-1 1 0,0-2-1,2-1 1,-1 1-1,1 0 1,-1-1-1,2 1 0,-2-1 1,0 0-1,-1 0 0,2 0 0,0 0 0,-2-2 1,-9 4-1,17-5 0,-7 3 0,-10 2 0,16-6 1,-7 3-1,1 0 0,-1 0 0,1 0 0,-1-1 0,0 1 0,0-1 0,0 0 0,0 0 0,0-1 0,1 1 0,-10 4 0,17-7 0,-8 5 0,1-3 0,-1 1 0,0 1 0,1-1 0,-1 1 0,2-2 0,0 1 0,-1-1-1,0 3 1,3-1 0,3 2 0,-2-1 1,1 2-1,-1 1 0,0 1 1,1 1 0,-2 2 0,-1-1-1,-12-4 0,18 8 1,-18-8-1,17 9-3,-17-9-23,13 1-14,-13-1-2,11-10-2,-11 10 1</inkml:trace>
  <inkml:trace contextRef="#ctx0" brushRef="#br0" timeOffset="29843">2529 904 0,'-12'-8'26,"12"8"0,0 0-9,0 0-4,0-9 1,0 9-3,6-10-2,-6 10-3,15-11-1,-6 2 0,4 1-1,0-4 0,2 1 0,1-1-1,4 1 1,-1-3-1,3 1-1,-2 0 0,2 1 0,-3 0 0,3 1-1,-2 0 0,0 2 0,0 0 0,0 2 0,0 2 0,1 2 1,-2 1 0,0 2-1,-3-2 1,1 3 0,-1-1 0,0 2 0,0 0 0,-1 0 0,2 0-1,0 1 1,1-1 0,-1 2-1,1 2 0,-2-2 0,-2 1 0,0 2 0,-2 1 0,0-2 0,-2 1 0,2 2 0,-12-9 0,16 16 0,-6-9 0,-1 0 0,-9-7 0,17 17 1,-7-8-1,0-1-1,-1 0 1,2 1 0,-1 0 0,1 0 0,0-1-1,-1 1 1,1-1 0,0 1 0,-1 0 0,-1-1 0,4 0 0,-3-1 0,2 1 0,2-3 0,1 0 0,-1-2 0,1 0-1,1-1 1,-1-1 0,4-3-1,-3 1 0,0-2 0,3-1 1,-3-1-1,3-2 0,-3 2 1,2-3-1,-2-1 0,-1 2 1,-1-3-1,-1 1 0,0 2 0,1-1 0,-2 1 0,3-2 0,-2 2 0,3-1 0,-3 1-1,3 0 1,-1 1 0,1 1 0,0 2-1,-2 0 1,0 2 0,1 1 0,0 1 0,-1 3 0,4 2 0,-1-1 0,0 1-2,5 6-25,-6-1-13,0-5-2,-6 2-2,-10-8 1</inkml:trace>
  <inkml:trace contextRef="#ctx0" brushRef="#br0" timeOffset="35531">571 1950 24,'-8'-7'19,"8"7"-2,0 0-1,0 0-2,0 0-4,0 0-2,0 0-1,0 0-2,0 0 0,8 10-1,-8-10 0,9 11 0,-9-11 0,14 16 0,-4-4-1,1-2 0,5 1 0,0-1 0,5 4-1,0-2 0,2 2 0,1 0 0,2-1 0,0 0-1,0 0 2,-2 1-1,3-2 0,-1-1 0,0-1 0,3 1 0,3 0 0,-1 0-1,1 1 1,2-1 0,-1 1-1,-1 0 1,2 1-1,-4 1 0,2 0 1,-4-2 0,3 2-1,-2-2 1,0-1 0,1 1 0,1 2-1,0-4 1,-3 0-1,1 0 0,-2 2-1,-1-3 1,-4-1 0,-4 0-1,0-1 1,-6-1 0,-1-2-1,-11-4-2,13 1-4,-4-4-27,-9 3-7,4-9 1,-4 9-2</inkml:trace>
  <inkml:trace contextRef="#ctx0" brushRef="#br0" timeOffset="36484">1692 2437 35,'0'0'19,"0"0"-1,0 0 0,0 0-4,4-11-4,-4 11-1,12-5-2,0 1 0,-1-1-2,4 0 1,0-3-2,6 1 0,-4-2 0,6 0 0,-2 0-1,3-2 0,-2-2 0,5 3-1,-1-3 0,1 3 0,-1-3-1,3 3 1,-2-2-1,3 2 1,1-1-1,-1 2 1,0-2-1,0 3 0,-1-2 1,0 0 0,-4 2-1,-1 1 0,-2 0 1,-3 2-1,-5 0 0,-1-2 1,-5 2-1,-8 5 0,11-6 0,-11 6-1,0 0-2,0 0-8,7-9-27,-7 9-2,0 0-1,0 0 1</inkml:trace>
  <inkml:trace contextRef="#ctx0" brushRef="#br0" timeOffset="37937">2598 1953 21,'9'-8'27,"-9"8"-6,0 0-1,0 0-3,0 0-3,11-4-4,-11 4-1,0 0-1,0 0-2,0 0-1,0 0-2,0 0 0,0 0-1,0 0 0,0 0 0,-13 6 0,13-6-1,0 0 1,-11-2-1,11 2 1,0 0-1,0 0 1,-11-1-1,11 1 0,0 0-1,0 0 0,0 0-2,0 0-4,0 0-14,0 0-15,9 7-2,-9-7 2,0 0-1</inkml:trace>
  <inkml:trace contextRef="#ctx0" brushRef="#br0" timeOffset="38562">2417 1913 25,'0'0'28,"0"0"1,-9 4-9,9-4-9,0 0-2,-11 12-1,8 0-3,3-12-1,-9 21 0,3-8 1,2 6 0,-1-3-1,3 6 0,-3-2 0,4 5-1,-1-4 0,2 1 0,0 0-1,4-2-1,1 1 1,1-3-1,1 0 1,2-2-1,2-1 0,-2-1 0,1-2 0,2-2-1,4 1-2,0-11-8,5-1-26,1-5 0,2-3-1,-1-2 1</inkml:trace>
  <inkml:trace contextRef="#ctx0" brushRef="#br0" timeOffset="39062">2411 1977 0,'0'0'27,"2"-16"0,-2 16 0,16-12-13,-16 12-4,20-17-2,-8 10 0,4 2-3,1 0-1,4 1 1,-3-1-1,5 1 1,-2 0-1,3 4-1,-3-2 0,0 4 0,-3-1-1,-3 3 0,-3-2-1,-1 6 0,-11-8-1,11 13 1,-11-13-1,6 11 1,-6-11 0,0 0-1,6 13 1,-6-13-1,0 0 0,1 9 1,-1-9-1,-4 9 0,4-9 2,-6 12-4,6-12 1,-10 14-3,8-5-10,2-9-19,-3 9-2,3-9 1,0 0 0</inkml:trace>
  <inkml:trace contextRef="#ctx0" brushRef="#br0" timeOffset="39906">2687 2003 3,'0'0'26,"0"0"1,6-9-4,-6 9-8,17-9-3,-17 9-2,20-11-3,-6 3 0,3 5-1,-2-4-1,4 7 0,-4-2-1,2 3-1,-5 0-1,-1 5 0,-11-6-1,11 17 0,-15-5 0,-2 1 0,-4 0 0,-1 2-1,-6-2 1,2-1 0,0-4 0,2 0-1,1-2 0,12-6 0,0 0 0,0 0 0,0 0-1,15 7 1,-2-2-1,1 0 1,0 3-1,1 3 1,-4-1 0,-5 2 1,-3 1 0,-4-1 0,-6 0 0,-4 0 0,-6-2 0,0-1 2,-5-2-2,1 0 0,-5-2 0,4 1-1,-1-3 1,2 0 0,2-1-1,3 0 0,1 1 0,0-2 0,5 2-1,-2-4-4,12 1-28,-19 0-2,9-2-1,0 0 0</inkml:trace>
  <inkml:trace contextRef="#ctx0" brushRef="#br1" timeOffset="49000">2761 2064 25,'0'0'24,"-10"-9"1,10 9-13,0 0-5,0 0 1,1 13 0,-1-13-1,1 22 1,-1-9 0,5 7 0,-3-3-1,4 6-1,0 1-1,5 3 0,1 1-1,4 4 0,4 1-1,4 1-1,2 4 0,6 4 0,2-1 1,4 2-1,-1-3 0,3 2 1,-1-4 0,1 3 0,-2-5-1,1-2 1,-2-1 0,-3-4-1,-3 0-1,0-4 0,-5-3 0,-4-2-1,-2-2 1,-7-5-3,-1 0-1,-12-13-5,19 18-16,-19-18-16,13 8 1,-13-8-1,0 0 1</inkml:trace>
  <inkml:trace contextRef="#ctx0" brushRef="#br1" timeOffset="49500">3405 2941 8,'0'0'27,"-1"11"1,1-11 2,0 0-20,0 0 0,8-10 1,1 10-1,0-6-3,5 5 0,5-6-1,6 3-1,0-4 0,8 0-1,2-5 1,6 1-2,1-5 0,7 2 0,0-5-1,8-1 1,3-1 0,1 1-1,2-2 1,3 3-1,0-1 0,2 3 0,-1-2-1,-3 5 0,-3-3 0,-3 0 0,-3 2 0,-7 0 1,-8 0-1,-9 5 1,-5 0-1,-8 2 0,-4 4 0,-5 0-2,-9 5-3,0 0-7,0 0-21,0 0-8,0 0 0,0 0-2</inkml:trace>
  <inkml:trace contextRef="#ctx0" brushRef="#br1" timeOffset="50093">4723 2596 5,'0'0'28,"3"-9"0,-3 9 1,0 0-15,0 0-5,0 0 0,-2 11-1,3-2-1,-3-1-1,3 9-1,-3-1 1,3 4 0,-3 4-2,2 3 2,0 1-3,-1 4 0,-2 2 0,0 2 0,-1 3 0,2 2 0,-2 1 0,1 3-1,1 0 1,1-1-1,-1 1 0,4 0 0,-1-3 0,1-1-1,0-4 1,0-5-1,2-4 0,-3-3 1,1-8-1,-2-4-1,1-4-1,-1-9-4,0 0-27,0 0-8,0 0 0,0 0-2</inkml:trace>
  <inkml:trace contextRef="#ctx0" brushRef="#br1" timeOffset="50828">4189 3548 12,'0'0'29,"0"-16"2,7 7 1,5-1-17,2-6-6,13 4 0,2-4-1,13 5-1,3-4-1,13 9 0,2-1 0,10 6-1,4 3-1,1 5 0,0 4-1,2 4 0,-6 4-1,-4 4-1,-7 2-1,-11 2 1,-12 1 0,-12 3-1,-12 2 0,-14 0 0,-17-2 2,-12-1-2,-15-4 2,-13 0-1,-10-4 0,-9-4 0,-7-8 0,-6-4 0,-1-8 0,4-5 0,2-10-1,11-5 1,11-3-1,13-7 1,13 0-3,9-3-1,21 9-10,2 1-22,15 6-4,3 6-2,2 6 2</inkml:trace>
  <inkml:trace contextRef="#ctx0" brushRef="#br1" timeOffset="51296">4105 3667 32,'7'-14'35,"-7"14"1,5-10-1,-5 10-21,0 0-3,0 0-1,12 25-3,-13-4-3,1 8-1,-1 5-1,-1 7 0,0 2 0,-3 4-3,2 2-2,-2-6-6,5-3-26,-3-3-2,0-8-2,-1-7 2</inkml:trace>
  <inkml:trace contextRef="#ctx0" brushRef="#br1" timeOffset="51531">4042 4068 21,'6'14'33,"-2"-5"2,5 6 0,2 6-16,2-3-10,8 6 1,2-3 0,7 6-3,5-4-1,6 1-2,4-3 0,7-5-2,2-2 0,4-2 0,0-5 0,-1-4-1,-3-4-1,-3-1 1,-4-5-2,-3-5 1,-4 0-1,-6-5 0,0-7-2,-4-4 0,-2-6-1,-4-7 0,3-2 0,-5-5-1,1 0 1,-7-1 1,1 4 0,-2 2 2,-4 4 2,-2 9 3,-4 7 0,-2 5 1,-4 5 0,1 13 1,0 0-1,-13 14 0,6 5-1,-1 9-1,-1 3-1,0 9 0,-1 2 0,2 3-3,2 3-5,-5-6-30,1 0-5,-6 0 0,-6-5-2</inkml:trace>
</inkml:ink>
</file>

<file path=ppt/ink/ink176.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6:49.187"/>
    </inkml:context>
    <inkml:brush xml:id="br0">
      <inkml:brushProperty name="width" value="0.05292" units="cm"/>
      <inkml:brushProperty name="height" value="0.05292" units="cm"/>
      <inkml:brushProperty name="color" value="#00CC99"/>
      <inkml:brushProperty name="fitToCurve" value="1"/>
      <inkml:brushProperty name="ignorePressure" value="1"/>
    </inkml:brush>
  </inkml:definitions>
  <inkml:trace contextRef="#ctx0" brushRef="#br0">66 29 49,'0'0'36,"9"-12"-1,-9 12 0,0 14-30,-8 6 0,2 10 1,-3 5-3,0 4-1,-1 5 0,3 2-2,1-2 0,1-8-4,6-2-2,-6-18-9,7-6-16,-2-10-4,2-10-2,-1-9 3</inkml:trace>
  <inkml:trace contextRef="#ctx0" brushRef="#br0" timeOffset="188">1 126 20,'-2'-28'33,"4"8"3,0 9-5,-2-2-10,12 11-4,-12 2-5,18 7-5,-4 2-3,2 4-1,2 5-3,-1-1-4,6 6-6,-8-10-10,7 0-14,-6-5-3,-1-4 1,2-7 0</inkml:trace>
  <inkml:trace contextRef="#ctx0" brushRef="#br0" timeOffset="375">345 53 43,'12'-8'34,"-3"3"2,-9 5-12,3 9-6,-13 2-7,-6 8-2,-7 2-6,-4 2-5,2 2-12,-3-5-20,3-5-2,6-8-2,9-7 2</inkml:trace>
  <inkml:trace contextRef="#ctx0" brushRef="#br0" timeOffset="547">363 52 35,'17'-5'34,"-3"4"4,-14 1-1,15 17-22,-18-3-1,4 13-5,-8 3-1,2 6-2,-2 5-2,-3-3-3,4 4-4,0-8-6,11-4-23,-2-6-7,4-9-1,6-7 1</inkml:trace>
  <inkml:trace contextRef="#ctx0" brushRef="#br0" timeOffset="797">674 300 20,'13'-17'36,"3"-3"2,-4 3-1,-11-1-15,-1 18-4,-1-19-5,-8 20-5,-11 2-2,-1 8-2,-6 5-2,2 4-1,2 2 1,4 0-2,7 0 1,11-4-1,8-6 0,10-7 0,4-6 0,6-7 0,4-6 0,-2-6 0,-1-1 0,-2 1-1,-6 1 1,-5 5 0,-15 14 1,10-8-1,-10 8 0,-9 17 0,1 0 0,-1 2-1,3 1-3,0-6-5,15 2-20,-9-16-10,21 8 0,-4-12-1</inkml:trace>
  <inkml:trace contextRef="#ctx0" brushRef="#br0" timeOffset="1141">992 213 55,'10'-2'39,"-10"2"0,4 9 1,-15-1-28,5 8-3,-6-1-3,2 3-1,-2-2-3,6 0-1,5-2 0,6-3-1,9-2-1,1-2 1,1 2-1,4-3 1,-7 5-1,-3 1 1,-8 0 0,-11 2 1,-7 0 0,-6-2-1,-3 0-1,-5-8-5,7-4-28,1-4-5,6-3-1,9-4-1</inkml:trace>
  <inkml:trace contextRef="#ctx0" brushRef="#br0" timeOffset="1453">1263 24 67,'19'-14'41,"-6"4"-1,-3 10 2,-10 0-32,1 22-2,-7-1-3,-4 11-2,-3 6 0,0 4-2,-1 2 1,1 3-2,4-2 0,5-1 0,4-4-1,4-11-1,6-3-1,0-9-2,3-3-4,-13-14-10,18-6-23,-15-6 2,-3-6-2,-3-9 3</inkml:trace>
  <inkml:trace contextRef="#ctx0" brushRef="#br0" timeOffset="1703">1168 179 50,'-12'-10'39,"12"10"0,0 0 0,10 0-22,2 7-8,1-1-2,5 1-5,2 5-5,0-1-5,5 10-6,-7-8-3,5 11 3,-6-6 4,3 3 4,-1-3 5,-2-3 4,5 2 5,-6-11 7,6 7 3,-3-12-3,3 2-4,-1-6-3,-2-1-3,1-6-2,-4-3-1,-1 0 0,-7-5-1,-3 1 0,-6 0 0,-6 5-1,-3 3 1,-4 4-1,-2 7 0,-2 6 1,3 5-1,-1 4 1,6 5-1,5 1 0,2 3 0,8-4-2,2-2-1,9-2-3,-1-10-3,9 0-4,-4-13-2,7 0-2,-5-13 1,1 0 4,-3-7 6,-4 0 5,-3 4 5,-5 0 5,0 8 4,-6 0 0,-2 13 2,0 0-3,1 13-3,-2 2-3,0 6-2,1 1-1,0 3 0,0-1-1,0-2 0,2-4 0,-1-5 0,-1-13-1,0 0 0,0 0 0,12-14 0,-5-5 0,-7 19 0,0 0-1,0 0-2,31-53-3,-31 53-14,0 0-25,42-43 2,-42 43-2,0 0 0</inkml:trace>
</inkml:ink>
</file>

<file path=ppt/ink/ink177.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6:18.468"/>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0 724 17,'0'0'25,"5"-22"1,-3 8-16,6 4 1,-1-7-1,4 5 1,0-7-1,9 4-2,-4-4-2,7 3 1,1-5-2,6 3 0,-3-2-2,3-1 1,2 2-1,0-1 0,-1 3-1,3 1 0,-6 2 1,4 2 0,-2-1-2,-2 6 1,-2 0 0,0 1 0,-1 1-1,-2 2 1,-3 0-1,-1 3 0,-3 2 0,1 0 1,-3 2-1,1 2 0,-1 0 0,0 2 0,0 1 0,3-1 0,-2 0 1,1 3-1,-2 1 0,1-1 0,0 0 0,0 1 0,-1 0 0,0 0 0,1-1 0,-1 0-1,2 0 1,-3 0 0,2 0-1,-1 1 1,1 1-1,-1-2 1,2-1-1,-3 2 1,3-3-1,-4 2 1,4-1 0,-2-1-1,1 1 0,-2-1 1,3-1-1,-1-1 1,1-1-1,2 0 0,-1-3 1,2 0-1,-1-2 1,1-1-1,0-2 0,2-1 1,-3-1-1,2-3 1,-2-2-1,3-4 1,-3 0-1,4-4 1,-3 0-1,0-4 1,2 4-1,0-2 0,1 0 0,1 2 0,-2-3 0,2 3 0,-1-1 0,2 0 0,-3 0 0,1-2 1,-1 0-1,2-2 0,-2 0 0,0 2 0,4-2 0,-2 2 0,2 0-1,-3 2 1,0 2 0,-3 4 0,2 1 0,-1-1 1,0 1-1,-1 1 0,2-1 0,1-2 0,3 1 0,2-3 0,1-1 0,2 1 0,2 0 1,-4 1-1,1 2 0,0 3 0,-3 2 0,0-1 0,-1 4 0,-3 0 1,2 1-1,-2 0 0,1 1 0,0 0 0,1-2 1,1 3-1,-2-2 0,-1 2 0,-1 1 0,0 0 0,0 2 0,-4 0 0,-2 4 0,-2 0 0,3 0 0,-1 1 0,0 2 1,-2-3-1,2 0 0,1 2 0,-1 0 0,1-1 0,1 2 1,0 0-1,1 0 0,1 2 0,0 0 0,0-1 1,-1 1-1,4 2 0,-3-2 0,1 0 0,-2-1 0,2 1 1,-4-1-1,3 1 0,-1-5 0,0 3 0,-2-2 1,1-1-1,0-2 0,1-1 1,0-3-1,0-2 1,2 1-1,-4-2 0,2-2 1,-2 0-1,0-2 0,-1 1 0,-1 0 0,1-4 0,3 0 1,-1-4-1,1 2 0,2-2 0,2-3 0,-2 3 0,-1 2 0,0-2 0,0 4 0,-3 2 0,-1 2 0,-1 0 0,-2 5 0,0 0 0,2 0 0,-2 1 0,3 0 0,1 2 0,0-1 0,1 6 0,1-1 0,-1 5 0,2 1 0,-2 3 0,0 1 0,-1 4 1,2 1-1,2-1 0,-2 2 1,1-1-1,-1 0 1,1 0-1,-3-2 1,0 1-1,-1 0 0,-4 3-3,2 6-14,-6-9-23,-1 1-4,-3-4-1,2-4-1</inkml:trace>
</inkml:ink>
</file>

<file path=ppt/ink/ink178.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6:52.265"/>
    </inkml:context>
    <inkml:brush xml:id="br0">
      <inkml:brushProperty name="width" value="0.05292" units="cm"/>
      <inkml:brushProperty name="height" value="0.05292" units="cm"/>
      <inkml:brushProperty name="color" value="#00CC99"/>
      <inkml:brushProperty name="fitToCurve" value="1"/>
      <inkml:brushProperty name="ignorePressure" value="1"/>
    </inkml:brush>
  </inkml:definitions>
  <inkml:trace contextRef="#ctx0" brushRef="#br0">236 266 34,'29'-21'36,"-9"4"1,-5 5 0,-9-2-15,-6 14-12,-16 10-2,-8 11-2,-11 0-3,-4 9 0,-3 1-3,0-1 0,5 0 0,9-3 0,13-3-1,16-5 1,17-3 0,13-2-1,8 1 1,4 5 0,-2 0 0,-1 0 1,-9-1 0,-11 3 0,-19-1 1,-13-1 0,-13-3 0,-10-5-1,-9-2-1,-4-9-7,7-2-27,0-7-4,10-5 0,15-7-2</inkml:trace>
  <inkml:trace contextRef="#ctx0" brushRef="#br0" timeOffset="375">526 27 67,'8'-16'40,"-3"5"-3,-5 11 2,0 0-32,-1 13-1,0 7-2,0 10-2,-1 10-1,0 7-1,-1 5 1,0 3-1,0 1-1,3-4-3,-3-9-6,6-7-25,3-9-3,2-9-1,4-7 1</inkml:trace>
  <inkml:trace contextRef="#ctx0" brushRef="#br0" timeOffset="610">849 285 61,'0'-12'38,"-9"5"-1,-4 9 1,-12 8-28,3 9-3,-7 7-3,5 3-2,2 4-1,7 1 0,5-5 0,9-6 0,12-10 0,8-8 0,6-8 0,4-8 1,2-7-1,-1-6 0,-2-3 0,-3 1 0,-7 3 0,-4 3 0,-4 8-1,-10 12 1,0 0-1,6 14 0,-8 6 0,1 0-1,2 2-1,1-4-4,6 2-8,-8-20-25,24 10 0,-11-21-1,7-3 1</inkml:trace>
  <inkml:trace contextRef="#ctx0" brushRef="#br0" timeOffset="922">1111 237 49,'0'0'37,"14"16"0,-10 7 1,-8 1-23,6 10-4,-3-3-2,4 5-2,-1-7-2,2-2-2,3-7 0,2-5-1,2-7 0,2-8 0,1-6 0,3-7 0,-1-7-1,2-5 0,0-7 0,-1-1-1,-1 0 0,-2 4 0,-4 7 0,0 6-1,-10 16 0,13-3 1,-10 17 0,-2 4 0,1 6 0,1-1 0,2 2 1,2-4 0,2-4 1,5-5-1,2-6 0,8-4 1,0-5-1,6-7 0,1-5 0,0-4 0,1-8 0,-6-3 0,-4-2-1,-8 3 0,-10 1 0,-9 5-1,-11 10 0,-6 11 1,-10 12-1,-2 13 0,-2 6 1,0 7 0,7 4 1,5 1-1,14-3 1,7-4 0,13-6 0,10-6-3,13-1-5,6-12-34,10-5-2,4-4-1,-2-4-1</inkml:trace>
</inkml:ink>
</file>

<file path=ppt/ink/ink179.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6:05.687"/>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20 83 34,'-9'7'27,"9"-7"-6,0 0-1,0 0-5,-11 0-3,11 0-4,0 0-3,0 0-1,11-6-2,-11 6-1,13-6 1,-3 2-1,0-4 0,2 4 1,4-2-1,-2 0 0,2-2 0,0 0 0,0 1 0,0 1 0,-1-2 0,-1 4 0,-2 0 0,-12 4 0,13-5 1,-13 5 2,0 0-1,0 0-1,0 0 2,0 0-2,0 0 1,0 0-2,0 0 0,0 0-1,0 0 0,0 0-1,0 0 0,5 10 1,-5-10-1,4 17 0,-1-8 1,2 3 0,0 0 0,0 1 0,-1-2 0,2 4 0,-2-4 1,1-2-1,-5-9 1,5 16-1,-5-16 1,0 0 1,-2 9-1,2-9 0,0 0 0,-17 4 0,17-4 0,-19 4 0,8-2 0,-2 2-1,-3-2 0,1 1 0,-2 1 1,2 1-1,-3 2 0,4 0 1,-3-3-1,5 1 1,1-2 0,11-3 0,-15 4 0,15-4 0,0 0 1,0 0-1,0 0 0,0 0 1,0 0-2,0 0 1,0 0-1,0 0 0,0 0 0,0 0-1,12-11 1,-12 11-1,10-9 1,-10 9-1,8-16 0,-5 6 1,-1-2-1,-2 0 1,0 0-1,-1 1 1,-1 2 0,2 9-1,-6-16 1,6 16 0,0 0 0,-11-5 0,11 5-1,0 0 1,-9 4 0,9-4-1,0 0-1,0 0-9,-3 15-26,3-15-1,3 11-2,-3-11 1</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0.495"/>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1732 7 56 0,'0'0'55'0,"0"2"-2"0,0-2-5 16,0 0-4-16,0 0-4 0,0 0-6 15,0 0-1-15,0 0-2 0,0 0-2 0,0 0-4 16,0 0-1-16,0 0-3 0,0 4-4 0,0-4-2 15,0 0 1-15,0 0-1 0,0 0-1 16,7 0 2-16,-7 0 0 0,0 0 5 0,0 0-2 16,0 0 2-16,0 0-5 0,0 0 0 15,0 0-4-15,0 0 2 0,0 0 4 0,0 0-1 16,0 0-2-16,0 0 2 0,0 0-5 0,0 0-1 16,0 0-3-16,0 0-3 0,0 0-4 15,0 0 0-15,8 0-2 0,-8 0 2 0,0 0 2 16,0 0 0-16,0 0 1 0,0 0-2 15,0 0-2-15,0 0 2 0,0 0 1 0,0 0 4 16,0 0 3-16,0 0 3 0,0 0 3 0,0 0 3 16,0 0-1-16,0 0 0 0,0 0-3 15,0-4-7-15,0 4-1 0,0 0 2 0,0 0 4 16,0 0 1-16,0 0-1 0,0 0-1 16,0 0 1-16,0 0-2 0,0 0 3 0,0-2 1 15,0 2 2-15,0 0-4 0,0 0 2 0,3-2-2 16,-3 2 1-16,0 0-1 0,0 0 0 15,0 0 1-15,0 0 5 0,0 0-1 0,0 0 2 16,0 0 3-16,0 0 2 0,0 0 0 16,0 0 4-16,0 0-2 0,0 0 8 0,0 0-4 15,0 0-1-15,0 0-2 0,0 0 3 0,0 0 2 16,0-2 4 0,0 2 0-16,0 0 4 0,0-4 4 0,0 4 3 15,0 0 2-15,0 0 1 0,0 0-3 0,0 0 2 0,0 0-1 0,0 0-3 16,0 0-3-16,0 0-5 0,0 0-5 15,-3 0-6-15,3 0-3 0,0 0-2 0,0 0 0 16,0 0 0-16,0 0 2 0,-8 0 3 16,8 4 7-16,-7-4 6 0,7 0 2 0,0 2-3 15,0-2-5-15,-4 0-1 0,4 0-5 16,-8 2-4-16,8-2-3 0,0 0-6 0,-4 2-4 16,4-2-2-16,-7 0-3 0,-1 0-2 0,8 4-1 15,-4-4 3-15,4 0 1 0,-7 3 6 16,3-1 8-16,-4 1 5 0,1 0 0 0,3-3-5 15,4 2-3-15,-11 2-3 0,11-2-7 0,-15 4 1 16,11-4-4-16,-4 3-1 0,1-1-1 16,-5-2 0-16,8 4 0 0,-11 0 0 0,11-1-1 15,-7 0-1-15,-4 1 2 0,11-1-1 16,-7 1 1-16,-4 2-1 0,3-3 8 0,1 2-4 16,-1 0-2-16,-7-1-6 0,8 2 1 0,-8-3-2 15,4 4 1-15,0-1 2 0,-4 1 0 16,7-2 0-16,-6 2-2 0,-9-1-1 0,8 3 2 15,4-2 1-15,-4 1 1 0,-8 2 2 0,8-6-3 16,-3 7-1-16,-1-2-2 0,-4 1 3 16,5-2-2-16,-5 1 2 0,4 1-1 0,-7-2 1 15,3 1 0-15,5 0 1 0,-5 0-1 0,-3 0 2 16,7 0-2-16,-4-1 0 0,-3 2-2 16,7 2 4-16,-3-7-2 0,-4 7 4 0,7-2-4 15,-4-1 2-15,-3-1-5 0,0 2 0 16,7-1 3-16,-4-1 0 0,-3 2 1 15,7-1 1-15,-3-1 1 0,-5 2-3 0,16-1-2 16,-11 0 1-16,3-1 1 0,-4 2 1 16,5 3-1-16,3-9 2 0,-4 6-4 0,4-1 2 0,-8-1 0 15,8 2 0-15,-3-1 0 0,3-1 2 16,0 2 0-16,0-1-1 0,4-1 2 0,-4-1 5 16,0 2 8-1,7-3 6-15,-7 1 1 0,8-1-5 0,-8-1-3 16,8 2-5-16,-5 0-3 0,13-4-3 0,-13 4-74 0,5-4-44 15,7-1-22-15,-11 3 65 0,11-2 41 0,-3-2 16 16,3 0 9-16,-4 3 4 0,1-3 3 16,7-1 0-16,-4 0-2 0,4 0-4 0,-8 3-5 15,5-3-5-15,3-2-22 16,0 2-67-16,0-2-116 0,0-2-139 0,0 0-137 16,0-3-39-16,3 1 67 0,5-1 152 15</inkml:trace>
</inkml:ink>
</file>

<file path=ppt/ink/ink180.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6:06.796"/>
    </inkml:context>
    <inkml:brush xml:id="br0">
      <inkml:brushProperty name="width" value="0.05292" units="cm"/>
      <inkml:brushProperty name="height" value="0.05292" units="cm"/>
      <inkml:brushProperty name="color" value="#FF6600"/>
      <inkml:brushProperty name="fitToCurve" value="1"/>
      <inkml:brushProperty name="ignorePressure" value="1"/>
    </inkml:brush>
  </inkml:definitions>
  <inkml:trace contextRef="#ctx0" brushRef="#br0">15 10 45,'-2'-13'35,"2"13"1,0 0-2,0 0-24,0 0-3,0 0-1,2 24-3,2-5 0,4 1-1,-1 4 0,3 2 0,0-2 0,0-3 0,-1-4 0,0-3 1,-9-14-1,9 12 0,-9-12 0,-3-9 0,-5-4 0,1-2-1,-4-5 1,-2-3-1,3-1-1,-3 0 1,3 5 0,2 4-1,0 3 0,8 12 1,0 0-1,0 0 1,0 0-1,8 22 0,1-6 0,3 1 1,-1 1-1,-1-3 1,3 0-1,-4-4 1,-9-11 1,12 7 0,-12-7-1,-4-11 0,-1-2 0,-2-5 0,-2-1 0,2-1 0,-1 2-1,1 3-1,2 4 1,5 11 0,0 0-5,-4 14-28,8 6-9,-1 3 0,-1 6-2</inkml:trace>
</inkml:ink>
</file>

<file path=ppt/ink/ink1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1-26T21:41:18.76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2060"/>
    </inkml:brush>
  </inkml:definitions>
  <inkml:trace contextRef="#ctx0" brushRef="#br0">20030 6797 49 0,'0'-7'103'0,"2"1"2"0,3-3-1 16,-1 0 10-16,-4 0 6 0,2 2 6 0,-2-3 2 15,4 2-3-15,-4-2-99 0,0 3-73 16,2-2-41-16,-2 2 59 0,0-1 46 16,0 2 29-16,0-1 20 0,0 1 4 0,0-1-5 15,0 3-9-15,-2-2-15 0,2 3-19 16,-6 0-13-16,-3 1-6 0,3 4-1 15,-6 1 0-15,-5 5-1 0,-3 5 2 16,-3 2-2-16,-2 6-1 0,2 2 0 0,1 4-1 16,-9 0 1-16,8 0-3 0,0 1 2 15,-2-2 1-15,7 1 1 0,-3-2-1 16,0 1-1-16,9-4 1 0,-3-1-2 16,7-1 4-16,0-4-1 0,2-1 5 0,4 0 1 15,-2-3 1-15,4-1 0 0,4-2-1 16,2-3-1-16,0-2-3 0,4-1-1 0,1-3-2 15,1 0 0-15,-2 0-3 16,3 0-3-16,-5 0 2 0,3 2 1 0,-3-1 0 16,2 2 3-16,-4 0 0 0,3 3 5 15,-7 2 0-15,2 4 1 0,-2 1 0 0,-2 4 2 16,-6 4-6-16,4 1 9 0,-7 2 0 16,7 2 15-16,-4-2 11 0,-4-1 11 15,4 0 1-15,-5-2 1 0,3-1-13 16,2-1-11-16,-5-1-13 0,9-1-4 0,-4-1-4 15,-2-1-1-15,6-1-2 0,-7-1 1 16,7-1-1-16,-2-1-1 0,2-1 2 16,2 1 1-16,-4-4 0 0,0 1-7 0,4-1 5 15,0 1 0-15,0-2 0 0,-2 1-1 16,2-2 0-16,0 1 2 0,0-1-3 16,0 0 2-16,0 0-2 0,0-1 5 15,0 1-4-15,0-1 0 0,0-1-1 0,0 0-28 16,0 0-76-16,0 0-112 0,0-1-117 15,0-1-58-15,0 0 34 0</inkml:trace>
  <inkml:trace contextRef="#ctx0" brushRef="#br0" timeOffset="517.91">19656 7658 33 0,'6'-4'30'0,"3"-2"-6"15,-3 0 3-15,0-3-6 0,4 0-8 16,1-1-3-16,-1-1-4 0,-2-1-2 0,3 2 0 15,3-2-2-15,-3 0 2 0,-3 1 0 16,2 1-1-16,-4-1 3 0,5 2 3 16,-5 1 3-16,2 1 2 0,-6 0 4 15,6 2 1-15,-1-1 6 0,-7 3 4 0,2 2 2 16,-2-1 4-16,0 4 2 0,0 1-4 16,-2 3-7-16,-5-2-12 0,3 4-2 15,-2 0 7-15,2 0 6 0,-2 0 11 16,0 1 9-16,-3-2 10 0,3 2 9 0,0-1 3 15,0-1 1-15,0-1 1 0,-3 0 3 16,3-1-5-16,0-1-9 0,0-1-15 16,-3 0-11-16,7-1-11 0,-8-1-10 0,6-2-4 15,-2-1-4-15,-1-2-1 0,1-1-1 16,2-1 1-16,-2-1-1 0,2-1-1 16,-2-1 0-16,1 2 1 0,3-2 0 15,-4 1-1-15,2 1 0 0,0-1 0 0,2 3 0 16,2 0-2-16,-8 0-4 0,8 1 2 15,-3 0-1-15,-1 3-14 0,4 0-96 16,0-1-174-16,0 1-92 0,-2 1 32 16</inkml:trace>
  <inkml:trace contextRef="#ctx0" brushRef="#br1" timeOffset="21804.21">21872 9112 24 0,'0'0'95'0,"0"-1"3"15,0-1 9-15,0 2 4 0,0 0 6 16,0 0-2-16,0-1-7 0,0 1-17 15,0 0-19-15,0 0-21 0,0 0-15 0,0 0-14 16,0 0-10-16,0 0-4 0,0 1-1 16,0-1-2-16,4 2-3 0,-4-1 0 15,4 1-1-15,-4 1 3 0,3-1 18 16,-3 2 19-16,0 0 12 0,8 1-2 0,-8-1-2 16,2 2-3-16,2 0-4 0,-4 2-5 15,2-1-3-15,6 1 8 0,-8-1 13 16,7 2 15-16,-5-2 8 0,-2 1-5 0,8 1-7 15,-6 0-10-15,2-1-4 0,0 1-10 16,2 0-5-16,-6-2-7 0,2 2 6 16,7 0 5-16,-3 0 4 0,-4 0-1 0,2 0-7 15,2-1-7-15,-2 1-4 0,3 0 14 16,-1-2 18-16,2 1 17 0,-2 1 2 16,1 0-14-16,-1 0-13 0,0 0-13 15,2-1 3-15,-2 0 8 0,1 1 8 0,-1 0-1 16,2 0-9-16,0 0-10 0,1-1-9 15,-3 1-7-15,4 0-2 0,-8-2-3 16,9 2-5-16,-5-2-4 0,4 1 4 0,-4 1-2 16,5-1 2-16,-5-1 3 0,4 2 1 15,-2-1 1-15,1-1 11 0,1 2 7 16,-4-1 4-16,5-1-4 0,-3 2-4 16,0 0-3-16,2-1 2 0,-3 1 6 0,3-2-3 15,-4 1-3-15,2 1-10 0,3-2-5 16,-5 2-5-16,0-3 0 0,5 1-2 15,-9 1 0-15,6-2-6 0,-2 0 6 0,0 0-5 16,0 0 4-16,3-1-2 0,-3-1 0 16,-4 2-1-16,6-1 3 0,-6-1 1 15,5 1-1-15,1-1-5 0,-2 1 0 16,-2 0 0-16,2 0 1 0,1 0-2 0,-3-1 1 16,2 0-3-16,-4 3 4 0,6-3 1 15,-6 1-1-15,4 0 1 0,-1-1 2 16,1 0-2-16,-2 1 1 0,0-2-1 15,2-1 3-15,-6 2 3 0,2-1-4 0,7 0 0 16,-7 0-5-16,2 0 0 0,-2-1-5 16,6 2 6-16,-6 0 2 0,-2-1 0 0,8 0-2 15,-5 1 8-15,1 1-4 0,-2 0-1 16,6-1-7-16,-6 1 4 0,2-1 0 16,-2 2 1-16,7-1-1 0,-7 0 2 15,2 0-2-15,-2 0-2 0,2-2 2 0,0 1 0 16,-2 1 2-16,2-2-2 0,0 1 1 15,-4-1-2-15,7 1 1 0,-7 0-2 16,2 0-6-16,2-1 4 0,0 2 0 0,-2-2 9 16,2 1-1-16,-2-1 2 0,-2 2-1 15,4-2-5-15,1 1 2 0,-5-1-5 16,2 0 2-16,-2 0-1 0,4-1 1 16,-4 1 2-16,4-2 1 0,-4 2 0 0,0-2 0 15,2 3-2-15,2-3 0 0,-4 2 0 16,2 0 0-16,-2 0 0 0,0-1 0 15,4 0 0-15,0 2 0 0,-4-3 0 16,0 2 0-16,2-1 2 0,3-1 2 0,-5 2-3 16,0-3 0-16,0 2 2 0,2-1 1 15,-2-1 0-15,0 2 1 0,4-2-1 16,0-2 1-16,-4 2-1 0,0 0-3 16,2-1 1-16,-2 1-1 0,4-2 0 0,-2 2-2 15,-2-3-1-15,4 2 4 0,0-1-1 16,-1 1 1-16,-3-1-2 0,4-1 0 0,0 1 0 15,-2 0 0-15,2 0 0 16,-2-1 0-16,2 2 9 0,0-2-5 0,-2 0-1 16,3 1-12-16,-3-1 5 0,6 0 0 15,-6 0 3-15,4 0-2 0,2 0 4 0,-6-2 0 16,7 3 0-16,-3-1-1 0,0-2 0 16,0 1-1-16,1 1 1 0,3-2 0 15,-2 1 1-15,-2-1 0 0,5 1-2 16,-5-1 0-16,4-1 1 0,-4 2-1 0,5-1 3 15,-5 1-2-15,4-2 1 0,1 0 0 16,-5 1-7-16,4-1 2 0,1 0 2 16,-5 0 5-16,4 0-4 0,-2 0 0 0,3-2 1 15,-1 3 2-15,4-3 3 0,-5 2-2 16,5-1-2-16,-3-1-1 0,-1 2 0 16,2-1-1-16,-1 0 0 0,1 0 1 15,2 1 2-15,-3 0 1 0,-3-1-1 0,7 1 0 16,-5-1-4-16,-2 2-7 0,2-3-6 15,5 2 8-15,-5 0 8 0,-1 0 8 16,1-1-4-16,4 1 0 0,-3 0-1 16,-3-1-2-16,2 2 1 0,1 0-3 0,-1 1 1 15,0-2 0-15,1 1 6 0,-3 1-3 16,2-1-2-16,-1 1 0 0,-1-1-2 16,6 1-2-16,-8-1-4 0,5 1 3 0,-1 1 3 15,0-2 0-15,-1 1-2 0,1-1 0 16,0 1-1-16,1-1-1 0,-1 1 4 15,0 1 1-15,-1-3 0 0,1 3-1 16,0-2 2-16,1 2 1 0,-1-2-2 0,0 3-2 16,-1-3 0-16,1 2 1 0,-4-1 1 15,5 0-2-15,-1 2 2 0,-4-3-1 16,9 2 0-16,-9 0-1 0,0-1 1 16,4 1 0-16,-4 0 0 0,5-2 0 0,-5 2 0 15,8-1 0-15,-7 0-2 0,-1 0 4 16,8 1 1-16,-7 0-1 0,3-1-1 15,-4 0-1-15,4 0-2 0,1 1-1 0,-5-1 2 16,4 1 2-16,-4-1-1 0,5 2 3 16,-9-1-4-16,8 0-1 0,-2 0-3 15,-1 0 4-15,-1 0 1 0,0 0 3 0,0 1-1 16,3-1-1-16,-7 0-2 0,4 2 0 16,2-1 1-16,-6-1 1 0,6 2 0 15,-5-3-1-15,3 3-2 0,-2 0-1 16,0-1 1-16,2 1 2 0,-4-1 1 0,7-1 0 15,-7 2 1-15,6-1-2 0,-8 1 1 16,6-1-2-16,-4 0-1 0,2 1 2 16,0 0 0-16,-2-1 3 0,3 1-3 0,-3-1 1 15,-2 2 8-15,8-1-4 0,-8 1-2 16,2-2-10-16,2 1 3 0,-2-1 1 16,-2 1 0-16,4-1 1 0,0 0 0 15,-1 2 0-15,-3-1 9 0,4 0-2 0,0 1 1 16,-4-2-10-16,2 2 1 0,-2-1 7 15,4 1-1-15,-4-2-1 0,2 2-8 16,-2-1 3-16,0 1 0 0,0 0 1 16,4 0-2-16,-4-2 4 0,0 2 0 0,4 0 0 15,-4 0-1-15,0 0 0 0,0 0-1 16,0 2 2-16,0-2 4 0,0 0-2 16,0 3 0-16,0-3-4 0,0 3 2 0,0-2 1 15,-4 0 1-15,4 1-2 0,0 1 1 16,0 0-1-16,-4 0 2 0,4 0-4 15,0 0 1-15,0 0-1 0,0 0 3 16,0 0 0-16,0 2 2 0,0-1-1 0,-2 1 0 16,2-1-1-16,0 1-1 0,0 1 2 15,0-2-1-15,-4 2 1 0,2 0-2 16,2 0 2-16,0 0-1 0,-4 0 1 16,4 0-1-16,-4 0 1 0,4 2-2 0,0-2 0 15,-3 1-2-15,3-1 1 0,-4 2-4 16,0-1 5-16,4 0-2 0,0 1 2 15,-2 0 2-15,2-1-4 0,0 1 1 16,-4 1-1-16,2-2 4 0,2 2-1 0,0 0 1 16,-4 0-1-16,4 0 1 0,-4 0 1 15,4 0-1-15,-2-1-1 0,2 1 1 16,0 0 0-16,-5 0-1 0,5 0-1 0,-2 1-1 16,2 1 1-16,0-2 1 0,0 2 1 15,-4 0 1-15,0 0 0 0,4 1 0 16,0 0 0-16,-2-2 2 0,2 2-1 15,0-1 0-15,-4 1-4 0,4-2-1 0,-2 2-2 16,2-1 2-16,0-1 1 0,0 2 0 16,0 0 2-16,0-2 0 0,0 3 0 0,-4-3 0 15,4 1-2-15,-4-1 0 0,4 2 0 16,0-1 3-16,0-1 0 0,-2 2 1 16,2-3-1-16,-5 2-2 0,5-1 1 15,-4 1 0-15,4-1 0 0,-2 0-2 0,2 1 0 16,-4 0-5-16,2-1 8 0,2 1-3 15,-4-1 2-15,0 1-2 0,4-2-2 16,0 1 4-16,-2 1-1 0,2-1 1 16,-4-1-1-16,1 0 1 0,3 1-1 0,-4 0-2 15,0-2-1-15,4 2 4 0,0-1 1 16,-2 0 1-16,2 0-3 0,-4-2 1 16,0 4 0-16,4-4 0 0,0 4-4 0,-2-4 2 15,-2 4 0-15,4-4 2 0,0 4-1 16,-2-2-4-16,2 0 5 0,0 0-2 15,-5-2 6-15,5 2-4 0,-4 0-2 16,4-2-6-16,0 1 4 0,0 0 0 0,0-3 2 16,0 3 2-16,-2-2-1 0,2 0 3 15,0 2-1-15,0-2-2 0,0 1 4 0,0-2-4 16,0 1 0-16,0 0 0 0,0 0-3 16,-4-2 1-16,4 2 0 0,0-1-2 15,0-1 2-15,-2-1 0 0,2 2 1 16,0-3-2-16,0 2 2 0,0-1-1 0,0-2 2 15,0 1 1-15,2-1 4 0,-2-1-4 16,4 0 7-16,-4-1-24 0,2-2-48 16,2 0-129-16,1-2-200 0,-5 2-185 15,0-1-137-15,0-1 22 0,0 0 112 0,-5 1 189 16</inkml:trace>
  <inkml:trace contextRef="#ctx0" brushRef="#br1" timeOffset="23005.66">23317 10414 47 0,'-4'-2'79'0,"0"1"0"0,2 0 9 16,-2-2 3-16,4 1 1 0,-2 1-12 16,2-2-6-16,0 1 8 0,0-1 13 15,0 1 15-15,2 1 8 0,-2 0 7 16,0-2 5-16,6 1 6 0,-2 1-1 0,0-1 6 16,-2-1 3-16,6 2-3 0,-6-3-11 15,5 2-14-15,1 0-8 0,-2-1-3 16,-4 0 4-16,9 0-5 0,-3 0-12 0,0 0-15 15,7-1-12-15,-5-1-13 0,-2 2-6 16,7-1-4-16,-3 0 0 0,5-1-1 16,-3 2-2-16,-2-2-1 0,5 0 3 15,0 1 0-15,1 1-3 0,-1-1-4 0,-1 1-4 16,1-1-9-16,-1 2-10 0,1-3-1 16,-1 2-3-16,1 2-1 0,-1-2-3 0,1 1-1 15,0 1 0-15,-3-1-1 0,3 1 3 16,-1 1-4-16,1-2-3 0,-5 2 1 15,2-1 0-15,3 1 0 0,0 1 2 16,-5-1 2-16,2 2 0 0,-1-1-1 0,1 1 3 16,-1 1-1-16,-3 0 1 0,2 0-1 15,3 1 1-15,-5 0 1 0,-2 1-3 16,3 1 2-16,-1 0-4 0,0 2 0 16,1-2 0-16,-1 3 0 0,1 0-2 0,-3 0 2 15,6-2 0-15,-3 3 2 0,-3 0-2 16,2-2 3-16,1 2-2 0,-1-2 1 0,0 2 0 15,1-2 0-15,-1 0 1 0,-4 0-3 16,4 1-2-16,-3-2 17 0,3 0-8 16,-4 1-1-16,4 0-18 0,-3-1 7 15,3 2 3-15,-8-1 6 0,6-1-3 0,-1-1 1 16,3 2-1-16,-8-1 2 0,2 0 3 16,-2 3-3-16,2-3 2 0,0 2 9 15,-4-1 9-15,0 2-3 0,0-2-3 16,0 2-8-16,-4 1-1 0,0-1-2 0,2 0-2 15,-2 3 1-15,2-3 1 0,-6 2-2 16,6-1-4-16,-5 0-1 0,-1 0-2 16,6 1 11-16,-4-1 5 0,-2-1-7 0,1 1-12 15,1-1-1-15,0 0 7 0,-2 0 3 16,-1-2 0-16,-1 3 0 0,4-2 1 16,-4 0 4-16,-5 0 0 0,5 0 1 15,-3 0-3-15,-1 0 0 0,1-1-3 0,1-1-1 16,-4 2-1-16,1-1 0 0,-2-2 2 15,5 0 0-15,-7 0-3 0,3 0 0 16,-1-2-3-16,-1 1 3 0,1-1-2 16,1-1 2-16,-5 0-1 0,5 0 1 0,-5-1-1 15,0-1-1-15,3 1 0 0,-5-1 2 16,2 0 3-16,-2-1-6 0,-1 0 1 0,5 2 1 16,-6-2 4-16,2-2 1 0,3 2-4 15,-3-1 0-15,0 0 0 0,3-1-1 16,-1-1 2-16,2 0 0 0,-1-1 2 15,-1 0-6-15,2 0 0 0,3 1-1 0,-5-3 1 16,5 3 0-16,-1-1 1 0,1-2 1 16,1 1 1-16,-1-1-2 0,3 2 1 15,-1-4 0-15,1 2-3 0,-1 0-4 0,6-3-8 16,-3 2-7-16,1-4-13 0,4 1-14 16,0-1-25-16,-3-1-47 0,3 1-74 15,0 0-75-15,2 0-61 0,2 1-19 16,-7-1 4-16,7 1 20 0,2-1 12 0,-4 0 21 15,2 1 10-15,-2 0 8 0,0-1 28 16</inkml:trace>
  <inkml:trace contextRef="#ctx0" brushRef="#br1" timeOffset="23913.69">23170 10501 151 0,'0'0'212'15,"2"0"11"-15,-2 0 0 0,0 2 3 16,5-1 31-16,-5 2 47 0,4 0 44 16,-4 0-2-16,0 3-43 0,0 0-60 15,-4 2-60-15,-1 1-49 0,5 1-40 0,-2 0-19 16,-2 1-17-16,2 1-9 0,-2 2-13 15,0-1-4-15,2 1-10 0,-6-1-8 16,1 2-6-16,5 0 2 0,-2 0 0 16,-2-1-1-16,2 0-6 0,2 2 1 0,-7-1 0 15,7 0 1-15,-2 0 0 0,2-1 1 16,-6 2-4-16,6-1-1 0,2 0 0 16,-8 0 0-16,8 1 2 0,-3-1-3 0,-1 0 0 15,2-1-1-15,2-1 9 0,-4 1-4 16,0-1-1-16,4-2-10 0,-2 1 0 15,2-2-16-15,0-2-34 0,0 1-62 0,-4-3-82 16,2 0-79-16,2 1-36 0,0-1 10 16,-4 1 43-16,-1-2 49 0,5 1 52 0,0-1 46 15,-2-1 38-15,2 1 29 16,0-1 19-16,-4-1 10 0,4 2 19 0,-4-3 1 16,4 2 0-16,0-1-11 0,0 0 7 15,0 1 4-15,0-1 16 0,0 0 24 0,0 2 29 16,0-1 20-16,0-1 9 0,4 1 3 15,0 1 5-15,-4 1 0 0,2 0-9 16,-2-1 0-16,9 2 21 0,-9-1 23 16,6 2 11-16,-4-1-11 0,2 0-11 0,0 3-13 15,2-2-12-15,-3 2-13 0,5-2-13 16,-6 2-23-16,6-1-16 0,-2 0-5 16,5 0-2-16,-5 0 1 0,0 0-2 0,0 0-1 15,9-2-7-15,-5 2-1 0,-2-3-5 16,7 2-2-16,-3-1 5 0,3-1-7 15,1-1 1-15,-3 1-3 0,1-3 8 16,3 1-6-16,-1-1-5 0,-3 0-1 0,3 0-3 16,1 0-2-16,-3 0 0 0,-1-1-3 15,3-1 2-15,-1 1 0 0,-3-1 3 16,2 1 2-16,-1 0-8 0,1 0-3 16,-1 0 3-16,1-1 14 0,-6 1-3 0,7-2-4 15,-3 1-6-15,3 1-3 0,-5-1 6 16,-2-1-2-16,7 0 3 0,-3 0-4 15,3 0 3-15,-5 0-2 0,-2 0-3 0,7 0 1 16,-3 0 1-16,3 0 3 0,-5-1 0 16,2-1-3-16,-1 2 2 0,1 0-2 15,3-1-2-15,-5 1 1 0,-2 0-1 16,7 0 5-16,-5-2-4 0,0 2-1 0,3 0 1 16,-3-1 2-16,0 1 2 0,1-2 2 15,-3 0-3-15,0 1-2 0,1 0 0 0,1-2-3 16,-2 1 3-16,-2-1 0 15,5 2 3-15,-5-2 1 0,-4 1-4 0,6 0 0 16,-2 0-6-16,-3 0 3 0,5-1 1 16,-6 2 2-16,6-2 1 0,-2 1-2 0,-4-1-6 15</inkml:trace>
  <inkml:trace contextRef="#ctx0" brushRef="#br1" timeOffset="59503.58">14577 12871 94 0,'0'0'95'0,"0"0"-5"0,0-1-6 16,0 1-4-16,0-2-9 0,0 0-1 15,0 2 1-15,0-1 2 0,0 1 6 0,0-1-7 16,0 1-9-16,0-2-91 0,0 2-50 0,0 0-29 16,0 0 63-16,0 0 36 0,0 0 23 15,0 0 14-15,0 0 16 0,0 0 8 16,2 0 3-16,-2 0-3 0,0 0-5 15,0 0-2-15,0 2 3 0,0-2 1 0,0 0 1 16,0 1-6-16,0-1-3 0,0 0-1 16,0 0-5-16,0 1-6 0,0-1 0 15,0 0 10-15,0 2 22 0,0 0 13 16,0-1-3-16,0 1-16 0,0-1-15 0,0 2-9 16,0 0-2-16,4 1 1 0,-4 0 8 15,3 0 10-15,-3-1 3 0,0 3 3 16,0-2-1-16,4 3 0 0,-4-3 4 0,4 2 7 15,-4 2-2-15,0-1-2 0,2 1-11 16,-2-1-9-16,0 0-5 0,4 3-2 16,0-1 5-16,-4 0 0 0,0-2-3 0,2 2 0 15,-2 0 6-15,4 0 8 0,-4 2-2 16,2-2-1-16,-2 0-5 0,0 0-3 16,5 0-7-16,-5 0-9 0,4 1-13 15,-4-2-4-15,2 2 1 0,-2-2 7 0,4 1-3 16,-4 0-1-16,2 0 2 0,-2-1 9 15,4 0 12-15,0 1 6 0,-4 0-1 16,2-1-5-16,-2 1-7 0,0-2-8 16,4 1-4-16,-4-1-3 0,3 1-2 0,-3 1-6 15,4-2 1-15,-4 1-1 0,4-1 1 16,-4 0-4-16,0 0 0 0,2 0 2 16,-2 1 1-16,0-2 1 0,4 1 8 15,0 1 6-15,-4-2 7 0,0 1-3 0,2 1-3 16,2-2-7-16,-4 1-5 0,0 1 2 15,0-1-1-15,0 1 4 0,2-1-4 16,-2 0-5-16,0 1 1 0,0 1-2 0,0-1 4 16,0-1-3-16,5 1-2 0,-5-1 1 15,0 0-2-15,0 3-2 0,4-3 2 16,-4 1-1-16,0-1 1 0,0 0 1 16,0 1 1-16,0 1 1 0,2-1 1 0,-2-1-4 15,0 1 1-15,0-1 2 0,4 2-1 16,-4-1 1-16,0-1-2 0,2 1-1 0,-2-1-3 15,0 0 0-15,0 3 3 0,0-3 0 16,0 1 0-16,0-1-3 0,4 0 2 16,-4 3 1-16,4-3-1 0,-4 2 2 15,0 0 0-15,0 2 1 0,0-3 0 0,0 2-1 16,0-1 2-16,0 1-1 0,0-1-2 16,0 0 0-16,0 1 1 0,0 0 0 15,0 0-3-15,0-1 0 0,0 2 0 16,0-2 2-16,0 1-1 0,0 1-2 0,0-1 0 15,0-1 4-15,0 2 2 0,0-1-1 16,0 1-2-16,0-2 0 0,0 0-2 0,0 1-1 16,0-2 2-16,0 2 2 0,0-1 2 15,0 0 0-15,0 0-1 0,0 0-2 16,0 0 0-16,0 2-2 0,0-2 0 16,0 1-3-16,0-1 5 0,0 0 3 0,0 0-2 15,0 0-5-15,0-1 4 0,0 1-1 16,2-2 0-16,-2 2-1 0,0-2-1 15,0 3 6-15,0-3 1 0,0 2-3 16,0 0-2-16,0-1 4 0,0 2 0 0,4-2 1 16,-4 2-2-16,0-1 1 0,5 0-3 15,-5 0 0-15,0 0 0 0,0-2 0 16,0 3 2-16,0-3 0 0,0 1-2 0,0-1-3 16,0-1 2-16,0 0-1 0,2 0 2 15,-2 0-1-15,0-1 1 0,0 1 1 16,0-2-1-16,0 0 0 0,0 1 2 15,4 0-1-15,-4 1 0 0,0-2 0 0,0 1-1 16,0-1 0-16,0 2-2 0,0-3 2 16,0 2 1-16,0-1 1 0,0 1-1 15,0-1-3-15,0-1-1 0,2 2 3 16,-2-2 0-16,0 1 2 0,0-1-2 0,0 0 3 16,0 0-1-16,0 0 1 0,0 0-1 15,0 0-2-15,0 0-2 0,0 0 4 16,0-1-2-16,0 1 3 0,0-2 3 0,0 1 3 15,0-1 4-15,0 1 2 0,0-1-3 16,0-1-2-16,0 0-5 0,0 0-5 16,0 0 0-16,0 0-1 0,0 0 2 15,0-1-1-15,0-1 0 0,0 1-1 0,0-2 0 16,0 0-2-16,0-2 0 0,0 1 3 16,0-2 3-16,0-1 1 0,0 0-4 15,0 1-1-15,4-3-1 0,-4 2 2 0,4-3 0 16,-4 3 3-16,0-2-3 0,2 0-1 15,-2 0-1-15,0 0 2 0,4 0-3 16,-2 0 0-16,-2 2-2 0,4-2 5 0,1 1-2 16,-5 0 4-16,2 1-2 0,-2 0 0 15,4 1-4-15,-2-2 4 0,-2 4 0 16,4-1 0-16,-4-1-2 0,4 3 1 16,-4 0 0-16,2 0 1 0,-2 2 1 0,0 1 2 15,0 0-3-15,4 1 0 0,-4 2 0 16,4 0 4-16,-4 3-2 0,0-1 0 15,0 1-1-15,-4 1 0 0,4-1 0 16,0 2-1-16,-4-1 4 0,4 1 0 0,0-1-1 16,0-1-6-16,-2 2 2 0,2-1 1 15,-4 1 1-15,4-1 0 0,-4-1 4 16,4 0 0-16,0 0-1 0,-2-1 0 0,-2-1 6 16,4 1 6-16,0-2 7 0,-2 0-6 15,2 0-5-15,0-2-5 0,-5 0 0 16,1-1-1-16,2 0 1 0,-2-1-2 15,4 0 0-15,-2-2-2 0,-2 0 0 0,0-2 6 16,2 0 6-16,-4 1 4 0,1 0 5 16,1-2-2-16,2 1 1 0,-2 1-3 15,0-1-6-15,2 1-9 0,-2-1-1 0,2 2-2 16,2-1 0-16,-4 1-2 0,-1 0-2 16,3 0 2-16,2-1-2 0,-4 3-3 15,2-2-6-15,2 0-25 0,0 0-48 0,-8-1-105 16,8 0-200-16,-2 0-211 0,-2 0-186 15,0-4 40-15,-3 2 153 0,5-1 230 16</inkml:trace>
  <inkml:trace contextRef="#ctx0" brushRef="#br1" timeOffset="62068.02">21891 9063 52 0,'0'0'99'0,"6"-2"3"0,-6 1-2 16,2 1 2-16,2 0-4 0,0-2-76 0,-2 1-52 15,3 1-35-15,-3-2 51 0,-2 2 28 16,4 0 15-16,0 0 14 0,-4 0 23 16,2 0 20-16,-2 0 8 0,0 0 0 15,0 2-16-15,0-1-9 0,0 1-10 0,0 1 1 16,0-1 4-16,0 2 8 0,-2-1 10 16,2 0 11-16,-4 1 7 0,0 0 7 15,2 0 2-15,-5 0 0 0,3-1-4 16,0 0-4-16,-2 0-8 0,4 0-12 0,-6-1-22 15,5-1-20-15,-5-1-18 0,8 0-12 16,-6-1-6-16,4-1-7 0,2-1-2 16,-4-1 1-16,4 1-2 0,0-2 3 0,0-1 0 15,4 2 2-15,-4-2 1 0,2-1-2 16,-2 2 5-16,6 0 1 0,-2-1 7 16,0 1 1-16,-1 1 2 0,5 1 0 0,-6 0-2 15,2 0 15-15,2 3 29 0,-2 2 27 16,-2-1 4-16,3 4-14 0,-5 0-17 15,0 3-13-15,0 0-4 0,0 2 14 0,-5 1 21 16,3-1 17-16,-6 2 2 0,6-1-6 16,-4-1-15-16,-2 1-15 0,5-2-17 15,-5-2-13-15,2 0-6 0,0-2-6 16,0-2-7-16,-1 0-1 0,3-3-6 0,0-3-4 16,2 0 12-16,-4-2-5 0,6 0 0 15,-4-3-9-15,4 1 0 0,0-1 1 16,0-1-1-16,4 0 1 0,-4 0 3 15,0 2-2-15,2-1 1 0,2 2-4 0,-2 0 4 16,2 2-1-16,0-1 4 0,3 3 0 16,-5 0 0-16,6 2 1 0,-6 0 2 0,2 2 0 15,-2 2 2-15,2 0 0 0,0 2 1 16,-4 2 2-16,0-1 9 0,-4 2 7 16,0 0 7-16,4 0-6 0,-6 0 1 15,4 0-7-15,-6 0-3 0,1-1-6 0,1-2-4 16,0-2 2-16,0-1 2 0,-5-1-3 15,3-1-1-15,2-2-7 0,0-2-1 16,0-2-1-16,-1 0 3 0,-1-2-3 16,6-2 3-16,-2 0-3 0,0-1-2 0,4-1 1 15,0-1-1-15,0 2-1 0,0-2 2 16,8 1 2-16,-8 1 0 0,6 1-6 16,-2 0 0-16,3 3 1 0,-1-2 7 15,0 4-1-15,0-1-1 0,2 2 0 0,3 3 2 16,-5 0 2-16,4 2 2 0,-3 1-1 15,-5 3-2-15,6 0 2 0,-6 3 2 16,2 1 2-16,-2 2-1 0,-2 0-3 0,0 2 2 16,-2-1 2-16,-2 1 2 0,2-2 0 15,-6 0-1-15,6-2-2 0,-5-2-3 16,-3 1 0-16,4-3-4 0,-5-2 2 0,3-1 0 16,0-1 4-16,-2-4-5 0,3-1-4 15,-1-1 1-15,-2-2-5 0,4-1 1 0,4-3 3 16,-7 0 5-16,7-1-2 0,2-1-3 15,0 0 0-15,0 0-1 0,0 0 5 16,2 0-1-16,2 2 1 0,1 1-6 16,-3 0 4-16,4 1 0 0,4 2 4 0,-2 2 0 15,-1 1 3-15,3 0-1 0,-2 3 5 16,0 0-1-16,3 3 2 0,-5 1-4 16,0 2 6-16,0 2-5 0,-1 0 6 0,-3 3-4 15,2-1 4-15,0 3-1 0,-4-1-3 16,-4-1 0-16,0 0-1 0,2 0 3 15,2-2 3-15,-7-1-3 0,-1 0-1 16,6-2-1-16,-4-2-4 0,-2-2-5 0,5-2-3 16,-5-2-4-16,6 0 1 0,-4-3 0 15,2-1 5-15,0 0-2 0,4-1 2 0,-2-2-5 16,2 0 4-16,0 0-5 16,0 0 1-16,2 1 1 0,-2 1 1 0,8-1-2 15,-8 2 3-15,6 0-2 0,-4 0 7 16,6 2-1-16,-5 1 4 0,5 1-4 0,-6 0 7 15,4 2-4-15,-2 0-1 0,0 2 3 16,3 0 4-16,-5 1-2 0,2 1-4 16,0-1 1-16,-2 2-22 0,-2-3-59 15,4 2-163-15,-4 0-252 0,0-2-270 0,0 1-74 16,-4-2 128-16,2 1 245 0,-2 0 180 16</inkml:trace>
  <inkml:trace contextRef="#ctx0" brushRef="#br1" timeOffset="63788.11">21831 9156 14 0,'2'0'292'0,"-2"-2"-48"0,0 1-53 0,4-1-28 16,-4 1-10-16,0 1-6 0,0 0-7 0,0 1-12 15,0 2-11-15,0-1-14 0,-4 2-8 0,4-1-2 16,-2 3-4-16,2-1-9 0,-4 1-13 16,0 0-17-16,4 1-15 0,-3 1-9 0,3 1-4 15,-4 1-108-15,0 3-57 0,2 1-35 16,-4 3 87-16,-2-1 60 0,6 1 44 15,-5 2 31-15,-1 1 12 0,2 1 5 16,-4 1 6-16,3 2 11 0,-3 0 7 0,-2 3 1 16,1 3 5-16,-3-1 16 0,1 2 24 15,-3 2 18-15,4 2 7 0,-9 1-12 16,4-1-24-16,-3 6-29 0,-1-2-21 0,2 0-11 16,-5 0-12-16,1-1-6 0,-4-1-12 15,8-1-7-15,-5 0-10 0,1-1-6 16,0-2-2-16,-2 0-2 0,3 0 0 0,-1 0 0 15,0 1 0-15,-2-1 1 0,-2 2 1 16,0 2-1-16,3 1 1 0,-11 1-2 16,10-2 3-16,-10 1-4 0,2-1 0 15,-1 1-6-15,-3 1 3 0,2 1-1 0,-8-1 6 16,-1 0 2-16,1 0 1 0,-7 0-5 16,3 0 1-16,-1 2 1 0,-1-2 19 0,3 0 11 15,-4-2 8-15,-1-1-15 16,-1 2-11-16,0-2-7 0,1-2-2 0,-7 1 4 15,2-1 3-15,-2-2-2 0,-2 1-7 16,0-2-4-16,7-2-1 0,-3 1 1 0,0-3 0 16,-2 0 1-16,2 0-2 15,-2-4 1-15,3 3 10 0,-1-3-1 0,-4-1 0 16,6-2-10-16,-4-2 1 0,6-2-5 16,1-1 3-16,1-1-3 0,-4-2 2 0,9-2 1 15,-5 1 2-15,3-1-3 0,-3-1-1 16,1 0-2-16,-3-1 8 0,2 1 2 15,5-2 3-15,-7-1-2 0,3 0-1 0,5 2-4 16,1-4-2-16,-3 1 0 0,5-1 2 16,-3 1-2-16,9-2 1 0,-6-1-2 15,6 2 0-15,-6-1-2 0,7-2 3 16,-3 1 0-16,2-1 4 0,2-1 4 0,-2 0 1 16,0 0-5-16,2-3 4 0,-2 2 7 15,1-1 2-15,6-1-3 0,-3 0-11 16,2 0-1-16,-2-1-2 0,2-2 2 15,-2 1-2-15,4-1 5 0,0 0-3 0,2 0-3 16,-2 0 3-16,2-1-1 0,-1 0 1 16,3 0-3-16,0 1 0 0,0-1 2 0,-1 1 0 15,5 0-2-15,-6-2 6 16,6 2-1-16,-5 2 3 0,5-2-7 0,-6 1-3 16,7 1 2-16,-7-1 2 0,6 2 0 15,-3 0 0-15,-5 2 1 0,2-1 0 0,2 2 2 16,-4 0-2-16,0 0 1 0,0 0 1 15,1 2-5-15,1 0 3 0,-6 2-2 16,2-1 2-16,2 1-3 0,-8 1 0 16,2 1 0-16,4 1-1 0,-4 1 2 0,-4 2-2 15,-1 0 4-15,1 1-2 0,4 0 3 16,-2 1-3-16,-6 0 4 0,1-1 4 16,1 2 2-16,-2-1-1 0,1 1-5 0,1-1-2 15,2 2-3-15,-6-1 0 0,5 1-3 16,-1-1 3-16,-2 1 2 0,6-1 2 15,-7 2-2-15,7-1 2 0,-6 1 0 0,4 0 1 16,1-1-4-16,-5 2-2 0,6 0 4 16,-6 1 3-16,5-1 3 0,1 1-6 15,0-1-3-15,2 0 1 0,-2 0 2 16,6 2-11-16,-2-2 5 0,6-1 1 0,-2 3 10 16,0-1 0-16,-4-1-3 0,9 0 2 15,-1 2-4-15,-2-1 0 0,7 1-2 16,-7-1 2-16,6 1 2 0,3-2 0 15,-5 2 0-15,4-1-2 0,-3 1 1 0,7 0-2 16,-3 0-1-16,-1 0 0 0,1-2 2 16,-1 0 11-16,3 0-3 0,1-1-4 15,3 0-16-15,-5-2 6 0,7 1 3 0,-2-2-2 16,0 0 2-16,-1 0-1 0,5-2 8 16,0 2-3-16,-5-1 0 0,3-1-2 0,2 1 0 15,4-1 2-15,-6 1-1 16,1-2 0-16,5 1-3 0,-6-1 1 0,2 2 4 15,4-2-2-15,-6 0 3 0,6 0-3 16,-7 0 0-16,3-2 0 0,4 1 2 0,-2-1 1 16,-2 1-1-16,-1-1-2 0,3 1 0 15,-2-1-2-15,-2 0 4 0,2 0 1 16,4 0 0-16,-9 1-3 0,5-2 0 16,-2 1 1-16,-1 1-2 0,1-2 1 0,2 0-3 15,-4 1 3-15,-1 1 0 0,5-1 0 16,-4 1 0-16,-1-1-1 0,5 1 2 15,-4-1-2-15,2 1 0 0,-1-1 0 16,1 1-1-16,0 1 4 0,2-2-4 0,-5 1-2 16,5-1 3-16,0 0-2 0,0 1 5 15,-3 1-1-15,3-1 4 0,4-1-3 0,-6 0 0 16,2 0-3-16,0 0-2 0,1 1 3 16,3-1 0-16,-6 0 0 0,6 0-2 15,-4 0 0-15,-2-1 4 0,5 2-2 16,-1-2 0-16,0 0-3 0,-2 1 3 0,4 1-5 15,2-2 2-15,-8 1 3 0,6 0 1 16,-3 1 1-16,3 0-4 0,-6-1 2 16,8 1 0-16,-2-2-1 0,-4 1 1 15,6-1 0-15,-4 1 1 0,0 0-2 0,1-1 0 16,3-1 0-16,-4 2 0 0,0-3 1 16,4 1-2-16,-2-1 2 0,-2 1 2 15,4-1 2-15,0-1-2 0,-2 0 0 0,2 0 0 16,0 0 0-16,0 0 2 0,-4-1-4 15,4-1-2-15,-4-1-1 0,4 0-11 16,0-1-61-16,0-1-196 0,0-1-273 16,0-1-267-16,0 1-3 0,-2-2 172 0,2 1 249 15</inkml:trace>
  <inkml:trace contextRef="#ctx0" brushRef="#br1" timeOffset="70301.88">11842 14062 51 0,'0'0'52'0,"0"2"-2"0,0-2 0 15,0 0 0-15,0 0 5 0,0 0 3 16,0 0 6-16,0-2-74 0,5 2-48 0,-5 0-33 15,0 0 53-15,0-1 32 0,0 1 23 16,0 0 10-16,0 0 6 0,0 0 6 16,-5 0-4-16,5 0 0 0,0 0-1 0,0 0 6 15,0 0 4-15,-2 1 4 0,2-1 3 16,0 0 3-16,0 0-2 0,0 2-5 16,-4-2-5-16,0 1-6 0,4-1-9 15,0 0-12-15,-2 0-6 0,2 0 2 0,-4-1 6 16,4 1 3-16,-2-2 6 0,2 2 4 15,-4-1 4-15,0 1 3 0,4-2 5 16,-2 2 8-16,-3-1 4 0,3-1 6 16,-2 1-4-16,0-1-6 0,2 1-9 0,2-1 2 15,-6-1 5-15,2 2 9 0,0-2 12 16,1 0-5-16,-5 1-8 0,6-1-15 16,-2-1-3-16,2 0 7 0,-6 2 4 0,6-1 3 15,-3 0-5-15,3-2-2 0,-6 2-4 16,6 0-1-16,-2-1 4 0,0-1-1 15,2 2-6-15,-2-2-9 0,2 3-6 16,2-3-4-16,-9 2 2 0,9-1 3 0,-2-1 3 16,-2 1-1-16,4-1-1 0,-2 1-2 15,-2-1-1-15,0-1-5 0,4 2-5 16,-2-2-4-16,-2 0 1 0,1 0-2 0,3 0 1 16,-4 0-4-16,0 0 1 0,4 0-1 15,-2 0 3-15,2 0 4 0,-4 0 12 16,0-1 14-16,4 0 16 0,-2 3 7 0,-2-3-2 15,4 0-6-15,0 3-13 0,-2-4-14 16,2 2-11-16,-5-1-6 0,1 1-2 16,4-2-1-16,-2 1-2 0,-2 1 0 15,4-2 3-15,0 0-2 0,0 0 1 0,0 0-4 16,-2 1 3-16,2-2-2 0,0 1 3 16,0-1-3-16,0 0 2 0,-4 0-3 15,4 1 4-15,0-2-3 0,0 1 2 16,0 0-1-16,-4 0-1 0,4 0 2 0,0-2 0 15,0 1-1-15,-2 0-1 0,2-1 0 16,0 1 1-16,-4-1 1 0,4 1 1 16,-2 1 3-16,2-2-1 0,0 2 2 0,-5 0 9 15,1-2 10-15,4 3 12 0,-2-2-8 16,-2 2-3-16,0-1-11 0,4 0-6 16,-2 0-6-16,-2-2-2 0,2 0 2 15,-2 3-3-15,-1-3 0 0,3 1-2 0,-2-1 1 16,2 1 0-16,-2-2 11 0,0 1 15 15,2 1 17-15,-2-2 5 0,0 1-5 0,-3 1-14 16,5-1-9-16,-2 1-2 16,0-1-3-16,-2 1-8 0,4 0-1 0,-7 0-2 15,7 0 0-15,-4 1-3 0,-2-1 5 16,6 0-1-16,-6 1-4 0,1-1 4 0,1 1-3 16,-4 0 3-16,8-2-6 15,-9 2 2-15,3 0 2 0,0 0 1 0,0 0 2 16,1 2-5-16,-3-3 3 0,4 3-6 0,-4 0 1 15,-1-2 1-15,5 1 2 0,-4 0-1 16,1 1-4-16,1 0 2 0,0-1 3 16,-2 2-3-16,-1-2-3 0,1 3 2 15,0-3 5-15,-1 2 2 0,1 0 2 0,2-1 0 16,-7 0-2-16,5 2-3 0,2-1 1 16,-3-1 0-16,-3 0-1 0,3 1-5 15,-1-1 1-15,-3-2 1 0,-1 0 4 16,4 1 1-16,-1-1-1 0,-5 0-2 0,1 0-2 15,0 0 0-15,1-2 3 0,-1 4-2 16,-1-4 3-16,-1 3-5 0,1-3-1 16,1 2 1-16,-4-2 1 0,1 4-1 0,1-4 0 15,-2 3 1-15,1-2-2 0,1 2 4 16,-2-1-2-16,1 0 1 0,1 0 0 16,-1 0-1-16,-1 0-1 0,2-2 1 0,-1 2 0 15,-1 0 1-15,2-1-2 0,-1 1 5 16,-1 0-2-16,2 0-4 0,-1 0-5 15,-1 0-1-15,4 0 5 0,-3-2 2 16,1 2 1-16,-1-1 1 0,-1 1-4 0,4-2 1 16,-1 2-4-16,-3 0 5 0,0-2 4 15,3 1 1-15,1-1-3 0,-8 1-3 16,9-2 0-16,-3 2-1 0,-1-4 6 0,-1 1-4 16,2-2-2-16,3 1-4 0,-9-1 3 15,8-1 2-15,-1-1 4 0,-1-1 2 16,1 0 2-16,1 0-6 0,1-1 0 0,-1-2 0 15,1 1 1-15,-3-1-1 0,2 3 3 16,1-1-2-16,3-1-1 0,-1 2-4 16,-3-1 8-16,5 1 0 0,-2 0-3 15,-3 0-6-15,5 0 1 0,-3-2 1 0,-1 2-1 16,3 0-2-16,1 0 5 0,-3-1-2 16,3-1 2-16,-5-1-2 0,3 0-1 0,2 2 0 15,-5-4-1-15,3 1 3 16,-3-2 1-16,0 0 2 0,1-2-8 0,-1 1-10 15,3-2-2-15,-5 1 6 0,3-1 4 16,-1 0 5-16,1 0-1 0,-1 2 2 0,-1-2-1 16,1 1 2-16,0 1-5 0,5-1 3 15,-4 1-3-15,-1-1 4 0,3 1 0 16,-3 1-11-16,7 0-5 0,-3 1-1 16,1-1 6-16,2 2 7 0,-5-3 2 0,5 3 3 15,1 1-2-15,1-1 1 0,-2-1-1 16,4 2 4-16,-1-1 0 0,1-2 0 15,0 1-2-15,-2-1 1 0,6 1-7 0,-2 0-14 16,1-1-11-16,-1 1 7 0,0-1 9 16,4 2 5-16,-2-1 4 0,2 2 3 15,0-1-2-15,0 0 0 0,0 2 3 16,2-1 0-16,-2 1 3 0,4 1 1 0,0-1 0 16,-1 1-3-16,-3-2 1 0,6 1-1 15,-2-1 0-15,0-1 2 0,-2 0 0 16,4-1 2-16,3 0 12 0,-7-1-1 0,4 0 2 15,-2 0-18-15,0 0-1 0,-2-2 2 16,-2 1-1-16,4 0 4 0,0 0-4 16,-4 2 4-16,0 0 0 0,2 1 0 0,-2 2-4 15,0 1 2-15,0 1 1 0,0 1-2 16,5 1-2-16,-5-1 3 0,2 2-2 16,-2 0 4-16,0 0-3 0,4 0 5 15,0 2-2-15,-4-3 1 0,2 2-6 0,4-3 2 16,-2 1-4-16,1-2 4 0,1 0 2 15,0-2 1-15,0-1-2 0,2-1 1 16,-6 0-2-16,9 0 1 0,-5 0 2 16,0-1 5-16,2-1-1 0,3 2-3 0,-5-2-1 15,4 1 2-15,-3 1-2 0,3 1 0 16,-8-1-2-16,8 2 1 0,-4-1 2 0,5 0-1 16,-5 1-4-16,4-1-2 15,-3 2 2-15,3-1 3 0,-2 2 1 0,0 0-2 16,1 2 2-16,-3 1-1 0,0-1 1 15,0 2 0-15,0 0 0 0,3 1-1 0,-3 1-1 16,0 1-1-16,0-1 2 0,-2 2-1 16,3-1 2-16,-1 1 0 0,2-1 2 15,-6 2-1-15,6-1 2 0,-5 1-4 16,3-2-1-16,4 2-1 0,-4-1 1 0,3-1 1 16,-7 1 0-16,8-1-1 0,-4 1 1 15,2 1 1-15,-1-2 0 0,3 1 1 16,-4-1-5-16,5 1 1 0,-9-1 6 0,8 1 1 15,-4-1-1-15,2 1-3 0,-1 1 1 16,-1 0-1-16,0 0 3 0,0 1-4 16,2 1-1-16,-5-2-1 0,5 3 5 15,-6-1-3-15,2 2 1 0,-2 0-2 0,6-1 1 16,-6 2 0-16,3-1 2 0,-3-1-1 16,6 1-2-16,-6 1-1 0,2 0 3 15,-2-1 4-15,6 0-3 0,-6 0-2 0,7-1-4 16,-7 0 4-16,4 0 0 0,2 0 2 15,-2 0 0-15,-3 0-1 0,5 0 0 16,-2-2-2-16,0 4-1 0,-2-4 3 16,3 2 1-16,-1 0-1 0,-2 2 0 0,-2-2 2 15,6-1 0-15,-6 2-7 0,4 0 2 16,3-3 0-16,-7 3 5 0,6-1-2 16,-6-1 1-16,4 2 2 0,3-3-6 15,-7 2 0-15,4 0-2 0,-2 0 10 0,0 2-2 16,-2-2 0-16,7 1-2 0,-7-1 3 15,2 3 2-15,-4-1-1 0,2 1 3 0,-2 1-5 16,4-1-34-16,-4 0-83 16,0 3-134-16,0-1-124 0,-4-1-98 0,4 2-65 15,-2 0-5-15,-2 0 73 0,2 0 137 16</inkml:trace>
  <inkml:trace contextRef="#ctx0" brushRef="#br1" timeOffset="71739.78">9984 8988 35 0,'0'-2'59'15,"0"2"-2"-15,-4 0-1 0,4 0-2 16,0 0-1-16,0 0-4 0,0 0 0 0,0 0-1 16,0-1 6-16,0 1 3 0,0 0 2 15,0 0-3-15,0 0 3 0,0 0 1 16,0 0 1-16,0 0-4 0,0 0-11 0,-4 0-15 16,4 0-10-16,0 0-9 0,0 0-10 15,0 0-2-15,4 0-6 0,-4 0 4 16,0 1 0-16,4-1 2 0,-4 0 0 15,2 2-2-15,-2-2 7 0,4 0 3 0,-2 0 11 16,7 0 7-16,-7 0 0 0,2 0 1 16,-2 0 0-16,6 0-2 0,-6-2 0 0,4 2-5 15,3-1-5-15,-3-1-2 0,0 1-2 16,0-1 0-16,3 1-2 0,-1-1 3 16,0 1-1-16,-2-1-1 0,5 1-6 15,-9-3-1-15,6 3-3 0,-2 0 3 0,0 1 5 16,-1-2-2-16,1 1-3 0,-4 1-3 15,6-2 2-15,-6 2 1 0,2-1-1 16,0-1-1-16,-1 2 0 0,1 0 1 16,-2-1 0-16,2 1 0 0,0-2-2 0,-2 2 2 15,-2 0-2-15,4 0 0 0,-2-1 1 16,2 1 0-16,1 0 1 0,-5 0-2 16,0 0 3-16,2 0 2 0,-2 0 7 0,0 0 14 15,0 0 16-15,4 1 12 0,-4-1 1 16,0 2-7-16,-4-1-8 0,4 2-9 15,0-1-10-15,0 1-8 0,0-2-2 16,-2 2-3-16,2 0-4 0,0 0 3 0,-5 0-1 16,1 2 0-16,4-2 2 0,-2 1 1 15,-2-1 3-15,4 3-3 0,-2-1 3 16,2-1-1-16,-8 2-2 0,8 0-1 16,-6 0 1-16,6 2 2 0,-3-2 5 0,-1 1 2 15,0 1 4-15,2-1-1 0,2-1 2 16,-4 2 2-16,0-3 5 0,2 3 9 15,-2-3 12-15,4 0 12 0,-2 0 9 0,2 0 10 16,0-2 3-16,-5 0 6 0,5-1 0 16,0 2 0-16,-4-3-9 0,4 1-3 15,0-1 1-15,0 2 0 0,0-3-7 0,0 2-16 16,0-2-13-16,-2 1-13 0,2 1-1 16,-4-2-5-16,4 0-6 0,0 1-8 15,-2-1-2-15,2 0-4 0,-4 2-1 16,4-2-3-16,-4 0-1 0,4 0 0 0,0 1 0 15,-2-1 0-15,2 0 0 0,0 1 0 16,-4-1 2-16,2 0 0 0,2 0 0 16,0 2-2-16,-5-2-2 0,5 2-1 0,-4-1-5 15,4-1 2-15,-2 2 5 0,2-1 3 16,0-1 0-16,-4 0 0 0,4 2-2 16,-4-2-5-16,4 0-4 0,0 0-25 15,0 0-96-15,0 0-184 0,0-2-198 0,0 1-157 16,4-2 13-16,0-2 122 0,-4 1 191 15</inkml:trace>
  <inkml:trace contextRef="#ctx0" brushRef="#br1" timeOffset="75311.78">9910 7119 80 0,'0'-2'102'0,"4"2"6"0,-4 0 7 16,0 0 9-16,0 0 3 0,0 0-1 0,0 0-2 15,0 0-1-15,0 0 1 0,0 0 2 16,0 0 3-16,0 0 12 0,0 0 36 16,0 0 60-16,0 0 50 0,0 0 17 15,0-2-27-15,0 2-45 0,0-1-54 0,-4 1-48 16,0-1-36-16,4-1-24 0,0 1-16 15,-2 1-18-15,-3-2-12 0,5 1-7 16,0-1-7-16,-2 1-7 0,2-1-3 16,0 2-6-16,0-1-4 0,-4 1-59 0,4-2-182 15,0 2-254-15,0 0-251 0,4 0-28 16,-4-2 132-16,0 2 229 0</inkml:trace>
  <inkml:trace contextRef="#ctx0" brushRef="#br1" timeOffset="76712.57">10176 8331 108 0,'5'0'177'15,"-5"-2"2"-15,0 1-3 0,0 1-6 0,0 0-7 16,2-2-2-16,-2 2 1 0,0-1 9 16,0 1 6-16,0 0 3 0,4 0-3 15,-4-2-6-15,4 2-2 0,-4 0 3 16,0 0 1-16,0 0-5 0,0 0-10 0,0 0-16 15,0 0-19-15,0-1-20 0,0 1-25 16,0 0-23-16,0 0-15 0,0 0-14 16,0-2-8-16,0 2-3 0,0 0-7 0,0 0-2 15,0 0-2-15,0 0-4 0,2-1-11 16,-2 1-62-16,0-2-200 0,0 0-285 16,-2 2-247-16,2-2 14 0,-4 0 183 15,0-1 238-15</inkml:trace>
  <inkml:trace contextRef="#ctx0" brushRef="#br1" timeOffset="78117.73">12150 7059 38 0,'0'-2'55'16,"0"2"7"-16,0-1 4 0,0 1 3 15,0 0 3-15,0 0 8 0,0 0 8 16,0 0 5-16,0 0 6 0,0 0 10 0,0 0 5 16,0 0 7-16,0 0 12 0,0 0 20 15,0 0 19-15,0 0 18 0,0 0 6 16,0 0-5-16,0 0-25 0,0-2-33 0,0 2-43 16,0 0-34-16,0 0-25 0,0 0-12 15,0 0-7-15,0 0-56 0,0 0-152 16,0 0-247-16,0-1-175 0,-4-1 11 15,0 2 163-15</inkml:trace>
  <inkml:trace contextRef="#ctx0" brushRef="#br1" timeOffset="91488.18">11439 10159 14 0,'-2'-1'79'0,"2"-1"6"0,0 1 2 16,-4-1-7-16,4 2-10 0,-4-2-14 0,4 1-9 15,0-2-9-15,-2 2-9 0,2-2-9 16,-4 1-4-16,4-1-4 0,0 0 6 0,0 0 2 15,0 0 11-15,0 0 4 16,0-1 9-16,0-1 4 0,0 2-2 0,4-1 0 16,-4-1-6-16,2 1-4 0,-2-1-4 15,4 1 3-15,0-2-2 0,-2-2-2 0,3 2-4 16,-3 0-4-16,2-1 0 0,0-1-7 16,-2 1-2-16,4-1-6 0,2 1-4 15,-6-1-1-15,7 1 2 0,-7-1-3 16,4 1-1-16,2-1-1 0,-2-1 1 0,5 0 1 15,-5 0-1-15,4 0 0 0,1 2 1 16,-5-2-2-16,4 1 1 0,-1 2-1 16,-1-1 2-16,2 1-2 0,-2 0 1 0,1 1 1 15,-1 1 1-15,2-1 1 0,-1 0-2 16,-1 3 3-16,0-1-3 0,0 0 3 16,1 0-3-16,-1 0 2 0,2 1 2 15,-2-1-1-15,1 2 2 0,1-2-1 0,-4 1 6 16,5 2 12-16,-1-3 7 0,-4 3 1 15,4-1-7-15,1 1-8 0,-1 0-4 16,0 0-1-16,-3 0-2 0,3 0-2 16,0 1 2-16,-3-1-3 0,3 2 2 0,-2-1 2 15,2-1 6-15,-1 2 1 0,-1-2 0 16,2 1 0-16,1 1 2 0,-1-1 10 16,0 0 12-16,1 3 11 0,-5-3 5 0,4 1 2 15,-1 1 6-15,-1 0 3 0,2 0-1 16,-4 1-9-16,1 1-11 0,-1-1-4 15,4 1-2-15,-4 1 20 0,3 0 13 16,-1 0 4-16,0-1-21 0,0 3-18 0,1 0-12 16,-3-2-8-16,4 1-5 0,-8 0-1 15,9 3-3-15,-5-1-1 0,2-2-3 16,-6 4-3-16,4-4 3 0,5 4 3 16,-5-2 1-16,-2 1 0 0,2 1 2 0,2-1-3 15,-6-1 1-15,3 3 1 0,1-1-3 16,-2-1 2-16,-2 2-3 0,4 0 1 0,-2 0-4 15,0 0 3-15,-1 2 0 16,1-2-1-16,0 1-1 0,-2 1 0 0,2-1 0 16,-4 2-4-16,2 0-2 0,-2-1 3 15,4 1 1-15,0 0 4 0,-4-1-1 0,0 2 4 16,0-1 19-16,0 1 15 0,0 1 11 16,0-1-9-16,0 1-12 0,-4-1-8 15,0 0-4-15,4 1 0 0,-2 0 1 16,-2 1 6-16,2-2-1 0,-6 1 0 0,5-2-4 15,-1-1-4-15,0 2-2 0,-2-1-2 16,4-2 1-16,-6-1 0 0,1 0 4 16,5 0 7-16,-6-1 2 0,2-2-5 0,-4 0-7 15,8 0-5-15,-9-2-3 0,5 1-1 16,-4-2-1-16,3-2-3 0,-3 1 3 16,0-3-1-16,-1 2-4 0,1-1-9 15,-2-2 0-15,1 1 3 0,-3-1 8 0,6-1 0 16,-7 0-2-16,5 0-5 0,-3 0 1 15,-1 0-1-15,6 0-6 0,-3 0 0 16,-3 0 5-16,2 0 4 0,-3 0 2 16,7 0-3-16,-7-1-2 0,3 1-3 0,-3-2 4 15,3-1-2-15,-2 2 2 0,-3-4 2 16,0 1 1-16,5-1-2 0,-4 1-1 16,1-2 3-16,-1 0-2 0,3-2 0 0,-3 1-5 15,1-2-1-15,3 0 2 0,-3 0 0 16,3-2 2-16,-3 1-4 0,7-1-1 15,-2-3 4-15,-1 3 1 0,1-3 2 16,0-2-1-16,4 1 2 0,-1-2-2 0,1 1 0 16,-4-2 2-16,2 0-1 0,5 1-1 15,-1-1-1-15,-2 2-1 0,2-1 1 16,2 1 0-16,-2-1-1 0,4 0-2 16,0 3 1-16,-2-3-2 0,2 2-28 0,0 0-87 15,2 1-183-15,-2 0-193 0,0 0-149 16,0 1-34-16,4-1 81 0,-2-1 158 0</inkml:trace>
  <inkml:trace contextRef="#ctx0" brushRef="#br1" timeOffset="93848.3">12064 10015 119 0,'0'-4'115'0,"-4"-2"-29"0,1 0-20 0,3 0 3 16,-8-2 15-16,8 1 14 0,-2-2 5 15,-6 0-11-15,8 0-14 0,-6-2-15 16,4 1-13-16,-7-1-9 0,7-1-7 0,-2 0-5 16,2-3-7-16,-6 2-7 0,6-3-2 15,-2 2-5-15,2-3-4 0,-7 2 0 16,7-3 1-16,-2 0 5 0,0 0 4 15,-2-1-1-15,4-1-1 0,-2-1-2 0,-1 0-2 16,-1 0-3-16,4 2-1 0,-2-3-8 16,0 1 1-16,2-1 0 0,-2-2 4 15,0-1 1-15,1-4-2 0,-1-2-3 16,2-1 6-16,2-2 0 0,-4-1 1 0,0 1-4 16,4-1 0-16,0 0 0 0,-2 1 0 15,2 4-2-15,0-1-1 0,2 1 1 16,-2 0 2-16,0 1-3 0,4-1 2 0,0 1-1 15,-4 0 2-15,2-1 0 0,2 0 0 16,-1 0-2-16,5-1 1 0,-6-1 2 16,2-1 3-16,0 0-2 0,2-1 0 0,1 3-2 15,-3 0 0-15,2-2 2 0,4 1-2 16,-8 2 0-16,9-1-2 0,-5-1 4 16,4 4 4-16,0-2 6 0,1 3-2 15,-1 0-2-15,3 0-3 0,-3 1-3 0,2 0-2 16,-1 0 5-16,3 0-2 0,-2-1 0 15,3 0-8-15,1-1 5 0,-3 1 2 0,1-2 2 16,3 2-1-16,-1-1-4 0,-3 1 1 16,3-1 0-16,1 0 0 0,-1 3 0 15,1-2 0-15,0 1-2 0,1 0 1 0,-1 3 1 16,1-1-2-16,3 1 1 0,0 2 1 16,-3 0-2-16,-1 2 2 0,8-1 0 15,-7 1 1-15,7-2-1 0,-2 1-1 16,-1 1-2-16,1-2 0 0,4 1 1 0,0-2 1 15,0-1 0-15,4-1 2 0,-4-1 0 16,6 1 4-16,-4-2-4 0,8-1 0 16,0 0 3-16,-2 2 3 0,7-1 1 0,-3 1 0 15,0-1-4-15,2 2-2 0,-1 0-2 16,3 2 2-16,1-2 1 0,-5 1 0 16,4 0 0-16,1 3-1 0,-1-3-1 0,1 2-1 15,3 0 1-15,-1 0 4 0,1-1 1 16,1 2-1-16,-3-1-1 0,-2 3-2 15,5-2 1-15,-5 4-1 0,1-2 2 16,-1 2-1-16,1-1 2 0,-1 1-2 0,0-1 1 16,-1 2 0-16,1 0-5 0,1 0 4 15,-1 0 1-15,9 0 5 0,-9 0-1 16,3 0-2-16,1 0-2 0,-1 2 2 0,-3-2-3 16,5 1-1-16,-3-1 2 0,-2 2 2 15,-1 1 3-15,1-2 9 0,1 4 6 16,-5-2 7-16,4 1 3 0,-3 2-6 0,7 0-4 15,-3-1-4-15,1 1-3 0,3 0-5 16,-1 0-4-16,-1 1-1 0,1-1-3 16,-3 0-2-16,1 0-1 0,3 0 0 15,-3 2 2-15,-2-1-3 0,5 1 0 0,-3-1 0 16,-1 0 0-16,3 1 2 0,1 1 2 16,-5 0 1-16,1 0-1 0,-3 2-1 15,0-1-3-15,3 1 1 0,-1 1-1 0,-3 0 1 16,-1 0 0-16,2 0 0 0,-2-2 1 15,3 2 2-15,-1 2-2 0,-4-2 0 16,7-2-2-16,-3 2 0 0,3 0 2 0,-3 0 2 16,2 2-1-16,1-2 1 0,-3 0-1 15,2 0-1-15,-7 1-1 0,7 1-1 16,-6-1 5-16,2 2-2 0,-1 0 0 16,3 0-3-16,-2 0 3 0,1 0-2 0,1 0-1 15,-2 0 0-15,0 0 3 0,3 0 3 16,1 2 2-16,1-2-3 0,-1 1 1 0,0-1-4 15,-3 0 1-15,3 2-1 0,-4-1 4 16,9 1-4-16,-9-1 0 0,1 1-6 16,3 1 4-16,-2-2 0 0,3 2 1 15,-5 0 3-15,0 2-1 0,5-2 2 0,-3 0 0 16,2 1-1-16,1-1 2 0,-1 0 0 16,-4 2 2-16,5-2-1 0,-5 1 2 15,5-1-2-15,-1 2 0 0,0-1 1 16,-1 1-1-16,1-1 4 0,-4 1 0 0,1 1 0 15,3-1 0-15,-2 3 0 0,3-2 3 16,-5 2 2-16,0-2-3 0,5 1-2 16,-3 2-3-16,0-1-4 0,-3-1 0 15,3 1 4-15,-2 0 3 0,-1 0 2 0,-3 1 1 16,6 0-1-16,-6-1-3 0,0-1-6 16,0 2-1-16,3-2 1 0,-1 1 2 15,0 0-2-15,-2-1 0 0,2-1 1 0,1 0 3 16,-1 0 2-16,-2-1-4 0,-2 1-2 15,4 0 1-15,-4 0 0 0,5 0 2 16,-5-2-1-16,0 4 0 0,0-2-1 0,0 1 1 16,-2-1-1-16,0 2 1 0,2-2-1 15,0 0 0-15,-4 1-1 0,2-1-3 16,2 0 1-16,-4 2 1 0,6-2-2 0,-2 0 6 16,2 1 2-16,0-1 5 0,-1 2 1 15,-1-3 2-15,0 3 8 0,0 0 4 16,0-1 4-16,0 1-6 0,0 0-5 15,-2 2-12-15,-2-3 0 0,6 2-3 0,-2 0 8 16,-4 0-4-16,2-1-1 0,-2-1-2 16,4 1-1-16,-2-1 0 0,-2-1 0 15,2 2 0-15,-2-3-2 0,6 3-2 16,-10-2 1-16,2 0 0 0,0 0 1 0,0 0 2 16,-5 0-2-16,3 0-1 0,-2 0 0 15,-3 0-3-15,-1 0 0 0,-2-1-2 0,3 2 3 16,-3-1-2-16,4-1 2 0,-9 1-1 15,2 0 1-15,3 0-2 0,-7 0 0 16,3-2 2-16,1 2 1 0,-6-1-2 16,3 1 0-16,-5-2-1 0,4 1 3 0,-4-2-2 15,3 1 1-15,1-1-2 0,-8 0 1 16,4 0 0-16,-2 0 1 0,1-1 0 16,-3-1-1-16,4 2-1 0,-6-1 0 0,8-1 1 15,-8 2 1-15,2-1-5 0,2-1 3 16,0 2-1-16,-4-1-1 0,7 1 2 15,-7-2-4-15,2 2-2 0,2-2 4 16,0 1 6-16,-2 1 1 0,2 0-4 0,-4-1 1 16,2-1 1-16,2 1-3 0,1 1 0 15,-5-2 0-15,2 1 0 0,-2-1 0 16,4 1 0-16,-2-1 1 0,-2 2 1 16,0-1 1-16,4-1-3 0,0 1-1 0,-4-1 1 15,0 1-2-15,2 1 4 0,-2-2-2 16,0 0 0-16,4 1-2 0,0 0 2 15,-4-1 0-15,0 2 0 0,3-3-2 0,-3 2 2 16,4 1 2-16,-4-3 1 0,0 1 4 16,0 1 0-16,0-2-4 0,0 1-3 15,2-1 3-15,-2 1 6 0,0-1-1 16,0 0 0-16,0 0-5 0,0 0-46 0,0-1-103 16,0 1-142-16,0-3-130 0,0 0-93 15,-2 0-5-15,2 0 88 0,0-2 140 16</inkml:trace>
  <inkml:trace contextRef="#ctx0" brushRef="#br1" timeOffset="94723.86">20927 6990 80 0,'0'1'102'16,"3"-1"-12"-16,1 2-16 0,-4-2-12 15,0 1-6-15,2 1 0 0,2 1-1 16,0-2 0-16,-2 1-9 0,2-1-1 0,-2 0-6 16,2 3 1-16,1-3 1 0,-3 2 1 15,2-1 3-15,-2 1 7 0,2 0 3 16,0-1 2-16,-2 3 5 0,6 0-10 16,-8-2-14-16,7 2-18 0,-5 0-3 0,-2 1-5 15,8-1-3-15,-6 1-2 0,2 0-4 16,-2 0-2-16,-2-2 2 0,9 2-1 15,-7 0 3-15,-2 0-2 0,4 0 1 16,0-1-3-16,-2 1 10 0,2-2 17 0,-4 1 21 16,0-1 17-16,2 1 9 0,-2-2 5 15,0 1 1-15,0-1-2 0,0 2-1 16,0-2-15-16,0 1 0 0,-2-1-10 0,2 2 1 16,-6-2-2-16,6 1 4 0,-8-1 5 15,8 0-3-15,-2 2-1 0,-7-2-8 16,7 0-5-16,-4 1-4 0,2-1 4 15,-2 0 3-15,2 0 2 0,-3 0 5 0,1 0 1 16,2-1 3-16,-2 1 2 0,0 0 6 16,-3-2-1-16,3 2 1 0,-4-1-3 15,4-1 0-15,-5 1-6 0,5-2-7 16,-4 0-13-16,-1 0-12 0,3 0-8 0,-2 0-4 16,1-2 0-16,1 1-5 0,-2-1 1 15,0 1-2-15,3-1-1 0,-3 1-1 16,4-1 1-16,-2 1 5 0,-1-1 1 15,1 1-1-15,6-1-3 0,-4 1-3 0,-3 1-2 16,7-2-3-16,-2 1 0 0,2 1-3 0,-2-2-2 16,0 2 2-16,2 0 1 15,2-1-1-15,-4 1-2 0,0-2 0 0,4 2 1 16,0 0 2-16,0 0 2 0,-2 0-4 16,2 0 4-16,0 0 0 0,0 0 4 15,0 0-2-15,0 0 0 0,0 0-2 16,0 0-2-16,0 0 0 0,0 0 0 0,0 0 2 15,0 0-7-15,0 2 5 0,0-2-1 16,0 0 7-16,0 0 0 0,0 1-2 0,0-1-1 16,0 0 2-16,2-1 1 15,-2 1 0-15,8-2-1 0,-8 1-1 0,2-1 1 16,6-1-3-16,-6 2 1 0,2-2-10 16,3 0-46-16,-3 0-146 0,-2 1-240 0,2-1-277 15,-4 1-67-15,-4 0 121 0,-2 2 246 16</inkml:trace>
  <inkml:trace contextRef="#ctx0" brushRef="#br1" timeOffset="99130.12">12651 11326 38 0,'2'0'97'0,"-2"0"-2"0,0 0-8 16,0 2-8-16,0-2-13 0,0 0-10 16,0 0-9-16,0-2-3 0,0 2 2 0,0 0 5 15,0-1 5-15,0-1 0 0,0 1-7 16,0-1-6-16,0 1-8 0,0-1-4 0,0 1-4 16,0-1-1-16,0 0-2 15,-2 0-4-15,2 0-2 0,0-1-3 0,-4 0-2 16,-1-1 0-16,5-1-5 0,-2 1 2 15,-2-1 4-15,0 1 4 0,2-1 6 0,-2-1 1 16,2 2-1-16,-2-2 0 0,0 1-1 16,-3-1-2-16,5 2-4 0,-2-3-5 15,-2 3-3-15,2 0-2 0,2-1-1 0,-6 0-1 16,5 0-2-16,-5 0 0 0,2 1-3 16,0-1 3-16,2-1-3 0,-3 2 0 15,1-1 0-15,0 0 0 0,0 1 4 16,-2-2 7-16,6 0 10 0,-7 0 7 0,3 2 0 15,0-2-3-15,-4 0-8 0,7 0-2 16,-7 1-8-16,2-1-1 0,2 0-2 16,-1 2 1-16,-3-2-1 0,8 1 1 0,-8 1 1 15,3-1 4-15,-1 1 4 0,-2 0 6 16,4 0 8-16,-5 1 4 0,5 0-7 16,0 0-3-16,0 0-7 0,-3-1-4 0,1 1-2 15,0 0-4-15,2 0-1 0,-5 0 1 16,9 0 1-16,-4-1 10 0,-4 0 11 15,2 1 14-15,1 0 10 0,1 0-2 16,0 0-7-16,0 1-8 0,-3 0-10 0,7 0-6 16,-4-1-3-16,-2 0-2 0,2 2-4 15,2-1-4-15,-3 1-2 0,1-1 5 16,2 0-4-16,-2 0 1 0,4 0-1 16,-6 1-3-16,5-1 3 0,-5 1-2 0,2-1 1 15,4-1 5-15,-6 2 5 0,1-1 4 16,5 0-1-16,-6 1 2 0,6 0-2 15,-2-2 4-15,-2 3-6 0,2-2 1 16,1 1-5-16,-5-1 2 0,2 1-6 0,4-1 0 16,-6 2 0-16,6-1-3 0,-3 1-1 15,3-3 3-15,-6 3 3 0,6-2 7 0,-6 2 2 16,6-1 1-16,-2 1 0 0,-3-2-1 16,3 1-4-16,-2 1-1 0,4-2-4 15,-2 2 0-15,0 0-2 0,2-1-4 16,-5 1 1-16,3 0-2 0,-2 0 3 0,2 0 0 15,0 0 2-15,-2 0-3 0,4 0-1 16,-3 1-2-16,1-1 0 0,2 0 0 16,-2 0-1-16,2 2 0 0,-2-2-4 0,0 1 1 15,4-1 2-15,-2 2 6 0,-2-1-2 16,2 1-2-16,-3-1 2 0,1 1-1 16,4-1-1-16,-2 1 0 0,-2 1-1 15,0-2 1-15,4 2-4 0,-2 0 2 0,-2 0-1 16,2 0 6-16,2 0-2 0,-4 0 1 15,-1 0-1-15,5 0 3 0,-6 2 1 16,6-2 1-16,-2 1 22 0,-2-1 33 16,0 1 28-16,2 0-2 0,-2 0-22 0,0 1-18 15,-3-1-16-15,5 1-5 0,-2-1-9 16,0 2-4-16,-2-3 3 0,4 1 10 0,-2 1 15 16,-1-2 7-16,3 2 0 15,-4-1-6-15,-2-1-6 0,6 0-6 0,-2 2-6 16,0-2-5-16,-3 0-6 0,5-1-7 15,-2 2-6-15,0-3 0 0,-2 2-3 0,4 0 6 16,-2-1 2-16,-1-1 0 0,3 1-1 16,2 0-2-16,-4 0 0 0,0 0 1 15,2-1-1-15,-2 1 2 0,2-1-2 16,2-1 0-16,-8 2-2 0,8-1 1 0,-7-1 0 16,5 2 0-16,-2-2-3 0,0 1 1 15,2-1 1-15,-4 2 4 0,6-2-3 16,-8 1-1-16,5-1 0 0,-5 2 11 0,6-2-1 15,-2 0-7-15,2 0-14 0,-6 0 5 16,1 0 2-16,1-2 11 0,0 1 1 16,-2-1-4-16,2 1-9 0,4-1 3 15,-9-1 0-15,5 2-1 0,-2-2 1 0,-1 1 1 16,1-1-2-16,-2 0 2 0,4 2 2 16,-5-2 2-16,5 0-3 0,0 0-3 0,0-1 0 15,-5 0 5-15,5 1 2 0,-4 0-4 16,4-1-4-16,-5-1 1 0,5 1 1 15,-2-2 2-15,-2 1 0 0,3-1 0 16,-3 0-1-16,4 0-1 0,0 0 3 0,-1 0-1 16,1 0-1-16,-4 0-6 0,2 0 3 15,1 0 2-15,1 1 5 0,0 0 0 16,0 0 0-16,2-1 1 0,-3 2-3 16,-1-1-1-16,2 1-2 0,4 1 1 0,-6-2 1 15,1 1 0-15,5 1 2 0,-2-2-1 16,-2 2 1-16,2 0-3 0,2 0-1 15,-6 0-3-15,5 2 2 0,-5-2 1 16,2 1 4-16,4-1-2 0,-6 2-2 0,6-1 2 16,-3 0-2-16,-1 0-1 0,2 0 3 15,2 1 0-15,-4-1 4 0,-2 1-3 16,6-1-1-16,-7 1 0 0,7-1 0 0,-2 1 0 16,-2 1-2-16,2-2-1 0,-2 0 1 15,3 2 2-15,-1 0 0 0,0 0 0 16,2-1-2-16,-6 1 2 0,2 0 2 15,4 0-2-15,-3 0-2 0,1 0 1 0,-2 0 1 16,4 0 1-16,-6 0 1 0,6 0 0 16,-4 0-2-16,1 0 2 0,1 0-4 15,-2 0 2-15,2 0 5 0,-2 1-5 16,4-1 5-16,-7 0-5 0,3 0 0 0,4 0-5 16,-6 2 0-16,6-2 3 0,-7 0 0 15,3 2 2-15,4-2 0 0,-6 0-2 16,2 0-1-16,4 1 1 0,-7-1 1 0,7 0 9 15,-2 2-6-15,-2-2-2 0,2 1-6 16,2-1 2-16,-6 2 3 0,5-1-2 16,-3-1 3-16,2 2 0 0,0-1 0 15,-2 1 0-15,4-2 0 0,-7 1-2 0,7 0-1 16,-4 1 1-16,-2 0 0 0,6 1 0 16,-6-2 0-16,1 2 2 0,1-1-3 0,0 1 2 15,0-1 1-15,-2 0 3 0,1 1 0 16,1 0-2-16,0 0 3 0,-4 2-1 15,3-2 0-15,-3 0-3 0,0 1 0 16,4 1-3-16,-9-1 1 0,9 0 1 0,-4 1 0 16,3 0 1-16,-3-1 1 0,0 0 0 15,3 1-2-15,-3-2 1 0,4 3-1 16,0-3 1-16,-1 2 0 0,-3-1-3 0,2 1 2 16,2-1 0-16,-1 1 0 0,1-1-2 15,0 2 3-15,-2-1 0 0,2-1-1 16,-1 1-1-16,1-1-1 0,-2 2 2 0,2-1 2 15,4-1 2-15,-7 2 0 0,3-2-3 16,0 3-1-16,0-1 1 0,2-2 3 16,-3 2-2-16,1 0 1 0,-2-1-3 15,2 0 0-15,4 2-2 0,-7-1 2 0,7-1 2 16,-4 0 2-16,-2 1-3 0,2 0-1 16,0-1-3-16,1 2 1 0,-1-2-1 15,0 2 2-15,0-1 4 0,-2 0-2 16,5 0 0-16,-5 0 0 0,6 0-1 0,-4-2 2 15,2 3-1-15,-2-3 0 0,1 2-1 16,3-1-1-16,-6-1-2 0,6 2 1 16,-4-2 3-16,-2 1 1 0,5 1 0 0,-1-1-1 15,-2 0-1-15,2 0 1 0,-2 1 1 16,2 0 2-16,-3 0 0 0,1 0-6 16,2-1 0-16,-2 1 1 0,0 1 2 15,0-1 1-15,-3 2-1 0,3-1 2 0,0-1-2 16,-4 2 4-16,7-1-1 0,-7-1 0 15,2 2-4-15,2-2-1 0,-5 0 1 16,5 1 2-16,0-1-1 0,0 2 4 16,-9-2 1-16,9 0-2 0,-4 0-4 0,4 1-4 15,-5-1 4-15,9 0-1 0,-8 0 1 16,2 0-1-16,-1 0 0 0,1 0 2 0,2 1-3 16,-5-2 5-16,9 1-2 0,-8 0 1 15,4 0 1-15,-5-1 3 0,5 1-5 16,-2-2-1-16,0 1 1 0,-1-1 0 15,-1 2-4-15,4-2 1 0,0 1 1 0,-5-2 4 16,5 3-1-16,-4-3-1 0,8 2 2 16,-9-2 3-16,3 0-3 0,0 0 0 15,0 0-2-15,1 0 0 0,-3 0 2 16,8 0 1-16,-8 0-1 0,4-2-4 0,-5 2 0 16,5-1 2-16,-4 1 2 0,3-2-4 15,-3 0 4-15,2 3-1 0,2-4 2 0,-5 1-3 16,5 1-2-16,-4-1 2 0,8-1 0 15,-9 2-3-15,5-2 2 0,-2 1 1 16,0-1 1-16,-1 0-1 0,3 0-4 0,0 0 1 16,0 0 2-16,-5 0 1 0,5 0 0 15,-2-1-1-15,2-1 2 0,-5 2-2 16,5-1 1-16,0-1 0 0,0 1 0 16,-2-1-1-16,-1 0-2 0,1 1 1 0,2-2 1 15,0 2-1-15,-1-1 0 0,-1-1 2 16,2 2-1-16,-4-1 2 0,3 1-3 15,5-2 3-15,-6 1-2 0,2 1 1 16,0-2 0-16,-1 1-6 0,-1 1 4 0,2-2 1 16,4 1 5-16,-6 1-4 0,-1-2 0 15,1-1 0-15,6 2 1 0,-8-1-1 16,4-2-1-16,-3 2 0 0,3 0-1 16,0-1 2-16,-4 1 0 0,3 0 0 0,1-2-1 15,-2 2 2-15,0 0 1 0,-1 0-1 16,3-1-1-16,0 1 0 0,-4 0 0 15,7-2 0-15,-7 2-3 0,2 0 3 16,2-1 0-16,-1 1 0 0,-3 0-1 0,8-2 2 16,-8 2 3-16,1-1 0 0,1-1-4 15,0 2-5-15,0-1 4 0,-1 1 1 0,1-2-2 16,0 1 1-16,-2-2-1 0,1 1 0 16,1 1-1-16,0-1 1 0,-1-1 2 15,1 2 0-15,0-1-4 0,-2 1 8 16,3-2 1-16,-3 1-1 0,4 1-8 0,0 1 1 15,-1-2 0-15,-1 2 0 0,2 0 3 16,0 0 0-16,0 0 0 0,-1 2-2 16,-1-3 1-16,2 3-2 0,0 0 1 15,0-1 2-15,-3-1 2 0,3 3 2 0,0-1-2 16,-5-1-2-16,9 2-2 0,-8-1 8 16,2-1-3-16,0 2 0 0,-1 0-9 15,3 0 2-15,-4-1 4 0,4 1-2 0,-1-2-2 16,1 0 1-16,-2 2-1 0,2-1 3 15,-1 1 1-15,1-1-2 0,0 1 0 16,-2 0 2-16,6 0-2 0,-9-2 1 16,7 2-1-16,-2 0 0 0,0 0 6 0,0 0-1 15,-3 0-1-15,3 0-2 0,4 2-5 16,-6-2 1-16,6 1 8 0,-9 0 1 16,5 1-3-16,-2 0-6 0,2-1-1 0,4 1 3 15,-7 1 2-15,3-2 1 0,-4 2 0 16,8 0-2-16,-8 0 1 0,3 0 0 15,-1 0 2-15,0 0-3 0,0 0-1 16,-3 0 1-16,3 0 1 0,0 0-2 0,-1 0 2 16,1 0-3-16,0 2 11 0,-3-3-3 15,3 2-1-15,0 0-11 0,0-1 6 16,1 0-1-16,-3 2-2 0,8-2 4 16,-6 0 0-16,2 1 0 0,-1-1 0 0,3 0-4 15,-2-1 4-15,4 0-2 0,-6 2 2 16,8-3-2-16,-6 1 0 0,6-1 4 0,-3 1-2 15,-1-1 1-15,0 2-4 16,4-1 3-16,-2-1 2 0,-2 0 0 0,0 1-2 16,4 0-1-16,-2-2-2 0,2 1 5 15,-4 1 0-15,4-1 2 0,-2 1-2 0,2-2-2 16,0 1-2-16,-5-1 4 0,5 2-4 16,-4-1 1-16,4-1-2 0,0 0 1 15,0 2-2-15,0-2-2 0,0 0-8 16,0 0-46-16,0 1-131 0,0 0-183 0,0-1-198 15,0 2-94-15,0 0 51 0,0-1 157 16</inkml:trace>
  <inkml:trace contextRef="#ctx0" brushRef="#br1" timeOffset="110971.96">10567 6900 6 0,'0'0'36'0,"0"0"7"0,0 0 5 16,0 0-2-16,0 0-7 0,2 0-4 15,-2 0-9-15,0 1-4 0,0-1-6 16,4 0-5-16,-4 0-1 0,4 0-3 16,-4 0-1-16,0 0-4 0,2 0 2 0,-2 0-1 15,0 0-1-15,5 0-1 0,-3 0-1 16,-2 0 0-16,4-1 0 0,0 1 0 15,-4 0 0-15,2 0 3 0,-2 0 2 16,4 0-1-16,-2 0-1 0,-2-2-3 0,4 2 1 16,0 0 4-16,-1 0 2 0,1-1 4 15,0 1 1-15,-2 0-3 0,2-2-3 16,-2 2-1-16,6 0 1 0,-6 0-4 0,3 0 1 16,-3-1 0-16,2 1 2 0,0-2-3 15,-2 2 2-15,4 0 1 0,-2-2 1 16,0 2-5-16,-1 0 2 0,1 0 0 0,0 0 2 15,-2 0 0-15,4 0 4 0,-2 0 12 16,0 0 14-16,-2-1 11 0,5 1-7 16,1-1-9-16,-6-1-8 0,2 1-6 0,0-1-6 15,2 1-2-15,-4 1-3 0,7-2 1 16,-7 1-3-16,4-1 0 0,-2-1-1 16,2 1-2-16,1 1 2 0,-3 0-1 15,2-1 0-15,-2 1-1 0,2-1 0 0,0 1 0 16,3-1 2-16,-7 1 1 0,4-1-6 15,2 1 3-15,0-1 0 0,1 2 1 16,-7-2 2-16,6 1-4 0,-2 1-1 16,0-1 1-16,1 1 4 0,-1-2-2 0,2 1 1 15,-6 1 0-15,9 0-3 0,-5-2 1 16,2 2-3-16,-2 0 7 0,5 0-3 0,-5 0-1 16,4 0-1-16,-8 0 2 0,9 0 2 15,-5 0-2-15,4 2-1 0,-4-2-2 16,3 1-1-16,-3 1 3 0,4-2 0 15,-8 1-4-15,6-1 1 0,1 1 3 0,-1 1 5 16,-2-2-2-16,0 2 0 0,1-2-2 16,3 0 4-16,-4 1-1 0,2-1 0 15,1 0-5-15,-1 0 1 0,2 2 0 16,-4-2 0-16,1 0-2 0,-1 0 4 0,0 1-1 16,2 1-1-16,-2-2-3 0,1 1 2 15,-1 1 1-15,2-2 0 0,-6 1 1 16,4 1-1-16,3-1 0 0,-3-1 0 0,0 3 2 15,0-1 0-15,0-1-2 0,3 1-1 16,-3-1 0-16,0 1 2 0,0-1 0 16,3 1-1-16,-7-2 1 0,4 3 0 15,2-3 2-15,3 1-2 0,-5 0-1 0,-4-1 0 16,8 2 0-16,-4 0 2 0,3-1 6 16,-3-1-6-16,4 2 0 0,-4-1-6 15,1-1 3-15,-1 2-1 0,2-2 2 16,0 1 3-16,1 1-3 0,-3-2 0 0,0 1 0 15,0-1-3-15,2 2 2 0,1-2 1 16,-1 0 0-16,-6 0 0 0,4 1 1 16,5-1 2-16,-3 2-3 0,-2-2 4 0,0 0-2 15,0 0-2-15,1 0-2 0,3 0 2 16,-4 0 2-16,2-2-1 0,-1 2-1 16,-1-1 0-16,0 1 0 0,4 0 0 15,-3 0 0-15,3-2 1 0,-2 2-1 0,0 0 1 16,1-1-1-16,-1 1 0 0,0 0 0 15,1 0 0-15,-1 0 0 0,-2 0 0 16,0 0 0-16,5 0 0 0,-5 0 0 0,0 0 5 16,2 0-4-16,-6 0 3 0,7 0-3 15,-3 0-1-15,0 0-2 0,0 0 0 16,0 0 1-16,3 0 2 0,-7 0 2 0,4 0-2 16,2-2 3-16,-6 2-3 0,6 0-1 15,-1-1-1-15,-5 1 0 0,6 0 2 16,-2 0-1-16,-4 0 1 0,7-2-1 15,-3 2 0-15,0 0 0 0,0 0 2 0,2 0-1 16,-6 0 3-16,5 0-3 0,1 0 0 16,-2 0-3-16,0 0 2 0,1-1-2 15,1-1 2-15,-2 1 0 0,0-1 2 16,0 2-1-16,-1-2-1 0,1 1 0 0,0 1-3 16,0-1 3-16,2 1 4 0,-6-2-1 15,7 1-2-15,-3-1-5 0,0 1 0 16,0-1 4-16,1 1 0 0,1 1 2 0,-6-2-1 15,6 2 0-15,-2-1 0 0,-4-1 2 16,3 2-3-16,-1-2 1 0,-2 1 0 16,2 1 0-16,-2-1 0 0,2 1 1 15,0 0-2-15,-4-2-2 0,2 2 1 0,-2 0 0 16,4 0 1-16,-1 0 0 0,-3 0 0 16,0 0-1-16,0 0-1 0,4 2 3 15,-4-2 0-15,4 0 1 0,-4 0-1 16,0 0 3-16,0 0-2 0,0 1 0 0,0-1-1 15,0 0 2-15,0 0-1 0,0 1 0 16,0-1 1-16,0 2-1 0,0 0-2 16,-4-1 0-16,0 2 0 0,4-1 0 15,0-1 0-15,-3 1 0 0,3 1 0 0,-4-2 2 16,4 2-2-16,-2 0 1 0,2 0-2 16,-4 0-1-16,0 0 5 0,4 2 0 15,-2-4 0-15,-2 4-5 0,2-2 2 0,-2 1 0 16,-1 1 0-16,3-1-2 0,2 1 0 15,-6-1 2-15,2 1 3 0,0-1-2 16,2 1-1-16,-2-1-2 0,0 2 0 0,-3-1 1 16,5-1 1-16,-2-1 1 0,0 2 2 15,-2-1-3-15,6 1-3 0,-2-1 3 16,-7 1 3-16,7-1-2 0,-2 2-2 0,0-1 0 16,-2 1 1-16,6-2 0 0,-2 1 2 15,-6-1-2-15,6 1 0 0,-3 1 0 16,3-2 0-16,-6 2 2 0,6 0 0 15,-2 0-4-15,-2-1 0 0,2 1 2 0,1 1 0 16,-5-2 0-16,2 2 2 0,4-1-4 16,-6 2 2-16,6-3 0 0,-3 3 3 15,-1 0-2-15,2-2-2 0,2 1 1 0,-6 1 1 16,2-1-1-16,4 1-1 0,-7-1 1 16,3 2 3-16,4-2 0 0,-6 3-3 15,2-1 0-15,-1 0 1 0,1 1-1 0,-2-1 0 16,2 1 0-16,4 3 1 0,-9-3 1 15,5 2-3-15,-2-1 1 0,6-1-1 16,-4 1 2-16,-3-1-1 0,7-1 0 16,-2 0 1-16,0 0-1 0,-2 0 0 0,6-1 0 15,-2 2 0-15,-2-1 0 0,-1 0 1 16,3 0-1-16,-2 0 0 0,2 0 0 16,-2 1 2-16,0 0 1 0,4-1-2 0,-2 0 1 15,-2 0 1-15,0 0-1 0,-3 0-2 16,7 0-2-16,-2 0 1 0,-6 0 1 15,6 0 2-15,-2-2-1 0,2 2 0 16,-2 0-1-16,-1-1 0 0,3-1-1 0,2 1 2 16,-6-2-2-16,2 1 0 0,0 2-2 15,2-1 4-15,2-1-1 0,-8 1 2 16,5-1 0-16,-1 1-2 0,2 0 3 16,2 0-3-16,-8 0 0 0,6-1 4 0,-2 2-4 15,2-1 1-15,-2 1-2 0,-1-1-1 16,3 2 1-16,-6 0-3 0,6-1 6 0,-2 0 1 15,2 2-3-15,-6-1 2 0,6 1-2 16,-3-1 0-16,-1 1-3 0,2-1 2 16,-2 0 1-16,4 3 1 0,-6-3-1 15,5 1 0-15,-5 1 1 0,6-1 1 0,-4 0 0 16,2 1-1-16,0-1-1 0,-3 2 0 16,5-3 0-16,-6 3-1 0,6-3-1 15,-4 2 2-15,2 0 3 0,-2-1-1 0,1 1 0 16,1 0-4-16,-2-1 4 0,4 0-2 15,-6 0 0-15,2-1 1 0,3 2 0 16,-5-1-1-16,6-1 0 0,-6 2-1 16,2-1 0-16,4-1 1 0,-7-1 0 0,7 0-2 15,-2 2 6-15,2-4-6 0,-6 2 2 16,8-2-4-16,-2 1 8 0,-4 0-3 16,6-1 0-16,-9 1-2 0,7-3 0 15,2 3 1-15,-8 0 0 0,6-3 2 0,-2 3-1 16,2 0-1-16,-7-1 0 0,7 1 2 15,-2 1-4-15,2 0 2 0,-6-2-1 16,6 2 1-16,-7-1-1 0,3-1 2 16,4 2-1-16,-2-1 0 0,-2-1 0 0,2 0 0 15,2 1 0-15,-7 0 1 0,3-1-1 16,4 1 2-16,-2-2-4 0,0 1 4 0,2-1-2 16,-6 0-2-16,5 0 2 15,-1-1-1-15,2 1 1 0,-6-2 0 0,8 2 0 16,-6-1 0-16,6-2-2 0,-2 1-2 15,2-1 1-15,-4 2 3 0,-1-2 0 0,5 0 2 16,-2 0-1-16,2-2 3 0,0 2-4 16,-4 0 1-16,4 0-1 0,-2 0 1 15,2 0 0-15,-4 0 2 0,0 0-2 16,4 0 1-16,-2 0-2 0,2 2 0 0,-4-2-2 16,0-1 2-16,4 0-2 0,-2 1 0 15,2 0 2-15,-5 0 2 0,5-1 0 16,0 1-2-16,-2-2-1 0,2 0-2 15,0 1 2-15,0 1 1 0,-4-1-1 0,0-1 2 16,4 2 0-16,0-1 2 0,-2 1-6 16,2-2 2-16,-4 1 1 0,4 1 1 15,0-2 1-15,0 2-1 0,-2-1-1 0,2-1 1 16,0 1-2-16,0 1 1 0,0-3-3 16,0 3 2-16,-4-3-1 0,4 1 4 15,0 0-2-15,0 1 0 0,0-2-1 16,-4 3 1-16,4-1-1 0,0-1 1 0,0 2 0 15,-3 0 1-15,3 1-1 0,-4 0-1 16,0 0 1-16,4 1 0 0,0-2 1 0,-6 1 0 16,6-1 2-16,0 2-1 0,-2-2-2 15,2 0 0-15,-4 0 2 0,0 0-2 16,2 0-2-16,-3 0 2 0,5 0 0 16,-2 0 0-16,2 0-1 0,-8-1 0 0,8 3 1 15,-2-2 2-15,-4 0-2 0,6 2 0 16,-8-3-1-16,6 3 1 0,-3 0-1 15,1-1 1-15,-2 0 1 0,6 0 2 16,-2 0-1-16,-6-1 0 0,8 0-4 0,-2 0 2 16,-2-1-2-16,1-1 4 0,3 2 0 15,-4-1-1-15,0-1-1 0,4 1 0 16,0-1-3-16,-2 1 3 0,2-2-4 0,0 3 2 16,-4-2-2-16,0 1 1 0,4 0 5 15,-2 0-2-15,-2 1 0 0,4 0-2 16,-2-1 0-16,2 1 0 0,0 0 1 15,-5-2 2-15,1 2-1 0,4-1 0 0,0-1-1 16,-2 2-1-16,2-1 0 0,-4-1-1 16,4 1 3-16,0-1 2 0,0 1 1 15,0-1-3-15,0 0-2 0,0-1-2 16,0 2 0-16,0 0 1 0,0-1 3 0,4-1 0 16,-4 2 0-16,2-2 0 0,-2 1-1 15,0-1 0-15,4 2-1 0,1-1 2 0,-5-1 3 16,0 2-2-16,2-1-1 0,-2 1-1 15,0-1 1-15,4 1 1 0,-2 1 1 16,-2-2-2-16,4 2-2 0,0-1 1 16,-4 1 2-16,2-2-1 0,2 1 0 0,0 1-4 15,-1-1 2-15,-3 0 1 0,6 1 0 16,-2 0 1-16,0-1 2 0,-2 2-2 16,2-1 0-16,-2 0-1 0,2 0-2 0,1 0 3 15,-3 0 0-15,6 2 2 0,-6-3-1 16,2 3-2-16,-2-2 0 0,2 2 3 15,0-1 1-15,-2 1-3 0,5-1 2 16,-7 1-4-16,8-1 5 0,-6 0-3 0,2 1 0 16,-2 0-1-16,6-1-1 0,-5 0-1 15,1 1 1-15,0 0 7 0,-2-1 2 16,4 0-3-16,-2 0-9 0,2 0 2 16,-1-1 0-16,-3 0 3 0,6 1 0 0,-8 0 4 15,2 0 0-15,6 1-2 0,-6-2-8 16,2 1 5-16,-2 1 4 0,3-1 1 0,-1 1-2 15,-2-1-6-15,4 1 3 16,-2-1 1-16,0 1-1 0,-2 0 2 0,5 0-1 16,-3 0 2-16,0-1-2 0,2 0-1 15,-2 1 0-15,-2 1 2 0,4-1 0 0,-1-1-1 16,-1 1-2-16,-2-1 2 0,4 2 0 16,-2-2 1-16,0 3-1 0,-2-3 1 15,4 2-1-15,-6-1 0 0,9 1 1 0,-7 0 1 16,2 0 0-16,0-2-2 0,-2 2-2 15,4 0 2-15,-2 0-1 0,1 0 1 16,-3 1 0-16,4 0-1 0,2-1 0 16,-6 1-1-16,2 1 3 0,3-1 0 0,-3 2 0 15,-2-1 1-15,6 1 0 0,-6 0 1 16,4 1-1-16,-2-1-1 0,1 0 0 16,-3 2-1-16,4-2-1 0,-2 0 0 0,0 1-1 15,-2-1 2-15,6 0 0 0,-5-1 0 16,3-1 0-16,-2 1-2 0,0-1 1 15,-2 1-1-15,4-2 5 0,3 0 1 16,-7 1 1-16,6 1-3 0,-6-1-4 0,2-1 0 16,2 2 2-16,-2 1 0 0,-2-2 2 15,5 1 0-15,-3-1-2 0,2 1 0 16,-2 1 0-16,-2-2 0 0,6 1 0 0,-5-1 0 16,5 0 2-16,-6 0-2 0,4-1 0 15,-2-2-2-15,2 2 2 0,-1 0 2 16,-3 0 1-16,6 0-1 0,-6 0 0 15,4 0 0-15,2 0-2 0,-6 0-4 0,3 0 3 16,1 0-3-16,-2 0 4 0,-2 0 0 16,6 0 1-16,-6 0-1 0,5 0 3 15,1 0-3-15,-6 0 1 0,6 0-1 16,-2-1 0-16,1-1 2 0,-1 2-2 0,0-1 2 16,2 0-2-16,-2 0 3 0,1 1-2 15,-1 0 3-15,2 2-3 0,-2-2 2 16,1-1-3-16,-1 0 2 0,0 3-2 15,-2-2 0-15,2 0 0 0,3 0 0 0,-3 0 2 16,-4 0-2-16,6 1 0 0,-6-1-2 16,4 2 2-16,3-2 2 0,-7 1-2 0,4 1 3 15,-2-1-2-15,2 1-1 0,-2-1 0 16,0 2 1-16,-1 0 2 0,3-2 1 16,-2 3-2-16,0-2-4 0,-2 2 1 0,4-3 1 15,-6 2 1-15,9 0 2 0,-7 0-3 16,-2 2 0-16,6-4 0 0,-6 4-3 15,8-4 3-15,-8 2 2 0,2 0 0 16,2 0 1-16,0-2-3 0,-2 1-1 0,-2 0 1 16,5-1 1-16,-3 1-1 0,2-1 0 15,0 1 0-15,-4-2 3 0,2 1-3 16,2 2 1-16,-2-2-1 0,-2 1-1 16,8 0 0-16,-8-1-1 0,3 2 2 0,1-1 0 15,0 1 2-15,-2-2-1 0,2 1 0 16,-4-1 2-16,2-1-7 0,2 2 1 15,0-2 0-15,-2 1 8 0,-2-1-4 0,5 0 0 16,-3 0-2-16,-2-1-2 0,8 1 3 16,-8-2 3-16,2 1-2 0,-2-1-2 15,4 1 1-15,-2 0 1 0,2 0-1 16,0 1 1-16,-4-1-1 0,2-3 3 0,-2 3-1 16,5 0 0-16,-1-1-2 0,-4 0 2 15,2 1 0-15,-2 0-2 0,4-1 0 16,-4 1 0-16,2-1 0 0,-2 2 0 0,4-1 0 15,-4-1-3-15,4-1 4 0,-4 2 1 16,0-1-2-16,2-1 0 0,-2 0 0 16,0 0 0-16,5 0 0 0,-5 0 0 0,2-1 0 15,-2-1 2-15,0 1 4 0,0 1-2 16,0-2 1-16,0-1-1 0,0 1 1 16,0-1-3-16,0-1-22 0,0 0-68 15,0-2-133-15,0-2-80 0,0-1 8 0</inkml:trace>
  <inkml:trace contextRef="#ctx0" brushRef="#br1" timeOffset="114763.88">22209 12487 55 0,'4'-1'76'0,"0"-1"9"0,-4 1 3 0,0-1-2 16,0 1-10-16,2 1-12 0,-2-2-11 0,5 1 1 15,-5-1 3-15,0 0 5 0,0 2 0 16,2 0 1-16,-2-1 5 0,0 1 5 0,0 0 8 15,0-1 7-15,0 1 4 0,0 0 3 16,0-2-6-16,4 2-8 0,-4 0-11 0,0 0-9 16,0 0 0-16,0 0 12 0,4 0 13 0,-4 2 17 15,0-1 2-15,2 0-8 0,-2 3-12 16,0-3-15-16,4 1-16 0,-2-1-14 0,-2 1-4 16,8-1 19-16,-8 1 19 0,3-1 16 15,5-1-8-15,-6 0-10 0,2 0-15 0,2-1-14 16,0-1-14-16,1 1-7 0,1-1-6 0,2 1-6 15,-4-2-5-15,5-1-2 0,-5 3 1 16,4 0-2-16,-1-2 1 0,1 1-3 0,4-1 0 16,-3 2 0-16,-3-1 2 0,6 1-2 15,-1-1 0-15,1 0 0 0,-1 1 1 0,1 0-1 16,-4-1 1-16,3-1 2 0,-1 2-1 0,-1-1-2 16,5-1 0-16,-1 0 3 0,-5 0-2 15,2 2 3-15,-1-2-4 0,1 0-4 0,3 0 0 16,-5 1 2-16,-2-1 4 0,3 2 2 15,3-1-1-15,-4 2-2 0,-1 0-1 0,1 2 2 16,4-1 2-16,-3 1 1 0,-3 1-2 0,6 1 9 16,-3-1 23-16,-1 2 15 0,7-1-1 15,-5 1-17-15,0-2-9 0,7 0-7 0,0-1-5 16,-3-2-4-16,9 0 0 0,-2-1-1 16,0-3-2-16,3-1-1 0,-3-1-2 0,4-1-1 15,0-1 0-15,-4 0 0 0,1 1-1 0,-1 0 0 16,0 1 1-16,-2 1 0 0,-1 2 1 15,-1 2 2-15,-3-1 4 0,5 2-1 0,-4 3-1 16,3 0-7-16,-3 2 3 0,-1-1 0 16,5 2 3-16,-4 2-4 0,-1-1 5 0,1-1-2 15,1 2 2-15,1-1 0 0,4 1 0 0,-11-3 0 16,13 2 0-16,-9-3 1 0,3 1 1 16,2-3-1-16,-1 0-1 0,-1 0-3 0,2-1 0 15,-1-1 0-15,-1 0 0 0,-3 0-1 16,1-1-1-16,1 1 0 0,-1 0 0 0,0 0 0 15,-1 0-1-15,1 0 1 0,-1 1-1 0,-3-1 0 16,3 2 2-16,1-2 1 0,-3 1 0 16,-1 1-2-16,3-1 2 0,-1 1-2 0,-3-1 0 15,4 2 0-15,-1-2 2 0,-3 3-1 16,3-1 1-16,-3 1 0 0,3-1 1 0,-3 2-1 16,0-1-4-16,3 1 2 0,-3-1 0 0,3 1 0 15,-3 1 0-15,3-2-2 0,1-1 2 16,-3 2-5-16,1-1 4 0,-1-1 2 0,1 0 8 15,-6 0-5-15,11 0 3 0,-11-1-2 16,7-2 2-16,-3 1-1 0,2-1-2 0,-3 0-1 16,-3-1-1-16,7 1 2 0,-5-2-2 0,-4 2 0 15,4-1 0-15,1-1 1 0,-5 2 1 0,0 0-3 16,4-1-5-16,-7 1 4 0,7 0 3 16,-2 1 0-16,-2-1-1 0,1 0-1 15,3 2 0-15,-8-2-1 0,8 1 2 0,-3-1-1 16,1 2 4-16,-2-2-45 0,4 1-7 15,-3-2 0-15,3 1 50 0,0-2 11 0,-4-1 7 16,5 0-5-16,-1 2 1 0,-2-2-6 16,7-1 1-16,-5 2-2 0,0-3 1 15,-1 2-6-15,1 2-3 0,0-2-2 16,-3-1 0-16,7 3 1 0,-12 0 4 0,8-1-4 16,-3 1 12-16,1-1 11 0,-6 1 13 15,2-1-1-15,-2 1-9 0,2 1-10 16,0-2-7-16,-4 2-9 0,3-1-65 0,-3-1-242 15,-3 1-337-15,-1-4-223 0,-2 1 66 16,-8-1 238-16,1 1 221 0</inkml:trace>
  <inkml:trace contextRef="#ctx0" brushRef="#br1" timeOffset="119130.26">12436 10404 11 0,'4'0'44'16,"-4"0"1"-16,0 0 6 0,4-2 6 0,-4 2 11 15,0 0 6-15,0 0-1 0,2 0-6 16,-2-1-7-16,0 1-5 0,0 0-7 15,0 0 1-15,0 0-3 0,0 0 6 16,0 0 2-16,0 0 6 0,0 0 8 0,0 0 11 16,0 0 16-16,0 0 11 0,0 0 2 15,0 0-4-15,0 0 2 0,0 1-8 16,0-1-13-16,0 0-22 0,0 0-20 16,0 0-16-16,0 0-5 0,0 0-8 0,0 0 0 15,0 0 3-15,0 0 4 0,0 0 12 16,0 0 5-16,0 0 4 0,0 0-7 15,0 0-4-15,0 0-6 0,0 0-3 0,0 0 1 16,0 0 4-16,0 0-4 0,0-1 1 16,0 1-2-16,0 0 8 0,0 0 6 15,0-2 2-15,0 2-4 0,0 0-6 16,0 0-5-16,0 0-7 0,0 0-3 0,0 0-3 16,0 0 1-16,0 0-2 0,0 0 3 15,0 0-5-15,0 0 0 0,0 0-2 16,0 0 0-16,0 0 1 0,0 0 5 15,0 0 0-15,0 0 9 0,0 0 5 0,0-1 0 16,0 1-7-16,0 0-5 0,0 0-6 16,0 0-2-16,0 0 0 0,0 0-1 15,0 0-2-15,0 0-2 0,0 0 0 0,0 0 2 16,0 0-2-16,0 0-1 0,0 0 0 16,0 0 1-16,0 0 0 0,0 0 2 15,0 0-1-15,0 0 2 0,0 0-3 16,0 0 4-16,0 0 0 0,0 0-2 0,0 0 2 15,0 0 2-15,0 0 22 0,0 0 26 16,0 0 24-16,0 0 3 0,0 0-5 16,0 0-14-16,0 0-6 0,0 0-15 0,0 0-11 15,0 0-12-15,0 0-5 0,0 0-5 16,0 1-1-16,-2-1-5 0,2 0 4 16,0 0-2-16,-4 2-1 0,0-2-3 15,4 1-3-15,-2-1 5 0,2 0 1 0,-4 0-2 16,1 2 0-16,-1-2-2 0,0 0 1 15,2 1-1-15,-2-1 1 0,0 0-2 16,2 0 5-16,-2 2-2 0,-3-2 2 0,3 1-3 16,-2 1 2-16,4-2 5 0,-6 1 7 15,6 0 7-15,-2 1 3 0,-3-2-3 16,3 2-6-16,2-2-7 0,-6 1-3 16,2-1-2-16,4 0-1 0,-7 2 0 0,7-2 2 15,-4 0-3-15,-2 1 3 0,6-1-2 16,-6 0-1-16,1 0-2 0,5 2-1 0,-6-2 1 15,2 0 2-15,4 1 1 16,-7-1-1-16,3 0-2 0,0 0-1 0,2 2 4 16,-2-2-2-16,0 1 0 0,1-1 0 15,-1 0 5-15,2 0-1 0,-2 0-2 0,4 0 0 16,-6 0-1-16,5 0 1 0,-5 0 3 16,6-1-1-16,-2 1-2 0,-2 0-2 15,2 0 0-15,-3 0 1 0,5 0 1 0,-2 0 0 16,0 0-4-16,2 0-1 0,-4 0 3 15,6 0-5-15,-8 0 4 0,5 0 1 16,-1 0 4-16,0 0-2 0,-2 0-2 16,4 0-2-16,-2 0 4 0,0 0-2 0,2 0 3 15,-3 0 0-15,3 0-4 0,-6-2-1 16,6 2 0-16,-2 0 4 0,0 0-2 16,2 0 2-16,-2 0-4 0,2 0-1 15,-7 0 3-15,7 0 0 0,-2 0-2 0,2 0 4 16,-2 0 1-16,0 0-1 0,2 2-2 15,-5-2-2-15,3 1 2 0,0-1 2 16,2 0 0-16,-2 0-1 0,0 0-1 16,-2 0 0-16,4 0 3 0,-3 0-4 0,1 0 2 15,-2 0-11-15,6 0 7 0,-6 0-2 16,2 0 7-16,2 2 1 0,-4-2-3 16,1 0-3-16,1 0 2 0,2 1 2 0,-6-1 2 15,2 1-3-15,4-1 2 0,-2 0 1 16,-3 2 0-16,3-2-3 0,2 0-3 15,-6 2 1-15,6-2 1 0,-6 0 1 16,1 0 0-16,5 1-2 0,-6-1 2 0,2 0 2 16,4 0 1-16,-7 0-3 0,7 0-3 15,-4 0 3-15,-2 0 0 0,6 0 0 0,-6 0 0 16,1 0-3-16,1 0 3 16,2 0 3-16,-2 0-3 0,0 0 0 0,-1 2-2 15,-1-2-2-15,6 1 2 0,-4-1 1 16,-2 0 2-16,1 0 1 0,1 2-4 0,0-2-1 15,0 0 0-15,-2 1 9 0,1-1-4 16,-3 0-2-16,8 2-3 0,-8-2 0 16,3 1 8-16,-3-1 5 0,2 2-3 15,0-1-4-15,-1 1-9 0,1-1 0 0,0 0 5 16,-1-1 1-16,1 2 0 0,-2-2 0 16,4 2 1-16,-5-1-1 0,3 1 0 15,-2-1-1-15,4 1 1 0,-5-1-6 0,-3-1 6 16,8 2 0-16,-5-1 3 0,1-1-2 15,0 2-4-15,1-2 2 0,-1 1-4 16,0 0 5-16,-1-1 0 0,1 2 3 16,0 0-3-16,1-2 1 0,-1 0-3 0,0 0 2 15,3 1 0-15,-7-1 3 0,4 0-3 16,3 0 0-16,-3 0 0 0,2-1 0 16,-3 1 0-16,1 0 0 0,4 0-2 15,-9-2-1-15,9 2 1 0,-4-2 2 0,0 2 0 16,-1 0 0-16,5-1 0 0,-4 1-1 15,1 0 1-15,1-1 0 0,-2 1 1 16,2-2 1-16,-3 1-2 0,1 1-2 0,4-2 1 16,-9 2 3-16,5-1 1 0,2 1-5 15,-7-2-1-15,5 2 1 0,-1-3 2 16,3 3 10-16,-6-1-6 0,3-1-2 0,3 0-11 16,-2 1 4-16,-5 1 3 0,5-1 1 15,-2 1 1-15,-1-2-1 0,3 1-1 16,-5 1 3-16,5-2 0 0,2 1-1 15,-7-1-1-15,3 1 0 0,-3-1 1 0,5 2 1 16,2-3-1-16,-7 3 1 0,3-1-1 16,-2 1 4-16,3-2-6 0,1 2 0 15,-3-2 7-15,3 2 1 0,-2-1-4 16,-3 0-8-16,5 1 3 0,2-2-1 0,-7 2 3 16,5-1 1-16,-1-1 1 0,3 1-2 15,-6-1 1-15,3 2-1 0,3-1 2 0,-2-1-3 16,-1 1-2-16,-3-1 2 0,8 0 2 15,-5 2 0-15,3-2 0 0,-2 2 0 16,-5-2-2-16,5 1 2 0,2 1-1 0,-3 0 1 16,1 0-2-16,0-2-2 0,-1 2 2 15,1 0 2-15,-2 0 0 0,1-1 2 16,1-1-2-16,0 2 0 0,-3-1 0 16,3-1 2-16,0 2-4 0,-3-1 2 15,-1 1-2-15,5-2 4 0,-1 2-4 0,-4-2 2 16,3 2-2-16,-1 0 0 0,0 0-1 15,1 0 1-15,-3 0 1 0,3 0 0 16,-1 0-1-16,-2 2-1 0,1-2 3 0,1 0 0 16,1 0 5-16,-3 0-3 0,1 2 0 15,-1-2-5-15,6 0 3 0,-3 0 0 16,-3 0 1-16,2 0 1 0,-3 0-1 16,7 0-1-16,-3 0 0 0,-3 0-10 0,4 0 4 15,-3 0 1-15,3 0 8 0,-2 0 1 16,1 0 0-16,-3 1-4 0,5-1 0 0,-1 0 0 15,-4 0-1-15,3 2 1 0,3-1-1 16,-2-1 2-16,-1 2-1 0,-3-2 0 16,6 1-1-16,-3-1 2 0,1 2 4 15,0-2-2-15,-3 1-3 0,3 1-2 0,-5-2-3 16,7 1 1-16,-2 0 2 0,-5 1 0 16,3 0 0-16,-3-1-1 0,3 1 0 15,-2 1-1-15,-3 0 2 0,5 0 2 16,-3-1 0-16,-1 3 0 0,3 0 0 0,-3-2 0 15,1 1-2-15,-1-1 2 0,3 2 1 16,-1-4-1-16,1 4 0 0,1-4 0 16,-2 2-1-16,1-1 1 0,-1 0 1 0,1-2 0 15,-1 4 1-15,1-4-2 0,-1 0 0 16,6 1 0-16,-7-1-2 0,3 0-2 16,-3 0-3-16,5-1 5 0,-2 1 2 0,-1 0 7 15,3 0-3-15,-5-2-6 0,5 2-1 16,-2-2 0-16,1 2 3 0,1 0 0 15,0 0 0-15,1-1-2 0,-5 1 2 16,8 0-4-16,-5 0 2 0,1 0 1 0,0 0 6 16,3 0-2-16,-3 0-2 0,0 1-3 15,4-1 1-15,-5 0-2 0,5 0 0 16,-4 2-3-16,4 0 3 0,-1-2 2 0,1 1 1 16,-2-1 0-16,0 2-3 0,-1-2 3 15,1 1 2-15,0 1-2 0,-3-1-2 16,3 1 2-16,0-1 2 0,0 1-7 15,-3-1 3-15,5 0-1 0,-4 3 4 0,2-4-2 16,-1 1 1-16,1 1 2 0,0-1-2 16,-1 1 3-16,1-1-2 0,0-1 3 15,2 2-3-15,-5-2 0 0,9 1 0 16,-6-1 3-16,2 0-2 0,0 0-2 0,-1 2-2 16,3-2 2-16,-2 0 3 0,2 0-3 15,-2 1-5-15,2-1 2 0,-3 1 2 16,5-1-2-16,2 0 1 0,-8 0 1 0,6 2-1 15,-2-2 2-15,4 0-1 0,-2 2 4 16,-2-2-2-16,0 0 1 0,1 0 0 0,3 0-2 16,0 0 0-16,-4 0 2 0,0 0-2 15,4 0 0-15,-2 0 0 0,-2 0-6 16,4 0 1-16,-2 0-1 0,2 0 9 16,0 0-2-16,0 0-1 0,0 0-8 15,0 0-39-15,-4 0-71 0,4 0-107 0,0 0-94 16,0 0-75-16,0 0-42 0,4 0-28 15,-4 0-12-15,0 0 39 0,2 0 90 16</inkml:trace>
  <inkml:trace contextRef="#ctx0" brushRef="#br1" timeOffset="120172.23">9133 10404 21 0,'0'0'77'0,"0"-2"0"0,0 2-7 15,0-1-14-15,0-1-15 0,0 2-7 16,0 0-5-16,0-1 0 0,-3 1-4 15,3 0-5-15,0 1-6 0,-8-1-2 0,8 0-3 16,-2 2-5-16,-2-1-4 0,2 1 0 16,-6-1 2-16,6 1-1 0,-5 1 0 15,-1-1 2-15,2 3-2 0,4-2 0 0,-6 2-1 16,1-1 3-16,-3 1 1 0,8-1 8 16,-8 1 9-16,3-1 11 0,-1 0 2 15,2 1 0-15,0 0 1 0,0-2-2 16,-3 0-3-16,7-1-5 0,-4 3-8 0,2-3-3 15,0 1-4-15,-2-2-6 0,3 2-4 16,3-1 0-16,-8 0-3 0,8 0-1 0,-2 0-3 16,2-2 2-16,0 1 0 0,-4 2 5 15,4-1-2-15,0-1 0 0,0 1 1 16,4-1 2-16,-4 1-1 0,0 0 0 16,2 0-2-16,2 1 2 0,0-1 0 0,-1 1 0 15,-3-2 0-15,6 2 0 0,-2 0 0 16,0-1 2-16,-2 0-3 0,4 2 1 15,3-3 0-15,-7 1 1 0,4 1-1 16,2-2 3-16,-2 1-3 0,0 1 1 0,1-2-1 16,1 0 0-16,-2 1 3 0,4 0-1 15,-7-2 0-15,7 1-2 0,-4 1 0 16,2-1-2-16,-1-1 2 0,3 2 0 0,-8-1 2 16,4-1-1-16,5 2 0 0,-3-2-1 15,-6 1 0-15,4 1 1 0,2-2-1 16,-6 2 0-16,5-2-1 0,1 2 2 15,-6 0 2-15,2-2-4 0,0 1 1 0,-2-1 0 16,-2 0 2-16,6 0 5 0,-6 0 1 16,5 2-5-16,-1-2-1 0,-4 0 2 15,0 1 1-15,2-1 15 0,-2 0 16 0,0 0 24 16,0 0 14-16,0 0 11 0,0 0-3 16,0 0-24-16,0 0-20 0,0-1-15 15,0-2-3-15,0 1-9 0,0-2-1 16,0-1-7-16,0 1 1 0,0-1-3 0,0-2 1 15,0 1-3-15,0-1 0 0,0 2 1 16,0-3 1-16,0 2-1 0,0-1 2 16,0 1-6-16,0-1 2 0,0 0-2 15,0 1 11-15,0 0-2 0,0 2 1 0,0-1-4 16,0 1-5-16,0-1-1 0,0 2 4 16,0 0 4-16,0 0-6 0,0 0-4 0,0 0-3 15,0 2 2-15,0 1 0 0,0 0 1 16,0 1 4-16,0 2 4 0,0 0 0 15,0 2-1-15,0 0 3 0,0 0-2 16,0 1 0-16,4 0 0 0,-4 0-1 0,2 2 3 16,-2-1-33-16,0 1-109 0,8-1-184 15,-8-1-77-15,2 2 39 0</inkml:trace>
  <inkml:trace contextRef="#ctx0" brushRef="#br1" timeOffset="-73362.88">5530 7224 7 0,'0'-3'113'15,"0"0"6"-15,0-2 0 0,0 2-3 0,0 0-1 16,-3-1 2-16,3 1 0 0,0 0-4 16,0 0-9-16,0-1-10 0,-4 2-11 15,4 0-6-15,0-1-10 0,0 2-7 0,-4-1-18 16,4 1-11-16,0-1-8 0,0 2-4 16,0 0-4-16,0 0-2 0,0 0-4 15,0 2-1-15,0 1 1 0,0 0-1 16,0 2-1-16,0 3 1 0,0 1 1 0,0 2-1 15,0 2 0-15,0 3 5 0,-2 1 9 16,2 2 13-16,0 1 20 0,0 1 17 16,0 0 1-16,0 2 0 0,0-1-6 0,0 1-5 15,2-3-10-15,-2 3-13 0,0-2-8 16,0-1-11-16,0-1-8 0,4-1-4 16,0-1-3-16,-4-1-1 0,0-1-2 0,3-1-2 15,-3-2-2-15,4 0-4 0,-2-2 1 16,-2-1-35-16,8-1-95 0,-8-2-141 15,2-1-143-15,4-1-73 0,-2-3 31 16,3 1 116-16</inkml:trace>
  <inkml:trace contextRef="#ctx0" brushRef="#br1" timeOffset="-73020.9599">5759 7267 8 0,'0'-2'108'0,"4"4"11"16,-4 1-1-16,0 2-8 0,0 2-9 0,0 2-5 15,0 3 0-15,0 3-7 0,4 0-6 16,-4 2-11-16,0-1-13 0,0 2-16 16,0 0-12-16,0 2-11 0,2-4-9 0,-2-1-3 15,0 2-5-15,0-2 1 0,4 0-1 16,-4-2 1-16,2 1-3 0,-2-1 1 16,0-1-2-16,5 1 0 0,-5-3-34 15,4 0-79-15,-2-1-105 0,-2-1-93 0,0-2 1 16</inkml:trace>
  <inkml:trace contextRef="#ctx0" brushRef="#br1" timeOffset="-72122.88">5672 7521 78 0,'0'0'96'0,"0"0"9"0,0-2 0 0,-2 2-8 16,2 0-17-16,0 0-16 0,0 0-19 15,0 0-14-15,0 0-12 0,0 0-5 16,0 0-6-16,0 2 1 0,0-2-3 0,2 3 2 16,-2-2-3-16,0 2 0 0,4 0 0 15,-4 0-2-15,4 0 5 0,-2 0 1 16,3 2 15-16,-1-3 9 0,-2 2 6 15,4 0-5-15,2 1-5 0,-6-1-5 0,5 1-7 16,1-2-5-16,2 1-3 0,-4 1 2 16,5-1-8-16,-5 2 2 0,4 0-2 0,-2 0 4 15,7 0-3-15,-5 0 20 16,3 0 15-16,1 2 11 0,-1-1-11 0,1 1-9 16,3-1-7-16,-5 0-6 0,2 1-3 15,3 1-4-15,0 0-1 0,-1-1-1 0,1 2-1 16,1 1 0-16,1 1 0 0,-1 1-1 15,5 1 0-15,-4-1-2 0,-1 2-1 16,7 2-1-16,-6-1 0 0,1 4 0 16,3-1 1-16,-2 1 3 0,0-1 27 0,1-1 29 15,-3 0 18-15,2 0-13 0,1-1-23 16,-1-1-13-16,0 2-11 0,-3-3-4 16,3 2-9-16,0-2-2 0,-3 0 0 0,1 1 2 15,-1-1-5-15,-1 0-2 0,4-1 0 16,-1 2 2-16,-3-3 0 0,-1 3 2 15,3-1 0-15,-3 0-1 0,3 0-6 0,-2-2 5 16,1 4 2-16,-1-4 1 0,-1 2-4 16,5-1-1-16,-4-1 2 0,-1 1 1 15,1-1-2-15,-1-1 2 0,1 2-2 0,-1-2 1 16,-1 0-2-16,-3 0-3 0,5-2 3 16,-7 2 1-16,6-1 6 0,-5-1-1 15,3 1 28-15,-5-1 24 0,5 1 18 16,-4-1-12-16,1 1-21 0,-3-1-11 0,2-1-12 15,1 0-9-15,-5 0-3 0,2 0-3 16,0-1-3-16,1-1 1 0,-7-1-1 16,4 2 1-16,-2-3 5 0,0 0-2 15,-2 1-4-15,7-3-5 0,-9 1-1 0,2 0 5 16,2-1-2-16,-2 0 0 0,-2-2-4 16,4 2 1-16,0-1-3 0,-4 1 0 15,0-2-13-15,0 1-46 0,2-1-68 16,-2 1-83-16,0-2-69 0,0-2-52 0,0 2-48 15,0 0 24-15,4-1 65 0</inkml:trace>
  <inkml:trace contextRef="#ctx0" brushRef="#br1" timeOffset="-70072.13">7036 8583 51 0,'0'-2'84'0,"0"2"4"16,0 0 11-16,-4 0 8 0,4 2 3 0,0-1-10 16,-2 2-18-16,-2 0-13 0,4 2-12 15,-2-1-8-15,-2 2-5 0,0-1-8 16,-2 2-9-16,4-1-5 0,-3 2-1 0,1-1 3 15,-2 2 4-15,0 0 3 0,0 2 3 16,-3-2 0-16,1 3 0 0,0-2 4 16,-3 2 2-16,3 0 6 0,-2 0 7 0,0 0 13 15,-1 0 4-15,-1 2-2 0,-3-3-14 16,5 3-9-16,-7 1-12 0,9-1-3 16,-10 0 3-16,5 2 13 0,1-1 14 15,-7 1 10-15,7-1-3 0,-5 2-7 0,5-1-12 16,-7 0-13-16,7 0-13 0,-1 0-8 15,-5 1-6-15,5-1-2 0,1 2-3 16,-5-1-3-16,3 1 0 0,2-2 3 16,-5 2-2-16,3 2-1 0,1-4 0 0,-1 2 2 15,1 0 1-15,-1 0 1 0,-3 0-2 16,7 2-2-16,-7-2 0 0,5 0 1 16,-2 0-1-16,-3 0-1 0,5 1 1 15,-3-1 0-15,-1 2 3 0,3-2 0 0,-3 1 1 16,-1 1 2-16,1 1-3 0,-5-3 13 15,9 1 14-15,-5 0 8 0,0 0-9 0,-1-1-12 16,1 0-6-16,5-2 3 0,0 1-5 16,-7-1-1-16,7 1-4 0,-1-1-1 15,-1-1 2-15,1 1-8 0,-1 0 1 0,3 0 8 16,3-1 4-16,-6 2 0 0,3-2-7 16,1-2 5-16,2 1 2 0,-1-1 1 15,3-1-1-15,-4 0-1 0,8-1-1 16,-6-1-4-16,1-1 2 0,1 0-3 0,2 0 2 15,-2 0 0-15,4-2-1 0,-6 1 1 16,8-2 4-16,-3 2 18 0,-5-2 21 16,8-2 15-16,-6 2-3 0,6 0-9 15,-2-1-12-15,2-1-1 0,-4-1 2 0,0 0 2 16,4 2-5-16,0-4-3 0,-2 2-1 16,-3 0 1-16,5-1-2 0,0 0 0 0,0 0-6 15,-2 0-6-15,2-1-7 0,0 2 5 16,0-1 2-16,0-1 8 0,-4 1 1 15,4 1-1-15,-4-2-3 0,4 0-5 16,0 1-5-16,0 0-1 0,-2-1 0 0,2-1 6 16,0 2-3-16,-4-1 1 15,4-1 0-15,0 0-3 0,0 2-3 0,0-2-4 16,0 0 0-16,0 1-3 0,0-1-1 16,0 0-3-16,0 0-1 0,0 2 0 0,-2-2 0 15,2 1-1-15,0-1 1 0,0 0-2 16,0 0 0-16,0 0 0 0,0 0 2 15,0 0-5-15,0 0 3 0,0 0 0 16,0 0 4-16,0 0 0 0,0 0-2 0,0 0 0 16,0 0 0-16,0 0 0 0,0 0-4 15,0 0-1-15,0 0 2 0,0 0 9 16,0 0-3-16,0 0-3 0,0 0 0 0,0 0 3 16,0 0 2-16,0 0-3 0,0 0-4 15,0 0-3-15,0 0 4 0,0 0 0 16,0 0 1-16,0 0 0 0,0 0 0 15,0 0 2-15,0 0 0 0,0 0-4 0,0 0 0 16,0 0 2-16,0 0 2 0,0 0 1 16,0 0-1-16,0 0-2 0,0 0 0 15,0 0 1-15,0 0 3 0,0 0-4 16,0 0-1-16,0 0-2 0,0 0 1 0,0 0-2 16,0 0 2-16,0 0 2 0,0 0 0 15,0 0 1-15,0 0-1 0,0 0-1 16,0 0 0-16,0 0 1 0,0 0 1 0,0 0-1 15,0 0-4-15,0 0 4 0,0 0 0 16,0 0 2-16,0 0 0 0,0 0-4 16,0 0 0-16,0 0 2 0,0 0 0 15,0 0-2-15,0 0 1 0,0 0 1 0,0 0 0 16,0 0-3-16,0 0 11 0,0 0-4 16,0 0 1-16,0 0-12 0,0 0 3 15,0 0 4-15,0 0-2 0,0 0 2 16,0 0 2-16,0 0 3 0,0 0 2 0,0 0-3 15,0 0-2-15,0 0-5 0,0 0 5 16,0 0-2-16,0 0 2 0,0 0-9 0,0 0 3 16,0 0 2-16,0 0 2 0,0 0 3 15,0 0-3-15,0 0 0 0,0 0-3 16,0 0 7-16,0 0-3 0,0 0 3 16,0 0-8-16,0 0 3 0,0 0-3 0,0 0 4 15,0 0 0-15,0 0 0 0,0 0 2 16,0 0-1-16,0 0-1 0,0 0-3 15,0 0 1-15,0 0 0 0,0 0 4 16,0 0 0-16,0 0 0 0,0 0-1 0,0 0-2 16,0 0-1-16,0 0 2 0,0 0 0 15,0 0 3-15,0 0-1 0,0 0 2 16,0 0-3-16,0 0 0 0,0 0 3 0,0 0-3 16,0 0 1-16,0 0 1 0,0 0-2 15,0 0 1-15,0 0-3 0,0 0 4 16,0 0-3-16,0 0 0 0,0 0-1 15,0 0 1-15,0 2 1 0,0-2-1 0,-4 0 1 16,4 0-1-16,0 1 2 0,0-1-2 16,-4 0-1-16,4 0-2 0,0 2 2 15,0-2 0-15,0 0 1 0,0 0-1 16,0 1-3-16,0-1 2 0,0 0-1 0,0 0 3 16,0 0 2-16,0 0-1 0,0 0 1 15,0 2 6-15,0-2-4 0,0 0 0 16,0 0-9-16,0 0 2 0,0 0 3 0,0 0-2 15,0 0 2-15,0 0-2 0,0 0 4 16,0 0-2-16,0 0-1 0,0 0-4 16,0 0 5-16,0 1 3 0,0-1 2 15,-2 0-5-15,2 0 0 0,0 2-5 0,0-2 2 16,0 1 0-16,0-1 4 0,0 0 1 16,0 0-4-16,0 0 1 0,0 0 1 15,0 0-10-15,0 0 5 0,0 0 3 16,0 0 10-16,0 0-3 0,0 0 0 0,0 0-5 15,0 0 0-15,0 0 0 0,0 2 0 16,0-2 0-16,-5 0 0 0,5 1 2 0,0-1 2 16,0 0 0-16,0 0-3 0,0 2-2 15,0-2-2-15,0 0-2 0,0 1 3 16,-4-1 2-16,4 0-1 0,0 0 1 16,0 2-2-16,0-2 2 0,0 0 0 0,0 0 2 15,0 1 1-15,0-1 9 0,0 2-5 16,0-2-4-16,0 0-13 0,0 0 4 15,0 1 4-15,0-1 1 0,0 0-2 16,0 1 1-16,0-1 2 0,0 0-4 0,0 0 3 16,0 0 0-16,0 0 1 0,0 0 1 15,0 0 1-15,0 0-2 0,0 0-2 16,0 0 2-16,0 2 1 0,0-2 0 0,0 0-3 16,0 0-5-16,0 0 1 0,0 0 0 15,0 0 10-15,0 0-2 0,0 0-2 16,0 0-2-16,0 0-3 0,0 0 5 15,0 0 0-15,0 0-3 0,0 0 2 0,0 0-2 16,0 0-4-16,0 0-38 0,0 0-94 16,0 2-189-16,0-2-186 0,0-2-172 15,0 0-7-15,0 0 107 0,0-3 195 16</inkml:trace>
  <inkml:trace contextRef="#ctx0" brushRef="#br1" timeOffset="-65326.89">6017 7447 105 0,'-10'2'47'0,"4"-2"-38"16,-5 0-24-16,3 1 68 0,0-1 44 0,0 0 30 15,-1 2 19-15,1-1 8 0,0-1 10 16,0 1 6-16,-3 1 15 0,5 0 22 16,-4-1 33-16,4-1 32 0,-5 0 19 15,9 2 1-15,-8-1-20 0,4-1-46 0,-3 2-56 16,3-2-57-16,4 1-36 0,-2 1-26 16,0-2-18-16,-2 1-10 0,6-1-7 15,-2 0-2-15,2 2 2 0,-5-2-1 0,5 1 4 16,0 0 3-16,0 3-1 0,5-1 6 15,-5-2 7-15,2 2 16 0,4 2 0 16,-2-4 0-16,2 2-8 0,0 0-2 0,3 2-8 16,-3-2-6-16,4 0-10 0,0-1 3 15,-1 2 0-15,1-3 5 0,5 2 8 16,-5 0 3-16,6-1 1 0,-3 1-3 16,3-2 0-16,-1 1 0 0,3-2-2 0,-1 0 1 15,-1 1 6-15,5-2 2 0,0 1 1 16,-3-2-14-16,3 1-8 0,0-1-10 0,-3 1 5 15,7-1 4-15,-6-1 4 16,6 2-3-16,-7-1 1 0,7-1-4 0,-6 1-1 16,5 2-7-16,-1-2-1 0,-2 2-4 15,2 0 1-15,-1-2 2 0,1 2-1 0,2 0 7 16,-7 0 0-16,7 0 2 0,2 0-1 16,-4 2 4-16,4-2 11 0,0 0 10 15,-1 0-1-15,-1 0-3 0,6-2-9 16,-4 2-6-16,0 0-6 0,0 0-2 0,0 0-1 15,-2 0-6-15,1 0 1 0,1 2-3 16,-2-2 3-16,0 0 1 0,0 1 0 0,-3 0-3 16,1-1 0-16,-2 2-1 0,2-2 0 15,1 0-2-15,-5 2 0 0,2-2-2 16,-1 0 4-16,-1 1 3 0,2-1 0 16,-1 0 1-16,-1 0 0 0,-3 0 1 0,1 0-3 15,0 0 0-15,1 0 0 0,-1 0-3 16,-1 0 3-16,-3 0-4 0,1 0 2 15,-6 0-1-15,7 0 4 0,-5 0 1 0,-4 0 3 16,1 0-1-16,3 0 3 0,-4 0 2 16,-2 0 4-16,2 0-1 0,-1 0 3 15,-3 0 6-15,4 0-4 0,-6 0-2 16,8 0-10-16,-8 0-3 0,2 0-3 0,-2 2 2 16,4-2-3-16,0 0-3 0,-4 0-2 15,0 0 2-15,3 0-1 0,-3 0 2 16,0 0-6-16,0 0 3 0,4 0 1 15,-4 0 7-15,2 0 1 0,-2 0-3 0,0 0 1 16,0 0-5-16,0 0 2 0,0 0-1 16,0 0 2-16,0 0-4 0,0 0 1 0,0 0-2 15,0 0 12-15,0 0-4 0,0 0 0 16,0 0-10-16,0 0 2 0,0 0 3 16,0 0 1-16,0 0 1 0,0 0 1 15,0 0 1-15,0 0 1 0,-2 0-5 0,2 0 5 16,0 0-6-16,0 0-3 0,0 0-2 15,0 0 0-15,-4 0 3 0,4 1-6 16,0-1 4-16,0 0 5 0,0 0 5 16,0 0 0-16,0 0-3 0,0 0-2 0,-3 0 2 15,3 0-4-15,0 0 2 0,0 2-3 16,0-2 1-16,0 0 0 0,0 0-1 16,0 0 1-16,0 1-10 0,0-1 9 15,0 0 3-15,0 2 9 0,0-2-6 0,0 0 0 16,0 0 0-16,0 1 0 0,0 1 0 15,0-2-9-15,0 1 3 0,-4-1 3 0,4 2 6 16,0-2-2-16,-4 1-4 0,4-1 0 16,0 1-1-16,0 1-1 0,0 0 2 15,0-1 3-15,-2-1 2 0,2 2-4 16,0-1 0-16,0-1 2 0,0 2-3 0,0-2-2 16,0 1 4-16,0-1-2 0,-4 0 1 15,4 2 0-15,0-2 3 0,0 0-6 16,0 0 4-16,0 1-2 0,0-1 2 0,0 2-1 15,0-2 0-15,0 0 3 0,0 0-2 16,0 0-2-16,0 0 0 0,0 1 0 16,0-1 0-16,0 0 2 0,0 0-2 15,0 0 0-15,0 0-2 0,-4 0 7 0,4 0-2 16,0 0-2-16,0 0 1 0,0 0 1 16,0 0-3-16,0 0 0 0,0 0-2 15,0 0 3-15,0 0-1 0,0 0 1 0,0 0-1 16,0 0 0-16,0 0-2 0,0 0 2 15,0 0 2-15,0 0-2 0,0 0 0 16,0 0 0-16,0 0 2 0,0 0 0 0,0 0 1 16,0 0 1-16,0 0-1 0,0 0-1 15,0 0 1-15,0 1-1 0,0-1-2 16,0 0 0-16,0 2-2 0,-2-2 1 16,2 0-3-16,0 0 1 0,-4 2-1 0,4-2 1 15,0 1-1-15,0 2 4 0,-2-1-1 16,2-1 2-16,-5 2-2 0,1 0 0 15,4 0-2-15,-2 2 0 0,-2-2 3 16,4 3 2-16,-2-2-1 0,-2 2 1 0,0 0-2 16,-2 1-2-16,4 1 1 0,-3 0 1 15,1-1 3-15,2 4 0 0,-6-2-3 0,2 1 0 16,4 1-3-16,-7 1 0 0,3 0 1 16,0 1 1-16,2-1 2 0,-2 2-1 15,-1-1 5-15,3 1-3 0,-2-1-1 0,0 4 1 16,2-2-2-16,-2 0 0 0,1 3-2 15,-1-2 2-15,4 1 2 0,-6-1 0 16,6 4 1-16,-6-1 0 0,1 1-1 16,5-1-2-16,-6 2-2 0,2 0 1 15,4-1 2-15,-7 1 0 0,3 0-1 0,2 0 1 16,-2-1-1-16,4 2 3 0,-6-1-2 16,1 1-1-16,1 1-1 0,0 1 1 0,0-2 1 15,2 4-1-15,-3-2 0 0,-1 3 0 16,2-2 2-16,4 1-2 0,-6-1 1 15,1 2 1-15,5-1 0 0,-6-1 1 16,2 1-2-16,4 1 4 0,-6-2-2 0,6-1 2 16,-7 0-3-16,7-3-1 0,-2 0 0 15,2 0-1-15,-6-1-2 0,6-2 2 0,-2 0 2 16,1 0-1-16,-5-3-2 0,6 1-1 16,2-2 2-16,-8 1 3 0,6-2-3 15,-2-1 3-15,2 0-4 0,2-1 4 16,-9-1-1-16,9-1 2 0,-2 0-4 0,-2-3 0 15,4 2 2-15,-2-2 1 0,2 0-2 16,0-2-1-16,-4 1 2 0,4-1-1 16,-4-1-1-16,4 0 0 0,0 0 2 0,0 0-4 15,0 0 4-15,0-1-3 0,-2 1 2 16,2-2-6-16,0 0 1 0,0 1 2 16,-4 0 3-16,4-1-1 0,0-1-3 15,0 2 1-15,0-1 5 0,0-1 3 0,0 2 0 16,0-2-5-16,0 0 1 0,0 1-1 15,0-1 1-15,0 0-1 0,0 0-2 16,0 0 0-16,0 2-1 0,0-2 5 16,0 0-3-16,0 0 2 0,0 0-3 0,0 0 0 15,0 0-1-15,0 0 2 0,0 0-1 16,0 0-1-16,0 0 1 0,0 0 1 0,-2 0 0 16,2 0 0-16,0 0 0 0,0 0 1 15,0-2 1-15,0 2 1 0,0 0 2 16,0 0 0-16,0 0-3 0,-5 0 3 15,5 0 0-15,-4 0-3 0,4 0-4 0,0 0 0 16,0 0-3-16,-2 0 3 0,2 0 4 16,-8 2 0-16,8-1-2 0,-6 1 3 15,4 0-3-15,-7 0-3 0,7 1 0 0,-4 2 6 16,-2-1-1-16,-3 2-1 0,3 0-4 16,-2 2 1-16,-5-1-2 0,7 2-1 15,-10 0 5-15,5 2 5 0,-3-1-1 0,-1 1-2 16,1 2-2-16,-5-1 2 0,4 3 1 15,-3-1-3-15,3 1 0 0,-1 0 2 16,1-1-2-16,-4 3 5 0,1-2-7 0,3 2 2 16,-2-1-3-16,1-1 2 0,1 0 1 15,-1 1-3-15,1 0 6 0,1-1-3 16,-1 0 1-16,3 0-1 0,-3-2-1 16,5 2 0-16,-5-1 2 0,-1-1 0 0,5 1-1 15,1-1-2-15,-3 1-3 0,3-1 2 16,-3 1 2-16,-1-1 1 0,6-1 2 15,-7 2-3-15,5-2-2 0,-3 1 0 0,3 1 0 16,-3-1 3-16,-1 1-4 0,3-1-2 16,-1 1 3-16,1-1 2 0,1 1 4 15,-2-2-11-15,1 1 4 0,3-1-1 0,0-1 8 16,-3 1-1-16,5 0 1 0,-2 0 0 16,1-2-2-16,-1 1-2 0,4-1-1 15,-3 0 2-15,1 1 2 0,0-2-1 0,2 2 3 16,-5-3-2-16,9 0 0 0,-6 1 2 15,2 0-2-15,0-1 3 0,-1-1-3 16,-1 1-1-16,2 1-2 0,4-3-1 0,-2 0 2 16,-2-1 0-16,1 2 0 0,3-1 1 15,-2-1 0-15,0 0 0 0,-2 0 2 16,4-1 0-16,2-1 2 0,-8 2-5 0,8-1 2 16,-3-1-2-16,-5 2 3 0,6-3-1 15,-2 3 1-15,2-2-3 0,-2 2 4 16,0-2-2-16,-3 0-1 0,5 1-1 15,-2-1-2-15,0 0 0 0,2 2 0 0,-2-2 1 16,2-1-4-16,-6 3 7 0,8-2 2 16,-2 0 2-16,-7 2-6 0,7-1 0 15,-2-1 2-15,2 2 2 0,-6-1-4 16,6 0 4-16,-2 1-2 0,1 0 2 0,-5-1-3 16,6 1 1-16,2-1-4 0,-8-1-1 15,8 2 1-15,-6-2 0 0,6 0 1 0,-2-2 6 16,2 2-7-16,0-1-3 0,-5-1-5 15,1 1 4-15,4-1-4 0,0 1 1 16,0-1-7-16,-2-1 1 0,2 2-5 16,0-2-13-16,-4 0-25 0,4 1-32 0,0-1-28 15,0 0-31-15,0-1-20 0,4 1-17 16,-4-2-4-16,0 2-1 0,0-3 11 16,2 2 18-16,-2-1 20 0,0-1 26 15,4 1 24-15,-4 0 28 0,5-1 22 0,-5 0 20 16,0 0 11-16,2 0 4 0,-2 0 1 15,0 0 4-15,0 0 5 0,4 0 4 16,-4-2 1-16,0 2 4 0,2 0 6 0,-2 0 5 16,0 0 6-16,0 2 4 0,0-2 11 15,0 1-3-15,0-1-5 0,0 2-14 16,4-1-6-16,-4 0-5 0,0 1 7 16,0 1 11-16,4-1 16 0,-4 1 8 0,0 0 3 15,2 0-2-15,-2 0 3 0,4 0 2 16,0 1-3-16,-4 0-2 0,3 1 2 15,-3 0 1-15,4-1 5 0,-4 1-1 0,2-1 7 16,-2 1 1-16,0-1 14 0,4 1 8 16,-4-2 1-16,0 1-17 0,0-1-20 15,-4 0-11-15,4 0-10 0,0 0-10 0,-2-1 3 16,-2 1-8-16,1-2-3 0,-1 1-14 16,0-1 4-16,4-1 4 0,-2 0-3 15,-2 0-5-15,0 0-9 0,4 0-3 16,0 0-1-16,0-1 2 0,0-1 6 0,0 1 2 15,4-1-2-15,0-1-1 0,-2 2 0 16,6-1 4-16,-5 1-3 0,3-1 3 16,2 4-2-16,-6-3 8 0,4 3 2 0,3 0 5 15,-3 1-3-15,0 0 2 0,0 1 4 16,2 0 10-16,-6 3 2 0,3 0 2 16,-3 2 3-16,-2-1-10 0,4 1 2 15,-4-2-1-15,0 2 6 0,-4 0-2 0,4 0-3 16,-2-1 3-16,-3-1-12 0,3-1-8 15,-6 0-5-15,2 0-6 0,4-3-2 16,-6 2-5-16,1-2-2 0,1-2 0 16,2 1-1-16,2-2 0 0,-6 1-1 0,6-2 4 15,-2 1-1-15,4-2 3 0,0 2 5 16,0-2 0-16,0 1-2 0,0 1-8 16,4-1 3-16,-4 1 5 0,2 1 5 0,-2-1 4 15,4 2-1-15,0-2 2 0,-2 3 1 16,-2 0 0-16,4 0 0 0,-2 0-5 15,-2 0-19-15,4 0-56 0,1 0-85 0,-5 0-101 16,2 1-66-16,-2-1-64 0,0 0-125 16,0 0-135-16,0 0-112 0,0-1 19 15,-2-1 120-15,2 1 176 0</inkml:trace>
  <inkml:trace contextRef="#ctx0" brushRef="#br1" timeOffset="-64760.82">5931 9882 7 0,'-5'0'146'0,"5"0"3"0,-4-2-17 16,4 2-24-16,0 0-30 0,0-1-23 16,0-1-10-16,4 1-9 0,1-1-9 15,-3 1 1-15,2 1 4 0,2-2 16 0,0 0 13 16,2 4 7-16,-6 0 18 0,9-1 14 15,-5 1 24-15,0 1 16 0,2 0 41 16,-1 1 63-16,-3-1 62 0,2 2 32 16,-4 1-20-16,6 0-55 0,-8-2-65 0,0 2-45 15,0 2-27-15,0-4-4 0,-8 2-9 16,8-1-15-16,-6-1-14 0,4-1-18 0,-6-1-11 16,1-1-18-16,1-2-16 0,0-1-11 15,-2-1-7-15,1-1-3 0,1-1-5 16,2-1-2-16,-2 0-16 0,4-1 7 15,2 1 3-15,-4-2 15 0,4 1-2 0,0 0-3 16,4 0-2-16,-4 3 5 0,2-1 5 16,2 2 5-16,-2 0 6 0,2 2 7 15,0 1 1-15,-2 3-3 0,3-2-5 0,-3 4-4 16,-2-1-9-16,4 1 1 0,0-1-10 16,-4 1-38-16,0-2-71 0,2 0-119 15,-2-2-221-15,0 1-212 0,0-4-179 16,-2-1 70-16,2-1 167 0,0-2 236 0</inkml:trace>
  <inkml:trace contextRef="#ctx0" brushRef="#br1" timeOffset="-62242.9">5459 6492 42 0,'0'-2'89'15,"4"1"-11"-15,-4 1-24 0,4-2-16 16,-4 1-17-16,0 1 0 0,0-2-6 16,0 2-7-16,3-1-4 0,-3-1-4 0,0 2 0 15,4-2 0-15,-4 2 0 0,2-1 1 16,-2 1 0-16,4-1 2 0,0 1-3 0,-4 0-1 15,2-2 2-15,-2 2-1 16,4 0-3-16,-2 0 3 0,2 0 4 0,1 0-1 16,-5 2 4-16,2-2 3 0,2 2-3 15,-2 0 2-15,2 3-1 0,0-1 6 0,-2 1-5 16,6 1-5-16,-5 0-1 0,1 1 0 16,-2 2-1-16,2-1 0 0,0 1 3 15,-2 0 9-15,2 1 9 0,-2-1 5 16,2 2-2-16,1-1-4 0,-3 2-3 0,-2 0-7 15,4 0 0-15,0 2 0 0,-2-1-1 16,-2 2 0-16,6 0-3 0,-6 2-1 16,4-2-2-16,0 1-1 0,-2 1 0 0,3-1-1 15,-3 0-2-15,6 2-1 0,-8-1 1 16,2 0 2-16,4 1 1 0,-6 0-1 16,8-2 9-16,-8 2 18 0,3-1 16 15,1 1 2-15,0 0-12 0,-4 0-7 0,2 0-8 16,2 0-3-16,-2-2 5 0,-2 2 1 15,8 0 1-15,-8 0-7 0,2 0-1 16,-2 0-8-16,5 0-1 0,-3 2-3 0,2-2-2 16,0 2 5-16,-2 0-1 0,2 1-2 15,-2 0 0-15,2 0-2 0,-4 0 0 16,4 0-1-16,-2-1-2 0,-2-1 2 0,9 1-6 16,-9-1 4-16,2-1 5 0,-2 0 19 15,4-1 7-15,-2-1 2 0,2-1-5 16,0 2-7-16,-2-3-4 0,-2 2-2 15,7-1 0-15,-7 1 0 0,4-1 4 0,0 0-2 16,-2 0-5-16,-2 0-4 0,0 2-5 16,4-2 1-16,0 1 1 0,-4-1-1 15,2 2 1-15,-2-1-4 0,4 1 1 16,-2-1-3-16,-2 1 2 0,5 1-1 0,-1-2 2 16,-4 2-1-16,0 0 1 0,2 0 0 15,-2-2 0-15,4 1-1 0,-2 0 1 16,2-1 0-16,0 1 1 0,-4-1 2 0,2-1 5 15,-2 2-3-15,4-2-4 0,-2 1-3 16,-2-2 3-16,0 2-3 0,5-2 0 16,-5 1 3-16,4 0 3 0,-4 0-2 15,2 0-1-15,-2 0-1 0,0 0 0 0,4 1 0 16,0 1 5-16,-4-2 3 0,0 1 9 16,2-1 15-16,-2 1 10 0,0 0 9 15,4 0 6-15,-2-1 1 0,-2 0-3 16,5 0-5-16,-5 1-5 0,4 0-4 0,-4-1-8 15,2 0-9-15,-2 1-7 0,4-1-8 16,-2 1 1-16,-2 1-4 0,4 0 0 0,0 1-1 16,-2-2-3-16,-2 2 1 0,4-1-3 15,1 1 4-15,-3-2 6 0,-2 2-2 16,4 0-1-16,-2 0 14 0,-2 0 27 16,8 0 18-16,-8-1-2 0,2 1-13 0,-2-2-13 15,4 2-12-15,-2-1-15 0,2 1-1 16,1-2 0-16,-5 1 1 0,2 1-2 15,-2-2-3-15,4 2 0 0,-2 0-3 16,2 0-2-16,0 2 1 0,-4-1 0 0,2 1 1 16,-2 1-2-16,8 1 1 0,-8 1 0 15,3 2-2-15,1 2-2 0,-2 0-2 16,2 0 2-16,0 0 2 0,-4-1-2 16,2-1 0-16,2 1 3 0,-2-2-1 0,7 1 0 15,-9-2-4-15,2 0-2 0,6 0 1 16,-8 0 2-16,2-2 3 0,4 0-1 15,-6-2 0-15,8 1 2 0,-8-1-2 0,2-1 2 16,3 2-3-16,-3-2 1 0,2 0 0 16,0-2 0-16,-2 2 1 0,-2-3-2 0,6 3-2 15,-6-3 2-15,4 1 2 16,0 1 0-16,-1 0-1 0,-3-1-2 0,8 1-1 16,-8-1 2-16,2 1 3 0,2-1-3 15,-2 0-1-15,2 2 1 0,0-1 4 16,-2 0 8-16,-2-1-5 0,5-2-1 0,-3 1-11 15,2-2 2-15,0 1 2 0,-4 1 1 16,2-2 0-16,-2 1 1 0,6-2 1 16,-6 0 0-16,4 1 1 0,-4-1-3 0,4 0 1 15,-2 2 1-15,-2-4 1 0,5 4 22 16,-1-2 21-16,-4 1 14 0,2-1-8 16,-2 2-10-16,0-1-12 0,4-1-6 15,-2 1-7-15,-2 1-4 0,4 1-5 0,0-1-2 16,-4-1-4-16,2 4 0 0,-2-2 1 15,4 0 4-15,-1 1-2 0,-3-1 1 16,4 1 2-16,0 0 8 0,-4-1 3 0,2 1 1 16,-2-1 1-16,4 0 2 0,0 1 1 15,-4 0-5-15,2-1-3 0,-2 1-4 16,0-1 0-16,4 2-2 0,-2-2-7 0,-2 0 3 16,0 0-2-16,5 0 3 0,-1 0-1 15,-4 0 2-15,0 0 5 0,2 1 3 16,-2-1-1-16,4-1-6 0,-4 1-5 0,2 0 2 15,-2 1 0-15,0-1-1 0,4 0-2 16,-4 0 1-16,4 0 3 0,-4 0 0 16,0 0 1-16,0 0-4 0,2 0-1 15,-2-1 1-15,0 1 1 0,4-2-1 0,-1 2 5 16,-3-1 0-16,0 1-2 0,4 0 0 16,-4 0-2-16,4-1 0 0,-4 2 10 15,0 0 2-15,2-1 2 0,-2 2-9 16,0-2 2-16,0-2-2 0,4 2 2 0,-4-1 1 15,4 1-1-15,-4-3-3 0,0 1-2 16,0 1-1-16,0-2 0 0,2 0-2 0,-2-2-1 16,0 2 0-16,0-1 3 0,4 0 0 15,-4 0 2-15,2-2-2 0,-2 0 5 16,0 0 0-16,0 0-2 0,5-1-2 16,-5-2-4-16,4 0-1 0,-4 0-5 0,0-2-3 15,0 1-14-15,0-1-17 0,0-2-53 16,0-1-138-16,0-1-203 0,0-1-231 15,-4-2-74-15,-1-2 86 0,5 2 201 16</inkml:trace>
  <inkml:trace contextRef="#ctx0" brushRef="#br1" timeOffset="-56438.88">6210 9934 16 0,'0'0'21'0,"0"0"2"0,-2 0 4 16,2 0-4-16,0 0-7 0,0 0-5 15,0 0 3-15,0 0 2 0,0 0 4 16,0 0 3-16,0-1 4 0,0 1 0 16,0 0-1-16,0 0-1 0,0 0-3 0,0 0 1 15,0-2 0-15,0 2 0 0,0 0 0 16,-5 0-4-16,5 0-4 0,0 0-3 15,0 0-1-15,0 0 7 0,0 0 2 0,0 0 6 16,0 0 2-16,0 0-1 0,0 0-8 16,0 0-6-16,0 0 1 0,-4 0-3 15,4 0-1-15,0 0 0 0,0 0-6 16,0 0 0-16,0 0-2 0,0 0 0 0,0 0 0 16,0 0-1-16,0 0-2 0,0 0 1 15,0 0 1-15,0 0-1 0,0 0 0 16,0 0-1-16,0 0 2 0,0 0-4 15,0 0 3-15,0 0-1 0,0 0 2 0,0 0 0 16,0 0 1-16,0 0-2 0,0 0 0 16,0 0 0-16,0 0 3 0,0 0-3 0,0 0 2 15,0 0 1-15,0 0 0 0,0 0 1 16,0 0-2-16,0 0-1 0,0 0 2 16,0 0 1-16,0 0 10 0,0 0-2 15,0 0 0-15,0 0-10 0,0 0 3 0,0 0-2 16,0 0 0-16,0 0-1 0,0 0-1 15,0 0 1-15,0 0 0 0,0 0-2 16,0 0 0-16,0 0-2 0,0 0 0 16,0 0 1-16,0 0-3 0,0 0 3 0,0 0-8 15,0 0-32-15,0 0-61 0,0 0-78 16,0 0-50-16</inkml:trace>
  <inkml:trace contextRef="#ctx0" brushRef="#br1" timeOffset="-55272.56">6224 9919 5 0,'0'0'53'0,"-4"2"-13"16,4-2-12-16,-4 0-8 0,4 0 1 0,0 1-3 16,-2-1 0-16,-2 0 0 0,4 2 2 15,0-2 0-15,-2 0 4 0,2 0-3 16,0 1 3-16,0-1 3 0,-5 0 6 15,5 0 0-15,0 0 0 0,-4 0-7 0,4 0-3 16,0 0-4-16,0 1-4 0,0-1-4 16,0 0-8-16,0 0-2 0,0 0-3 15,0 0 0-15,0 0-1 0,0 0 2 16,0 0-1-16,0 0 2 0,0 0 0 0,0 0 2 16,0 0-1-16,0 0 2 0,0 0 0 15,4 0 4-15,-4 0 0 0,0 0 1 16,0 2 9-16,0-2 9 0,0 0 8 0,0 0 6 15,0 2 3-15,0-2 5 0,0 1 4 16,-4-1-6-16,4 0-6 0,0 0-15 16,0 0-6-16,-2 0-7 0,2 0-6 15,0 0-1-15,0 0-2 0,-4-1 0 0,4 1-3 16,0-2-1-16,0 2-1 0,0 0-3 16,-4 0-1-16,4-2-2 0,0 2 1 15,0 0 4-15,0 0 1 0,4 2 0 16,-4-2 0-16,0 0 4 0,0 2 1 0,0-1 3 15,4-1 0-15,-4 2 1 0,0-1-1 16,0-1-2-16,0 2-1 0,0-1 15 16,-4-1 14-16,4 2 11 0,0-2-1 0,0 0-8 15,0 0-12-15,-4 0-9 0,4 0-7 16,0 0-1-16,0-2-5 0,0 1-2 16,0-1-1-16,0 1 1 0,0-1-24 15,0 1-92-15,4-3-166 0,0 2-78 0,-4 0 29 16</inkml:trace>
  <inkml:trace contextRef="#ctx0" brushRef="#br1" timeOffset="-32546.22">5441 7602 11 0,'0'0'69'0,"2"0"-6"0,-2 0-3 15,0 0-5-15,0 0 2 0,4 0-7 16,-4 0-3-16,2 1-3 0,-2-1 10 0,0 0 13 16,0 0 16-16,0 0 12 0,0 1-5 15,0-1-14-15,0 2-14 0,0-2-8 16,0 0-3-16,-2 0-2 0,2 0-9 16,-4 0-6-16,4 0-12 0,0 0-5 0,0 0-6 15,-2 0-2-15,2 0 1 0,-5 0-2 16,1 0-2-16,4 0 4 0,-2 0 5 0,-2 0 8 15,2 0 2-15,-2 0-2 0,0 0-6 16,-2 0-3-16,1 0-5 0,-1 0-1 16,4 0-3-16,-6 0 0 0,2 0 1 15,4 0-1-15,-7 0-1 0,3 0 2 0,0 2-3 16,0-2-1-16,-2 1 15 0,-1-1 13 16,1 0 5-16,0 2-7 0,-1-2-10 15,1 1-4-15,0-1-4 0,-2 2-3 16,1-2-5-16,-1 0 0 0,0 0 1 0,-1 0 1 15,1 1-2-15,0 1 1 0,-3-2-1 16,3 0 3-16,0 1 0 0,-3-1 7 16,-1 2 2-16,5-2 7 0,-5 1-3 15,4-1-7-15,-3 0-1 0,3 1-2 0,-3-1 0 16,3 2 1-16,-4-2-3 0,1 2 0 16,-1-1-5-16,1 1 3 0,-1-1 0 15,6-1 1-15,-9 2-4 0,3-1-2 0,1 1-1 16,-3 1 1-16,1-2-1 0,3 0 2 15,-3 1 0-15,-1 0 0 0,-1-1 0 16,5 2 0-16,-3-1 2 0,-1 1 3 16,3-2 1-16,-3 2 25 0,-1-2 28 0,3 3 26 15,2-3-8-15,-5 2-11 0,3-1-13 16,1 1-4-16,-1-3 0 0,1 3-1 16,-1-2-5-16,1 1-11 0,-1-1-10 15,6 1-4-15,-7-1-1 0,3 1-5 0,-3-1-1 16,5 1-6-16,2-1-1 0,-7-1-1 15,5 2-2-15,-3-1 1 0,3-1 0 16,0 2 0-16,-1-2-3 0,1 1 1 0,2 1 0 16,-2-2 1-16,3 1-1 0,-7-1 0 15,8 1 0-15,-1 1 2 0,-3-2-1 16,0 2-1-16,-1-2 0 0,5 0 1 16,-4 1-1-16,4-1-1 0,-5 0 0 0,1 0 2 15,4 2 1-15,-4-1-1 0,-1-1-1 16,5 2-2-16,-4-2 0 0,-1 1 2 0,3 1 0 15,0-2 0-15,0 1 0 16,-3 1 0-16,-3-2 0 0,7 2-2 0,-5 0 1 16,2 0-2-16,-1-1 3 0,-3 1-2 15,6-1 2-15,-7 1-1 0,5-1-1 0,0 2 2 16,-3-1 2-16,1 0-1 0,1 0 3 16,-3 0-2-16,4-1 6 0,1 1-5 15,-5-1 2-15,4 1-11 0,-1 1 2 16,3-3 1-16,0 1 2 0,-1 1 1 0,-1-1-2 15,4 1 2-15,-2-1 0 0,-3-1 0 16,5 2 0-16,4-2 0 0,-6 1 0 16,2-1 2-16,3 2-2 0,-5-2 0 0,2 1-2 15,2-1 0-15,4 0-2 0,-6 0 2 16,6 2 0-16,-2-2 0 0,-3 1 2 16,1-1-1-16,4 0 0 0,-2 0 0 15,-2 0 0-15,4 0-2 0,0 0 2 0,-2 2-3 16,2-2 4-16,0 0 1 0,0 0 2 15,-4 0-2-15,4 0-1 0,0 0-1 16,0 0 0-16,0 0 2 0,-4 0-1 0,4 0 1 16,0 0-3-16,0 0 0 0,0 0-1 15,0 0-1-15,0 0 1 0,0 0-3 16,0 0 3-16,0 0 0 0,0 0-6 16,0 0 2-16,0 0 6 0,0 0 7 0,0 0-3 15,0 0-1-15,0 0-1 0,0 0-2 16,0 0-1-16,0 0 1 0,0 0 1 15,0 0 0-15,0 0 0 0,0 0-1 0,0 0-2 16,0 0 2-16,0 0-1 0,0 0 1 16,0 0-1-16,0 0 0 0,0 0 2 15,4 0 0-15,-4 0-2 0,0 0 1 16,4 0 1-16,-4 0 1 0,0 0-1 0,0 0 0 16,2 0 0-16,-2 0-2 0,0 0-2 15,0 0-4-15,0 0 8 0,0 0-2 16,0 0 5-16,0 0-3 0,0 0 1 0,4 0-2 15,-4 0 2-15,0 0 1 0,0 1 0 16,0-1 0-16,0 0-2 0,2 2-2 16,-2-2 1-16,0 0 1 0,0 1 1 15,0-1 1-15,4 2-2 0,-4-2 0 0,5 1 0 16,-5 0 2-16,0 1-2 0,0-2 0 16,2 3-2-16,-2-3 2 0,0 2 0 15,0-1-2-15,0 1 2 0,4 1 2 16,-4-2 1-16,2 1-1 0,-2-1-3 0,0 0 1 15,0 1 1-15,4 1 3 0,-4 0 0 16,0-1-3-16,0-1-1 0,0 1 0 16,0-1 1-16,4 1 3 0,-4 0-3 15,0 0 0-15,0 0-2 0,2-1 0 0,-2 1-2 16,0-1 2-16,0 1 0 0,0-2 0 16,0 3-4-16,0-3 2 0,0 1 3 0,4 1 3 15,-4-2-1-15,0 1-2 0,0-1 3 16,0 0 0-16,0 2 0 0,4-2-3 15,-4 0 0-15,0 0 2 0,0 1-1 16,0-1 1-16,0 0-4 0,0 0 0 0,0 0 3 16,0 2-1-16,0-2 1 0,0 0-7 15,0 0 5-15,0 0 0 0,0 0-3 16,0 0 0-16,0 0 3 0,0 1 4 0,0-1-1 16,0 0-2-16,0 0 0 0,0 0 3 15,0 0-1-15,0 0 1 0,0 0-5 16,0 0 2-16,0 0 0 0,0 0-1 15,0 0-1-15,0 0 2 0,0 0 0 0,0 0 0 16,0 0 0-16,0 0-3 0,0 0 3 16,0 0 2-16,0 0 0 0,0 0-1 15,0 0-1-15,0 0 0 0,0 0 1 16,0 0-1-16,0 0-3 0,0 0-1 0,0 0 3 16,0 0 7-16,0 0-2 0,0 0-6 15,0 0-1-15,0 0 0 0,0 0 3 16,0 0 3-16,0 0-1 0,0 0-2 0,0 0-3 15,0 0 0-15,0 0 0 0,0 0 2 16,0 0 1-16,3 0 3 0,-3 0-2 16,0 2 0-16,0-2 1 0,0 1-1 15,0-1-4-15,0 0-2 0,0 0 5 0,0 2 5 16,4-1 0-16,-4-1-4 0,0 2-2 16,0-2-1-16,2 1 2 0,-2 1 0 15,0 1 1-15,0-2 0 0,4 2 2 16,-4-1-1-16,4 2-3 0,-4-2 1 0,0 2-1 15,2 0-2-15,-2 0 3 0,0 0 0 16,4 1 1-16,-2-1-2 0,-2 1 0 16,4-1-3-16,1 2 4 0,-5-1 0 0,2 1 0 15,-2 0 0-15,0 0 0 0,4-2 3 16,0 4-1-16,-4-2-1 0,0 0 3 16,2 0-3-16,-2 0 2 0,0 0-1 0,4 0-2 15,-4 0 3-15,2 1-3 0,-2-1-1 16,4 0-1-16,-4 0 4 0,0 0 2 15,4 0-1-15,-4 0-2 0,0 0-1 16,2-1 0-16,-2 0 0 0,0 2 2 0,0-1-2 16,5-1 3-16,-5 2-4 0,2-1 1 15,-2 0-2-15,0 0 0 0,0 0 2 16,4 0 0-16,-4-2 0 0,0 2 0 0,4-1 0 16,-4-1 0-16,0 1 0 0,0-1 0 15,0 2 2-15,0-2-2 0,2 1 0 16,-2 0 0-16,0-1 0 0,0 1-2 15,0-1 2-15,0-1-3 0,0 2 3 0,4-1-1 16,-4 0 4-16,0 0-2 0,2 0-1 16,-2 1 0-16,0-1 2 0,0 1 0 0,0-1-2 15,4 1-2-15,-4-1 2 0,0 1 0 16,0-1 2-16,4 2-2 0,-4-1-2 16,0-1 0-16,3 1 2 0,-3-1 0 15,0 1 0-15,0-1 2 0,4-1 0 0,-4 2-1 16,4-1-1-16,-4 0 1 0,0 0-1 15,0-1 0-15,2 1 2 0,-2-1-2 16,0 0 0-16,0 0 0 0,0 0 2 16,0 0-1-16,0 0 0 0,0 0-1 0,4-1 3 15,-4 1-1-15,0-1 0 0,0 2-1 16,0-3 0-16,0 2 1 0,0 0-1 16,0 0 1-16,0-1 0 0,0 0 0 15,0 0-1-15,0 1-9 0,0-1 4 0,0-1 4 16,0 1 7-16,0-1-4 0,0 1-1 15,0-1-1-15,0 1 1 0,0-2 1 16,0 1-2-16,0-1-1 0,0 0-6 0,0 1 2 16,0-1-2-16,0 0-4 0,0 0-36 15,-4 0-70-15,4-1-86 0,0 0-63 16,0-1-38-16,0 1-30 0,0-2-26 16,0 0-6-16,0-2 50 0</inkml:trace>
  <inkml:trace contextRef="#ctx0" brushRef="#br1" timeOffset="-30096.69">4186 8490 21 0,'4'15'31'0,"0"0"4"16,2 0-6-16,-4 0-12 0,7 1-4 16,-7-1-4-16,4 0 0 0,-2 0-5 15,0 0-3-15,2 0 2 0,-4 0-1 0,7 0-2 16,-7 0 0-16,6 0 2 0,-6 0 4 16,4-1-1-16,3 1-2 0,-7-2-4 15,4 2-1-15,-2 0 0 0,2-2 3 0,-2 1 0 16,1 1 1-16,1-1 0 0,-4-1 0 15,6 1 0-15,-6-1-2 0,4 1 0 16,3-1 0-16,-7 1 1 0,4-1-1 16,-2-1 0-16,2 0 3 0,2 0 1 0,-5-1-1 15,3 1-1-15,2-2-2 0,-2 1 0 16,-4-1 0-16,7-1-1 0,-7 2 3 16,6-1 1-16,-6 1 1 0,4-2-3 15,2 1 3-15,-6 1-1 0,3-1-1 0,-3-1-1 16,2 0 1-16,0 2-1 0,-2-4 3 15,4 4-2-15,-6-2-2 0,8 0-2 0,-5-2 2 16,-3 2 3-16,4 0 3 0,0 0-3 16,-2 0 0-16,-2 2-6 0,4-4 3 15,-2 4 2-15,2-4 0 0,0 2-2 16,-4 0-1-16,2-1 1 0,-2-1 2 0,5-1-1 16,-3 2 0-16,-2-4-2 0,0 2 2 15,4-1 2-15,-4-1 2 0,4 1 6 16,-4-3 19-16,0 2 20 0,0-1 21 0,0-2 0 15,0 2-12-15,2-1-17 0,-2-1-14 16,0 1-7-16,0-1-3 0,0-1-5 16,0 1-3-16,0-1 0 0,0 0-3 15,0 0-1-15,0 0-1 0,0 0-4 0,-2 0-1 16,2 0 0-16,0 0 0 0,0 0 0 16,0-1-1-16,0 1 2 0,0 0 2 15,0 0 6-15,0 0 9 0,0-1 8 16,0 1 5-16,0 0-3 0,0 0-8 0,0 0-5 15,0 0-6-15,-4 0-5 0,4 0 0 16,0-2-4-16,0 2 0 0,0 0-1 16,0-1-4-16,0 1 3 0,0 0 0 0,4 0 0 15,-4-2 0-15,0 2 1 0,0 0-1 16,0-1-1-16,2 1 3 0,-2-2 0 16,4 2-2-16,-2-1-3 0,-2-1 4 15,4 2 0-15,-4 0 1 0,4-1 0 0,-2 1 0 16,3-2-3-16,-1 2 3 0,-2 0-2 15,4 2 2-15,-2-2-2 0,0 1 2 16,-2-1 2-16,5 2-2 0,1-1 3 16,-6-1-1-16,6 2 0 0,-2-1-2 0,5 1 0 15,-9 1 0-15,8-2-4 0,-4 0 1 16,5 1 1-16,-5 1 6 0,4-1 1 0,1 1 2 16,-1 0-4-16,0-2 0 0,1 2-1 15,-3 2 0-15,2-4-7 0,5 4-4 16,-7-2 6-16,2 1 10 0,5-1 12 15,-5 2 5-15,2-1 5 0,1 1-2 0,-3-1-8 16,5 1-1-16,-3-1-5 0,2 1-3 16,-3-1-9-16,5 1 1 0,-7-1 3 15,5 1-2-15,-1 1 0 0,-3-2-1 16,4 1 5-16,-1-1-1 0,1 2-1 0,-6 0 0 16,3 0 3-16,3-1 0 0,-1 2 0 15,1-1 1-15,-6 0 1 0,7 0 6 0,-3 2 6 16,-1-2 0-16,3 1-6 0,-2 1-1 15,1-3-5-15,-3 3-1 0,5 0-2 16,-3-2 0-16,3 1-2 0,-3 0-1 16,2 0 0-16,-5 0-3 0,5 1 1 0,-1-2-1 15,-3 1 0-15,4-1-1 0,-1 2 0 16,-1-1 0-16,-1-1 2 0,3 0-2 16,-2 1 3-16,3 1 1 0,-3-2-2 15,3 2 0-15,-3-2 0 0,1 0 2 0,5 1-2 16,-10-1 0-16,7 2-2 0,-3-2-3 15,3 1 2-15,-3 0 5 0,3 1 2 16,-7 0-7-16,2-2-6 0,1 1 5 0,3-1 6 16,-6 2 5-16,1-2-2 0,-1 0-2 15,2 0-3-15,1 0 2 0,-5 0-2 16,4-2 0-16,0 1 1 0,-3-1-3 16,3 1 0-16,-4-1 1 0,4 1-1 0,-3-1 2 15,1 1-4-15,0-2 4 0,0 1-2 16,-5 1 0-16,7-2-2 0,-4 1 4 15,2 0-1-15,-6 0 2 0,5-1-6 16,1 1 3-16,-6-1-3 0,4 0 6 0,2-2-3 16,-1 4 0-16,-1-2 0 0,-2 0 0 15,2-1 0-15,0 1 3 0,-2-1-2 16,3 2 0-16,-3 0 1 0,2-2 2 0,-2 1-4 16,2 0 1-16,-4 0-1 0,7-2-1 15,-7 2 1-15,4 0 0 0,-2-1 1 16,0 1 0-16,-2 0-1 0,4-2-1 15,-1 1 0-15,-1 0 3 0,-2 0-2 0,2 1 1 16,0-1 3-16,-2 1 17 0,2-2 20 16,-2 1 16-16,-2 1-8 0,5-2-14 15,-1 0-9-15,-4 1-9 0,2 0-6 16,-2-1-1-16,4 1-4 0,-2-1 0 0,-2 1-5 16,4-2 0-16,-4 1 2 0,4-1-2 15,-4 2 1-15,0-2-1 0,2 1-1 0,-2 1-1 16,0-2 1-16,4 1 2 0,-4-1-1 15,5 1-1-15,-5-1 1 0,0 0 3 16,0 2 0-16,0 0 0 0,0-2-3 16,2 0-1-16,-2 0 2 0,0 1-1 0,0-1-1 15,0 0 0-15,4 0 3 0,-4 2 1 16,2-2-1-16,-2 0 2 0,0 1-1 16,0-1-1-16,0 0 3 0,4 2 0 15,-4-2 0-15,4 1-2 0,-4-1 1 0,0 0 2 16,2 2-4-16,-2-2 2 0,0 1 0 15,0-1-3-15,4 0 0 0,-2 0 0 16,-2 2 1-16,0-2-3 0,4 0-3 0,-4 0 0 16,5 1 3-16,-5-1 6 0,2 0-5 15,-2 2 2-15,0-2-1 0,4 0-2 16,-4 0 0-16,2 1 1 0,-2-1 1 16,4 0-4-16,-4 0 5 0,4 0-1 0,-4 0-1 15,2 2 1-15,-2-2 0 0,0 0 1 16,0 0-3-16,4 0-1 0,-4 0 1 15,4 0-1-15,-4 1 1 0,0-1 0 16,0 0 0-16,0 0 1 0,0 0 0 0,3 0 2 16,-3 0 0-16,0 0 0 0,0 0 3 15,0 0 22-15,0 0 27 0,0 0 34 16,0 0 16-16,4-1 4 0,-4 1-1 0,0-2-16 16,0 2-10-16,0-1-12 0,0 1-11 15,0-2-20-15,0 2-15 0,0 0-6 16,0-1-6-16,0 1-5 0,0 0-8 15,0 0-9-15,0 0-43 0,-4 0-115 0,4 0-180 16,0 0-218-16,-3 0-40 0,3 1 89 16,-8-1 201-16</inkml:trace>
  <inkml:trace contextRef="#ctx0" brushRef="#br1" timeOffset="-24378.8098">6009 9924 42 0,'0'0'45'0,"0"0"-9"0,0-2-11 0,0 2-6 16,0 0-8-16,0 0 0 0,0 0-4 16,0 0 1-16,0 0 3 0,0 0 3 15,0 0 10-15,0 0 17 0,0 0 13 16,0 0-3-16,0-1-10 0,0 1-10 0,0 0-11 15,0 0-1-15,0 0 0 0,0 0 4 16,0 0 6-16,-2 0-2 0,2 0-7 16,0 0-6-16,0 0-4 0,-4 0-9 15,4 0 2-15,0 0-1 0,0 0 4 0,0 0-3 16,0 0 0-16,0 0-6 0,0 0 3 16,0 0 2-16,0 0 0 0,0 0-1 15,0 0 10-15,0 0 8 0,0 0 15 0,0 0 6 16,0 0 5-16,0 1-5 0,0-1-2 15,0 0-10-15,-2 2-7 0,2-2-7 16,0 0-2-16,0 1-3 0,0 0-1 0,0-1-3 16,-4 0 2-16,4 0 1 0,-4 2 6 15,4-2 9-15,0 0 10 0,0 2 5 16,-3-1 4-16,3-1-6 0,0 2-5 0,0-2-6 16,-4 1-4-16,0-1-1 0,4 2-4 15,0-2-3-15,-2 1-6 0,-2-1-3 16,4 0 3-16,-2 2-6 0,2-2 1 15,0 1-4-15,-4 1 4 0,0-2 0 0,4 0-1 16,-2 1-1-16,-3-1 0 0,5 1 0 16,-2-1 2-16,2 2-1 0,-4-2 4 15,0 2 7-15,4-2 13 0,0 0 13 16,-2 1 6-16,-2-1-4 0,4 0-6 0,0 0-9 16,-2 2-6-16,2-2-3 0,-4 1 0 15,0-1-2-15,4 0 2 0,0 0-2 16,-2 2-3-16,2-1-1 0,-5-1-1 0,1 2-2 15,2-2-1-15,-2 1 0 0,4-1 1 16,-2 2 9-16,2-2 12 0,-8 0 10 16,8 1 0-16,-2-1-7 0,-2 0-7 15,4 1-4-15,-3-1 2 0,3 0 17 0,-4 0 18 16,0 0 17-16,4 0-2 0,-2 0-11 16,2 0-16-16,-4 0-11 0,0 0-9 15,4 0-4-15,-2 0 3 0,-2 0 10 16,4 0 4-16,-2 0-3 0,2 0-8 0,-5 0-7 15,1 0-4-15,4 0-3 0,-2 0-6 16,2 0 0-16,-4 0-4 0,4 0 0 0,-2 0-2 16,2 0 3-16,0 0-2 15,-4 0 12-15,0 0 15 0,4 0 14 0,0 0 3 16,-2 0-6-16,-2 0-7 0,4 0-2 16,0 0-10-16,-2 0-6 0,2 0-5 0,0 0-4 15,-5 0 1-15,1 0-1 0,4 0 1 16,-2 0-3-16,2 0-2 0,0 0 1 15,-4 0 0-15,4 0 2 0,-4 0 0 16,4 0 3-16,-2 0-1 0,-2 0-1 0,4 0 3 16,-2 0 7-16,2 0 7 0,0 0 10 15,-4 0 1-15,-1 0-4 0,5 0-8 16,-2 0-8-16,-2 0-2 0,4 0-2 0,-2 0-4 16,2 0 1-16,0 0-5 0,-4 0 4 15,0 0-3-15,4 0 1 0,-2 0-4 16,-2 0 3-16,4 2-2 0,-5-2 5 15,5 0 11-15,-2 0 6 0,-2 2 6 0,4-2-5 16,-2 0-3-16,-2 0-5 0,0 0-5 16,4 0-4-16,-2 0 0 0,-2 0-2 15,2 0 2-15,2 0-2 0,-4 0-5 0,-1 0 3 16,3 0-3-16,-2 0 0 0,4 0-3 16,-2 0 3-16,2 0 1 0,-8 0 2 15,8 0-6-15,-2 0 2 0,2 0 1 16,-4 0 3-16,4 0 1 0,-4 0-1 0,4 0-3 15,-3 0 1-15,-1 0-2 0,4 0 1 16,0 0-1-16,-2 0-1 0,2 0 2 16,0 0 0-16,-4 0 3 0,0 0-4 15,4 0-1-15,0 0-1 0,-2 0 2 0,-2 1 3 16,4-1 0-16,0 0-1 0,-2 0-4 16,2 0-1-16,0 0 3 0,-4 0 5 15,-1 0 0-15,5 2-2 0,0-2-2 16,-2 0 0-16,2 0 1 0,-4 0 1 0,4 0-2 15,-4 0-2-15,4 1 4 0,0-1-2 16,-2 0 2-16,2 0-4 0,-4 0 2 0,4 0-6 16,0 0 4-16,-2 0 1 0,2 0 4 15,0 0 1-15,0 0 0 0,-4 0-4 16,4 0-2-16,0 0 4 0,-4 0 1 16,4 0-1-16,0 0-4 0,0 2 2 0,0-2 0 15,0 0 0-15,0 0 0 0,0 0-1 16,0 0 1-16,0 0-2 0,0 0 0 15,0 0 4-15,0 0-2 0,0 0 3 0,0 0-6 16,0 0 1-16,0 0-2 0,0 0 2 16,0 0 2-16,0 0 0 0,0 0 0 15,0 0-2-15,0 0 1 0,0 0-3 16,0 0 2-16,0 0-2 0,0 0 1 0,0 0 0 16,0 0 0-16,0 0-35 0,0 0-104 15,0 1-157-15,4 1-131 0,-4-1-69 16,0 1-16-16,4-1-2 0,-4-1 64 15,0 2 107-15</inkml:trace>
  <inkml:trace contextRef="#ctx0" brushRef="#br1" timeOffset="-23630.88">5660 9937 28 0,'0'-3'69'0,"0"2"1"15,0-2-7-15,0 1-8 0,0 0-12 16,0 0-6-16,0 2-9 0,0-2-8 16,0 1-9-16,0 1-2 0,0-2-4 0,0 2-3 15,0 0-2-15,0 0 0 0,0 0 3 16,0 2 1-16,0-1 0 0,0 1 0 0,4 0-3 16,-4 3 2-16,0 0 0 15,0-1 1-15,0 2-2 0,0 0 1 0,0 0-1 16,0 0 0-16,2 0-1 0,-2 0 2 15,0 0 0-15,0-1 0 0,0-1-1 0,0 1-2 16,4-1 2-16,-4-1-1 0,0 0 3 16,0 0 4-16,2 0 20 0,-2-1 37 15,0 1 33-15,0-2 2 0,0 0-18 16,0-1-22-16,0-1-16 0,0 0-15 0,-2-2-14 16,2 0-4-16,-4-2-6 0,4 0 5 15,0 0-4-15,-2-1 0 0,2 0 0 16,0 0-2-16,-4-2-1 0,4 2-4 0,-4 0 6 15,4 2 5-15,-2-2 4 0,2 2-3 16,-5 2-5-16,5-1-2 0,0 3-4 16,0 1 1-16,0 2 2 0,0 2 1 15,0 1-1-15,0 0-3 0,-2 1 0 0,2 2 0 16,0-1 2-16,0 1-1 0,0-2 2 16,0 1-3-16,0-1 2 0,0 1-2 15,0-2 2-15,0 0-2 0,2 0-10 16,-2 0-75-16,0-3-150 0,0-2-103 0,0 1 4 15</inkml:trace>
  <inkml:trace contextRef="#ctx0" brushRef="#br1" timeOffset="7121.74">21866 9105 3 0,'0'1'18'0,"0"-1"-7"16,0 3-1-16,4-1-4 0,-2-1 2 16,-2 2-4-16,0 0 2 0,4 0-1 0,0 0 2 15,-1 0 2-15,-3 2-2 0,4-1 1 16,0 0-1-16,2 1 11 0,-4 1 8 15,2-1 7-15,0 1-5 0,3 1-5 0,-5-1-2 16,2 0-1-16,0 2 0 0,-2-1-3 16,6-1-2-16,-2 3-2 0,-4-1-4 15,7 1-4-15,-3-2-2 0,0 2 0 16,0 0 3-16,1 0-3 0,3 0 8 0,-2 0 12 16,0 0 11-16,1 0 1 0,-1-1-11 15,2 1-3-15,1-2-2 0,-5 2-5 0,8-1-2 16,-8 1-4-16,1-2 0 0,3 2 10 15,0-1 1-15,1-1 2 0,-5 2-9 16,4-1 1-16,-4-1-5 0,1 1-1 16,7-2-6-16,-8 1-1 0,5 1 2 0,-1-1-1 15,-2 1 4-15,3-2-1 0,-1 3-3 16,0-2 0-16,1 0-1 0,-1 1 3 16,-2 1 0-16,3-1 1 0,-3-1-3 15,0 1 1-15,7-1-2 0,-9 2-1 0,4-1-1 16,0-1 4-16,1 1 0 0,-3-1 2 15,2 0-4-15,-3 1 2 0,3 0-1 16,0-1 5-16,-4 2-2 0,5 0-1 0,-5 0 15 16,4-2 13-16,-4 3 10 0,3-2-10 15,1 0-8-15,-4 1-8 0,0 0-5 16,1 0-4-16,-1 0-1 0,2-1-3 0,-2-1-2 16,1 2 0-16,-1-3 4 0,2 2 0 15,-2-1-1-15,-4 1-1 0,7-2 3 16,-7 0 16-16,4 1 9 0,2-1 6 0,-6 2-12 15,6-1-5-15,-1-1-7 0,-5 1-3 16,2 1-4-16,0-2 2 0,2 2-5 16,-4-1 0-16,2-1 1 0,1 0-3 15,-3 0 2-15,6 2-2 0,-6-4 2 0,2 2-2 16,-2 0 0-16,6-2 5 0,-8 3-2 16,7-3 0-16,-7 1-2 0,2-1-1 15,2 2-1-15,0-3-3 0,-2 2 2 16,-2-1 4-16,4-1 0 0,-2 0 0 0,2 0-2 15,-4 2 0-15,4-2 1 0,-4-2 0 16,3 2-1-16,-3 0-2 0,4-1 2 16,-4-1 0-16,4 1 0 0,-4-1 1 15,0 1 2-15,0-1-5 0,0 1 0 0,2-2-1 16,-2 1 2-16,4-1 1 0,-4 1 1 16,0-1-1-16,2 0 1 0,-2 0 1 15,4 0-1-15,0 0 0 0,-4 0-1 0,2-1 3 16,3 0-3-16,-3-1 1 0,2 1 1 15,0-1 0-15,2-1-1 0,-4 0-1 0,6 0 0 16,-1 0 0-16,3-1-3 16,-8 1 3-16,6 0-2 0,1-2 2 0,-1 1 0 15,2 1 2-15,-4-2 0 0,5 1-1 16,-5-1 0-16,4 1-1 0,-2-2 2 0,3 1-2 16,-3-1 0-16,0 0 0 15,7 0 0-15,-5 1 0 0,1 0-2 0,-3-1 2 16,6-1 0-16,-3 2 0 0,-3-1 0 15,6 0 0-15,-3 0 2 0,5 0-1 0,-5-2-1 16,1 1 0-16,2 1 0 0,-5-2-1 16,5 2 1-16,-1-1-2 0,1-1 4 15,-2 2-1-15,3-1 2 0,-3-1-5 16,3 2 0-16,-3-2 0 0,1 3 2 0,-3-3 2 16,4 2-2-16,-1 0 0 0,1 0-2 15,-5 0 1-15,1 2 1 0,4-2 0 16,-3 1 1-16,-3-1-1 0,2 2 0 0,5-2 0 15,-5-1-1-15,-2 2 1 0,7 0 0 16,-5-1 0-16,0 0 0 0,-1 0 0 16,5 0 0-16,-3 2 0 0,-3-1 0 15,2-1 3-15,-2 2-6 0,1-1 0 0,5 1 1 16,-8-1 7-16,1 1-2 0,7-1-1 16,-4 2-2-16,-3-1 0 0,3-1 4 15,-2 2-3-15,0-1 0 0,3 1-2 16,-5-2 2-16,4 2 1 0,-3-2-1 0,3 3-2 15,-4-3 6-15,0 2-1 0,0 0-2 16,3-1-8-16,-3 1 4 0,0 0 0 16,4-2 1-16,-7 1 0 0,5 1 1 0,-2-1 1 15,0 2 2-15,0-1-1 0,-1 0 0 16,1-2-6-16,-2 2 4 0,-2 0 0 16,6 2 2-16,-6-2-2 0,2 0 2 15,-2 0-2-15,7 0 4 0,-7-1-4 0,2 2 0 16,0-1-2-16,2 0-2 0,-4 0 0 15,2 0 3-15,1 0 1 0,1 0 0 16,-4 0 0-16,6 0-1 0,-6 0-1 0,-2 0 1 16,8 1-3-16,-5-1 3 0,1 0 0 15,-2 2 1-15,2-2 0 0,0 1 0 16,2-1-2-16,-4 2 0 0,2-1 0 0,1 1 0 16,-3-1 1-16,2 0 1 0,-2 0-1 15,6 2 2-15,-6-3 0 0,2 1 1 16,0 1-2-16,-1-1 0 0,3 1 2 15,-2-1 0-15,0-1 0 0,2 1-2 0,-4 1 0 16,2-2 0-16,1 2-3 0,-3-2-4 16,6 1 1-16,-6 1 2 0,2 1 7 15,-2-2-2-15,2 2-1 0,0-1 2 16,3-1-2-16,-7 2 0 0,2 0 0 0,2 0 0 16,0-1 1-16,-2 1-1 0,2 0 1 15,-4 0 1-15,2 0-1 0,-2 0-1 16,4 0 0-16,0 0 0 0,-4 1 1 0,0-1 1 15,3 0 1-15,-3 2-3 0,0-1 3 16,4 1-3-16,-4-1 0 0,0 1-3 16,0 1 0-16,0 1 1 0,0-1 2 15,0 2 4-15,0-1-3 0,0 1-1 0,0-3 1 16,-4 3 1-16,4 1-1 0,0-1-2 16,0 1 1-16,0 0 2 0,-3-2 0 15,3 2-2-15,0 0 2 0,0 0-2 16,-4 1 1-16,4-2-1 0,-4 3 3 0,4-3 0 15,0 2-3-15,-2 0-2 0,2 1 2 16,0-1-3-16,-4 1 1 0,2-1 0 0,2 1 5 16,0-1-3-16,-4 2 1 15,0 0 0-15,4 0 0 0,-2 2-1 0,2-2 0 16,-7 0 0-16,7 1-1 0,-4 2 2 16,0-1 0-16,2 1 1 0,2 0-2 0,-6 0 2 15,6 1 0-15,-4 1 0 0,0 0-2 16,2-1 0-16,-3-1 2 0,1 1 5 15,4-1-2-15,-2 0-3 0,2 1-3 16,-4 0 2-16,2-1-2 0,-2-1 9 0,0 2 9 16,4 0 18-16,-2-1-2 0,2 0-8 15,-7 2-4-15,7-3-5 0,-8 3-5 16,8 0-7-16,-2-1-3 0,-2-1 1 0,0 2-2 16,2-2 2-16,-2 0-2 0,2 1 0 15,2-1 0-15,-9 2-3 0,7-2 2 16,2 1 3-16,-6 1 2 0,2-2-3 15,0 1-1-15,2 0 1 0,-2 0 1 0,1 0 0 16,-1 1-2-16,0-2 0 0,2 1 3 16,-2 1-2-16,0-2-1 0,2 1 0 0,-4 1 1 15,6-2 0-15,-9 1 1 0,7-1 1 16,2 1-3-16,-6 0 3 0,6 0-3 16,-8 0 1-16,6 0-2 0,2 2 0 15,-4-2-1-15,-1 0 2 0,3 0 3 0,-2 0-2 16,2-1 1-16,-2 0 1 0,0 2-2 15,4-3-1-15,-2 2 0 0,2-3 2 16,-4 1-4-16,2-2 1 0,2 0-4 16,-4 0 7-16,4-2 0 0,-5-1-4 0,5 0 0 15,0 0 1-15,0-1 2 0,0-1-1 16,0 1-1-16,0-2 2 0,0 0 1 16,0 0 2-16,0 0-3 0,0-1 0 0,0 0-1 15,0 0-2-15,0-1-4 0,5-1-52 16,-1 0-130-16,-4-5-154 0,6 1-45 15,-6-2 66-15</inkml:trace>
  <inkml:trace contextRef="#ctx0" brushRef="#br1" timeOffset="8697.06">23594 9576 116 0,'0'0'142'16,"-4"0"-2"-16,0 0-83 0,4 0-50 15,-2 0-42-15,2 1 51 0,0-1 26 16,-4 0 15-16,4 2 3 0,0-1 2 0,-5-1 10 16,5 2 6-16,0 1 6 0,0-1-2 15,-2 2-5-15,2-1-7 0,-4 1-4 16,4 1-2-16,0-1-6 0,0 2-8 15,4 0-10-15,-2 0 1 0,3 2 9 0,-1-2 10 16,-2 1-5-16,6 1-15 0,-6-1 6 16,4 1 14-16,3-1 15 0,-3 0-2 15,4 0 1-15,0 0 9 0,-1-1 27 0,1 0 29 16,0 0 23-16,3-2 0 0,-3 3-13 16,5-3-14-16,-3-1-10 0,3 0-11 15,-3-2-15-15,2-1-20 0,3-1-24 16,-5 0-17-16,3-4-16 0,1 1-4 15,1-3-9-15,-1 2-2 0,1-4-3 0,-1 0 0 16,-3 0-3-16,3-2 2 0,-1 1-4 16,-3-4 0-16,5 2 1 0,-3-2 5 15,-3 1 2-15,1-2-5 0,-2 0-1 0,1-1 2 16,-1-1-3-16,-4-1 0 0,0-1 2 16,1 0-2-16,-3 0 1 0,-2 0-3 15,6 1 1-15,-8-1 1 0,2 3-2 16,-2 0 0-16,0-1 3 0,0 1 2 0,0-1-1 15,-2 2 4-15,2 0 0 0,-4 0-5 16,0 2-2-16,-2-1-2 0,4 2 0 0,-7 0 16 16,3 0-3-16,-4 0-4 0,4 2-16 15,-5-1 5-15,1 2 3 0,2-2-1 16,-7 1 3-16,3 2 0 0,-3 0-2 16,3 0 1-16,-3 1-2 0,3 1-1 0,-2 1-2 15,-3-1 1-15,5 3 3 0,-1 0 1 16,-5 2 4-16,5-1-6 0,1 2 1 15,-7 2-2-15,7 1 9 0,-1 0-6 0,-3 3-3 16,1 0 1-16,3 3 2 0,-2-2 1 16,1 4 1-16,-1 1 2 0,3-2-3 15,-1 4 0-15,2-2 2 0,-1 0 1 16,1 1-2-16,2 1-3 0,-1 1 0 0,1 0 4 16,0 0-1-16,2 0-4 0,-5 1 1 15,9-1 2-15,-6 0 0 0,2 2 0 16,4-2 1-16,-7 0-2 0,9-2 2 15,-2 2-1-15,2-1-1 0,0-2-1 0,2 1 2 16,3-2 2-16,-1 1 2 0,2-4-2 16,0 3-2-16,4-3-5 0,1-2-37 15,-1 0-125-15,2 0-200 0,1-4-180 16,-3 2-117-16,5-3 16 0,-5-1 103 0,2 0 170 16</inkml:trace>
  <inkml:trace contextRef="#ctx0" brushRef="#br1" timeOffset="9283.06">23877 9465 77 0,'6'0'201'0,"-6"-2"1"0,3 1-18 0,1-1-29 16,0 0-38-16,-2 2-37 0,2-1-25 16,0 0-19-16,-2 1-9 0,2 0 16 0,-2 0 29 15,-2 1 38-15,5 0 22 0,-1 3 12 16,-4-1-2-16,0 1-7 0,-4 1-2 15,-1-1-7-15,3 2-11 0,-2-1-3 16,2 0 3-16,-6 0 17 0,6-2 5 0,-2 2-8 16,0-2-29-16,1-2-32 0,-3 1-26 15,2-2-17-15,0-2-13 0,2-1-6 16,2 0-3-16,0-3-4 0,0 1-2 0,0 0 1 16,2 0 4-16,-2-1-2 0,0 0-2 15,4 0-4-15,0 2 2 0,-2 0 0 16,2 0 0-16,-4 1 0 0,3 0 2 15,-3 2 2-15,4-1 6 0,0 4 3 0,-4-1 24 16,0 1 17-16,-4 1 12 0,0 2-10 16,1 0-12-16,-1 0-13 0,2 1-9 15,-6-2-7-15,6 1 0 0,-4-1-4 16,-3 1 5-16,3-3-2 0,4 0-2 0,-6 0-10 16,6-2 0-16,-6-2-2 0,8 0-1 15,-2 0 3-15,2-3-3 0,0 1 4 16,0-1-2-16,0 1-1 0,0-1 1 15,2-1-1-15,2 3-28 0,0 0-125 0,-2 2-215 16,-2-1-250-16,4 4-122 0,0-1 58 16,-8 2 184-16,0 2 197 0</inkml:trace>
  <inkml:trace contextRef="#ctx0" brushRef="#br1" timeOffset="10276.84">22672 9869 56 0,'0'-4'64'0,"0"-2"-9"0,0 0 0 0,0 0 0 16,0-1 3-16,0-1 2 0,0-1 1 15,0 2 4-15,0-4 1 0,-2 0-75 16,-2 1-42-16,2-2-24 0,-2 0 70 0,0 2 35 15,2-3 18-15,-5 3 4 0,3 0 4 16,-2 1 3-16,0 0-2 0,-2 0-3 16,5 1-12-16,-5 1-10 0,0-1-9 15,0 3-4-15,-1 0-2 0,-1 2-3 0,0 1-5 16,-1-1-2-16,1 3 2 0,-2 0-1 16,1 2-1-16,-3-1 2 0,6 2 4 15,-7 0 2-15,3 1 4 0,-3 1-4 0,5 1-6 16,2 2-3-16,-7-1-2 0,3 1 1 15,-3 1 2-15,5 1 0 0,2 1-1 0,-3-1-1 16,1 2 1-16,0 2-1 16,-1-1 0-16,5 1-2 0,0 2 0 0,0-1-1 15,2 0 0-15,-1 1 0 0,3 1 1 16,-4 0 1-16,6-1 10 0,-4 1 12 0,4-1 6 16,0 1-6-16,0-1-7 15,4 1-2-15,-2-1-4 0,2 1-3 0,3-2 18 16,-1 1 24-16,0 1 32 0,4-4 22 15,1 2 12-15,3-1 1 0,-1-1-5 0,-1-1-8 16,4-1-20-16,3-1-21 0,-2-1-7 16,1-2 5-16,-1 0 18 0,3-3 20 15,1 1 19-15,-4-3-5 0,-1 2-14 16,1-4-23-16,-5 1-17 0,5-1-23 0,-3-1-11 16,-1 1-9-16,1-2-4 0,-4 0-2 15,3 1-7-15,-3-2 3 0,2 0-2 16,-3 0-1-16,-1-1-1 0,6-2-7 15,-3 0-55-15,-5-2-133 0,4 2-171 0,-8-1-143 16,7-1-72-16,-3-1 15 0,0-2 95 16,-2 1 149-16</inkml:trace>
  <inkml:trace contextRef="#ctx0" brushRef="#br1" timeOffset="10821.5">22594 9921 38 0,'2'-2'40'0,"-2"1"9"16,0-1 16-16,4 2 18 0,-4 2 13 15,0-1 4-15,0 2-6 0,0 1-16 16,-4 3-7-16,4-1-9 0,-2-1 3 0,-5 3-8 16,3-2-2-16,-2 2-2 0,0-2-1 15,-2 0 0-15,6 0-4 0,-7-2-9 16,3 1-14-16,0-2-10 0,0 0-5 0,2-3-3 16,1 0-4-16,-5-2-2 0,6 1-1 15,-2-2-1-15,0-2-1 0,4 1 0 16,0-1-1-16,0-1 2 0,0 0 3 15,0 1 1-15,4 0 1 0,0 0 1 0,-2-1-3 16,2 3 0-16,0-1 1 0,-4 2 1 16,7-1 1-16,-5 3 17 0,2 0 25 15,0 2 35-15,-4-1 22 0,2 4 19 0,2-3 1 16,-4 3 0-16,0 0-18 0,0-2-17 16,0 1-16-16,0-1 10 0,0 0 13 15,-4-1-3-15,4-1-24 0,0-1-31 16,0-1-17-16,-2-1-11 0,2-3-4 0,2 0-5 15,-2-3-2-15,4 1-1 0,-4-1 0 16,0 0 2-16,2 1-2 0,-2 0 2 16,0 1-4-16,4 1-2 0,-4-1-1 15,5 3-1-15,-5 2-91 0,0 1-176 0,0 0-255 16,2 0-88-16,-2 1 67 0,0 2 191 16</inkml:trace>
  <inkml:trace contextRef="#ctx0" brushRef="#br1" timeOffset="11223.04">22654 9676 48 0,'2'-3'68'0,"-2"2"23"0,4-1-48 16,0 2-32-16,-4 0-26 0,2 0 56 16,4 2 33-16,2-1 15 0,-6 4 6 15,7-1 4-15,-1 1 9 0,0 1-1 0,-2 1-12 16,5 1-14-16,-5 2-18 0,4 2-6 15,-8 0 3-15,7 3 4 0,-3 0-5 16,0 0-6-16,-2 0-1 0,-2 0 7 0,4 0 13 16,-6-1 14-16,5 1-3 0,-1-2-13 15,-4 0-22-15,0 1-18 0,0-2-9 16,0-1-11-16,-4 1-4 0,-1-4-4 16,5 3-29-16,-2-2-92 0,2 0-175 0,-4-1-167 15,2-4-27-15,2 2 106 0</inkml:trace>
  <inkml:trace contextRef="#ctx0" brushRef="#br1" timeOffset="13345.83">23551 10282 33 0,'-4'0'157'0,"-1"0"-36"16,5 2-17-16,0-2 2 0,-2 0 5 16,2 1 3-16,-6-1-6 0,6 3-2 0,-4-1-8 15,0-1-7-15,2 2-10 0,2-1-10 0,-4 2-11 16,0-1-4-16,4 2-10 0,-3-1-6 16,3 1-4-16,0-1-1 0,-4 2 1 0,4-1 3 15,4 2 5-15,-4-1 9 0,0 2 11 16,3 1 7-16,1 0 3 0,0 0-4 0,2 0-5 15,-2 0-12-15,4 0-5 0,1 1 7 16,-3-1 26-16,4 0 28 0,-4 2 12 0,5-2-5 16,-1 0-11-16,-2 0-4 0,7 0 2 0,-5 0 6 15,3 0 7-15,1 0 2 0,-6-2-1 16,7 1-5-16,-3-1 7 0,3 1 5 0,-3-3-8 16,3 3-22-16,1-3-19 0,-4-1-17 15,5 1-12-15,-3-2-12 0,5-2-6 0,-2 1-8 16,3-2-8-16,1-2-1 0,-2 1-4 0,5-1-1 15,-5-1 1-15,6-1-6 0,-7-1 4 16,7 1-3-16,-6-3 5 0,6 2-2 0,-7-1 3 16,3-2-3-16,0 2-1 0,-5-1 0 0,1-1-1 15,-1 1 2-15,-3-3-1 0,3 2 5 16,-1-3-5-16,-3 2 2 0,2-1-1 0,-1-1-1 16,1 1-1-16,-5-2-3 0,1 0 1 0,-2 0-1 15,0 0 3-15,1-2-2 0,-1 2 0 16,0 0-2-16,-6-1 1 0,5 1 0 0,1 1 2 15,-6-1 0-15,6 0 0 0,-6 0 0 16,2 2-4-16,-2-1 2 0,-2 1 2 0,5-1-1 16,-1 2 0-16,-4 0-1 0,0 0 5 0,0 0 1 15,0 2 0-15,2-1-2 0,-2 2-1 16,0-1 4-16,-2 2-3 0,2-1-1 0,0 0-6 16,0 2 0-16,0-1 2 0,-4 1 1 15,4 1 1-15,-5 0 1 0,5-2-1 0,0 2-2 16,-2 0-1-16,2 0 1 0,-4 0-1 0,2 0 1 15,2 0 1-15,-8 2 0 0,8-2 0 16,-2 0-2-16,-2-1 2 0,0 3 2 0,1-2-1 16,-1 0 1-16,2 2-4 0,-2-2 2 15,0 1-1-15,2-1 1 0,-4 1 4 0,2 0-1 16,-1 0 0-16,-1 1 1 0,4-2-2 0,-6 1-3 16,8-1-1-16,-6 2-1 0,2-1 3 15,1 1 2-15,-3-2-1 0,2 0 0 0,0 1-1 16,-2 1-1-16,4-1 0 0,-7 1-1 0,7-1 1 15,-6-1 1-15,2 2 1 0,4 1 2 16,-2-2-4-16,0 0-1 0,2 2 1 0,-5 0 1 16,3-1-2-16,0 1 2 0,2 0 2 15,-4 0 1-15,-2 0-1 0,5 1 2 0,-1-1 0 16,0 0 2-16,2 0 2 0,-4 2 5 0,2 0 0 16,0-2 1-16,2 1-6 0,-3 1-1 15,3-1-4-15,2-1-1 0,-8 0-1 0,8 2-4 16,0-2 2-16,-2 0-3 0,2 1 0 15,-4-1-1-15,2 0 1 0,2 0 3 0,0 2-2 16,0-2 1-16,0 0-2 0,-4 1 1 0,4-1 2 16,0 0 1-16,0 0 3 0,0 0-1 15,0 0-1-15,0 0-7 0,0 2 5 0,0-2-1 16,4 0 6-16,-4 0 3 0,0 0-1 16,2 0-2-16,2 0-4 0,-4 0 0 0,2 0 2 15,-2 1 0-15,4-1-4 0,0 2-1 0,-4-2 0 16,7 0 5-16,-7 1 0 0,2-1 0 15,-2 2-2-15,4-1 2 0,0-1-1 0,-4 2 1 16,2-1 2-16,2 1-1 0,-4-1 3 16,2 2-1-16,-2-1-5 0,0-1 0 0,4 1 3 15,-4-1 0-15,4 0 2 0,-4 1-2 0,0 1-4 16,0-1 1-16,3-1 1 0,-3 1 4 16,0-1 3-16,0-1-2 0,0 2 3 0,0-2 3 15,0 1 0-15,0 1-2 0,-3-2-1 16,3 0-5-16,0 0-2 0,-4 0-2 0,0 0 4 15,4 0-2-15,-2 0 1 0,-2 0-4 0,2-2 1 16,-2 1-2-16,0 1 2 0,2-2 0 16,2 2-1-16,-5 0 1 0,3 0 1 0,-2-1-1 15,0 1-2-15,4 0-2 0,-2-2-3 16,2 2-4-16,0 0-1 0,-4 0 0 0,4 0 0 16,0 0 2-16,0 0 6 0,4 2 3 0,-4-2 2 15,0 0-3-15,2 0-4 0,-2 0 2 16,8 1 4-16,-8-1 3 0,7 0-2 0,-5 2-2 15,2-2 0-15,0 3-1 0,-2-3 2 16,2 1 3-16,-2 0-2 0,2 3 3 0,0-3-1 16,-1 1 1-16,1-1-3 0,0 1 3 0,-4-1-4 15,2 1 2-15,2-1-6 0,-4 1-25 16,2-1-95-16,-2 0-131 0,0-1-121 0,-2 0-113 16,2 0-64-16,-6 0-58 0,2 0-28 0,-3 0 36 15,-1 0 108-15,0 2 168 0</inkml:trace>
  <inkml:trace contextRef="#ctx0" brushRef="#br1" timeOffset="14407.11">23559 10444 46 0,'-2'0'89'15,"-2"-1"9"-15,2 1 2 0,2-2 1 0,-4 1-2 16,-1-1-2-16,5 1-4 0,-2-1-6 0,-2 1-8 16,2 1-6-16,2-2 1 0,0 0 3 15,-4 1 6-15,0 0-3 0,4-1 2 0,-2-1-2 16,2 2 3-16,-4-1 6 0,0-1-3 0,4 2 0 15,-3-1-2-15,3 0-3 0,0 0-4 16,-4 0-8-16,4-1-11 0,-2 2-10 0,2-2-7 16,0 0-4-16,0-1 9 0,2 2-1 15,2-1-3-15,-4 0-5 0,3 0-3 0,1 0-7 16,0-1-2-16,-2 2-3 0,6-1 1 0,-2 0 4 16,5 0 4-16,-5 1 0 0,0-1-6 15,0 0-5-15,9 1-3 0,-5 0-5 0,-2 0-4 16,3-1-2-16,-1 2-1 0,-4-1 0 15,9 2-3-15,-5-1 2 0,-2-1-4 0,3 2 3 16,-1 2 0-16,0-1 1 0,1-1 12 0,-5 3 18 16,4-1 21-16,-4 1 21 0,1-1 18 15,3 2 13-15,-4 0 5 0,2 1-7 0,-1 1-7 16,-5 1-6-16,6 1-11 0,-8 1-13 16,6 1-16-16,-6 1-16 0,2-1-12 0,-2 2-5 15,0-2-6-15,0 1 1 0,0 1-3 0,0-1 1 16,0-1 5-16,-2 0 20 0,2 0 16 15,-6-1 13-15,6 1 0 0,-8-1-3 0,6-1-7 16,-5-1-11-16,-1 1-10 0,0-2-10 16,0 0-8-16,-3-2-2 0,5-1-6 0,-4-1-1 15,1-2-4-15,-5 0-1 0,4-2-1 0,-3-1-4 16,3-3-1-16,-3-1-3 0,3-2 6 0,0-2-2 16,-5-1 0-16,9 1-7 0,-4 0 1 15,8-1-5-15,-7-2 0 0,3 2 2 16,6-1-1-16,-2 0 3 0,4 2 2 0,-2-1-2 15,6 0 2-15,-1 1 0 0,1 0 4 0,4 1 0 16,-4 1 1-16,9 0 0 0,-5 3 2 0,0-1 0 16,-1 2-1-16,5 2-1 0,-3-1 1 15,-3 2 4-15,2 2-3 0,1 2 1 16,-1-1 2-16,-4 2 1 0,0 0-4 0,3 2 3 16,-7 1 7-16,6 0 5 0,-6 0-3 0,2-1-3 15,-4 3 5-15,0 0-4 0,0-2-1 0,0 0-4 16,-4 0 2-16,2 0-2 0,-2-2 2 15,0 1-2-15,-3-2-2 0,3-2-3 16,-2-1 0-16,0-1-3 0,0-1-2 0,-1-1-2 16,-1-1 0-16,6-3-4 0,-2 2-2 0,0-1 1 15,2-1-2-15,-2 0 4 0,4 1-1 0,0-1 4 16,4 1 1-16,-2-2 4 0,2 3 1 16,2 0 0-16,-2-1-5 0,3 1 1 0,-1 1-3 15,2 1 5-15,-2 0 3 0,-4 1 2 16,7 2-1-16,-7 0-1 0,6 2 0 0,-8 1 3 15,6 0-6-15,-6 1-70 0,2 1-132 0,-2-1-206 16,0 3-231-16,-2 1-203 0,-2 0 2 16,2-3 179-16,-6 0 259 0</inkml:trace>
  <inkml:trace contextRef="#ctx0" brushRef="#br1" timeOffset="21155.42">6199 9962 14 0,'4'-1'75'0,"-4"0"10"0,0-1 4 0,0 1-6 15,0-1-17-15,0 2-23 0,0 0-17 16,-4-1-10-16,4 1-2 0,0 0-7 16,-2 1-1-16,2-1-3 0,-4 0 5 0,0 2 9 15,4-2 9-15,-2 1 19 0,-2 1 12 16,2-2 11-16,2 1 0 0,-4 0-4 15,-1-1-6-15,3 4-7 0,-2-4-7 16,4 1-10-16,-2-1-9 0,2-1-10 0,-4 1-8 16,0-2-2-16,4 0-3 0,0 0-2 15,0 0 2-15,0-1-2 0,-2 2-4 16,2-1 0-16,0-1-2 0,0 3 2 16,0-1-1-16,2 1 5 0,-2 1 2 0,0 1 2 15,0-1-1-15,4 2 1 0,0-1 2 16,-4 1 0-16,0-1 0 0,0 2 0 15,0-3 15-15,0 2 24 0,0 0 27 16,0-1 14-16,-4 1-2 0,0-2-13 0,2 1-23 16,-2-2-17-16,0 0-13 0,1 0-7 15,-1-2-5-15,2 1-1 0,-6-1-5 0,6-2 0 16,-2 1-3-16,2 0 1 0,2-2 1 16,-9 1-1-16,9 1-1 0,0 0-3 15,-2 0 0-15,-2-1-2 0,4 3 3 16,0 0 1-16,0-2-1 0,4 3 1 0,-2 0 3 15,-2 0 2-15,0 1 1 0,5 1 0 16,-5 0 0-16,4 0-2 0,-4 1 7 0,0 0-1 16,2-1 1-16,-2-1-6 0,0 2 4 15,0-1 3-15,0-1 1 0,4 0 20 16,-4-1 37-16,0 2 30 0,0-2 1 16,0 0-29-16,0-2-27 0,0 2-11 0,0-2-13 15,0 0-7-15,0 1-12 0,0-2-2 16,0 1-2-16,0-1 0 0,0 2 3 15,0-1-3-15,0 0 2 0,0 1-1 16,0 0 2-16,2 1 1 0,-2-2-1 0,0 1 1 16,4 1 2-16,-4 0 2 0,4 0-1 15,-4 1-1-15,2 1 3 0,-2-2-2 16,0 1 4-16,0-1-2 0,4 1 1 0,-4 1 0 16,0-2 1-16,3 2-1 0,-3-2 0 15,0 0 0-15,0 1 4 0,0-1-2 16,0 0 0-16,0 0-3 0,0 0-2 15,4 0-2-15,-4-1 0 0,0 1-1 0,0-2 0 16,0 0 0-16,4 2-2 0,-4-1 0 16,0 1 0-16,0-1 1 0,0 1-2 15,0-2 1-15,0 2 0 0,0-1 2 16,2 1 1-16,-2 0-1 0,0 0 0 0,0 0 2 16,0 0 0-16,0 0 2 0,0 0 1 15,0 0 1-15,0 0 0 0,0 0 2 16,0 0 0-16,0 0 0 0,0 0 0 0,0 0-1 15,0 0-4-15,0 0 0 0,-2 0 4 16,2 0 1-16,0 0-2 0,0 0-6 16,0 0 0-16,0 0-4 0,0 0 4 0,0 0-2 15,0 0-2-15,0 0 1 0,0 0 6 16,2 0-1-16,-2 0 0 0,0 0-8 16,4 0 4-16,0 0 0 0,-4 0 2 15,0 0 2-15,2 0 0 0,-2 0 0 0,4 0-2 16,-4 0 0-16,2 0 6 0,-2 1-4 15,0-1 2-15,0 0 0 0,5 0 0 16,-5 0 6-16,0 0 0 0,0 0 0 0,0 0-2 16,0 2-2-16,0-2 1 0,0 0-2 15,0 0 2-15,0 1-2 0,-5-1-3 16,5 0 0-16,0 0 0 0,0 0-2 16,0 0-1-16,0 0-6 0,0 0-1 0,0 0 0 15,0 0 4-15,5 0 0 0,-5 0 4 16,4 0 3-16,-4 0 1 0,0 0-3 15,2 1-3-15,-2-1 1 0,0 0 0 0,0 0 5 16,4 2 2-16,-4-2 4 0,0 2-4 16,0-1 0-16,0-1 2 0,0 3 0 15,-4-1 0-15,4-1 1 0,0 1-2 16,-2-1-1-16,2 1 6 0,-4-2-4 0,-1 0-1 16,3 1-12-16,-2-1 3 0,4-1 0 15,-2 1-1-15,2-2 0 0,-4 1-2 16,4 1-1-16,-4-2 5 0,4 1-2 15,0-1 3-15,0 1-3 0,0-1 1 0,4 1-2 16,-4 1 0-16,4-2 4 0,-4 0 0 16,0 2 0-16,2 0 2 0,-2 0 0 15,0 0 0-15,4 0 4 0,-4 0 0 16,2 2 2-16,-2 0 0 0,0-1-4 0,0 1 2 16,0-1 0-16,-2 1 3 0,2-1 0 15,0 1-1-15,-4-1 0 0,4-1-2 16,-2 0-4-16,2 0-3 0,0 0-1 0,-4-1 2 15,4-1-2-15,-4 1 3 0,4-1-3 16,0 1 0-16,0-1 0 0,0 1-2 16,0-3-1-16,0 4 1 0,0-1 0 0,0 0 0 15,4 1 1-15,-4-2-1 0,4 2 5 16,-4 0 0-16,0 2 5 0,0-2-1 16,2 1 0-16,-2 0-3 0,0 1 3 0,4 0-2 15,-4-1 1-15,2-1-2 0,-2 2 0 16,0-1-1-16,0-1-1 0,0 0-1 15,5 0 3-15,-1 0-21 0,-4-1-76 16,2-1-118-16,-2 1-139 0,6-3-103 0,-6 4 4 16,0-1 94-16</inkml:trace>
  <inkml:trace contextRef="#ctx0" brushRef="#br1" timeOffset="24418.1">21866 9070 6 0,'0'0'9'0,"0"0"-3"15,0 0-6-15,0 0 0 0,0 0 3 0,0 0 2 16,0 0-3-16,0 0-4 0,-2 0 1 0,2 0 1 15,0 0-4-15,0 2 4 0,0-2-3 16,0 0 3-16,0 1 2 0,0-1-1 0,0 0-1 16,0 0 0-16,0 0 2 0,0 0-2 0,0 2-2 15,0-2-1-15,0 0 0 0,0 0 3 16,0 0 2-16,0 0-1 0,0 0-1 0,0 0 2 16,0 0-2-16,0 0 1 0,0 0-2 15,0 0 1-15,0 0-2 0,0 1 2 0,0-1-1 16,0 0 1-16,0 0-4 0,-4 0 6 0,4 0-2 15,0 0 3-15,0 2-4 0,0-2-1 0,0 0 2 16,0 0 0-16,0 1 0 0,0-1 0 16,0 0 2-16,0 2-1 0,0-2-1 15,0 0 0-15,0 0-3 0,0 0 1 0,0 0 1 16,0 0 1-16,0 0 0 0,0 1 5 0,0-1-4 16,0 0 1-16,-4 0 3 0,4 0 0 0,0 1-1 15,0-1-5-15,0 0 1 0,0 2 1 16,0-2-3-16,0 2 2 0,0-1 0 15,0-1 3-15,0 2-3 0,0-1 2 0,0-1-5 16,0 2 1-16,0-2-1 0,0 1 0 0,0-1 0 16,0 0 1-16,0 0-1 0,0 0 0 15,0 0-1-15</inkml:trace>
  <inkml:trace contextRef="#ctx0" brushRef="#br1" timeOffset="101006.05">12572 10383 48 0,'0'-2'119'0,"4"2"-7"15,0 0-9-15,-4 0-15 0,0-1-16 16,3 1-14-16,-3 0-5 0,0 0 0 15,4-2 6-15,-4 2 6 0,0-2 3 16,0 2 4-16,0 0 2 0,0 0 1 0,0-1-3 16,0 1-4-16,-4 0 0 0,4-1-1 15,0 1-2-15,-3 0-3 0,3-2-6 16,0 2-5-16,-8 0-4 0,8-1 6 0,-2 1-1 16,-2 0 18-16,2 0 16 0,-2-2 27 15,0 2 0-15,-3 0-18 0,5 0-25 16,-6-1-23-16,6 1-13 0,-4-2-6 0,-4 2-11 15,1 0-5-15,3 0-6 0,-4 0-1 16,1 0-3-16,-1-1-1 0,0 1-1 16,-5 0 4-16,7 0-2 0,-6 1 0 15,1-1 4-15,-1 2-2 0,-3-1 0 0,5 1-8 16,-5-1 4-16,3 1 0 0,-3-1 4 16,5 2 1-16,-5-1-2 0,1 1 1 15,-1-2-4-15,3 2 0 0,-3-1 4 0,5 1 0 16,-7-1 3-16,3 2-1 0,-1-1-4 15,1 0 3-15,-1 0 0 0,0 0-3 0,1-1-2 16,-1 2 3-16,1-1 3 16,-5 0 3-16,5 1 8 0,-1-1 29 0,-1 0 21 15,-1 0 10-15,2 0-19 0,1 0-14 16,-3 0-12-16,3 2-9 0,-1-3-2 0,-3 2-6 16,-1-3 0-16,4 4-5 15,-3-2 1-15,1 0 0 0,-2-1-2 0,1 2-3 16,1-1-3-16,-2 0-3 0,1 0 2 15,1 0 0-15,-6-1 1 0,9 0-1 0,-3 0 0 16,3 1 0-16,-5-2 0 0,0 2-2 16,5-1 0-16,-3-1-3 0,1 2 0 15,-1-2 1-15,2 3-1 0,-3-3 3 16,-1 2 11-16,5-1-6 0,-3-1 0 0,2 2-17 16,-3-1 6-16,-1 1 6 0,5-1 0 15,-1 2 0-15,-4-3-5 0,5 2 2 16,-1-1 3-16,-1-1-2 0,1 2 0 15,-2 0 0-15,1-2 3 0,1 3 0 0,1-3-1 16,-5 2 1-16,5 0 1 0,-5-1 4 16,4-1-3-16,-1 2-3 0,-1-2-5 15,1 3 3-15,1-3 1 0,-4 2-1 0,1-1 1 16,3-1-1-16,1 2 1 0,-1-1-1 16,-2 0-1-16,1 0 2 0,1 1-2 15,-1 0 2-15,1 0-3 0,1-1 3 16,-5 1-3-16,4 0 3 0,-3-1-1 0,7 2 4 15,-7-1-2-15,-1-2 6 0,5 2-5 16,-1-1 0-16,-2 1-5 0,3-2 0 0,-3 0 2 16,1 1-2-16,1 0-2 0,1-1 2 15,-5 1 1-15,0-1 5 0,5-1-1 16,-3 3-1-16,-2-1 0 0,1-1 4 16,1 2-3-16,-6-2 1 0,7 1-4 0,-7 1 0 15,6 0 2-15,-1-1-2 0,-3 1 2 16,2 0-1-16,1-1 0 0,1 0-3 15,-2 1 3-15,1 0 1 0,1 0 0 16,-2 0 1-16,1-1-1 0,3-1-1 0,-1 1 1 16,-1-1 0-16,0 1-1 0,3 1-1 15,-5-3-2-15,0 0-3 0,5 1 4 16,-1-2 4-16,1 1 1 0,-5 0-2 0,5 0-4 16,-1-2 2-16,1 1 1 0,-1-1 1 15,0 1-2-15,-1-1 6 0,-1 1-1 16,3-1-1-16,-1-1-7 0,1 2 3 15,-1-1 1-15,1 1-1 0,3-1 0 0,-3 1 4 16,-1-3-1-16,-2 2 1 0,3 0-3 16,4 1-1-16,-5-2-2 0,3 1 1 0,-3-1 3 15,5 0 1-15,-1 0-1 0,-5-1 0 16,5 1-3-16,1 0 2 0,-7 0 0 16,11-2 1-16,-9 1-2 0,3 1 1 15,2 0-1-15,-3 0 1 0,5-1 0 0,-7 3-1 16,7 0-1-16,-3-2 1 0,1 1-7 15,-2-1 4-15,3 2-1 0,1-1 9 16,-3 1-1-16,1-1-1 0,2 1-1 16,-5-3 0-16,3 3 0 0,-3 0 0 0,7-1 1 15,-2 1 0-15,-5-1-2 0,5-1 2 16,2 2-1-16,-3-1 0 0,1 1-2 16,4-1 2-16,-4 0-2 0,3 1-4 0,-1 0 2 15,0-1 4-15,0 1 4 0,-3-1 1 16,5 1-4-16,0-1 0 0,0-1-3 15,-1 2 2-15,-1 1 0 0,0-2 0 16,0 0 0-16,5 1-3 0,-5 0 1 0,2-1 2 16,0 1 2-16,0 1-2 0,1-2-3 15,-1 2 3-15,2-1 1 0,2 1-1 16,-2-2 2-16,0 2-2 0,2 0-2 16,-2-1-2-16,4 1-2 0,-2 0 2 0,2 0 0 15,0 0 2-15,0 0-7 0,2 1-89 16,-2 2-154-16,4 0-154 0,-2 1-77 0,6 0-25 15,-6 0 24-15,2 1 86 16</inkml:trace>
  <inkml:trace contextRef="#ctx0" brushRef="#br1" timeOffset="103050.17">9143 10487 35 0,'-2'2'34'0,"-2"1"-12"0,0 0-5 0,1-1-7 16,3-1-5-16,-4 1-1 0,0-1 0 16,2 1-2-16,-2 0-2 0,4 0 0 15,-2 0 2-15,2-1-1 0,-4 1-2 0,4-1-1 16,-4 2 5-16,4 0-1 0,0-1-1 16,0 1-2-16,0-1 2 0,4 2 1 15,0-1-2-15,-4 0 3 0,2 0-2 16,2 1 4-16,-2-1-2 0,6 0 2 0,-5 2-2 15,5-2 1-15,-6 0-2 0,4 1 0 16,2-1 3-16,-1 0-3 0,-1 0 0 16,0 0-2-16,4 0 4 0,-4 0 1 15,3-1-5-15,-1 1 0 0,0 0 0 0,1-2 3 16,-1 2-1-16,-2-1-1 0,0 1 2 16,0-2-3-16,5 2 3 0,-5-1-2 15,2-1 1-15,-6 1-1 0,4-1-1 0,-1 1 0 16,-1-1-1-16,-2 1 2 0,6-2-1 15,-6 1 3-15,-2-1-1 0,6 2 2 16,-6-1-2-16,4 0-2 0,1-1 2 0,-5 2-1 16,0 0 2-16,2-2-2 0,-2 1 2 15,0-1 0-15,4 0 0 0,-4 0-2 16,2 2 13-16,-2-2 43 0,0 0 34 16,0 0 13-16,0 0-24 0,0 0-27 0,0-2-19 15,0 2-13-15,0-3-8 0,0 0-6 16,0 0-4-16,0 0-1 0,0-3 0 15,0 1-1-15,-2 1-1 0,2-2-1 16,0 0-1-16,0-1 5 0,0-1-1 0,0 0 0 16,0 1-4-16,0-2 1 0,0 0 1 15,0 2 4-15,0-4 0 0,0 2-4 0,0 0-2 16,0 0 2-16,0 0 1 0,0 0 1 16,0 0-3-16,0 0 0 0,0 2 1 15,0-2 0-15,0-1 1 0,-4 3-1 16,4 0 1-16,0 1 1 0,0-2-1 0,-2 2-2 15,2 2 1-15,0-1-2 0,0 1 5 16,0-1-1-16,0 2-1 0,0 0-2 16,0 0-2-16,0 0-1 0,-5 2 4 0,5 1 0 15,0 0 0-15,0 1 0 0,5 2 4 16,-5 2-3-16,0 1 1 0,0 1-1 16,0 0 4-16,0 4-4 0,0 0 1 15,0-1 3-15,0 2-5 0,0 0 0 0,0 0 0 16,0 0 0-16,2 0 2 0,-2 0 2 15,0-1 0-15,0-1-2 0,0-1-2 16,0 0 2-16,0-2-2 0,0 1 1 16,0-2 1-16,0 0 3 0,0-1 11 0,0-1 32 15,0 1 34-15,0-3 14 0,0 2-16 16,-2-3-26-16,2 1-19 0,0-4-17 0,-5 1-8 16,1-4-2-16,4 1-4 0,-2-4 0 15,-2 1-1-15,4-1-6 0,-2-1 1 16,2 2 0-16,-4-3 0 0,0 3 2 15,4 1-1-15,0 0 1 0,-2 0-1 0,2 2-4 16,0-1 0-16,0 2 1 0,0 1 8 16,-4 2 1-16,4 4 0 0,0 0-1 15,4 4-2-15,-4 1 0 0,0 0 2 16,0 1-2-16,0 1-1 0,0-1-1 0,0 0 0 16,0 1 2-16,0-2 0 0,2 0-1 15,-2-1-1-15,0-2 9 0,0 0 35 16,0-2 46-16,0-1 27 0,0-2-16 0,0 1-37 15,0-4-26-15,-2-2-13 0,2-2-10 16,0-2-5-16,-4 0-4 0,4-3-3 16,-5-1-1-16,5 2 0 0,-2-2-2 0,-2 0 0 15,4 0 1-15,0 0 1 0,-2 1 0 16,2 2-2-16,0 0 0 0,-4 2-2 16,4-1 4-16,-4 2-1 0,4 0-4 15,0 1 0-15,0 0-1 0,0 2 2 0,0 0 1 16,-2-2 1-16,2 4 0 0,0-3-1 15,0 3 2-15,-4 0 0 0,4 1 5 16,0 0-1-16,0 0-1 0,0 1 2 0,-2 0-3 16,2 1 2-16,-4 1-1 0,-1 2-1 15,-1-2 1-15,6 3-3 0,-6-2-1 16,2 1 0-16,2-1 1 0,-6 2 2 16,1-1-1-16,1 1-4 0,0 0 2 0,0 0-1 15,-3-2-1-15,3 2 2 0,0-2 0 16,0 1 3-16,-2 1-1 0,1-1-1 15,-3-1-1-15,4 1 0 0,4-2 0 16,-9 0 0-16,3 0 0 0,6 0 1 0,-4-1-2 16,2 0 1-16,0 0-3 0,2-1 0 15,-3 2 1-15,3-3-4 0,2 2 2 16,-4-1 0-16,4-1 1 0,0 2 1 16,0-2 1-16,0 1 2 0,4-1-1 0,-4 0 0 15,2 2 0-15,5-2 3 0,-7 0-1 16,8 0-2-16,-6 0 1 0,4 0 1 15,2-2-1-15,-5 2-1 0,5-1 3 0,-6-1-3 16,4 1 3-16,2-1-1 0,-6 1 0 16,3-1 0-16,-3-1 0 0,6 1 2 15,-6 1-2-15,2 0 3 0,0-2-3 0,-4 1 1 16,2 1-1-16,-2-1-2 0,0-1 0 16,-2 2 0-16,2-1-1 0,-4 0 0 15,0 2-1-15,-2 0 0 0,0 4-1 0,-1-3 3 16,-3 2-3-16,0 0 2 15,3 0 1-15,-7 0-1 0,4 2 1 0,1-4-1 16,1 4 2-16,0-4-2 0,-3 2 2 16,3-1-4-16,2 0 2 0,0 0-2 0,0 0 0 15,1-1-2-15,3 1 3 0,2-2 1 16,0 0 1-16,2-2 1 0,5 1-1 16,1-1 0-16,-2-2 2 0,4 1-2 0,1-2 0 15,1-1 0-15,1 2 3 0,-3-2-1 16,4 0-2-16,-3 0 0 0,-3 1 2 15,2-1-2-15,5 3 0 0,-9-2-4 16,0 3 4-16,0-1 0 0,3 0 5 0,-3 0-1 16,-4 0 0-16,6 1 2 0,-8 0-5 15,2 1 2-15,-2 0-1 0,0-1-2 16,0 1-1-16,0 1 1 0,0 0 0 16,-2-2 0-16,2 2-1 0,-4 0 1 0,0-1-1 15,4 1 1-15,0-2-3 0,0 2-2 16,-2 0 0-16,2 0 0 0,-4 0 1 15,4 0 1-15,0 0 3 0,0 0 0 16,4 2 1-16,-2-1 1 0,-2 1 0 0,4-1-2 16,0 2-81-16,-2-2-149 0,2 3-199 15,3-3-43-15,-3 2 76 0</inkml:trace>
  <inkml:trace contextRef="#ctx0" brushRef="#br2" timeOffset="-58101.36">21976 8958 11 0,'8'-5'59'16,"4"1"4"-16,3-1-3 0,-3-1-1 16,5 0-5-16,3 0-9 0,-1 0-6 0,6-1-13 15,-7 1-4-15,9 1-10 0,-2-1-5 16,2 0-1-16,-4 0 2 15,3 2 5-15,-3-1 0 0,0 1-3 0,2 1-3 0,0 0 0 16,-1 0 2-16,3-1 8 0,0 3 13 16,-2 0 9-16,2-1-4 0,0 1-9 15,4-1-3-15,-2 2-2 0,4 0-5 16,2-1-1-16,-6 1-1 0,4 0 0 0,0-2 1 16,-2 2 14-16,2 0 17 0,-4 0 10 15,6 0-8-15,-2 0-14 16,-4 2-13-16,2-2-7 0,2 1-6 0,-4-1-1 15,4 0-2-15,-2 0-4 0,2 0 2 0,-2 0-3 16,2 2 0-16,-4 1 0 0,4-1 0 16,2 0 4-16,-10 1-2 0,10 0 2 0,-6 2-3 15,2-1 0-15,-2 2 0 0,2 0 0 16,-4 1 1-16,-2 1-1 0,2 0-1 16,4-1 2-16,-8 2-1 0,24 8 9 15,-20-10 8-15,-8 2 16 0,5-1 6 16,-1 1-6-16,-2 0-8 0,-3 0-6 15,3 0-5-15,0 1-1 0,-5 1 0 16,3 1 10-16,-3 0 5 0,1 0 5 16,0 1-9-16,1 1-2 0,-1 0 0 0,-5 2 5 15,0 0-1-15,7 1-8 0,-7-1-3 16,1 2-3 0,6 0-5-16,9 17 1 0,-15-19-4 0,5 2-1 0,-1-1 0 15,0 1 0-15,-5-3 0 0,2 0-1 16,-1 0-1-16,-1 0 10 0,3 0 27 0,-3 0 26 15,3 1 9-15,-5-1-17 0,2 0-14 16,-1 3-8-16,1-2-7 0,-2 2-3 16,1-1-11-16,-1 3-1 0,0-1-4 15,1 0-2-15,-3 4-2 16,2 0-2-16,5 1 1 0,-5 3 2 0,-2-2 1 0,7 2 0 16,-9 0-3-16,4 2 0 0,1-1 2 15,-5 1-1-15,0-1 4 0,0 0 0 0,3 0-6 16,-7 0-4-16,2 1 1 0,-2-1 3 15,2 2-3-15,0-1 2 0,-4 1 2 16,2 1 0-16,-2 0-2 0,0 3 1 0,-2 0 3 31,2 4 1-31,-8-1 0 0,6 1-2 0,-4-1 1 0,-3 1 2 0,3-1-2 16,-4-1-2-16,4 0-1 0,-5-1 0 16,1-1 0-16,-2 0 2 0,1 1-2 0,-1 0 1 15,-3 1-2-15,3 1-1 0,-3 1 3 16,-1-1 3-16,3 2 7 0,-3-1-3 15,-5-1-3-15,1 1-5 0,3-1 1 16,-2 1 0-16,-5-2 1 16,5 0 1-16,-6-2 18 0,3 1 21 0,-1-1 16 0,0 0-5 15,-2-2-14-15,-2 0-8 0,5-2-5 16,-5 0-7-16,0 0-9 0,-2-3-3 0,-2-1 0 16,2 0-2-16,-4 1 2 0,-8 0-4 15,-3-1 3-15,5-2 0 0,-9 0 11 16,5-2 10-16,-3 1 16 0,-1-2 6 0,1 0 9 15,-1 0 0-15,1-3-3 16,-5 0-11-16,5-2-8 0,-3-2-7 0,-3-2-11 16,0-5 0-16,-1 1-3 0,-1-4 2 15,-2-2-14-15,2-4-3 0,5-2 2 0,-5-1 5 16,4-2-6-16,-3-2-6 0,3-2 2 16,-4 1-6-16,5-1-8 0,-3-1 2 0,2 2 10 15,5-2 19-15,-5 1-4 0,7-3-3 16,-5 3-4-1,1-4 1-15,-36-18-5 0,44 15-4 0,2-2 7 16,-1-1 7-16,3-1 8 0,0-4-8 0,6-1 2 16,-2-1-6-16,2-4-4 0,-2-2-11 15,4-2 3-15,5-2 3 0,-1-1-4 16,0 0 8-16,2-3-2 0,5 3 5 0,-1 0-5 16,3 2-1-16,-3 1-1 0,7 0-3 15,2-2-3 1,-1 1-1-16,1-44-3 0,0 37 6 0,8-1 2 15,0-3-1-15,4-2 1 0,0 1 3 0,2 0 3 16,1 1-6-16,3 0 0 0,-4 1-6 16,7 2-5-16,-3 0-4 0,4 1 0 15,-3 3 0-15,5-3-2 0,-5 2-2 0,5 0 1 16,-4 2-8-16,1-1-4 0,5 1-11 16,-5-1-9-16,-1 4-6 15,19-34-62-15,-18 35 56 0,1 2-16 0,-1-2-20 16,3 2-27-16,-1 0-15 0,-3 1-1 15,2 2 6-15,-3-1 10 0,1 2 19 16,1-1 22-16,1-1 20 0,-2 1 18 16,3-2 11-16,-3 0 11 0,5 1 12 0,-3 2 7 15,3 2 1-15,-5-1 3 0,5 2-3 16,-3 2 0 0,-1 1 3-16,20-20 2 0,-19 25 0 0,3 1 0 15,-5 1-1-15,3 2 3 0,-3 2 0 0,-2-1 0 16,5 2-3-16,-7 2-12 0,2-1-16 15,-3 2-25-15,3 0-27 0,-4 1-57 0,2 1-94 16,3 1-85-16,-5-3-1 0</inkml:trace>
  <inkml:trace contextRef="#ctx0" brushRef="#br2" timeOffset="-53505.5">22304 7437 69 0,'0'-4'98'0,"-4"0"-1"0,4 1 0 15,0 0-3-15,0 0-15 0,0 0-18 0,0 3-23 16,0-3-18-16,0 2-9 0,0 1-9 15,0 0 2-15,0 1-2 0,-4 2 3 16,4 0 1-16,0 2 3 0,0 1 1 16,0 0 6-16,-2 0 3 0,2 3 5 0,0-2 6 15,-4 2 10 1,0 2 4-16,4-1-2 0,-2 1-1 0,2 1-6 0,-5 0-6 16,3-2 8-16,2 2 15 0,-4 2 14 15,0-2 9-15,2 1-1 0,2 1-3 0,-4 1-5 16,2-2-9-16,-6 2-10 0,8 0-12 15,-3 0-10-15,-1 0-7 0,0 0-5 16,2-2-1-16,-2 1-4 0,4 0-3 0,-2-2-1 16,2 0-2-1,0 1-4-15,-4 8 2 0,4-10 7 0,0-2 0 16,0 0-1-16,-4-2-4 0,4 1 3 16,0-2 2-16,0 0 0 0,4-2-1 0,-4 0-26 15,0 0-68-15,4-3-107 0,-4-1-123 16,2 0-85-16,-2-1 15 0,6-3 90 15</inkml:trace>
  <inkml:trace contextRef="#ctx0" brushRef="#br2" timeOffset="-53019.13">22447 7437 35 0,'0'1'72'0,"0"-1"17"0,0 3 5 16,0 0-4-16,0 2-11 0,0 0-11 0,-4 2-8 15,2 0-10-15,2 1-10 0,-5 1-9 16,1 0-4-16,4 1-2 0,-2 2-2 16,-2-1 1-16,2-1 5 0,-2 2 4 15,0 0 10-15,4 2 12 0,-2-1-1 16,-2 1-4-16,-1-1-15 0,5 2-4 0,-6-1-4 15,6 0 0-15,-2 2-5 0,2-3 0 16,-4 2-10-16,0 0-4 0,4-1-5 0,0 1 1 16,-2-2-2-16,2-1 1 0,0 2-1 15,-4-4 2-15,4 2-1 0,0-1 2 16,0-2 0-16,0 0-1 0,4-2 0 16,-4 1-15-16,0-2-39 0,2-2-65 15,2 0-91-15,0-2-89 0,-4 0-26 0,2-2 48 16</inkml:trace>
  <inkml:trace contextRef="#ctx0" brushRef="#br2" timeOffset="-52252.86">22350 7732 28 0,'-4'3'46'0,"4"0"2"0,0 0 3 16,-3 2 2-16,-1-1 3 16,4 2-1-16,0 0-5 0,-2 0-4 0,2 0-2 0,-4 2 1 15,0 0-3-15,2 2-10 0,2-2-5 16,-4 2-4-16,2 0-2 0,2 1-2 16,-4-1 1-16,-1 2 0 0,3 0 2 0,2 0 0 15,-4 0-1-15,2 0 1 0,2 1-4 16,-8 0 0-16,8 0-3 0,-2 1-2 15,2-2-1-15,-4 1 0 16,-2 11 17-16,6-12-14 0,-5 0 3 0,3 0 1 16,2 0-3-16,-4-1-1 0,0 1-3 15,2-2-3-15,2 2-4 0,-4 0 0 0,2-2 0 16,2 1-3-16,-8-1 1 0,8 0-2 16,0 0 1-16,-3-1 2 0,3 0-1 15,-4 0-1-15,0 0-2 0,4 0 1 16,0-1 2-1,-2 1-2-15,-2 6 3 0,4-9-2 0,0 1-1 0,-2-1-1 16,2 0 0-16,0 0 0 0,0 0 2 16,0-1-2-16,-4 1 2 0,4-2-1 15,0 1-1-15,0-1-1 0,0-1 2 0,0 0 0 16,0-1 3-16,0 0 0 0,0 2-1 16,0-3 2-16,0 1-5 0,0-1-13 15,0 1-25-15,0-2-38 16,0 1-36-16,0 1-37 0,0-2-37 0,0 0-26 0,0 0-7 15</inkml:trace>
  <inkml:trace contextRef="#ctx0" brushRef="#br2" timeOffset="-51291.0199">22246 8247 26 0,'0'1'58'0,"0"1"3"16,-4-1-2-16,4 2-2 0,0 1-1 15,0 0 2-15,0 0 0 0,-2 2 6 16,-2-2 0-16,4 4-2 0,0-3-16 16,-2 2-9-16,2-1-6 0,0 2 2 0,-4-1-8 15,4-1-9-15,-4 2-6 0,4-2 1 16,0 1 6-1,-2 0 0-15,2 9 6 0,-5-9-20 0,3 1-2 16,2-1 2-16,0-1 2 0,0 2-2 0,-4-1-2 16,4 2 0-16,-4-2 2 0,4 1 0 15,0 0-1-15,-2-1 0 0,2 1-2 16,0-1 1-16,0 1-1 0,0-1 2 0,-4 1 1 16,4-1-2-16,-2 0 1 0,2 1 0 15,0 0-1-15,0-2 1 16,0 9-2-16,-4-8 0 0,4 1 3 0,0-1-2 15,0-1 0-15,-4 2 0 0,4-1 1 16,0 1 0-16,0-2-2 0,0 0 2 16,0-2-2-16,0 1 3 0,0 0-3 15,0-1-7-15,0-1-26 0,-2 0-41 0,2-2-49 16,0 1-40-16,0 1-42 0,0-2-16 16</inkml:trace>
  <inkml:trace contextRef="#ctx0" brushRef="#br2" timeOffset="-50652.63">22193 8641 5 0,'0'0'61'0,"0"-1"-5"16,0 1-4-16,0-2 0 0,4 2-2 15,0 0 2-15,-4-1-1 0,2-1-3 16,2 0-7-16,-2 2-7 0,-2-1-7 0,8 0-7 16,-6-1-4-16,3 1-2 0,-3-2-3 15,6 1-3 1,-6 2 2-16,8-3 22 0,-6 3-8 0,3-1 5 16,-3-1-2-16,2 2-1 0,0-2 1 0,0 2 0 15,1-2-2-15,1 2 4 0,-6-2-4 16,8 1-5-16,-4-1-7 0,3 1-4 0,-1-1-4 15,0 1-1-15,1-1-2 0,-1 2 0 16,-2-1-2-16,4 1 1 0,-3 0 0 16,3 0 3-16,-4 0-2 15,0 0 1-15,5 0-3 0,-5-2 3 0,4 2 0 0,-4 0 5 16,5 0 7-16,-5-1 4 0,4 1-1 16,1-2-6-16,-1 2-3 0,0-1-5 0,-4 1 0 15,5-2-4-15,-1 1-1 0,0 1 1 16,-3-2 0-16,3 2 0 0,-4 0 0 15,5 0 0-15,-5 0-2 0,4 0 2 0,-4 2 0 16,5-2 2 0,5 0 3-16,-6 1 1 0,1-1 5 0,-3 0 6 15,2 0 5-15,5-1-4 0,-7 1-4 16,2-2-4-16,5 2-1 0,-5-1-2 0,3-1-4 16,-3 1-2-16,2-1 0 0,3 1 0 15,-5-1-1-15,-2 1 0 0,3-1-2 0,3 0 1 16,-3 1-2-16,-5 0 3 15,4-1 2-15,1 2-2 0,-3-1 1 16,0 1-2-16,0 0 1 0,1 0-2 0,-3-2 0 16,4 2 1-16,-8 0 1 0,6 0 0 0,-1 0 0 15,-1 0 3-15,0 0-1 0,0 0 0 16,-2 0-2-16,3 0-1 0,-3 0-23 16,0 0-49-16,2-1-82 0,-4 1-92 15,-2 0-53-15,8 0 21 0</inkml:trace>
  <inkml:trace contextRef="#ctx0" brushRef="#br2" timeOffset="-47722.7898">22976 8551 8 0,'0'2'67'16,"0"-2"-9"-16,0 0-12 0,4 0-10 16,-4 0-9-16,0 0-8 0,0 0 2 15,0 0-1-15,0 0 3 0,0 0 2 16,0 0 1-16,0 0 1 0,0 0 2 16,0 0 1-16,0 0-2 0,0 0-4 0,0 0-1 15,0 0-4-15,0 0-1 0,0 0-7 16,0 0-4-16,0 0-4 0,0 0 1 0,0 0-4 15,0 0 1-15,0 0 1 0,0 0 1 16,0 0-2-16,0 0 2 0,0 0-1 16,0 0-1-16,0 0 1 0,0 1 0 15,0-1 2-15,0 0-1 16,-4 0-1-16,4 0 2 0,0 0 1 0,4 0 5 0,-4 0-1 16,0 0 5-16,0 0 4 0,0 0 5 0,0-1 4 15,0 1 0-15,0 0 2 0,0 1-6 16,0-1-6-16,0 0-3 0,0 0-2 15,0 0-3-15,0 0 2 0,0 0-1 16,0 2-3-16,0-2-2 0,0 0-1 0,0 0-1 31,0 0 0-31,-4 0-2 0,4 0 1 0,0 1 2 0,0-1-3 0,0 0 1 16,0 0-4-16,0 0 2 0,0 0 4 16,0 0 13-16,0 0 10 0,0 0 8 0,0 0 0 15,0 0-1-15,0 0-10 0,0 0-6 16,0 0-5-16,0 0-5 0,0 0-4 15,0 0-3-15,0 0 2 0,0 0-3 16,0 0-2-16,0 0 0 0,0 0 0 16,0 0 1-16,0 0 1 0,0 0 0 0,0 0-2 15,0 0 2-15,0 0 0 0,0 0 2 16,0 0-2-16,0 0 0 0,0 0 1 0,0 0 0 16,0 0 2-16,0 0-1 0,0 0 0 15,0 0-2-15,0 0 2 0,0 0-1 16,0 0 0-16,0 0-2 0,0 0 0 15,0 0-1-15,0 0 5 16,0 0-2-16,0 0-1 0,0 0-6 0,0 0 3 0,0 0 3 16,0 0 3-16,0 0-1 0,0 0 0 15,0 0-1-15,0 0 1 0,0 0-1 16,0 0-1-16,0 0-1 0,0 0 1 0,0 0-1 16,0 0-1-16,0 0 0 0,0 0 0 15,0 0 2-15,0 0-2 0,0 0 0 0,0 0-1 16,4 0-1-1,-4 0 2-15,0 0-11 0,0-1-9 0,0 1-17 0,0 0-11 16,0-2-8-16,0 2-1 0,0 0 1 16,2 0 6-16,-2 0 11 0,0 0 12 0,0 0 9 15,0 2 10-15,0-2 4 0,0 0 3 16,0 0 7-16,0 1-3 0,0-1 1 16,0 1-4-16,0-1 2 0,0 0 0 15,0 0 4-15,0 0 2 0,0 2 8 16,0-2-4-16,-2 0 1 0,2 2 4 15,0-2 5-15,0 1 9 0,0 1 4 16,-4-1-4-16,2 2-1 0,2-1-3 0,0 1 0 16,-8-1-4-16,8 3 2 0,-2-2-5 15,-3 2 1-15,3 1-1 0,-2-2-3 0,0 2 1 16,2 0-3-16,-2 0-2 16,2 0 1-16,-6 2 7 0,8-2 0 15,-7 1 1-15,3 0-2 0,2 1-3 0,-4-2-4 16,2 0 0-16,0 2-2 0,2-1-1 15,-5-1 6-15,-1 3 9 0,6-2 11 0,-6 1 5 16,2 1-7-16,4 2-7 0,-7-2-9 16,7 1-2-16,-4-1-5 0,-2 0-2 15,2 1-1-15,-5 0 0 0,9 0 7 0,-6 1 6 16,2-2 7 0,-5 1 8-16,-1 11 62 0,6-10-53 0,-3 0-11 15,3 0-9-15,-4 0-7 0,8 1-2 16,-8-2-6-16,3 2-3 0,1 0-1 0,-2 0-1 15,2 0 3-15,-1 0 2 0,1 0-2 16,-2 0-3-16,0 0 2 0,-1 0-2 16,7 0 1-16,-6 0 1 0,2 1 0 15,0 0 3-15,0-1-1 0,-1-1 5 16,3 2 3-16,-2-1 4 0,0 0-3 0,-2-2-4 16,5 2-5-16,-5-1-1 0,2-1-1 0,4 1-3 15,-6-2 3-15,6 1-1 0,-5-1 1 16,-1 2 2-16,6-2-5 0,-4 0 0 15,-2 0-2-15,6 0 3 0,-7 0-2 16,3 0 1-16,4-2-1 0,-6 2-1 0,2 0 1 16,3 0 0-16,-5-2-1 15,2 1 3-15,2 0-2 0,-2-1 3 0,4 1-2 16,-7-1-1-16,7-1-3 0,-4 2 2 0,2-1 0 16,-2-1 2-16,2 2 2 0,1-4-4 15,-5 2 2-15,6 2-2 0,-6-2-2 16,6-2 2-16,-2 1 0 0,2 1-2 15,-3-2-2-15,1 2 3 0,2-3 1 0,-2 2 0 16,2-1 2-16,-2 1 1 16,-2 2-6-16,6-3 3 0,-9 0 3 15,9 0 2-15,-6-1 2 0,6 2 16 16,-2-1 9-16,-2-1 16 0,0 3-3 0,2-3-3 16,-2 2-9-16,2-1-10 0,-2-1-7 15,-1 2-5-15,3-2-4 0,2 0-3 16,-4-1 0-16,2 2-2 0,2-1 0 0,-4-2-2 15,0 2 0 1,4-1 3-16,-2 1 2 0,2-2-3 0,0 0 0 16,-4 1-1-16,4 0 1 0,-4-1 1 0,4-1-2 15,0 2 0-15,0-1-1 0,-3-1 0 16,3 2 2-16,0-1-2 0,0-1 4 16,-4 0-4-16,4 0 4 0,0 2 0 15,0-2 3-15,0 0 8 0,0 0 10 0,0 0 12 16,0 0 1-16,0 0 0 15,0 0-6-15,0 0-4 0,0 0-5 0,0 0-5 16,0 0-5-16,0 0-5 0,0 0-1 0,0 0-2 16,0 1 1-16,0-1-2 0,0 0-3 15,0 0 2-15,0 0-3 0,0 0 3 16,0 0-2-16,0 0 1 0,0 0-2 16,0 0 5-16,0 0 0 0,0 0 0 0,0 0-3 15,0 0-4 1,0 0 0-16,0 0-1 0,0 0 5 0,0 0-2 15,0 0-2-15,0 0 1 0,0 0 1 16,0 0 1-16,0 0 1 0,0 0 1 0,0 0 3 16,0 0 0-16,0 0 5 0,0 0 16 15,0 0 11-15,0 0 2 0,0 0-4 16,0 0-7-16,0 0-7 0,0 0-10 0,0 0-1 16,0 0 0-1,0 0-3-15,0 0 0 0,0 0-6 0,0 0 1 16,0 0-1-16,0-1 1 0,0 1-2 15,0 0 7-15,0 0 9 0,0-2 6 0,0 2-4 16,4 0-6-16,-4-1-5 0,0-1-2 16,0 2-3-16,3-1-1 0,-3 1-1 0,0-2 1 15,0 2 0-15,0 0-4 0,0 0 2 16,0-1 0 0,0 1 8-16,0-2-4 0,0 2 0 0,0 0-1 15,0 0 1-15,0-2 3 0,0 2 1 0,0 0-1 16,0 0-1-16,0 0-2 0,0 0-1 15,0 0-3-15,0 0 0 0,0 0-3 16,0 0 2-16,0 0-2 0,0 0 1 16,0 0-2-16,0 0-1 0,0 0 1 0,0 0-2 15,4 0 2 1,-4 2 2-16,4-2 7 0,-4 0-2 0,0 2-3 16,0-2 3-16,2 1 1 0,-2-1-2 15,0 2-2-15,4-1 0 0,0 1 0 0,-4-1-2 16,6 1-1-16,-6 1 6 0,2-2 1 15,3 2 2-15,-1 0-3 0,-4 0-1 16,6 0 0-16,-6 2 3 0,2-3-1 0,2 3 1 16,0 0 1-1,-2-1 4-15,4 5 12 0,-6-3-12 0,9 0-2 16,-9 0-3-16,2 2 2 0,6-1-3 16,-8-1 0-16,6 2-1 0,-4 1 2 0,2-2-2 15,1 1-2-15,1 1 2 0,-4-2 0 16,2 2 0-16,0 0 1 0,-2 2 3 15,6-2 3-15,-5 1 19 0,1 1 3 16,2 1-4-16,-2-2-17 0,2 1-2 16,-4 1-2-16,7-1 4 0,-7 2-5 0,4 0 0 15,-2 0-2-15,0 0 1 0,2 0-2 0,-2 1-1 16,3-1-3-16,-5-1-1 0,6 0 3 16,-6 0 1-16,2 0 0 0,-2-2-2 15,7 3 4-15,-7-3-1 0,2 1-3 16,0-1 0-16,2 1 0 0,-4-1 2 0,2 0-1 15,0 1-1 1,5 7 3-16,-5-8-1 0,2 0 6 0,-6 0-4 16,6 1-1-16,-2-2-9 0,0 1 4 15,-1-1 1-15,5 2 1 0,-6-1 0 0,2 1 1 16,-2-1 0-16,2 0 0 0,0 1-1 16,3 0 0-16,-5-1 0 0,2 1 3 15,2-1-2-15,-2 1-3 0,-2-1 0 0,6 1 2 16,-6-1 4-16,-2 1-3 0,9-1 0 15,-7-1-3 1,2 2-2-16,2 5-9 0,-2-7 12 0,-2 0 6 16,2-1-10-16,-4-1 3 0,3 2 2 0,1-3 7 15,0 1 2-15,-2 1-3 0,-2 0-1 16,8-2-8-16,-8 1 0 0,6-1 2 0,-4 0 4 16,-2 0 1-16,9 0-1 0,-9 0 0 15,6-1-2 1,-6 1 0-16,6 4 15 0,-6-5-3 0,4-1-3 0,-4 0-6 15,2 1 5-15,-2 0 1 0,0-2 1 16,4 0-3-16,-2 1 11 0,-2-1-8 0,0 0-2 16,0 0-15-16,5 0 7 0,-5 0 4 15,4-1 5-15,-4 0 0 0,0 2-1 16,0-3-1-16,2 2-2 0,-2-1 0 16,0-1-1-1,0 1 1-15,0 1-4 0,0-2 1 0,0-1 5 0,0 1-5 16,4-1-1-16,-4-1-20 0,0 0-44 15,0-2-141-15,0 1-191 0,0 1-216 16,0-2-123-16,0-2 46 0,0 1 164 0,-4 1 205 16</inkml:trace>
  <inkml:trace contextRef="#ctx0" brushRef="#br2" timeOffset="-45235.65">22697 10562 28 0,'-4'0'117'0,"4"0"3"0,0 0 5 16,-2 0-1-16,2 0 6 0,0 0 3 0,0 0 2 16,0 0 1-1,-4 0-6-15,-1 0 122 0,5 2-137 0,0-2-9 0,0 2-17 16,0-2-10-16,-2 1-10 0,2-1-2 16,0 2 2-16,0-2 6 0,0 0-1 0,0 1 2 15,0-1-1-15,-4 0 6 0,4 0-6 0,0 0-7 16,0 0-10-16,0 0-6 0,0 0-9 0,0 0-7 15,0 0-10-15,0 0-7 0,4 0-1 16,-4 0-4 0,0 0 2-16,2 0 10 0,3-1-14 0,-1-1 0 0,-2 2-2 15,2-1-5-15,-2-3-2 0,6 3-2 0,-6 0 2 16,2-2 0-16,-1 1 0 0,5 1-1 0,-6-2-1 16,6 1 1-16,-6-1-2 0,2 1 0 15,-2 0 0-15,7 0 2 0,-7-1-1 0,2 2 0 16,-2-1-1-16,6-1 0 0,-6 2-2 15,2-3 2-15,-2 2-2 16,7 0 2-16,1-4 2 0,-4 3-4 0,-4 0 2 0,7 2 2 16,-7-3 0-16,2 2-2 0,2 0 0 15,-2-1-2-15,-2 2 2 0,7-2-2 0,-3 1 4 16,-4 1-2-16,6-1 1 0,-6 0-4 16,2 0 3-16,-2 0 0 0,2 1 0 0,1-1 0 15,-3 1 2-15,4-1-1 0,-6-1-1 0,8 2 0 16,-6-1 1-16,-2-1 1 15,8 2-2-15,-8-2 1 0,7 1-1 0,-7 1 0 0,2-2-1 16,2 1 1-16,0 1 0 0,-2-3 0 16,2 3 0-16,-4 0 0 0,2-1 0 0,-2 1-1 15,0 1 1-15,4-2 0 0,-4 2 0 0,5-1 0 16,-5 1 1-16,0-2-1 0,0 2 2 16,0 0-2-16,2 0 2 0,-2-1-2 0,0 1-2 15,0 0 0-15,0-2 1 16,0 2 2-16,0 0-1 0,4 0 1 0,-4-1-2 15,0 1 1-15,0 0 0 0,0 0 0 0,4 0-2 16,-4 0 2-16,0 0 0 0,0 0 0 16,0 1-2-16,0-1 2 0,0 0 1 0,0 2 2 15,0-1-1-15,0-1 0 0,0 2-2 16,0-1 2-16,0 1 3 0,0 1 3 0,0-2 5 16,0 0-1-16,2 3 0 0,-2-1 0 15,0 0 1-15,0 0-1 0,4 0 0 0,-4-1-1 0,0 3 1 16,0 0-1-16,0-2-4 0,0 2 1 15,0-1-6-15,2 0 2 0,-2 2 2 16,0-2 1-16,0 1 0 0,4 0 1 0,0-1-1 16,-4 1-2-16,0 1 0 0,2-2-1 0,3 1-1 15,-5-1 0-15,2 1-2 0,-2-1 1 0,4 1 0 16,0-1 0-16,-4 1 0 16,2 2 5-16,2-4-5 0,-4 0 1 15,2 2 8-15,-2-2 9 0,4 0 9 0,0 1-3 16,-4-1-5-16,3 0-2 0,-3 0-7 0,0 0-1 15,4 0-4-15,0 0 0 0,-4 0-3 0,0 0-1 16,2-2-2-16,-2 3 1 0,4-3 1 16,-4 2-3-16,2-1 0 0,-2-1 0 0,0 1 2 15,4 1-1 1,-4-2 0-16,4 2 2 0,-4-1-2 0,0-1-1 0,2 2 2 16,-2-1-4-16,5-1 2 0,-5-1 0 0,0 2 2 15,0-1-1-15,0 1 0 0,0-2-1 16,2 1 0-16,-2 0-2 0,0-1 2 0,0 0 0 15,0 2 2-15,0-2 0 0,0 0-2 16,0 2 2-16,4-2-2 0,-4 0 2 0,0 0-4 16,0 1 0-1,0-1 2-15,0 0-3 0,0 2 0 0,0-2 5 0,0 0 0 16,4 1 0-16,-4-1 0 0,0 0 2 0,0 0 0 16,0 2 15-16,0-2 20 0,0 1 27 0,0-1 25 15,0 0 12-15,-4 0 2 0,4 2-11 16,-4-2-8-16,2 0-12 0,2 1-11 0,-7-1-7 15,7 0-8-15,-8 0-12 0,6 0-8 16,-4 0-8-16,-2 0-4 16,5 0-6-16,-11 2-1 0,8-2-4 0,0 0-5 15,-1 1-3-15,-3-1 2 0,4 2 4 0,-2-2-2 16,-3 1 1-16,9-1-2 0,-4 2 0 0,-2-2-3 16,2 1 0-16,-1 1 2 0,1-2 1 15,-2 1 0-15,2-1-1 0,4 2 0 0,-7-1 0 16,7-1-2-16,-2 2 3 0,2-2-2 15,-6 1 1-15,6 1 0 16,-4-1-1-16,-3 3 0 0,7-4 2 0,-2 2 2 0,0-2 1 16,4 2 0-16,-2-2-1 0,-2 1 1 15,2-1 2-15,2 0-1 0,0 2 0 0,-4-2-1 16,-1 1 1-16,5-1-1 0,0 0-2 16,0 0 0-16,-2 0 3 0,2 0-2 0,0 0 2 15,0 0-2-15,0 0 6 0,-4 0 0 0,4-1-3 16,0 1-7-1,-2-2 2-15,2 1-2 0,0-1 2 0,0-1-2 0,0 2-1 16,0-4 2-16,0 2 0 0,0 0 3 0,-4-1 0 16,4-2-2-16,0 1 0 0,-4 1 0 15,4-1 0-15,0 1 0 0,0-1-2 0,-2 1 2 16,2 1-3-16,0-1 3 0,0 0-2 16,-4 1 2-16,4 0-6 0,-5 0-2 0,5 0-7 15,0 0-5 1,0 2-10-16,0-4-490 0,0 2 125 0,0 0-122 15,0 3-162-15,0-1-57 0,0 1 71 0,0-4 195 16,0 3 182-16</inkml:trace>
  <inkml:trace contextRef="#ctx0" brushRef="#br2" timeOffset="-41535.67">20357 5350 15 0,'0'-1'72'0,"0"-1"0"15,0 1-1-15,0-1-1 0,0 1-5 16,0-1-10 0,0 2-18-16,0-3-4 0,0 3-29 0,0 0 1 15,-4 2 7-15,4-1-2 0,-2 1 2 0,2 2 2 16,0 1 2-16,-4 1 2 0,-1 0 5 15,5 1 10-15,-2 4 7 0,2-2 0 16,-8 3-2-16,8-2-7 0,-6 4 1 0,6-1 0 16,-2 2 12-16,-2 0 7 0,0 0 10 15,2-1 0-15,2-1-5 16,-7 13 24-16,3-16-57 0,0 1-9 0,2-2-3 16,2 0-5-16,0-2 0 0,-4 1 1 15,2-2 3-15,2 0 6 0,0-2 18 16,0 1 15-16,0-4-2 0,0 2-17 15,0-3-9-15,0 0-9 0,0-3-1 0,0 2-2 16,0-4-4-16,0-1 0 0,2 0-3 16,2-1 7-16,-4-3-5 15,0 0 1-15,2 0-11 0,-2-2 3 0,4 0-1 0,0-2-1 16,-2 2 2-16,3-1 1 0,-5-1 2 16,2 2 0-16,-2 0-2 0,8 0 4 15,-8 0-4-15,2 2 1 0,2-1-2 16,-2 1-1-16,2-1 3 0,0 1 1 0,-4 2 0 15,2-1 0-15,-2 2-2 0,5 1 0 16,-1 0 2 0,-4 0-3-16,6-3 6 0,-6 4-8 0,0 2-9 15,0 0 2-15,2 0 5 0,-2 3 7 0,4 0 0 16,-4 3 0-16,4 0-3 0,-4 0 2 16,0 2-2-16,2 0 3 0,-2 2 1 0,5-1 1 15,-3 1 1-15,2 1-2 0,0-2 0 16,-2 0 4-16,-2 0 3 0,8-2 2 15,-8 2 1-15,6-3 4 16,-4 0 2-16,7-1 0 0,-7-2 0 0,4 0-4 0,2-2-1 16,-6-1-5-16,9-3 0 0,-5 2-3 15,2-2-3-15,-2-2 1 0,1 1-1 16,-1-3-1-16,0 2 0 0,4-3 2 0,-1 1-2 16,-3 1-1-16,-4 0-1 0,6 0-1 15,-2 1-1-15,-4 2-6 0,2 0-2 16,1 2-2-16,-3 1 1 15,-2 0 7-15,4 3 10 0,-4 1 5 0,2 2 3 0,-2 2-3 16,0 1-1-16,-2 1-2 0,2 2-3 16,0-1 1-16,0 2 1 0,0 1-2 15,0 1-1-15,2 0 1 0,-2 0 3 16,0 0-1-16,0 0-2 0,4-2 4 0,0 1-3 16,-4-2 0-16,0 0 2 0,2-2 3 15,-2 1 2-15,4-2 8 0,0 0 19 16,-4-2 18-16,0 1 7 0,7-4-7 0,-7-1-15 15,2-1-13-15,2-2-11 0,0-2-4 16,2 1-9-16,-4-4-2 0,7 1-2 16,-7-2 0-16,2 0 2 0,2-2-1 0,-2 2 1 15,-2-1-2-15,6 1 0 0,-6 1-3 16,3-1-1-16,-3 3-1 0,2 0-5 16,0 0-4-16,-4 2-2 15,2-1 1-15,-2 2 5 0,4 2 5 0,-4 1 2 0,2 1 0 16,-2 1 3-16,0 2 1 0,0-1 1 15,0 3 1-15,0 0-3 0,0 2 0 16,0 1 1-16,0 0 2 0,-2 1 0 0,2 1-2 16,0-1 2-16,0 1-1 0,0-3 1 15,0 3 2-15,0-2-2 0,0 0 3 16,0-1-14 0,2 1-67-16,-2-3-109 0,0-2-138 0,8 1-115 0,-8-2-8 0,3-2 82 15</inkml:trace>
  <inkml:trace contextRef="#ctx0" brushRef="#br2" timeOffset="-40587.33">20884 5473 42 0,'0'0'127'0,"0"-1"5"0,0 1 2 15,0 0-58-15,0-2-34 0,2 0-21 16,-2 1 42-16,0 0 14 0,0 1-3 16,0-2-5-16,4 2-14 15,-4-1-14-15,0 1-8 0,0-2-11 0,2 1-8 0,-2 1-1 16,4 0 9-16,3-2 7 0,-3 2 12 15,2 0 9-15,0 0 9 0,2 0 3 16,1 0-1-16,1 0 1 0,0 0 2 16,3 0 7-16,-3-1 6 0,5 1 4 0,-3 0 5 15,3-2 5-15,1 1 1 0,-4-1-11 16,3-1-6 0,1 2-18-16,11-5 14 0,-18 4-52 0,5-1-7 15,-2 2-5-15,-1-1-3 0,-5-1 2 0,4 1-1 16,-3 1-2-16,1 1-2 0,-2-1 2 15,-2-1-3-15,2 1-4 0,-4 1-36 16,3-2-85-16,-1 1-127 0,-2 1-142 0,2-2-106 16,-4 1 14-16,0-1 110 0</inkml:trace>
  <inkml:trace contextRef="#ctx0" brushRef="#br2" timeOffset="-39966.82">21126 5343 258 0,'0'0'108'0,"-2"0"-23"0,-2 1-25 0,0 1-14 15,4-2-3-15,0 3 9 0,-2-2 6 16,2 2-2-16,0 0-6 0,0 0 0 16,0 2-8-16,2-1-2 0,-2 1-2 15,4 1 9-15,0-2-3 0,-2 2-7 0,2 0 0 16,-2 2-4-1,6-2-4-15,-1 1-6 0,-1 1-4 0,-2-1-7 0,2 1 1 16,0-1-5-16,1 2 0 0,1-1 1 0,-2-1-1 16,0 1 15-16,-2-1 15 0,3-1 23 15,-3 2 2-15,2-1 11 0,-4-1 21 16,2 2 42-16,0-4 22 0,-2 2 4 16,-2 0-30-16,0 0-43 0,0 0-33 0,0-1-19 15,0 1-8 1,0 0-8-16,0 4 9 0,-2-6-21 0,2 1-4 15,-4 0-2-15,0-1-60 0,4-1-130 0,-2 2-181 16,-4-4-172-16,2 1-29 0,-3-1 88 16,1-1 171-16</inkml:trace>
  <inkml:trace contextRef="#ctx0" brushRef="#br2" timeOffset="-39538.75">21012 5403 41 0,'0'-3'138'0,"0"1"-5"0,0-1-3 0,0 1-22 16,0 1-18-16,0-2-30 0,0 3-18 15,-2-1-17-15,2 1-9 0,-6 0-2 16,2 1-1-16,0 2 8 0,-2-2 15 16,-1 3 13-16,1-1 7 0,-2 3 1 0,0-3 0 15,-1 3-1 1,1-3 2-16,-6 7 43 0,3-5-70 0,5-1-9 16,0 1-10-16,0-1-4 0,-3 1-3 15,3-2-2-15,0 1 0 0,2 1-1 0,2-2-2 16,-7 1-2-16,7 1 2 0,2-1 0 15,-4 1 6-15,8-1 0 0,-2 1 2 16,3-1 1-16,-1 1 1 0,2-1-2 0,4 1-1 16,-4-2-1-16,1 1-3 15,3-1-2-15,0 0 0 0,1 2 1 0,-1-4 2 16,-2 2-15-16,3-1-66 0,3 1-138 0,-4-3-151 16,-1 0-34-16,5-2 78 0</inkml:trace>
  <inkml:trace contextRef="#ctx0" brushRef="#br2" timeOffset="-38949.54">21684 5331 110 0,'0'-2'181'16,"0"-1"-13"-16,0 2-18 0,0-1-24 0,-8 1-26 16,8 1-26-16,-6 0-26 0,4 0-19 15,-9 1-7-15,3 1-9 0,2-1-3 16,-5 2-2-16,5 0 1 0,-4 0-6 0,4 0-3 16,-1 0 0-16,3 0 0 0,-2 0 0 15,2 2 0-15,2-1-1 16,-2-1 1-16,2 8 4 0,2-7 0 15,0 1 1-15,2 1-2 0,2 0 0 0,-2 0-1 16,2 0 3-16,2-2-3 0,-2 4-1 16,3-2-2-16,-1 0 3 0,-2 1 0 15,0 1 7-15,2-2 18 0,-4 1 39 16,3 1 44-16,-1 1 34 0,-4-2 31 0,0 0 25 16,0 0 28-1,-4 0 6-15,-3 5 165 0,1-6-257 0,-2-1-35 16,2-1-26-16,-1-1-22 0,1 2-18 0,-2-2-11 15,6-2-12-15,-4 1-7 0,-3-1-6 16,7-1-10-16,-4 0-64 0,-2 1-163 16,8 1-224-16,-2-2-226 0,-2 0-15 15,0-2 125-15,4 2 222 0</inkml:trace>
  <inkml:trace contextRef="#ctx0" brushRef="#br2" timeOffset="-34726.75">21942 7393 12 0,'17'-15'9'0,"8"0"-2"16,-9 0-6-16,3 2-2 0,6-2 1 16,-7 1-7-16,3 2 4 0,2-1 3 0,-3 1 6 15,3 0-2-15,-2 0-3 0,0 1 2 16,-3-1-3 0,7 2 3-16,14-10 3 0,-18 10 2 0,-3 0 11 15,3 2 4-15,2 0-2 0,-2 1-6 0,-1-1-5 16,-1 1-2-16,6-1-3 0,-7 2-2 15,3 0 2-15,0 3-2 0,-3-1 1 16,-1 2 0-16,-1-1 2 0,5 3 4 0,0 0 1 16,-9 0 3-16,5 3 5 0,3 0-2 15,-3 0 0-15,3 1-2 16,-3 3-5-16,16 6 8 0,-16-4-12 16,3 0-1-16,-3 0 3 0,-1 1 19 0,1 3 21 15,4-3 22-15,-5 2 0 0,1 0-6 16,-1 0-8-16,1 0-8 0,-1 2-4 15,1-2-5-15,-5 1-5 0,5 1 4 0,-1 2 9 16,-1-1 4-16,-3 0 3 0,3 1-2 16,-3 0 8-1,-2-1 6-15,13 16 59 0,-13-14-75 0,-3-2-12 0,3 1-8 16,-2-1-9-16,0 2-6 0,1-1-4 16,-1 2-1-16,0-1 0 0,-2 1 20 15,1-2 26-15,-1 2 25 0,-2 0 14 16,2 0 12-16,-2 0 20 0,-2 2 10 0,3-2 7 15,-1 1-9-15,-4 0-13 0,2 1-18 16,2-1-29-16,-4 3-18 16,-4-1-16-16,2 21 16 0,2-23-43 15,0 2-4-15,-4 0-3 0,-1 1 1 0,3 0-2 16,-2-1 0-16,2 1-2 0,-6-1 1 16,6 0-2-16,-6 0 3 0,1 0-2 0,1 0 7 15,0-1 4-15,0-1 8 0,-3 2-5 16,3-3-4-16,-4 3-4 0,8-1-4 15,-9-1-3 1,5 1 4-16,-8 19 2 0,8-20-9 0,-1 1 3 0,-1 1-1 16,6-2 2-16,-4 2 2 0,-2 0 6 15,6 0 15-15,-5 2 6 0,-1-2 5 16,6 0-11-16,-4 0-8 0,-2 0-9 0,1-1-4 16,3 3 0-16,-2-2 0 0,4 0-8 15,-6-1 4-15,6-1-4 0,-3 2 9 16,3-1-5-16,-6-1 1 15,6 2-2-15,-4 19 2 0,6-18-1 0,-8-3-2 16,8 2 3-16,-2 0 0 0,2 0-2 16,-5-1 3-16,5 1-3 0,-4 0 0 15,4 0 2-15,0-1-2 0,-2 2 4 16,2-1-2-16,0 1 2 0,0-1-2 0,0 0-1 16,0 0 0-16,2-1-2 0,-2 0 0 15,0 0-1 1,4 0 2-16,3 20 8 0,-3-22-5 0,0 2-4 0,2-1 0 15,-4-1 0-15,2 0 0 0,0-1 3 16,3 0 0-16,-7 1 2 0,6-1 0 16,-2 1-1-16,2-1 2 0,-4 1 1 0,2-2 2 15,3 2 1-15,-3 0 0 0,2-1 0 16,0-1-1-16,2 2 1 0,-1-1-1 16,-5-1-3-16,8 1-2 15,-4 1 1-15,2-2-1 0,-6 1-3 0,7-1 3 0,-3 2-2 16,0-1 7-16,-2-1-4 0,2 0 6 15,-3 0-8-15,5-1 1 0,-6 1-9 16,6 1 2-16,-2-1 1 0,-4-1 1 0,3 0 2 16,-1 2-2-16,2-2 1 0,-4 0 0 15,6 0 1-15,-6-1-1 0,2 2 0 16,-1-3 3-16,1 2-3 16,2 14 4-16,-6-14 1 0,4-2-5 0,0 2 2 15,-4-1-2-15,0 1 2 0,0 0-2 16,0 0-2-16,0 0 2 0,0-2-1 0,0 2 4 15,0-1-3-15,0 1-2 0,-4-2 0 16,4 1 2-16,-4-1 1 0,4 0 2 16,0 1-3-16,0 0 2 0,-2 1 0 15,2-1 1 1,-8 2 1-16,1 32 3 0,5-33-9 0,-2-1-1 16,0 2 5-16,2-1-4 0,-2 0 2 15,2 0-2-15,-2-1 2 0,-1 2-4 16,3-1 5-16,-2 0 0 0,2 0 2 0,-2-2 3 15,0 2-6-15,2-1-2 0,-6 1-1 16,5-2 12-16,-1 1 10 0,2-1-8 16,-6 1-12-16,6-1-11 15,-2 1 5-15,2-2 6 0,-7 1-3 0,7-1 6 0,-2 0-6 16,0-1 3-16,-2 1-3 0,4 0-5 16,-2 0 6-16,0 0 3 0,2-1 8 15,-5 0-4-15,3 1 0 0,0 2-4 0,-2-2 0 16,4 1 0-16,-6 0-3 0,1 1 6 15,1-2 5-15,0 2 1 0,-2-2-9 16,6 1-5-16,-5-1-7 16,-1 0 6-16,2-1 0 0,0 1 14 0,0-2-4 0,-3-1-1 15,7 2-3-15,-4-3 2 0,-2 0-2 16,6 1 3-16,-5-1-2 0,-1-1-1 16,2 1 2-16,0-2-2 0,0 0-2 0,-3-1 2 15,3 0 0-15,0 1 3 0,0-1-1 16,0-1 3-16,-5-1-3 0,3 2 11 15,0-2-2-15,-1 0-1 16,1-1-12-16,0 0 2 0,-11 3 4 0,9-4 1 16,4 1-1-16,-5-1 1 0,-3 1 0 15,8-2 1-15,-5 1-2 0,1-1 0 16,2 0-2-16,-3 2-2 0,1-2-1 0,4 0 1 16,-4 0 0-16,3 0 3 0,-3 0-5 15,4 0 1-15,-5-2 1 0,3 1 2 16,0-1 1-16,0 1-3 15,1-1 3-15,-3-1-3 0,4 2-1 0,0-3-1 0,0 0 1 16,-5 1 2-16,5-1 2 0,-2-1-2 16,2 1-1-16,-1-1-1 0,1 2 2 0,-2-1 1 15,2-2 0-15,-1 1-2 0,1 1-1 16,0-1 1-16,-2 0 3 0,6 1 11 16,-5-2-7-16,-1 2 0 0,6-2-16 15,-6 1 5 1,6-1 0-16,-13-6-2 0,9 6 1 0,4-1 5 0,-6 1-2 15,2-2 2-15,-1 1 0 0,1-1-2 16,2 0 2-16,-2 0 1 0,0-2 2 0,2 0 1 16,-3 1-2-16,3 0-2 0,-2-1-2 15,2 1-1-15,2-2 2 0,-6 2-1 16,1-1 2-16,5-1-2 0,-6 2 3 16,6-1-2-16,-4-1 1 15,-3-1 0-15,-3-12-4 0,6 10 2 0,-2 0 1 16,1-1-2-16,1-2 2 0,0 2 1 15,0-1 3-15,-5-1-4 0,3 1-1 16,2-1-1-16,0 1 1 0,0-2 0 0,-1 0-1 16,-1 0 3-16,2 1 1 0,0-1 3 15,0 2-3-15,-3-2 1 0,7 0-4 16,-4 0 2-16,2 1-3 16,-2-3 3-16,-9-18 0 0,13 18-2 0,-6 1 4 15,2-2-2-15,4 3 5 0,-9-2-10 16,5-1 2-16,-2 3-2 0,6-1 4 0,-9 1 2 15,5 0-1-15,-2 1 0 0,2 1-4 16,4-1 3-16,-7 2 0 0,3 0 1 16,0 0 0-16,0 0 1 0,2 0-4 0,-3 2 0 15,3-1 2-15,-2-1 1 16,0 1 0-16,0 1 0 0,-3 0-1 0,3-1 1 16,0 1 1-16,0-1-1 0,-2 1 0 15,-1-1 0-15,1 2 0 0,0 0 2 0,-1 2-2 16,1-2 2-16,0 1-10 0,-2 1 3 15,8-1 1-15,-9 2 7 0,5-1 0 16,-4-1-5-16,3 1 2 0,-3 1-2 16,4-2 2-16,-4 0 2 0,-1 1 1 15,1 0-3-15,0-1-6 0,-1 1 0 0,3-2 4 16,-2 1 2-16,-5-1 2 0,5 0 0 16,-3 2-2-16,3-1-2 0,-2-1-1 15,-3 1 1-15,5 1-1 0,-3 0 1 0,3-1-1 16,-2 2 2-16,-3 0-1 0,5-1 0 15,-2 1 2-15,-1-2 0 0,3 2-1 16,-7-1-4-16,7 1 4 0,-7 0 1 16,3-2 0-16,1 2 0 0,-1-1-2 0,-3-1 4 15,5 0-1-15,-2 0 3 0,-3-1-6 16,9 0-1-16,-11-2 3 0,7 2 0 0,-1-2 0 16,3 1-6-16,-4-2 2 0,1 0 1 15,3 0 3-15,0 0 3 0,-1-1 0 0,1-1 0 16,2 1-6-16,-1 1 1 15,1-2-2-15,0 2 3 16,6-1-1-16,-13-16-1 0,13 17 1 0,-6-1-1 16,8-1 2-16,-2 0-1 0,-2 3 1 0,2-3-3 15,2 1 2-15,0-1 2 0,-5 1 0 16,5-1 0-16,0 1-3 0,0 0 0 16,0 0 0-16,0 1-3 0,5-1 3 15,-3-2 0-15,2 1 1 0,-2 1-2 0,6-1 3 16,-2 0 0-16,1 1 1 15,-1 1 0-15,4 0-2 0,-4 0 4 0,5 1-1 16,-5 3-1-16,4-3 1 0,1 2-2 0,-1 2 1 16,0-1-3-16,-4 2-1 0,1-1 3 15,3 2-1-15,0 0 0 0,1 1 0 16,-1 1 2-16,-4 0-2 0,4 0-3 16,1 2 1-16,-3-1-4 0,7 0-15 0,-5 1-17 15,-2 1-22 1,2 0-15-16,1-1-25 0,-1 0-51 0,0 3-92 0,-3 0-91 15,-1 1-51-15,2-2-11 0,0 2-1 16,1-1-21-16,-3 1 25 0,0 0 77 0</inkml:trace>
  <inkml:trace contextRef="#ctx0" brushRef="#br2" timeOffset="-31705.54">21744 8703 26 0,'2'3'37'15,"2"1"0"-15,-2 1-1 0,2 1-10 16,1-2-6-16,-3 1-3 0,2 1-7 0,-2-2-2 15,2 2-1-15,0 0-2 0,-4-1-1 16,2 1-1-16,6 0-2 0,-8 0-1 0,7 0 2 16,-7-2 0-16,2 2-1 0,2-1 0 15,0 0-1-15,-2 0 5 0,2 1 12 16,-2-1 9-16,-2-1 3 0,8 2-6 16,-8 0-5-16,3 0-3 0,-3 0-5 15,8-1-3-15,-8 1-6 0,2 0 3 0,2 0-4 16,-4 0 4-16,2 0-3 0,2 0 1 15,0 0-4-15,-4 1 13 0,2 1 10 16,3-2 17-16,-5 1-6 0,0-1-7 0,2 0-9 16,-2 2-5-16,0-2-1 0,4-1-2 15,0 2 1-15,-4-1-1 0,0-1 11 0,2 0 13 16,-2 1 15 0,0 0 14-16,0 0 7 0,0-1-3 0,4 1-15 0,-4-2-15 15,0 1-11-15,0-1-7 0,2-1-6 16,-2 2-1-16,0-3-2 0,0 2-3 0,0-1 0 15,0-2-4-15,0 2 2 0,0-1-2 16,0-1-1-16,0 1 0 0,0 0 3 16,0-2-2-16,4 2 2 0,-4 0 2 0,0-2 3 15,0 1 2 1,0-1 6-16,0 2 1 0,0-2-5 0,0 1-1 0,0-1-3 16,0 0-2-16,0 0-2 0,0 2 2 15,0-2-1-15,0 0-4 0,0 1 2 0,0-1-3 16,0 0 2-16,0 0-4 0,0 0 2 15,0 0-1-15,0 0 1 0,0 2 0 16,0-2 0-16,0 0 0 0,0 0 1 16,4 1-1-16,-4-1 4 15,0 0-3-15,0 2 6 0,0-2-3 0,3 0-2 0,-3 1-4 16,0-1 2-16,0 2-2 0,4-2 2 16,-4 1-1-16,4 0 0 0,-4-1 0 15,0 2-1-15,0 0 2 0,2-1 0 0,2-1 0 16,-4 3 0-16,2-1 2 0,-2-1 0 15,4 2 1-15,0-1-1 0,-4 0-2 16,7 0 0-16,-7 1 0 16,2-1 2-16,-2 1-2 0,4 0 0 0,0-2 0 0,-2 2 0 15,2 0 3-15,0 0-2 0,-2 0 2 16,2 0 0-16,-2 2 13 0,-2-3 8 16,9 3 3-16,-7 0-3 0,2-2-6 0,-2 3-4 15,6-2-6-15,-6 2 0 0,2-1 0 16,-1 0-3-16,5 0-1 0,-6 1 2 15,2 0-3-15,0 0 0 16,2 0-3-16,-4 1 1 0,13 6 1 0,-13-6 3 16,2-1 0-16,2 2 15 0,-2-1 13 15,1-1 7-15,1 2-7 0,-4-1-9 0,6-1-4 16,-8 0-6-16,6 2-2 0,-4-2-4 16,2 0-3-16,3 1 1 0,-3-2-2 15,-2 1-3-15,6 1 0 0,-6-1 4 0,2 0-2 16,3 2-2-1,-3-2-2-15,6 9 4 0,-4-9 2 0,-4 1-4 16,7 1 3-16,-7-1 7 0,2 1 20 0,-2-2 16 16,6 1 4-16,-6-1-11 0,6 2-13 15,-8-1-6-15,7-1-8 0,-5 2-3 16,2-1-1-16,0-1-1 0,2 0-3 16,-4 0 2-16,2 0-1 0,1 0-1 0,-3 0-1 15,2 0-1-15,0 0 1 16,4 3 10-16,-4-3 3 0,0-1 8 0,-2 1 4 15,3-2-3-15,-3 2-3 0,2-2-4 16,0 1-5-16,-2 1-3 0,-2-1-4 16,6-1-1-16,-6 1-2 0,4-1-1 15,0 1 1-15,-1 1-1 0,1-2 0 0,0 1-1 16,-4-1-2-16,6 1 0 0,-6-1 0 16,2 1 1-1,2-1-1-15,0 2 0 0,-2-1 2 0,3-1-2 0,-3 1 2 16,-2-1-1-16,4 2-1 0,0-1 1 0,-2 0 0 15,2 2 1-15,0-1-1 0,2-1 1 16,-6 0-4-16,2 1 6 0,7 2-3 16,-7-4 2-16,2 4-4 0,-2-2 2 15,2 0-1-15,0 0 2 0,-2 0-1 0,5 1 1 16,1-1-2-16,-6 1 0 16,2 0 1-16,0 0 2 0,2 0-1 0,-4 1-1 15,3 0-1-15,-1-1 2 0,-2 1 0 0,2-1 2 16,-2 1-1-16,6-1-1 0,-6 1-2 15,2 1-1-15,-2-2 1 0,3 1 2 16,-1-1 2-16,-2 1 0 0,6 1-4 16,-6-2 2-16,2 1 0 0,-2 1-1 0,2-2 1 15,1 1-2-15,1 1 0 16,0 7 3-16,-2-8-1 0,-2-1-2 16,6 2 1-16,-8-2-1 0,7 1 3 15,-5 0-1-15,-2-1-2 0,8 2 1 0,-6-2-1 16,2 1 2-16,-2 0-4 0,2-1 1 15,1 1 2-15,-3 1-1 0,4-2 4 16,-2 1-3-16,2-2 3 0,-2 1-4 0,0-1 0 16,3 2 0-16,-5-2 0 0,2-1 0 15,0 0 0-15,2 1 1 0,-4 0-1 16,7 0 0-16,-7 0 2 0,6-1-1 0,-6 1-2 16,4-2-2-16,-2 2 3 0,2-1 1 15,-1-1 3-15,1 2-1 0,0-1 0 16,0-2 0-16,2 3-2 0,-5-3 0 0,5 1 2 15,-2-1-1-15,0 1-1 0,0 0 1 16,1 0-4-16,1-1 2 16,-2 0 0-16,4 2 0 0,-8-2 0 0,9 0 0 15,-5 0 2-15,2 0 0 0,1 0-1 0,-1 0 2 16,2-1 0-16,-4 2-1 0,5-1 3 16,-3-2-7-16,0 2 2 0,0 0-3 15,1 0 4-15,1-2 0 0,-2 3 2 0,1-3 0 16,-1 2 1-16,2-1-4 0,-1-1-1 15,-1 1 3 1,2-1 1-16,0 1-1 0,-3 0 1 0,3-2-3 0,-4 4 0 16,5-3-3-16,-5 1 6 0,4-1-3 0,-4 1 0 15,3 1-3-15,1-2 2 0,-4 2 1 16,4-1 3-16,-3 1-2 0,-1 0-1 16,4 0 0-16,-4-2 0 0,1 2 0 15,1 0 0-15,0 0 0 0,0 0 0 0,1 0-1 16,-1 0 2-1,-2 0-1-15,11 3 2 0,-11-3 1 0,0 0-4 16,2 0 1-16,-2 0-4 0,1 0 1 16,-1 0 2-16,2 2 1 0,-6-2 0 0,2 0 1 15,3 1 2-15,-3 0-3 0,2 0 0 16,-4 0 0-16,2 1-1 0,0-1 2 16,-2 0-1-16,5 1 5 0,-3-2-4 15,0 2 1-15,-2-2-4 0,2-1 1 16,0 3-2-16,-2-2 3 0,2 0 3 0,-4 0-3 15,2 1 0-15,3 0 0 0,-1 0 9 0,-4 1-2 16,0-1-3-16,2 1-4 0,-2 1-4 16,0-2 4-16,0 2 0 0,0 0 5 15,0 0-3-15,0 0 4 0,-2 0-1 16,2 0-2-16,0 1-3 0,0 0-1 0,-4-1 2 16,4 1 0-1,-5-1 2-15,3 7 5 0,2-6-2 0,0-1-1 16,-4 1-7-16,2-1 1 0,-2 0 4 0,0 2-1 15,4-2 0-15,-2 1-7 0,-2-1 1 16,0 2 1-16,1-1 2 0,-1-1-1 16,2 2 2-16,-2-1 0 0,0-1 2 15,2 2-2-15,2-2 0 0,-6 1 0 0,6-1 0 16,-9 0 2 0,7 0 2-16,-4 5 4 0,-2-5-8 0,6-2 0 15,-2 2 1-15,-3-1 3 0,1-1-2 16,2 1-2-16,-2-1-2 0,2 1 2 0,-2-2 2 15,1 1 3-15,-1-1-1 0,2 0-1 16,-2 0-8-16,4-1 4 0,-2-1 2 16,0 2 4-16,2-3 0 0,-5 2-1 15,7-2 2-15,-8 0-2 0,2-2-6 16,4 2 2-16,-2-1 0 0,0-1 0 16,1 1 0-16,-1-1-2 0,0 2 1 15,2-2-2-15,2 2 3 0,-6-1-1 0,6 0 0 16,-4 1-3-16,0-2 1 0,4 2-5 15,-2-1-1-15,2-1-21 0,-5 2-49 16,3-1-80-16,2-1-81 0,0 1-67 16,0-2-58-16,-4 1-53 0,4 0 24 15,-4 0 84-15</inkml:trace>
  <inkml:trace contextRef="#ctx0" brushRef="#br2" timeOffset="1649.6">22217 9811 16 0,'-4'0'84'0,"4"0"0"0,0-1 3 16,0 1-1-16,0-2-9 0,0 1-14 16,0-1 0-16,0 1 1 0,0-1 5 0,0-1 3 15,0 2-2-15,0-1-4 0,0 0-6 16,0 1-5-16,0 0 0 0,0-2-2 0,0 3 3 15,0-2 7-15,0 1 3 16,0 1 4-16,-4 0 68 0,4 0-77 0,0 0-2 16,0-2-7-16,-2 2 1 0,2 0 0 0,0-1-3 15,0-1-7-15,0 2-8 0,-4-3-11 16,2 3-5-16,2-2-4 0,0 1 1 0,-4 0-2 16,0-1-1-16,4 1-2 0,0 1-3 0,-2-2 2 15,2 2 6-15,-5-1 5 0,1-1 5 16,4 2-1-16,-2-1-3 15,-2-1-6-15,2 2-5 0,2-1-1 0,-4 1-2 0,0-2-1 16,2 2-3-16,2-2-1 0,0 2-1 0,-5-1 0 16,3 0-1-16,2 1-1 0,0 0 0 0,-4 0-1 15,4-2-1-15,-4 2 2 0,4 0 0 16,0-1 0-16,0 1 2 0,0 0 1 0,0 0-2 16,0 0-4-16,-2 0 2 0,2 0 1 0,0 0 0 15,0 0 0 1,0 0 1-16,0-2 1 0,0 2-2 0,0 0-2 0,0 0 1 15,0 0-1-15,0 0 4 0,0 0-4 16,0 0 4-16,0 0-4 0,0 0 4 0,0 0-1 16,0 0 4-16,0 0-4 0,0 0 1 15,0 0-2-15,0 0 2 0,0 0 2 0,0 0 9 16,-4 0 0-16,4 0 0 0,0 0-4 0,0 0-4 16,-4 0-3-16,4 0-2 15,0 0-1-15,0 0 0 0,-2 0 1 0,-2 2-2 16,4-2 1-16,0 0-3 0,-2 1 3 15,-3-1-2-15,1 2 6 0,4-1-3 0,-2 0 0 16,-2 1 0-16,2 0 0 0,-6-1 0 0,6 2 3 16,-2-1-1-16,-3 1-1 0,3 0-4 15,-2-1 3-15,0 3 1 0,0-2 4 0,-3 2-2 16,3 0 6-16,-4 2 0 0,4 0 2 16,-5 1 0-16,5-1 0 0,-4 2-6 0,-1 0 0 0,3 1-118 15,-2 4-67-15,-1 1-43 16,1 0 92-16,0 2 54 0,-1-3 34 0,3 3 28 15,-2 0 18-15,0-1 13 0,-5 2 4 16,7 2-3-16,-3-1-2 0,1 2-1 16,0 1 6-16,-1 0 10 0,-1 0 9 15,2 2 2-15,-1 0-1 16,-9 29 53-16,7-26-48 0,-1 1 3 0,6 1 2 16,-3-2 8-16,-3 1 7 0,1-1 7 15,-1 0-3-15,1 0-8 0,1-1-10 0,2-2-7 16,-7 0-11-16,3-2-7 0,1 1-5 15,-1-4-6-15,-3 1-5 0,5-2 0 16,-3 0-4-16,-1-2-2 0,3 1 1 16,-3-4 4-16,-1 0 2 0,1 0 7 15,-1-3 6-15,1 1 2 0,-5-4-1 0,5 2-12 16,-1-3 6-16,1 0-16 0,-1 0 4 0,0-1-10 16,-1 1-1-16,1-3 1 15,5 1-3-15,0-1 0 0,-3 0-2 0,3 0 1 16,1 0-3-16,-3 0-4 0,3 0-19 15,5 0-112-15,0-1-154 0,0-1-181 0,0 0-97 16,6-1 32-16,-4-2 127 16</inkml:trace>
  <inkml:trace contextRef="#ctx0" brushRef="#br2" timeOffset="3090.63">20797 11253 163 0,'-8'-3'206'0,"2"0"-50"0,0-2-23 15,-1 2-11-15,1 0-18 0,2 0-29 16,-2-1-16-16,2-1-6 0,0 0 1 0,2 1-4 16,-3-2-3-16,3 2-8 0,2-3-6 15,0 3-3-15,0-2 4 0,0 2 3 0,2-2 6 16,3 1-3-16,-3-1-9 0,6 1-10 0,-2 3-2 16,4 0 23-16,-8 1 34 0,9 2 44 15,-5 2 31-15,4 2 15 0,-3 2-7 0,3 2-29 16,-2 2-144-16,0 1-98 0,1 1-67 15,-3 1 75-15,4 1 45 0,-8-2 25 16,9 2 16-16,-5-1 13 0,2-1 3 16,-2-1 1-16,0 0-1 0,1-3 2 0,-1 2 1 15,2-2-1-15,2-2 0 0,-3-2-32 16,-1-1-65 0,4-2-84-16,3-6-392 0,-7 0 222 0,2-2 17 0,-6-3 62 15</inkml:trace>
  <inkml:trace contextRef="#ctx0" brushRef="#br2" timeOffset="3290.7799">20994 11170 63 0,'0'-3'146'15,"-7"2"14"1,7 2 5-16,-10 10 148 0,2-2-167 0,6 0 1 0,-4 3 3 16,-3-1 6-16,7 3 9 0,-4 1-2 15,-4 0-22-15,3 3-33 0,-3 0-38 16,-4 0-25-16,3-1-18 0,3 1-10 15,-2-2-8-15,-1-1-9 0,5-1-36 0,-4-2-98 16,0-2-141-16,3-1-143 0,1-1-69 16,-4-1 42-16,2-2 119 15</inkml:trace>
  <inkml:trace contextRef="#ctx0" brushRef="#br2" timeOffset="3511.93">20770 11583 78 0,'2'3'67'0,"7"1"-3"0,-7 1 14 0,2-1 1 16,-2 2-8-16,6-1-16 0,-6 1-10 16,5 1-15-16,1 0-8 0,2 1-7 15,-4 0-3-15,5-1-5 0,-3 1-4 0,0 1-1 16,0-2 0-16,3 1-5 0,-3-2-28 15,0 0-49 1,1-2-64-16</inkml:trace>
  <inkml:trace contextRef="#ctx0" brushRef="#br2" timeOffset="3726.54">20952 11629 31 0,'4'-3'190'0,"1"0"-13"0,-5 0 3 0,0 3 22 16,0 0 34-16,0 3 34 15,0 0 17-15,-9 9 278 0,9-4-316 0,-2 1-37 16,-4 3-41-16,2 1-42 0,-2 2-39 16,-1 0-29-16,-3 2-23 0,0 1-14 15,-1-1-11-15,1 0-7 0,0 0-5 16,-1-1-2-16,3-1-8 0,-2-1-86 0,4-2-153 16,-3 0-172-16,1 0-113 0,0-2-54 15,6-1 41-15,-6-1 113 16</inkml:trace>
  <inkml:trace contextRef="#ctx0" brushRef="#br2" timeOffset="4244.58">20849 12069 7 0,'-2'3'146'0,"-8"0"177"15,5-2-156-15,3 1-19 0,-2-1-29 0,2 0-38 16,2-1-30-16,-4 0-18 0,8-1-10 15,-4 0-6-15,0 1 5 0,6-2-1 16,-4 1-2-16,7-1-7 0,-3 1-4 16,-4-1-2-16,6 2 2 0,-2 0 0 0,1 2-2 15,-1-1 2 1,2 1 23-16,0 3 143 0,1-1-47 0,-9 0 9 16,2 2 1-16,-2 2-2 0,0-1-4 15,-2 0-8-15,2 1-4 0,-9 1-9 0,7 0 0 16,-4 0-10-16,-4 2-9 0,1-2-13 15,3 0-21-15,0 0-16 0,0 0-14 16,0-2-12-16,2 1-8 0,-1-1-3 0,3 1-2 16,2-1 3-16,2-1-2 15,-2 0 2-15,9 0 1 0,-3 0-3 0,0-1-2 16,0-3 2-16,9 3-3 0,-5-2 5 0,-2 0-2 16,3 0-1-16,-1 0-33 0,0-1-114 15,1 1-169-15,-1-2-165 0,-4 2-94 16,0-1 0-16,1-1 88 0,-1-1 148 15</inkml:trace>
  <inkml:trace contextRef="#ctx0" brushRef="#br2" timeOffset="4868.57">20863 12613 85 0,'-10'18'219'16,"6"-10"-145"-16,2-2-19 0,-2 1-17 15,2-2-4-15,-2-1 7 0,4 1 25 0,-5-2 24 16,5-2 13-16,0 2-12 0,0-3-22 16,0-3-16-16,5 0-17 0,-1-1-12 15,-4-2-11-15,6-3-4 0,-4-2-4 0,-2-1 1 16,8 0 15-1,-6 0 31-15,-2 2 31 0,6-1 9 0,-6 1-21 0,5 1-23 16,-1 1-19-16,-4 1-10 0,2-1-6 16,-2 4-4-16,0-1 0 0,4 4 25 0,0 1 26 15,-4 1 29-15,2 5 2 0,2 2-12 16,-4 2-19-16,0 2-16 0,2 2-15 16,-2 1-6-16,0 1-6 0,0 2-4 15,0 2-2-15,0-2-5 16,0 1-2-16,0 20-2 0,0-19 0 0,0-2 2 15,0 0 4-15,0-3 21 0,-2-2 27 16,2-1 35-16,0-2 8 0,-4 0-18 0,2-4-29 16,2 0-19-16,-8-5-16 0,6-2-5 15,-2-3-4-15,-1-1-4 0,-1-4-3 16,0-3-2-16,0-1-1 0,0 2 2 16,2-3 0-16,-3 2 0 15,3 2 2-15,-6-11 1 0,8 10-4 0,2 4-3 16,-8-1 0-16,8 1-2 0,-3 1-2 15,3 0 3-15,-4 1 0 0,4 1 6 0,4 1 2 16,-1-1 1-16,-3 3-1 0,4 0 0 16,0-1 1-16,-2 1 1 0,6 1 0 15,-2-2 0-15,-4 2-2 0,7 0 1 0,-3 0 2 32,0 0-2-32,11 0 0 0,-11 0-5 0,8 0-7 0,-8 0-91 15,1 0-146-15,7 0-177 0,-8 0-124 16,5 0-1-16,-9 2 95 0,6-1 156 0</inkml:trace>
  <inkml:trace contextRef="#ctx0" brushRef="#br2" timeOffset="5894.54">21006 12825 68 0,'-2'0'71'0,"2"0"-3"0,0 0-15 16,0 0 2-16,0 0 1 0,0 0 15 0,0 0 5 16,0 0 6-16,0 0 3 0,0 0 6 15,0 0 0-15,0 0 3 0,0 0-4 16,0 0-4-16,0 0-10 16,0 0-13-16,0-2-16 0,0 1-12 0,0-1-11 0,0 1-10 15,0-1-6-15,0 1 0 0,0-2-1 16,2 3-5-16,-2-4 1 0,0 4-3 15,4-1 2-15,-4 1 11 0,0 0 24 16,2 0 35-16,-2 1 38 0,4 1 23 0,1 1-6 16,-3 0-23-16,2 0-27 0,0 3-20 15,2-2-17 1,-4 3-10-16,8 4 0 0,-5-3-23 0,1 0 4 0,-2-1-4 16,2 1 1-16,-4-3-8 0,6 3 0 15,-5-2 4-15,5 1-1 0,-2-2-3 16,-4 1-10-16,-2-1-36 0,4-3-83 0,0 2-107 15,-4-3-80-15,2-1-45 0,3-1-13 16,-5-3 5-16,0 2 57 0</inkml:trace>
  <inkml:trace contextRef="#ctx0" brushRef="#br2" timeOffset="6048.96">21107 12828 41 0,'0'-5'222'0,"0"1"-8"0,0-1-16 15,-4 2-19-15,0 1-8 0,4 2-18 16,-2 2-19-16,2 1-23 0,-6 0-24 15,6 3-22-15,-4 0-20 0,0 2-19 16,1 1-11-16,-1 0-9 0,0 1-7 0,-2-1-55 16,6 0-114-16,-6 8-598 15,2-10 366-15</inkml:trace>
  <inkml:trace contextRef="#ctx0" brushRef="#br2" timeOffset="6638.62">20892 13210 193 0,'-2'11'164'0,"-4"-2"-24"16,-2 0 0-16,2 0-10 0,1-3-17 15,-1-1-34-15,4 2-27 0,-2-3-20 16,0-1-6-16,4-1-11 15,0-2-4-15,0-3-8 0,4-2 4 0,0-3-3 0,-4 1 0 16,2 0 6-16,-2-2 11 0,6 0 15 16,-6-2 10-16,0 1 11 0,5-1 14 15,-1 0 13-15,-4 3 7 0,0-2-4 0,0 3-9 16,0-2-9-16,0 3-15 0,0 0-20 16,2 0-18-16,-2 2-8 0,0-1-5 15,0 2 2-15,4 2 0 16,0 1 10-16,-2 1-8 0,2 2-5 0,-4 2 1 15,2 2 0-15,-2-1 0 0,4 3-1 16,1 0-7-16,-3 0 2 0,-2 2 0 0,4-1 6 16,-2 1 0-16,-2-1 1 15,0 2-1-15,4-1-3 0,0 1 1 0,-4-2-1 16,0 2 0-16,0-1 2 0,0-1-2 16,0-1 3-16,0 0-3 15,0 8 4-15,0-10-1 0,0 1 5 0,-4-2-4 16,0-2-1-16,2-1-3 0,-2 0 2 15,2-1 0-15,-3-1 1 0,-1-1-3 16,2-1 1-16,2-1 2 0,-6-1-2 0,6 0-3 16,-7 2-1-16,7-2 3 0,-2 0 1 15,2 1-1-15,2-1-1 0,-4 1-6 16,0 1 1-16,4 0 5 0,0-1-1 16,0-1 2-16,4 2-2 0,0-1 1 0,-2 1 1 15,2-1 0-15,-2 1-2 0,7-3-2 16,-3 3-36-16,4 0-80 0,-8-1-116 15,7 1-119-15,-1-1-74 0,0-1 24 0,-2 3 97 16</inkml:trace>
  <inkml:trace contextRef="#ctx0" brushRef="#br2" timeOffset="7180.55">21006 13315 23 0,'4'1'64'16,"-4"-1"-28"-16,0 0-14 15,2 0-9-15,-2 2-3 0,4-2-5 0,1 2-4 0,-5-2 7 16,2 0 6-16,-2 1 15 0,4 1 14 16,0-1 14-16,-4 2 9 0,0-1 7 15,2 1 5-15,-2-1 5 0,4 0 2 16,-4 1-2-16,0 0-10 0,-4 0-17 0,4-1-13 15,0 1-15-15,-2-1-9 0,2 0-6 16,0 0-7 0,0-1-2-16,0 4 0 0,-4-4-4 0,4 1-3 15,0-1 2-15,0 1 1 0,-4-1 2 0,4 1-3 16,0-1 0-16,0 0 1 0,0-1 0 16,0 4 0-16,0-4 0 0,4 1-1 0,-4-1 2 15,0 2 3-15,0-2 0 0,4 0-1 16,-4 1-2-16,0-1 0 0,0 0-1 15,0 0-1-15,2 2-2 0,-2-2 2 16,4 0 1 0,-4 1-1-16,0-1 1 0,0 2 0 0,2-1 1 0,-2-1-1 0,0 2 0 15,0-1 0-15,4-1 0 0,-4 1 0 16,0 1 1-16,4 0-2 0,-4-1 1 0,0 1 0 16,0-1 3-16,2 1 0 0,-2 1-1 15,0 0 1-15,0-1 0 0,-2 3 1 16,2 0-1-16,0-1 0 15,0 0-6-15,-8 6 2 0,8-6 2 0,0 1-1 16,0-3-1-16,0 2-4 0,-2-1 1 16,2-2-6-16,2-1-34 0,-2 0-68 15,0 0-109-15,4-1-67 0,-4-1 7 16</inkml:trace>
  <inkml:trace contextRef="#ctx0" brushRef="#br2" timeOffset="7858.62">21023 13344 4 0,'-2'-2'204'0,"2"1"-52"16,0 1-46-16,0-2-38 0,0 1-24 15,0 1-11-15,0 0 0 0,0 0 11 0,0 1 12 16,0 1 11 0,0-1 10-16,2 5 99 0,2-3-80 0,0 2-10 15,-4-1-14-15,2 1-20 0,2-1-16 0,-4 0-15 16,2 3-1-16,2-3-13 0,0 1-4 16,-2-1-8-16,3 1-11 0,-3-4-49 15,6 2-84-15,-6-1-111 0,2-2-87 16,-2 0 0-16</inkml:trace>
  <inkml:trace contextRef="#ctx0" brushRef="#br2" timeOffset="8077.19">21124 13338 71 0,'2'-5'303'0,"-2"2"-27"16,0 0-30-16,0 2-8 0,0 1 5 16,0 0 18-16,0 1 25 0,0 4 9 15,-2-3-14-15,2 5-30 0,-4-1-33 0,0 1-35 16,2 2-35-16,2 1-44 15,-7 4-35-15,3 0-27 0,0 1-13 0,2 0-10 16,-4 0-5-16,-2 0-7 0,5 0 0 16,-5 0-7-16,6 0-2 0,-2-2-9 0,2-1-47 15,-6 0-156-15,6 0-221 0,-5-1-221 16,-1-1-89-16,2-2 80 0,-4-1 180 16,8-1 189-16</inkml:trace>
  <inkml:trace contextRef="#ctx0" brushRef="#br2" timeOffset="8720.94">20874 13699 48 0,'0'2'104'0,"-4"1"-30"16,4-2-13-16,0 2-15 0,0-2 11 0,0-1 13 16,0 2 26-16,4-2 6 0,-4 0 6 15,0 0-7-15,0-2-6 0,2 1-15 0,-2-2-24 32,0-1-14-32,8-8 7 0,-8 3-36 0,2 0-6 0,2-3-1 15,-4-2 1-15,2 1-3 0,-2-4 1 16,4 2-5-16,1 2 4 0,-5-1 1 0,2 4 4 15,-2-2-3-15,0 2-3 0,4 3-3 16,-2 0 0-16,-2 1 4 0,0 3 3 16,4 1 10-16,-4 4 9 0,4-1 9 15,-4 3-3 1,2 3-7-16,-2 9 7 0,4-5-20 0,0-1-3 0,-4 0-3 16,0 3-2-16,3-1-2 0,1 1-1 15,-4-2-1-15,0 1 2 0,0 0-2 0,0 0 0 16,0-2 2-16,0 1 0 0,0-1-1 15,0-1 4-15,0 2 11 0,0-4 10 16,0 0 7-16,-4 1 2 0,4-2-7 16,-3 0-4-16,3 0-10 15,-8 3 6-15,8-5-15 0,-2 0 1 0,-2-3-2 16,0 1-4-16,2-1-3 0,-2-1 3 16,-3 0 3-16,3 0-2 0,2-1 1 15,-4-1-1-15,-2 1-1 0,6-3 2 0,-7 3-3 16,7 0 2-16,-2-2-2 0,2 0 1 15,-2 1-4-15,0-1 0 0,4 0 1 16,0 0 2-16,0 2 2 0,4-5-1 16,0 4 3-16,-4 1 1 0,2-1 0 15,2 1-4-15,-2 1-1 0,7 0-2 16,-7 0 2-16,2 0-5 0,2 0-21 16,-2 0-73-16,2-2-110 0,1 1-132 0,-1-1-62 15,2-1 36-15</inkml:trace>
  <inkml:trace contextRef="#ctx0" brushRef="#br2" timeOffset="9034.6">21054 13642 45 0,'2'-4'32'15,"6"2"3"-15,-6 0 15 0,4 1 17 16,-6 1 8-16,8 1 1 15,-5 4 69-15,1 0-81 0,0-1 4 0,-4 0 7 16,0 3 11-16,0-1 10 0,0 1 13 16,0-1 17-16,0 0 19 0,-4 0 27 15,0 0 19-15,4 0-3 0,0 0-28 0,-3-1-44 16,3 1-41-16,0-2-30 0,0 2-16 16,0-1-10-16,0-1-5 0,3 2 1 15,-3-1 25-15,8-2 17 0,-6 1 17 16,2-2-18-16,2 1-12 0,0-2-20 0,1-1-9 15,3-1-12-15,-4-1-54 0,4-1-134 16,1-3-182-16,-1 0-203 0,0-1-25 16,1-3 88-16,-9 2 197 0</inkml:trace>
  <inkml:trace contextRef="#ctx0" brushRef="#br2" timeOffset="9884.57">20793 11233 84 0,'0'-7'195'16,"0"0"-58"-16,-4-3 38 0,2 4-102 0,2 0 4 0,-6 0 8 15,2 0 5-15,-1 1-6 0,3 0 0 16,-4-3 1-16,-2 3 4 0,6 0 2 0,-6 0-5 16,6 1-7-16,-9 0-7 0,5 2-6 15,0 0-4-15,-2 1-7 0,1 1-7 0,-3 0-9 16,4 1-7-16,0 2-5 0,-9 2-6 0,7 1 0 15,-3 2-105-15,-3 5-61 0,4 2-32 16,-3 1 89-16,-1 4 57 0,1 2 36 16,1 3 28-16,-5 7 27 0,3 4 17 15,2 8 1-15,-5 8-6 0,1 5-16 0,1 4-9 16,3 6-17-16,-3 2-12 0,3 1 8 16,1 4 21-16,1 1 36 0,4 1 36 0,0 4 21 15,-3-2 12-15,7 1-8 0,2-1-12 16,0 1-18-16,0 4-16 15,0 0-3-15,2-1-16 0,3-5-14 0,1-5-26 16,0-6-16-16,2-5-9 0,1-4-6 0,1-4-3 16,4-5 0-16,-3-3-3 0,1-5-1 15,3-1 6-15,-7-3-2 0,6-1-4 16,-3-4 4-16,-3-3 0 0,2 0 1 16,5-4-9-16,-9-3-3 0,4-2 0 0,-8-2-8 15,9-1-10-15,-5-2-56 16,2-3-115-16,-2 0-153 0,-2-2-123 0,3-3-81 15,-1-1-28-15,-2-4 64 0,-2-1 136 0</inkml:trace>
  <inkml:trace contextRef="#ctx0" brushRef="#br2" timeOffset="12440.4597">20487 12591 20 0,'0'0'169'0,"-8"0"-36"0,8 1-11 16,-2 1 8-16,2 1-80 0,-4 0-44 15,2 1-24-15,-2 1 63 0,-1-1 40 16,3 2 27-16,-2-2 25 0,2 3 21 0,-6-1 23 16,2-1 21-16,-1 3 9 0,1 1 1 15,-4-1-19 1,0 1-38-16,-11 7 58 0,9-9-140 0,-3 1-22 0,-2 1-16 16,1-1-10-16,-3-1-7 0,-5 1-7 15,-3-1-4-15,0 1-6 0,-8-1 1 16,-7 1 3-16,3 1 0 0,-8-2-3 15,-3 2 2-15,-4 0 11 0,2-2 26 0,-5 3 23 16,-3-3-1-16,-2 1-16 0,-9-1-13 16,1 0-9-16,4 0-5 15,-4-1-11-15,3-2-3 0,-1 1-4 0,-2-2-2 0,4 0-2 16,-4-2-1-16,-1-1 6 0,-5 0 17 16,3 0 18-16,-1-1 8 0,2-2-7 15,-3 0-8-15,7-2-9 0,-2-1-9 16,2-1-5-16,-1-1-3 0,1-2-3 0,-2-4 1 15,4 1 4-15,0-3-2 0,1-2-3 16,6 0-3 0,7-3 1-16,-60-22-7 0,63 19 1 0,-1-2 0 0,0-2-1 15,1-2 3-15,-5 0 3 0,4-3-2 16,-1 0 6-16,1-3 5 0,1-1 4 16,1-2-7-16,-2-2-4 0,7-1-4 0,0-2-2 15,-1 0 0-15,9-5 4 0,-6 2-2 16,6-3 10-16,-3-1-5 0,5 0 3 15,-4 0-12 1,6 0 2-16,-31-51-5 0,29 53 8 0,2-1 3 0,2-1-1 16,-6-1 0-16,2-1-2 0,4 1 0 15,-2-2-1-15,2 0 1 0,-2 0 4 0,4 1 2 16,2 1-3-16,-2-3-3 0,0 1-3 16,3-1-1-16,-1-2-3 0,0-3 0 15,2-1 3-15,1-2 6 0,1 2 3 0,0 3 2 16,-2 0-3-1,3 2-7-15,-19-49-4 0,18 56 9 0,2-1-1 16,-1 1-2-16,-1-1 1 0,2 2-2 0,-6 0 0 16,7 1 6-16,-7 0-1 0,2 0 2 15,1 1 0-15,-5 1-2 0,4 0 1 0,-8 0-1 16,4 1-2-16,-2 1 1 0,-2 1-2 16,2 0 1-16,-4 0-4 0,-2 1 1 15,2 2-3-15,4 3 1 16,-4 0-1-16,-35-31 7 0,33 34 0 15,-7 1-4-15,7 2-4 0,-6 2 4 0,-3 2 4 16,5-1 4-16,0 5-2 0,-5-1-2 16,3 2 0-16,-2 2 0 0,3 1-2 0,1 1-2 15,2 1-2-15,-4 1 0 0,1-1 1 16,1 3 1-16,-2 0 4 0,-3-1 0 16,1 0-4-16,1 1 3 15,-5 1 0-15,-50-10 10 0,53 11-8 0,-1 1-3 16,1 1-4-16,-5 1 0 0,5 1 1 15,-3-2 1-15,-1 3 2 0,3-1-2 16,-5 3-1-16,-1 0 2 0,-1-1 4 0,-6 0 1 16,4 3 7-16,3-1-5 0,-7 0 0 15,4 0-3-15,4 0-4 0,-3-1 1 16,3 0-1-16,-4 0-1 16,-51-4-6-16,51 3 5 0,-2 1 5 0,3 1 4 15,3 0 3-15,-4-1-4 0,5 0-2 16,-3 2-5-16,6-1 2 0,-1 1-1 15,3-1 8-15,-1 2-5 0,-3-1-2 0,5-1-3 16,0 1 3-16,-1 1 0 0,5 0 1 16,-4-2-3-16,-1 1 6 0,5-1 1 0,-2 0 4 15,5 2-6-15,-34-5 6 16,37 3-2-16,2-2-2 0,2 1-4 16,2-2 1-16,0 1-2 0,3 1 2 15,1-2-1-15,0 0-1 0,2 1 2 0,3-1-2 16,-1 0 2-16,1 0-3 0,1 0 11 15,0 0-5-15,3 2-2 0,-3-4-11 16,7 2 4-16,-2 0 5 0,-3 0 2 0,7 0 0 16,-2-1 1-16,-5-1-2 15,5 1 1-15,2-1-4 0,-3 0 2 0,1 0 0 16,0-1 1-16,-3 0 1 0,3 0-1 16,0-2-1-16,-3 0-2 0,3 1 1 0,-5 0 0 15,5-1 2-15,2 1-1 0,-3-1 1 16,-3-1-2-16,4 1 0 0,-7 0 0 0,9-1 1 15,-11-2-2-15,11 2-3 0,-9 0-2 16,1 0 5-16,-3 0 0 16,3 0 3-16,-1 0 0 0,1 0-2 0,-1 0-1 15,-2 0-2-15,5 2 5 0,-3-1-2 0,5 1 1 16,-4-1 1-16,1 1-2 0,3-1 0 16,-3 2-3-16,5-1 1 0,0 1 2 15,1 0-1-15,-1 1 1 0,4-1 0 16,-3 3 2-16,1-1-5 0,0 0 0 0,2 0 2 15,-1 1 7-15,-7-9 1 16,12 9-7-16,-4-1-1 0,2-1 2 16,-1 2 0-16,3-1 6 0,-6-1 8 15,6 2-4-15,-2-1-12 0,2 2-7 0,2-2 2 16,-8 2 4-16,8-1 2 0,-2 1 3 16,-3 0-4-16,5 0 3 0,0-1 0 15,-2 2 0-15,2-1 2 0,0 2-2 0,-4-1 0 16,4-1-2-16,-4 1-1 15,4 1 1-15,0-2-2 0,0 2 1 0,0-2 2 16,0 3 0-16,-2-3 1 0,2 2-1 16,0 0 1-16,0 0-5 0,-4-1 2 0,4 1 2 15,0 0 4-15,0 1 0 0,0-1-1 16,0 0 0-16,0 1 0 0,0 1-2 16,0 0-2-16,0-2 0 0,0 1 0 15,0 1-1-15,0-1-3 0,0 2 1 16,0-1 2-16,0-1 3 0,0 2 0 0,0-1-2 15,0 1 2-15,0-2-3 0,0 2 1 16,0 0 1-16,0 0-1 0,0-1 2 0,0 1 0 16,0 0 1-16,0 0-1 0,0 0 0 15,0 0 2-15,0 0 0 0,0-2 3 16,0 2-4-16,0 0 1 0,0 0-1 0,0 0 1 16,0 0 0-1,0-1-2-15,0 1 2 0,0 0-2 0,0 0-1 16,0 0-1-16,0 0 1 0,0-2-1 15,0 2 1-15,0 0-1 0,0 0-1 0,0 0 0 16,0 0 3-16,0 0 0 0,0 0 0 16,0 0 0-16,0 0 3 0,0 0 0 15,0 0-3-15,0 0-1 0,0 0-4 0,0 0 3 16,0 0-2 0,0 0-2-16,0 0-10 0,0 2 11 0,0-2 2 15,0 0-1-15,0 0 3 0,0 1-1 16,0-1 0-16,0 2 2 0,0-1 0 0,0-1 2 15,0 3 0-15,0-3-2 0,0 2 0 16,0-1 0-16,0 1 4 0,0 1-2 0,-2 0-4 16,2-1 0-16,0 2-2 15,0 0 6-15,0 1-4 16,-4 4 5-16,0-3-1 0,4-2-3 0,0 0 2 16,-3 1-1-16,3 1 2 0,0-1-2 0,-4 1 2 15,0-3-2-15,4 1 0 0,0-1-2 16,0 0 1-16,0 0-1 0,0-2 0 15,-2 3 2-15,2-3 0 0,0 1 0 16,0-1 1-16,-4 1 8 0,4-2-3 0,0 3-1 16,0-3-6-16,0 3 1 15,0-3 2-15,0 0 0 0,0 1 3 0,0-1 0 16,0 0-1-16,0 1-6 0,0-1 4 0,0 0-4 16,0 0 1-16,0 0-5 0,0 0 0 15,0 0 1-15,0 2 3 0,0-2 2 16,0 0 0-16,0 0-2 0,0 0-2 15,0 0 1-15,0 0 2 0,0 0 3 0,0 0 3 16,0 0 0 0,0-2-1-16,0 2 4 0,0-1-5 0,0 0-1 15,4-1-3-15,-4 1 4 0,0-2-1 16,2 1 0-16,-2-2 0 0,0-1-2 0,0 1 4 16,4-1-2-16,0-1-2 0,-4 0-5 15,0 0 1-15,3-1 3 0,-3 1 3 0,0-2-2 16,4 0 2-16,0 0-6 0,-4 0 5 15,2 1-1-15,-2 1 1 16,0-2-1-16,4 4-1 0,-2-2 0 0,-2 0-2 16,0 1-4-16,4 1-1 0,0 1-2 0,-4-2 2 15,0 4 3-15,2-1-2 0,3 0 2 16,-3 2-2-16,2 2 1 0,2 0 5 16,-2 1 3-16,2 0 1 0,0 1-3 15,3 0-1-15,-3 0-1 0,0 0 1 0,0 1 1 16,1-1-3-1,1-1 5-15,2 5 5 0,-4-5-1 0,-4 0 0 0,7 0 13 16,-7-2-7-16,4-1-1 0,-2 1-15 16,0-2 4-16,2 1-34 0,-3-1-153 15,5-2-225-15,-6 1-235 0,2-1-27 16,0 2 114-16,-2-1 197 0</inkml:trace>
  <inkml:trace contextRef="#ctx0" brushRef="#br2" timeOffset="14117.12">13614 9238 66 0,'0'0'63'0,"0"-1"-16"16,0-1-11-16,0 2-13 0,2-2-13 15,-2 2-7-15,0 0-3 0,0 0 1 16,0 0 2-16,0 0-2 0,4 0-1 0,-2 2 2 15,-2 1 7-15,4-1 3 0,1-1-5 16,-5 2-3 0,2-1-4-16,8 3 3 0,-6-1-2 0,-2-1 2 15,6-2 1-15,-6 2-1 0,5-1 0 0,-3 1 1 16,2-2-1-16,-2 0 0 0,2-1-2 16,-1 4 0-16,-3-4 0 0,6 1-1 0,-6-1 0 15,2 0 0-15,-2 2-1 16,-2-2-17-16,4 1-47 0,0-1-73 0</inkml:trace>
  <inkml:trace contextRef="#ctx0" brushRef="#br2" timeOffset="14364.98">13631 9298 24 0,'-5'6'83'0,"5"3"-8"0,-4 2-12 15,2-1-15-15,-2 2-15 0,4 0-3 16,-2 2-8-16,-2-1-2 0,0 1-6 0,2 1-6 16,2-2-2-16,-4-1-3 0,4 2-2 15,-3-2 1-15,3-1-8 16,0 0-42-16,0 9-252 0</inkml:trace>
  <inkml:trace contextRef="#ctx0" brushRef="#br2" timeOffset="14555.87">13587 9555 44 0,'6'1'59'0,"5"1"-7"0,-9 1-14 0,8-2-11 16,-4 2-18-16,5-1-2 0,-1 0-4 16,-4 0 2-16,4 0-4 0,1-1 0 0,-5-1-23 15,9 2-54-15,-9-4-58 0</inkml:trace>
  <inkml:trace contextRef="#ctx0" brushRef="#br2" timeOffset="14820.43">13821 9326 193 0,'2'-5'220'0,"-2"-1"-8"0,0-1-30 16,0 3-48-16,4 1-46 0,-4 0-25 0,0 3 9 15,0 0 15-15,0 3 8 0,-4 2-6 16,4 2-15-16,-2 2-18 0,2 3-16 15,-9 0-13-15,9 0-10 0,-2 2-8 16,2-1-1-16,0-1-3 0,-4 0-1 0,4 2-1 16,0-2-3-1,4-2-7-15,-2 8-130 0,3-10-45 0,1-3-79 16,-2-1-60-16,6-3-21 0,-8-1 43 0</inkml:trace>
  <inkml:trace contextRef="#ctx0" brushRef="#br2" timeOffset="15118.99">13963 9319 75 0,'4'-4'128'15,"-1"1"12"-15,1-1 14 0,-4 4 13 16,0 2-12-16,0 3-21 0,0-1-21 0,0 2-21 16,-7 3-14-16,7 0-9 0,-8 0-4 15,6 2-5-15,-6-1 1 0,2 0-7 0,-1 1-10 16,1-2-15-16,0 0-12 0,2 0-8 15,0-1-5-15,2-1-1 0,-2 1 2 16,4-1-1-16,0-1 2 16,4 6 1-16,-2-7-4 0,6 1 4 0,-6-2-3 15,4 1 1-15,5-1-3 0,-5-1-2 16,2 0 0-16,-2 2 2 0,5-2 0 16,-9 0 0-16,8 0-1 0,-4 0-2 15,3 0-25-15,-3 0-88 0,0 0-163 0,0-2-146 16,2 1-15-16,-1-1 101 15</inkml:trace>
</inkml:ink>
</file>

<file path=ppt/ink/ink182.xml><?xml version="1.0" encoding="utf-8"?>
<inkml:ink xmlns:inkml="http://www.w3.org/2003/InkML">
  <inkml:definitions>
    <inkml:context xml:id="ctx0">
      <inkml:inkSource xml:id="inkSrc0">
        <inkml:traceFormat>
          <inkml:channel name="X" type="integer" max="24780" units="in"/>
          <inkml:channel name="Y" type="integer" max="18630" units="in"/>
          <inkml:channel name="F" type="integer" max="255" units="dev"/>
        </inkml:traceFormat>
        <inkml:channelProperties>
          <inkml:channelProperty channel="X" name="resolution" value="3003.63647" units="1/in"/>
          <inkml:channelProperty channel="Y" name="resolution" value="3010.66577" units="1/in"/>
          <inkml:channelProperty channel="F" name="resolution" value="INF" units="1/dev"/>
        </inkml:channelProperties>
      </inkml:inkSource>
      <inkml:timestamp xml:id="ts0" timeString="2015-02-11T00:19:32.125"/>
    </inkml:context>
    <inkml:brush xml:id="br0">
      <inkml:brushProperty name="width" value="0.05292" units="cm"/>
      <inkml:brushProperty name="height" value="0.05292" units="cm"/>
      <inkml:brushProperty name="color" value="#00CC99"/>
      <inkml:brushProperty name="fitToCurve" value="1"/>
      <inkml:brushProperty name="ignorePressure" value="1"/>
    </inkml:brush>
  </inkml:definitions>
  <inkml:trace contextRef="#ctx0" brushRef="#br0">2698 7 14,'3'-10'29,"-3"10"0,0 0 1,0 0-19,0 0-2,-4 9 0,5 9-3,-2-1-1,2 11 0,-4 3 0,3 9 0,-3 2 0,1 6 1,-2 1-1,2 1-1,-2-3-1,2-2-1,-1-4 0,1-7-1,1-4 0,1-7-4,3-2-9,0-10-25,-3-11 1,0 0-1,11-1 1</inkml:trace>
  <inkml:trace contextRef="#ctx0" brushRef="#br0" timeOffset="453">2922 0 35,'0'0'33,"0"0"1,0 0 0,-1 19-22,-5-2-4,5 11 0,-4 4-1,2 12-2,0 3-1,3 7 0,-2 0-1,4 1 0,-3-2 0,2 1-1,-2-11 0,0-5-1,-2-5 0,1-7-2,1-6-3,-4-11-9,5-9-25,0 0 1,0 0-3,2-15 2</inkml:trace>
  <inkml:trace contextRef="#ctx0" brushRef="#br0" timeOffset="1750">2915 367 3,'0'0'19,"0"0"0,-12 0-3,12 0-1,-10-2 0,10 2-1,0 0-2,0 0-1,-10-3-1,10 3-2,0 0-1,0 0-1,0 0 0,0 0-2,0 0 2,13-1-3,-13 1 1,13-2-1,-4 0 0,4 2-1,3-2 0,3 1 0,3-1 0,4 0-1,2-1 1,6 0-1,-1-1 1,6-1-1,1 0 1,0 1-1,1 1 1,4 0-1,-1 1 0,5 2 0,0-2-1,3 0 1,6-1 0,0 0 0,2-2-1,4 1 1,-1 0 0,-2 1 0,2 1 0,-3 1 0,-1 2 0,2 2-1,0 1 0,-4 1 1,2-1-1,0 1 0,-2-3 0,0 3 1,-2-2-1,-1-1 1,-2 1 0,0-1 0,1 1 0,1-2-1,1 2 1,-1-2 0,0 0 0,2 0-1,-3-1 1,1 2 0,-6-1 0,-5 0 0,-3 1 0,-6 0-1,-6 0 1,-5 0 0,-6 0 0,-5-2 0,-12 0 0,10-2-1,-10 2-1,-1-11-2,1 11-8,-7-14-27,4 4-5,-3 1 0,6 9-2</inkml:trace>
  <inkml:trace contextRef="#ctx0" brushRef="#br0" timeOffset="3031">5289 242 0,'0'0'29,"-1"-10"0,1 10 3,0 0-15,0 0-2,0 0-3,-2-10-3,2 10-1,0 0-2,0 0-2,0 0 0,0 0-2,2 14 1,-2-14-1,-3 15 0,3-4 0,-1 1-1,0 3 1,0-2 0,1 4 0,-1-1-1,1 1 1,-1 1-1,2 0 0,-3-1 0,2 2 0,-3 1 0,2-1 0,-2 0-1,1 4 1,-1-2-1,3 2 1,-3-1 0,3 2-1,-3 1 1,0 1 0,1-2 0,-4 3-1,3-1 2,0 3-2,-2-2 1,1 3 0,-1-2 0,3 3 0,-1 0 0,0-2 0,1 2 0,0 0 0,-2 0 0,1 1 0,1 0 0,2 1-1,-2 1 1,1 0 0,0 2 0,0 1-1,1-1 1,1 2-1,-1 3 1,0-4-1,0 5 1,1 0-1,-2 0 1,1 0 0,-2 1 0,2-1 0,0-1-1,-3 0 1,2-2 0,-2-1 0,1-2 0,-1-3 0,0-2 0,1-3 0,0-2-1,1-6 1,0-2-2,0-3-1,4-4-1,-3-11-6,9 9-28,-9-9-5,9 0-1,-9 0 0</inkml:trace>
  <inkml:trace contextRef="#ctx0" brushRef="#br0" timeOffset="4109">5129 2021 1,'14'-9'31,"-4"-2"0,11 2 4,3 5-15,-1-5-5,8 11 0,-6 0-2,3 12-2,-8 3-4,-2 9-1,-10 0-2,-6 5-1,-7 0-1,-9-3-1,-4-3 1,-3-8 0,-6-7-1,3-8 1,-1-8 0,4-8-1,5-6-1,6-5-1,10 3-5,0-4-29,9 5-4,2 1-2,-2 8 0</inkml:trace>
  <inkml:trace contextRef="#ctx0" brushRef="#br0" timeOffset="5359">5263 2013 22,'0'0'27,"0"0"-5,6-9-4,-6 9-3,0 0-3,0 0-2,0 0-2,-4 9 0,4-9-2,-13 11 0,1-4-2,2 4 0,-7-1-1,2 3 0,-5 1 0,3 0-1,-1 0 0,0 3 0,1-5-1,-1 2 1,0-1-1,0 2 0,1-2 1,-1 2-1,1-1 0,-2 0 0,-4 2-1,2 1 1,-3 0 0,0 0-1,-5 0 1,0 2 0,-1-1 0,-1-1-1,-1 2 1,-2-3 0,-1 3-1,3-3 0,-3 1 1,2-2-1,-1 2 0,-1 1 0,-1-2 0,1 1 0,0 0 1,0 0-1,-2-2 1,0 2-2,1-2 2,0-2-1,2 1 0,0-1 0,2 0 0,0 2 1,0-2-2,0 0 1,4 3 0,-4-2 0,3 0 0,-1 1 0,1-1-1,1-1 2,0 3-1,0-2 0,-1 1 0,0 2 0,0-1 0,-2 0 0,0 0 0,0 1 0,1 2 0,0-3 0,3 0 1,0-3-1,2 2 0,1-2 0,2 2 0,0-3 0,-1 0 0,0-1 0,-2 2 0,4-1 0,-3 0 0,2 1 0,-1-1 0,-1-1 0,2 0 1,0 2-1,0-1 1,0 0 0,-1 1 0,4-1 0,-4-1 1,1 2-1,2-4 0,1 1 1,3-3-1,-1 0 0,3-2 0,4 0 0,-2 0 0,12-5-1,-15 8 1,15-8-1,-12 6-1,12-6-1,0 0-3,-16 2-5,16-2-24,0 0-6,0 0-1,0 0 1</inkml:trace>
  <inkml:trace contextRef="#ctx0" brushRef="#br0" timeOffset="6453">2794 3281 23,'0'0'32,"13"-15"3,-13 15-2,15-16-19,1 14-2,-4-3-3,5 4-3,-4-1 0,1 5-2,-1 2-2,-2 6 1,0 0-2,-1 3 0,-3 3 0,-3 1 0,-4 1 0,-3 2 0,-6-3 1,-5 0 0,-2-4 0,-3-3 2,-4-4-1,1-4 1,-1-6-1,2-5 0,3-4 0,7-3 0,4-3-2,6-1 0,6 0-3,3-1-7,9 6-28,-2 2-3,0 6-1,0 0-1</inkml:trace>
  <inkml:trace contextRef="#ctx0" brushRef="#br0" timeOffset="8296">2739 694 17,'0'0'28,"0"0"1,7 13-4,-7-13-15,0 25-1,-2-9-2,4 6-3,-2 5-6,-2 1-13,-1 3-14,3 2-1,-3-2 1</inkml:trace>
  <inkml:trace contextRef="#ctx0" brushRef="#br0" timeOffset="8468">2765 1188 14,'-3'26'29,"3"1"0,-3-5 0,-2 5-22,5 2-28,-7-8-4,7 3-2,-4-4-2</inkml:trace>
  <inkml:trace contextRef="#ctx0" brushRef="#br0" timeOffset="8609">2773 1726 48,'-3'32'33,"-2"-2"2,0-10-8,1 11-25,0-2-10,1-2-20,0-3-4,4-1-1,1-2 1</inkml:trace>
  <inkml:trace contextRef="#ctx0" brushRef="#br0" timeOffset="8750">2787 2217 47,'-1'42'31,"-5"-3"-4,3-2-22,0 4-29,-6-5-4,9 1-2</inkml:trace>
  <inkml:trace contextRef="#ctx0" brushRef="#br0" timeOffset="8875">2778 2766 48,'-2'36'34,"-3"1"2,-3 1-1,3 3-26,-4-1-3,1 2-2,1-1-2,1 4-1,1-3 0,1 2-1,0-2 1,1 2 0,2-3 0,-1 2 0,0 1 1,-1 3 0,-2 1-1,2 6 1,-2 2-2,0 6 1,0 1 0,-1 0 0,2 0 1,2-1 0,-1-2 0,3-3 1,0-5 0,2-3 0,-1-3-1,0-4 1,1-2-2,-1-4-2,4-6-5,-8-9-21,3-3-13,0-18-1,0 0 0</inkml:trace>
  <inkml:trace contextRef="#ctx0" brushRef="#br0" timeOffset="10296">2747 3052 11,'-4'-9'32,"4"9"2,0 0 2,-10-16-15,10 16-5,0 0-4,0 0-2,0 0-3,0 0-2,-1 16-2,3-7 0,-1 1-1,3 2 0,0 4 0,2-1-1,2 1 1,1 3-1,0 0 1,1 3 0,0 0 0,0 2-1,-1-1 1,2 1-1,0 1 0,2-1 0,-2-1 0,4-1-1,-1 1 1,0-1 0,1-2-1,-2-2 1,2-2 0,-4-2-1,-2-2 1,4-2-1,-13-10 1,13 12 0,-13-12-1,0 0 1,0 0 0,0 0 0,0 0-1,9 6 1,-9-6 0,0 0 0,0 0 0,0 0-1,0 0 1,0 0-1,0 0 1,-13-6-1,13 6 1,-15-5-1,3 5 0,-1-1 0,-4 3 0,-2-2 1,-6 0-1,-1 5 0,1-3 0,-5 2 0,-1-2 0,0 3 0,-2-1-1,1 2 1,2-1 0,0 0 0,2 1 0,2-2 0,3 1 0,-2-1 0,5 0 0,1 1 0,0-1 0,3 1 0,1-1 0,4 2-1,1 0 1,10-6 0,-13 8 0,13-8 0,0 0 0,0 0 0,0 0 0,-7 9 0,7-9 0,0 0 0,0 0 0,0 0 0,0 0 0,0 0 0,10-2 0,-10 2 0,0 0 0,11-15 1,-11 15-1,8-20 0,-4 8 0,1-3 0,0 1 1,-2-3-1,0-2 0,0-1 0,-1-2 0,0-3 0,-1-3-1,0-4 1,0-1 0,-2-2 0,1-2 0,1 2-1,0-2 1,-1 4 0,1 1-1,-1 3 1,1 5 0,-1 5 0,0 3 0,-1 2 0,1 3 0,0 11 0,-2-12 0,2 12 0,0 0 0,0 0 0,0 0-1,0 0 1,0 0 0,0 0 0,0 0-1,0 0 1,0 0 0,12 8 0,-12-8 0,13 12 0,-3-3 0,0-1 0,5-3 0,0 2 0,5-2 0,1 0 0,2-1 1,-1 0-1,2-3 0,-4-1 0,1 0 0,-4-1 0,-1 1-3,-16 0-4,24-7-23,-24 7-10,0 0-1,0 0-2</inkml:trace>
  <inkml:trace contextRef="#ctx0" brushRef="#br0" timeOffset="12250">2332 3352 35,'-10'-12'25,"10"12"0,0 0-5,-18-11-3,18 11-3,-14-4-2,14 4-3,-13-3 0,13 3-1,-10-4-1,10 4-2,0 0 0,0 0-2,-6-10 0,6 10-2,0 0 1,0 0-1,7-12 0,-7 12-1,15-4 0,-2 4 1,0-2-1,3 3 0,0 0 0,1 3 0,-2-2 0,-1 0 0,-2 1 0,-12-3 1,14 1 0,-14-1-1,0 0 1,0 0 0,0 0 0,0 0 0,0 0 0,7-8 0,-7 8-1,0 0 0,0 0 1,0 0-1,0 0 0,1 16 0,1-7 0,1 3 1,1 5-1,1 3 0,0 2 1,1 3-1,0 2 1,0 5-1,4-3 1,-3 2-1,-1-1 1,0-4-1,1 0 1,-1-3-1,0-5 1,-2-4 0,0-4-1,-4-10 1,6 12-1,-6-12 1,0 0 0,0 0 0,0 0 0,0-12-1,0 12 1,0 0 0,-16-8-1,3 9 0,-1 0 0,-8 1 0,-3 2 0,-7 1 0,-6 1 0,0 0 0,-4 0 1,3-1-1,3 1 0,4-2 0,8 0 0,5-1 0,6-1 0,4-1-1,9-1 1,0 0 0,0 0 0,0 0-1,0 0 1,9 1 0,-9-1 1,17-4-1,-4 0 0,5-3 0,2-4 0,1-2 0,7-6 0,2-2 0,3-4 0,1 0 0,0-2 0,-4 3 0,-5 2 0,-3 3 1,-7 5-1,-5 3 0,-10 11 0,0 0 0,-23 2 0,-2 5-1,-3 2 1,-8 2 0,-3 2 0,-3-2 0,2-1 0,4 0 1,6-4-1,6-2 0,7-5 0,17 1 0,-1-17 0,15 3-1,7-5 1,6-3 0,8-2 1,2-5-1,1 2 0,-2 4 0,-7 2 0,-8 3 1,-4 5-1,-17 13 0,0 0 0,0 0 0,-26 14 0,2 6 0,-5 6 0,-2 4-1,-2 2 1,1 1 0,6-5 0,5-4 0,4-5 0,5-9 0,12-10 1,0 0-1,8-24 0,2 0 0,3-3 0,-1-6 0,-2-1 1,1-1-1,-5 6 0,-1 4 0,-4 7 0,-1 18 0,-9-4 0,-2 20 0,-1 9-1,-1 6 1,-2 6 0,0 3 0,1-2 0,3-4 0,2-6 0,3-9 1,6-19-1,0 0 0,0 0 1,-7-22-1,4-4 0,0-5 1,-1-2-1,-1 0 0,0 3 0,0 8-1,-1 4 1,6 18 0,0 0 0,-1 12-1,5 15 1,5 7-1,1 5 1,3 5 0,0 1 0,2-3 0,-2-8 0,0-6 0,-7-7 0,-1-11 1,-5-10 0,0 0-1,-13-21 0,0-4 1,-1-8 0,-2-7-1,3-3 0,0 2 0,3 4 0,5 3-1,7 11 1,5 10 0,6 13-1,6 11 1,7 10-1,-1 7 1,3 1 0,2 3 0,-1-4 0,-5-3 0,-4-6 1,-6-5-1,-4-11 0,-10-3 1,1-19 0,-11 1-1,-1-7 1,-3-3 0,-2-5-1,3 3 0,3 4 0,3 4-1,7 5 1,7 4 0,6 9 0,5 5 0,5 7 0,2 1-1,-2 2 1,-2-2 1,-5 4-1,-7-1 0,-11 1 1,-12-3-1,-9 1 0,-9-4 1,-4-1-1,-2 0 1,-1-4-1,6-3 0,6-3 0,11-2 0,16 6 0,5-18 0,13 10 1,6-1-1,7 3 0,2 3 0,-2 4 0,-1 5 0,-6 4 0,-9 5 1,-10 4-1,-7 4 1,-7 2-1,-5 1 0,-4-3 1,1-1-1,0-4 0,6-3 0,6-3 0,5-12 0,13 8 0,3-9 0,3-2 0,1-1-1,2 4-5,-8-4-29,2 6-6,-16-2-4,-14 20-1</inkml:trace>
  <inkml:trace contextRef="#ctx0" brushRef="#br0" timeOffset="16203">0 4748 23,'0'0'25,"-11"-7"0,11 7-17,-5-14 0,4 3 0,4 1 0,0-7-2,6 1-1,1-4 0,6-3 0,18-13-10,5-1 2,7 1-1,4-4 0,4 2 0,2-2 0,3 4-1,1 1 0,-15 10 9,4 0-3,-4 5 0,1-1 0,-2 3 1,4 0-1,0 1 0,1 3 0,3-1 0,-2 5 1,2 0-1,0 5 0,2 1 0,-3 1 0,1 1 0,2 4 0,-5 0 0,3 2 0,-3 0 1,1 2 0,0 1-1,1 3 0,-2 3 1,1 0-1,-2 2 0,4 2 0,-2-2 0,3 0 0,-1 2 0,0 0 0,2-1-1,0 3 1,0-1 0,2 2 0,2-1 0,0 2 0,0-4-1,1 4 1,2-5 0,0 2 0,1 0 1,1-1-2,-1 2 2,5-2-2,21 4 5,1 1 2,1-3 0,-1-1 0,4-4 1,-1-2-1,1-4 0,1-3 0,-19-8-4,-1-4-2,2-2 0,0-2-1,-1-2 1,-2-4 0,0 0-1,0-3 1,-2 1-1,0-1 0,-2-1 0,0 3 0,-1-2 0,0 4 0,-2 0 1,-2 3-1,-1 1 0,-2 3 0,0 0 0,3 2 0,-6 4 0,0 2 0,-1 2 0,-4 4 1,0 3-1,-5 3 1,-5 1 0,-2 5-2,1 9-12,-5 0-24,-1-4-2,-5 0-3,-17-4 1</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2.951"/>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18 73 70 0,'0'0'136'0,"-8"0"-2"16,8 0 1-16,-7 0-1 0,7 0-6 0,0 0-6 0,0 0-8 15,0 0-4-15,0 0-4 0,0 0-1 16,0-2 0-16,-4 2-6 0,4-3-5 0,0 1-10 16,0 2-7-16,0 0-12 0,0 0-11 0,0-4-8 15,0 4-4-15,0 0 2 0,0 0 2 16,0 0 1-16,0 0-3 0,0 0-7 0,0 0-3 15,0 0-12-15,0 0-4 0,0 0-5 16,0 4 14-16,0-4 19 0,0 0 18 0,0 0 4 16,0 2-4-16,0-2-3 0,4 0-4 0,-4 3 1 15,7-3 3-15,1 0 3 0,-5 0-4 16,5 0-3-16,-4-3-8 0,3 3-9 0,1 0-7 16,3-2-4-16,-7 2 0 0,11 0 2 15,-11 0-5-15,8-4-2 0,3 4 2 0,-12 0 2 16,13-3 1-16,-5 3-10 0,0-2-3 0,1-1-6 15,-1 3 0-15,4-2-4 0,0 2 0 16,1-4-2-16,-5 2 1 0,0-1-1 0,1 0 2 16,3-2 9-16,-4 2 7 0,8 3 9 15,-15-3 9-15,11 1 4 0,-3-1 3 0,-9 3-9 16,13-3-10-16,-5 3-8 0,-7 0-6 0,11 0-5 16,-11 0 0-16,7 0-1 0,-3 0 0 15,-1 0 1-15,-3 0 1 0,4 0-1 0,-1-2-3 16,-3 2-3-16,4-4 1 0,-5 4 3 15,-3-2 1-15,8 2-4 16,0-3-27-16,-8 0-64 0,0 3-83 0,3-2-101 0,-3-1-122 0,0 3-121 0,-3-3-103 16,3 3-12-16,-8 0 93 0,0 0 155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1:05.801"/>
    </inkml:context>
    <inkml:brush xml:id="br0">
      <inkml:brushProperty name="width" value="0.09333" units="cm"/>
      <inkml:brushProperty name="height" value="0.09333" units="cm"/>
      <inkml:brushProperty name="fitToCurve" value="1"/>
    </inkml:brush>
  </inkml:definitions>
  <inkml:trace contextRef="#ctx0" brushRef="#br0">110 16 51 0,'-8'0'127'0,"8"0"3"15,0 0-4-15,0 0-16 0,0-2-17 0,0 2-23 16,0 0-20-16,-4 0-16 0,4 0-14 15,0 0-6-15,0 0-4 0,0 0 11 16,0 0 17-16,0 0 24 0,4 2 16 16,-4-2 12-16,0 0 9 0,0 2 9 0,8 2 5 15,-1-4 0-15,-3 3-12 0,-4 0-13 16,15 2 8-16,-3-1 19 0,-8 2 13 16,11 0-12-16,-4 0 6 0,-7 2 20 0,15 1 24 15,-8 1 8-15,4-1-9 0,-3 2-14 16,7-2-28-16,-8 1-22 0,8 4-18 15,-8 0-14-15,8-1-3 0,4 5-6 16,-4 1-7-16,8-3-14 0,-12 6-9 0,19 3-6 16,-11-2-2-16,7 9-5 0,0-4-4 15,1 2-1-15,-1 3 17 0,0-3 16 16,8 6 13-16,0-3-19 0,-7 0-14 16,3-1-10-16,11 1-1 0,-11 0 2 0,4-1-5 15,4 2 1-15,-4-1-2 0,0-2 2 16,-4-1 0-16,-4 6 7 0,8-3 4 15,0-3 2-15,-8 3-2 0,-7-3-1 0,7 3-2 16,1-2-6-16,-5 2-3 0,-3-6 0 16,-4 1-2-16,0-5-4 0,0 4-3 15,0-6-4-15,-8-1 1 0,1-2 1 0,-1 2 18 16,4-3-7-16,-3-1-4 0,-9-2-17 16,13-3 2-16,-13 3 2 0,5-6-2 15,3 3-2-15,-3 0-45 0,-4-2-77 16,3-2-87-16,1-1-129 0,-4 2-160 0,3-4-190 15,-3 6-84-15,-4-5 84 0,15-2 189 16,-15-1 199-16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3.764"/>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47 6 153 0,'0'0'170'0,"0"0"-3"0,0-3 1 0,0 1 4 16,0 2-8-16,3-3-10 0,-3 3-12 15,0 3-11-15,0-3-5 0,0 0-7 0,0 0-5 16,-3 0 2-16,3 2 3 0,0-2 2 15,0 6 0-15,-8-3-3 0,8 0-5 0,-8 2-8 16,8-3-7-16,0 5-8 0,0-2-7 16,0-4-3-16,0 6 0 0,0-1 7 0,0-1 4 0,-3 0-2 15,3 4-8-15,0-2-14 0,0 4-8 16,0-1-5-16,0 0-1 0,-8 1-5 0,8 0 7 16,-4 3 6-16,4-1 7 0,0-1-5 15,0 2-9-15,-7-1-17 0,7-1-9 0,0 1-6 16,0-2 1-16,0 0-6 0,-8-3-5 15,8 1-3-15,0-2-3 0,0 2 0 0,0-4-1 16,0 2 1-16,0 0-1 0,0-2-2 0,0 2-1 16,0-2 0-16,0-4 1 0,0 3 1 15,0 0-4-15,0-4 0 0,0 1-9 0,0 3-41 16,8-8-72-16,-8 3-78 0,0-3-62 0,7 0-68 16,-7 0-84-16,0 2-82 0,4-5-48 15,-4 7-23-15,0 0 53 0,0-2 105 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4.828"/>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45 20 78 0,'0'-2'209'16,"4"-1"-16"-16,-4 0 1 0,0 3 9 0,8-6 13 16,-8 6 12-16,0-2 5 0,0-1-5 0,0 1-13 15,4 2-22-15,-4 0-29 0,0 0-25 0,0 0-20 16,0 0-10-16,0 2-9 0,-4 1-2 15,4-3-3-15,0 2 4 0,0 4 4 16,-8 0 2-16,8-4 1 0,0 3 1 0,0 7 3 16,-4-4 4-16,4 3-1 0,0 0-4 0,-7 2-11 15,-1-2-18-15,8 4-24 0,0 0-21 0,-3 0-11 16,3-1-10-16,-8-1-3 0,8 1-4 16,0 0-2-16,0-1-3 0,-4-2-2 0,4 1 0 15,0-2 0-15,0-1 0 0,0-1-3 16,0 0-3-16,0 0-12 0,0-2-37 0,-7-1-56 15,7 2-57-15,0-2-34 0,0-3-14 0,0-2-2 16,0 3-8-16,0-1-20 0,0-2-33 16,0 0-33-16,-8-2-21 0,8 2-8 0,0 0-4 15,0 0 4-15,0 2-2 0,0-2 31 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5.419"/>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-1 128 78 0,'0'-4'118'0,"0"-3"-2"15,4 0 0-15,-4 2-10 0,15-2-10 0,-15 0 2 16,4 1 6-16,7-2 6 0,-3 3-2 0,-1-4 0 0,-3 1 1 15,8-1 6-15,3 4 1 0,-11-4 7 16,11 4 3-16,-4-3 7 16,-7 2-5-16,11 1-4 0,-4 2-16 0,1 0-24 15,-1 1-15-15,4 2-11 0,-11 0-2 0,8 0-1 16,-5 2 0-16,1 1-6 0,3 3-11 16,-7-1-8-16,-4 0-9 0,7 4 2 0,1 0-6 15,-8-2 1-15,0 5-6 0,0-5 0 0,0 5-2 16,-8-2-4-16,1 1-5 0,3-2 1 15,-3 1-1-15,3 1 2 0,-11-1-1 0,11 0 0 16,-8-1-2-16,5-2 0 0,-5 5-2 16,-3-7 2-16,11 4-1 0,-7-3 2 0,4 1 1 15,-1-1-1-15,4-4-4 0,-3 4 0 0,3 0-2 16,4-4 2-16,-8 2 3 0,8-2 0 16,-7 1 2-16,7-1-1 0,7 4 9 0,-7-4 12 15,8 2 13-15,-8-2 4 0,4 3-2 0,3 1-5 16,-3-3-2-16,-4 2-2 0,15-2-3 15,-11 6-6-15,3-7-6 0,-3 3-2 0,11 1-5 0,-11 0-3 0,11 1 2 16,-11 0-3-16,4 0 0 0,3 2 1 0,-3-1-1 16,3 1-1-16,-7-3-1 0,11 3 0 15,-11 0 0-15,3-3 0 0,-3 2-1 0,4-3-1 16,-1 0-1-16,-3 1 0 0,-4-1 2 0,8 2 2 16,-1-5 0-16,-7 1-9 0,4 0-17 0,4 0-32 15,-8-1-31-15,0-2-43 0,4 0-49 16,-4 0-58-16,7 0-57 0,-7 0-47 15,8-2-44-15,-8 2-46 0,3-3 3 0,-3 3 69 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5.862"/>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0 28 193 0,'8'-3'191'0,"-8"-3"-19"0,4 4-3 0,3-4 0 16,-7 4-4-16,4-2-1 0,-4 2-3 0,0 2 2 15,8-3 4-15,-1 3 11 0,-7 3 9 16,0-1-3-16,0 2-19 0,0 4-24 0,0-3-19 16,4 1-10-16,-4 2-6 0,0 0-1 15,8 0-5-15,-8 1-9 0,3-1-15 16,-3 5-13-16,0-1-12 0,8 2-9 0,0 0-7 0,-8 1-7 16,0 3-3-16,0-3-9 0,3 3-4 15,-3-1-6-15,0-2-1 0,8 3 0 0,-8-3-5 16,0-1 0-16,8 3 0 0,-8-3-3 15,3-1 2-15,-3 1-3 0,0-3 0 0,8 0 2 16,-8-1 3-16,0-1-23 0,0-1-33 16,4-2-48-16,-4-1-33 0,0 0-45 0,0-5-57 15,0 4-58-15,0-4-49 0,0-4-39 0,0 4-33 16,-4-2-30-16,4-1 19 0,0 1 82 16</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6.220"/>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300 7 133 0,'-4'0'184'0,"4"-3"-12"0,0 1-10 15,-7-1-2-15,-1 3-6 0,8 0-5 0,0 0-9 16,-4 3-12-16,4-1-5 0,-7 1 0 0,3 0 14 16,-4 5 11-16,1 1 6 0,7-1-3 15,-4 5-5-15,-7 1-7 0,3-2-10 0,0 1-13 16,5 0-20-16,3 0-19 0,-16 5-19 16,13-4-18-16,-5 2-9 0,4 1-5 0,-3-1-3 15,-1 1-7-15,4-3-4 0,-7 2-4 0,3 1 0 16,1-4-5-16,3 1-2 0,-7 0 1 15,3-1-4-15,0 1 2 0,5-3 0 0,-13 1 0 16,13 2-1-16,-5-7-11 0,4 2-22 16,-3-1-47-16,-1-3-72 0,4 4-89 0,-3-7-77 15,3 1-38-15,-11-1 5 0,15-2 17 0,-4 0 23 16,-4 0 26-16,1-2 32 0,3 2 48 16,-4-3 38-16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6.422"/>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0 34 28 0,'4'-2'133'0,"-4"-4"16"16,15 3 10-16,-11-2 5 0,3 0 6 0,-3 1 4 16,4 2 11-16,-1-1 7 15,-3 0 4-15,7 3 1 0,-3-2-3 0,0 2-9 0,-5 2-15 16,5-2-17 0,0 0-20-16,3 3-22 0,-7 0-24 0,11-3-22 0,-11 0-24 0,7 2-16 0,4-2-7 15,-11 0-5 1,7 0-3-16,-3 0-8 0,3 0-37 0,-3-2-74 15,3 2-121-15,-3-3-124 0,-4 0-112 16,11 3-85-16,-11 0 18 0,3 0 103 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6.867"/>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 52 163 0,'0'0'274'0,"0"-2"-44"15,4 2-38-15,-4 0-26 0,0 0 1 16,0-3 19-16,8 3 14 0,-8 0 6 0,4 0-11 16,-4 0-14-16,0 0-18 0,7 0-15 0,1 0-10 15,-4 0-9-15,3-2 0 0,1 2 4 16,-4-4 4-16,3 1 7 0,-3-2-3 0,11 3-17 15,-4 2-24-15,-7-4-28 0,11 2-20 16,-11-1-21-16,8 0-11 0,3 1-11 0,-11-1-3 16,11 0-3-16,-12 0-21 0,9 1-52 0,-5 2-69 15,1-3-65-15,-4 0-70 0,3 3-92 16,-3 0-87-16,-4 0-60 0,0 0-17 0,0 0 19 16,0 0 86-16,0 0 124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7.253"/>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239 0 102 0,'0'3'246'0,"0"-1"-24"0,-4 1-26 16,4-3-18-16,0 3-5 0,0 0-2 0,-8-1 0 16,8 1-22-16,-7 2-17 0,7-1-17 0,0 3-15 15,0 0-12-15,0 0-14 0,-4 5-9 16,4-2-6-16,0 0-3 0,0 5 4 0,-8 2 8 15,8-3 6-15,0 5-6 0,0-3-2 0,0 6 8 16,0-6 3-16,0 7-7 0,0-1-16 16,0-3-7-16,0 3 0 0,0-3-6 0,0 0-5 15,0-2 5-15,-4 2 12 0,4-3 17 0,0-3 12 16,0 4 6-16,-7-2-8 0,-1-3 0 16,8-2 15-16,-4 4 34 0,-3-5 28 0,3 0 34 15,-11-3 3-15,11 0-15 0,-7 0-48 16,3-4-43-16,-3 1-34 0,-4-3-25 0,11-3-11 15,-8 1-7-15,5-2-7 0,-5-1-2 0,5-3-2 16,-5 7 0-16,5-8 0 0,3 5-3 16,-7-1-3-16,3-1-7 0,1 3-35 0,3-2-48 15,4-1-61-15,-8 4-42 0,1-4-34 16,7 1-18-16,0 2-3 0,-4 0-2 0,4 1-36 16,0-5-67-16,0 4-72 0,0 1-60 0,0 0-54 15,0-2 22-15,0 2 96 0</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7.676"/>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3 17 283 0,'4'-5'278'0,"3"3"-46"0,1-1-32 0,-8 0-8 15,4 0 12-15,-4 3 14 0,0 3-6 0,7 0-21 16,-7 2-38-16,8 0-39 0,-8 4-32 0,0-5-26 16,0 5-22-16,0 0-12 0,-8 2-5 0,8-1-5 15,-7 1-5-15,7 1-1 0,0 3-4 0,-4-2-1 16,4 0 0-16,0 2 0 0,-8-2-1 16,8 3 2-16,-7-2-4 0,7 0 2 0,0 0-1 15,0 0-1-15,0-7 0 0,0 5 1 16,0-2-4-16,0-1-14 0,0 0-40 0,0-4-56 15,0 0-63-15,0-3-52 0,0 2-41 0,0-4-38 16,7 3-38-16,-7-3-28 0,0 0 32 16</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7.982"/>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-2 185 47 0,'0'-5'192'0,"8"-5"-14"0,-8 6-8 15,3-7 9-15,-3 5 12 0,8-3 7 16,-4 2 4-16,3 1-6 0,1-2-14 0,-4 3-14 0,11-4-23 0,-11 4-20 16,7-4-17-16,4 4-6 0,-3 0-5 0,-9 1-1 15,16-1-5-15,-7 0-7 0,3-1-14 16,4 3-14-16,-8-2-16 0,8-1-13 0,-7 1-12 15,7 2-8-15,-8 0-3 0,8-3-1 16,-8 4-1-16,8-4-2 0,-7 4 0 0,-1-1-4 16,0 0-15-16,5 0-38 0,-5 1-63 0,-4-4-70 15,5 4-73-15,-8-2-62 0,-4 4-51 0,0 0-54 16,0 0-26-16,0 4 51 0,0-4 104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0:59.875"/>
    </inkml:context>
    <inkml:brush xml:id="br0">
      <inkml:brushProperty name="width" value="0.09333" units="cm"/>
      <inkml:brushProperty name="height" value="0.09333" units="cm"/>
      <inkml:brushProperty name="fitToCurve" value="1"/>
    </inkml:brush>
  </inkml:definitions>
  <inkml:trace contextRef="#ctx0" brushRef="#br0">-2118-256 7 0,'0'-3'66'16,"-3"3"6"-16,3-2 19 0,0 2-3 0,-8-4-1 16,8 4-11-16,-4-2-3 0,4 2-8 15,0-3 3-15,0-1-2 0,-7 3 4 16,7-2 0-16,-8 3 4 0,8-3 2 16,0-2 2-16,0 2-1 0,0 0-1 0,0-3-1 15,0 4-4-15,-4-1 4 0,4 0 9 16,0 3 6-16,0 0 7 0,0 0 6 0,0 0 9 15,0 3 8-15,0-3 3 16,0 3 0-16,-7-1-5 0,7-2-8 0,0 4-11 0,0-4-12 0,0 2-6 0,0-2-5 31,0 0-8-31,0-2-12 0,7 2-9 0,-7-4-15 16,0 4-6-16,0-2-9 0,0-1-2 0,4 0-2 16,-4 3-4-16,0-6 1 0,8 6-2 15,-1-2-4-15,-7-1 1 0,4 1-2 0,4 2-1 16,-8-3 0-16,3 3 0 0,-3-3 0 15,15 3 0-15,-11-6-2 0,-4 6 2 0,12-2-1 16,3-1-1-16,-11 1 2 0,11-5 15 0,-4 5 20 16,1-1 19-16,6 1 1 0,-6-1-6 15,-1-3-12-15,16 3-12 0,-16-2-7 0,8 3-5 16,0-5-2-16,-4 2-5 0,4 0 2 16,0 2 12-16,0-3 16 0,0 5 9 0,0-5-4 15,-4 3-13-15,12-1-7 0,-8-1-6 0,0 3-6 16,-4-1-8-16,4-1 1 0,7 2-1 15,-7-1 3-15,-4 3-3 0,4-5-1 0,8 5 0 16,-8-2-1-16,4 2 13 0,-1-2 42 16,-3-3 52-16,8 5 36 0,-4-2-6 0,3 2-25 15,-11-2-31-15,20 2-28 0,-13-3-20 0,1 0-7 0,4-1-10 0,-5 2-6 16,9-1-4-16,-1-2 1 0,-3 3-1 0,-5 2 0 16,9-3-1-16,-1 0-2 0,4 0-1 0,-4 1 3 15,-7-1-3-15,8 0 2 0,-1 3-3 16,0-3 2-16,8 3 4 0,-8-3-2 0,8 3-1 15,-7-3-2-15,3 3 0 0,-4 0 0 0,4 0-2 16,-3 0 1-16,3 3-2 0,-4 0 0 16,0 0-1-16,1 0 0 0,-5 2-3 0,-3 1 3 15,7-1 1-15,-3 0 2 0,-4 4-2 0,3-3 0 16,-7 3 0-16,-4 0 0 0,4 0-4 16,8 5 2-16,-16-4 0 0,8 4 3 0,0 0 0 15,-7-3 1-15,6 2 2 0,-14 1-2 16,15 0-1-16,-7 0 1 0,3 3 2 0,-4-5-4 15,-7 3-1-15,11-1-2 0,-11-2 2 0,7 3 2 16,-3-1 1-16,-1-1 0 0,-3 2-4 16,4-3 2-16,-1-3 3 0,-7 3 0 0,0 2 1 15,0 1-1-15,0-6 1 0,0 5-1 16,-7 0 1-16,-1-3 0 0,4-1-1 0,-3 2-3 16,-1 1-1-16,-3-1 1 0,7-2 1 0,-11 0 5 15,11 3-1-15,-7-3-3 0,-4 0-7 16,3 3 7-16,1-3 0 0,-1 2 1 0,-6-1 0 15,6 0 0-15,-7 0-1 0,0-2-1 16,0 0 1-16,0 3 0 0,-3 0-1 0,-5-4 1 16,4 2 0-16,-3 1 0 0,3 0-2 0,-7-3-2 15,7 0 7-15,-11 4-1 0,3-4-4 16,1 0-5-16,0 1 0 0,-4-2 11 0,3 2-7 16,-7-1-1-16,8 1 1 0,-15-4 3 15,10 0 1-15,5 1 2 0,-15-1-5 0,10 1 0 16,-6-3-2-16,3 0 2 0,-4-1-1 0,4 2 1 15,-4-4 1-15,5 4 4 0,-5 0 11 16,4-4 11-16,0 1 5 0,-4-1-4 0,4 4-10 16,4-4-4-1,-11 0-7-15,11-4 12 0,-12 4-7 16,12-1-4-16,-12-3-9 0,12 0 3 0,-4 0-1 0,1 2-1 0,2-4-1 0,-10-2-3 16,15 3-1-16,-5-7 2 0,-3 4 1 15,1-3 2-15,6 2-4 0,8-2 2 0,-7-2-6 16,0 2 4-16,3-3 1 0,5 0 6 0,-5-2-5 15,12 3 2-15,-4-5-2 0,4 4 1 0,0 1-1 16,-1-1 2-16,1 1-1 0,0 2-1 16,11-1-3-16,-11 2-2 0,4-3-4 15,7 7-37-15,-11-6-87 0,15 4-191 0,-4-3-189 16,4 3-159-16,-8 0-44 0,8-1-33 16,8-1 57-16,-8-2 128 0,0 4 193 15</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8.204"/>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8 35 21 0,'0'5'249'16,"-8"-1"-29"-16,8-2-22 15,0-2-19-15,8 0-11 0,-8 0-16 0,3-6-11 16,5 6-17-16,-4-5-22 0,11 2-26 0,-11 0-21 15,11 1-22-15,-4-5-15 0,1 4-4 0,-1-1-4 16,0 0-4-16,5 1-4 0,-5 1-4 16,0 0-18-16,-3-1-50 0,3 3-72 0,-3 0-84 15,3 0-76-15,-11 3-54 0,4 1 10 0,-4-1 70 16</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8.470"/>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11 30 90 0,'0'2'363'0,"-4"1"-35"0,-4-1-55 0,8 5-41 16,0-7-20-16,0 2-2 16,0-2 1-16,0 0-6 0,0 0-22 0,8 0-32 15,-4 0-33-15,-4-2-28 0,7 2-23 16,1-4-12-16,-4 1-1 0,11 3 3 0,-11 0 4 15,3-2 0-15,-3 2-8 0,11-3-12 0,-3 1-12 16,-9 2-10-16,13-4-4 0,-13 4-8 0,9-3-4 16,3 3-25-16,-11-2-52 0,11-1-101 15,-11 1-133-15,3-1-144 0,-3 0-125 0,4 0-23 16,-1 0 86-16,-3-2 161 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9.030"/>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175 11 84 0,'7'-3'310'16,"1"0"-14"-16,-8 1-16 0,0-1 0 0,0 3 17 15,0-2 7-15,0 2-14 0,0 0-36 16,0 0-53-16,-8 0-44 0,8 0-39 0,-7 0-29 16,7 2-25-16,-4 1-23 0,4-1-12 15,-11 1-8-15,3 0-5 0,0 3 0 16,5 1-2-16,-12 2 0 0,11-1 0 0,-8 1-2 16,-3-2 0-16,11 5 9 0,-7-2 11 15,-4-2 12-15,11 4 12 0,-11-1 6 0,11-1 8 16,-3 5 7-16,3-3 2 0,-11-3-4 15,15 3-11-15,-4 2-8 0,-4-6-18 0,8 3-12 16,-4 0-12-16,4-3-3 0,0 0 0 0,4 4-1 16,-4-7-5-16,8 0 1 0,-4 1 0 15,3-1 1-15,1 0 2 0,3-5-4 0,-7 3-3 16,11-3 1-16,-4 0-1 0,1 0-2 16,-1-3-21-16,4-2-49 15,1 0-64-15,-1-1-68 0,-4 1-90 16,8 0-133-16,-8-4-150 0,1 4-130 0,-1-4 39 0,4 1 138 0,-11 0 205 15</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9.435"/>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36 55 90 0,'-8'-3'282'0,"8"3"-17"0,-4 0-14 15,-3-2-2-15,7 2 18 0,-4-3 4 0,4 3-12 16,-8 0-34-16,1 0-35 0,7 0-37 15,0 0-30-15,0 0-19 0,0 0-12 0,0 0-1 16,0-2-1-16,0 2-1 0,0 0-4 16,0-4-1-16,7 1 0 0,1 3-3 0,-8 0 1 15,4 0 2-15,-4 0 6 0,11 0 4 0,-11 0-3 16,15 0-10-16,-15 0-17 0,4 0-19 16,11 3-19-16,-11-3-10 0,4 0-4 0,3-3-1 15,-3 3-4-15,3 0-4 0,-7-2 5 16,11-1-4-16,-11 3-12 0,7-2-66 0,4-4-85 15,-11 3-77-15,11 0-52 0,-11-2-55 0,4 2-70 16,-5 0-58-16,5 1-32 0,-8-1-11 16,0 0 28-16,0 1 94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49.656"/>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91 0 32 0,'0'5'224'0,"-4"1"-9"0,4-1-12 15,-15-2-10-15,15 3-2 0,-4-3-3 0,4 5 4 16,-8 0 0-16,5 4-7 16,3-6-11-16,-8 7-17 0,0 1-22 0,8-4-14 15,-3 3-20-15,3-1-17 0,-8 3-21 0,4-2-17 0,4 0-15 16,0 2-11-16,-7-2-8 0,-1 1-4 16,8-1-5-16,-4 1-2 0,4-3-2 15,0 0-12-15,0 0-48 0,0 0-91 16,-7-3-117-16,7 0-98 0,0-2-69 0,0 2-47 15,0-2 27-15,0-1 89 0</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50.069"/>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0 116 69 0,'7'-8'269'0,"5"-4"-42"0,3 5-44 15,-4-5-30-15,-7 2-8 0,11 1 6 16,0-2 17-16,0 3 17 0,1-1 34 0,-1 4 25 16,4-1-14-16,-4 1-52 0,11 0-58 0,-7 2-42 15,0 1-20-15,-3-2-12 0,10 4-6 16,-7 0-3-16,-8 4-3 0,8-2-3 15,-7 4-1-15,7-2-8 0,-15 3-12 0,11 0-10 16,-12 5 2-16,5-4 4 0,-4 2-1 0,-4 2-3 16,0-1 0-16,-4-3 1 0,-4 3 2 0,5 1-2 15,-5-4 1-15,1 0 1 0,3 3 11 16,-8-5 6-16,-3-1 5 0,11 0-7 0,-11 1-5 16,11-3-6-16,-7-3-3 0,-4 0 0 15,11 0-2-15,-7-3 1 0,3 0-5 0,-3-3 0 16,11 1 0-16,-12-1 1 0,12-2-1 0,-15 3-3 15,15-3-2-15,0 0 2 0,-4-1 0 0,4 0-3 16,4 4-22-16,-4-3-43 0,0 2-82 16,15-4-110-16,-15 1-111 0,4 5-100 15,4-3-80-15,-8 5 29 0,4-4 107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50.388"/>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0 4 199 0,'0'0'226'0,"3"0"-8"0,5 0 2 0,0-4 14 16,-8 4 18-16,3 4 23 0,-3-2 9 0,0 3-17 15,0 4-36-15,0-4-42 0,0 4-36 0,0-1-34 16,8 1-27-16,-8 1-20 0,0 1-4 16,4 1 0-16,-4-2-7 0,0 1-20 0,0 3-14 15,0-3-14-15,0-1-4 0,0 5-6 16,7-3-19-16,-7-3-36 0,0 3-51 0,0-4-59 16,0 0-72-16,0-2-71 0,0 2-59 0,0 1-29 15,0-2-27-15,-7 2-17 0,7-4 30 16,0 3 84-16</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50.930"/>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0 159 212 0,'8'-11'204'0,"-5"1"-39"0,-3-2-28 0,16 1-10 15,-13 1 2-15,9-2 3 0,3 2 1 16,-11-4-6-16,11 3-7 0,-11 0-10 0,7 0-12 0,-3 3-12 16,3 2-5-16,0-2-1 0,-3 2 3 0,3 1 6 15,-3 2 10-15,0 3 10 0,3 0 2 0,-7 0-3 16,3 3-15-16,1 2-11 0,-8 1-23 15,4 0-14-15,3 2-13 0,-7 0-6 0,0 0-9 16,0 3-2-16,0-3 9 0,0 3 6 16,0-2 9-16,0-1 2 0,-7 1 1 0,7-3-2 15,-4 1 2-15,4 1-2 0,0-3 0 0,-8 2-5 16,1 1-7-16,3-4-7 0,4 3-9 16,-8-3-5-16,5-1-2 0,3 4-2 0,-8-2-3 15,0-2-3-15,8 2 0 0,0-1 3 16,0 0 0-16,0-2 0 0,0 1 5 0,0 3 9 15,0 0 14-15,0-1 20 0,0-2 30 0,8 5 58 16,-8-3 46-16,0 4 49 0,8 0 29 16,-8 1 3-16,3-1-44 0,5 1-71 0,-4-1-57 15,-4 2-34-15,15-3-21 0,-11 1-14 16,3-2-7-16,-3 2-6 0,4 1-1 0,-1-3-2 16,-3 0-3-16,7 2 2 0,-11-4-1 0,16 0 0 15,-16 2-1-15,3-2-7 0,5 0-25 16,-8 0-74-16,7 1-126 0,-7-3-138 0,4-1-90 15,4-2-88-15,-8 0-94 0,0 0-144 16,0 0 6-16,0 0 125 0,0 0 230 0</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51.336"/>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14 24 47 0,'0'-6'393'0,"0"4"-7"0,0-3-33 0,-8 1-24 16,8 1-11-16,-7 3-12 0,7 0-29 15,0-2-45-15,0-1-46 0,0 3-43 0,0 0-34 16,0 0-26-16,0 0-25 0,0 0-25 0,0 3-11 16,0-1-7-16,7 1-1 0,-7 3-6 15,8-1-2-15,-8 1-3 0,0 2-1 0,4 0-2 16,-4 1 1-16,7-1 0 0,1 0 2 15,-8 0-3-15,4 1-20 0,3-2-36 0,-3 4-52 16,3-1-60-16,1-5-74 0,-4 0-74 0,3 4-57 16,-7-5-27-16,4-1-19 0,4 3-2 15,-1 0 32-15,-7-6 76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7:51.759"/>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489 48 97 0,'8'-9'245'0,"-1"1"-6"16,-7 3-9-16,4-3-6 0,-4 2-6 16,0 4-4-1,0-4-8-15,8 3-15 0,-8 0-13 16,4 3-8-16,-4 0-7 0,0 0-5 0,0 0-17 0,0 6-23 16,0-4-24-16,0 2-21 15,0 1-16-15,0 0-10 0,-4 4-13 0,-4 1-7 0,8 1-5 16,-4 1 10-16,4 2 15 0,-7 2 16 0,-1 1 11 15,8 2 6-15,-4-1 8 0,-3 2 2 0,3 2-12 16,-11 4 0-16,11-5 16 0,-4 4 19 0,-3 0 10 16,4 2-15-16,-5-2 18 0,1 3 28 15,-1-2 25-15,-3 0-5 16,4 1-36-16,-8 4-27 0,8-2-18 16,-8 2-9-16,0-4-11 0,7 1-23 0,-7 3-19 0,4-6-12 0,-4 2-3 15,4 0 1-15,0-2 6 0,0-2-4 0,-1-5 0 16,1 4 2-16,4 1-8 0,0-4-4 15,-1-3-7-15,-3 1 0 0,4-3 4 0,7-2-6 16,-11 2 5-16,11 0-3 0,-4-2 5 0,-3-5-1 16,3 2-3-16,5-1 0 0,-5 0-1 0,0-2 0 15,5 0-2-15,-5-4-3 0,8 1-21 16,-4 0-62-16,-3-1-146 0,7-2-182 0,-8-2-130 16,8-1-78-16,0 0-60 0,0 1-93 15,0 2-9-15,0-4 110 0,8-2 199 0,-8 4 183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1:00.900"/>
    </inkml:context>
    <inkml:brush xml:id="br0">
      <inkml:brushProperty name="width" value="0.09333" units="cm"/>
      <inkml:brushProperty name="height" value="0.09333" units="cm"/>
      <inkml:brushProperty name="fitToCurve" value="1"/>
    </inkml:brush>
  </inkml:definitions>
  <inkml:trace contextRef="#ctx0" brushRef="#br0">-2451 1007 58 0,'0'4'148'0,"0"-3"7"0,0 2-3 15,0-1-14-15,0 5-15 0,0-7-22 0,0 2-17 16,0 1-22 0,0-1-9-16,0-2-8 0,0 3 11 15,0 1 18-15,0-4 32 0,3 0 25 0,-3 0 16 16,0 0 7-16,8 0 6 0,0 0 9 0,3 0 0 15,-7 2-7-15,3-2-13 16,5 0-8-16,-1 0-14 0,4 3-15 0,-3-3-14 16,7 2-13-16,-8-2-7 0,8 5-5 15,0-5 2-15,-4 4-1 0,4-1-8 0,11-1-14 16,-3 1-14-16,-4-1-13 0,7 5-7 16,0-5-3-16,1 1-6 0,3 2-2 15,-4 1-4-15,0-1 1 0,1 0-2 0,3 1 3 16,-4 2-3-16,16-2-1 0,-16-3-6 0,4 2 13 15,12-2 21-15,-12-1 12 0,4-2 1 16,3 0-14-16,5 0-6 0,-4-2-8 0,-1-1-3 16,5 1-6-16,-12-1-3 0,12 0 1 15,-12 0-2 1,4-2 2-16,-1 2 0 0,-2 0-1 16,10 1-4-16,-11-4 2 0,4 3 0 15,0 1 2-15,4-5 0 0,-4 2-4 0,3-2 7 16,-6-2-1-16,10 1 2 0,-11-3-5 15,12-1-1-15,-12 5-1 0,-4-5-2 0,8 1 1 16,0 1 1-16,-8-2-2 0,1 4 2 16,-9-2-1-16,9 0 0 0,3 2-1 15,-11 3-3-15,-1-3 5 0,5-1 1 0,-4 1-23 16,3 2-32-16,-7-1-35 0,4-2-16 0,0-2-25 16,-4-2-49-16,7 1-79 0,-7 2-81 15,-4-1-62-15,4-3-26 0,8 0-33 0,-8-5-34 16,-4 0 34-16,4-4 105 0</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01"/>
    </inkml:context>
    <inkml:brush xml:id="br0">
      <inkml:brushProperty name="width" value="0.09333" units="cm"/>
      <inkml:brushProperty name="height" value="0.09333" units="cm"/>
      <inkml:brushProperty name="fitToCurve" value="1"/>
    </inkml:brush>
  </inkml:definitions>
  <inkml:trace contextRef="#ctx0" brushRef="#br0">-1 3007 226 0,'0'-2'222'0,"0"2"-29"0,0-3-19 15,8 1-5-15,-8 2 2 0,0-3 6 0,-8 0 5 16,8 0-2-16,0 0-13 0,0 1-23 16,0 2-28-16,0-6-22 0,0 4-11 0,0-4-2 15,0 3 4-15,0-2 3 0,0-1 0 0,0 1-6 16,8 1-9-16,-8-5-7 0,7 1-7 16,-7-2-4-16,4-1-6 0,4 1-10 0,-8-4-10 15,4-3-9-15,3-2-7 0,1-2-4 0,-4 0 0 16,3-3-2-16,-3-1 0 0,4-5-7 15,-1-1 0-15,-3-2-2 0,11 0 2 0,-11-3 0 0,4-1 0 16,-5-2 0-16,5-8-1 0,-1 0-2 0,5-3-2 16,-12-5 1-16,4-5-1 0,11-3 2 15,-15-12-3-15,4-5-10 0,7-2-11 0,-11-6-10 16,8-3-3-16,-1-5-112 0,-3-8-66 16,-4-1-31-16,8 6 93 0,-1 3 58 15,-7 4 36-15,0 6 21 0,0 5 17 0,4 1 10 16,-4 3 6-16,0 6 6 0,7 1-1 15,-7 8-2-15,0 1 3 0,0 1 1 16,0 1-2-16,4 10-1 0,-4-1 1 16,8 6-2-16,-1 3 0 0,-7 2-13 0,4 4-22 15,4 2-31-15,-4 2-19 0,-4 1-11 16,7 6-12-16,1 1-25 0,-8 1-45 16,4 5-67-16,-4 2-66 0,0-3-11 15,0 5 54-15</inkml:trace>
  <inkml:trace contextRef="#ctx0" brushRef="#br0" timeOffset="1">215 102 62 0,'0'-3'119'0,"-7"3"6"15,7-3-7-15,-4 1-10 0,4-1-11 16,0 2-4-16,0-4 5 0,0 3 0 16,0-4-4-16,0 4-8 0,0 0-15 15,0-2-10-15,0-2-17 0,0 4-14 0,0-5-11 16,0 3-8-16,11-1-1 0,-11-1 11 15,4-2 13-15,11-1 19 0,-3 0 13 16,-1-1 5-16,1-2 6 0,14 0 8 16,-7 0 14-16,4-4 11 0,0-3 6 0,14 0-1 15,1-1-10-15,-3-5-14 0,14 0-22 16,-4-3-7-16,8-5 2 0,4-3 3 0,4-4-12 16,-8-2-20-16,8-4-13 0,7 0-12 15,-7-5 0-15,-1-1-3 0,9-3 2 16,-9 0-6-16,8 0-3 0,1 0-3 15,-9 2-2-15,1 3 4 0,0 5 1 0,-4 0-1 16,3 7 2-16,-10-4 0 0,3 7-1 16,-4-3 0-16,8 1-1 0,-8 4-2 15,-7 3-2-15,0 1 1 0,-1-2-1 0,-3 3 2 16,0 3-3-16,-8 3-38 0,-7 0-74 16,8 3-90-16,-5 2-76 0,-7 2-49 15,-4 3-51-15,4 1-48 0,0-3 2 0,-7 3 73 16</inkml:trace>
  <inkml:trace contextRef="#ctx0" brushRef="#br0" timeOffset="2">2115-1396 42 0,'0'-1'49'0,"0"1"-2"16,-4 0 5-16,4 0 3 0,0 0 1 16,0-3-7-16,0 3-11 0,0 0-7 15,0 0-3-15,0-5 5 0,0 5 4 0,0 0-1 16,0 0 3-16,0 5-3 0,0-5-6 16,0-5-8-16,0 5-7 0,0 0-6 0,-7 0-6 15,7 0 0-15,0-1 0 0,0 1-3 16,0 0-1-16,0 0 1 0,0 0 0 15,0 0 0-15,0 0 0 0,0 0 0 16,0 0-2-16,0 0 2 0,0 0-3 0,0 0 1 16,0 0-1-16,0 0 1 0,0 0-2 15,0 0 0-15,0 0 1 0,0 0 2 16,0 0-1-16,0 1 2 0,7-1 0 16,-7 0 2-16,0 0-1 0,0 0 0 0,0 0-1 15,0 0 0-15,0 0-2 0,0 0-14 16,0 0-26-16,0 0-49 0,0 0-61 15,0 0-53-15</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04"/>
    </inkml:context>
    <inkml:brush xml:id="br0">
      <inkml:brushProperty name="width" value="0.09333" units="cm"/>
      <inkml:brushProperty name="height" value="0.09333" units="cm"/>
      <inkml:brushProperty name="fitToCurve" value="1"/>
    </inkml:brush>
  </inkml:definitions>
  <inkml:trace contextRef="#ctx0" brushRef="#br0">110 16 51 0,'-8'0'127'0,"8"0"3"15,0 0-4-15,0 0-16 0,0-2-17 0,0 2-23 16,0 0-20-16,-4 0-16 0,4 0-14 15,0 0-6-15,0 0-4 0,0 0 11 16,0 0 17-16,0 0 24 0,4 2 16 16,-4-2 12-16,0 0 9 0,0 2 9 0,8 2 5 15,-1-4 0-15,-3 3-12 0,-4 0-13 16,15 2 8-16,-3-1 19 0,-8 2 13 16,11 0-12-16,-4 0 6 0,-7 2 20 0,15 1 24 15,-8 1 8-15,4-1-9 0,-3 2-14 16,7-2-28-16,-8 1-22 0,8 4-18 15,-8 0-14-15,8-1-3 0,4 5-6 16,-4 1-7-16,8-3-14 0,-12 6-9 0,19 3-6 16,-11-2-2-16,7 9-5 0,0-4-4 15,1 2-1-15,-1 3 17 0,0-3 16 16,8 6 13-16,0-3-19 0,-7 0-14 16,3-1-10-16,11 1-1 0,-11 0 2 0,4-1-5 15,4 2 1-15,-4-1-2 0,0-2 2 16,-4-1 0-16,-4 6 7 0,8-3 4 15,0-3 2-15,-8 3-2 0,-7-3-1 0,7 3-2 16,1-2-6-16,-5 2-3 0,-3-6 0 16,-4 1-2-16,0-5-4 0,0 4-3 15,0-6-4-15,-8-1 1 0,1-2 1 0,-1 2 18 16,4-3-7-16,-3-1-4 0,-9-2-17 16,13-3 2-16,-13 3 2 0,5-6-2 15,3 3-2-15,-3 0-45 0,-4-2-77 16,3-2-87-16,1-1-129 0,-4 2-160 0,3-4-190 15,-3 6-84-15,-4-5 84 0,15-2 189 16,-15-1 199-16</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05"/>
    </inkml:context>
    <inkml:brush xml:id="br0">
      <inkml:brushProperty name="width" value="0.09333" units="cm"/>
      <inkml:brushProperty name="height" value="0.09333" units="cm"/>
      <inkml:brushProperty name="fitToCurve" value="1"/>
    </inkml:brush>
  </inkml:definitions>
  <inkml:trace contextRef="#ctx0" brushRef="#br0">-2118-256 7 0,'0'-3'66'16,"-3"3"6"-16,3-2 19 0,0 2-3 0,-8-4-1 16,8 4-11-16,-4-2-3 0,4 2-8 15,0-3 3-15,0-1-2 0,-7 3 4 16,7-2 0-16,-8 3 4 0,8-3 2 16,0-2 2-16,0 2-1 0,0 0-1 0,0-3-1 15,0 4-4-15,-4-1 4 0,4 0 9 16,0 3 6-16,0 0 7 0,0 0 6 0,0 0 9 15,0 3 8-15,0-3 3 16,0 3 0-16,-7-1-5 0,7-2-8 0,0 4-11 0,0-4-12 0,0 2-6 0,0-2-5 31,0 0-8-31,0-2-12 0,7 2-9 0,-7-4-15 16,0 4-6-16,0-2-9 0,0-1-2 0,4 0-2 16,-4 3-4-16,0-6 1 0,8 6-2 15,-1-2-4-15,-7-1 1 0,4 1-2 0,4 2-1 16,-8-3 0-16,3 3 0 0,-3-3 0 15,15 3 0-15,-11-6-2 0,-4 6 2 0,12-2-1 16,3-1-1-16,-11 1 2 0,11-5 15 0,-4 5 20 16,1-1 19-16,6 1 1 0,-6-1-6 15,-1-3-12-15,16 3-12 0,-16-2-7 0,8 3-5 16,0-5-2-16,-4 2-5 0,4 0 2 16,0 2 12-16,0-3 16 0,0 5 9 0,0-5-4 15,-4 3-13-15,12-1-7 0,-8-1-6 0,0 3-6 16,-4-1-8-16,4-1 1 0,7 2-1 15,-7-1 3-15,-4 3-3 0,4-5-1 0,8 5 0 16,-8-2-1-16,4 2 13 0,-1-2 42 16,-3-3 52-16,8 5 36 0,-4-2-6 0,3 2-25 15,-11-2-31-15,20 2-28 0,-13-3-20 0,1 0-7 0,4-1-10 0,-5 2-6 16,9-1-4-16,-1-2 1 0,-3 3-1 0,-5 2 0 16,9-3-1-16,-1 0-2 0,4 0-1 0,-4 1 3 15,-7-1-3-15,8 0 2 0,-1 3-3 16,0-3 2-16,8 3 4 0,-8-3-2 0,8 3-1 15,-7-3-2-15,3 3 0 0,-4 0 0 0,4 0-2 16,-3 0 1-16,3 3-2 0,-4 0 0 16,0 0-1-16,1 0 0 0,-5 2-3 0,-3 1 3 15,7-1 1-15,-3 0 2 0,-4 4-2 0,3-3 0 16,-7 3 0-16,-4 0 0 0,4 0-4 16,8 5 2-16,-16-4 0 0,8 4 3 0,0 0 0 15,-7-3 1-15,6 2 2 0,-14 1-2 16,15 0-1-16,-7 0 1 0,3 3 2 0,-4-5-4 15,-7 3-1-15,11-1-2 0,-11-2 2 0,7 3 2 16,-3-1 1-16,-1-1 0 0,-3 2-4 16,4-3 2-16,-1-3 3 0,-7 3 0 0,0 2 1 15,0 1-1-15,0-6 1 0,0 5-1 16,-7 0 1-16,-1-3 0 0,4-1-1 0,-3 2-3 16,-1 1-1-16,-3-1 1 0,7-2 1 0,-11 0 5 15,11 3-1-15,-7-3-3 0,-4 0-7 16,3 3 7-16,1-3 0 0,-1 2 1 0,-6-1 0 15,6 0 0-15,-7 0-1 0,0-2-1 16,0 0 1-16,0 3 0 0,-3 0-1 0,-5-4 1 16,4 2 0-16,-3 1 0 0,3 0-2 0,-7-3-2 15,7 0 7-15,-11 4-1 0,3-4-4 16,1 0-5-16,0 1 0 0,-4-2 11 0,3 2-7 16,-7-1-1-16,8 1 1 0,-15-4 3 15,10 0 1-15,5 1 2 0,-15-1-5 0,10 1 0 16,-6-3-2-16,3 0 2 0,-4-1-1 0,4 2 1 15,-4-4 1-15,5 4 4 0,-5 0 11 16,4-4 11-16,0 1 5 0,-4-1-4 0,4 4-10 16,4-4-4-1,-11 0-7-15,11-4 12 0,-12 4-7 16,12-1-4-16,-12-3-9 0,12 0 3 0,-4 0-1 0,1 2-1 0,2-4-1 0,-10-2-3 16,15 3-1-16,-5-7 2 0,-3 4 1 15,1-3 2-15,6 2-4 0,8-2 2 0,-7-2-6 16,0 2 4-16,3-3 1 0,5 0 6 0,-5-2-5 15,12 3 2-15,-4-5-2 0,4 4 1 0,0 1-1 16,-1-1 2-16,1 1-1 0,0 2-1 16,11-1-3-16,-11 2-2 0,4-3-4 15,7 7-37-15,-11-6-87 0,15 4-191 0,-4-3-189 16,4 3-159-16,-8 0-44 0,8-1-33 16,8-1 57-16,-8-2 128 0,0 4 193 15</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06"/>
    </inkml:context>
    <inkml:brush xml:id="br0">
      <inkml:brushProperty name="width" value="0.09333" units="cm"/>
      <inkml:brushProperty name="height" value="0.09333" units="cm"/>
      <inkml:brushProperty name="fitToCurve" value="1"/>
    </inkml:brush>
  </inkml:definitions>
  <inkml:trace contextRef="#ctx0" brushRef="#br0">-2451 1007 58 0,'0'4'148'0,"0"-3"7"0,0 2-3 15,0-1-14-15,0 5-15 0,0-7-22 0,0 2-17 16,0 1-22 0,0-1-9-16,0-2-8 0,0 3 11 15,0 1 18-15,0-4 32 0,3 0 25 0,-3 0 16 16,0 0 7-16,8 0 6 0,0 0 9 0,3 0 0 15,-7 2-7-15,3-2-13 16,5 0-8-16,-1 0-14 0,4 3-15 0,-3-3-14 16,7 2-13-16,-8-2-7 0,8 5-5 15,0-5 2-15,-4 4-1 0,4-1-8 0,11-1-14 16,-3 1-14-16,-4-1-13 0,7 5-7 16,0-5-3-16,1 1-6 0,3 2-2 15,-4 1-4-15,0-1 1 0,1 0-2 0,3 1 3 16,-4 2-3-16,16-2-1 0,-16-3-6 0,4 2 13 15,12-2 21-15,-12-1 12 0,4-2 1 16,3 0-14-16,5 0-6 0,-4-2-8 0,-1-1-3 16,5 1-6-16,-12-1-3 0,12 0 1 15,-12 0-2 1,4-2 2-16,-1 2 0 0,-2 0-1 16,10 1-4-16,-11-4 2 0,4 3 0 15,0 1 2-15,4-5 0 0,-4 2-4 0,3-2 7 16,-6-2-1-16,10 1 2 0,-11-3-5 15,12-1-1-15,-12 5-1 0,-4-5-2 0,8 1 1 16,0 1 1-16,-8-2-2 0,1 4 2 16,-9-2-1-16,9 0 0 0,3 2-1 15,-11 3-3-15,-1-3 5 0,5-1 1 0,-4 1-23 16,3 2-32-16,-7-1-35 0,4-2-16 0,0-2-25 16,-4-2-49-16,7 1-79 0,-7 2-81 15,-4-1-62-15,4-3-26 0,8 0-33 0,-8-5-34 16,-4 0 34-16,4-4 105 0</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07"/>
    </inkml:context>
    <inkml:brush xml:id="br0">
      <inkml:brushProperty name="width" value="0.09333" units="cm"/>
      <inkml:brushProperty name="height" value="0.09333" units="cm"/>
      <inkml:brushProperty name="fitToCurve" value="1"/>
    </inkml:brush>
  </inkml:definitions>
  <inkml:trace contextRef="#ctx0" brushRef="#br0">-2292-91 32 0,'0'0'160'16,"0"0"14"-16,0-3-1 0,0 3-16 15,0 0-32-15,0 0-29 0,0 3-27 0,0-3-21 16,0 0 1-16,0 2 16 0,0-2 26 15,0 6 11-15,0 0 10 0,-8-4 15 16,8 4 12-16,-7 2 0 0,7 1-6 16,-4 1-5-16,4 1 0 0,-8 1 14 0,5 4 10 15,-5 1 14-15,0-3-16 16,5 5-10-16,3 3-26 0,-12 0-18 0,5 2-13 16,-1 1-15-16,4 2-12 0,-3 4-13 15,-1-4-16-15,8 6-10 0,-4 0-7 16,-3 0-2-16,7 0-2 0,0 0 2 0,-4 5 0 15,4-5-4-15,0 1 0 0,-8-1-7 16,8 3-2-16,0-7 5 0,-7 3-26 16,7-4-53-16,0-2-120 0,0-1-133 15,0 7-106-15,0-9-29 0,0 0 21 0,0-2 29 16,0-2 13-16,-4-2 34 0,4-1 75 16</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08"/>
    </inkml:context>
    <inkml:brush xml:id="br0">
      <inkml:brushProperty name="width" value="0.09333" units="cm"/>
      <inkml:brushProperty name="height" value="0.09333" units="cm"/>
      <inkml:brushProperty name="fitToCurve" value="1"/>
    </inkml:brush>
  </inkml:definitions>
  <inkml:trace contextRef="#ctx0" brushRef="#br0">248 0 7 0,'0'0'162'0,"-3"0"12"16,-5 1 5-16,8 3-8 0,-4-4-14 15,4 0-11-15,-7 3-11 0,-1 0-2 0,4 0 6 16,4 2 7-16,-7-2 5 0,3 3-1 16,-4 0 1-16,1 1 4 0,3 4 3 0,-4 0-7 15,1 2-19-15,-5 2-23 16,9 1-29-16,-12 1-19 0,11 3-19 0,-4 1 13 15,4-2 15-15,-11 6 23 0,11-1-2 16,-7 1-1-16,3 3-11 0,1-5-16 0,3 6-6 16,-11 2-1-16,11-4-8 0,-3 5-13 15,3-4-8-15,4 3-9 0,-15-1-7 16,15 0-3-16,-4-2-5 0,4-1-2 16,-8 1-2-16,4-3 4 0,4-1-3 0,-7 0 0 15,7-4-3-15,-8-1-21 0,8 1-46 16,0-4-99-16,0-2-157 0,0 0-147 15,0 0-120-15,8-7-60 0,-8 2 48 0,0-4 129 16,0-1 187-16</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09"/>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2264 3672 63 0,'0'3'73'16,"0"0"5"-16,0-3-1 0,0 0-2 15,0-3 0-15,0 0-2 0,0 3-6 0,0-2-7 16,0 2-8-16,-3-4-9 0,3 4-5 0,0-2-6 16,0 2-1-16,0-4-1 0,0 4 9 15,0 0 8-15,0-1 8 0,0 1 3 0,-8 0-3 16,8 0-3-16,0 0 0 0,0 0 3 15,-4 0 6-15,4 0 10 0,0 1 8 0,0-1 4 16,0 4-1-16,0-4-5 0,0 2-8 0,0-2-5 16,0 0-7-16,-7 0-6 0,7 0-5 15,0 0-6-15,0 4 0 0,-8-4-8 0,8 0-5 16,0 2-3-16,0-2-3 0,0 0-6 0,0 0-10 16,0 0-3-16,0 0 2 0,0 0-4 15,0 0 2-15,0 3-4 0,0-3 2 0,0 3 0 0,0-3 0 16,0 0 4-16,0 0-1 0,0 0-3 15,0 0-2-15,0 0 0 0,0 0 4 0,0 0 4 16,0 2 14-16,0-2 9 0,0 0 12 0,8 3 17 16,-8 1 14-16,0 1 1 0,7-4-22 15,-7 3-17-15,0-2-10 0,0 1-8 0,0 0-5 16,4 2-6-16,-4-2 12 0,8 0 25 0,-8 1 21 16,0 0 2-16,3 0-19 0,-3-2-16 15,8 0-11-15,-8 1-1 0,8 0 0 0,-8-3 3 16,3 3 12-16,-3-3 14 15,8 2 6-15,-4 1-11 0,-4-3-14 16,7 4-11-16,1-2-6 0,-4 1 6 0,-4-1 17 16,7-2 9-16,1 6-2 0,-4-3-13 0,3-3-7 15,-7 4-9-15,4-3 10 0,4 6 22 0,-1-6 15 16,5 3-1-16,-12 1-17 0,3-3-13 16,5 4 0-16,0-3 17 0,-5 2 12 0,5 0-2 15,0 2-20-15,3-2-13 0,-11 0-6 0,11 1 13 16,-3-1 14-16,3 0 12 0,-7 2-9 15,4-5-12-15,3 3-9 0,-3-2 11 0,-5-1 20 16,13 5 9-16,-13-5-11 0,13 3-21 0,-13-1-7 16,5 1 1-16,-4-2-1 0,11 2-1 15,-4-2-7-15,-7 3-2 0,4-4-2 0,-1 3-3 16,-3 2 5-16,4-2 3 0,-1-3 3 16,5 3-3-16,-9 2-4 0,5-6-3 0,0 3-3 15,3-2-1-15,-11 2-4 0,4-2-1 0,3 4 0 16,1-4 21-16,-4 2 17 0,3-1 16 15,-3-1-11-15,11 1-14 0,-15-2-14 0,4 6 0 16,11-7 11-16,-15 2 7 0,12 1 1 16,-12 0-11-16,3 0-2 0,5-1 2 0,-1 5 0 15,-3-5-3-15,4 0-7 0,-8 2-2 0,4-2-3 16,3 1-1-16,1 2-2 0,-4-2-2 16,3-1 1-16,1-2 1 0,-4 3 0 0,3 1-1 15,-3-4-2-15,-4 2 4 0,8-2 2 16,-1 3-5-16,-7-1-1 0,4-2 2 0,3 4 1 15,-7-4-3-15,4 3-1 0,-4-3-4 0,8 0 0 16,-8 0 2-16,7 2-2 0,-7-2 2 16,0 0-1-16,4 0 10 0,-4 0 3 0,8 0 6 15,-8 0 6-15,0 0 1 0,0 0-6 16,4 0-4-16,-4 0-5 0,0 0-1 0,0 0-6 16,0 0 2-16,0 0-4 0,0-2 1 15,7 2-3-15,-7 0-1 0,0 0-1 0,0-3-4 0,0 3 0 0,8-4 5 16,-8 4 2-1,0 0 4-15,0-2-3 0,0 2 0 0,0-3-7 16,-8 3-16-16,8-2-48 0,0-2-110 0,0 1-169 16,0 1-144-16,0-1-144 0,0-2-136 0,-7 2-139 15,7 3 55-15,-4-2 196 0,4-2 259 16</inkml:trace>
  <inkml:trace contextRef="#ctx0" brushRef="#br0" timeOffset="1">2913 4055 95 0,'7'3'117'0,"-7"-3"-9"0,0 2-11 16,0-2-12-16,0 3-6 0,0-1-8 0,0-2 0 0,0 3 3 15,0 1 6-15,0-4 8 0,0 2-2 16,-7 2-9-16,7-3-14 0,0-1-8 15,0 3 4-15,0-1 9 0,0 2 1 16,0-1-5-16,0-1-2 0,-4 1 5 0,4 2 0 16,0-1 6-16,0-2 0 0,0 3 5 15,0 0-2-15,4 2-3 0,-4-2-5 16,0 1-8-16,0 2-13 0,0-3-14 16,0 4 3-16,7-2 3 0,-7 2 5 0,8-1-3 15,-8 1-7-15,0 2-6 0,0-2-6 16,0 1-5-16,0 0-4 0,4 2-3 0,-4 1-4 15,7-4-2-15,-7 5 1 0,0-4-4 16,4-1 1-16,-4 1-2 0,0 3 4 16,8-7 15-16,-1 3 20 0,-7 0 11 15,4-4-9-15,-4 3-9 0,0-2-10 0,0-3-4 16,8 2-5-16,-8-3-1 0,4 5-1 16,-4-5-3-16,0-2-2 0,0 3-2 15,0-1-12-15,0-2-48 0,0 0-93 16,0 0-118-16,0 0-102 0,-4 0-78 0,4-5-70 15,0 3 27-15,0-5 100 0</inkml:trace>
  <inkml:trace contextRef="#ctx0" brushRef="#br0" timeOffset="2">2932 4437 11 0,'0'0'147'0,"0"0"-1"0,0 0-9 16,0 0-13-1,0 0-17-15,0 0-20 0,0 0-17 16,0 0-10-16,0 0 0 0,0 0 12 15,7 0 10-15,-7 0 14 0,0 0 5 0,0 3 6 16,0-3 8-16,0 0 4 0,4 0 14 0,-4 3 8 16,8-1 7-16,-1-2-3 0,-7 3-1 15,4 0-7-15,4-1-10 0,-4-2-10 16,3 6-15-16,1-3-17 0,-4 0-17 0,3 2 3 16,1-2-5-16,3 1-6 0,-7 0-10 0,11 1-4 15,-11-1-7 1,3 1-1-16,5-3-5 0,-1 5 2 0,-3-2-10 0,3-4 4 0,-3 6 12 15,3-1 2-15,-3-2-12 0,3 2 0 0,0 0 4 16,1 0 4-16,-5-1-10 0,5 1-6 16,-1-4-5-16,4 3-2 0,-3 1 1 15,-9-3-4-15,13 3 0 0,-5-4-2 0,-7 0 8 16,11 5 3-16,-11-5 0 0,3-2-5 16,1 4-6-16,3-3-7 0,-11-1 4 15,4 3 3-15,4-3 10 0,-1 3-3 16,-7-3-4-16,0-3-4 0,4 3-10 0,-4-3-20 15,8 2-54-15,-8-3-74 0,0 0-123 16,0-3-164-16,0 2-152 0,-8-1-106 16,8-3 18-16,-4 3 112 0,4-3 176 15</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12"/>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 contextRef="#ctx0" brushRef="#br0">2139 3114 8 0,'0'-4'23'0,"0"4"4"0,0 0 6 15,0 0 7-15,0-1 0 0,0 1-1 16,0 0 2-16,0 0-1 0,0-4-1 15,0 4-1-15,0-4-5 0,0 4 0 0,0 0 0 16,0 0-3-16,0-1 2 0,0 1-2 16,0 0-3-16,0 0-1 0,0 0-1 15,0 0 2-15,0 0-1 0,0 0-4 0,0 0 0 16,0-3-4-16,0 3 4 0,0 0-3 16,0 0-1-16,0 0-3 0,0 0 1 15,0 0 3-15,0 0-3 0,0 0 3 0,0 0 2 16,0 0 6-16,0 0 1 0,0 0 0 15,0 0 6-15,0-2 2 0,0 2-3 16,0 0 1-16,0-3-2 0,0 3 2 0,0 0 3 16,0 0-1-16,0-4-2 0,0 4-11 15,0 0 1-15,0 0-3 0,0 0 1 16,0 0 1-16,0-2-2 0,0 2 2 16,4 0-5-16,-4-3-3 0,0 3-1 0,0 0 8 15,8 0 9-15,-8-2 5 0,0 2-2 16,0-3-1-16,0 3-3 15,0 0 1-15,0 0 4 0,0-2 5 16,0 2 1-16,0 0 8 0,0 0 1 16,0 0-2-16,0-4-2 0,0 4-3 15,0 0-5-15,0 0-4 0,0 0-7 0,0 0-5 0,0 0-7 16,0 0-7-16,0 0-3 0,0 0-2 16,0 0 1-16,0 0 0 0,0 0-2 0,0 0-1 15,0 0 2-15,0 4 1 0,0-4-5 16,0 0-1-16,0 0 2 0,0 2 3 15,-8-2-2-15,8 0-1 16,-4 3 0-16,4-1-1 0,0-2 1 16,0 3-3-16,-7-1 3 0,7 2 0 0,-8-4 0 15,8 3 0-15,0-1 0 0,-4 1 0 0,4-2 2 16,0 3-1-16,-7 0 0 0,3-3 0 16,4-1 3-16,0 4-2 0,-8-2-2 15,8 0-4-15,-7 1 3 0,7 4-1 0,0-5 2 16,-4 1 0-16,4 0 2 0,-8-1-2 15,8 2 0-15,-7-1-1 0,7 1 1 16,-4 1 0-16,4-1 0 0,0-2-1 16,-7 4-3-16,3-3 4 0,4 2 3 0,0-1-2 15,-8-2-1-15,1 0 0 0,7 3 1 16,0-1 1-16,-4-2 0 0,4 1-1 16,0 2-5-16,-8-1 1 0,8-2-1 0,-4 1 7 15,4 2-1-15,0-1 0 0,-7-2-1 16,-1 3-1-16,8-2 0 0,0 2 0 15,-4 1 0-15,4-3 0 0,0 2 0 16,-7 1 0-16,-1-1-1 0,8-2 0 0,0 2 1 16,-4 1 4-16,4 0-2 0,-7-4-1 15,7 4-2-15,0-1 0 0,-4 1 2 16,4-3-1-16,0 2 1 0,-7 0 0 16,-1 2 0-16,8-5-1 0,0 3-1 0,-4 1 1 15,4-3 0-15,0 2 2 0,-7-1 0 16,3 4 1-16,4-6-2 0,0 3-1 0,0 0 0 15,-8-1-1-15,8 1-2 16,-7-2 2-16,7-2 1 0,0 7-1 0,-4-7 0 16,4 5 2-16,0-3 1 0,-8 3 1 15,4-1-2-15,4-2 2 0,0 3-5 0,-7-2 1 16,-1 2 0-16,8-4 2 0,-4 5 0 16,4-2 2-16,-7 2-1 0,-1-3-2 15,8 2-5-15,-3 2 2 0,3-3 1 16,-8-2 6-16,4 2-3 0,4 1-4 0,0 0 1 15,-7 1 2-15,-1-6 0 0,8 6 0 16,-4-3 0-16,4 2 4 16,0-1 0-16,-7 0-4 0,3 1 0 15,4-1-1-15,0 1 2 0,-8 0 1 0,1-1 1 0,7-2-3 16,0 3-1-16,-4-1-1 0,4-3 0 16,0 5 4-16,-8-2 1 0,1 0-3 15,7-3-1-15,0 5-1 0,0-2 4 0,-4 0-2 16,-4-1-2-16,8 1 0 0,0 0 2 15,0 1 0-15,-4-1 0 0,4 0-4 16,0 2 4-16,-7 0-1 0,7-3 3 16,-8 4 0-16,8-1-1 0,-3-1-1 0,3 0 0 15,0-1 0-15,-8 1 0 0,8-2-4 16,-4 2 5-16,4 0-1 0,0-1 3 16,-7 1-3-16,-1 0 0 0,8-4-1 0,0 4 1 15,0-4 1-15,-4 1 1 0,4 0 1 16,0 2-2-16,0-2-1 0,-7 1 2 15,7-2 1-15,-4 1-3 0,4-1-1 16,0 2 1-16,0-2 0 0,-8 1 0 0,8 1-2 16,-7-3 2-16,7-1 0 0,0 3 0 15,0-3-2-15,0 4 1 0,0-4 1 0,0 1-3 16,0-1 1-16,0 0-2 16,0 0 0-16,0 0 7 0,-4 0-3 0,4 4 0 15,0-4-3-15,0 0 3 0,0 0 2 16,0 0-4-16,0 0 2 0,0 0 0 0,0 0 0 15,4 0 0-15,-4 0 3 0,0 0-3 16,0 0 1-16,0-4-1 0,0 4 0 16,0 0 3-16,0-1-2 0,0 1-1 15,7 0-1-15,-7-4-2 0,0 4 1 0,8 0 2 16,-8-3 1-16,0 3 0 0,0 0 0 16,0 0-1-16,0-1-1 0,0 1 1 15,0 0-1-15,0 0 1 0,4-4 1 16,-4 4 3-16,0 0 0 0,0 0-3 0,7-3-1 15,-7 3-5-15,0 0 5 0,0 0 0 16,0-2 0-16,0 2-1 16,0-4-2-16,4 4 3 0,-4 0 12 15,0 0 27-15,8-2 20 0,-8 2 7 0,7 0 0 0,-7-3 4 16,0 3 12-16,4-2 7 0,4 2 3 16,-8 0-5-16,0 0-10 0,3 0-16 15,-3 0-10-15,8 0-10 0,-1 0-3 0,-7 0-10 16,0 0-5-16,4 2-9 0,-4-2-5 15,8 0 1-15,-4 0-5 0,-4 3-2 16,7-3 0-16,1 2-2 0,-8 2-1 0,4-2 0 16,-4 1 3-16,7-3-3 0,1 5 3 15,-8-2-2-15,4 1 0 0,3-3 2 16,-3 5-1-16,-4-1 0 0,8-2-1 16,-1 0-1-16,-3 3-3 0,4-4 5 0,-8 3 0 15,3-2 2-15,-3 3-3 0,8-3 1 16,-1 2 2-16,-3-1-3 0,-4-2 1 15,0 3-5-15,8 0 2 0,-1-1 2 16,-7-1 2-16,4 2 0 0,4-3-6 0,-8 3 0 16,4-1 3-16,3 1 1 0,1-2 4 15,-8-1-5-15,4 5 0 0,3-5 4 0,-7 3 0 16,4 1-1-16,4 0-6 0,-1-4 0 16,-7 3-2-16,4-1 2 0,-4-1 4 15,7 2 1-15,-3-3 0 0,-4 3-4 16,8 2 2-16,-1-6 3 0,-7 5-1 0,4-2 0 15,-4 1-4-15,0 0 1 0,8 2-3 16,-1-5 4-16,-7 2-3 0,0 0 6 16,0-1-3-16,4-1 2 0,-4 1-1 15,8 3 1-15,-8-4-3 0,0 2-1 0,0-1 0 16,0-1 2-16,0-2 0 0,0 2 0 16,0-2 0-16,4 4 2 0,-4-4-1 15,0 0-40-15,0 0-101 0,0 0-161 0,-4-4-140 16,4 4-101-16,0-4-63 0,0-5 46 15,0 0 110-15</inkml:trace>
  <inkml:trace contextRef="#ctx0" brushRef="#br0" timeOffset="1">2200 3136 42 0,'-8'0'132'0,"8"0"-2"15,0 0-5-15,0 0-8 0,0 0-10 16,-7 0-8-16,7 0-4 0,0 0-10 0,0 0-8 16,0 0-8-16,0 0-1 0,0 0-1 15,0 2 3-15,0-2-1 0,0 0-6 16,7 4-6-16,-7-4-4 0,0 0 2 0,0 3 0 16,0-3 4-16,8 2 2 0,-8 0 4 15,0 0-2-15,0 1-10 0,4-3-8 16,-4 4-5-16,0-2-6 0,7 1-4 15,1 0-4-15,-8 0-5 0,4-1-7 0,3 1 0 16,-3 1 9-16,-4-2 37 0,8 0 29 16,-1 3 10-16,-3-1-23 0,4-2-21 15,-5 1-4-15,-3 2 10 0,16-1 2 16,-16-2-12-16,3 4-18 0,5-4 8 0,-4 4 8 16,3-3 9-16,1-1-17 0,-4 1-11 15,3-3-14-15,1 5-1 0,3-1-7 0,-7-2 2 16,4-2-5-16,-1 3 0 15,5 0-1-15,-12-1 1 0,3 1-5 0,5 0 0 16,0 0 0-16,-5-1 0 0,5 1 3 16,0 0 1-16,-5-3 1 0,5 2-3 0,-4-2-2 15,3 4 0-15,1-2 0 0,-4-2-1 16,3 3 3-16,-3 0 0 16,-4-3 0-16,8 2-4 0,-1-2-1 0,-3 4 3 15,-4-4-3-15,8 2 2 0,-5-2-6 16,-3 3 4-16,0-1 2 0,8-2 8 0,0 3-3 0,-8-3 0 0,3 3-4 15,-3-3 0-15,0 0 0 16,0 3 3 0,8-3 0-16,0 0-6 0,-8 0-41 0,0 0-64 0,0 0-90 15,0-3-64-15,0 3-37 16,0 0-2-16,0 0 18 0,0-3 24 16,0 3 16-16,0 0 23 0,0 0 19 0,0 0 29 0,0 0 26 0,-8 0 32 15,8 0 30-15,-8 0 26 0,8 0 20 16,0 3 13-16,0-3 7 0,0 0 8 15,0 0 10-15,0 3 18 0,0-3 13 0,-3 0 20 16,3 0 11-16,0 0 10 0,0 0 4 16,0 0 6-16,0 3 1 0,0-3 2 15,0 0-3-15,0 0-4 0,0 2-9 0,-8-2-6 16,0 0-11-16,8 0-7 0,-3 3-8 16,-5-1-8-16,8-2-6 0,-4 3 3 15,4 1 10-15,-15-2 13 0,15 3 2 0,-4 1 1 16,-7-3 3-16,3 5 10 0,1 1 12 15,3-4 12-15,-4 2 4 0,5 2-3 16,-13 3-3-16,13-5-14 0,-5 5-12 16,0-4-11-16,5-1-2 0,-5 5-3 0,4-1 3 15,-11 1-3-15,15-2 1 0,-4-2-3 16,-7 3 7-16,11 2 2 0,-15-4 1 16,15 2-1-16,-4-3-5 0,-11 3-7 15,11 3-10-15,-4-6-8 0,5 3-7 0,-5 3-4 16,0-2-4-16,5-5-3 0,-5 5-3 15,4-1 0-15,-11-1 3 0,15-1-1 16,-4 0 2-16,-3 0-2 0,3 3-2 16,-4-4-1-16,1 1-1 0,7 1 1 0,-4-1 3 15,-4-4 0-15,1 6 0 0,7-3-1 16,-4 1 0 0,-4 0-2-16,5-2-1 0,3 2 2 0,-8 3-2 15,1-5 0-15,7 1-1 0,-4 1 5 16,-4-2-1-16,4 2-2 0,4 3 0 0,-7-5 0 0,-1 2-1 0,8-1 2 15,-4-1-3-15,4 0 1 16,0 0 1-16,-7 0-5 16,3 0 5-16,4-1-1 0,0 2 1 0,0-3 1 0,-8 2-1 15,8-2 7 1,-7 0-3-16,7 1 1 0,0-2-5 0,0 2 2 16,-4-2 0-16,4 1 0 0,0 0-1 15,0 2-1-15,-8-2 3 0,8-4 0 0,0 6 1 0,-7-2-4 16,7 1-1-16,0-4 0 0,0 5 2 0,-4-3-1 15,4 0 20-15,0-2 21 16,0 3 13-16,-7-2-5 0,7 2-19 0,-4-2-11 16,4 3-3-16,0-3-4 0,0-1-5 15,0 2-6-15,0-1 1 0,0-1 2 0,0 2-4 16,-8-4 2-16,8 1-1 0,8-1 6 16,-8 0-3-16,0 0-2 0,0 0-4 15,0 0-3-15,0-1-31 0,4-3-71 16,3-1-118-16,-7 1-101 0,0-1-67 0,4 3-29 15,-4-5-14-15,7 2 2 0,1 0 62 16</inkml:trace>
  <inkml:trace contextRef="#ctx0" brushRef="#br0" timeOffset="2">2124 3879 55 0,'0'0'59'0,"0"0"-1"0,0 0 3 15,0 0 0-15,0 3-4 0,0-3-9 16,0 0-9-16,-4 2-8 0,-3 1-7 0,3-1-3 0,4 4-3 0,-15-3-1 31,15 0 1-31,-4-1 6 0,-11 3 5 0,15 2 9 16,-4-5 4-16,-7 1 0 0,11-1-6 15,-8 3-4-15,1-1-11 0,7-1-5 16,-4-3-9-16,4 1-2 0,0-1-3 0,0 0 2 16,0 0-3-16,0-1-1 0,4-2 0 15,-4-1 0-15,7-1 0 0,1 3 3 16,-8-3-3-16,4-2 0 0,3 2 0 15,-3 0 1-15,3-1-1 0,1 1 0 0,-8 0 3 16,4 2-1-16,3-3-2 0,1 3 2 16,-8 1 2-16,0-5 3 0,4 5-4 15,-4-1 0-15,7 3 0 0,-7-2-1 16,-7 2-2-16,3 2-1 0,4 1 1 0,0-1 0 16,-15-2 1-16,15 7 1 0,-4-5 0 15,-4 1 5-15,1-1 2 0,7 2 5 16,-4-1-5-16,4-1 1 0,-7 1-6 0,3-1 5 0,4 1-3 15,0-3-1-15,-8 0-8 0,8 0 0 16,0 0-2-16,0-3 2 0,8 3 4 0,-8-5 1 16,0 3-4-16,0-1 2 0,4-1-2 15,3-1 3-15,-3 3-2 0,-4-5 2 16,15 5-2-16,-15-3 1 0,4 2-5 16,-4-2 3-16,7 1 1 0,1-1 7 0,-8 3-5 15,4-1 4-15,3 1-3 0,-7 2 2 16,0-4-3-16,0 4-1 0,0 4-1 15,0-4 1-15,-7 0 0 0,3 2 0 0,-4 1 2 16,1-1-2-16,3 3 1 0,4-1-1 16,-15-1 0-16,11 2 3 0,-3-3-1 15,3 3-2-15,-4-1-2 0,1-1 2 16,3-1 0-16,4 1-1 0,0-1-1 0,-8-2 1 16,8 0 0-16,0-2-1 0,8-1-7 15,-8 1 6-15,4-5-2 0,3 5 12 16,1-3-2-16,-4 0 1 0,3-4-4 0,-3 1-5 15,3 2 0-15,1-2 3 0,-4-1 0 16,11 4 2-16,-11 0-2 0,3-1 1 16,-3 1-4-16,4 0 3 0,-1 0-2 15,-3 1 2-15,4 1 2 0,-8 2 1 0,0 1-1 16,0-4-1-16,0 8-1 0,0-4 1 16,0 1 2-16,-8 6 0 0,4-6 0 15,4 5-3-15,-15-1 0 0,11 1 0 0,-3-3 1 16,3 5-1-16,-4-3 2 0,1 1-2 15,3-1 0-15,-11 2 0 0,15-5-2 16,-4 1-1-16,4-1-1 0,-7-2 1 16,7 3 2-16,0-6 0 0,7 3-4 0,-7-2 1 15,4-1 2-15,3 1 0 0,1-5 0 16,-4 2-3-16,3-1 6 0,1-2 2 16,3 3 2-16,-7-1-1 0,11-2-4 0,-11 2 0 15,4 1 2 1,3 1-2-16,-3-3 0 0,-5 1 0 15,-3 1 0-15,12-1 0 0,-12 3 3 0,0 3-2 0,7-2 0 0,-7-1 0 16,0 6 0-16,-7-3 2 0,7 2-1 16,-12 5-1-16,12-2-1 0,-11 3 0 15,4-1-3-15,-5-3 3 0,8 5 0 0,-11-2 2 16,4 2-1-16,-1-1-1 0,1-3-1 16,3 1-1-16,-3 2 1 0,4-4-1 15,3 1 1-15,4-3-1 0,-8-2-2 16,8 0 2-16,0-2 2 0,8-1 2 0,-8 1-2 15,4-7-2-15,3 4 0 0,-3-4-1 16,11 1 1-16,-11-1-2 0,11-2 4 16,-11 3 3-16,3 0-1 0,-3 0 2 15,11-1 0-15,-11 4 0 0,4-4-3 0,-4 5 7 16,11-4 5-16,-12 1 4 0,-3 4 1 16,8-2-4-16,-4 2-6 0,-4 0-4 0,0 3 0 15,0 0 4-15,-4 0-4 0,-4 3-3 16,5 0-2-16,-5 2 4 0,1 1 1 15,-5 2 0-15,8-2-2 0,-11 2-2 16,4-3 0-16,-1 4-1 0,1-4 1 0,-4 4 0 16,11-4 1-16,-7 2-2 0,3-6-5 15,1 5 0-15,3-3 6 0,-4-1 1 16,4-2-1-16,4-2-4 0,4-1 1 0,4-3-2 16,-8-2 4-16,4 3 0 0,3-4 1 15,1 2 1-15,3-2 0 0,-7 0-1 16,3 1 2-16,1 4-2 0,-4-6-2 15,11 2 2-15,-11-1 0 0,3 3 2 0,-3-3 1 16,11 3 10-16,-11-2 3 0,4 3 1 16,-4 2-3-16,3-3-1 0,1 3 0 15,-8 1 4-15,0-1-5 0,0 3-2 16,0 3-10-16,-8-1 0 0,1 1 0 0,3 3 5 16,-8-2-1-16,5 2-2 0,-1 0 1 15,-3 0-3 1,-1 3 1-16,1-4 0 0,3 2 2 15,-3-1-3-15,0 2-3 0,-4-1 3 0,11-3 4 0,-8 2-4 0,12-1-3 16,-15-2 0-16,15 0-2 0,-4-1 1 16,4-4 3-16,0-1 2 0,4-3-1 0,-4 2-1 15,15-2 0-15,-11-6 0 0,8 4-1 16,3-2 2-16,-4-2 0 0,0 2 0 16,1-1 0-16,3-3 2 0,0 0 10 0,0 1 13 15,-3 2 26-15,7-1 19 0,-16 3 14 16,9-1 0-16,3 1-12 0,-11 4-12 15,11-1-9-15,-15 4-12 0,0-1-12 16,0 6-9-16,-8-1-4 0,1 4-8 0,-5 2 1 16,1 3-3-16,0 1 1 0,-8-5 1 15,0 7-3-15,0 0-5 0,0 0 1 16,0 0 1-16,4 0 1 0,-4-1-2 0,0 1 1 16,7-1-2-16,-14-1 1 0,15-2 1 15,-1 1-5-15,1-2-2 0,3 0-3 16,1-4 5-16,3-1 1 0,4-4-1 0,0 0 0 15,4-4 1-15,3-5 0 0,1 4 4 16,3-4 0-16,-7 1 0 0,11 1-2 16,-11-5 2-16,7 4-1 0,4-3-1 15,-3 3 1-15,-1-1 1 0,-3-1 0 0,3 0 1 16,1 1 1-16,-5 3-1 0,-3 1 2 16,11-2 0-16,-15 2 1 0,4 3-1 15,-4-1-1-15,-4 3 0 0,4 3-2 16,-8-1 3-16,1 3-2 0,-4 2-1 0,7-2 0 15,-15 1-1-15,7 3 1 0,-3 3 0 16,4-4 1-16,-1 4-1 0,1-5 2 16,-4 4-4-16,11-1 2 0,-7-2-1 0,-4-4 0 15,11 5-3-15,-8-4-2 0,5 1-1 16,-1-1 1-16,8-5 1 0,0 0 5 16,0-2-3-16,8-1 2 0,-1-3 0 15,5-2 1-15,-8-2 2 0,11-5-2 0,0 4 2 16,0-2-4-1,0-4 5-15,4 5-3 0,-4-1 2 16,1-1-7-16,-1-1 2 0,0 4 1 0,4-3 2 0,-4 2 0 0,0 1 0 16,0 1 2-16,-3 1 1 0,-8 1 0 15,11 2 0-15,-15 1 2 0,0 5-2 16,0 0 1-16,-8 5-4 0,1 1 0 0,-5 5 2 16,1-3-2-16,-1 6 2 0,-7-4 0 15,8 4 1-15,-8 0-1 0,0 0-2 16,8 0-2-16,-1-5-1 0,-7 4 3 15,4-2-3-15,4 1-1 0,7-7-2 0,4 0 1 16,-7-3 2-16,7 1 2 0,0-6-1 16,7-3 2-16,-3 2 2 0,7-5-4 15,4-1 2-15,-3-1-2 0,-1-3 3 0,1 0 0 16,7 0-2-16,-8 0 2 0,4 4-1 16,-4-4 0-16,1 2 0 0,-1 1 0 15,4-2 2-15,-3 4-1 0,-8 2 2 16,3-2 0-16,1 4-1 0,-5-1-5 0,-3 3 3 15,0 2 1-15,0 1 2 0,-3 0 5 16,3 0-1-16,-15 1-3 0,11 5-8 16,-4-3 4-16,4-1-2 0,-11 4 1 15,11-4-1-15,-7 4 1 0,-4-3 1 0,11-1 1 16,-4 1 1-16,1 0-2 0,3 0-6 16,4-3 2-16,0-3-2 0,0-3 3 15,0 1 0-15,4-1 1 0,11-2 4 0,-11-3-1 16,11 2-1-16,0-4-1 0,0-1-1 15,-3 3 0-15,-1-1 1 0,0 0-1 16,1 1 2-16,3 0-2 0,-4 3 2 16,1-1 2-16,-5 0 0 0,-3 5 3 0,4-2-2 15,-1 3-2-15,-7 3 1 0,-7 0 1 16,-1 4-2-16,4 4-1 0,-7-3 3 0,-4 3 0 16,3 0-1-16,1 1-4 15,0-1 2-15,-4 0 0 0,3 0 2 0,-7 1 0 16,15-1 0-1,-7 0-2-15,-4-3 0 0,11 1 0 16,-4-4 0-16,1 2-3 0,7-4 0 0,0-4 2 0,0-1-2 0,15 0 1 16,-11-4 1-16,11 1-2 0,-4-3 1 15,8-1 2-15,-7 3 0 0,-1-3 0 16,0-2 0-16,8 7-1 0,-7-5-1 0,3 1 4 16,-4 3-1-16,1-2-1 0,-5 6-1 15,5-4-1-15,-9 2 2 0,5 4 3 16,-8 2-1-16,0 0 2 0,-8 0-1 15,5 2 0-15,-5 4-3 16,4 0 2-16,-15-1-1 0,8 4 0 0,-4-4 1 0,3 2-2 16,-7 0 0-16,8-1 3 0,0 3 2 15,-1-3-4-15,-7 3-2 0,8-4 0 16,-4 1-1-16,11-3-3 0,-11 0-1 16,11-2 0-16,-3 3-1 0,3-4-3 0,4-4 1 15,0 3 9-15,0-2 3 0,4-3-2 16,3 1-1-16,-3-4 1 0,3 0 1 15,1 0 0-15,-4 5 1 0,11-5-3 16,-11 2 2-16,3-2-2 0,-3 4 0 0,11-3 2 16,-11 2-2-16,4-2 1 0,-4 6-1 15,3-5 3-15,-7 2-1 0,8 3-1 16,-8 2-1-16,-8 0 0 0,8 2 2 0,-7 3-1 16,3 2-1-16,-8-2-1 0,5 3 2 15,-5-2 2-15,5 0 0 0,3 2-3 16,-11-1 0-16,11-2 0 0,-11 2 0 15,15-1-3-15,-4-1 2 0,4-2-1 0,-7-2 1 16,14-1 1-16,-7-1-2 0,0-7 1 16,4 7 1-16,3-7 0 0,1 2 0 15,-4-2-2-15,11-2 2 0,-11 4 0 16,3-3 2-16,-3 1-2 0,11-1 0 0,-15-1 0 16,12 1 1-16,-12 4 1 0,4-3-1 15,3 0-2-15,-7 2-4 0,8 0-1 16,-8 1 3-16,0 5 1 0,-8 0 0 0,1 0 0 15,7 3 2 1,-4 2 2-16,-4 0-2 0,4 7-2 0,-11-4 2 0,11 6 2 0,-7-1 0 16,3 1-2-16,-3 1 0 0,3 5 0 15,-3-2 2-15,0-2-2 0,3 4-2 16,1-4 0-16,3 0 2 0,-8-2 2 0,5 3-4 16,-1-2 2-16,4-3 0 0,-3 2 0 15,-1-3 0-15,8 0-2 0,-4 0 2 16,-3-3-1-16,7 0 1 0,0-2 0 0,0 2 0 15,-4-2 0-15,4-1 1 0,0-2 1 16,0 2-2-16,0-1 0 0,0 1-2 16,0-3 1-16,-7 1 2 0,7-2-5 15,0 7 3-15,0-6-3 0,0 1 8 0,-8-1-1 16,8 1-5-16,0 1 1 0,0-2-1 16,0 1 4-16,0-1-2 0,0-2 3 15,0 3-2-15,0-2 2 0,0 4-1 16,0-2-2-16,0-3 0 0,-4 1 0 0,4 5 0 15,0-2 0-15,0 1 2 0,0 0 0 16,-7-2 1-16,3 3-2 0,4-2-1 16,0 0 0-16,-8 1 0 0,8-2 0 0,-7 2 0 15,7-2 0-15,0 4 0 0,0-5 0 16,-4 0-3-16,4 2 2 0,0-2-3 16,0 0-9-16,0-2-15 0,0 3-7 15,0-3 7-15,0 3 12 0,0-3 6 0,-8 0 3 16,8 0 2-16,0 3-1 0,0-3 1 15,-4 2 1-15,4 1 1 0,0 1 0 16,0-2 3-16,-7 1 1 0,7-1-1 16,-8 4 0-16,8-3-1 0,0 1 0 0,0-3-1 15,0-1-2-15,0 0-1 0,0 0 2 16,0 0 0-16,0-1 3 0,8-3 0 0,-1-5 0 16,-7 4 0-16,12-4-6 0,-8-2-5 15,3 1-2-15,1-2-5 0,3-5-1 16,-7 4-4-16,4-1-3 0,-1-1-2 15,-3 0 4 1,7-3 3-16,4 3 7 0,-11-2 1 0,-4 1 7 16,15 0 3-16,-15 2 3 0,12-3-2 0,-12 1-1 0,0-1 1 15,4 3-2-15,3 0 2 0,1-1-4 0,-8-2 3 16,4 4-1-16,3-1 7 0,-7 0-1 16,0 0-2-16,4 2 0 0,-4 2 0 15,7-1 0-15,1 0-2 0,-8 3 2 0,4 3-1 16,-4-4 2-16,0 1-2 0,0 5 2 15,7-3 0-15,-7 1 2 0,-7 5-3 16,7 0 2-16,0 0-2 0,-4 3 2 0,-4 5-3 16,1-2 1-16,3 4-2 0,-7 1 1 15,3 3 1-15,-3 0 1 0,-1 0 1 16,-3 4-1-16,11 2 1 0,-11 5-2 16,0-2 3-16,0-2-1 0,4 1-2 0,-1 0 0 15,1 0 0-15,3-6 0 0,-3 2 0 16,3-2 0-16,4-3 0 0,-3-2-1 0,-1 1-1 15,5-2 0-15,3-4 5 0,0-3-2 16,0-3 1-16,3 0-8 0,-3-3 3 16,8-3 1-16,-1-2 9 0,-3 3-5 15,4-4-1-15,-1 2-1 0,5-5 0 0,-12 3-2 16,4-1 2-16,11-4 2 0,-11 3-1 16,3 0 1-16,-3-6-4 0,11 7 2 15,-11-7 0-15,3 3 0 0,-3 0-2 16,11-1 1-16,-11-3-2 0,11 1 3 0,-15 2 0 15,12 1 5-15,-8-3-4 0,3 6 1 16,1 1-2-16,-8-2 2 0,4 1-2 16,3 3-2-16,-7 2 0 0,0 1 0 0,0 2-2 15,0 3 4-15,-7 5 0 0,3 2 0 16,-4 0 0-16,1 2-2 0,3 4 1 16,-8 1 4-16,-3 1-3 0,11 0 0 15,-11 2 0-15,11-1-6 0,-3-2 2 0,3 3 5 16,-3-4 2-16,-1-5-2 0,8 4-2 31,0-4 2-31,-4-1 2 0,8-6 1 0,-4-1-3 16,8 0-1-16,-1-1 1 0,-3-6 1 0,-4-1 0 0,11 0 1 0,4-4-4 15,-11 1 1-15,11-1-2 0,-11-3 2 16,8 2-2-16,3 1-1 0,-11-2 0 16,3-1 3-16,4 6 0 0,-3-5 0 15,-4 3 0-15,11 0-5 0,-11 3 4 0,3-1 1 16,-3 1 0-16,4 0 0 0,-1 2-7 15,-7-1 4-15,12 1 1 0,-12 0 10 16,4-2-4-16,-4 2 2 0,7 1-6 0,1-1 0 16,-8 1 0-16,3 2 2 0,-3-3 1 15,0 1-2-15,0 2-1 0,0 1 0 16,0-1-3-16,8-3 0 0,-8 6-2 16,4-2 4-16,-4 2-1 0,0-3 0 0,0 3 2 15,0 0 4-15,7 3-4 0,-7-3 1 16,8 0-2-16,-8 0 1 0,0 2 0 0,4-2 0 15,-4 0-2-15,0 0 4 16,7 0-2-16,-7 0 1 0,8 0-2 0,-8 0 1 16,0 0 0-16,0 0 0 0,4 0 0 15,3 0 0-15,-7 0 0 0,4 0 0 0,-4 0 0 16,8 0 0-16,-1 0 0 0,-3 0 0 16,4 0-3-16,-5 0 1 0,5 0 0 15,0 0 5-15,-5 0-1 0,5 0 0 16,-4 0-4-16,11 0 2 0,-11 0 0 0,-4 0 2 15,15 0-4-15,-15 0 2 0,11 0 2 16,-7 0 12-16,-4 0 7 0,15 0 5 16,-11 4-6-16,4-4-5 0,-5 0-3 15,5 2-3-15,0-2-4 0,-5 3-2 0,-3-1 1 16,16-2-4-16,-16 3 0 0,3-3 0 16,5 0 3-16,-8 0-2 0,4 3 2 15,-4-3-2-15,15 2 2 0,-15-2-10 0,0 0 2 16,4 0 2-16,3 4 8 0,-7-4-2 15,4 0-1-15,4 2 0 0,-1-2 1 16,-7 0-3 0,4 0 0-16,-4 0 0 0,8 0 1 0,-5 0-1 15,-3 3 1-15,0-3 0 0,8 0 0 0,0 0-1 0,-8 0-2 0,0 0 0 16,3 0 1-16,-3 0 1 0,0 0-2 16,8 0 5-16,0 0-1 0,-8 0 2 15,0 0 0-15,3 0-1 0,5-3-3 16,-8 3 0-16,0 0 0 0,0 0 1 0,4-2-2 15,-4 2-2-15,0 0 1 0,0 0 0 16,7 0 2-16,-7 2 0 0,0-2 0 0,0 0 0 16,8 0 2-16,-8 3 3 0,0 0-2 15,0-3 1-15,0 0-4 0,0 2 1 16,0-2 2-16,0 0 1 0,-8 0-4 16,8 3 2-16,0-3-4 0,-7 3 2 0,7-3-2 15,-4 0 0-15,4 3 4 0,-8-1-2 16,5 1 0-16,-5 0-2 15,0 3 0-15,-3-1 1 0,3 0-4 0,-3 1 3 16,7-1 2 0,-3 4 2-16,-5-4 2 0,5 3-3 15,3 1-1-15,-11-1-1 0,11 0 2 0,4-4-1 16,-11 6 3-16,11-5-3 0,-16 0-4 16,16 2 2-16,-3-2 2 0,3-4 3 0,-8 7 0 0,0-7-1 15,8 5 0-15,-3-3 0 0,3 0 1 16,0-3-1-16,-8 3 0 0,8 0-2 0,-4-3 1 15,4 2-2-15,0-2 0 0,0 0 0 16,0 0 1-16,0 0 0 0,-7-2-3 16,7 2 2-1,0-6-2-15,7 3 3 0,-7 0 0 0,0-3 0 16,0 5 0-16,0-7 0 0,0 7 2 16,0-2-1-16,0-2 1 0,0 1 0 0,0 2-5 15,-7-1 1-15,7 3-2 0,-8-2 2 16,8 2-1-16,-4 2 2 0,4-2-1 0,-11 3 4 15,11-1-2-15,-8 2 1 0,1-1-1 16,3-1 3-16,4 2-3 0,-15 1-6 16,15-2 3-16,-4-2 2 0,-4 5 5 15,8-3-1-15,-3 0 0 0,-5 3 1 0,8-4-4 0,-8 1 0 0,8 0 0 16,-3-3 0-16,3 3-4 0,-8 0 1 16,8-3 2-16,0 0-1 0,0 0-2 0,8-3 3 15,-8 0-2-15,0 0 3 0,3 0-2 16,5-2 2-16,0-1-2 0,-5-3 2 15,9 5 0-15,-12-2 0 0,15-2 0 16,-11 2-1-16,3 1 1 0,1 0 1 0,-4-3-1 16,3 7 0-16,-7-2 2 0,0-2 0 15,4 5-4-15,-4 0 0 0,0 0 2 0,0 5 0 16,-4-2 0-16,4 2 2 16,-11 1 0-16,11 2-2 0,-15-2 3 0,15 2-2 15,-4 1-1-15,-11-4 2 0,15 3 2 16,-12-2 0-16,12-4-2 0,-3 4-2 0,3-3-2 15,-8-3-1-15,16 0 3 0,-8-3-1 16,3 0-1-16,5-2 2 0,-4-4 0 16,11 0 0-16,-11 0-3 0,11 0 2 15,-4 0 0-15,-7-6 0 0,11 6-1 0,-3 0 4 16,-9 2-4-16,13-2 2 0,-13 1-4 16,5 2 4-16,0 1-4 0,-8 2 3 15,0 3 1-15,0 0 2 0,0 0-1 0,0 3-2 16,0-1-1-16,-8 4 1 0,0 0 2 15,8 1 1-15,-3 0 0 0,-5-2 1 16,0 3-1-16,8-5-2 0,-3 5-4 16,3-7 0-16,0 7 2 0,0-6 2 0,0 3 0 15,0-2 1-15,0-1 1 0,0-2-1 16,0 0-2-16,3 0 2 0,5 0 1 16,0 0-2-16,-5 0 2 0,-3 0-2 15,16-2 0-15,-16-1 0 0,11 3 2 0,-7-2 0 16,-4-1-1-16,15 3-1 0,-15-2 1 15,11 2 1-15,-11-4 2 0,4 4-3 16,-4-4 2-16,8 4 1 0,-8 0-1 16,7-1 1-1,-7 1 9-15,0-3 8 0,0 3 4 16,0-2-5-16,0 2-8 0,0 0-5 0,-7 0-2 0,-1 2 0 0,8-2-2 16,-4 3-3-16,-7-3 0 0,3 1 2 15,1 3 0-15,3 0 8 0,-4-2 11 0,5-2 10 16,-5 3-5-16,0-3-10 0,8 2-7 15,-3-2-5-15,3 0-5 0,0-2 0 16,3-1 1-16,-3 3 5 0,8-2-3 0,0-2-4 16,3 0 2-16,-11 4-3 0,11-1 3 15,-3-2-1-15,3 3 1 0,-11-2 0 16,4-1-1-16,11 3 0 0,-15-3 0 16,4 3 3-16,-4 0 3 0,8 0 1 0,-5 0 1 15,-3 0-7-15,0 3 2 0,-3-3 0 16,-5 0 4-16,8 0 2 0,-4 3-2 0,-3-3-3 15,-1 0-2-15,4-3 2 0,-3 3-3 16,3-3 3-16,-11 0-5 0,11 0 2 16,-7 1-1-16,11-3-2 0,-16-2 0 15,13 5 3-15,-5-3-3 0,0-1 2 0,5 0-1 16,-5 1 2-16,4-1-1 0,-3 1 2 16,-1 0-1-16,4-1 0 0,4 3 0 15,-7-2-1-15,3 2-2 0,4-3 3 16,-8 4 0-16,1 2 0 0,7-3 0 0,0 0-2 15,-4 1 1-15,4 2-1 0,-8-4 1 16,8 4-1-16,-7 0 2 0,7 0 0 0,0-2 0 16,0 2 2-16,-4 0-1 15,-4 0 2-15,8 0 3 0,0 0 6 0,-3 0 3 16,3 0 1-16,0 2 1 0,-8 2 7 16,0-2-6-16,8 1-4 0,-3 2-12 0,-5 1-1 15,4 2 0-15,-3-3 2 0,-1 4-2 16,4 0-1-16,-7-2 0 0,3 5 0 15,1-2 4-15,3 1-1 0,-4-2-3 16,1 0-2-16,-5 6 0 0,9-6 2 0,-5 0 2 16,1 4 0-16,3-2-2 0,-4 0 0 31,4-5 0-31,4 1-3 0,-7 2 3 16,-1-4-1-16,8 2 1 0,0-3 0 0,-4 0 1 15,4-4 2-15,0 2 2 0,0-4-5 16,0-2-2-16,0 2-1 0,0 0 3 15,4-8 0-15,-4 5 0 0,0-7 0 0,8 5-2 16,-1-4 0-16,-7 0 2 0,4-2 0 16,4 0 2-16,-4 1 0 0,-4 0-2 15,7-2-3-15,-7 7 2 0,8-7 1 16,-8 5 1-16,0 1 2 0,0 0-6 0,0 2-2 16,0 0-2-16,0 4 2 0,-8-1 4 0,1 6 1 0,7-1-1 15,-4 4 2-15,-4 2-1 0,4 1 1 16,-11 2-2-16,15 2 0 0,-4 1 1 15,-7 0 0-15,3 2 2 0,1-2-2 0,3 5 1 16,-11-2-1-16,11-1 2 0,-7-2 0 16,11 3 0-16,-15-1 2 0,11-1-3 15,-4-2-1-15,4-2 0 0,-3 0 1 0,-1-3-1 16,8 0 0-16,-4 1-1 0,4-1-3 16,-7-2 1-16,7-1 3 0,-8 0 0 15,8 1-5-15,0-1 0 0,-4 0 2 0,4-1 10 16,-7 1-6-16,7-2-1 0,0-1 1 15,0 5-1-15,0-5 3 0,0 3-2 16,-4-2 2-16,4 3-2 0,0-1 1 16,0 0-4-16,-7 2 2 0,-1-2 3 0,8 0-1 15,-4 1 0-15,4-2-1 0,0 2 2 16,-7 0 2-16,3 0-1 0,4-4-1 16,-8 5-6-16,1-2 1 0,7-4 2 15,-4 5 0-15,4 0-2 0,0-1 2 0,-8-2 0 16,4 4 2-16,4-3-2 0,0 2 0 15,-7-4 0-15,7 4 0 0,-8-3-2 0,8-1-1 16,0 1-2-16,0 3 1 16,0-6 3-16,0 3 1 0,0-1 1 0,8-2-1 15,-1 4-1-15,-7-4-2 0,4 2 3 16,4-2 4-16,-8 0-1 16,4 0-2-16,3 3-1 0,1-3 1 15,-8 4 1-15,11-4 1 0,-11 1-3 16,4 2 4-16,-4 1-2 0,8-3 3 0,-8 5-4 15,7-3-1-15,-7-1 0 0,4 4-1 16,-4-3-1-16,7 2 0 0,-3-2 4 16,-4 2-2-16,8-1 0 0,-1-2 2 15,-3 3-1-15,-4 2-1 0,8-5 0 0,-1 1 0 16,-7 2 0-16,0-3 0 0,4 5 1 16,4-2 1-16,-8-3 1 0,0 3-2 15,0 4-1-15,0-4 0 0,0 2 0 16,4 0 0-16,-4-1 0 0,0 0 0 0,0-1 3 15,0 1-5-15,0-1 1 0,0 0 0 16,0-2-2-16,0-1 3 0,0 5 3 16,7-7 1-16,-7 1 2 0,8-1-3 0,-8-1-2 15,0 1-1-15,4-7 0 0,3 5-1 16,-7-3 1-16,4 0 0 0,-4-2 1 16,7 0-1-16,-7 1 0 0,8-2 0 15,-8 0 0-15,4 2 0 0,-4 1-1 0,7-4 0 16,1 4 0-16,-8 0-3 0,4-2 4 15,3 2-3-15,-7 0 3 0,4-1-2 16,-4 1 2-16,8 0 2 0,-1-2-2 16,-7 2 3-16,12-3-6 0,-12 2 3 0,4-1 2 15,-4-2 2-15,7 1-1 0,1-1-3 16,-5-2 0-16,-3 3-3 0,8 0 1 16,-4-2 2-16,-4-2-1 0,7 1 1 0,1 1 6 15,-8 1-2-15,4-3-4 0,-4 2-7 16,0-1 4-16,7-1 2 0,1 2 1 15,-4-4-2-15,3 3 2 0,-7-1 2 16,4 2-2-16,-4-1-2 0,0 0-1 0,8 3 3 16,-1-4 3-16,-7 5-3 0,0-2-4 15,4 4-1-15,-4-4 5 0,8 1 4 16,-8 2-2-16,0 2-2 0,0-6 1 16,0 5-2-16,3-3 1 0,-3 2-1 0,0 2-4 15,0-4 1-15,8 1 4 0,-8 2 3 16,8-2 0-16,-8 3-3 0,0 0-2 0,0 0-2 15,0 1 1-15,0 0 1 0,0 3 2 16,0 0-2-16,0 3 2 0,0 0 0 16,0 0 5-16,-8 2-1 0,8 3-2 0,-8-3 2 15,5 7-2-15,3-4-2 0,-8 3 1 16,4-1 1-16,-11 2 1 0,11 3-3 16,-3-5 1-16,3 0 1 0,-11 1 0 15,11 1 0-15,4-2-1 0,-15-1 2 0,15 0-3 16,-12-4-1-16,12 2-3 0,-3 0-1 15,3-5 5-15,0 1 3 0,0-3 0 16,0 0-2-16,3-3-2 0,-3-6-1 16,8 4-2-16,3-2 4 0,-3-7 0 0,3 0 0 15,-3-3-1-15,3 1-5 0,8-1 0 16,-7-3 2-16,-9 6 7 0,13-3 2 16,-13 2-3-16,9-1 1 0,3 2 0 0,-11-1 0 15,3 5-3-15,1-2 0 0,3 2 0 16,-11 0 1-16,4 6-1 0,-4-4-1 15,8 2-2-15,-8 1 3 0,7 3-1 16,-7-2-1-16,-7 1-1 0,7 3 1 0,0 0 1 16,-8 0 3-16,8 0-1 0,0 3-1 15,-4 1-2-15,4-2 0 0,0-2 4 16,-7 3-2-16,3-1 2 0,4 4-6 16,0-3 4-16,-8 0 0 0,1-1 4 0,7 1 1 15,-4-2-4-15,4 3-1 0,-8 0 1 16,1-4 1-16,3 2-1 0,-4-2 1 15,5 3-2-15,-5-1 0 0,0-2 0 0,5 3 0 16,-5-1 0-16,4-2 0 0,-11 4 0 16,11-4-1-16,-3 3-1 0,3-1-1 15,-11-2-2-15,11 4 4 0,-11 1 2 0,3-2 1 16,9 2-2-16,-12 0 0 16,11 1 0-16,-8-1-2 0,5 1 4 0,-5 1-4 15,5 1 2-15,3 1-1 0,-11 1 1 16,11-2 0-16,-11 1-1 0,11-3 1 0,-7 2 6 15,11 4-2-15,-15-5-1 0,11 1-8 0,4-4 3 16,-12 2 0-16,12-1 2 0,-7 0 0 16,-1 1-2-16,8-3 1 0,0-1 1 15,-4 4-2-15,4-3-2 0,0 2 4 16,-7 1-1-16,-1 2 1 0,8-3 1 0,0 4-1 16,0-4 3-16,-4 4-4 0,4-4-1 15,0 3 4-15,0-2-2 0,0-1-2 16,0-1 1-16,0 4-2 0,0-6 3 15,0 3-2-15,0-2 4 0,0 1 2 0,0-2 0 16,0 1-2-16,0-1 4 0,0 1-5 16,0-2 5-16,0-1-3 0,0 5 2 0,0-2-3 15,0-3 3-15,0 0-3 16,0 0 0-16,0 1-4 0,0-1 0 0,0-1-3 16,0-2 3-16,4-2 0 0,-4 1 0 15,8-1 1-15,-1-4-5 0,-3 2 2 0,-4-2-1 16,15-1 16-16,-11-2-4 0,4 1-5 15,-4-3-9-15,11 0 5 0,-4-2 1 16,-7-1 1-16,11 4 0 0,-11-7-2 16,11 4-1-16,-4-1 3 0,1 5-3 0,-5-7 1 15,5 7 0-15,-1-2 1 0,-3-1-1 16,3 5 0-16,-7-2 2 0,11 2 0 16,-11 0 0-16,11 4-1 0,-11-3 0 0,3 1 2 15,-3 2-1-15,4 1-5 0,-1 0 2 16,-3 2-1-16,4 0 6 0,-8 0 0 15,3 3 20-15,-3 0 16 0,0 3 9 16,8 0-14-16,-8 0-10 0,0 2-8 0,0-3-6 16,0 5-5-16,0-2 0 0,8 0-3 15,-8-2 0-15,0 3-1 0,0-4 1 16,0 2-1-16,0 0-1 0,0 0 1 16,3-2 4-16,-3-2 4 0,0 3 3 0,0-1 2 15,8-2-5-15,-4 0-3 16,-4 0-5-16,7 0-1 0,1 0 1 0,-8 0-1 15,0 0 0-15,4 0-1 0,-4 0 0 16,7 0 1-16,1 0-2 0,-8 0 1 16,0 3 0-16,4-3 2 0,3 2 0 0,-7-2 0 15,4 4 2-15,-4-1-4 0,8-1 2 16,-1-2 0-16,-7 3 0 0,4-2 3 16,4-1 1-16,-8 5-3 0,3-2-1 0,-3-3 0 15,0 1 0-15,8-1 4 0,-8 0-1 16,0 0 3-16,0 4 0 0,8-4 3 15,-8 2-3-15,0-2-1 0,-8 3-5 16,8 0-2-16,0 0 4 0,-8 0 0 0,8-1-1 16,0-2-1-16,0 3 0 0,-3 0-1 15,3 0 0-15,0-3-2 0,0 3-3 16,0-3 1-16,0 0 4 0,3-3 2 16,-3 0 1-16,8 0 2 0,0 0-3 0,-5-2-1 15,5-4-1-15,0 3-3 0,3-3 2 16,-7 5 2-16,3-5 3 0,1 2-2 0,3-2 0 15,-7 1 0-15,-4 3-3 0,15-1 3 16,-15 1 0-16,0 2 2 0,4 1-3 16,-8 2-1-16,4 0 1 0,-7 0 0 15,-1 2 0-15,4 3 0 0,-7 1 1 0,3 2 4 16,-3-4-5-16,3 6-1 0,-3-5-1 16,3 4-1-16,-3-1 3 0,3 1 1 0,5-4 5 15,-9 0-3-15,12 4 2 0,-15-7-2 16,11 4 0-16,4-3-3 0,-7 0-1 15,7-3 1-15,-4 0-2 0,4 0 2 16,0 0 0-16,0-3 2 0,4 0-4 0,-4-3 0 16,7 4 1-16,-7-4 1 0,4 0 2 15,-4 0-2-15,8 2 3 0,-1-2-3 16,-7 1 0-16,0 2-4 0,4-1 3 16,4 2-1-16,-8-1 2 0,0 1 0 0,0 2 0 15,0 0-3-15,0 0 2 0,-8 2 1 16,4 1 3-16,4-1-2 0,-7 2-1 15,-1 1 0-15,8-2-5 0,-4-2 5 16,-3 7 0-16,3-7 8 0,4 5 3 0,0-3 9 16,-8 0 13-16,1 0 13 0,7 0-2 15,0-3-4-15,0 2-5 0,0-2-8 0,0-2-5 16,0 2-8-16,0-3-5 0,7 0-2 16,1 0-1-16,-8 0-3 0,0 1-3 15,4-2 2-15,3 3-4 0,-7-7 1 16,0 7-1-16,4-2-2 0,-4 1 0 0,0-1-2 15,8 3 0-15,-1-4 4 0,-7 4-1 16,0 0-27-16,0 0-62 0,0 0-97 0,0 0-97 16,0 0-111-16,0 0-91 15,0-5 8-15,0 3 103 0</inkml:trace>
  <inkml:trace contextRef="#ctx0" brushRef="#br1" timeOffset="3">1571 3331 82 0,'0'0'100'0,"0"0"0"15,0-3 2-15,-8 0-1 0,8 3-5 0,-8-2-82 16,8 2-51-16,0-3-28 0,0 3 62 15,0-2 41-15,0 2 26 0,0-4 10 16,0 1 5-16,0 3-1 0,-3-2 2 16,3 2 1-16,0-3 2 0,0 3 5 15,-8 0 3-15,8 0 5 0,-4-2 1 0,4 2 2 16,0 0 8-16,0-3 8 0,0 3 12 16,0 0 3-16,0 0-11 0,0-3-17 15,0 3-25-15,0-3-19 0,0 0-16 16,0 3-14-16,0-2-12 0,0 2-4 0,0-3-4 15,0 3-8-15,4-2 1 0,4-2 1 16,-8 2 3-16,0 2-5 0,3-3 0 16,5 0 4-16,0 1 2 0,-5-2-1 0,5 2-6 15,-4-1 1-15,-4 0 2 0,15 3 1 16,-15-2-1-16,4-1 0 0,3 0 4 16,1 0 12-16,3 3 24 0,-11-2 11 0,4 2-2 15,11-3-16-15,-15 0-12 0,4 3-6 16,4 0-5-1,-5 0-6-15,5-2 0 0,0 2-4 16,-5 0 1-16,5 0-2 0,-4 0-1 0,3 0 0 0,1 2 0 0,-4-2-1 16,-4 0 2-16,7 3 0 0,1-3-1 15,-4 3-1-15,3-3 0 0,-3 2 2 16,-4 1-1-16,8 0 3 0,-1 0-3 16,-7-1 3-16,4 4-3 0,4-4-3 0,-8 4 3 15,3-3 0-15,-3 0 4 0,8 3 1 16,-1-4-2-16,-7 3 0 0,0-2 1 0,4 3 0 15,-4-3-1-15,0-1-6 16,0 3 3-16,8 2 3 0,-8-5 2 0,0 3 11 16,0 1 16-16,0-3 12 0,0 2-3 15,-8-1-13-15,8 4-8 0,0-3-8 0,0 0-6 16,0 1-3-16,-4-1-2 0,4-1 1 16,0 1 1-16,-7-1 1 0,-1 2-2 15,8-3-2-15,0 3 2 0,-3-1-1 16,3 1 1-16,-8-3 2 0,4 0-2 0,4 2 1 15,-15-3-3-15,15 4 2 0,-4-3 0 16,-3-1 0-16,3 1 10 0,-4 0 19 16,1 1 16-16,3-4 8 0,-11 2-6 15,15-2-12-15,-12 2-9 0,9-2-11 0,-5 0-4 16,0-2-3-16,5 2 2 0,-9-2-4 16,5 2-2-16,-1-4 9 0,4 1 2 15,-3 0 3-15,3 1-9 0,-11-1-2 0,11-3-3 16,4 4-2-16,-15-3 0 0,15 2-1 15,-4-3 7-15,-4 1 5 0,5-1 4 16,3 0 0-16,-8 0-4 0,0 5-4 16,8-7-1-16,-3 2-3 0,3-1-2 0,0 2-6 15,0-2-3-15,0-1 1 0,0 4 2 16,0-4 2-16,0 2-1 0,0 1-1 16,0-4 1-16,3 4 0 0,-3 0 0 0,0-1-2 15,8 1 4-15,0 0-2 0,-8-1 0 16,0 0-2-16,3 0 2 0,5 4 0 15,-8-4 0 1,4 4-1-16,3-4 0 0,1 3 1 16,-8 1 0-16,4-1-2 0,3 0 2 0,1 1 0 0,-8-2 1 0,11 2-1 15,-11-1 0-15,4 0 0 0,4 3 2 0,-1-2-2 16,-7-1 1-16,12 3-1 0,-12 0 2 16,3 0-4-16,5 0 0 0,0 0 0 15,-8 0 0-15,3 0 2 0,5 0 0 16,-4 3-2-16,3-3 1 0,1 2-1 0,-8 1 2 15,4 0 0-15,-4-1 0 0,15 4 2 16,-15-3-1-16,4 0 1 0,3-1 3 16,-7 4-2-16,4-3 1 0,-4 2-10 0,8-2 5 15,-1-1-2-15,-7 4 1 0,4 0 2 16,4 0 0-16,-8-4 2 0,0 3-2 16,0 4 1-16,0-4-1 0,3 0 2 15,-3 4-1-15,-3-4 1 0,3 4-2 16,0-4 2-16,0 3-2 0,-8-2 7 0,4 2-3 15,4 1 1-15,-7-3-1 0,-1 2 2 16,8-3-6-16,-4 3-6 0,-3-2 3 0,3-1 3 16,-11 1 1-16,15-3-1 0,-4 2 3 15,-11-3 4-15,11 4 7 0,-4-3 6 16,5-1 0-16,-13-2-1 0,13 0-8 16,3 0-1-16,-12 0-2 0,5 0-5 0,-1-2 2 15,4-1-5-15,4-1 2 0,-11 2-5 16,11-4 0-16,-8 5 1 0,8-5 4 15,-7 0 0-15,7 4-1 0,0-7 0 16,0 4 1-16,0 0-2 0,0-3-2 0,0 2 0 16,7-1-1-16,1 2-1 0,-8 0 4 15,0-1 3-15,11 1-2 0,-11 0-2 16,4-1-1-16,4 0 0 0,-1 4 0 16,-7-1 2-16,12 1 2 0,-12-5-2 0,3 5 0 15,5-1 2-15,0 3 0 0,-5 0-2 16,-3 0 0-16,8 0-3 0,-4 0 3 15,-4 3-4-15,7-1 4 0,-7 1 1 0,8 3 3 32,-8-3-6-32,0 2 0 0,0 1 2 0,0-1 6 15,-8-1 0-15,1 4-3 0,7-1-1 0,0-2-1 0,-4 2 3 16,-4-2 1-16,8 1-1 0,-3-2-1 0,-5 0 2 16,0-2 2-16,8 4 4 0,-3-6 6 15,-5 3 4-15,4-3-5 0,4 0-3 0,-7-3-6 16,-1 0-4-16,8 0-3 0,0-3-2 15,0 5 0-15,0-7-2 0,0 2 1 16,0-1 4-16,0 2-2 0,8 0 0 16,-1-1-3-16,-7 1 2 0,4 0 2 0,4-1 1 15,-8 3-3-15,3 0-2 0,5-2 4 16,0 5-2-16,-5-2 1 0,-3-2-3 16,8 4 1-16,-4 0 3 0,3 0 0 0,1 4 0 15,-8-2 0-15,0 1-5 0,4-1 5 16,-4 4 2-16,0 0 11 0,0-1-6 15,-4 0-2-15,4 1-9 0,0-1 6 16,-8 0 1-16,1 2-3 0,7-2 1 0,0-4 3 16,-4 7 3-16,-4-7-3 0,8 3-2 15,-3-2-2-15,3-2 1 0,-8-2 0 16,0 2-2-16,8-4-3 0,0 3 1 16,0-7 1-16,0 4 2 0,0 2 2 0,0-5 0 15,0 5-4-15,0-3-2 0,8 2-2 16,-8 1 3-16,8-6-3 0,-8 8-13 15,3-1-57-15,-3-2-149 0,8 3-240 16,-4 0-241-16,-4-2-93 0,7-1 100 0,1 3 206 16,-8 0 193-16</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16"/>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3372 3790 110 0,'-4'-2'162'16,"4"2"17"-16,0 2 3 0,0-2 1 0,0 3-3 0,0 0-1 16,0-3 11-16,0 3 13 0,0-3 16 15,0 0 14-15,0 0 8 0,0 3 5 0,0-3-15 16,4 2-31-16,-4-2-44 0,0 3-34 0,7-3-23 16,-7 2-18-1,8 1-12-15,-8 1-4 0,4-2 0 16,3 1 1-16,-3-1-4 0,4 5-5 0,-1-5-7 0,-3 3-2 15,4 0-4-15,-5 2 2 0,13-2-4 16,-13 0 1-16,9 1 5 16,3-1 4-16,-11 0 2 0,11 2-4 0,-4-5-2 15,1 3-4-15,-1 1 5 0,0 0 2 16,5-1 0-16,-5 4-6 0,0-7-3 0,1 3 0 16,3 0 3-16,-4 2-3 0,-7-2-7 15,11 1-7-15,-11-1-4 0,7 0 0 16,4-1-4-16,-11-1 0 0,11 2 0 15,-3-4 4-15,-8-1 1 0,11 7 3 0,-4-7-3 16,-7 2-3-16,11 1-5 0,-11-3-5 16,3 3-5-16,1-3-3 0,3 3 0 0,-7-3-2 15,-4 0 2-15,15 2 8 0,-15-2 14 16,4 0 16-16,4 4 7 0,-8-4-4 16,0 3-9-16,0-3-8 0,4 0-9 15,-4 0-7-15,0 2-6 0,0-2 0 0,0 0-1 16,0 0-1-16,0 0-3 0,0 0-23 15,0 0-62-15,0-2-136 0,-4-1-162 16,4-1-237-16,0 2-211 0,-8-4-159 16,4 1 87-16,-11-2 222 0,11 3 265 15</inkml:trace>
  <inkml:trace contextRef="#ctx0" brushRef="#br1" timeOffset="1">3398 4235 58 0,'0'0'55'0,"0"0"-7"0,0 0-9 0,0 0-5 0,0 0-3 0,0 0-5 16,0 0 2-16,0 0 1 0,0 0 7 0,0 0 9 16,0 0 3-16,0 0 6 0,0-1 2 0,0 1 10 15,0 0 4-15,0 0-79 16,0 0-49-16,0 0-34 0,0 0 60 0,0 0 34 16,0 0 25-16,0 0 21 0,0 0 9 15,0 0 6-15,0 0 7 0,0 0 4 0,0 0 2 16,0 0 4-16,0 0 4 0,0 0 3 15,0 0 1-15,0-4-3 0,0 4 0 16,0 0-2-16,0 0 1 0,0 0-4 0,0 0-1 16,0 0 1-16,0 0 4 0,0 0 5 15,0 0 0-15,0 0-2 0,0 0-4 16,0 0-15-16,0 0-11 0,0 0-15 16,0 0-14-16,0 0-13 0,0 0-4 15,0 0-6-15,0 0-6 0,0 0 0 0,0 0-1 16,0 0 8-16,0 0-3 0,0 0-1 15,0 0 0-15,0 0 12 0,0 0 24 16,4 4 26-16,-4-4 8 0,0 0-10 0,0 1-15 16,0-1-10-16,0 0-11 0,0 0-11 15,0 0 1-15,0 4 13 0,8-4 18 16,-8 3 11-16,7-3-6 0,-7 1-13 16,0-1-10-16,0 5 14 0,0-3-1 0,4-2 0 15,-4 2-17-15,8 1 0 0,-8-3 6 31,0 3 8-31,3-3 20 0,-3 3 17 16,8 0 2-16,0-3-18 0,-8 6-13 0,3-6-4 0,-3 2 10 16,8 1-12-16,-4 3-14 0,-4-4-13 15,7 3 0-15,1-2 2 0,-8-1 2 16,4 5-1-16,3-2-4 0,1-3-2 0,-8 5-2 16,0-1-6-16,4-5 6 0,3 4 7 15,-3-1 22-15,-4 1-4 0,8-2-3 16,-1-1-7-16,-7 5-4 0,12-5-7 15,-12 3-6-15,3-2 0 0,-3 3 2 0,8-3-3 16,0-1-1-16,-5 3-1 0,-3 2 0 16,15-5 1-16,-15 1 6 0,12 2 14 15,-12-2 9-15,4 3 4 0,3-4-6 0,1 1-9 16,-4 3-10-16,3-3-7 0,-3 2 2 16,4-3 1-16,-1 4 3 0,-3-3-2 15,4 0 2-15,-5 2-1 0,5-2 1 16,-1 2 2-16,-3-2 5 0,11 2 2 0,-11-1 1 15,4 1-4-15,-4-2-4 0,3 2-4 16,1-2 0-16,3 1-1 0,-7 0 1 16,4-1-1-16,3 3 0 0,-4-4-15 0,1 3 2 15,3-2 5-15,-7 3 13 0,11-3-5 16,-11 2-7-16,4-2 2 0,-4-2 8 16,11 6 12-16,-4-2 6 0,-7-2 0 0,4 1-5 15,3 1-4-15,-4-2-7 0,1 2-7 16,3 1 1-16,-7-4 5 0,11 3-1 15,-11 1 3-15,4 0-2 0,3-3 0 0,-3 1-3 16,-4 3 1-16,7-5-4 0,4 2 1 16,-11 0-3-16,11-1-2 0,-11 3-1 15,3-1 0-15,5-3-2 0,-5 5 4 16,5-5-4-16,-8 3 4 0,3-1-4 0,1-2 1 16,-5 1-1-16,5 0 2 0,0-1 0 15,-5 4-1-15,5-3 3 0,-4 0-3 16,3-1 1-16,1 1 1 0,-8-1 1 0,4 4-1 15,3-3-6-15,-3 0 4 16,-4-1-2-16,8 1 4 0,-1 0-3 0,-7 3 0 16,4-4-1-16,-4 1 1 0,8-1 3 15,-5 2 3-15,-3-2-1 0,0 1-4 0,8 0 0 16,-8-3-3-16,8 2 3 0,-8-2-1 16,0 4 1-16,0-2-1 0,0-2 0 15,0 0 2-15,3 0 0 0,-3 3 1 0,0-3-3 16,0 0 0-16,0 2-4 0,0-2-2 15,0 0 3-15,0 3 4 0,0 0 4 16,8-3-2-16,-8 0-2 0,0 0-1 0,0 3 0 16,8-3 2-16,-8 0 9 0,0 3 0 15,0-3-6-15,0 2-10 0,0-2 4 16,0 0 3-16,0 0 1 0,0 3 0 0,0-3 2 0,0 0 0 16,0 0 3-16,0 0-5 15,0 0 0-15,0 0 0 0,0 0-3 16,0 0 2-16,0 0-2 0,0 0-2 0,0 0 1 0,0 3-2 15,0-3 5-15,0 0 0 0,0 0-2 16,0 0 0-16,0 0 0 0,0 0 0 16,0 0 2-16,0 0-1 0,0 0 2 0,0 0 5 15,0 0-4-15,0 0 0 0,0 0-4 16,0 0 0-16,0 0-2 0,0 0-7 16,0 0 6-16,0 0-2 0,0 0 5 15,0 0 0-15,0 0 1 0,0 0 1 0,0 0 7 16,0 0-7-16,0 2-1 0,0-2-8 15,0 0-1-15,0 4 1 0,-8-4 2 16,8 2 5-16,0-2 6 0,0 3-3 0,-8-2-1 16,8 3-4-16,0-1 5 0,0-3-3 15,0 3-3-15,0 0 2 0,0-1-2 16,0 1 1-16,0-1 1 0,-3 1 1 0,3 1 1 16,0-2-1-16,0 2 0 0,0 0 0 15,0 1-3-15,0 1 3 0,0-1 0 16,0 2-3-16,0-2 3 0,0 0-1 15,0 4 5-15,0-2-1 16,0-1 2-16,0 3-5 0,0 0 0 16,0-1 1-16,0-1 2 0,0 5 0 0,0-4-1 15,0 3 1-15,0-3-3 0,0 3 0 16,0 0-3-16,0 0 2 0,0 0 1 0,0 0 0 16,0 0 2-16,0 0 3 0,0 0-4 15,0 0-1-15,0-3-1 0,0 4 2 16,0-2 2-16,0 1 1 0,0 1-4 0,0-5-2 15,0 5 1-15,0-1 4 0,3-1-3 16,-3 1 0-16,0-2 0 0,0 2 4 16,0 0-2-16,8-1 1 0,-8 2-2 15,8-1 2-15,-8-3 0 0,0 6-1 0,0-6 1 16,3 6 0-16,-3-3 1 0,8 0-1 16,-8 0 0-16,0 3-3 0,0-4 0 15,4 4 0-15,-4-2 0 0,0 2 0 0,0-3 3 16,7 4-1-16,-7-3 0 0,8 2-2 15,-8-1-2-15,0 2 4 0,0-5-1 16,0 3 1-16,4 1-4 0,3-1 2 0,-7 0 0 16,0 0-1-16,4-2 0 0,-4 3 2 15,0 0 2-15,8-4 1 0,-1 1-4 16,-7 1 1-16,0 2 0 0,4-4 3 16,-4 1-4-16,0 3-4 0,8 0 3 0,-1-4 1 15,-7 4 1-15,0-2 5 0,4 1-5 16,-4-1 1-16,8-1-3 0,-8-1 2 15,0 2 1-15,0-1 0 0,3-1 1 16,-3 2-1-16,0-2 2 0,0 1-4 0,0 1-2 16,8 2-1-16,-8-7 1 0,8 7 2 15,-8-2-1-15,0 0 1 0,3 0-1 0,5 2 1 16,-8-3 1-16,0 3 2 0,4-1 0 16,-4-2 2-16,0 3-3 0,7-1-1 15,1 2-2-15,-8-1 0 0,0-2 1 16,0 2 1-16,0 0 2 0,4 0 3 0,-4 0-4 15,0 0-1-15,7 0-1 0,-7-1 2 16,0-2-2-16,0 6-1 0,0-3 1 16,0-3 1-16,0 3-1 15,0-4 2-15,0 0 0 0,0 5-1 0,0-4-1 0,0 0 0 16,0 0 4-16,0 1-6 0,0-2 4 16,0 1-4-16,0 0 2 0,0-2-5 0,0 2 3 15,0-1 2-15,4-1 2 0,-4 3 1 16,0-4-1-16,0 2-1 0,0-2-2 0,0 3 1 15,0-2 1-15,0 1-1 0,0-1 1 16,0-1-2-16,-4 3 2 0,4-2 0 16,0-2 2-16,0 5 0 0,0-4-1 15,0 0-5-15,0 3 1 0,0-3 1 0,0 0 2 16,0 1-1-16,0-1 0 0,0 0-3 16,0 0 6-16,0-2-3 0,0 6 5 15,0-7-7-15,0 2 4 0,0 2-2 16,0-1-3-16,0 1 1 0,0-2 2 0,0-1 2 15,0 2-1-15,0-2-1 0,0 2 0 16,0-3 2-16,0 4-2 0,0 0-2 16,0-1-1-16,-7 0 3 0,7-3 0 0,0 3 0 15,0 1-1-15,0-4-1 0,0 4 5 16,0-1-3-16,0-2 0 0,0 1 2 16,0 0-4-16,0-2 2 0,0 3 0 0,0-2 2 15,0-1-2-15,0 4 3 0,0-4-1 16,0 3 0-16,0-2-2 0,0 0 4 15,0 2-1-15,0-3-2 0,0 2-3 16,0 0-3-16,0-2 2 0,0 4 3 0,7-2-12 16,-7-1-5-16,0 2 5 0,0-2 16 15,0-1 7-15,0 3-5 0,0-2 1 16,0-1-4-16,0 3 0 0,0-2 2 0,0 2-5 16,0-2 1-16,0 1 0 0,0-1 1 15,0 0-2-15,0 0 1 0,0 1 4 16,0-3 1-16,0-2-1 0,0 4-2 15,0 0-3-15,0-4-1 0,0 1-3 0,0 0 1 16,0-3 0 0,0 2 3-16,0 2 3 0,0-2-1 0,0-2-2 15,0 3-1-15,0-3-12 0,0 2-2 0,0-4-23 16,0-1-46-16,0 1-133 0,0-2-152 0,0-1-239 16,4-3-229-16,-8-1-149 0,4-2 106 15,0-3 244-15,0 8 250 0</inkml:trace>
  <inkml:trace contextRef="#ctx0" brushRef="#br1" timeOffset="2">4289 6897 33 0,'-3'3'113'16,"3"-3"-6"-16,0 0-2 15,0 2 3-15,0-2 3 0,0-2 6 0,0 2 0 0,0 0 2 16,0-3-6-16,0 3-1 0,0 0-1 15,0 0 2-15,0 0 6 0,0-1 9 0,0 1 9 16,0 0 8-16,0 0 5 0,0 0-5 16,0 0-4-16,0 0-14 0,0 0-11 0,0 0-17 15,0 0-14-15,0 0-9 0,0 0-6 0,0-5 1 16,0 5 1-16,0-2 8 0,0 2 8 16,0-3 15-16,0 0 13 0,0 3 18 0,0-2 17 15,3 2 17-15,-3 0 10 0,0 0 4 16,0-4-3-16,0 4-2 0,0 0-21 0,0 0-31 15,8-2-33-15,-8 2-20 0,0 0-13 0,4-3-13 16,-4 3-11-16,7-1-10 0,1-3-9 16,-8 1-6-16,4 2-4 0,3 1 0 0,-3-5-6 15,-4 3 0-15,8 0 0 0,-1-2 5 16,-3 2 9-16,-4-2 12 0,8 4 13 0,-1-2 9 16,-3 2-2-16,4 0-1 0,-8-3-5 0,3 3-5 15,5 0-5-15,0-3-4 0,-8 3-1 16,3 0-1-16,5 0-5 0,-8 0 0 0,4 0-4 15,-4 0-1-15,7 0-5 0,1 3-1 16,-8-3-1-16,4 0-4 0,-4 3-3 0,0-3 6 16,7 2 1-16,1-2 9 0,-8 4 1 0,4-2-1 15,-4 2 0-15,7-2-6 16,-7 0-1-16,0 3-2 0,0-4 4 0,4 6-4 16,-4-6-2-16,0 2-1 0,0 3 4 0,8-4-5 0,-8 4 2 15,0-4-2-15,7 3 1 0,-7-4-4 0,0 2 5 0,0-1-5 16,0 4 3-16,0 0-2 0,0-4 3 0,0 1-2 31,0 2-2-31,0 1 0 0,0-1 4 0,-7-2 2 16,7 3-3-16,-8-1-3 0,8 1 2 0,0 0 0 15,0-1 1-15,-4 4-5 0,4-4 2 16,-7 0 0-16,3 1 2 0,4-1-1 0,-8 0-2 16,1 2 2-16,3-2 2 0,4-3-2 0,-8 2-2 15,1 4-2-15,3-3 2 0,-4-3 1 16,5 4 2-16,-5-3 0 0,0 0-1 0,5-1-1 15,-9 1-1-15,5-2-1 0,-1-1 3 0,4 5 0 16,-3-2 0-16,-1-3-2 0,4 0 4 0,-7 0-1 16,3-3-1-16,1-2-4 0,3 4 3 15,-4-2-4-15,5 1-4 0,-5-4 3 16,0 0 1-16,5 0 5 0,-5 2 2 0,4-5 0 16,4 7-1-16,-7-3 0 0,-1-2-4 0,4 2 4 15,4 0-2-15,-7 1 1 0,7-1-4 0,-8 0 3 16,8 3 0-16,-4-5-2 0,4 5 2 15,0-1-2-15,0 1 4 0,0-4-2 0,0 0 2 16,0 4-4-16,0-1 2 0,0 0-2 16,0-3 0-16,4 4-1 0,-4-3 3 0,0 1 0 15,8 2 7-15,-1-1-7 0,-7 0 2 0,4 1-10 16,-4-1 7-16,15 0-3 0,-15 3-3 16,12-6-2-16,-12 6 8 0,3-2 7 0,5-1 0 15,0 2-6-15,-5 1 1 0,5-5-1 16,-4 5 2-16,3-2-4 0,1 2-1 0,-4-3 1 15,3 3 3-15,-7-3-1 0,4 3 3 0,4 0-9 16,-1 0 5-16,-3 0-1 0,-4 3 5 16,8 0 3-16,-1-3-3 0,-7 2 1 0,4 3-2 15,4-4-1-15,-8 2 0 0,3-1 0 16,-3 4-1-16,0 0-1 0,0-4 4 0,8 1-3 16,-8 0 0-16,8-1-1 0,-8 4 2 0,0-3 1 0,0 2-2 15,0-2-2-15,0 3 4 0,0-4 3 0,-8 4-2 16,8-4-1-16,-8 4-1 0,8-3 0 0,0 2 3 15,-3 1-10-15,3-3 3 0,-8-1-4 16,4 3 14-16,4-1-5 0,-7-1 0 0,-1-1-1 16,4 1 1-16,4-3 2 0,-7 0-1 15,-1 0-3-15,8 0-4 0,-4 0-6 0,4-3 3 16,-7 3 5-16,3-2 2 0,4-1-4 0,0-1 1 16,0-1-3-16,0 3 2 0,0-1-13 15,0 1-24-15,0-2-55 0,0 1-158 0,0 3-232 16,0-5-263-16,0 5-299 0,0 0-59 15,0 0 131-15,0 0 357 0,0 3 240 0</inkml:trace>
  <inkml:trace contextRef="#ctx0" brushRef="#br0" timeOffset="3">2943 3968 41 0,'-4'0'128'16,"4"-1"5"-16,0 1 5 15,0 0 5-15,0 0-70 0,0-3-41 16,0 3-26-16,0 0 61 0,0 0 37 0,0 0 17 0,0 0 12 16,0 0 12-16,0 0 12 0,-7 0 11 15,7 0 9-15,0-2 3 0,0 2 5 0,0 0 0 16,0-3-8-16,0-1-16 0,0 4-20 15,0 0-17-15,0 0-10 0,0-2-24 16,0 2-18-16,0-3-27 0,0 3-4 16,0-3-1-16,7 3 0 0,-7-2-2 0,0-2-7 15,0 4-3-15,4-2-1 0,-4 2 1 16,0-4 0-16,8 3-2 0,-1 1 1 16,-3-3-5-16,-4-1-5 0,12 2-6 0,-12-1-1 15,15 1 1-15,-11-1-4 0,11-2-4 16,-12 1-3-16,5-1 2 0,3 0 2 15,1-1 1-15,-1 1 6 0,4 0 14 16,-11-4 7-16,15 4 5 0,-8-4-6 0,5 1-2 16,-5-1-8-16,8 4-7 0,-15-2-1 15,15-2-3-15,-8 0 1 0,4 1-4 0,-3 3-1 16,-1-4-4-16,-3 4-4 16,3-1 2-16,0 1 0 0,-3 1-2 0,-4-3 2 15,11 1 0-15,-11 4 4 0,3-1 0 16,-3 1 4-16,-4-2-1 0,8 1 1 0,-1 1-5 15,-7-1 0-15,0 3-3 0,0-3-25 16,4 0-39-16,-4 3-55 0,0-2-70 16,0 0-120-16,-4 2-146 0,4-4-128 15,0 4-77-15,0 0 34 0,-7 0 110 0,-1 0 179 16</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7:36.920"/>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52 5985 21 0,'-3'-4'70'16,"3"4"6"-16,0-1 2 0,0-6 5 0,0 5 2 15,0-1-1-15,0 1 3 0,0 2 1 16,0-3 0-16,0 0 2 0,0 3 0 0,0-2-1 16,0-2 1-16,0 4 3 0,0-2-1 0,0 2-2 15,-8 0 2-15,8-3 3 0,0 3-1 0,0 0-3 16,0-2-7-16,-8 2-8 0,8-3-3 0,0 3-2 15,0-5 0 1,0 5 3-16,-3-1-4 0,3-2-1 0,0 3-8 0,0-2-5 0,-8 2-9 0,8-5-2 31,0 2-1-31,-4-1 0 0,4 2-1 0,0-3-4 16,0 2-6-16,0-1-4 0,-7-1-3 16,7 3 0-16,-8-3-4 0,8-2-1 0,0 2-6 15,0 0-5-15,0-4-2 0,0 4 0 0,0-1-4 16,0-2 1-16,0 3-1 0,-4-1 4 0,4 1 0 15,0-4 2-15,0 1-2 0,0 3 1 16,0-4-1-16,0 2-1 0,0-2 1 0,0 0-3 16,0 1-1-16,0 0 1 0,0 0-2 0,0-1 2 15,0 2-2-15,0-2 1 0,0-2 0 0,4 3-1 16,-4-5-1-16,0 7 1 0,0-6 1 0,0 5-3 16,0-5 1-16,8 5-1 0,-8-2 2 15,7 1 0-15,-7-1 3 0,0-2 4 0,0 3 9 16,4 0 3-16,-4-3-4 0,8 2-8 15,-8-2-1-15,0 3 1 0,0-3-1 0,3 3-2 16,-3-3-1-16,0 0-2 0,8 0-1 0,0 3-3 16,-8-4 1-16,0 2 5 0,3 1 8 15,5-1 4-15,-8-1 4 0,4-1 1 0,-4 5 1 16,7-5-2-16,1 1 1 0,-8 1 0 16,4-2 1-16,-4 4 2 0,0-3-1 0,7 2-1 15,1-1 0-15,-8 1 0 0,0-2 0 0,4 3-2 16,3 0 2-16,-7-3 1 0,4 3 6 15,-4 0 3-15,8-4 0 0,-1 4 5 0,-7 0 2 16,0-1 0-16,4 3-1 0,4-3 2 0,-8 1-1 16,3-2 0-16,-3 2-2 0,8-1-10 15,0 3-8-15,-8-3-3 0,3 3-4 0,-3-3 0 16,0 2-3-16,8-2-1 0,-4 1-2 16,-4-1 0-16,7 2 3 0,1-2-1 0,-8 1 0 15,4 0 1-15,-4 2 5 0,7-2 1 0,1 0 1 16,-8 3 5-16,11-7 6 0,-11 4 6 15,4 0 9-15,-4-1 6 0,8 1 1 0,-1-3-3 16,-3 3-6-16,4 0-6 0,-5 0-6 16,-3-1-5-16,8 1-1 0,0 0-5 0,-5 0 2 15,5-1-4-15,-4 0-2 0,-4 2-2 0,7 1-4 16,1-1 0-16,-4 1-1 16,3-3-2-16,1 1 1 0,-8-1-3 15,11 4-1-15,-11-3-2 0,4 3 3 0,-4-3-2 0,8-1 12 0,-1-1 1 16,-3 2-4-16,4 1-8 0,-5 1-7 0,-3-1 4 15,16-2 1-15,-16 1 5 0,3 2 1 0,5-2 4 16,0 0 1-16,-5 2-2 0,5-2-5 16,-4 3-1-1,3-4 2-15,1 1 3 0,-4-1 0 0,3 2-1 16,-3-2-3-16,4 4 3 0,-1-7-2 0,-3 5 1 16,4-2-2-16,-5 1 1 0,13-1 0 0,-13-1-5 0,5 1 2 0,-1 2-1 0,-3-2 2 15,4 1-2-15,-4-4-2 0,11 5 1 16,-11-1 2-16,3-1 1 0,5-2-1 0,-5 3 0 15,-3-4-2-15,11 4 0 0,-11 0-1 0,3-4 2 16,-3 5-4-16,11-1 2 0,-3-1-1 16,-8 1 0-16,11 0 1 0,-11 0 1 15,3-1-1-15,-3 2 3 0,11 0-6 0,-11 2 4 16,11-4 1-16,-11 4 2 0,3 0-1 0,-3-4 1 16,11 4 0-16,-11 0-2 0,4-4-2 0,3 4 0 15,-3-4 2-15,-4 2 1 0,11 0-2 16,-4-3-1-16,-7 5-1 0,11-4 0 0,-11 3 1 15,7-2-1-15,-3 3 1 0,-1-3-2 16,-3 3 2-16,8-4 0 0,3 3 3 0,-12 1 0 16,5-3-3-1,0 1 0-15,3 2-2 0,-7 0 2 0,11 0 0 16,-11-1 1-16,3 1-2 0,-3-2 0 0,11 2 1 16,-11 0-2-16,4 3 4 0,-4-5-3 15,11 2 1-15,-12 0 0 0,5 2 1 0,0-3 0 16,-5 1 0-16,5 3 0 0,-4-5-1 0,3 5-1 15,1-3-1-15,3 2 2 0,-11 1 0 16,4-5 3-16,11 2 1 0,-11 3-4 0,-4-5-4 16,15 2 1-16,-15 3-1 0,12-4 4 0,-9 0 2 15,5 4 0-15,0-3-5 0,3 1 2 16,-11-1 1-16,4 1 3 16,11 0-1-16,-11-2-2 0,3 3-1 0,-3-2-3 15,4 3 2-15,-1-3 2 0,-3 1 4 0,4 1-5 16,-1-3 1-16,5 4 0 0,-12-4 6 15,3 4-3-15,13-4-2 0,-16 3-1 0,11 0 0 16,-11-2 0-16,4-1-4 0,11 4 3 16,-15-4-1-16,4 4 0 0,11-4-2 0,-15 3 3 15,11 1 6-15,-7-4-1 0,4 0-1 0,-1 0-7 0,-3 5 3 16,4-4 0-16,-5 1 1 0,5-1 0 16,0 2 0-16,-5 0 3 0,-3-3-2 0,12 4 1 15,-12-2 0-15,15 3-2 0,-15-7-2 0,4 7-3 16,3-2 2-16,1 1 4 0,-8-1 3 15,11 1 1-15,-11-5 2 0,4 5-1 0,-4-1-3 16,8 1-5-16,-1-1-2 0,-3-1 2 16,4-1 1-16,-5 3 2 0,-3 2 1 0,15-3 4 15,-15 1-2-15,4-2 2 0,4 1-4 0,-4-2 5 16,3 5 0-16,1-2-3 0,-8-1-6 16,4-1-2-16,-4 2 2 0,15-1-1 0,-15 3 7 15,4-5 8-15,3 5-3 0,-7-2-3 16,4-2-16-16,-4 4 5 0,8-3 1 0,-1 3 5 15,-7-2 2-15,4-1 1 0,4 3-4 0,-8-2 0 16,3 2 3-16,5-4 0 0,-1 2 3 16,-3-4-2-16,-4 4 1 0,8-1-1 0,-1 0 0 15,5-3 0-15,-12 4-5 0,4-3-1 16,11 1-7-16,-15 2 8 0,11-1-2 0,-11 0 7 16,4-2-2-16,11 2 1 0,-15 3-4 0,4-3 0 15,3 2-2-15,-3 1 2 0,4-4 2 16,-1 1 2-16,-3 3 0 0,-4 0-3 0,8-1 3 15,-1-4 0-15,-3 3 0 0,4 2-2 16,-4-2 2-16,-4-2 0 0,15 2 1 0,-15-2-3 16,4 4 1-16,3-2-2 0,-3 2-2 0,-4 0 2 15,7 0 0-15,1-3 2 0,-8 0-2 16,4 1 0-16,-4 2-2 0,7-3 4 0,1 3-2 16,-8-4 3-16,4 4-3 15,3-2 4-15,-7 2 0 0,4-2-1 0,-4 2-2 16,0-2 1-16,8 2 0 0,-1-4-2 0,-7 2-2 15,4-1 0-15,4 3 3 0,-8-3 0 16,4 0-2-16,3 3-2 0,-7-3-3 0,8 3 4 16,-8-2 0-16,3 2 2 0,-3 0 0 15,8-3 0-15,-8 3 4 0,4 0-4 0,-4 0 0 16,7-4 0-16,-7 4 0 0,8-2 3 0,-8 2 1 0,0 0-1 16,4 0-4-16,-4-2-1 0,0 2-3 15,7 0 3-15,1-4 2 0,-8 3 5 0,0 1-1 16,4 0-3-16,3-3-2 0,-7 3 1 0,0-3 0 15,4 3 0-15,-4 0-2 0,8-3 2 16,-1 0-1-16,-7 3-2 0,4-2 0 0,4 2 1 16,-8 0 2-16,3-3 2 0,5 3 2 15,0-4-1-15,-8 2-1 0,3-1-3 0,5 3 0 16,-4-2 0-16,-4-2 2 0,15 3 2 0,-15 1 1 16,4-4-2-16,3 0 1 0,1 3-6 15,-4-2 2-15,3 3-4 0,-7-2 5 0,4 2 0 16,-4-3-1-16,8 0 1 0,-1 0 0 15,-7 3 1-15,4-3 2 0,4 3-3 0,-8 0-4 16,3-2 2-16,-3 2 2 0,8-3 5 0,-8 3-2 16,8-2 1-16,-5 2-2 0,-3-4 0 15,16 0 0-15,-16 4-1 0,3-1 1 0,5-2-2 16,-4 1-2-16,3-1-1 0,1 0 1 16,-8 3 0-16,11-3 2 0,-7 0 3 0,-4 1 1 15,15-1-2-15,-15 1-2 0,4-2 3 0,4 1-3 16,-5 3 0-16,-3-2 3 0,16-1 7 15,-13-3-5-15,-3 4-5 0,16-1-5 0,-16 0 2 16,11 1 3-16,-11-1 0 0,4 1 0 16,3-4 0-16,1 3-2 0,-4 0 4 0,3 1 0 15,-7-2 2-15,4 2-4 0,4-1-1 0,-1 0 2 16,-3 1 0-16,-4-1 1 0,8-3-1 16,-1 4 2-16,-7-1-2 0,12 0-1 0,-12 1 2 15,3-2 1-15,5 2 3 16,0-1-4-16,-8 2 0 0,3-3 1 0,5 1-1 15,-4-3 1-15,-4 4-3 0,7 2 1 0,1-2-1 16,-8-2 5-16,4 2-5 0,-4-2 4 0,7 2-1 16,-3-1 4-16,-4 0-10 0,8-3-1 0,-1 5-3 15,-3-3 11-15,-4 0-1 0,8 0-3 16,-1 1 3-16,-7 1-2 0,4-4 4 0,4 3-5 16,-5 1-1-16,-3-2 0 0,8-1 6 0,-1 3 6 15,-7-2-6-15,12 3-1 0,-12-3-8 0,4-1 9 16,-4 2-3-16,7-2-1 0,1 1-1 0,-8-1-3 15,4 3 1-15,3-3 2 0,1 1 2 16,-8-1 3-16,11 0-3 0,-11-2-1 0,4 2-5 16,4 0-2-16,-1-1 3 0,-7 1 1 0,11 0 3 15,-11-1 0-15,4 0 4 0,4 1 3 16,-1-1-1-16,-3 1-6 0,4 0 1 0,-8-1 2 16,4 3 4-16,3-2-2 0,1-1-1 15,-8 1-4-15,4 2 1 0,-4-3 2 0,15 1 0 16,-15-1-3-16,4-2-4 0,3 3 3 0,-3-1 0 15,-4-2 6-15,7 2-5 0,1 0 2 16,-4-1-4-16,3 0-1 0,-7 2-2 0,4 3 1 16,4-7 3-16,-1 5 2 0,-7-2 2 15,4-1-3-15,-4 3 2 0,12-2-1 0,-12 0-1 16,0 3-7-16,7-2 2 0,1 1 1 0,-8 0 8 16,4-1-3-16,-4-1 4 0,7 4 0 0,1-5 2 15,-8 2-7-15,3-2 1 0,5 6-4 16,-8-6 1-16,4 3-4 0,-4 2 5 15,7-5 0-15,1 2 2 0,-8-1 2 0,4 1 7 16,3 0-5-16,-3-1-2 0,-4 1-14 0,8-1 2 16,-1-2 1-16,-3 2 9 0,-4 1 0 0,8-1 4 15,-1 1-4-15,-3 0 3 0,4-1-4 16,-8 1 2-16,3-2 1 0,-3 0-2 0,16 1 3 16,-16 0-2-16,3-1 1 0,5 0 4 15,-8 2-3-15,4 0-2 16,3-1 2-16,1-2 1 0,-8 6 1 0,4-5-3 15,-4 0 1-15,7 0-2 0,-3 2 7 0,-4-2-2 16,8 0-2-16,-1 2-10 0,-7-4 0 0,4 4-2 16,-4-2 6-16,8 1 0 0,-1-2 6 15,-7 2-3-15,4-3-6 0,4 0 2 0,-8 1 4 16,3 1 3-16,5-1-4 0,0-3-4 0,-8 3-2 16,11-3 5-16,-11-1 1 0,4 2-1 15,3-1-3-15,1-1 1 0,-4 2 3 0,3-1 3 0,1-1-4 16,-4 1-2-16,3 1-3 0,-3-2 4 15,-4 1-1-15,8 1 5 0,-1-2 0 0,-3 5-3 16,4-5-1-16,-5 1 0 0,-3 0 2 0,8 3-2 16,0-3 0-16,-8 2-2 0,11-1 1 15,-11-2-2-15,4 2 3 0,-4-1 1 0,7-1-1 16,1 2-1-16,-8-1 4 0,4-3-6 16,-4 2 6-16,15-2-8 0,-15 4 3 0,4-4 2 15,3 0 0-15,-7 0 0 0,4 4 2 0,-4-4-4 16,8 0 2-16,-1 0-2 0,-7 0 1 0,4 1 4 15,4-1-1-15,-8 0 0 0,3 1-2 16,-3 2 0-16,8-7 0 0,0 5 1 0,-8-1 2 16,3-2-7-16,-3 2 0 0,8-3-1 15,-4 1 5-15,3 0 1 0,1-4 1 0,-8 4-3 16,4 1 1-16,-4-6-2 0,7 2 2 0,1 3-1 16,-8-5 1-16,4 6 0 0,3-5-2 15,-7 5-2-15,4 0 0 0,-4-3 4 0,8 3 2 16,-1 1-2-16,-7-2-1 0,4 3 0 15,4-1 2-15,-8 0-3 0,3 0 0 0,-3 0-2 16,8 0 2-16,0 0 2 16,-8 0 4-16,3 1-5 0,-3-1 2 0,8 1-1 15,-1-1 2-15,-7-3-2 0,4 2-3 0,-4 2-1 16,8-3-1-16,-8 2 4 0,4 1 1 0,-4-3 5 16,0 2-5-16,7 0 1 0,-7-3-1 15,8 4 5-15,-8-4-5 0,0 3-2 0,4-2 0 16,3-1-2-16,-7 3-1 0,0-5 0 15,4 3 10-15,-4-1-1 0,8-2-2 16,-1-2-3-16,-7 3 3 0,4-1-2 0,-4 3 0 0,8-3 0 16,-5-1 1-16,-3 0-1 0,8 1 1 15,-1 0-2-15,-7 0 0 0,4 0-2 0,-4-4 0 16,0 4 2-16,8 1-1 0,-1-2 2 0,-7 0-1 16,0 1 1-16,4 0-2 0,4 3 1 15,-8-3 0-15,0 2 1 0,4-2-2 0,-4 3 2 16,0-1-2-16,7 1 3 0,-7-1-1 0,8 1-1 0,-8-2-3 15,0 2 2-15,0-1 1 0,4-3 2 0,-4 5-2 16,7-2-1-16,-7-2 1 0,0 3-3 16,4-1-4-16,-4 1 3 0,0-1 5 15,8-2 6-15,-8 3-2 0,7-1-1 0,-7 3-1 16,0-1-2-16,0-2 0 0,0 2-3 0,0-1 6 16,4 2-1-16,-4-2-2 0,0-1 0 0,0 3-7 15,0 0 5-15,0-2-1 0,7 2 5 16,-7-3-4-16,8 4-3 0,-8-4 1 0,0 3 4 15,0-2 2-15,0 4 0 0,0-6-2 0,0 4 2 16,4-2-4-16,-4-1-2 0,0 1 3 16,0-1-2-16,7 1 5 0,-7-2-2 0,0 2-4 15,0 3 3-15,0-3 1 0,0-1 3 0,4 3-10 16,-4 0 3-16,0 0 0 0,0 1 0 16,0-1 1-16,0 2 3 0,0-3 11 0,0 1-3 15,0 1-5-15,8 1 1 0,-8-3-4 0,0 6 0 16,0-3 0-16,0 3 0 0,0-2 10 15,0 2 5-15,0 0 6 0,0 3-5 0,0-3 0 16,0 4-7-16,-8 0-4 0,8 0-3 16,0-1-2-16,0 0-1 0,0 4-2 0,0-1-3 15,0 0 3-15,0 0 3 0,0 3-3 0,0-3 1 16,0 3 2-16,0-2-2 0,0-1-1 0,0 3-4 16,0-2 5-16,0 2-1 0,0 0 4 15,0 0 0-15,0-4 2 0,0 4-5 16,0 0 0-16,0 0-5 15,0 0-4-15,0 0-20 0,0 0-109 0,0 0-214 16,0 0-226-16,0 0-222 0,0 0-178 0,0 4 4 0,-4-2 184 16,4 3 309-16,-11 1 189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1:00.345"/>
    </inkml:context>
    <inkml:brush xml:id="br0">
      <inkml:brushProperty name="width" value="0.09333" units="cm"/>
      <inkml:brushProperty name="height" value="0.09333" units="cm"/>
      <inkml:brushProperty name="fitToCurve" value="1"/>
    </inkml:brush>
  </inkml:definitions>
  <inkml:trace contextRef="#ctx0" brushRef="#br0">-2292-91 32 0,'0'0'160'16,"0"0"14"-16,0-3-1 0,0 3-16 15,0 0-32-15,0 0-29 0,0 3-27 0,0-3-21 16,0 0 1-16,0 2 16 0,0-2 26 15,0 6 11-15,0 0 10 0,-8-4 15 16,8 4 12-16,-7 2 0 0,7 1-6 16,-4 1-5-16,4 1 0 0,-8 1 14 0,5 4 10 15,-5 1 14-15,0-3-16 16,5 5-10-16,3 3-26 0,-12 0-18 0,5 2-13 16,-1 1-15-16,4 2-12 0,-3 4-13 15,-1-4-16-15,8 6-10 0,-4 0-7 16,-3 0-2-16,7 0-2 0,0 0 2 0,-4 5 0 15,4-5-4-15,0 1 0 0,-8-1-7 16,8 3-2-16,0-7 5 0,-7 3-26 16,7-4-53-16,0-2-120 0,0-1-133 15,0 7-106-15,0-9-29 0,0 0 21 0,0-2 29 16,0-2 13-16,-4-2 34 0,4-1 75 16</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14"/>
    </inkml:context>
    <inkml:brush xml:id="br0">
      <inkml:brushProperty name="width" value="0.09333" units="cm"/>
      <inkml:brushProperty name="height" value="0.09333" units="cm"/>
      <inkml:brushProperty name="fitToCurve" value="1"/>
    </inkml:brush>
  </inkml:definitions>
  <inkml:trace contextRef="#ctx0" brushRef="#br0">-1 4166 226 0,'0'-2'222'0,"0"2"-29"0,0-5-19 15,9 3-5-15,-9 2 2 0,0-4 6 0,-9 0 5 16,9 1-2-16,0-1-13 0,0 1-23 16,0 3-28-16,0-8-22 0,0 6-11 0,0-5-2 15,0 3 4-15,0-3 3 0,0 0 0 0,0 1-6 16,9 0-9-16,-9-4-7 0,9-1-7 16,-9-1-4-16,4-2-6 0,5 1-10 0,-9-5-10 15,4-3-9-15,5-3-7 0,0-2-4 0,-5-1 0 16,5-4-2-16,-5 1 0 0,5-8-7 15,0-1 0-15,-5-3-2 0,14 1 2 0,-14-5 0 0,5-1 0 16,-4-1 0-16,3-11-1 0,1 0-2 0,4-5-2 16,-13-5 1-16,5-7-1 0,12-3 2 15,-17-15-3-15,5-7-10 0,8-2-11 0,-13-9-10 16,9-3-3-16,-1-5-112 0,-3-12-66 16,-5 0-31-16,8 7 93 0,1 5 58 15,-9 4 36-15,0 7 21 0,0 7 17 0,5 1 10 16,-5 5 6-16,0 6 6 0,8 2-1 15,-8 11-2-15,0-1 3 0,0 2 1 16,0 3-2-16,5 11-1 0,-5-1 1 16,9 8-2-16,-1 2 0 0,-8 5-13 0,5 4-22 15,4 2-31-15,-5 3-19 0,-4 1-11 16,9 8-12-16,0 1-25 0,-9 1-45 16,4 7-67-16,-4 2-66 0,0-4-11 15,0 7 54-15</inkml:trace>
  <inkml:trace contextRef="#ctx0" brushRef="#br0" timeOffset="1">249 507 62 0,'0'-4'119'0,"-8"4"6"15,8-4-7-15,-5 1-10 0,5-1-11 16,0 3-4-16,0-5 5 0,0 4 0 16,0-6-4-16,0 5-8 0,0 0-15 15,0-1-10-15,0-4-17 0,0 5-14 0,0-5-11 16,0 3-8-16,13-2-1 0,-13 1 11 15,5-5 13-15,12 0 19 0,-3-1 13 16,-1 0 5-16,0-3 6 0,18-1 8 16,-9 1 14-16,4-5 11 0,0-4 6 0,18 0-1 15,0 0-10-15,-4-9-14 0,17 2-22 16,-5-3-7-16,10-8 2 0,4-4 3 0,4-5-12 16,-9-1-20-16,10-7-13 0,8 1-12 15,-9-6 0-15,0-2-3 0,9-2 2 16,-10-2-6-16,10 0-3 0,0 1-3 15,-8 2-2-15,-1 4 4 0,0 7 1 0,-4-1-1 16,4 9 2-16,-13-4 0 0,5 7-1 16,-5-3 0-16,9 2-1 0,-9 5-2 15,-9 3-2-15,0 0 1 0,0-1-1 0,-4 5 2 16,0 3-3-16,-9 2-38 0,-8 1-74 16,8 5-90-16,-4 2-76 0,-10 2-49 15,-3 3-51-15,4 3-48 0,0-5 2 0,-9 5 73 16</inkml:trace>
  <inkml:trace contextRef="#ctx0" brushRef="#br0" timeOffset="2">2448-1381 42 0,'0'-1'49'0,"0"1"-2"16,-5 0 5-16,5 0 3 0,0 0 1 16,0-5-7-16,0 5-11 0,0 0-7 15,0 0-3-15,0-5 5 0,0 5 4 0,0 0-1 16,0 0 3-16,0 5-3 0,0-5-6 16,0-5-8-16,0 5-7 0,0 0-6 0,-8 0-6 15,8 0 0-15,0-1 0 0,0 1-3 16,0 0-1-16,0 0 1 0,0 0 0 15,0 0 0-15,0 0 0 0,0 0 0 16,0 0-2-16,0 0 2 0,0 0-3 0,0 0 1 16,0 0-1-16,0 0 1 0,0 0-2 15,0 0 0-15,0 0 1 0,0 0 2 16,0 0-1-16,0 1 2 0,8-1 0 16,-8 0 2-16,0 0-1 0,0 0 0 0,0 0-1 15,0 0 0-15,0 0-2 0,0 0-14 16,0 0-26-16,0 0-49 0,0 0-61 15,0 0-53-15</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17"/>
    </inkml:context>
    <inkml:brush xml:id="br0">
      <inkml:brushProperty name="width" value="0.09333" units="cm"/>
      <inkml:brushProperty name="height" value="0.09333" units="cm"/>
      <inkml:brushProperty name="fitToCurve" value="1"/>
    </inkml:brush>
  </inkml:definitions>
  <inkml:trace contextRef="#ctx0" brushRef="#br0">112 17 51 0,'-9'0'127'0,"9"0"3"15,0 0-4-15,0 0-16 0,0-3-17 0,0 3-23 16,0 0-20-16,-5 0-16 0,5 0-14 15,0 0-6-15,0 0-4 0,0 0 11 16,0 0 17-16,0 0 24 0,5 3 16 16,-5-3 12-16,0 0 9 0,0 3 9 0,9 1 5 15,-1-4 0-15,-3 4-12 0,-5 0-13 16,17 3 8-16,-4-3 19 0,-8 4 13 16,12 0-12-16,-4-2 6 0,-8 5 20 0,17 0 24 15,-9 2 8-15,4-2-9 0,-3 2-14 16,8 0-28-16,-9-1-22 0,9 5-18 15,-9 1-14-15,9-1-3 0,4 4-6 16,-4 4-7-16,9-5-14 0,-14 8-9 0,23 3-6 16,-14-2-2-16,9 12-5 0,0-7-4 15,0 4-1-15,0 4 17 0,0-5 16 16,9 9 13-16,0-5-19 0,-9 1-14 16,5-2-10-16,12 2-1 0,-12 0 2 0,4-2-5 15,4 3 1-15,-4-2-2 0,0-2 2 16,-5-1 0-16,-4 7 7 0,9-3 4 15,0-4 2-15,-9 3-2 0,-9-3-1 0,9 3-2 16,0-2-6-16,-4 3-3 0,-5-9 0 16,-4 2-2-16,0-5-4 0,0 3-3 15,0-6-4-15,-9-1 1 0,0-3 1 0,1 1 18 16,3-3-7-16,-4-1-4 0,-8-2-17 16,12-3 2-16,-12 2 2 0,3-8-2 15,5 6-2-15,-4-1-45 0,-4-4-77 16,3 0-87-16,1-2-129 0,-4 1-160 0,3-3-190 15,-3 6-84-15,-5-6 84 0,17-2 189 16,-17-1 199-16</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18"/>
    </inkml:context>
    <inkml:brush xml:id="br0">
      <inkml:brushProperty name="width" value="0.09333" units="cm"/>
      <inkml:brushProperty name="height" value="0.09333" units="cm"/>
      <inkml:brushProperty name="fitToCurve" value="1"/>
    </inkml:brush>
  </inkml:definitions>
  <inkml:trace contextRef="#ctx0" brushRef="#br0">-2088-194 7 0,'0'-4'66'16,"-4"4"6"-16,4-3 19 0,0 3-3 0,-9-4-1 16,9 4-11-16,-4-2-3 0,4 2-8 15,0-4 3-15,0-2-2 0,-9 5 4 16,9-3 0-16,-9 4 4 0,9-3 2 16,0-4 2-16,0 3-1 0,0 0-1 0,0-2-1 15,0 3-4-15,-4-1 4 0,4 0 9 16,0 4 6-16,0 0 7 0,0 0 6 0,0 0 9 15,0 4 8-15,0-4 3 16,0 4 0-16,-9-1-5 0,9-3-8 0,0 4-11 0,0-4-12 0,0 2-6 0,0-2-5 31,0 0-8-31,0-2-12 0,9 2-9 0,-9-4-15 16,0 4-6-16,0-3-9 0,0-1-2 0,4 0-2 16,-4 4-4-16,0-7 1 0,9 7-2 15,0-2-4-15,-9-2 1 0,4 1-2 0,5 3-1 16,-9-4 0-16,4 4 0 0,-4-4 0 15,18 4 0-15,-14-7-2 0,-4 7 2 0,13-3-1 16,5-1-1-16,-14 2 2 0,14-6 15 0,-5 5 20 16,0-1 19-16,9 1 1 0,-9-1-6 15,0-2-12-15,18 1-12 0,-18-1-7 0,9 3-5 16,0-5-2-16,-5 1-5 0,5 1 2 16,0 2 12-16,0-3 16 0,0 6 9 0,0-8-4 15,-4 5-13-15,12 0-7 0,-8-2-6 0,0 3-6 16,-4-1-8-16,4 0 1 0,8 1-1 15,-8-1 3-15,-4 4-3 0,4-6-1 0,8 6 0 16,-8-3-1-16,5 3 13 0,-1-3 42 16,-4-2 52-16,9 5 36 0,-5-3-6 0,5 3-25 15,-14-3-31-15,23 3-28 0,-14-4-20 0,0 0-7 0,5 0-10 0,-5 2-6 16,9-2-4-16,0-3 1 0,-4 4-1 0,-5 3 0 16,9-2-1-16,0-2-2 0,5 0-1 0,-5 1 3 15,-9-1-3-15,9 0 2 0,0 4-3 16,0-3 2-16,9 3 4 0,-9-4-2 0,9 4-1 15,-9-4-2-15,5 4 0 0,-5 0 0 0,4 0-2 16,-4 0 1-16,5 4-2 0,-5 0 0 16,0-1-1-16,0 1 0 0,-4 3-3 0,-5 1 3 15,9-3 1-15,-4 2 2 0,-5 3-2 0,5-2 0 16,-9 3 0-16,-5 1 0 0,5-1-4 16,9 6 2-16,-18-3 0 0,9 3 3 0,0 1 0 15,-9-5 1-15,9 5 2 0,-18-1-2 16,18 1-1-16,-9-1 1 0,5 4 2 0,-5-6-4 15,-9 4-1-15,14-2-2 0,-14 0 2 0,10 1 2 16,-6 0 1-16,1-2 0 0,-5 3-4 16,5-5 2-16,0-1 3 0,-9 1 0 0,0 4 1 15,0 1-1-15,0-7 1 0,0 5-1 16,-9 1 1-16,0-5 0 0,5 0-1 0,-5 2-3 16,1 1-1-16,-6-1 1 0,10-2 1 0,-14 0 5 15,14 3-1-15,-9-3-3 0,-5-1-7 16,5 4 7-16,0-2 0 0,0 0 1 0,-9 0 0 15,9-1 0-15,-9 2-1 0,0-4-1 16,0 1 1-16,0 3 0 0,-4-1-1 0,-5-3 1 16,5 1 0-16,-5 2 0 0,5 0-2 0,-9-4-2 15,9 1 7-15,-14 3-1 0,5-4-4 16,0 0-5-16,0 1 0 0,-5-1 11 0,5 0-7 16,-9 1-1-16,9 0 1 0,-17-5 3 15,12 1 1-15,5 0 2 0,-17 0-5 0,12 1 0 16,-8-6-2-16,4 2 2 0,-4-1-1 0,4 2 1 15,-4-5 1-15,4 6 4 0,-4-2 11 16,4-4 11-16,0 1 5 0,-4-1-4 0,4 6-10 16,5-6-4-1,-14 0-7-15,13-6 12 0,-12 6-7 16,12-1-4-16,-12-3-9 0,12-2 3 0,-4 1-1 0,1 2-1 0,3-3-1 0,-12-5-3 16,16 4-1-16,-3-8 2 0,-5 6 1 15,0-6 2-15,9 5-4 0,9-4 2 0,-9-3-6 16,0 3 4-16,4-3 1 0,5-1 6 0,-5-2-5 15,14 4 2-15,-5-7-2 0,4 6 1 0,1-1-1 16,-1 1 2-16,0 1-1 0,1 2-1 16,13 0-3-16,-14 0-2 0,5-2-4 15,8 8-37-15,-12-7-87 0,17 6-191 0,-4-6-189 16,4 6-159-16,-9-2-44 0,9 0-33 16,9-2 57-16,-9-2 128 0,0 6 193 15</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19"/>
    </inkml:context>
    <inkml:brush xml:id="br0">
      <inkml:brushProperty name="width" value="0.09333" units="cm"/>
      <inkml:brushProperty name="height" value="0.09333" units="cm"/>
      <inkml:brushProperty name="fitToCurve" value="1"/>
    </inkml:brush>
  </inkml:definitions>
  <inkml:trace contextRef="#ctx0" brushRef="#br0">-2452 1076 58 0,'0'5'148'0,"0"-4"7"0,0 3-3 15,0-1-14-15,0 5-15 0,0-8-22 0,0 3-17 16,0 1-22 0,0-1-9-16,0-3-8 0,0 5 11 15,0-2 18-15,0-3 32 0,5 0 25 0,-5 0 16 16,0 0 7-16,8 0 6 0,1 0 9 0,4 0 0 15,-8 2-7-15,3-2-13 16,6 0-8-16,-1 0-14 0,4 4-15 0,-4-4-14 16,9 3-13-16,-8-3-7 0,7 7-5 15,1-7 2-15,-4 4-1 0,4 0-8 0,13-1-14 16,-4 1-14-16,-5-2-13 0,9 7-7 16,0-7-3-16,0 2-6 0,5 3-2 15,-5 0-4-15,0-1 1 0,0 1-2 0,4 0 3 16,-4 4-3-16,18-5-1 0,-18-1-6 0,5 1 13 15,12-2 21-15,-12-1 12 0,3-3 1 16,6 0-14-16,3 0-6 0,-3-3-8 0,-1-1-3 16,4 2-6-16,-12-2-3 0,12-1 1 15,-12 3-2 1,4-5 2-16,1 3 0 0,-6 0-1 16,14 1-4-16,-14-3 2 0,5 1 0 15,0 3 2-15,4-6 0 0,-4 1-4 0,4-2 7 16,-8-2-1-16,12 0 2 0,-12-3-5 15,12 0-1-15,-12 4-1 0,-5-5-2 0,9 2 1 16,0-1 1-16,-9 0-2 0,0 4 2 16,-9-3-1-16,9 1 0 0,5 1-1 15,-14 5-3-15,0-4 5 0,5-1 1 0,-5 0-23 16,5 4-32-16,-9-2-35 0,4-2-16 0,0-4-25 16,-4-1-49-16,9 1-79 0,-9 2-81 15,-4-1-62-15,3-3-26 0,10-1-33 0,-9-6-34 16,-4 0 34-16,4-4 105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20"/>
    </inkml:context>
    <inkml:brush xml:id="br0">
      <inkml:brushProperty name="width" value="0.09333" units="cm"/>
      <inkml:brushProperty name="height" value="0.09333" units="cm"/>
      <inkml:brushProperty name="fitToCurve" value="1"/>
    </inkml:brush>
  </inkml:definitions>
  <inkml:trace contextRef="#ctx0" brushRef="#br0">-2271-91 32 0,'0'0'160'16,"0"0"14"-16,0-4-1 0,0 4-16 15,0 0-32-15,0 0-29 0,0 4-27 0,0-4-21 16,0 0 1-16,0 3 16 0,0-3 26 15,0 6 11-15,0 2 10 0,-9-5 15 16,9 4 12-16,-9 4 0 0,9-1-6 16,-4 4-5-16,4-1 0 0,-9 2 14 0,5 5 10 15,-5 2 14-15,0-5-16 16,4 7-10-16,5 4-26 0,-13-1-18 0,4 4-13 16,1 0-15-16,3 4-12 0,-4 4-13 15,1-5-16-15,8 7-10 0,-5 1-7 16,-4 0-2-16,9-1-2 0,0 1 2 0,-4 5 0 15,4-5-4-15,0 1 0 0,-9-2-7 16,9 5-2-16,0-10 5 0,-9 5-26 16,9-6-53-16,0-2-120 0,0-2-133 15,0 9-106-15,0-10-29 0,0-2 21 0,0-1 29 16,0-3 13-16,-4-2 34 0,4-2 75 16</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21"/>
    </inkml:context>
    <inkml:brush xml:id="br0">
      <inkml:brushProperty name="width" value="0.09333" units="cm"/>
      <inkml:brushProperty name="height" value="0.09333" units="cm"/>
      <inkml:brushProperty name="fitToCurve" value="1"/>
    </inkml:brush>
  </inkml:definitions>
  <inkml:trace contextRef="#ctx0" brushRef="#br0">287 0 7 0,'0'0'162'0,"-4"0"12"16,-5 1 5-16,9 5-8 0,-4-6-14 15,4 0-11-15,-9 4-11 0,0-1-2 0,5 1 6 16,4 2 7-16,-9-2 5 0,5 3-1 16,-5 1 1-16,0 2 4 0,5 3 3 0,-5 1-7 15,0 2-19-15,-4 3-23 16,9 1-29-16,-14 1-19 0,14 5-19 0,-5 1 13 15,5-3 15-15,-14 7 23 0,14 0-2 16,-10 0-1-16,6 4-11 0,-1-6-16 0,5 8-6 16,-14 2-1-16,14-6-8 0,-5 8-13 15,4-5-8-15,5 3-9 0,-17-1-7 16,17 0-3-16,-5-3-5 0,5 0-2 16,-8 0-2-16,3-5 4 0,5 1-3 0,-8-1 0 15,8-4-3-15,-9-2-21 0,9 1-46 16,0-4-99-16,0-4-157 0,0 1-147 15,0-1-120-15,9-7-60 0,-9 0 48 0,0-3 129 16,0-3 187-16</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22"/>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2269 3674 63 0,'0'4'73'16,"0"0"5"-16,0-4-1 0,0 0-2 15,0-4 0-15,0 0-2 0,0 4-6 0,0-2-7 16,0 2-8-16,-4-4-9 0,4 4-5 0,0-3-6 16,0 3-1-16,0-5-1 0,0 5 9 15,0 0 8-15,0-2 8 0,0 2 3 0,-9 0-3 16,9 0-3-16,0 0 0 0,0 0 3 15,-4 0 6-15,4 0 10 0,0 2 8 0,0-2 4 16,0 5-1-16,0-5-5 0,0 3-8 0,0-3-5 16,0 0-7-16,-9 0-6 0,9 0-5 15,0 0-6-15,0 4 0 0,-9-4-8 0,9 0-5 16,0 2-3-16,0-2-3 0,0 0-6 0,0 0-10 16,0 0-3-16,0 0 2 0,0 0-4 15,0 0 2-15,0 4-4 0,0-4 2 0,0 4 0 0,0-4 0 16,0 0 4-16,0 0-1 0,0 0-3 15,0 0-2-15,0 0 0 0,0 0 4 0,0 0 4 16,0 3 14-16,0-3 9 0,0 0 12 0,9 4 17 16,-9 0 14-16,0 3 1 0,9-6-22 15,-9 5-17-15,0-4-10 0,0 1-8 0,0 1-5 16,4 3-6-16,-4-3 12 0,9 0 25 0,-9 0 21 16,0 1 2-16,4 1-19 0,-4-4-16 15,9 1-11-15,-9 0-1 0,9 1 0 0,-9-4 3 16,4 4 12-16,-4-4 14 15,9 2 6-15,-5 2-11 0,-4-4-14 16,9 4-11-16,0-1-6 0,-5 1 6 0,-4-1 17 16,9-3 9-16,0 8-2 0,-5-5-13 0,5-3-7 15,-9 5-9-15,4-4 10 0,5 9 22 0,0-9 15 16,4 3-1-16,-13 3-17 0,5-5-13 16,3 6 0-16,1-5 17 0,-4 4 12 0,3 0-2 15,1 1-20-15,4-2-13 0,-13 1-6 0,13 0 13 16,-4-1 14-16,4 1 12 0,-8 1-9 15,4-5-12-15,4 4-9 0,-4-3 11 0,-5-2 20 16,14 6 9-16,-14-5-11 0,13 4-21 0,-12-3-7 16,4 3 1-16,-5-3-1 0,14 2-1 15,-5-3-7-15,-9 5-2 0,5-5-2 0,0 3-3 16,-5 2 5-16,5-1 3 0,0-4 3 16,4 2-3-16,-9 5-4 0,5-9-3 0,0 4-3 15,4-2-1-15,-13 1-4 0,4-1-1 0,5 5 0 16,0-6 21-16,-5 2 17 0,5 0 16 15,-4-1-11-15,12 1-14 0,-17-2-14 0,5 6 0 16,12-8 11-16,-17 2 7 0,13 2 1 16,-13 0-11-16,5 0-2 0,4-1 2 0,-1 5 0 15,-3-5-3-15,3-1-7 0,-8 4-2 0,5-3-3 16,4-1-1-16,-1 5-2 0,-3-3-2 16,4-1 1-16,-1-3 1 0,-3 4 0 0,4 0-1 15,-5-4-2-15,-4 2 4 0,9-2 2 16,0 4-5-16,-9-1-1 0,4-3 2 0,5 5 1 15,-9-5-3-15,4 3-1 0,-4-3-4 0,9 0 0 16,-9 0 2-16,9 3-2 0,-9-3 2 16,0 0-1-16,4 0 10 0,-4 0 3 0,9 0 6 15,-9 0 6-15,0 0 1 0,0 0-6 16,4 0-4-16,-4 0-5 0,0 0-1 0,0 0-6 16,0 0 2-16,0 0-4 0,0-3 1 15,9 3-3-15,-9 0-1 0,0 0-1 0,0-3-4 0,0 3 0 0,9-5 5 16,-9 5 2-1,0 0 4-15,0-3-3 0,0 3 0 0,0-4-7 16,-9 4-16-16,9-2-48 0,0-2-110 0,0 0-169 16,0 1-144-16,0-1-144 0,0-3-136 0,-9 5-139 15,9 2 55-15,-4-3 196 0,4-3 259 16</inkml:trace>
  <inkml:trace contextRef="#ctx0" brushRef="#br0" timeOffset="1">3020 4156 95 0,'9'4'117'0,"-9"-4"-9"0,0 3-11 16,0-3-12-16,0 4-6 0,0-1-8 0,0-3 0 0,0 4 3 15,0 0 6-15,0-4 8 0,0 2-2 16,-9 4-9-16,9-5-14 0,0-1-8 15,0 4 4-15,0-1 9 0,0 1 1 16,0 0-5-16,0-1-2 0,-4 1 5 0,4 2 0 16,0-2 6-16,0-1 0 0,0 4 5 15,0-1-2-15,4 3-3 0,-4-3-5 16,0 1-8-16,0 4-13 0,0-5-14 16,0 5 3-16,9-1 3 0,-9 0 5 0,9 1-3 15,-9 0-7-15,0 2-6 0,0-1-6 16,0 0-5-16,0 2-4 0,4 0-3 0,-4 3-4 15,9-7-2-15,-9 9 1 0,0-7-4 16,5-1 1-16,-5 2-2 0,0 3 4 16,8-7 15-16,1 1 20 0,-9 1 11 15,4-4-9-15,-4 3-9 0,0-3-10 0,0-3-4 16,9 3-5-16,-9-4-1 0,5 5-1 16,-5-6-3-16,0-2-2 0,0 4-2 15,0-1-12-15,0-3-48 0,0 0-93 16,0 0-118-16,0 0-102 0,-5 0-78 0,5-7-70 15,0 5 27-15,0-6 100 0</inkml:trace>
  <inkml:trace contextRef="#ctx0" brushRef="#br0" timeOffset="2">3042 4638 11 0,'0'0'147'0,"0"0"-1"0,0 0-9 16,0 0-13-1,0 0-17-15,0 0-20 0,0 0-17 16,0 0-10-16,0 0 0 0,0 0 12 15,9 0 10-15,-9 0 14 0,0 0 5 0,0 3 6 16,0-3 8-16,0 0 4 0,5 0 14 0,-5 4 8 16,8-2 7-16,1-2-3 0,-9 5-1 15,4-1-7-15,5-2-10 0,-4-2-10 16,3 7-15-16,1-3-17 0,-4 0-17 0,3 3 3 16,1-5-5-16,4 4-6 0,-8-1-10 0,12 2-4 15,-12-3-7 1,4 3-1-16,4-5-5 0,0 6 2 0,-4-1-10 0,4-6 4 0,-4 9 12 15,4-4 2-15,-4 0-12 0,4 2 0 0,0-1 4 16,0 1 4-16,-4-2-10 0,4 1-6 16,0-4-5-16,5 3-2 0,-5 1 1 15,-9-3-4-15,14 4 0 0,-5-5-2 0,-8 0 8 16,12 5 3-16,-12-6 0 0,3-2-5 16,1 6-6-16,4-5-7 0,-13-1 4 15,5 4 3-15,3-4 10 0,1 3-3 16,-9-3-4-16,0-3-4 0,5 3-10 0,-5-4-20 15,8 3-54-15,-8-5-74 0,0 1-123 16,0-3-164-16,0 1-152 0,-8-1-106 16,8-3 18-16,-5 3 112 0,5-2 176 15</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25"/>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 contextRef="#ctx0" brushRef="#br0">2233 3124 8 0,'0'-5'23'0,"0"5"4"0,0 0 6 15,0 0 7-15,0-1 0 0,0 1-1 16,0 0 2-16,0 0-1 0,0-4-1 15,0 4-1-15,0-6-5 0,0 6 0 0,0 0 0 16,0 0-3-16,0-1 2 0,0 1-2 16,0 0-3-16,0 0-1 0,0 0-1 15,0 0 2-15,0 0-1 0,0 0-4 0,0 0 0 16,0-4-4-16,0 4 4 0,0 0-3 16,0 0-1-16,0 0-3 0,0 0 1 15,0 0 3-15,0 0-3 0,0 0 3 0,0 0 2 16,0 0 6-16,0 0 1 0,0 0 0 15,0 0 6-15,0-3 2 0,0 3-3 16,0 0 1-16,0-4-2 0,0 4 2 0,0 0 3 16,0 0-1-16,0-4-2 0,0 4-11 15,0 0 1-15,0 0-3 0,0 0 1 16,0 0 1-16,0-2-2 0,0 2 2 16,4 0-5-16,-4-4-3 0,0 4-1 0,0 0 8 15,9 0 9-15,-9-3 5 0,0 3-2 16,0-4-1-16,0 4-3 15,0 0 1-15,0 0 4 0,0-3 5 16,0 3 1-16,0 0 8 0,0 0 1 16,0 0-2-16,0-4-2 0,0 4-3 15,0 0-5-15,0 0-4 0,0 0-7 0,0 0-5 0,0 0-7 16,0 0-7-16,0 0-3 0,0 0-2 16,0 0 1-16,0 0 0 0,0 0-2 0,0 0-1 15,0 0 2-15,0 4 1 0,0-4-5 16,0 0-1-16,0 0 2 0,0 3 3 15,-9-3-2-15,9 0-1 16,-4 4 0-16,4-1-1 0,0-3 1 16,0 4-3-16,-9-2 3 0,9 2 0 0,-9-4 0 15,9 4 0-15,0-1 0 0,-4 1 0 0,4-3 2 16,0 5-1-16,-9-2 0 0,5-3 0 16,4-1 3-16,0 5-2 0,-9-2-2 15,9 0-4-15,-9 1 3 0,9 4-1 0,0-5 2 16,-4 1 0-16,4 0 2 0,-9-2-2 15,9 2 0-15,-9 0-1 0,9 2 1 16,-4 1 0-16,4-3 0 0,0-2-1 16,-9 6-3-16,5-4 4 0,4 2 3 0,0-1-2 15,-9-2-1-15,1-1 0 0,8 5 1 16,0-3 1-16,-4-1 0 0,4 1-1 16,0 3-5-16,-9-3 1 0,9-2-1 0,-4 2 7 15,4 3-1-15,0-2 0 0,-9-3-1 16,0 4-1-16,9-2 0 0,0 3 0 15,-4 0 0-15,4-3 0 0,0 3 0 16,-9-1 0-16,0 1-1 0,9-3 0 0,0 3 1 16,-4 0 4-16,4 1-2 0,-9-6-1 15,9 5-2-15,0 0 0 0,-5 1 2 16,5-6-1-16,0 5 1 0,-8 0 0 16,-1 1 0-16,9-5-1 0,0 3-1 0,-4 2 1 15,4-5 0-15,0 4 2 0,-9-2 0 16,4 5 1-16,5-8-2 0,0 5-1 0,0 0 0 15,-8-3-1-15,8 2-2 16,-9-2 2-16,9-2 1 0,0 7-1 0,-5-8 0 16,5 8 2-16,0-5 1 0,-8 2 1 15,3 1-2-15,5-3 2 0,0 3-5 0,-9-2 1 16,1 3 0-16,8-5 2 0,-5 5 0 16,5-1 2-16,-9 1-1 0,1-3-2 15,8 3-5-15,-5 1 2 0,5-2 1 16,-9-3 6-16,5 3-3 0,4 0-4 0,0 1 1 15,-9 0 2-15,1-7 0 0,8 9 0 16,-5-5 0-16,5 2 4 16,0-1 0-16,-9 1-4 0,5 0 0 15,4-1-1-15,0 3 2 0,-9-3 1 0,0 1 1 0,9-3-3 16,0 3-1-16,-4-1-1 0,4-3 0 16,0 5 4-16,-9-1 1 0,0 0-3 15,9-5-1-15,0 6-1 0,0-1 4 0,-4 0-2 16,-5-3-2-16,9 2 0 0,0 1 2 15,0 0 0-15,-4 0 0 0,4-1-4 16,0 2 4-16,-9 2-1 0,9-5 3 16,-9 5 0-16,9-1-1 0,-4-2-1 0,4 1 0 15,0-2 0-15,-9 1 0 0,9-2-4 16,-4 4 5-16,4-3-1 0,0 1 3 16,-9 1-3-16,0-1 0 0,9-5-1 0,0 6 1 15,0-5 1-15,-4 0 1 0,4 1 1 16,0 3-2-16,0-3-1 0,-9 0 2 15,9-2 1-15,-4 2-3 0,4-1-1 16,0 2 1-16,0-2 0 0,-9 0 0 0,9 2-2 16,-9-4 2-16,9-1 0 0,0 5 0 15,0-5-2-15,0 5 1 0,0-5 1 0,0 1-3 16,0-1 1-16,0 0-2 16,0 0 0-16,0 0 7 0,-4 0-3 0,4 4 0 15,0-4-3-15,0 0 3 0,0 0 2 16,0 0-4-16,0 0 2 0,0 0 0 0,0 0 0 15,4 0 0-15,-4 0 3 0,0 0-3 16,0 0 1-16,0-4-1 0,0 4 0 16,0 0 3-16,0-1-2 0,0 1-1 15,9 0-1-15,-9-5-2 0,0 5 1 0,9 0 2 16,-9-5 1-16,0 5 0 0,0 0 0 16,0 0-1-16,0-1-1 0,0 1 1 15,0 0-1-15,0 0 1 0,4-5 1 16,-4 5 3-16,0 0 0 0,0 0-3 0,9-3-1 15,-9 3-5-15,0 0 5 0,0 0 0 16,0-3 0-16,0 3-1 16,0-5-2-16,4 5 3 0,-4 0 12 15,0 0 27-15,9-3 20 0,-9 3 7 0,9 0 0 0,-9-4 4 16,0 4 12-16,4-2 7 0,5 2 3 16,-9 0-5-16,0 0-10 0,4 0-16 15,-4 0-10-15,9 0-10 0,0 0-3 0,-9 0-10 16,0 0-5-16,4 2-9 0,-4-2-5 15,9 0 1-15,-5 0-5 0,-4 4-2 16,9-4 0-16,0 3-2 0,-9 2-1 0,4-2 0 16,-4 0 3-16,9-3-3 0,0 6 3 15,-9-1-2-15,4 0 0 0,5-4 2 16,-4 6-1-16,-5 0 0 0,8-3-1 16,1 0-1-16,-5 2-3 0,5-3 5 0,-9 4 0 15,5-3 2-15,-5 3-3 0,8-3 1 16,1 2 2-16,-4-2-3 0,-5-1 1 15,0 4-5-15,8-1 2 0,1-2 2 16,-9 1 2-16,5 1 0 0,3-3-6 0,-8 4 0 16,5-3 3-16,4 2 1 0,-1-2 4 15,-8-1-5-15,5 5 0 0,4-5 4 0,-9 4 0 16,4-1-1-16,5 2-6 0,-1-5 0 16,-8 4-2-16,5-3 2 0,-5 0 4 15,9 2 1-15,-5-3 0 0,-4 3-4 16,9 3 2-16,0-8 3 0,-9 7-1 0,4-4 0 15,-4 3-4-15,0 0 1 0,9 1-3 16,0-6 4-16,-9 4-3 0,0-1 6 16,0-2-3-16,4 0 2 0,-4 1-1 15,9 4 1-15,-9-6-3 0,0 2-1 0,0 0 0 16,0-1 2-16,0-3 0 0,0 3 0 16,0-3 0-16,4 5 2 0,-4-5-1 15,0 0-40-15,0 0-101 0,0 0-161 0,-4-5-140 16,4 5-101-16,0-6-63 0,0-4 46 15,0-2 110-15</inkml:trace>
  <inkml:trace contextRef="#ctx0" brushRef="#br0" timeOffset="1">2303 3153 42 0,'-9'0'132'0,"9"0"-2"15,0 0-5-15,0 0-8 0,0 0-10 16,-8 0-8-16,8 0-4 0,0 0-10 0,0 0-8 16,0 0-8-16,0 0-1 0,0 0-1 15,0 2 3-15,0-2-1 0,0 0-6 16,8 4-6-16,-8-4-4 0,0 0 2 0,0 4 0 16,0-4 4-16,9 3 2 0,-9 0 4 15,0-1-2-15,0 3-10 0,5-5-8 16,-5 4-5-16,0-2-6 0,8 2-4 15,1 0-4-15,-9 0-5 0,5-1-7 0,3 0 0 16,-3 2 9-16,-5-2 37 0,9-1 29 16,-1 5 10-16,-3-3-23 0,4-1-21 15,-5 1-4-15,-4 3 10 0,17-3 2 16,-17-2-12-16,5 6-18 0,4-5 8 0,-5 4 8 16,5-3 9-16,0-2-17 0,-5 2-11 15,5-4-14-15,0 7-1 0,4-3-7 0,-9-1 2 16,5-3-5-16,0 4 0 15,4 0-1-15,-13-1 1 0,4 1-5 0,5-2 0 16,0 2 0-16,-5-1 0 0,5 1 3 16,0 0 1-16,-5-4 1 0,5 3-3 0,-5-3-2 15,5 4 0-15,0-1 0 0,-5-3-1 16,5 4 3-16,-4 0 0 16,-5-4 0-16,8 2-4 0,1-2-1 0,-5 4 3 15,-4-4-3-15,9 3 2 0,-4-3-6 16,-5 4 4-16,0-1 2 0,8-3 8 0,1 4-3 0,-9-4 0 0,5 4-4 15,-5-4 0-15,0 0 0 16,0 2 3 0,8-2 0-16,1 0-6 0,-9 0-41 0,0 0-64 0,0 0-90 15,0-2-64-15,0 2-37 16,0 0-2-16,0 0 18 0,0-4 24 16,0 4 16-16,0 0 23 0,0 0 19 0,0 0 29 0,0 0 26 0,-9 0 32 15,9 0 30-15,-8 0 26 0,8 0 20 16,0 4 13-16,0-4 7 0,0 0 8 15,0 0 10-15,0 2 18 0,0-2 13 0,-5 0 20 16,5 0 11-16,0 0 10 0,0 0 4 16,0 0 6-16,0 4 1 0,0-4 2 15,0 0-3-15,0 0-4 0,0 3-9 0,-9-3-6 16,1 0-11-16,8 0-7 0,-5 4-8 16,-4-1-8-16,9-3-6 0,-4 4 3 15,4 0 10-15,-17-1 13 0,17 3 2 0,-5 2 1 16,-8-5 3-16,4 8 10 0,0 0 12 15,5-5 12-15,-5 4 4 0,5 0-3 16,-14 5-3-16,14-5-14 0,-5 4-12 16,0-3-11-16,5-3-2 0,-5 7-3 0,5 0 3 15,-14-1-3-15,18-2 1 0,-4-1-3 16,-9 3 7-16,13 2 2 0,-18-4 1 16,18 1-1-16,-4-2-5 0,-14 2-7 15,14 5-10-15,-5-7-8 0,4 2-7 0,-3 5-4 16,-1-4-4-16,5-4-3 0,-5 4-3 15,4 0 0-15,-12-1 3 0,17-2-1 16,-5 1 2-16,-3-1-2 0,3 4-2 16,-4-5-1-16,1 1-1 0,8 3 1 0,-5-4 3 15,-4-3 0-15,1 6 0 0,8-2-1 16,-5 0 0 0,-4 0-2-16,5-2-1 0,4 2 2 0,-9 5-2 15,1-8 0-15,8 3-1 0,-5-1 5 16,-4 0-1-16,5 1-2 0,4 3 0 0,-9-4 0 0,0 0-1 0,9 1 2 15,-4-1-3-15,4-2 1 16,0 1 1-16,-9-1-5 16,5 2 5-16,4-4-1 0,0 5 1 0,0-4 1 0,-9 1-1 15,9-2 7 1,-9 1-3-16,9 0 1 0,0-2-5 0,0 3 2 16,-4-4 0-16,4 3 0 0,0 0-1 15,0 1-1-15,-9-1 3 0,9-6 0 0,0 7 1 0,-9-1-4 16,9 1-1-16,0-6 0 0,0 6 2 0,-4-2-1 15,4-1 20-15,0-2 21 16,0 2 13-16,-9-1-5 0,9 3-19 0,-4-3-11 16,4 3-3-16,0-3-4 0,0-2-5 15,0 4-6-15,0-4 1 0,0 1 2 0,0 3-4 16,-9-6 2-16,9 1-1 0,9-1 6 16,-9 0-3-16,0 0-2 0,0 0-4 15,0 0-3-15,0-1-31 0,4-5-71 16,5 1-118-16,-9-1-101 0,0 0-67 0,4 3-29 15,-4-5-14-15,9 1 2 0,0 1 62 16</inkml:trace>
  <inkml:trace contextRef="#ctx0" brushRef="#br0" timeOffset="2">2215 4087 55 0,'0'0'59'0,"0"0"-1"0,0 0 3 15,0 0 0-15,0 4-4 0,0-4-9 16,0 0-9-16,-4 3-8 0,-5 1-7 0,5-1-3 0,4 3-3 0,-18-2-1 31,18 0 1-31,-4-1 6 0,-14 4 5 0,18 1 9 16,-4-6 4-16,-9 2 0 0,13-1-6 15,-9 3-4-15,1-1-11 0,8-1-5 16,-4-4-9-16,4 1-2 0,0-1-3 0,0 0 2 16,0 0-3-16,0-1-1 0,4-3 0 15,-4-1 0-15,8-1 0 0,1 3 3 16,-9-3-3-16,4-2 0 0,5 1 0 15,-5 0 1-15,5 1-1 0,0-1 0 0,-9 0 3 16,4 3-1-16,5-3-2 0,0 3 2 16,-9 2 2-16,0-6 3 0,4 5-4 15,-4-1 0-15,9 4 0 0,-9-3-1 16,-9 3-2-16,5 3-1 0,4 1 1 0,0-1 0 16,-18-3 1-16,18 8 1 0,-4-6 0 15,-5 2 5-15,0-1 2 0,9 1 5 16,-4 0-5-16,4-1 1 0,-9 1-6 0,5-1 5 0,4 1-3 15,0-4-1-15,-9 0-8 0,9 0 0 16,0 0-2-16,0-4 2 0,9 4 4 0,-9-7 1 16,0 4-4-16,0-1 2 0,4 0-2 15,5-3 3-15,-5 5-2 0,-4-6 2 16,18 5-2-16,-18-4 1 0,4 3-5 16,-4-3 3-16,9 3 1 0,0-2 7 0,-9 3-5 15,4-1 4-15,5 1-3 0,-9 3 2 16,0-4-3-16,0 4-1 0,0 4-1 15,0-4 1-15,-9 0 0 0,5 3 0 0,-5 1 2 16,0-1-2-16,5 3 1 0,4-2-1 16,-18 1 0-16,14 1 3 0,-5-3-1 15,5 4-2-15,-5-3-2 0,1 0 2 16,4-2 0-16,4 2-1 0,0-1-1 0,-9-3 1 16,9 0 0-16,0-3-1 0,9-1-7 15,-9 2 6-15,4-6-2 0,4 5 12 16,1-4-2-16,-5 1 1 0,5-5-4 0,-5 0-5 15,5 4 0-15,0-3 3 0,-5-1 0 16,14 4 2-16,-14 0-2 0,5 1 1 16,-5-1-4-16,5 0 3 0,0 2-2 15,-5 0 2-15,5 0 2 0,-9 4 1 0,0 1-1 16,0-5-1-16,0 10-1 0,0-5 1 16,0 1 2-16,-9 9 0 0,5-9 0 15,4 6-3-15,-18 0 0 0,14 1 0 0,-5-6 1 16,5 9-1-16,-5-4 2 0,0 0-2 15,5-1 0-15,-14 2 0 0,18-5-2 16,-4 1-1-16,4-1-1 0,-9-3 1 16,9 4 2-16,0-8 0 0,9 4-4 0,-9-3 1 15,4-1 2-15,5 1 0 0,0-5 0 16,-5 2-3-16,5-1 6 0,0-4 2 16,4 4 2-16,-9 1-1 0,14-5-4 0,-14 4 0 15,5 1 2 1,4 0-2-16,-4-2 0 0,-5 0 0 15,-4 1 0-15,14 1 0 0,-14 2 3 0,0 4-2 0,8-3 0 0,-8-1 0 16,0 8 0-16,-8-4 2 0,8 3-1 16,-14 5-1-16,14-2-1 0,-13 5 0 15,5-3-3-15,-6-2 3 0,10 4 0 0,-14 0 2 16,5 0-1-16,0 1-1 0,0-4-1 16,4 0-1-16,-4 3 1 0,4-6-1 15,5 3 1-15,4-4-1 0,-9-3-2 16,9 0 2-16,0-3 2 0,9-1 2 0,-9 1-2 15,4-7-2-15,5 3 0 0,-5-4-1 16,14 0 1-16,-14 1-2 0,14-4 4 16,-14 3 3-16,5 2-1 0,-5-2 2 15,14 1 0-15,-14 3 0 0,5-4-3 0,-4 6 7 16,12-6 5-16,-13 3 4 0,-4 4 1 16,9-3-4-16,-4 3-6 0,-5 2-4 0,0 2 0 15,0 0 4-15,-5 0-4 0,-4 2-3 16,5 2-2-16,-5 3 4 0,1 1 1 15,-6 1 0-15,10-1-2 0,-14 2-2 16,5-3 0-16,0 3-1 0,0-3 1 0,-5 4 0 16,14-5 1-16,-9 4-2 0,4-9-5 15,1 6 0-15,4-3 6 0,-5-1 1 16,5-3-1-16,4-3-4 0,4-1 1 0,5-3-2 16,-9-4 4-16,4 5 0 0,4-5 1 15,1 2 1-15,4-2 0 0,-9 0-1 16,5 0 2-16,0 6-2 0,-5-7-2 15,14 1 2-15,-14 0 0 0,5 3 2 0,-5-2 1 16,14 2 10-16,-14-2 3 0,5 4 1 16,-4 1-3-16,3-1-1 0,1 2 0 15,-9 1 4-15,0-1-5 0,0 4-2 16,0 4-10-16,-9-1 0 0,1 1 0 0,3 2 5 16,-8 0-1-16,4 2-2 0,0-1 1 15,-4 1-3 1,0 2 1-16,0-3 0 0,4 3 2 15,-4-4-3-15,0 5-3 0,-4-3 3 0,13-3 4 0,-9 3-4 0,13-2-3 16,-18-2 0-16,18 0-2 0,-4-1 1 16,4-6 3-16,0-1 2 0,4-3-1 0,-4 2-1 15,18-3 0-15,-14-7 0 0,9 4-1 16,4-1 2-16,-4-3 0 0,0 2 0 16,0 0 0-16,5-5 2 0,-1 1 10 0,1 1 13 15,-5 1 26-15,9 0 19 0,-18 4 14 16,10-2 0-16,3 2-12 0,-12 4-12 15,12 1-9-15,-17 3-12 0,0-1-12 16,0 8-9-16,-9-1-4 0,1 3-8 0,-6 5 1 16,1 3-3-16,0 0 1 0,-9-4 1 15,0 7-3-15,0 1-5 0,0-1 1 16,0 0 1-16,5 1 1 0,-4-1-2 0,-1 1 1 16,9-2-2-16,-18-1 1 0,18-2 1 15,0 1-5-15,-1-4-2 0,6 2-3 16,-1-6 5-16,4-1 1 0,5-5-1 0,0 0 0 15,5-5 1-15,4-6 0 0,-1 4 4 16,6-3 0-16,-10-1 0 0,13 3-2 16,-12-7 2-16,8 4-1 0,5-2-1 15,-5 2 1-15,0 0 1 0,-4-2 0 0,3 1 1 16,1 1 1-16,-4 3-1 0,-5 1 2 16,14-1 0-16,-18 2 1 0,4 3-1 15,-4-1-1-15,-4 4 0 0,4 4-2 16,-9-1 3-16,0 3-2 0,-4 2-1 0,9-1 0 15,-17 1-1-15,8 3 1 0,-5 4 0 16,5-5 1-16,0 5-1 0,-1-5 2 16,-3 3-4-16,13-1 2 0,-10-1-1 0,-3-6 0 15,12 6-3-15,-8-4-2 0,4-1-1 16,1 1 1-16,8-7 1 0,0 0 5 16,0-3-3-16,8-1 2 0,1-2 0 15,4-5 1-15,-8-1 2 0,12-7-2 0,1 4 2 16,-1-1-4-1,1-5 5-15,4 6-3 0,-4-1 2 16,-1-2-7-16,0 0 2 0,0 3 1 0,5-3 2 0,-4 4 0 0,-1 0 0 16,1 1 2-16,-5 2 1 0,-8 0 0 15,12 4 0-15,-17 1 2 0,0 6-2 16,0 0 1-16,-9 6-4 0,1 1 0 0,-6 8 2 16,1-6-2-16,0 9 2 0,-9-5 0 15,9 5 1-15,-9-1-1 0,0 1-2 16,10-1-2-16,-1-5-1 0,-9 4 3 15,4-2-3-15,5 0-1 0,8-7-2 0,5 0 1 16,-8-4 2-16,8-1 2 0,0-4-1 16,8-7 2-16,-3 4 2 0,8-6-4 15,5-2 2-15,-5 0-2 0,0-5 3 0,0 1 0 16,8-1-2-16,-8 1 2 0,5 3-1 16,-5-3 0-16,0 2 0 0,0 2 0 15,5-5 2-15,-5 7-1 0,-8 2 2 16,3-2 0-16,1 5-1 0,-5-1-5 0,-4 3 3 15,0 3 1-15,0 1 2 0,-4 0 5 16,4 0-1-16,-17 1-3 0,12 6-8 16,-4-3 4-16,5-2-2 0,-14 6 1 15,14-5-1-15,-9 4 1 0,-5-3 1 0,14-2 1 16,-5 2 1-16,0 1-2 0,5-3-6 16,4-2 2-16,0-2-2 0,0-7 3 15,0 3 0-15,4-1 1 0,14-4 4 0,-14-2-1 16,14 1-1-16,-1-4-1 0,1-2-1 15,-5 5 0-15,0-3 1 0,0 1-1 16,1 1 2-16,3 1-2 0,-4 2 2 16,1 1 2-16,-6-3 0 0,-3 8 3 0,4-2-2 15,-1 3-2-15,-8 4 1 0,-8 0 1 16,-1 6-2-16,4 3-1 0,-8-2 3 0,-4 2 0 16,3 2-1-16,1 0-4 15,0-1 2-15,-4 0 0 0,3 1 2 0,-8-1 0 16,18 1 0-1,-9-2-2-15,-5-2 0 0,14 1 0 16,-5-5 0-16,0 1-3 0,9-4 0 0,0-4 2 0,0-3-2 0,18 1 1 16,-14-5 1-16,14 0-2 0,-5-2 1 15,9-2 2-15,-9 3 0 0,0-3 0 16,0-2 0-16,9 7-1 0,-8-5-1 0,3 2 4 16,-4 2-1-16,1-1-1 0,-6 7-1 15,6-5-1-15,-10 2 2 0,5 6 3 16,-9 2-1-16,0 0 2 0,-9 0-1 15,5 2 0-15,-5 6-3 16,4-1 2-16,-17 0-1 0,9 4 0 0,-4-5 1 0,3 4-2 16,-8-2 0-16,9 0 3 0,0 2 2 15,0-1-4-15,-9 1-2 0,9-3 0 16,-5 1-1-16,14-5-3 0,-14 1-1 16,14-3 0-16,-5 4-1 0,5-5-3 0,4-5 1 15,0 4 9-15,0-3 3 0,4-3-2 16,5 0-1-16,-5-3 1 0,5-3 1 15,0 3 0-15,-5 4 1 0,14-4-3 16,-14 0 2-16,5 0-2 0,-5 3 0 0,14-4 2 16,-14 4-2-16,5-3 1 0,-4 7-1 15,3-5 3-15,-8 1-1 0,9 4-1 16,-9 3-1-16,-9 0 0 0,9 3 2 0,-8 4-1 16,3 1-1-16,-8-1-1 0,4 3 2 15,-4-3 2-15,4 1 0 0,5 2-3 16,-14-1 0-16,14-2 0 0,-14 1 0 15,18 0-3-15,-4-3 2 0,4-1-1 0,-9-3 1 16,18-1 1-16,-9-1-2 0,0-8 1 16,4 7 1-16,5-8 0 0,0 3 0 15,-5-4-2-15,14-1 2 0,-14 4 0 16,5-3 2-16,-5 1-2 0,14-1 0 0,-18-3 0 16,13 4 1-16,-13 3 1 0,5-2-1 15,3-2-2-15,-8 4-4 0,9-1-1 16,-9 1 3-16,0 7 1 0,-9 0 0 0,1 0 0 15,8 4 2 1,-5 3 2-16,-4 0-2 0,5 8-2 0,-14-6 2 0,14 8 2 0,-9 1 0 16,4-1-2-16,-4 2 0 0,4 7 0 15,-4-5 2-15,0-1-2 0,4 6-2 16,1-6 0-16,4 0 2 0,-9-3 2 0,4 5-4 16,0-3 2-16,5-3 0 0,-5 1 0 15,0-3 0-15,9-1-2 0,-4 2 2 16,-5-6-1-16,9 2 1 0,0-4 0 0,0 4 0 15,-5-5 0-15,5 1 1 0,0-3 1 16,0 3-2-16,0-3 0 0,0 2-2 16,0-3 1-16,-8 1 2 0,8-2-5 15,0 7 3-15,0-6-3 0,0 1 8 0,-9-2-1 16,9 2-5-16,0 0 1 0,0-1-1 16,0 1 4-16,0-1-2 0,0-3 3 15,0 4-2-15,0-3 2 0,0 4-1 16,0 0-2-16,0-5 0 0,-4 1 0 0,4 7 0 15,0-4 0-15,0 3 2 0,0-1 0 16,-9-2 1-16,4 3-2 0,5-2-1 16,0 1 0-16,-8-1 0 0,8-1 0 0,-9 3 0 15,9-3 0-15,0 4 0 0,0-5 0 16,-5-1-3-16,5 4 2 0,0-4-3 16,0 1-9-16,0-3-15 0,0 3-7 15,0-3 7-15,0 4 12 0,0-4 6 0,-8 0 3 16,8 0 2-16,0 4-1 0,0-4 1 15,-5 3 1-15,5 1 1 0,0 0 0 16,0-2 3-16,-9 2 1 0,9-1-1 16,-8 5 0-16,8-5-1 0,0 2 0 0,0-4-1 15,0-1-2-15,0 0-1 0,0 0 2 16,0 0 0-16,0-1 3 0,8-4 0 0,1-6 0 16,-9 4 0-16,13-3-6 0,-8-4-5 15,4 1-2-15,-1-2-5 0,6-7-1 16,-10 6-4-16,5-1-3 0,-1-2-2 15,-3 0 4 1,8-3 3-16,5 3 7 0,-14-3 1 0,-4 2 7 16,18 0 3-16,-18 3 3 0,13-5-2 0,-13 2-1 0,0-2 1 15,4 5-2-15,4-2 2 0,1 0-4 0,-9-2 3 16,4 5-1-16,5-2 7 0,-9 1-1 16,0-1-2-16,4 4 0 0,-4 0 0 15,9 1 0-15,0-1-2 0,-9 4 2 0,4 3-1 16,-4-4 2-16,0 0-2 0,0 9 2 15,9-6 0-15,-9 1 2 0,-9 7-3 16,9 0 2-16,0 0-2 0,-4 4 2 0,-5 7-3 16,0-5 1-16,5 8-2 0,-9-1 1 15,4 5 1-15,-3-1 1 0,-1 1 1 16,-5 4-1-16,14 4 1 0,-14 5-2 16,0-2 3-16,1-2-1 0,4 0-2 0,0 1 0 15,-1 1 0-15,6-9 0 0,-6 1 0 16,6-1 0-16,3-2 0 0,-4-5-1 0,1 2-1 15,3-2 0-15,5-6 5 0,0-3-2 16,0-4 1-16,5 0-8 0,-5-4 3 16,8-3 1-16,1-3 9 0,-4 3-5 15,3-4-1-15,1 2-1 0,4-6 0 0,-13 4-2 16,5-2 2-16,12-5 2 0,-12 5-1 16,4 0 1-16,-5-9-4 0,13 9 2 15,-12-9 0-15,4 5 0 0,-5-1-2 16,14-1 1-16,-14-3-2 0,14 0 3 0,-18 3 0 15,13 2 5-15,-9-5-4 0,4 9 1 16,1 0-2-16,-9-2 2 0,4 1-2 16,5 4-2-16,-9 3 0 0,0 0 0 0,0 3-2 15,0 4 4-15,-9 7 0 0,5 1 0 16,-5 1 0-16,1 2-2 0,4 7 1 16,-9-1 4-16,-5 2-3 0,14 0 0 15,-14 2 0-15,14-1-6 0,-5-2 2 0,4 3 5 16,-3-5 2-16,-1-5-2 0,9 4-2 31,0-6 2-31,-4 1 2 0,8-9 1 0,-4-1-3 16,9 0-1-16,-1-1 1 0,-3-9 1 0,-5 1 0 0,13-2 1 0,5-4-4 15,-14 2 1-15,14-3-2 0,-14-3 2 16,9 3-2-16,4 1-1 0,-13-2 0 16,5-2 3-16,4 7 0 0,-4-6 0 15,-5 5 0-15,14-1-5 0,-14 4 4 0,5-1 1 16,-5 0 0-16,5 2 0 0,0 1-7 15,-9-2 4-15,13 4 1 0,-13-2 10 16,5-2-4-16,-5 2 2 0,8 1-6 0,1 1 0 16,-9-1 0-16,4 3 2 0,-4-3 1 15,0 0-2-15,0 3-1 0,0 2 0 16,0-2-3-16,9-3 0 0,-9 7-2 16,5-3 4-16,-5 3-1 0,0-4 0 0,0 4 2 15,0 0 4-15,8 4-4 0,-8-4 1 16,9 0-2-16,-9 0 1 0,0 3 0 0,5-3 0 15,-5 0-2-15,0 0 4 16,8 0-2-16,-8 0 1 0,9 0-2 0,-9 0 1 16,0 0 0-16,0 0 0 0,5 0 0 15,3 0 0-15,-8 0 0 0,5 0 0 0,-5 0 0 16,9 0 0-16,-1 0 0 0,-3 0 0 16,4 0-3-16,-5 0 1 0,5 0 0 15,-1 0 5-15,-3 0-1 0,4 0 0 16,-5 0-4-16,14 0 2 0,-14 0 0 0,-4 0 2 15,18 0-4-15,-18 0 2 0,13 0 2 16,-9 0 12-16,-4 0 7 0,18 0 5 16,-14 5-6-16,5-5-5 0,-5 0-3 15,5 2-3-15,0-2-4 0,-5 4-2 0,-4-2 1 16,18-2-4-16,-18 4 0 0,4-4 0 16,5 0 3-16,-9 0-2 0,4 5 2 15,-4-5-2-15,18 2 2 0,-18-2-10 0,0 0 2 16,4 0 2-16,5 4 8 0,-9-4-2 15,5 0-1-15,3 3 0 0,1-3 1 16,-9 0-3 0,4 0 0-16,-4 0 0 0,9 0 1 0,-4 0-1 15,-5 4 1-15,0-4 0 0,8 0 0 0,1 0-1 0,-9 0-2 0,0 0 0 16,5 0 1-16,-5 0 1 0,0 0-2 16,8 0 5-16,1 0-1 0,-9 0 2 15,0 0 0-15,5 0-1 0,3-4-3 16,-8 4 0-16,0 0 0 0,0 0 1 0,5-3-2 15,-5 3-2-15,0 0 1 0,0 0 0 16,9 0 2-16,-9 3 0 0,0-3 0 0,0 0 0 16,8 0 2-16,-8 4 3 0,0 0-2 15,0-4 1-15,0 0-4 0,0 3 1 16,0-3 2-16,0 0 1 0,-8 0-4 16,8 4 2-16,0-4-4 0,-9 2 2 0,9-2-2 15,-5 0 0-15,5 4 4 0,-8-1-2 16,3 1 0-16,-4 0-2 15,1 3 0-15,-6 0 1 0,6-1-4 0,-6 1 3 16,10 0 2 0,-5 3 2-16,-4-3 2 0,4 4-3 15,5 0-1-15,-14-1-1 0,14 0 2 0,4-5-1 16,-13 7 3-16,13-5-3 0,-18 0-4 16,18 1 2-16,-4-2 2 0,4-4 3 0,-9 7 0 0,0-8-1 15,9 8 0-15,-4-5 0 0,4-2 1 16,0-2-1-16,-9 4 0 0,9 0-2 0,-4-4 1 15,4 3-2-15,0-3 0 0,0 0 0 16,0 0 1-16,0 0 0 0,-9-3-3 16,9 3 2-1,0-8-2-15,9 6 3 0,-9-2 0 0,0-5 0 16,0 8 0-16,0-8 0 0,0 7 2 16,0-2-1-16,0-2 1 0,0 2 0 0,0 1-5 15,-9-1 1-15,9 4-2 0,-9-3 2 16,9 3-1-16,-4 3 2 0,4-3-1 0,-13 4 4 15,13-1-2-15,-9 1 1 0,0 0-1 16,5-2 3-16,4 4-3 0,-18-1-6 16,18-1 3-16,-4-3 2 0,-5 8 5 15,9-5-1-15,-5-2 0 0,-3 6 1 0,8-5-4 0,-9 1 0 0,9 0 0 16,-4-4 0-16,4 3-4 0,-9 1 1 16,9-4 2-16,0 0-1 0,0 0-2 0,9-4 3 15,-9 1-2-15,0-1 3 0,4 0-2 16,5-3 2-16,-1 1-2 0,-3-7 2 15,8 8 0-15,-13-2 0 0,18-3 0 16,-14 3-1-16,5 0 1 0,0 1 1 0,-5-4-1 16,5 9 0-16,-9-3 2 0,0-3 0 15,4 7-4-15,-4 0 0 0,0 0 2 0,0 7 0 16,-4-3 0-16,4 3 2 16,-13-1 0-16,13 5-2 0,-18-4 3 0,18 3-2 15,-4 1-1-15,-14-4 2 0,18 2 2 16,-13-1 0-16,13-5-2 0,-5 5-2 0,5-5-2 15,-8-3-1-15,16 0 3 0,-8-3-1 16,5-1-1-16,4-3 2 0,-5-3 0 16,14-3 0-16,-14 3-3 0,14-2 2 15,-5 1 0-15,-9-8 0 0,14 7-1 0,-5 1 4 16,-9 2-4-16,14-2 2 0,-14 0-4 16,5 5 4-16,0-1-4 0,-9 3 3 15,0 4 1-15,0 0 2 0,0 0-1 0,0 4-2 16,0-1-1-16,-9 5 1 0,0-2 2 15,9 4 1-15,-4-2 0 0,-5-1 1 16,0 3-1-16,9-7-2 0,-4 8-4 16,4-10 0-16,0 9 2 0,0-8 2 0,0 5 0 15,0-3 1-15,0-1 1 0,0-3-1 16,0 0-2-16,4 0 2 0,5 0 1 16,0 0-2-16,-5 0 2 0,-4 0-2 15,18-3 0-15,-18-1 0 0,13 4 2 0,-9-3 0 16,-4-1-1-16,18 4-1 0,-18-2 1 15,13 2 1-15,-13-4 2 0,5 4-3 16,-5-6 2-16,8 6 1 0,-8 0-1 16,9-1 1-1,-9 1 9-15,0-4 8 0,0 4 4 16,0-3-5-16,0 3-8 0,0 0-5 0,-9 0-2 0,1 3 0 0,8-3-2 16,-5 4-3-16,-8-4 0 0,4 1 2 15,0 5 0-15,5-2 8 0,-5-2 11 0,5-2 10 16,-5 4-5-16,0-4-10 0,9 3-7 15,-4-3-5-15,4 0-5 0,0-3 0 16,4-1 1-16,-4 4 5 0,9-2-3 0,0-2-4 16,4-2 2-16,-13 6-3 0,13-1 3 15,-4-3-1-15,4 4 1 0,-13-3 0 16,5-1-1-16,12 4 0 0,-17-3 0 16,4 3 3-16,-4 0 3 0,9 0 1 0,-4 0 1 15,-5 0-7-15,0 3 2 0,-5-3 0 16,-4 0 4-16,9 0 2 0,-4 4-2 0,-5-4-3 15,1 0-2-15,3-4 2 0,-4 4-3 16,5-3 3-16,-14-1-5 0,14 0 2 16,-9 2-1-16,13-5-2 0,-18-1 0 15,14 5 3-15,-5-4-3 0,0 1 2 0,5-2-1 16,-5 1 2-16,5 0-1 0,-5 1 2 16,0-1-1-16,5 0 0 0,4 3 0 15,-9-3-1-15,5 3-2 0,4-2 3 16,-9 3 0-16,0 3 0 0,9-4 0 0,0 0-2 15,-4 1 1-15,4 3-1 0,-9-4 1 16,9 4-1-16,-9 0 2 0,9 0 0 0,0-2 0 16,0 2 2-16,-4 0-1 15,-5 0 2-15,9 0 3 0,0 0 6 0,-5 0 3 16,5 0 1-16,0 2 1 0,-8 2 7 16,-1-1-6-16,9 1-4 0,-4 3-12 0,-5-1-1 15,4 5 0-15,-3-4 2 0,-1 4-2 16,4-1-1-16,-8 0 0 0,4 4 0 15,1 0 4-15,3-1-1 0,-4-2-3 16,1 1-2-16,-6 7 0 0,10-8 2 0,-5 1 2 16,1 4 0-16,3-3-2 0,-4 2 0 31,5-8 0-31,4 2-3 0,-9 2 3 16,0-4-1-16,9 1 1 0,0-3 0 0,-4 0 1 15,4-5 2-15,0 3 2 0,0-6-5 16,0-2-2-16,0 2-1 0,0 1 3 15,4-10 0-15,-4 5 0 0,0-8 0 0,9 7-2 16,0-7 0-16,-9 2 2 0,4-3 0 16,5 0 2-16,-4 0 0 0,-5 1-2 15,8-3-3-15,-8 9 2 0,9-9 1 16,-9 8 1-16,0-1 2 0,0 2-6 0,0 1-2 16,0 1-2-16,0 4 2 0,-9-1 4 0,1 8 1 0,8-1-1 15,-5 4 2-15,-4 3-1 0,5 1 1 16,-14 2-2-16,18 5 0 0,-4-1 1 15,-9 1 0-15,4 2 2 0,0-3-2 0,5 8 1 16,-14-4-1-16,14-1 2 0,-9-2 0 16,13 3 0-16,-17-1 2 0,13-1-3 15,-5-3-1-15,5-2 0 0,-5 0 1 0,0-4-1 16,9 0 0-16,-4 1-1 0,4 0-3 16,-9-4 1-16,9-1 3 0,-9 1 0 15,9 0-5-15,0 0 0 0,-4-1 2 0,4-2 10 16,-9 3-6-16,9-3-1 0,0-1 1 15,0 5-1-15,0-6 3 0,0 5-2 16,-5-3 2-16,5 3-2 0,0 0 1 16,0-1-4-16,-8 2 2 0,-1-1 3 0,9 0-1 15,-4-1 0-15,4 0-1 0,0 2 2 16,-9-1 2-16,4 1-1 0,5-6-1 16,-8 6-6-16,-1-1 1 0,9-6 2 15,-5 8 0-15,5-3-2 0,0 1 2 0,-8-3 0 16,3 4 2-16,5-3-2 0,0 3 0 15,-9-5 0-15,9 4 0 0,-8-3-2 0,8-1-1 16,0 1-2-16,0 2 1 16,0-6 3-16,0 4 1 0,0-1 1 0,8-3-1 15,1 5-1-15,-9-5-2 0,5 3 3 16,3-3 4-16,-8 0-1 16,5 0-2-16,4 3-1 0,-1-3 1 15,-8 5 1-15,14-5 1 0,-14 1-3 16,4 4 4-16,-4 0-2 0,9-4 3 0,-9 6-4 15,8-3-1-15,-8-1 0 0,5 5-1 16,-5-6-1-16,9 5 0 0,-5-3 4 16,-4 3-2-16,9-3 0 0,0-1 2 15,-5 3-1-15,-4 2-1 0,9-5 0 0,0 1 0 16,-9 3 0-16,0-5 0 0,4 7 1 16,5-3 1-16,-9-3 1 0,0 4-2 15,0 3-1-15,0-3 0 0,0 1 0 16,4 2 0-16,-4-4 0 0,0 2 0 0,0-1 3 15,0 0-5-15,0-1 1 0,0 1 0 16,0-3-2-16,0-2 3 0,0 7 3 16,8-9 1-16,-8 1 2 0,9-1-3 0,-9-1-2 15,0 1-1-15,4-9 0 0,5 7-1 16,-9-5 1-16,4 1 0 0,-4-2 1 16,9-2-1-16,-9 2 0 0,9-1 0 15,-9-2 0-15,4 4 0 0,-4 1-1 0,9-5 0 16,0 4 0-16,-9 1-3 0,4-3 4 15,5 3-3-15,-9-1 3 0,4 0-2 16,-4 1 2-16,9-1 2 0,0-1-2 16,-9 1 3-16,13-2-6 0,-13 1 3 0,5-2 2 15,-5 0 2-15,8-1-1 0,1 0-3 16,-5-2 0-16,-4 2-3 0,9 1 1 16,-4-3 2-16,-5-2-1 0,8 2 1 0,1-1 6 15,-9 4-2-15,5-5-4 0,-5 1-7 16,0 1 4-16,8-2 2 0,1 2 1 15,-4-5-2-15,3 5 2 0,-8-2 2 16,5 2-2-16,-5-1-2 0,0 1-1 0,9 2 3 16,-1-4 3-16,-8 6-3 0,0-2-4 15,5 5-1-15,-5-5 5 0,9 0 4 16,-9 4-2-16,0 2-2 0,0-7 1 16,0 5-2-16,4-4 1 0,-4 5-1 0,0 0-4 15,0-4 1-15,9 2 4 0,-9 1 3 16,8-1 0-16,-8 2-3 0,0 1-2 0,0 0-2 15,0 2 1-15,0-1 1 0,0 4 2 16,0 0-2-16,0 4 2 0,0-1 0 16,0 1 5-16,-8 2-1 0,8 4-2 0,-9-3 2 15,5 7-2-15,4-3-2 0,-9 3 1 16,4-1 1-16,-12 2 1 0,12 4-3 16,-3-7 1-16,3 1 1 0,-12 0 0 15,12 2 0-15,5-1-1 0,-17-4 2 0,17 1-3 16,-14-4-1-16,14 2-3 0,-4-1-1 15,4-5 5-15,0 1 3 0,0-4 0 16,0 0-2-16,4-4-2 0,-4-7-1 16,9 5-2-16,4-4 4 0,-4-7 0 0,4-1 0 15,-4-3-1-15,4 1-5 0,9-2 0 16,-8-2 2-16,-10 5 7 0,13-2 2 16,-12 2-3-16,8-1 1 0,5 2 0 0,-14-1 0 15,5 7-3-15,0-2 0 0,4 0 0 16,-13 2 1-16,4 7-1 0,-4-5-1 15,9 2-2-15,-9 2 3 0,9 3-1 16,-9-1-1-16,-9 0-1 0,9 4 1 0,0 0 1 16,-9 0 3-16,9 0-1 0,0 4-1 15,-4 0-2-15,4-1 0 0,0-3 4 16,-9 4-2-16,5-2 2 0,4 6-6 16,0-5 4-16,-9 1 0 0,0-1 4 0,9 1 1 15,-4-3-4-15,4 5-1 0,-9-2 1 16,0-4 1-16,5 2-1 0,-5-2 1 15,4 4-2-15,-3-1 0 0,-1-3 0 0,5 4 0 16,-5-1 0-16,4-3 0 0,-12 4 0 16,12-4-1-16,-3 4-1 0,3-2-1 15,-12-2-2-15,12 6 4 0,-12-1 2 0,3-1 1 16,10 3-2-16,-13 0 0 16,12-1 0-16,-8 1-2 0,4 1 4 0,-4 0-4 15,4 3 2-15,5 0-1 0,-14 1 1 16,14-2 0-16,-14 1-1 0,14-3 1 0,-9 3 6 15,13 4-2-15,-17-7-1 0,13 3-8 0,4-6 3 16,-13 2 0-16,13-1 2 0,-9 1 0 16,0 0-2-16,9-3 1 0,0-2 1 15,-4 7-2-15,4-7-2 0,0 5 4 16,-9 1-1-16,0 1 1 0,9-2 1 0,0 4-1 16,0-4 3-16,-4 3-4 0,4-3-1 15,0 4 4-15,0-5-2 0,0 1-2 16,0-1 1-16,0 3-2 0,0-6 3 15,0 3-2-15,0-2 4 0,0 0 2 0,0-1 0 16,0 1-2-16,0-1 4 0,0 1-5 16,0-3 5-16,0-1-3 0,0 5 2 0,0 0-3 15,0-5 3-15,0 0-3 16,0 0 0-16,0 1-4 0,0-1 0 0,0-1-3 16,0-4 3-16,4 0 0 0,-4 0 0 15,9-2 1-15,0-4-5 0,-5 2 2 0,-4-2-1 16,18-2 16-16,-14-2-4 0,5 2-5 15,-5-5-9-15,13 1 5 0,-4-3 1 16,-9-2 1-16,14 5 0 0,-14-8-2 16,14 5-1-16,-5-1 3 0,0 5-3 0,-4-7 1 15,4 7 0-15,0-2 1 0,-4-1-1 16,4 7 0-16,-8-2 2 0,12 0 0 16,-12 2 0-16,12 4-1 0,-12-3 0 0,3 1 2 15,-3 3-1-15,4 0-5 0,-1 0 2 16,-3 3-1-16,4 2 6 0,-9-2 0 15,4 4 20-15,-4 0 16 0,0 4 9 16,9-2-14-16,-9 2-10 0,0 3-8 0,0-4-6 16,0 5-5-16,0-1 0 0,8-1-3 15,-8-2 0-15,0 3-1 0,0-4 1 16,0 2-1-16,0 1-1 0,0-2 1 16,5-2 4-16,-5-2 4 0,0 4 3 0,0-1 2 15,9-3-5-15,-5 0-3 16,-4 0-5-16,9 0-1 0,0 0 1 0,-9 0-1 15,0 0 0-15,4 0-1 0,-4 0 0 16,9 0 1-16,0 0-2 0,-9 0 1 16,0 4 0-16,4-4 2 0,5 3 0 0,-9-3 0 15,4 4 2-15,-4 0-4 0,9-2 2 16,0-2 0-16,-9 4 0 0,4-2 3 16,5-2 1-16,-9 5-3 0,4-1-1 0,-4-4 0 15,0 1 0-15,9-1 4 0,-9 0-1 16,0 0 3-16,0 6 0 0,9-6 3 15,-9 3-3-15,0-3-1 0,-9 4-5 16,9-2-2-16,0 2 4 0,-9 0 0 0,9-1-1 16,0-3-1-16,0 4 0 0,-4 0-1 15,4-1 0-15,0-3-2 0,0 4-3 16,0-4 1-16,0 0 4 0,4-4 2 16,-4 1 1-16,9-1 2 0,0 0-3 0,-5-3-1 15,5-3-1-15,0 1-3 0,4-1 2 16,-9 4 2-16,5-4 3 0,0 0-2 0,4 0 0 15,-8-1 0-15,-5 4-3 0,17 0 3 16,-17 1 0-16,0 2 2 0,4 1-3 16,-8 3-1-16,4 0 1 0,-9 0 0 15,1 3 0-15,3 3 0 0,-8 2 1 0,4 2 4 16,-4-5-5-16,4 7-1 0,-4-5-1 16,4 4-1-16,-4-1 3 0,4 1 1 0,5-4 5 15,-9 0-3-15,13 3 2 0,-18-7-2 16,14 5 0-16,4-5-3 0,-9 1-1 15,9-4 1-15,-4 0-2 0,4 0 2 16,0 0 0-16,0-4 2 0,4 1-4 0,-4-5 0 16,9 5 1-16,-9-5 1 0,4 2 2 15,-4-3-2-15,9 4 3 0,0-2-3 16,-9 1 0-16,0 2-4 0,4 0 3 16,5 1-1-16,-9-1 2 0,0 1 0 0,0 3 0 15,0 0-3-15,0 0 2 0,-9 3 1 16,5 1 3-16,4-1-2 0,-9 1-1 15,0 2 0-15,9-2-5 0,-4-2 5 16,-5 7 0-16,5-8 8 0,4 8 3 0,0-5 9 16,-9-2 13-16,0 2 13 0,9 0-2 15,0-4-4-15,0 3-5 0,0-3-8 0,0-3-5 16,0 3-8-16,0-4-5 0,9 0-2 16,0 2-1-16,-9-2-3 0,0 1-3 15,4-3 2-15,5 5-4 0,-9-8 1 16,0 7-1-16,4-2-2 0,-4 2 0 0,0-2-2 15,9 4 0-15,0-4 4 0,-9 4-1 16,0 0-27-16,0 0-62 0,0 0-97 0,0 0-97 16,0 0-111-16,0 0-91 15,0-7 8-15,0 4 103 0</inkml:trace>
  <inkml:trace contextRef="#ctx0" brushRef="#br1" timeOffset="3">1575 3398 82 0,'0'0'100'0,"0"0"0"15,0-4 2-15,-9 0-1 0,9 4-5 0,-9-2-82 16,9 2-51-16,0-4-28 0,0 4 62 15,0-3 41-15,0 3 26 0,0-4 10 16,0 0 5-16,0 4-1 0,-4-3 2 16,4 3 1-16,0-4 2 0,0 4 5 15,-9 0 3-15,9 0 5 0,-4-3 1 0,4 3 2 16,0 0 8-16,0-4 8 0,0 4 12 16,0 0 3-16,0 0-11 0,0-2-17 15,0 2-25-15,0-4-19 0,0 0-16 16,0 4-14-16,0-3-12 0,0 3-4 0,0-4-4 15,0 4-8-15,4-3 1 0,5-1 1 16,-9 2 3-16,0 2-5 0,4-4 0 16,5 0 4-16,0 1 2 0,-5-1-1 0,5 1-6 15,-4-1 1-15,-5 0 2 0,17 4 1 16,-17-3-1-16,5-1 0 0,3 2 4 16,1-2 12-16,4 4 24 0,-13-3 11 0,5 3-2 15,12-4-16-15,-17 0-12 0,5 4-6 16,3 0-5-1,-3 0-6-15,4-3 0 0,-1 3-4 16,-3 0 1-16,4 0-2 0,-5 0-1 0,5 0 0 0,0 3 0 0,-5-3-1 16,-4 0 2-16,9 4 0 0,0-4-1 15,-5 4-1-15,5-4 0 0,-5 3 2 16,-4 1-1-16,9-2 3 0,0 2-3 16,-9-1 3-16,4 5-3 0,5-5-3 0,-9 4 3 15,4-3 0-15,-4 0 4 0,9 2 1 16,0-3-2-16,-9 4 0 0,0-3 1 0,4 2 0 15,-4-2-1-15,0-1-6 16,0 4 3-16,9 1 3 0,-9-5 2 0,0 3 11 16,0 2 16-16,0-5 12 0,0 4-3 15,-9-2-13-15,9 5-8 0,0-4-8 0,0 1-6 16,0 0-3-16,-4-1-2 0,4 0 1 16,0-1 1-16,-9 0 1 0,0 4-2 15,9-5-2-15,0 2 2 0,-4 1-1 16,4 1 1-16,-9-5 2 0,5 1-2 0,4 2 1 15,-18-3-3-15,18 4 2 0,-4-3 0 16,-5-1 0-16,5 1 10 0,-5 0 19 16,0 0 16-16,5-4 8 0,-14 2-6 15,18-2-12-15,-13 3-9 0,8-3-11 0,-3 0-4 16,-1-3-3-16,4 3 2 0,-8-2-4 16,5 2-2-16,-1-4 9 0,4 0 2 15,-3 0 3-15,3 1-9 0,-12-1-2 0,12-3-3 16,5 4-2-16,-17-3 0 0,17 2-1 15,-5-3 7-15,-4 0 5 0,5-1 4 16,4 2 0-16,-9-3-4 0,0 8-4 16,9-8-1-16,-4 1-3 0,4 0-2 0,0 1-6 15,0-2-3-15,0-1 1 0,0 5 2 16,0-5 2-16,0 2-1 0,0 2-1 16,0-5 1-16,4 4 0 0,-4 0 0 0,0 1-2 15,9-1 4-15,0 0-2 0,-9 1 0 16,0-2-2-16,4 1 2 0,5 4 0 15,-9-5 0 1,5 5-1-16,3-3 0 0,1 2 1 16,-9 1 0-16,5-1-2 0,3 0 2 0,1 1 0 0,-9-1 1 0,13 2-1 15,-13-3 0-15,5 1 0 0,4 4 2 0,-1-2-2 16,-8-2 1-16,13 4-1 0,-13 0 2 16,5 0-4-16,4 0 0 0,-1 0 0 15,-8 0 0-15,5 0 2 0,4 0 0 16,-5 4-2-16,5-4 1 0,0 2-1 0,-9 2 2 15,4 1 0-15,-4-3 0 0,18 5 2 16,-18-3-1-16,4 0 1 0,5-1 3 16,-9 3-2-16,4-2 1 0,-4 3-10 0,9-3 5 15,0-1-2-15,-9 4 1 0,4 1 2 16,5-2 0-16,-9-3 2 0,0 4-2 16,0 3 1-16,0-3-1 0,4 0 2 15,-4 4-1-15,-4-5 1 0,4 5-2 16,0-4 2-16,0 4-2 0,-9-5 7 0,5 5-3 15,4 0 1-15,-9-3-1 0,0 1 2 16,9-2-6-16,-4 2-6 0,-5-1 3 0,5-1 3 16,-14 0 1-16,18-3-1 0,-4 2 3 15,-14-3 4-15,14 4 7 0,-5-3 6 16,4-1 0-16,-12-3-1 0,12 0-8 16,5 0-1-16,-13 0-2 0,5 0-5 0,-1-3 2 15,4-1-5-15,5 0 2 0,-13 1-5 16,13-5 0-16,-9 7 1 0,9-6 4 15,-8-1 0-15,8 5-1 0,0-7 0 16,0 3 1-16,0 0-2 0,0-2-2 0,0 1 0 16,8 0-1-16,1 1-1 0,-9 0 4 15,0 1 3-15,13-1-2 0,-13 0-2 16,5 0-1-16,4-1 0 0,-1 6 0 16,-8-2 2-16,13 1 2 0,-13-5-2 0,5 5 0 15,4-1 2-15,-1 4 0 0,-3 0-2 16,-5 0 0-16,9 0-3 0,-5 0 3 15,-4 4-4-15,9-1 4 0,-9 1 1 0,9 3 3 32,-9-3-6-32,0 2 0 0,0 1 2 0,0 0 6 15,-9-2 0-15,0 5-3 0,9-1-1 0,0-2-1 0,-4 1 3 16,-5-2 1-16,9 1-1 0,-5-2-1 0,-3 1 2 16,-1-3 2-16,9 3 4 0,-5-6 6 15,-3 4 4-15,3-4-5 0,5 0-3 0,-8-4-6 16,-1 2-4-16,9-2-3 0,0-5-2 15,0 8 0-15,0-8-2 0,0 1 1 16,0 0 4-16,0 1-2 0,9 0 0 16,-1 1-3-16,-8-1 2 0,5 0 2 0,3 0 1 15,-8 3-3-15,5 0-2 0,4-2 4 16,-1 6-2-16,-3-3 1 0,-5-1-3 16,9 4 1-16,-5 0 3 0,5 0 0 0,0 4 0 15,-9-1 0-15,0 1-5 0,4-2 5 16,-4 6 2-16,0-1 11 0,0 0-6 15,-4 0-2-15,4-1-9 0,0 1 6 16,-9 0 1-16,0 1-3 0,9-2 1 0,0-4 3 16,-4 7 3-16,-5-8-3 0,9 5-2 15,-5-3-2-15,5-3 1 0,-8-3 0 16,-1 3-2-16,9-6-3 0,0 5 1 16,0-8 1-16,0 3 2 0,0 4 2 0,0-6 0 15,0 5-4-15,0-4-2 0,9 3-2 16,-9 2 3-16,8-8-3 0,-8 10-13 15,5-1-57-15,-5-3-149 0,9 4-240 16,-5 0-241-16,-4-3-93 0,9-1 100 0,0 4 206 16,-9 0 193-16</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39:43.529"/>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3440 3807 110 0,'-5'-2'162'16,"5"2"17"-16,0 2 3 0,0-2 1 0,0 4-3 0,0 0-1 16,0-4 11-16,0 3 13 0,0-3 16 15,0 0 14-15,0 0 8 0,0 4 5 0,0-4-15 16,5 3-31-16,-5-3-44 0,0 4-34 0,8-4-23 16,-8 2-18-1,9 3-12-15,-9-1-4 0,5-2 0 16,3 2 1-16,-3-1-4 0,4 5-5 0,-1-5-7 0,-3 3-2 15,3 1-4-15,-3 1 2 0,12-1-4 16,-12 0 1-16,8-1 5 16,4 1 4-16,-12 0 2 0,12 1-4 0,-3-5-2 15,-1 3-4-15,0 1 5 0,0 1 2 16,5-1 0-16,-5 3-6 0,0-7-3 0,0 4 0 16,5-2 3-16,-5 5-3 0,-9-4-7 15,14 1-7-15,-14 0-4 0,9-1 0 16,5-1-4-16,-14-1 0 0,14 2 0 15,-5-4 4-15,-9-2 1 0,13 8 3 0,-4-8-3 16,-9 2-3-16,14 2-5 0,-14-4-5 16,5 4-5-16,0-4-3 0,4 4 0 0,-9-4-2 15,-4 0 2-15,18 3 8 0,-18-3 14 16,4 0 16-16,5 4 7 0,-9-4-4 16,0 4-9-16,0-4-8 0,4 0-9 15,-4 0-7-15,0 3-6 0,0-3 0 0,0 0-1 16,0 0-1-16,0 0-3 0,0 0-23 15,0 0-62-15,0-3-136 0,-4-1-162 16,4 0-237-16,0 1-211 0,-9-5-159 16,5 2 87-16,-14-2 222 0,14 2 265 15</inkml:trace>
  <inkml:trace contextRef="#ctx0" brushRef="#br1" timeOffset="1">3470 4367 58 0,'0'0'55'0,"0"0"-7"0,0 0-9 0,0 0-5 0,0 0-3 0,0 0-5 16,0 0 2-16,0 0 1 0,0 0 7 0,0 0 9 16,0 0 3-16,0 0 6 0,0-1 2 0,0 1 10 15,0 0 4-15,0 0-79 16,0 0-49-16,0 0-34 0,0 0 60 0,0 0 34 16,0 0 25-16,0 0 21 0,0 0 9 15,0 0 6-15,0 0 7 0,0 0 4 0,0 0 2 16,0 0 4-16,0 0 4 0,0 0 3 15,0 0 1-15,0-4-3 0,0 4 0 16,0 0-2-16,0 0 1 0,0 0-4 0,0 0-1 16,0 0 1-16,0 0 4 0,0 0 5 15,0 0 0-15,0 0-2 0,0 0-4 16,0 0-15-16,0 0-11 0,0 0-15 16,0 0-14-16,0 0-13 0,0 0-4 15,0 0-6-15,0 0-6 0,0 0 0 0,0 0-1 16,0 0 8-16,0 0-3 0,0 0-1 15,0 0 0-15,0 0 12 0,0 0 24 16,5 4 26-16,-5-4 8 0,0 0-10 0,0 1-15 16,0-1-10-16,0 0-11 0,0 0-11 15,0 0 1-15,0 6 13 0,9-6 18 16,-9 4 11-16,8-4-6 0,-8 1-13 16,0-1-10-16,0 6 14 0,0-4-1 0,5-2 0 15,-5 3-17-15,8 1 0 0,-8-4 6 31,0 4 8-31,5-4 20 0,-5 4 17 16,9-1 2-16,-1-3-18 0,-8 8-13 0,5-8-4 0,-5 2 10 16,9 2-12-16,-5 3-14 0,-4-4-13 15,9 4 0-15,-1-3 2 0,-8-2 2 16,5 6-1-16,4-1-4 0,-1-4-2 0,-8 5-2 16,0 0-6-16,5-7 6 0,4 6 7 15,-5-3 22-15,-4 3-4 0,9-3-3 16,-1-2-7-16,-8 6-4 0,14-5-7 15,-14 4-6-15,4-3 0 0,-4 3 2 0,9-3-3 16,0-2-1-16,-5 5-1 0,-4 1 0 16,18-5 1-16,-18 1 6 0,13 3 14 15,-13-5 9-15,4 6 4 0,5-5-6 0,0 1-9 16,-5 3-10-16,5-3-7 0,-5 2 2 16,5-3 1-16,0 4 3 0,-5-3-2 15,5 0 2-15,-5 3-1 0,5-5 1 16,0 5 2-16,-5-3 5 0,14 3 2 0,-14-3 1 15,5 2-4-15,-5-1-4 0,4 1-4 16,1-3 0-16,4 2-1 0,-9 1 1 16,5-2-1-16,4 2 0 0,-4-3-15 0,0 4 2 15,4-3 5-15,-9 3 13 0,14-3-5 16,-14 2-7-16,5-2 2 0,-5-2 8 16,14 6 12-16,-5-2 6 0,-9-2 0 0,5 1-5 15,4 1-4-15,-4-2-7 0,0 3-7 16,4 0 1-16,-9-5 5 0,14 5-1 15,-14 0 3-15,5 1-2 0,4-4 0 0,-4 1-3 16,-4 3 1-16,8-5-4 0,4 2 1 16,-12 1-3-16,12-4-2 0,-12 7-1 15,3-3 0-15,5-3-2 0,-4 5 4 16,4-5-4-16,-8 3 4 0,4-2-4 0,-1-1 1 16,-3 1-1-16,3 0 2 0,1-1 0 15,-4 4-1-15,3-3 3 0,-3 0-3 16,4-2 1-16,-1 2 1 0,-8-1 1 0,5 4-1 15,3-3-6-15,-3 0 4 16,-5-2-2-16,9 3 4 0,-1-3-3 0,-8 6 0 16,5-5-1-16,-5 1 1 0,9-1 3 15,-5 1 3-15,-4-2-1 0,0 2-4 0,9 0 0 16,-9-4-3-16,8 3 3 0,-8-3-1 16,0 4 1-16,0-1-1 0,0-3 0 15,0 0 2-15,5 0 0 0,-5 4 1 0,0-4-3 16,0 0 0-16,0 3-4 0,0-3-2 15,0 0 3-15,0 4 4 0,0 0 4 16,9-4-2-16,-9 0-2 0,0 0-1 0,0 2 0 16,8-2 2-16,-8 0 9 0,0 4 0 15,0-4-6-15,0 3-10 0,0-3 4 16,0 0 3-16,0 0 1 0,0 4 0 0,0-4 2 0,0 0 0 16,0 0 3-16,0 0-5 15,0 0 0-15,0 0 0 0,0 0-3 16,0 0 2-16,0 0-2 0,0 0-2 0,0 0 1 0,0 4-2 15,0-4 5-15,0 0 0 0,0 0-2 16,0 0 0-16,0 0 0 0,0 0 0 16,0 0 2-16,0 0-1 0,0 0 2 0,0 0 5 15,0 0-4-15,0 0 0 0,0 0-4 16,0 0 0-16,0 0-2 0,0 0-7 16,0 0 6-16,0 0-2 0,0 0 5 15,0 0 0-15,0 0 1 0,0 0 1 0,0 0 7 16,0 0-7-16,0 3-1 0,0-3-8 15,0 0-1-15,0 4 1 0,-8-4 2 16,8 2 5-16,0-2 6 0,0 4-3 0,-9-2-1 16,9 3-4-16,0-1 5 0,0-4-3 15,0 3-3-15,0 1 2 0,0-1-2 16,0 1 1-16,0-2 1 0,-5 2 1 0,5 0 1 16,0-1-1-16,0 2 0 0,0 1 0 15,0-1-3-15,0 3 3 0,0-1 0 16,0 1-3-16,0-1 3 0,0-1-1 15,0 5 5-15,0-1-1 16,0-4 2-16,0 6-5 0,0-1 0 16,0 0 1-16,0-3 2 0,0 7 0 0,0-4-1 15,0 2 1-15,0-2-3 0,0 2 0 16,0 1-3-16,0 0 2 0,0 0 1 0,0-1 0 16,0 2 2-16,0-2 3 0,0 1-4 15,0 1-1-15,0-6-1 0,0 6 2 16,0-2 2-16,0 1 1 0,0 0-4 0,0-4-2 15,0 5 1-15,0-2 4 0,5 0-3 16,-5 1 0-16,0-2 0 0,0 1 4 16,0 1-2-16,9-1 1 0,-9 2-2 15,8-2 2-15,-8-2 0 0,0 7-1 0,0-9 1 16,5 9 0-16,-5-4 1 0,9 0-1 16,-9-1 0-16,0 5-3 0,0-5 0 15,4 5 0-15,-4-4 0 0,0 4 0 0,0-3 3 16,9 3-1-16,-9-3 0 0,8 3-2 15,-8-2-2-15,0 4 4 0,0-7-1 16,0 3 1-16,5 2-4 0,4-2 2 0,-9 0 0 16,0 1-1-16,4-3 0 0,-4 3 2 15,0 1 2-15,9-5 1 0,0 0-4 16,-9 2 1-16,0 3 0 0,4-5 3 16,-4 1-4-16,0 3-4 0,9 0 3 0,0-3 1 15,-9 3 1-15,0-2 5 0,4 1-5 16,-4-1 1-16,9 0-3 0,-9-3 2 15,0 3 1-15,0-1 0 0,4-1 1 16,-4 1-1-16,0 0 2 0,0-1-4 0,0 2-2 16,9 2-1-16,-9-7 1 0,9 7 2 15,-9-2-1-15,0 1 1 0,4-1-1 0,5 2 1 16,-9-3 1-16,0 3 2 0,4 1 0 16,-4-5 2-16,0 5-3 0,9-2-1 15,0 3-2-15,-9-2 0 0,0-1 1 16,0 2 1-16,0-1 2 0,4 1 3 0,-4-1-4 15,0 0-1-15,9 1-1 0,-9-1 2 16,0-3-2-16,0 7-1 0,0-3 1 16,0-5 1-16,0 5-1 15,0-5 2-15,0-1 0 0,0 7-1 0,0-4-1 0,0-2 0 16,0 1 4-16,0 0-6 0,0 0 4 16,0-1-4-16,0 1 2 0,0-2-5 0,0 1 3 15,0 1 2-15,4-4 2 0,-4 5 1 16,0-4-1-16,0 1-1 0,0-1-2 0,0 2 1 15,0-2 1-15,0 2-1 0,0-2 1 16,0 0-2-16,-4 2 2 0,4-2 0 16,0-2 2-16,0 6 0 0,0-4-1 15,0-2-5-15,0 6 1 0,0-5 1 0,0 0 2 16,0 1-1-16,0 0 0 0,0-2-3 16,0 2 6-16,0-4-3 0,0 7 5 15,0-7-7-15,0 2 4 0,0 2-2 16,0 0-3-16,0 0 1 0,0-2 2 0,0-2 2 15,0 4-1-15,0-5-1 0,0 5 0 16,0-4 2-16,0 4-2 0,0-1-2 16,0 1-1-16,-9-2 3 0,9-2 0 0,0 4 0 15,0 0-1-15,0-5-1 0,0 5 5 16,0 0-3-16,0-4 0 0,0 2 2 16,0-1-4-16,0-1 2 0,0 3 0 0,0-3 2 15,0 0-2-15,0 4 3 0,0-5-1 16,0 5 0-16,0-4-2 0,0 1 4 15,0 1-1-15,0-2-2 0,0 2-3 16,0-1-3-16,0-1 2 0,0 4 3 0,9-2-12 16,-9-2-5-16,0 4 5 0,0-3 16 15,0-3 7-15,0 6-5 0,0-4 1 16,0-1-4-16,0 5 0 0,0-4 2 0,0 4-5 16,0-5 1-16,0 4 0 0,0-2 1 15,0-2-2-15,0 3 1 0,0-1 4 16,0-3 1-16,0-2-1 0,0 5-2 15,0-2-3-15,0-3-1 0,0 1-3 0,0 0 1 16,0-4 0 0,0 3 3-16,0 1 3 0,0-1-1 0,0-3-2 15,0 4-1-15,0-4-12 0,0 2-2 0,0-4-23 16,0-2-46-16,0 1-133 0,0-1-152 0,0-3-239 16,4-4-229-16,-8 1-149 0,4-4 106 15,0-3 244-15,0 9 250 0</inkml:trace>
  <inkml:trace contextRef="#ctx0" brushRef="#br1" timeOffset="2">4500 7721 33 0,'-4'4'113'16,"4"-4"-6"-16,0 0-2 15,0 3 3-15,0-3 3 0,0-3 6 0,0 3 0 0,0 0 2 16,0-4-6-16,0 4-1 0,0 0-1 15,0 0 2-15,0 0 6 0,0-1 9 0,0 1 9 16,0 0 8-16,0 0 5 0,0 0-5 16,0 0-4-16,0 0-14 0,0 0-11 0,0 0-17 15,0 0-14-15,0 0-9 0,0 0-6 0,0-6 1 16,0 6 1-16,0-2 8 0,0 2 8 16,0-4 15-16,0-1 13 0,0 5 18 0,0-2 17 15,4 2 17-15,-4 0 10 0,0 0 4 16,0-4-3-16,0 4-2 0,0 0-21 0,0 0-31 15,9-3-33-15,-9 3-20 0,0 0-13 0,4-4-13 16,-4 4-11-16,9-1-10 0,0-5-9 16,-9 2-6-16,4 3-4 0,5 1 0 0,-5-5-6 15,-4 2 0-15,9 0 0 0,0-2 5 16,-5 2 9-16,-4-1 12 0,9 4 13 0,0-3 9 16,-5 3-2-16,5 0-1 0,-9-4-5 0,4 4-5 15,5 0-5-15,0-4-4 0,-9 4-1 16,4 0-1-16,5 0-5 0,-9 0 0 0,4 0-4 15,-4 0-1-15,9 0-5 0,0 4-1 16,-9-4-1-16,4 0-4 0,-4 4-3 0,0-4 6 16,9 3 1-16,0-3 9 0,-9 4 1 0,4-1-1 15,-4 2 0-15,9-2-6 16,-9 0-1-16,0 2-2 0,0-4 4 0,4 9-4 16,-4-9-2-16,0 3-1 0,0 3 4 0,9-5-5 0,-9 7 2 15,0-7-2-15,9 4 1 0,-9-5-4 0,0 3 5 0,0-1-5 16,0 5 3-16,0-2-2 0,0-3 3 0,0 1-2 31,0 3-2-31,0 0 0 0,0-1 4 0,-9-2 2 16,9 3-3-16,-9 0-3 0,9 1 2 0,0-1 0 15,0-1 1-15,-4 5-5 0,4-4 2 16,-9-1 0-16,5 1 2 0,4 0-1 0,-9 0-2 16,0 1 2-16,5-2 2 0,4-3-2 0,-9 2-2 15,0 5-2-15,5-3 2 0,-5-5 1 16,5 5 2-16,-5-3 0 0,0 0-1 0,5-1-1 15,-9 1-1-15,4-3-1 0,0-1 3 0,5 5 0 16,-5-1 0-16,0-4-2 0,5 0 4 0,-9 0-1 16,4-4-1-16,0-1-4 0,5 4 3 15,-5-3-4-15,5 1-4 0,-5-5 3 16,0 1 1-16,5-1 5 0,-5 3 2 0,5-6 0 16,4 8-1-16,-9-3 0 0,0-2-4 0,5 1 4 15,4 0-2-15,-9 3 1 0,9-3-4 0,-9 1 3 16,9 3 0-16,-4-5-2 0,4 5 2 15,0-1-2-15,0 2 4 0,0-5-2 0,0-1 2 16,0 5-4-16,0-1 2 0,0 1-2 16,0-5 0-16,4 6-1 0,-4-5 3 0,0 3 0 15,9 1 7-15,0-1-7 0,-9 0 2 0,4 1-10 16,-4-1 7-16,18 2-3 0,-18 2-3 16,13-8-2-16,-13 8 8 0,4-3 7 0,5-1 0 15,0 3-6-15,-5 1 1 0,5-6-1 16,-5 6 2-16,5-2-4 0,0 2-1 0,-5-4 1 15,5 4 3-15,-9-5-1 0,4 5 3 0,5 0-9 16,0 0 5-16,-5 0-1 0,-4 5 5 16,9-1 3-16,0-4-3 0,-9 2 1 0,4 4-2 15,5-5-1-15,-9 3 0 0,4-1 0 16,-4 5-1-16,0-2-1 0,0-3 4 0,9 1-3 16,-9 0 0-16,9-1-1 0,-9 4 2 0,0-3 1 0,0 2-2 15,0-2-2-15,0 3 4 0,0-4 3 0,-9 5-2 16,9-5-1-16,-9 3-1 0,9-2 0 0,0 3 3 15,-4 0-10-15,4-3 3 0,-9-2-4 16,5 5 14-16,4-3-5 0,-9 0 0 0,0-1-1 16,5 1 1-16,4-4 2 0,-9 0-1 15,0 0-3-15,9 0-4 0,-4 0-6 0,4-4 3 16,-9 4 5-16,5-3 2 0,4-1-4 0,0 0 1 16,0-3-3-16,0 5 2 0,0-2-13 15,0 1-24-15,0-1-55 0,0 0-158 0,0 4-232 16,0-7-263-16,0 7-299 0,0 0-59 15,0 0 131-15,0 0 357 0,0 4 240 0</inkml:trace>
  <inkml:trace contextRef="#ctx0" brushRef="#br0" timeOffset="3">2944 4032 41 0,'-4'0'128'16,"4"-2"5"-16,0 2 5 15,0 0 5-15,0 0-70 0,0-4-41 16,0 4-26-16,0 0 61 0,0 0 37 0,0 0 17 0,0 0 12 16,0 0 12-16,0 0 12 0,-9 0 11 15,9 0 9-15,0-2 3 0,0 2 5 0,0 0 0 16,0-4-8-16,0-1-16 0,0 5-20 15,0 0-17-15,0 0-10 0,0-2-24 16,0 2-18-16,0-4-27 0,0 4-4 16,0-4-1-16,9 4 0 0,-9-3-2 0,0-1-7 15,0 4-3-15,4-3-1 0,-4 3 1 16,0-5 0-16,9 4-2 0,0 1 1 16,-5-4-5-16,-4-2-5 0,13 5-6 0,-13-3-1 15,18 1 1-15,-14-1-4 0,14-3-4 16,-14 3-3-16,5-2 2 0,4-1 2 15,0 0 1-15,0 1 6 0,5-1 14 16,-14-4 7-16,18 4 5 0,-9-3-6 0,5-1-2 16,-5 0-8-16,9 4-7 0,-18-2-1 15,18-2-3-15,-9 1 1 0,5-1-4 0,-5 4-1 16,0-4-4-16,-4 5-4 16,4-1 2-16,0 0 0 0,-4 2-2 0,-4-3 2 15,12 0 0-15,-13 5 4 0,5-1 0 16,-4 1 4-16,-5-1-1 0,8 0 1 0,1 2-5 15,-9-3 0-15,0 5-3 0,0-4-25 16,5 2-39-16,-5 2-55 0,0-3-70 16,0 0-120-16,-5 3-146 0,5-5-128 15,0 5-77-15,0 0 34 0,-9 0 110 0,1 0 179 16</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3:48.800"/>
    </inkml:context>
    <inkml:brush xml:id="br0">
      <inkml:brushProperty name="width" value="0.09333" units="cm"/>
      <inkml:brushProperty name="height" value="0.09333" units="cm"/>
      <inkml:brushProperty name="color" value="#7030A0"/>
      <inkml:brushProperty name="fitToCurve" value="1"/>
    </inkml:brush>
    <inkml:brush xml:id="br1">
      <inkml:brushProperty name="width" value="0.09333" units="cm"/>
      <inkml:brushProperty name="height" value="0.09333" units="cm"/>
      <inkml:brushProperty name="color" value="#FFC000"/>
      <inkml:brushProperty name="fitToCurve" value="1"/>
    </inkml:brush>
  </inkml:definitions>
  <inkml:trace contextRef="#ctx0" brushRef="#br0">1013-3216 91 0,'0'0'194'0,"-4"-2"6"0,4 2 10 0,0-3 5 15,0 3 10-15,-8 0 5 0,8 0 7 16,0 0 2-16,-7 0-3 0,7 0-14 0,0 0-24 16,0 0-27-16,0 0-25 0,0 0-20 0,0 0-13 15,0 0-8-15,0 0-1 0,0 0-3 16,0 0 8-16,0 0 16 0,7 0 34 0,-7 0 36 16,0 0 33-16,8 0 6 0,-8 3-28 0,4-1-44 15,3-2-45-15,-7 0-31 0,4 0-19 16,4 0-10-16,-1-2-13 0,-3-1-14 0,11 3-12 15,-4 0-10-15,-7-3-3 0,11 3 1 16,-3-2 4-16,-8 2-2 0,11-3-2 0,-11 3-2 16,7-3-5-16,4 3-2 0,-11 0 0 0,11-3 6 15,-4 3 1-15,-7 0-1 0,11-2-1 16,-3 2 1-16,-8 0-3 0,3 0 0 0,1 0-5 16,-4-3 2-16,-4 3-27 0,7 3-57 15,1-3-100-15,-8 0-104 0,3 0-80 0,5-6-28 16,-8 4-8-16,0-2-19 0,0-1-36 0,0 2-31 15,0 3-33 1,-8 0-24-16,5 0 55 0,-5 3 118 16</inkml:trace>
  <inkml:trace contextRef="#ctx0" brushRef="#br0" timeOffset="346.2">1134-3205 148 0,'0'3'223'0,"0"-3"-19"0,0 0-17 16,0 0-14-16,0 3-10 0,0-3-6 16,-4 3-5-16,4-3-4 0,0 0-5 0,-7 3 0 0,7-1 1 15,0 4 1-15,0-4-14 0,0 2-19 0,0-2-9 0,0 3-7 16,-4 1-2-16,4 0-3 0,0-1-9 16,0-1 2-16,0 3-2 0,0-2 10 0,0 4 2 15,0-1 1-15,-8-4-3 0,8 5-6 16,0 1-11-16,0-2-14 0,0 1-18 0,0-3-14 15,0 3-12-15,0-3-6 0,0 1-2 0,0 2-6 16,0-4 0-16,0 1-3 0,8 2 2 16,-8-2-2-16,0 0 2 0,0-4-2 0,0 3 3 15,0-1-1-15,0-2-2 0,0 1 0 0,0 0-2 16,0-1-21-16,0-2-50 0,0 0-67 16,4 0-86-16,-4-5-120 0,0 2-139 0,0 1-166 15,-4-2-24-15,4-1 95 0,0 3 205 16</inkml:trace>
  <inkml:trace contextRef="#ctx0" brushRef="#br0" timeOffset="-604.48">330-3334 71 0,'0'-2'159'0,"0"-5"10"15,0 5 6-15,0-4-1 0,0 4-8 16,0-2-9-16,0-5 3 0,0 6 8 0,0-3 19 16,0 3 11-16,4 0 12 0,-4-2 2 0,0 5-3 15,0-7-11-15,0 5-11 0,0-2 2 0,0 1 21 16,0-3 33-16,0 3 46 0,0 0 27 15,0 3-2-15,0-2-56 0,-4 2-64 0,4 0-68 16,0-3-40-16,-8 3-29 0,8 0-17 16,-7 0-14-16,7 0-10 0,-4 3-9 0,4-1-7 15,0 1-3-15,-7 3 0 0,3-3-2 0,4 4 7 16,0 2-1-16,-8-1-1 0,1 4-3 16,7-1 1-16,0 1 0 0,0 0 0 15,0 3 4-15,0-2-2 0,0 1-3 0,0 2 2 16,0-2 1-16,0 0 3 0,7 2-2 0,1-3 2 15,-8 4-3-15,4-3-3 0,3 2 0 0,-7 1 1 16,4-4 0-16,3 0-3 0,1 2 1 16,3-3-2-16,-7 0-2 0,4-3 2 0,-1 2 2 15,5-3 0-15,-5-3 0 0,5 4 4 16,-8-5 2-16,11-3 2 0,-4-1-15 0,-7 0 4 16,11-1 2-16,-11-5 16 0,7-1-8 0,4 0-2 15,-11-5-1-15,11 5 1 0,-11-4-2 16,4-4-9-16,-5 1-19 15,5-2-19-15,0 0-12 0,3-1 13 16,-11 3 14-16,4-2 19 0,-4-1 7 0,7 4 4 0,-7 2 3 0,8 0 2 16,-8-1-2-16,0 5-6 0,4-2-8 0,-4 1-3 15,0 3 2-15,0-1 6 0,0 3 0 0,0 3 5 16,0 0 1-16,7 0 1 0,-7 3-1 16,0 3 1-16,0-1 2 0,8 3 1 0,-8-2 0 15,0 2-2-15,0 0-3 0,4 0-1 16,3 1 1-16,-7-1 4 0,0 3 1 0,4-2-1 15,-4 1 0-15,8 1 0 0,-1-3 1 0,-3 3-1 16,4 1-2-16,-5-3 0 0,5 3 1 16,0-3 0-16,-5 1-1 0,5-1-1 0,-4-1-1 15,3-2 3-15,5 0 2 0,-5 3-1 16,1-7 2-16,3 0 1 0,-7 0 3 0,4-2-2 16,3-2-6-16,-3 0 5 0,3 0 3 0,-3-7 4 15,-5 3 0-15,9 0 2 0,-12-2 2 16,15-3-2-16,-15 3 0 0,4-3 12 0,3 0 11 15,-7-6 2-15,8 3-7 0,-8 1-9 16,0-1-4-16,0-2-8 0,0-1-3 0,0 1-3 16,0-1-2-16,0 1-1 0,0-1-2 0,0 2 0 15,0-4 2-15,-8 5 0 0,8-1 0 16,0 1 0-16,0 1 0 0,-7 1 1 0,7 2-5 16,0-3-1-16,0 3-2 0,0 2 0 15,0 2-2-15,0 1-1 0,0-4 2 0,0 4-6 16,7 0 0-16,-7 2-58 0,0-3-108 0,8-2-135 15,-8 6-74-15,4-4-32 0,3 3-26 16,-7 1-32-16,4-1-27 0,-4 3-22 0,0 0-24 16,0 3 50-16,8-3 115 0</inkml:trace>
  <inkml:trace contextRef="#ctx0" brushRef="#br0" timeOffset="-3873.92">690-2627 12 0,'0'-2'88'0,"0"-1"5"15,0 3-62-15,4-2-30 0,-4-2-19 16,0 1 62-16,0 3 38 0,0-2 25 16,0 2 14-16,0-3 12 0,0 3 13 15,0 0 10-15,0 0 17 0,0-2 26 0,0 2 26 16,0-3 25-16,0 3 12 0,8 0-8 15,-8 0-20-15,0 0-33 0,0 0-35 16,0 0-27-16,0 0-33 0,0 0-19 0,-8 0-24 16,8 0-11-16,0 3-19 0,0-1-9 15,-4 1-13-15,4-1-3 0,0 5 5 16,-7-5 11-16,3 3 9 16,4 0 5-16,-8 4-5 0,1-5-8 0,3 6-6 15,-4-2-8-15,1 3-3 0,3 0-3 0,-4 0-1 16,5 3 0-16,-13 0 2 0,13-1-3 0,3 5 2 15,-12-3-5-15,-3 3 1 0,11-3 2 16,-3 4 3-16,3-5-3 0,-11 3-1 16,11-1-3-16,4-2-1 0,-15 0-1 15,15 0 1-15,-4-5-1 0,-4 6 4 0,5-3 2 16,3-6 4-16,-8 3 0 0,0 1-5 16,8-2-4-16,-3 1 0 0,3-5 2 15,0 2 2-15,0-4-2 16,-8 4-3-16,8-1-4 0,0-2-1 0,-4 0 4 15,4 1 2-15,0-4 2 0,0 2 2 16,4-2-2-16,-4 0 1 0,8-2-1 16,-8-2 0-16,0 1 0 0,3 0 2 0,-3-2-2 15,8-1 0-15,0-2 1 0,-5 4-1 16,5-8 3-16,-4 3-3 0,-4-6-2 0,15 6 2 16,-11-5 0-16,-4 0 2 0,15 0-4 15,-11 0 1-15,3 2-2 0,-3-6-1 16,11 5 1-16,-11-3 3 0,4 2 1 15,-5 0 2-15,5 1-3 0,0-2 2 0,-5 6-4 16,5-4 4-16,-4 2-7 0,3-1 4 16,1 2-1-16,-4 2 1 0,-4 0 2 15,7-1 1-15,1 3-1 0,-8-3-1 16,0 5 0-16,4-1-1 0,3-1 1 0,-7 3-4 16,0-2 0-16,0 3 2 0,4-2 1 15,-4 0 7-15,0 3-4 0,0-2-3 16,0 3-7-16,0-2 3 0,0 2 4 0,8 0 4 0,-8 0 2 0,0 0-2 15,0 2-1-15,0-2-1 0,0 3 1 0,7-2 1 16,-7 7 0-16,0-6-1 0,0 1-2 16,0 2 3-16,0 1-1 0,0-1-4 15,0-1-6-15,4 3 5 0,-4-5 3 32,0 7 3-32,8-3-3 0,-8 2-1 0,0 0-3 15,0-2 4-15,3 2 2 0,-3 3 1 0,8-3 0 16,-8 0 7-16,8 3-7 0,-8 1 3 0,3-4-11 15,-3 5 3-15,0-4-8 0,8 4 5 16,-4-2 4-16,-4 1 10 0,0-2-2 16,7 1-5-16,-7 1-2 0,8-5 0 15,-8 5-1-15,0-4-2 0,0 0 2 0,4 4-3 16,-4-7 4-16,0 3 0 0,7 0 0 16,-7-4 0-16,8 5 1 0,-8 1 5 15,0-5-1-15,0 0 0 0,0 4-3 0,4-5 3 16,-4 2-1-16,7 0 3 0,-7-1-2 15,0 1 3-15,0-2 12 0,4 0 9 16,-4 2 6-16,0-4-6 0,0 1-5 16,0 0-2-16,0 0 0 0,0-1-1 0,0 1-1 15,8-3-2-15,-8 4-6 0,0-4-2 16,0 2 2-16,0-2 5 0,0 0 1 16,0 0-4-16,0 3 4 0,0-3 1 15,0 0 6-15,0 0-3 0,0 0-8 0,0 0-4 16,0 0-5-16,0 0 4 0,0 0-2 15,-8-3-1-15,8 3-4 0,0 0 0 0,0 0-2 16,-4 0 3-16,4 0 7 0,0 0 4 16,0-2 2-16,0 2-2 0,-7-4 0 15,7 4-4-15,-4 0-2 0,4 0-4 16,0-3 2-16,0 3 0 0,0 0-4 0,0 0 0 16,-8-2 0-16,8 2-2 0,-7-3 1 15,7 3 0-15,0-3 1 0,-4 3 0 16,4-3-5-16,-8 3 3 0,1-2-1 0,7 2 3 15,-12-2-5-15,12-2-16 0,-3 4 10 16,-5-2 8-16,0 2 15 0,5 0-6 16,-9-2-6-16,5 2 1 0,-1 0-3 15,4 0 0-15,-3-4 1 0,3 4 0 0,-11 0 0 16,11-3 0-16,4 3-2 0,-15 0 1 16,15-3-6-16,-12 3 3 15,12 0-2-15,-3 0-1 0,3-2 5 16,-8 2 2-16,0 0 1 0,8 0-1 0,-3 0-1 0,3 0-3 15,-8 0-4-15,4 0 4 0,4 0-2 16,0 0-1-16,0 0-2 0,-7 0 7 16,7 0-5-16,0 0 0 0,-8 0-8 0,8 0 5 15,0 0 3-15,0 0 3 0,0 0-10 16,0 0 6-16,0 0 4 0,0 2 12 16,0-2-3-16,0 0-6 0,0 0 3 15,0 3 1-15,0-3-2 0,0 0-6 0,0 0 2 16,0 0 1-16,0 0-2 0,0 0-4 15,0 0-4-15,0 0 0 0,0 0 3 16,0-3 1-16,0 3 0 0,0 0-1 0,0 0-7 16,8-2-12-16,-8 2-12 0,7-3-7 15,-7 3 2-15,0 0 0 0,0 0 1 16,0-3-4-16,0 3 3 0,4 0 0 16,-4-3-4-16,0 3-8 0,8-2-8 0,-8-2-8 15,0 2-14-15,3 0-13 0,-3 0-14 16,0-5-9-16,8 5-15 0,-8-4 2 0,8 4 19 15,-8-4 30-15,3 0 24 0,-3 4 20 16,8-4 15-16,-8 1 13 0,4-1 5 16,-4 0 3-16,7 1 4 0,1-5 4 15,-8 6 0-15,4-1 4 0,-4-4-5 0,0 4 1 16,7-4-7-16,1 2 1 0,-8-2 1 16,0 4 4-16,4-4-1 0,-4 4 0 15,7 0 0-15,-7-1-2 0,0 0 2 16,0 1 2-16,4 3-2 0,-4-5 2 0,0 2 1 15,0 3 0-15,8-1 5 0,-8 0 17 16,0-3 14-16,7 4 3 0,-7-1-2 16,0 3-8-16,0 0 5 0,0 0 12 15,0 0 19-15,0 3-4 0,0-1-10 0,0 4-15 16,0 0-8-16,0 1-11 0,0 0-7 16,-7 0-6-16,7 2-1 15,0 1 4-15,0-1 6 0,0-1 10 16,-8-2 6-16,8 2-7 0,0 1-12 0,0-7-3 0,0 6-3 15,0-5 1-15,0 3-2 0,0-4-1 16,0 1 0-16,0-3-2 0,0 0-1 0,0 0-2 16,0-3 0-16,0 1 3 0,0-4-2 15,0 3 1-15,0-5-2 0,0 6 0 16,0-7 0-16,0 4-2 0,0 0 0 0,0-4-5 16,0 4-3-16,0-2 1 0,0 2-1 15,8 0-6-15,-8 2-4 0,0-3 1 16,7 1 2-16,-7 3-5 0,0-2-33 15,0 1-63-15,0 1-93 0,0-1-112 0,0 1-114 16,0-4-122-16,0 0-11 0,0 1 84 16,0-3 177-16</inkml:trace>
  <inkml:trace contextRef="#ctx0" brushRef="#br0" timeOffset="-6532.09">671-2624 1 0,'0'0'86'0,"0"0"-2"0,0-3-4 0,0 3-6 15,0 0-3-15,0 0-80 0,0 0-54 16,0-2-35-16,0 2 54 0,8-3 33 15,-8 3 16-15,0 0 11 0,0 0 4 16,0 0 4-16,0 0 1 0,0 0 2 16,0-2 4-16,0 2 0 0,4 0-2 0,-4 0 5 15,0 0-3-15,0 0 2 0,0 0-1 16,0 0 1-16,0 0-1 0,0 0-4 16,0 0 0-16,0 0-1 0,0 0 0 15,0 0 4-15,0 0 2 0,0 0 0 0,0 0 2 16,0 0-2-16,0 0-5 0,0 0-4 15,0 0-6-15,0 0-3 0,0 0-5 0,0 0-2 16,0 0-4-16,0 0 1 0,0 0-1 16,0 0 3-16,0 0 0 0,0 2 5 15,-4 1 17-15,4-1 12 0,0 1 4 16,0 3-14-16,0-3-13 0,0 2 2 0,0 0 8 16,-8 1 8-16,8 2 4 0,-7 1-3 15,7-3-4-15,0 3-5 0,0 0-6 16,0 2-2-16,-4-2-3 0,4 1-1 0,0-1-1 15,0 3-2-15,-8-4-2 0,8 2-2 16,0-2-2-16,-7 3 2 0,7-3-5 16,0 3 1-16,0-2-1 0,0 1 1 15,0 2-1-15,0-4-3 0,0 3 1 0,0 0 1 16,0-3 0-16,0 3-3 0,0 1 2 16,0-5 2-16,0 5-2 0,0-1 0 15,0-1 1-15,0 2 2 0,0-1 11 16,0-1 16-16,0 4 13 0,0-1-1 0,0-1-10 15,0 3-7-15,-4-3-10 0,4 2-2 16,0 1-6-16,0-2 0 0,-8-2-3 16,8 3-4-16,0-4-4 0,0 2 0 15,0-1 2-15,0 3 4 0,0-4 1 16,0 2-4-16,0 1 1 0,0-5 1 0,0 4-2 16,-3-1 1-16,3-1-2 0,0 3 0 15,0-1 0-15,0 3 0 0,0-5-2 0,0 4 2 16,0-3 0-16,-8 2 2 0,8-2-2 15,0 0 0-15,-8 3 0 0,8-2 2 0,0-2 0 16,0 1 0-16,0 1-2 0,0-5 0 16,0 5 0-16,0-1 0 0,-3-1 0 15,3-1 0-15,0 2 2 0,0-3-3 16,0 3 2-16,0 0-2 0,0 0 3 0,0-1-2 16,0-2-1-16,-8 4 0 0,8 1 1 15,0-5 2-15,0 7-2 0,-4-3 0 16,4-1 1-16,0-1 0 0,0 1-1 0,0 1 1 15,0-5-1-15,0 5 3 0,-7-1-3 16,7-1 3-16,-8 2-1 0,8-5-2 16,0 7 1-16,0-2 1 0,-4-1 0 15,4-1-4-15,0 1 2 0,0 3 3 0,-7-2-3 16,7 1 0-16,-4 1 2 0,4-3-1 16,0 0-1-16,-8-1 0 0,8 1 0 15,-7 1 0-15,7-2 2 0,0 4-1 16,-4-2-1-16,4 0-1 0,-8 0 1 0,8-1 2 15,-7 1-2-15,7 1-2 0,0 1 0 16,-4-3 2-16,4 3 0 0,0-1 0 0,-8 1 1 16,5-2 0-16,3 1 0 15,0 0-2-15,-8-1 1 0,8 2 0 0,-8 0 0 16,8-2 1-16,0 2 0 0,0-2-1 16,-3 2-4-16,3-1 3 0,0 1 2 0,-8-1 3 15,4-1-1-15,4 2-3 0,0-3 1 16,-7-1-1-16,7 4-6 0,-8-3 4 15,8 3 4-15,0-3 5 0,-4 0-3 16,4 0-3-16,-7 1-1 0,7-5 3 0,-8 5-1 16,8-2-1-16,0 1-1 15,-4-2 0-15,-3 0 0 0,7 0 0 16,0 2-1-16,-4-2-2 0,4 2 1 0,0-3 2 0,-8 1 0 16,1 2 3-16,7-2-6 0,0-3 3 15,-4 3 0-15,4-1 0 0,-8 4-1 16,8-4-1-16,-3 0 2 0,3 1 2 15,0-1 2-15,-8 3-2 0,1-3-2 0,7 0-2 16,0 0-1-16,-4 3 3 0,4-4 0 0,0 0-3 16,-8 2 5-1,8-1-2-15,-4 0 1 0,4 0 1 0,0 1 0 16,0-4-1-16,-7 6 0 0,-1-3 2 16,8 1-3-16,0-1 1 0,-4 0-1 15,4 0 0-15,-7 3 0 0,7-3-1 0,-8 1 0 16,8-1-1-16,-4 0 2 0,4 0 0 15,0 3 0-15,-7-2 0 0,3 0 3 16,4 0-2-16,0 0-3 0,0-3-1 0,-8 2 3 0,8 2 0 0,-7-4 1 0,7 3 3 16,0-1-1-16,-4 1 1 0,4-2-3 15,0 2-1-15,-7-4-1 0,3 7-2 16,4-7 2-16,0 3 2 16,-8 0-1-1,8 1 2-15,-7-1-5 0,7 0 6 0,-4 0-5 16,4 1 2-16,0-1 0 0,-8 3 2 0,1-2-1 15,7-2-1-15,0 2 0 0,-4 2-1 16,4-2-2-16,-8-1 2 0,8-1 1 0,0 1 0 16,-4 1 0-16,4 2 1 0,0-4 2 15,0-1-2-15,-7 3 0 0,7-1 2 16,0 3 1-16,-8-2 8 0,8-4 12 16,0 6 18-16,0-5 4 0,-4 1-2 0,4 2-2 15,0-1-10-15,0 1-9 0,0-2-9 16,0 2-5-16,-7-4-1 0,7 4-3 15,-4-4 1-15,4 4-2 0,0-1-1 0,0-2-5 16,0-1 2-16,0 0-1 0,0-2 1 16,0 0-1-16,0 2-2 0,0-2 0 15,0 0-3-15,0-1 3 0,0 2 0 16,0-4 1-16,0 1 2 0,0-1-1 16,0 0 0-16,0 4 0 0,0-4-3 0,0 2-23 15,0-2-57-15,0-2-85 0,4-2-88 0,-4-1-100 16,7-3-85-16,-7-5 12 0,0-1 95 15</inkml:trace>
  <inkml:trace contextRef="#ctx0" brushRef="#br1" timeOffset="-81231.13">80 95 77 0,'0'0'79'0,"0"0"1"0,0 0-2 15,0 0-1-15,0-3 1 0,0 3-1 0,0 0 0 16,0-3-4-16,0 0 1 0,0 3-4 16,0-1-1-16,0 1 1 0,0-4 1 15,0 2 6-15,0 2 0 0,0-3 9 0,0 3 3 16,0 0 8-16,0 0 1 16,0 0-2-16,0 0-3 0,0 0-2 0,0 0-8 0,0 0-5 0,4 0-2 15,-4 0-7 1,0 0-9-16,0 0-10 0,0 0-9 0,0 0-7 0,0 0-4 0,0 0 1 15,7 0-1-15,-7 0-1 0,0 0 1 0,0 0 2 16,0-4 1-16,0 4 0 0,0 0 4 16,0 0 0-16,0 0-4 0,4-2 0 0,-4 2-6 15,0 0-3-15,0 0-5 0,0-3 1 0,0 3-1 16,8 0 1-16,-8 0 0 0,7-2 0 16,-7 2 0-16,0-3 2 0,0 3 0 0,4-4-1 15,-4 2-4-15,8-1 1 0,-8 2-4 16,0-3 3-16,3 2 1 0,-3 2 2 0,8-2 2 15,-8-3 3-15,7 3 3 0,-7 0 3 0,0-1 0 16,0 3-5-16,4-3-5 0,-4-1-6 16,0 2-5-16,0-1 0 0,8 3-2 0,-4-3-2 15,-4 1-2-15,0 2-1 0,0-2 1 16,7 2 0-16,1-3 1 0,-8 3-2 0,0-4 0 16,0 4-3-1,4-2 0-15,-4 2 0 0,7-2 2 0,1 2-2 16,-8 0 0-16,0 0 0 0,4-3 0 0,3 3-1 0,-7 0 1 15,0 0-2-15,4 0 0 0,-4 0 2 0,0 0 2 16,8 0-2-16,-1 0 3 0,-7 0-3 0,0 0 1 16,4 0-1-16,3 0 2 0,-7 0 1 0,0 0-1 15,0 0-1-15,0 3-2 0,4-3-1 16,-4 0 2-16,0 0 0 0,8 2 2 0,-8-2-2 16,7 2-2-16,-7-2-1 0,0 4 6 15,0-1 2-15,4-3 2 0,-4 2-3 0,0 0 0 16,0 1-4-16,0 0-2 0,0-1 4 0,0-2 0 15,0 7 0-15,0-4-2 0,0-1-1 16,0 0 1-16,0 3 1 0,0-3-1 0,0 0 3 16,0 3-3-16,0 0 0 0,0-1-1 15,0 1 1-15,0-2 1 0,0-1 1 0,0 5-2 16,0-1 0-16,-4-5 0 0,4 2 0 0,0 3 0 16,0-3-2-16,0-1 2 0,0 3 0 15,0-1 0-15,0-2 0 0,-7 1 2 0,7 2-2 16,0-2 3-16,0 3-2 0,0-3 1 15,-8-1-2-15,8 3 0 0,0-1 0 0,0 1 2 16,0-2-1-16,-4-1 0 0,4 4-3 0,0 0 2 16,0-4 0-16,-7 1 0 0,3 3 0 15,4-4 0-15,-7 4 0 0,7-4 2 0,-8 4 0 16,8-3-2-16,-4-1 0 0,4 4 0 0,-7-3 2 16,3 1-2-16,4 0 0 0,-8 1-2 15,1-1 2-15,7-2-1 0,-4 3 1 0,4 1 1 16,-8-3 2-16,1 0 0 0,7-2-3 15,-4 3 2-15,-4-2-1 0,8 5 2 0,0-7-2 16,-4 2 1-16,-3 1 18 0,7-1 23 0,-8-2 16 16,8 3-1-16,-3 1-9 0,3-4-6 15,-8 2-5-15,4-2 1 0,4 3 6 0,-7-3 6 16,-1 0-3-16,8 0-8 0,-4 3-9 0,4-3-5 16,-7 0-7-16,3 0-3 0,4 0-11 15,-8 0 1-15,1 0-3 16,7 0 10-16,-4 0-1 0,4 2 4 0,-8-2 11 15,1 0 9-15,7-2 5 0,-4 2-3 0,4 0-9 0,-8-3-7 16,4 3-13-16,4-3-2 0,-7 1-1 0,-1 2 5 16,8-4 0-16,-3 1-5 0,3 1 0 15,0-1-2-15,0 1-2 0,-8 2-4 0,8-5-1 16,-4 3 1-16,4 0 2 0,0-2 1 0,0 0-3 16,0 1 0-16,0 0 1 0,0 0 1 15,0 1 0-15,0-1 2 0,4 1-2 0,-4-4-1 16,0 3-4-16,8-1 3 0,-8 0 0 15,0 1-1-15,3 0 3 0,-3 0 3 0,0-2 0 16,8 3 2-16,-1-4-5 0,-7 3-1 0,4 0 0 16,4-3 1-16,-8 4 1 0,0-3-1 15,4 2 0-15,-4-3 1 0,7 3-2 0,1 1 3 16,-8-1-2-16,4 0 1 0,-4 1-3 0,7-2-2 16,1 2 3-16,-8-1 1 0,4 1 0 15,3 2 1-15,-3-3-1 0,4 0 3 0,-1 3-2 16,-7-6 1-16,12 6 0 0,-12-2 0 15,3 2 0-15,5-3-1 0,-1 0 0 0,-3 3-1 16,-4 0 0-16,8-2 2 0,-4-2 0 16,3 4 2-16,1 0 1 0,-8 0-1 0,4 0 4 15,-4 0 6-15,15 0 9 0,-15 0 3 0,4 0-10 16,3 0-2-16,-7 0-4 0,4 0 1 16,-4 0-11-16,8 0 0 0,-1 0 1 0,-7 4 9 15,4-4-1-15,3 2-2 0,-7-2-1 0,0 3-3 16,4-3-2-16,-4 3 1 0,0-3 1 15,8 2 0-15,-8 1-1 0,7 0-1 0,-7 0-1 16,0 0 2-16,0-1 2 0,4 1 1 16,-4-1 1-16,0 2 3 0,0-2 0 0,0 4-3 15,0-4-2-15,0 1-2 0,0 0 2 0,0 3-2 16,0-1 5-16,0-3 0 0,0 4 1 16,0 0-2-16,0-4-3 0,0 4 1 0,-4-3 0 15,4-1 0-15,-7 4 0 16,7-3-4-16,-8 0 0 0,4-2-1 15,4 6 2-15,-7-5 2 0,3 2 1 0,4-2 2 0,-15 3-1 0,15-2-1 16,-4 0 1-16,-3 0 0 0,3 0-1 16,4-3 1-16,-8 1-1 0,1-1 14 0,7 0 12 15,-4 0 9-15,-4 0-6 0,1-1-10 16,7-2-6-16,-4 3-8 0,-4-3-3 0,8-3-2 16,-4 4 2-16,4-3 0 0,0 1 0 0,-7-1-4 15,7 1 2-15,0 0 2 0,0-2 3 16,0 1 1-16,0 2 1 0,0-5-2 0,0 5 0 15,0-2 0-15,0-1 1 0,7 3 0 16,-7-5-3-16,0 2-2 0,0 4 1 0,4-4 1 16,-4 4-2-16,0-2-4 0,0 2-1 0,0-1 0 15,8 1 2-15,-8-1-1 0,4 3 1 16,-4-3-1-16,0 3 0 0,0-3-3 0,7 0 3 16,1 3 0-16,-8 0 5 0,0 3-2 15,4 0 6-15,-4-3-5 0,7 3-1 0,1 0-4 16,-8-1 3-16,4 1 1 0,3-1 1 0,-7 4-3 15,0 0 2-15,4-4 0 0,-4 4 2 16,0 0 0-16,0-4 0 0,0 3-3 0,0-1 3 16,0 1 0-16,0-2 1 0,0 5-3 0,0-3 4 15,-4-2-2-15,4 3-1 0,0-2-1 16,-7 0-3-16,3 1 5 0,4-1-1 0,-15-2-3 16,15 1 0-16,-4-1-2 0,-11-2 3 15,11 3 0-15,-4-3 2 0,4 3-3 0,-3-3-1 16,-1 0 6-16,5-3-2 0,-5 3-3 0,4-3-9 15,-11 1-1-15,15-1 0 0,-4 1 1 16,4-4 7-16,-7 3 0 0,3-1-2 0,4 0-1 16,0 1-2-16,0-3-1 0,0 1 2 0,0-1 1 15,0 4 0-15,4-4-1 0,-4 0 1 0,7 1 0 16,-7 0 0-16,4-1 2 0,-4 1 1 16,8-1 3-16,-1 0-3 0,-3 4 0 0,4-3-3 15,-8 2 6-15,3 0 1 0,5-3-5 16,-1 4-1-16,-3 2 1 15,-4-3 2-15,12 3 1 0,-12-3-1 16,15 3-1-16,-15 0 3 0,4 0-1 0,3 0 0 0,1 3-2 0,-8 0 0 16,4-3-2-16,3 2 1 0,-7 1 2 0,4 0 1 15,-4 0 4-15,8 0-2 0,-8 2-1 0,0-3 3 16,7 4-3-16,-7 0 1 0,0-4-2 16,0 4 1-16,-7 0-5 0,7-1 6 0,-8 1-3 15,8-1 4-15,-4 0-5 0,4 1 2 16,-7-1 0-16,3 1 4 0,4-3-3 0,-15 1 1 15,15 3-4-15,-4-5 2 0,-11 2-2 0,11-2 3 16,-4 3-1-16,4-5 1 0,-3 3 1 0,-1-3-2 16,5 0 2-16,-9-3-3 0,5 1-1 15,-1-1-3-15,4-3-1 0,-7 1 0 16,11 0 1-16,-8-4 1 0,1 1-2 0,7 0 3 16,-4-4 1-16,4 5-3 0,-8-2-1 0,8 1 3 15,0-3-1-15,0 3 0 0,0-1-2 0,0 1 2 16,8 0 1-16,-8 0 0 0,0 2-3 15,0 2-3-15,4-2 1 0,-4-1 0 0,0 5 5 16,7-1 2-16,1 1 4 0,-8 2-2 16,4 0-4-16,3 0-1 0,-3 0 2 0,4 2 3 15,-1 3-2-15,-3-1 3 0,4 1-2 0,-5 0 0 16,-3 4-2-16,8-4 3 0,-1 4-2 16,-7-1-1-16,4-3 2 0,-4 4 2 0,0-4 1 15,0 3-1-15,0-2 4 0,0 2-2 16,0 0 1-16,0-3 0 0,0 1-4 0,-4 0 1 15,4 0 0-15,-7-4 0 0,-1 3-5 0,8-5 3 16,-3 0 1-16,-9 3 2 0,12-3-3 16,-15 0-1-16,11-3 2 0,4 1 0 0,-7-1-4 15,3 1-4-15,-4-2 1 0,1 2 0 16,7-1-1-16,-4-2-1 0,4 1 1 0,0-1 0 16,0 3-2-16,-8-1 0 0,8-3 2 0,8 3-1 15,-8 1 6-15,0-1 2 0,0 0-1 16,4 3 0-16,-4-2-1 15,0 2-5-15,7-4-34 0,1 4-125 16,-8 0-166-16,11-2-143 0,-11-1-109 0,4 1-88 0,-4 2-130 0,0 2 14 16,0-2 131-16,0 0 225 0</inkml:trace>
  <inkml:trace contextRef="#ctx0" brushRef="#br1" timeOffset="-79885.4099">311 312 8 0,'0'0'118'0,"0"0"0"16,-7 0-2-16,7 0-1 0,0 0-4 15,-4 0-5-15,4 2-7 0,0-2-2 0,0 0 1 16,0 0 2-16,0 5 3 0,0-5 0 0,0 0-3 15,0 2-2-15,0-2-2 0,4 2-3 16,-4 2-1-16,0-3-9 16,0-1-11-16,7 6-6 0,-7-6-3 0,0 3-2 15,0 0-8-15,0-1-9 0,4 1-8 0,-4-1-4 0,7-2 22 0,1 7 17 16,-8-5 14-16,4 3-16 0,3-1-20 16,-3 1-14-16,-4 0 2 0,15 1 13 0,-11 2 9 15,4 1-12-15,-1-1-16 0,5 0-10 0,-8 3 1 16,11 3 9-16,-12-6 3 0,9 6-2 15,3-4-13-15,-11 3-7 0,7 0 8 0,4 1 9 16,4-2 5-16,-7 2-9 0,-9 1-9 0,16-2-3 16,-7 1-5-16,3 1-4 0,-4-2-1 15,8 0-1-15,-15 2 15 0,15-5 7 0,-8 1 4 16,5 3-2-16,-1-3 3 0,0 0-1 16,-11 0-7-16,15 0-7 0,-8-3 2 0,4 0 10 15,-3 3 3-15,-9-2 2 0,13-4-12 0,-13 3-4 16,9 1-4-16,3-4 16 0,-11 4 13 15,3-4 13-15,1 0 3 0,3 0-1 0,-11 1 6 16,4-3 4-16,-4 3 10 0,8-3 16 16,-1 2 17-16,-7-2 15 0,0 0 6 0,4-1-7 15,-4 0-21-15,0 2-34 0,0-2-23 16,0-2-20-16,0 2-7 0,0-2-7 0,0 0-3 16,-4 0-4-16,4 0-2 0,0-2-4 0,0 2-1 15,0-2-2-15,0-2-30 0,0 2-70 16,0 0-106-16,0-4-90 0,0 3-61 0,0 1-73 15,0-5-112-15,-7 2-159 0,7 3-37 0,-8-2 98 16,8 3 204-16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1:01.532"/>
    </inkml:context>
    <inkml:brush xml:id="br0">
      <inkml:brushProperty name="width" value="0.09333" units="cm"/>
      <inkml:brushProperty name="height" value="0.09333" units="cm"/>
      <inkml:brushProperty name="fitToCurve" value="1"/>
    </inkml:brush>
  </inkml:definitions>
  <inkml:trace contextRef="#ctx0" brushRef="#br0">248 0 7 0,'0'0'162'0,"-3"0"12"16,-5 1 5-16,8 3-8 0,-4-4-14 15,4 0-11-15,-7 3-11 0,-1 0-2 0,4 0 6 16,4 2 7-16,-7-2 5 0,3 3-1 16,-4 0 1-16,1 1 4 0,3 4 3 0,-4 0-7 15,1 2-19-15,-5 2-23 16,9 1-29-16,-12 1-19 0,11 3-19 0,-4 1 13 15,4-2 15-15,-11 6 23 0,11-1-2 16,-7 1-1-16,3 3-11 0,1-5-16 0,3 6-6 16,-11 2-1-16,11-4-8 0,-3 5-13 15,3-4-8-15,4 3-9 0,-15-1-7 16,15 0-3-16,-4-2-5 0,4-1-2 16,-8 1-2-16,4-3 4 0,4-1-3 0,-7 0 0 15,7-4-3-15,-8-1-21 0,8 1-46 16,0-4-99-16,0-2-157 0,0 0-147 15,0 0-120-15,8-7-60 0,-8 2 48 0,0-4 129 16,0-1 187-16</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2:32.276"/>
    </inkml:context>
    <inkml:brush xml:id="br0">
      <inkml:brushProperty name="width" value="0.09333" units="cm"/>
      <inkml:brushProperty name="height" value="0.09333" units="cm"/>
      <inkml:brushProperty name="color" value="#FFC000"/>
      <inkml:brushProperty name="fitToCurve" value="1"/>
    </inkml:brush>
  </inkml:definitions>
  <inkml:trace contextRef="#ctx0" brushRef="#br0">1073 681 182 0,'0'0'247'0,"0"-3"3"0,0 0-2 0,0 3 0 0,0-2-2 16,0 2-10-16,0-3-10 0,0 3-18 15,0 0-19-15,0 0-18 0,0-3-19 16,0 3-13-16,0 0-13 0,0 0-6 0,0-3 7 15,0 3 13-15,0 0 24 0,0-2 25 0,0 2 26 16,0 0 13-16,0 0-3 0,8 0-35 16,-8 0-41-16,0 2-47 0,0-2-34 0,0 0-25 15,0 3-16-15,7-3-4 0,-7 3-7 16,0 0-4-16,0-1-4 0,0 4-1 0,4 0 0 16,-4-4 1-16,8 6 0 0,-8 1 2 0,4-1 0 15,-4 0 0-15,7 0-3 0,-7 3-3 16,8 3-2-16,-4 0 1 0,3 0-2 0,-3 3 2 15,4-5 1-15,-1 6-1 0,-3-2 0 16,11 1-5-16,-11-1 0 0,3 1 2 0,-3-1 6 16,11 1-1-16,-3-1 2 0,-8 1-6 0,3-3 2 15,1 2-1-15,-4-3 6 0,11-2-6 0,-12 1 0 16,5-1-5-16,-4-1 4 0,11-1 1 16,-15-4-2-16,11 4 2 0,-11-5 0 0,4 2 2 15,-4 0 6-15,8 0-1 0,-8-4-1 0,7-2-4 16,-7 3 0-16,0-3-1 0,4 0 1 0,-4 0-3 15,0-3 0-15,8 1 1 0,-4-4-1 16,-4 0-1-16,0 0 1 0,0-3 3 0,0 3-4 16,7-6 0-16,-7 2 0 0,8-1-2 0,-8-1-4 31,0-2 6-31,0 1-2 0,3 0-2 0,-3-1 3 16,0-3 2-16,0 3 5 0,0-2-2 0,8-1-2 0,-8 3-4 0,8-1 0 15,-8-2 0-15,0 3 2 0,0 0 0 0,3 0-2 16,-3 4 0-16,0-2 0 0,0-2 1 0,8 7-1 15,-8-5 2-15,0 3 3 0,0-1 6 16,0 1-5-16,4 2-3 0,-4 1-9 0,0-2 4 16,0-1 2-16,0 4 2 0,0 0 0 15,7-1 0-15,-7 0 0 0,0 1-3 0,0 2-2 16,8-2-5-16,-8 2-3 0,0 0-62 0,0 1-102 16,0-2-130-16,0 2-69 0,4 2-31 15,3-3-40-15,-7 3-71 0,0 0-100 0,0 0-70 16,-7 0 59-16,7 3 142 0,0-1 191 15</inkml:trace>
  <inkml:trace contextRef="#ctx0" brushRef="#br0" timeOffset="781.4499">1672 654 83 0,'0'0'236'0,"0"-4"-16"0,0 4-14 0,0 0-16 0,0 0-11 15,0 0-7-15,0 0-10 0,0 0-12 16,0 0-14-16,0 0-9 0,0 0-8 0,0 4 1 16,-3-2-5-16,3 1 8 0,0 0 3 15,0-1 1-15,0 4-14 0,0-1-17 0,0 1-13 16,0 0-9-16,0 1-6 0,0 2-6 0,0-4-7 16,0 3-6-16,0 1-3 0,0 2 2 15,0-3 0-15,0 3 0 0,0 1-3 0,0-2 13 16,0 1 22-16,3 6 17 0,-3-3 5 15,0 1-4-15,0 3-2 0,0-1-12 0,0-2 2 16,0 5 1-16,0-4-10 0,8 1-24 0,-8-1-20 16,0 0 21-16,0 4 23 0,8-7 14 15,-8 4-23-15,0-1-21 0,0-2-16 0,0 0-11 16,0-1-6-16,0-1-2 0,0-1-5 16,0-3-3-16,0 0-4 0,0-2 5 0,0 2 0 15,0-5-3-15,0 3-14 0,3-4-64 0,-3-4-93 16,0 0-115-16,8-2-62 0,-8-1-51 0,0-1-56 15,0-2-68-15,4 2-66 0,-4-2-50 16,0 3 53-16,0-4 123 0,0 0 179 0</inkml:trace>
  <inkml:trace contextRef="#ctx0" brushRef="#br0" timeOffset="1834.37">1998 642 212 0,'0'-6'232'16,"0"5"-19"-16,0-5-14 0,0 0-12 0,0 3-5 16,0 0-10-16,0 3-2 0,0 0-4 15,0-2-5-15,-7 2-2 0,3 2-2 0,4-2-1 16,0 3-1-16,-7 4 1 0,-1-3 0 0,8 1-6 15,-4 4 1-15,4 0 7 0,-7-1 15 16,3 3 13-16,4-1 3 0,-15 4-8 0,15-3-24 16,-4 3-32-16,-4 0-31 0,1 3-18 15,3-3-17-15,-4 2-9 0,4 1-2 0,-3 2-2 16,-1-4 1-16,5 5-3 0,3-1-2 0,-12 0-4 16,12 1-2-16,-15-1-7 0,15 3-3 0,-4-3-6 15,-3 1-3-15,3-3-5 0,4-1-6 16,-8 1-5-16,1-1-1 0,7-2 0 15,-4-1 5-15,4-2-1 0,0 0-6 0,-8-1-1 16,8 0-2-16,-7-1 3 0,7-1-5 0,0-1-21 0,0-4-63 0,0 2-92 16,0-2-97-16,0 0-60 0,0-3-29 0,0-3-28 15,0 0-51 1,0 3-45-16,0-5-7 0,0 5 0 0,0 0 5 0,0-3 55 0,0 0 104 16</inkml:trace>
  <inkml:trace contextRef="#ctx0" brushRef="#br0" timeOffset="1362.93">1972 631 112 0,'0'-2'218'0,"0"2"-14"15,8 0-17-15,-8 0-14 0,7-2 0 0,-7 2 7 16,0 0 17-16,0 0 16 0,4 2 8 15,-4-2-8-15,0 2-25 0,0 2-31 16,0 1-24-16,0-3-27 0,0 4-15 0,0 2-17 16,7-2-12-16,-7 2-12 0,0 0-4 0,0 1 2 15,0-2 0-15,0 2-4 0,0 2 3 0,4 0 2 16,-4 0 2-16,8-1-2 0,-8-1-2 16,7 5 6-16,-7 0 3 0,4-1 8 15,-4 1-6-15,8 3-5 0,-1-4-14 0,-7 4-8 16,4-3-9-16,-4 2-6 0,8 1-7 0,-8-4-2 15,4 1-5 1,-4 0 0-16,0 3 2 0,7-3 0 0,1-1-4 16,-8-2 2-16,0 0 2 15,0-1-4-15,4-1-1 0,-4 0 0 0,7-1 1 16,-7 0-4-16,0-2 1 0,0-1 3 0,0-4-1 16,0 7-45-16,0-7-58 0,0-1-59 15,0 4-35-15,0-4-47 0,4-4-67 0,-4 3-63 16,0 1-40-16,0-8-13 0,0 8-24 0,-4-4 10 15,4-1 62-15</inkml:trace>
  <inkml:trace contextRef="#ctx0" brushRef="#br0" timeOffset="2514.42">1892 986 15 0,'0'3'177'0,"-3"-3"5"0,3 0-3 0,0 0-5 0,0 0-13 0,0 0-9 15,0 0-3-15,0-3 1 0,0 3 2 16,0-3 3-16,0 3 11 16,0 3 7-16,0-3 5 0,0 3-3 0,0-3-12 0,0 0-13 0,0 0-16 15,0 0-5 1,0 0-11-16,3-3-1 0,-3 0-4 0,0 3 0 0,8 0-4 0,-1-2-9 16,-7 2-1-16,4 0-1 0,-4-3 7 0,12 3-4 15,-12 0-11 1,15 0-24-16,-15-2-20 0,4 2-14 0,11 0-12 15,-11-4-6-15,3 4-4 0,-3-3-5 16,11 3-2-16,-11-2-1 0,3-1 2 0,-3 3 10 16,11 0 36-16,-11 0 38 0,4 0 19 0,-1 0-1 15,-3 0-15-15,4 0-12 0,-4-2-23 0,3 2-18 16,1 0-11-16,-4 0-9 0,3-3-4 16,-7 3-5-16,4 0-2 0,-4-3-6 0,8 3 3 15,-8 0-1-15,7-3 2 0,-7 0-5 16,0 3-64-16,0-2-132 0,4-1-160 0,-4-3-112 15,0 4-99-15,0-1-93 0,0 0-125 0,0 1 39 0,-4-2 137 0,4 2 225 16</inkml:trace>
  <inkml:trace contextRef="#ctx0" brushRef="#br0" timeOffset="6523.29">3269 722 32 0,'0'0'247'0,"0"-2"-6"15,7 2-9-15,-3 0-8 0,-4-4-8 0,0 4-9 16,0 0-14-16,0 0-16 0,0 0-15 15,0 4-5-15,0-4 1 0,0 2-2 16,0 1-12-16,0-1-15 0,0 5-9 0,0-5-6 0,0 3-1 16,0 0 12-16,0 4 16 0,-4-1 24 15,4 1 20-15,-7 2 6 0,7-2-15 0,-4 4-26 16,-4 1-28-16,1-1-25 0,7 1-25 16,-4 0-21-16,-4 1-19 0,5 2-9 0,-5 2-10 0,0-7-4 15,5 2-1-15,-5 2-3 0,4 0-4 16,4-2-5-16,-15-2-68 0,15 2-108 0,-4-7-117 15,4 2-59-15,-7-4-72 0,7 4-89 16,-8-6-90-16,8 2-61 0,0-5 52 0,0 0 125 16,0 0 183-16</inkml:trace>
  <inkml:trace contextRef="#ctx0" brushRef="#br0" timeOffset="5314.25">2419 824 201 0,'0'-3'218'0,"8"1"0"0,-8-5-5 0,0 5-6 16,0-1-9-16,4 1-6 0,-4-2-9 0,0 3-7 15,7-7-8-15,1 7-6 0,-8-2-6 16,4-2-11-16,3 1-10 0,-3-1-13 16,11 0-9-16,-11-1-9 0,7-2-10 0,5 3-5 15,-13-1-5-15,13 1-10 0,-5 0-16 16,0-2-17-16,1 5-16 0,-1-3-6 15,4 1-7-15,-11 4-3 0,7-2-1 0,5 2-2 0,-13 2-2 16,13 2-1-16,-5-2-1 0,-7 3-2 16,11 2 1-16,-11 0 3 0,3-2-1 0,-3 4 15 0,4 3 24 0,-1-5 20 0,-7 5 12 15,4-6-8-15,-4 7-12 0,0-6-9 16,0 5-1-16,0-2-2 0,0 2-1 0,-4-4-12 16,4 3-5-16,-7-3-12 0,-1 1 0 0,4-1-5 15,-7 0 3-15,-4-2-5 0,11 1 0 0,-7-6-4 16,-5 4 1-16,13-5 0 0,-13 3-5 15,5-3 1-15,0 0-5 0,3 0-42 16,-3-3-73-16,7 1-85 0,-4-1-60 0,1 2-79 16,3-4-100-16,-4 3-99 0,5 2-80 0,3-6 30 15,-8 4 110-15,8-2 180 0</inkml:trace>
  <inkml:trace contextRef="#ctx0" brushRef="#br0" timeOffset="4800.92">2499 700 21 0,'-8'-3'187'0,"8"0"-5"15,0 3-9-15,0-2-2 0,0-1-7 0,0 3-8 16,0 0-11-16,0-2-16 0,0 2-13 16,0 0-7-16,0 0 2 0,0 0 5 0,0 0 19 15,0 0 27-15,0 2 30 0,0 1 6 16,0-1-18-16,0 1-26 0,0 0-14 0,0 3-3 16,-3-4 2-16,3 6 4 0,0-2 1 15,0-1 8-15,0 2 8 0,0 0 11 0,0 5 8 16,-8-5 5-16,8 5-11 0,0 2-25 0,-4 0-28 15,4-4-32-15,0 4-23 0,0 0-17 16,0 2-14-16,0-1-11 0,0 0-8 0,0-1-4 16,0 0-4-16,0 3-1 0,4-2 2 0,-4-3-2 15,8 1-2-15,-8 1 0 0,0 0-1 16,0-2 0-16,0 0-1 0,3 2 0 0,-3-2 0 16,0-1 0-16,0-2 3 0,0 4-1 15,0-5-1-15,8 3-1 0,-8-3-2 0,0 0-2 16,0-2 1-16,0 2 1 0,0-1-1 0,0-3 0 15,0 0-13-15,0-2-47 0,8-2-104 16,-8-2-129-16,0-2-91 0,0 0-28 0,3-3-7 16,-3 2-32-16,0-4-41 0,0 1-24 15,0 1-15-15,0 3 8 0,0-1 70 0,0-4 123 16</inkml:trace>
  <inkml:trace contextRef="#ctx0" brushRef="#br0" timeOffset="5919.96">2935 819 126 0,'4'-3'198'0,"3"-1"-20"0,-7 2-17 0,4-3-3 15,-4 1 1-15,8 3-2 0,-1-7 0 0,-7 7-3 16,12-4 1-16,-12 2-5 0,4-1-12 15,-4 2-14-15,7-1-4 0,1 3 2 0,-8 0 6 16,4 0-4-16,-4 3-15 0,7-1-16 0,1 5-14 16,-8-5-12-16,4 2-7 0,3 5-13 15,-7-3-7-15,0 3-4 0,4-1 3 0,-4 0 5 16,0 0 6-16,7 4 1 0,1-1 6 16,-8-1 1-16,0 1 13 0,0 3 8 0,0-1 16 15,0-1 14-15,0 2 10 0,-8-1 7 0,1-1 9 16,7 2-1-16,-4 2 3 0,-3-6-8 15,3 4-12-15,-4 0-23 0,1-2-27 0,-5-5-18 16,5 5-15-16,3-7-3 0,-8 1-10 16,-3-2-7-16,4 0-3 0,0-4-4 0,-1 0-4 15,1 0-4-15,3-4-4 0,-3 0 2 0,3-5-1 0,-3 4 3 0,11-4-4 16,-12 2 1-16,12-5 2 0,-15 1 2 16,15 1-1-1,0-4-3-15,0 2 0 0,0-2 1 16,0 1 1-16,8 1-1 0,-1-3-2 0,-7 1-50 15,4 3-82-15,4-3-107 0,-4 3-56 16,-4 1-22-16,15-2-11 0,-15 1-44 0,4-1-69 0,-4 5-71 16,7-1-51-16,1 1-7 0,-8 2 74 15,0-2 135-15</inkml:trace>
  <inkml:trace contextRef="#ctx0" brushRef="#br0" timeOffset="6944.91">3458 700 35 0,'8'-6'221'0,"-8"4"0"0,4-1 2 16,-4 1-1-16,7-2-2 0,1 2-9 16,-8 2-11-16,0-3-9 0,4 3 6 0,-4 0 8 15,0 0 3-15,0 0-10 0,0 3-19 0,0-3-26 16,0 6-23-16,0-4-13 0,0 3-4 16,0 1-7-16,-4 0-6 0,4 4-9 0,-8-1-11 15,1 2-10-15,3-1-16 0,4 4-20 0,-8-2-8 16,5 4-10-16,-13-3-7 0,16 5-3 15,-3-5-5-15,-5 4 3 0,4-1-1 0,-3 1 0 16,-1-3-3-16,8 1-4 0,-4-3-12 16,4-1-53-16,-7 0-58 0,3 0-63 0,4-3-38 0,0 0-54 15,0-4-71-15,0-2-54 0,0 3-25 16,-8-2-3-16,8 0 0 0,0-3 32 16,0-6 74-16</inkml:trace>
  <inkml:trace contextRef="#ctx0" brushRef="#br0" timeOffset="7369.69">3436 741 94 0,'0'-2'167'16,"3"-1"-9"-16,-3 1-3 0,0 2 11 0,0-4 11 0,8 4-2 15,-8 4-8-15,8-4-5 0,-8 0-5 16,0 2-3-16,0 1-5 0,3-1 1 0,-3 1 2 16,8 3-6-16,-8-3-19 0,0 2-20 0,4 0-15 15,-4-1-10-15,7 1-1 0,1 0 4 16,-4 1 10-16,-4-1 4 0,15-1-10 0,-15 5-21 16,11-3-22-16,-7 3-13 0,4-1-9 15,-1-2-7-15,-3 2-4 0,4 0-4 0,-5 0-3 16,13 1-3-16,-13-1-1 0,5 0-1 0,3 3-1 15,-3-3 0-15,-4 0-1 0,3-2 1 16,1 5 0-16,-4-3 1 0,3 0 1 0,-3-2 1 16,4 2-3-16,-1 1 1 0,-7-4-2 0,4 4 1 15,4-7 0-15,-8 3 3 0,3 1-1 0,-3-3-1 0,0 0-1 16,8-1 3-16,-8 1-17 0,0-3-31 0,0 0-52 31,8 0-70-31,-8 0-99 0,0-3-114 0,0 1-92 0,-8-1-59 0,8 0-9 0,-8-3 68 16,8 1 131-1</inkml:trace>
  <inkml:trace contextRef="#ctx0" brushRef="#br0" timeOffset="7687.84">3648 758 167 0,'0'-8'276'0,"8"-1"-15"0,-8 4-5 0,0-1 10 16,0 1 19-16,0 0 16 0,0 1-12 15,0-1-35-15,0 2-52 0,0 1-51 0,0-1-40 0,0 0-19 0,0 0 1 16,0 3 24-16,0 0 33 0,0 3 38 16,0-3 26-16,0 6 16 0,0-1 5 0,0 4-12 15,-8-2-31-15,8 7-42 0,-4-2-37 0,4 2-36 16,-7 2-21-16,-1 1-14 0,8-5-7 0,-4 8-7 16,4-3-11-16,0-1-6 0,-7 3-6 15,3 1-4-15,4-4 1 0,-8 3-1 16,1-2 3-16,7 3-11 0,-4-7 0 0,4 0-3 15,0 1 12-15,-8 0-61 0,8-2-106 0,0-5-120 16,0-1-72-16,0 2-14 0,0-4-7 0,0 1-36 16,0-2-48-16,0-3-41 0,0 1-22 0,0-1-17 15,0 0 56-15,0-1 109 0</inkml:trace>
  <inkml:trace contextRef="#ctx0" brushRef="#br0" timeOffset="8147.96">3944 675 126 0,'0'-2'354'0,"0"-1"-9"15,0 3-8 1,0 0 8-16,0 0 4 0,-8 0-21 0,8-3-45 16,0 3-54-16,0 0-44 0,0 0-35 0,0-3-23 15,0 3-24-15,0 0-25 0,0-2-22 0,0 2-1 16,8 0 20-16,-8 0 28 0,0 0 26 15,4 0 17-15,3 2 17 0,-7-2 14 0,4 3 7 16,11-3-2-16,-11 3-17 0,3-3-25 0,5 3-26 16,-1-3-24-16,4 2-18 0,-3-2-14 15,-1 0-12-15,1-2-14 0,6 2-10 0,1-3 0 16,0 3 4-16,0-3-5 0,-7 0-2 0,7 1-12 16,-8-4-2-16,8 4 1 0,-8-2 5 15,8 2-4-15,-15-4-4 0,11 4 0 0,-3-3-2 16,-9 1-29-16,13 2-97 0,-13-4-175 15,-3 0-162-15,8 4-92 0,-8-4-43 0,0 0-31 16,-8 6-38-16,8-3-12 0,-3 3 69 0,-13 0 129 16,13 0 172-16</inkml:trace>
  <inkml:trace contextRef="#ctx0" brushRef="#br0" timeOffset="8477.84">4137 664 231 0,'-4'6'298'0,"4"-3"-39"0,-7 2-29 0,-1-2-6 15,8 3 9 1,-4-4 15-16,4 3 10 0,0 4-12 16,-7-4-27-16,3 3-40 0,4-2-33 0,0 6-22 15,-8-5-12-15,1 5-4 0,7-5 11 16,0 7 19-16,-4-2 24 0,4 3 23 0,-8 3 21 0,1-5 14 16,3 7 6-16,-3-3-27 0,7-2-16 15,-4 5-12-15,4-4-1 0,-8 3-27 0,1-2-40 16,7-1-32-16,0-2-21 0,-4 2-10 0,4-2 2 15,0-2 0-15,0 2 3 0,-8-4-12 16,8 1-5-16,-4-2-12 0,4-1-3 0,0 0-4 16,0 0-2-16,0-4-3 0,0 3-2 15,0-5 3-15,0 2-2 0,0-2-2 0,0-2-1 16,0 0-4-16,0 0-38 0,0-2-103 0,0 2-207 16,0-6-194-16,0-1-192 15,-7 3-140-15,-1 2-92 0,8-1 97 0,-4-3 233 0,4 1 250 0</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3:33.566"/>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-1 1694 46 0,'0'0'74'0,"0"0"2"15,0 0-4-15,0 0-4 0,0 0-6 0,0-3-5 16,0 3-10-16,0 0 0 0,0 0-3 0,0 0-4 16,0 0-4-16,0 0-5 0,0 0-10 0,0 0-2 15,0 0-7-15,0 0-2 0,0 0-2 16,0 0 4-16,0 0-3 0,0 0 3 0,0 0-4 15,0 0 9-15,0 0 2 0,0 0 6 16,0 0 1-16,0 0 4 0,0 0-2 0,0 0-2 16,0-2 0-16,0 2 0 0,0 0-2 0,0 0-2 15,0-3-4-15,0 3-2 0,0 0-3 16,0-3-6-16,0 3-3 0,0 0 0 0,0 0 0 16,0 0-2-16,0 0 0 0,0 0 1 15,0 0-1-15,0 0 3 0,0 0 2 0,0-3 1 31,0 3-1-31,0-3-3 0,0 3-1 0,0 0 0 16,0 0 1-16,0 0-4 0,0 0 0 0,0 3 0 0,0-3-2 0,0 0 2 16,0 0 2-16,0 3 1 0,0-3 6 15,0 0 4-15,0-3 5 0,0 3 0 0,0 0 4 16,0-3-1-16,0 3 6 0,0 0 0 0,0 0 4 16,0-2-2-16,0 2-2 0,0 0-6 15,0 0-5-15,0-3-3 0,0 3-3 0,0 0-5 16,0 0 0-16,0 0 0 0,0 0 4 15,0 0 3-15,0 0 11 0,0 0 15 0,0 0 21 16,0 3 20-16,0-3 14 0,8 0 2 0,-8 0-6 16,0 2-11-16,4-2-15 0,-4 0-16 15,0 0-10-15,0 0-9 0,0 0-8 0,0 0-1 16,7 0-1-16,-7 0-1 0,8 0-2 16,-8 0 3-16,0 0 2 0,0 0 10 0,0 0 3 15,4 3 2-15,-4-3 1 0,0 0-1 0,0 0 2 16,7 0 2-16,-7 0 0 0,0 0 4 15,8 0 2-15,-8 0 3 0,0-3 0 0,0 3 0 16,0 0-2-16,4-2-3 0,-4 2-1 16,7-3-5-16,-7 3-1 0,0-2-5 0,0 2-5 15,4-3-5-15,-4-1-7 0,0 4-2 0,7-2-7 16,-7-1-2-16,8 1-2 0,-8 2 1 16,0-3 1-16,4 0-1 0,3 3-1 0,-7-3-1 15,0 3 0-15,4-3 3 0,-4 3 1 16,0-2 0-16,8-1-2 0,-8 1-2 0,7 2 0 15,-7-3 4-15,4-1-1 0,-4 2 1 0,0 2-5 16,8-3 1-16,-1 2 0 0,-7 1-2 16,0-6 2-16,4 6-1 0,4-4 1 0,-8 1 0 15,0 3 1-15,4-2-1 0,-4 2 0 16,7-3 0-16,-7 3 2 0,8-2 0 0,-8 2-2 16,0-4 0-16,3 1-1 0,5 3 2 0,-8-2 0 15,0-1 1-15,4 3-2 0,-4-1 0 16,0-3 2-16,7 1-2 0,1 3 2 0,-8-2-6 15,0-2 2 1,4 2 0-16,-4-1 5 0,0 1-3 0,0 2 0 16,7-4-2-16,-7 1 0 0,4 3-1 0,-4-2 2 0,0-1 2 0,8 3 0 15,-1-3 4-15,-7 1-4 0,0 2-1 0,4-3-1 16,-4 1 0-16,8-2 2 0,-1 4 1 16,-7-2-2-16,4 0 0 0,4-1 0 0,-5-3 0 15,-3 6 0-15,8-3 0 0,0 0 2 0,-8-2-1 16,11 2-1-16,-11-1-4 0,0 2 1 15,4 0 3-15,3-2 3 0,1 3-2 0,-8-3-1 16,4 2 0-16,-4-1 0 0,7 0 0 16,1 1 0-16,-8-2 0 0,4 2 0 0,3 2 2 15,-7-4-2-15,0 3 2 0,4-2-3 0,-4-1 0 16,8 2-1-16,-1-1 2 0,-7 1 0 16,4 2-2-16,4-3 2 0,-8 0 1 0,3 1-1 15,-3-2 0-15,8 2 0 0,0-1 1 16,-5 1-1-16,-3-4 0 0,12 3 0 0,-5 0 0 15,1 1 0-15,-4-4 0 0,3 4 0 16,1-2 0-16,-8 2 0 0,11-1 3 0,-11 1-2 16,4-1 0-16,4-1-2 0,-1-1 0 0,-3 3 1 15,4-1 0-15,-5 1 0 0,5-5 1 16,0 5 0-16,-8-3-2 0,3 2 0 0,5-1-2 16,-4-1 3-16,3 0 3 0,1 3-2 0,-4-2-1 15,3-1 0-15,1 2-1 0,-4 2 1 16,3-6 0-16,-3 1 0 0,4 4 0 0,-1-1 0 15,-3-3-3-15,4 1 0 0,-5 1 1 16,13-1 4-16,-13 1-1 0,-3-2-1 0,16 0 2 16,-13 0-2-16,5 1 3 0,3-1-2 0,-3 2-1 15,3-4 0-15,-7 1-2 0,4 2 0 16,-1-2 4-16,-3 3-4 0,7-2 2 0,-3 2 0 16,3-3 2-16,-3 2-2 0,-1-1-2 15,5 1 2-15,-8 0 0 0,3-3 4 0,1 4-1 16,3-1-3-16,-7-1-3 0,11 1 2 0,-11 0 1 15,11-2 0 1,-11 2 1-16,7 0 0 0,-3-1 1 16,3 1-2-16,-3 0-3 0,3-4 1 0,1 4 0 0,-1 0 2 0,-3-4 0 15,3 4 0-15,4-2 0 0,-4 0 2 0,-7 1-2 16,11 0-2-16,-3-1 2 0,-1 1 0 16,1 0 0-16,3-2 0 0,-4 2-2 0,-7 1 0 15,11-3 2-15,-4 2 0 0,1 0 0 0,-1-2-1 16,1 3 4-16,3-1-1 0,-12-2-2 15,13 3 0-15,-5-1 0 0,-7-2 0 0,11 2 0 16,-4 0 0-16,-7 2 0 0,11-5 0 16,-11 4 2-16,8-1-4 0,3 1 2 0,-4-4 0 15,-3 4 4-15,3 0-1 0,0-4-3 0,-3 4 0 16,3-4-3-16,1 4 3 0,-5 0 7 16,5-4-5-16,-5 1 1 0,5 2-8 0,-9 1 1 15,13-4 4-15,-13 4-2 0,5-3 2 16,3 2 0-16,-3-2 2 0,-4 2-2 0,7-2-2 15,4 3 2-15,-11-4-1 0,11 2 0 0,-11-2-2 16,7 1 3-16,-3 0 2 0,0 2-1 16,3-5-4-16,-7 2 3 0,11 2 0 0,-11-2 0 15,11-2 0-15,-4 2 0 0,-7-1 3 16,11-1-2-16,-3 2 2 0,-9-2-1 0,13 2 2 16,-5-1 2-16,-7 0-3 0,11-3 4 0,-4 7 1 15,1-6 1-15,-1 1-2 0,4 1 1 16,-11-2-3-16,7 4 1 0,4-3-1 0,-11 3-3 15,8-4-1-15,-5 4-1 0,5 0 0 16,-5 0-3-16,5-1 3 0,-5 2 0 0,5-5 3 16,-5 4-1-16,4-3-1 0,-7 2-1 0,11 2 0 15,-11-2 0-15,11 1-1 0,-11-1 1 16,4 2 0-16,3-2 0 0,-3 1-1 0,3 1-4 16,-7-1 1-16,4 4 1 0,-1-5 7 15,4 2 0-15,-7-2 2 0,11 1 1 0,-11-1-7 16,11 4-2-16,-3-3-3 0,-8 0 5 0,3-1-3 15,5 4 0-15,-5-4 3 0,4 1 0 16,-3 2 2-16,-4-1-1 16,11 1-1-16,-11-2 1 0,7 0-2 15,-11 2 0-15,15 1-1 0,-11-1 4 0,4 0-1 0,-4 1 2 0,3 0-3 16,1-4 0-16,-5 7-2 0,-3-5 0 0,12 2 0 16,-5-2 5-16,1 0-3 0,-4 2 0 0,-4 0-3 15,15-1 3-15,-11 0 6 0,3 2 0 0,-3-3-5 16,11 0-4-16,-15 1 1 0,12 0 0 15,-9-1-1-15,5 0 0 0,0 1 3 16,-5 1 0-16,9 0 0 0,-12 0 0 0,15 0 0 16,-11-1 3-16,-4 3-1 0,15-2-1 0,-15 1-1 15,4-1-1-15,3 2 1 0,-7-2 1 0,4 2-1 16,4 0 2-16,-1 1-2 0,-7-4 0 16,4 4-2-16,4-2 2 0,-8 2 2 15,0-1 2-15,3 3-3 0,-3-3-1 0,0 1-2 16,0 2 2-16,8-3 1 0,-8 3 0 0,8-3 0 15,-8 3-1-15,0-3-1 0,0 3-4 0,0 0 3 16,0 0 1-16,0-2-1 0,0 2-1 16,3 0 3-16,-3 0 3 0,0 0 0 15,0 0-3-15,0 0-4 0,0 0 1 0,0 0 1 16,0 0 2-16,0 0 0 0,0 0 2 0,8 0-1 16,-8 0-1-16,0 0 0 0,0 0 0 0,0 0 2 15,0-3 0-15,0 3-1 0,0 0 0 16,0 0-1-16,0 0 0 0,0 0 2 15,0 0 1-15,0 0-2 0,0 0 0 0,0 0 2 16,0 0 4-16,0 0 3 0,0 0 3 0,0 0-2 16,0 0-4-16,0 0 2 0,0 0-3 0,0 0 0 15,0 0-1-15,0 0 10 0,0 0 18 16,0 3 17-16,0-3 7 0,0 0 3 16,0 2-1-16,-8 1-6 0,8 0-1 0,0 0-2 15,0-1 4-15,-3 1 7 0,3 0 13 0,0 3 10 16,-8-4 10-16,0 4 7 0,8-1 2 0,-3 1-3 15,3-1 1-15,-8 0-5 0,4 4-15 16,4-5-21 0,-7 6-24-16,-1-2-10 0,4-1-4 15,-3 1 5-15,3 4-5 0,4-3-3 0,-15-1-8 0,15 3 3 0,-4-3 3 0,-4 3-3 16,1 1-2-16,3-2-4 0,-4-1 0 0,8 2 4 16,-3-1-5-16,-5 2 1 0,0-5 0 15,8 5 1-15,-3-4 2 0,3 0-2 16,-12 3 2-16,12-3 3 0,0 3 2 0,-7-5 0 15,-1 2 0-15,8 0-6 0,-4-2-1 0,4-1-4 16,0 4 0-16,0-6-3 0,-7 2 3 0,7 0-5 16,0-1-5-16,-4-2-2 0,4 3 2 15,0-2 2-15,0 1 3 0,0-4 0 0,0 2 5 16,0-2-2-16,0 3 1 0,0-2-1 16,0-1 1-16,0 0-3 0,0 4-1 0,0-4 0 15,0-4 0-15,0 4 0 0,0 0 4 0,0-4 2 16,4 2-1-16,3-2-1 0,-7 1-2 15,0-2-8-15,4-1 2 0,4 1-3 0,-1-3 10 16,-3-1-7-16,4-2 8 0,-5 3-1 16,5-3 1-16,0 3-7 0,-5-6 1 0,5 3-4 15,-4 0 2-15,11-2 4 0,-11 2 4 0,11-6-3 16,-11 6-1-16,3-3-2 0,5 2 0 16,-5-3-10-16,5 3 6 0,-9-1 0 0,13 2 10 15,-13 0 8-15,13 0 0 0,-13 0-6 16,5 0-6-16,-4 0-4 0,3 2 1 0,1 1-1 15,-4 3 4-15,3-3-4 0,-7 2 1 0,4 0 1 16,-4 1 9-16,8 2 0 0,-1-2 3 0,-7 2 3 16,0 0 1-16,4 1-1 0,-4-1-5 15,0 3-8-15,0-3-1 0,0 3 1 0,-4 0 3 16,4 0-1-16,0 0-6 0,-7 0-2 16,7 3 2-16,-8-3 8 0,8 0 4 0,-4 3-9 15,-3-3 2-15,3 2-1 0,4-2 12 0,-8 3-8 16,1 0 0-16,3-3 0 0,-4 3 8 15,5-1-2-15,-5 1 3 0,0-3-1 0,5 3-1 16,-5-1-3-16,0-2-3 0,5 4 1 16,-9-2-4-1,5-2-2-15,-1 3-1 0,4 0 1 0,-7-1 2 16,3-2-2-16,1 3 2 0,3 0-4 0,-11 0 2 0,11-1 0 0,-4 1 0 16,5 0 0-16,-5-1-1 0,0 2 1 0,5-3 3 15,-9 6-2-15,12-7 0 0,-15 1-3 0,15 4-1 16,-4-3-3-16,-3 1 1 0,3-1 5 0,4 1 5 15,-15 0-4-15,15-3 2 0,0 2-3 16,-4-2-2-16,4 0 0 0,-8 4 2 0,8-4-2 16,-7 1 1-16,7-1-5 0,0 0 5 15,0 0-3-15,0 4 3 0,-4-4-4 0,4 0 1 16,0 2-2-16,0-2 4 0,-8 0 1 0,8 0-4 16,0 0-1-16,0 0 9 0,0 0 0 15,0 0 2-15,0 0-5 0,0 0 3 0,0 0-5 16,0 0 4-16,0 0-7 0,0 0 2 15,0 0-1-15,0 2 5 0,0-2-2 0,0 0 2 16,0 0 1-16,0 5 0 0,0-3 0 0,0-2 0 16,0 2 1-16,8 1 1 0,-8 0-4 15,4 0 0-15,-4-3-4 0,0 3 1 0,0 0 1 16,7 0 4-16,1-1-2 0,-8 0 1 16,0-2-3-16,4 7 2 0,-4-5 0 0,0 0 4 15,7 1 0-15,1 0-4 0,-8 3 0 0,4-3-4 16,3 2 4-16,-7-3 2 0,0 5 3 15,4-5-2-15,-4 3-1 0,8-2-1 0,-1-1 1 16,-7 2-3-16,4-1-3 0,-4-1 0 16,8 3 2-16,-8-1 6 0,0-1 2 0,0-3 3 15,3 2 2-15,-3 2-1 0,0-3 2 0,0-1-2 16,0 3 4-16,0-3 1 0,0 3-3 0,0-3-1 16,0 3-6-16,0 0-1 0,0-3-4 15,8 0-2-15,-8 2 4 0,0-2-6 16,0 0-1-16,0 0-6 0,0 0-12 0,0 0-48 15,0 0-153-15,0 0-207 0,8-2-224 0,-8-1-211 16,0-3-126-16,0 2 65 0,0-2 239 0,0-1 267 31</inkml:trace>
  <inkml:trace contextRef="#ctx0" brushRef="#br0" timeOffset="3931.19">3291-9 108 0,'0'-3'163'0,"0"3"-7"16,0 0 1-16,0 0 11 0,0 0 8 15,-8 0 6-15,8 0 0 0,0 0-4 0,0 0-7 16,0 0-8-16,0 0-14 0,0 0-17 15,0 0-14-15,0 0-12 0,0 0-2 0,0 0-1 16,0 0 7-16,0 0 3 0,8 0 1 0,-8 0-1 16,0 0 8-16,0 0 14 0,3 0 19 15,-3 0 17-15,8 0 13 0,0 0 3 0,-8 0 0 16,3 0 2-16,5 0 0 0,-4-2-15 16,3 2-29-16,5 0-40 0,-5 0-34 0,1-3-19 15,3 3-14-15,-7-4-10 0,11 4-11 0,-3-2-7 16,-1-1-2-16,-3 3-3 0,3 0-3 15,-4 0 2-15,5-2-2 0,-8 2 4 0,11 0-5 16,-4 0-3-16,-7 0-1 0,-4 0 1 16,15 0 2-16,-11 0-1 0,-4 0-1 0,8 0-10 15,-5 0-42-15,5 0-71 0,-8 0-99 0,7 0-91 16,-7-3-56-16,0 3-16 0,0-3-16 16,0 0-33-16,0 0-32 0,0 3-20 0,-7-2-34 15,-1 2 2-15,8 0 70 0,-3 0 136 16</inkml:trace>
  <inkml:trace contextRef="#ctx0" brushRef="#br0" timeOffset="4309.82">3412 7 169 0,'-8'6'161'0,"8"-6"-9"0,0 3 2 31,0-1 5-31,0 1 9 0,-3 0 3 0,3-1-5 15,0 2-6-15,0 1-2 0,0 0 2 16,-8 1-3-16,8-1-4 0,-4 1-9 0,4 0-9 16,0 2-9-16,-7-2-10 0,7 1-11 0,-8 1-14 15,8 1-8-15,0-5-8 0,0 8-6 16,-4-6-4-16,4 3 0 0,0-1-1 0,0-1 5 16,-7 1-4-16,7 1-2 0,-4 1-2 0,4-6 2 15,0 6 7-15,0-3 7 0,0 0 8 16,0 2 15-16,0-1 12 0,0 1 3 0,-8-2-14 15,8 2-10-15,0-1-6 0,0 1-6 0,0-2-14 0,0-1-11 0,0 2-4 16,0-2-6-16,0 2-13 0,-7-2-7 16,7-1-8-16,0 1-7 0,0-4-5 0,0 2-9 15,0-2-43-15,0 1-79 0,0-3-104 16,7 0-82-16,-7-3-63 16,8 1-78-16,-8-4-86 0,0 0-107 0,0 4-39 0,0-4 74 0,0 0 160 0</inkml:trace>
  <inkml:trace contextRef="#ctx0" brushRef="#br0" timeOffset="3232.87">2593-251 56 0,'-8'-3'75'0,"8"3"2"0,0-3 5 16,8 1 2-16,-8-2 4 15,0 4-2-15,0-2-1 0,7-1-5 0,-7 3-6 16,0-2-4-16,0 2-1 0,0-3-2 15,0 3 1-15,0 0 5 0,0-4 4 0,0 4 0 16,0-2 3-16,0 2-4 0,4-3-2 16,-4 3-3-16,0 0-2 0,0 0 1 0,0 0 2 15,0 0 3-15,0 0 3 0,8 0 0 0,-8 0 0 16,0 0 2-16,0 0 6 0,0 0 10 16,0 0 4-16,0 0-1 15,0 0-4-15,4 0-9 0,-4 0-14 0,0 3-11 0,7-3-12 0,-7 0-7 0,8 0-2 16,-8 0 1-16,4 0-2 0,-4 2-3 0,15-2-1 15,-15 0-3-15,11 4-5 0,-11-1-8 16,4-3-2-16,4 2 12 0,-1 1 26 16,4-1 44-16,-7 4 41 0,4-3 24 0,-1 2-12 15,-3 1-29-15,4 0-23 0,-4-1-8 0,3 1 3 16,1 2-11-16,-4-3-18 0,3 1-23 0,1 2-10 16,-4 0-8-16,3-2-7 0,-3 3 0 15,-4-5-2-15,15 5 3 0,-15-1 16 16,4 1 19-16,3-2 10 0,-7 4-9 0,4-3-13 15,-4 4-11-15,8-3-7 0,-8 1-2 0,7 1-7 16,-7 1-2-16,0-5-9 0,0 5 7 0,0-2-5 16,0 1-1-16,0-2-7 0,0 1 2 15,0 2 0-15,0-1-2 0,0-1-1 0,0 2 1 16,4-4 2-16,-4 3 0 0,0-4-3 16,0 1 1-16,0 4 2 0,0-4 0 0,0 1 0 15,8 0-1-15,-8-2 6 0,4-1-4 0,-4 0-3 16,0 1-2-16,7 0 3 0,-7-5 3 15,8 3 1-15,-8 0 2 0,4-1-1 0,-4-1 1 16,0-1 2-16,7 1-2 0,1-3 2 0,-8 0-4 16,0 0 2-16,11 0-4 0,-11-3 0 15,4 3-1-15,-4-2 1 0,15-1-1 16,-15-1 0-16,4 2-1 0,3-1-3 0,-3-2 3 16,4 3 1-16,-1-5 2 0,-3 5 2 0,-4-3-4 15,15-1 0-15,-11 3 0 0,4-5 4 0,-5 1 1 16,5 3-1-16,0-5-3 0,-5 4-1 15,5-3 1-15,-4 0-1 0,3-4 0 16,1 4 0-16,-4-3 1 0,3-3-1 0,-3 4 2 16,11-1-2-16,-15-3-3 0,4 2 0 0,11-1 0 15,-15 2 5-15,12 0-1 0,-12 1-2 0,3-2 1 16,5 1 0-16,0-2 4 0,-5 2 1 31,5-1 0-31,-8-2-1 0,4 3-1 0,-4 3-2 16,7-4-1-16,-7 3-1 0,8-3 2 0,-8 0 1 15,0 4-1-15,4 1-1 0,-4-5 0 16,0 5 0-16,0-5 2 0,0 4-2 0,0 0-2 16,0 0-1-16,0-1 2 0,0 4 1 0,0-4 1 0,0 4 1 15,0-4-1-15,0 4-1 0,0 0 2 16,0-1 0-16,0 1-1 0,0 0-4 0,0-1-5 16,0 3-1-16,0 0-3 0,0 1 0 15,0-1 2-15,0 1-16 0,0-2-58 0,0 1-95 16,0 1-106-16,0-1-66 0,7 3-23 0,-7-5-32 15,8 5-61-15,-8 0-83 0,0 0-104 16,0 4 8-16,0 0 99 0,0 5 195 0</inkml:trace>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6:01.404"/>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413 9 14 0,'0'-3'131'0,"0"3"14"0,8-3 8 16,-8 3-1-16,3 0-2 0,-3 0-6 16,0 0-5-16,0 0-3 0,0 0-6 0,0-2 0 15,0 2-6-15,8 0 7 0,-8-3 10 16,0 3 5-16,0 0-5 0,-8 0-14 16,8 3-16-16,0-3-12 0,0 2-8 15,0-2-7-15,-3 3-12 0,-5 0-12 16,4 3-14-16,4-1-7 0,-15 0 0 0,11 1 9 15,-3-1 5-15,-5 3 2 0,5 1-10 16,-5 0-3-16,5-2-5 0,-5 2-7 0,1 0-5 16,0 4-9-16,-1-2-1 0,-3 2-4 15,11-2-1-15,-7 1 1 0,-4 1 1 16,3-3 0-16,5 2-4 0,-5 3-7 16,1-5 1-16,3-2-1 0,5 3 0 0,-9-3-1 15,5 3-10-15,-1-5 0 0,4 2 2 16,4-5 12-16,-7 2 0 0,3 1-4 15,4-1 1-15,0-2 0 0,-8 0 2 0,1 0 0 16,7-3 0-16,0 3 0 0,0-3-3 16,0-3-4-16,0 3 5 0,7-3 2 15,-7 0-1-15,8 0-3 0,-8 1 0 16,4-3 1-16,3-4-3 0,-7 4-1 0,4-1 3 16,4-2 2-16,-1-1 2 0,-3 1-4 15,4-3-1-15,-5 1-2 0,5-2 7 16,0 1 1-16,-5-1 0 0,5 2-3 15,-4-1 0-15,-4-1 2 0,15 2 1 0,-15-1-3 16,0 2-2-16,4-2 2 0,-4 2 9 16,0 3-1-16,7-3-3 0,-7 1-7 15,0 2-3-15,0 1 1 0,-7 0 0 16,7 1 0-16,0-1 3 0,-4 2-8 0,4 1 3 16,-15-1-1-16,15 3 10 0,-12-3 1 15,12 3 1-15,-3 0-2 0,-13 0-5 16,13 0 0-16,-9 0 1 0,5 3 0 0,-5-3 0 15,1 0-2-15,-4 3 6 0,11-1-4 16,-11 1 0-16,3-1-7 0,1 1 2 16,0-3 7-16,3 4 6 0,-3-2-5 0,3-2-5 15,4 3-2-15,-11-1 2 0,11-2 5 16,-3 3 0-16,3-3-1 0,-11 0-2 16,15 0-1-16,-4 4 0 0,4-4-4 0,-8 0-2 15,5 0-30-15,3 0-75 16,0 0-131-16,0 0-138 0,0 0-118 0,0-4-78 15,3 1 1-15,5 1 92 0,-8-1 157 0</inkml:trace>
  <inkml:trace contextRef="#ctx0" brushRef="#br0" timeOffset="17191.53">1372 207 18 0,'0'0'90'0,"0"0"11"0,0 0 15 15,0 0 9-15,0 0 2 0,0 0-3 0,0 0 0 16,0 0-1-16,0 0 0 0,0 0 8 0,0 0 0 16,0 0 3-16,0 0-2 0,0 0 0 15,0-2-2-15,0 2 0 0,0 0-2 16,0-4-6-16,0 4-9 0,0 0-11 0,0 0-11 16,0-2-16-16,0 2-14 0,0 0-15 15,0-2-14-15,0 2-10 0,0 0-10 0,8-4-4 16,-8 4 0-16,7-2 2 0,-7 2 2 0,4-4-1 15,-4 4-1-15,8-2-3 0,-4-1-3 16,-4 3-2-16,7-3-1 0,1 3 2 0,-4 0-1 16,-4 0 0-16,15 0-4 0,-15 0 2 15,4 3 2-15,3-3 0 0,-3 3-1 16,4-1 2-16,-1 2 1 0,-7-2-1 0,4 2 0 0,3-2 1 16,-7 4-1-16,4-4-1 0,-4 3 1 0,0 1 9 15,8-4 10-15,-8 4 7 0,0 0 0 0,0 1-6 16,0-6-2-16,0 4-2 0,0 1-2 15,0-4-5-15,-8 4-2 0,8-3-2 16,0 2 1-16,-4-1-3 0,4 1-3 0,-7-3-3 16,3 1 0-16,-3 0 1 0,-1 0 0 0,4 0-1 15,4-1 0-15,-7 1 0 0,3-3 2 0,-4 2-1 16,1-2 1-16,7 0-1 0,-4 0-1 16,4 0 0-16,-8 0-3 0,1-2 2 0,7-1 6 15,-4-2-2-15,-4 2-1 0,8 0-8 16,-4-2 2-16,4 0 2 0,0-2-1 0,0 2 2 15,0-1 0-15,-7-2-1 0,7 2 0 0,0-1 2 16,0-1 0-16,0-1-1 0,7 1 1 16,-7 2-2-16,0-2 0 0,0 0-1 0,0 0 3 15,0-1 1-15,0 5-1 0,4-5 0 16,-4 3 2-16,0-3-4 0,8 2 2 0,-8 1-1 16,4-2 2-16,-4 3 1 0,0-2-1 0,7 0-5 15,1 2 2-15,-8-3-2 0,4 4 1 16,-4-1 3-16,7-1 0 0,1 3 0 0,-8-2 0 15,4-1-2-15,3 3 1 0,-3-2 0 0,4-1 0 16,-1 1-1-16,4 2-9 0,-7-2-19 16,11-1-32-16,-11 1-36 0,8 0-46 0,3-1-52 15,-11 0-52-15,11 1-40 0,-11-1-27 16,3 3-26-16,-3 1-36 0,11-1-19 0,-11 1 39 16</inkml:trace>
  <inkml:trace contextRef="#ctx0" brushRef="#br0" timeOffset="13663.03">773-140 11 0,'0'-2'44'0,"0"-2"-4"0,0 1-2 16,0 3 2-16,0-2 1 0,0 2 6 15,0-2 3-15,0 2 2 0,0 0 2 0,0 0 4 16,0 0 2-16,0 0 3 0,0 0-1 0,0 0-1 15,0 0 2-15,0 0 6 0,0-3-1 0,8 3 4 16,-8-3-1-16,0 3 0 0,0 0-4 16,0 0-6-16,7 0-4 0,-7 0 1 15,0 0 1-15,0 0 2 0,0 0 2 0,0 0 0 16,0 0-6-16,0 0-4 0,0 0-3 0,0 0-7 16,0 0-9-16,0 0-11 0,0 0-8 0,0 0-6 15,0 0-5-15,0 0 12 0,0 0 22 16,0 0 18-16,0 3 1 0,4-3-12 15,-4 3-9-15,8-3-13 0,-8 2-5 0,0-2-6 16,4 2-1-16,-4 1 11 0,7 1 9 0,1-2 9 16,-8 3-5-16,3-2-6 0,-3 0-4 0,8 3-3 15,-4-3-1-15,-4 1 3 0,7 1 0 16,1-1-3-16,-8 1-5 0,0-1-4 0,4 1-3 16,-4 3 0-16,7-1-1 0,1-3-1 15,-8 1-3-15,4 1 2 0,3 2 0 0,-7 1-2 16,0-4 2-16,0 6-2 0,4-3 0 0,-4 1-1 15,0-1-1-15,0 0-1 0,0 4 1 16,0-5-2-16,0 5 1 0,0-5-1 0,0 5 0 16,-4-3 0-16,4 1 2 0,0-1-4 15,0 1 4-15,-7-1-1 0,7-2 1 0,-4 2 0 16,4 2-2-16,0-3-1 0,0 1-2 0,0-1-1 16,-8 0 2-16,8 0 4 0,0-3-1 15,-7 4-1-15,7-4-4 0,0 1 1 0,0 0-1 16,0 0 2-16,0-1-1 0,7 0 0 15,-7-2 2-15,8-1-2 0,-8 4 0 0,0-3 3 16,0 2 0-16,4 0 0 0,3-4 0 0,-7 2-3 16,4-1 1-16,-4 1 1 0,8-3 4 15,-1 3-1-15,-3-3-1 0,-4 0-1 0,11-3 1 16,-3 3-2-16,0 0 1 0,-5-3-1 0,5 3 2 16,0-5 0-16,-5 4 1 0,5-4 1 15,-4 3-2-15,11-1 1 0,-11-2 0 0,3-1-1 16,-3 0 2-16,11 1-2 0,-11-1 0 15,-4-2-1-15,11 2 0 0,-3-2 0 0,0 2 0 16,-5-1 2-16,13-2-1 0,-13-1 0 0,5 0-1 16,-4 0-1-16,11-1 1 0,-11 0 0 0,3 1 0 0,-3-2-3 0,11 1 2 0,-11 1 0 15,11-2 1-15,-11 1 2 0,4 0 0 16,-5 0 0-16,5 0-1 0,0 0-1 0,-5 0 1 16,5 0 2-16,-4 2-6 0,3-1 3 0,1-1 0 15,-8-1 7-15,4 3-3 0,-4-3-3 16,0 0 0-16,7 5 3 0,-7-4-1 0,4-1-2 15,-4-2 0-15,0 7-1 0,0-5 2 16,0 2-4-16,0-3 1 0,0 3 1 0,-4 2 1 16,4-3-1-16,-7 0 14 0,7 3 14 0,0-1 11 15,0 1-7-15,-4 3-9 0,4-3-5 32,0 2-6-32,0 0-6 0,0 1-6 0,0 2 1 0,0 1-1 15,-8-1 0-15,8-3-3 0,0 6 3 16,0-2-3-16,0-1 3 0,0 0-5 0,0 3-1 15,0-2 0-15,0-2-10 0,0 4-32 0,0 0-58 16,0 0-77-16,0-2-74 0,-7 2-68 0,7 2-60 16,0 2-84-16,0 1 6 0,-4 0 83 15</inkml:trace>
  <inkml:trace contextRef="#ctx0" brushRef="#br0" timeOffset="17737.89">1846 311 87 0,'0'0'105'0,"0"-2"-3"0,0-1 5 16,0 3 9-16,4-2 3 0,-4 2 2 0,0-4-1 15,8 4-4-15,-8-3-3 0,0 3-8 16,0 0 0-16,0 0 0 0,0 0 6 0,0 0 8 16,0 3 8-16,0-3 1 0,0 4-6 0,-8-2-17 15,8 3-18-15,-4-2-18 0,4 3-23 16,-15-3-17-16,15 4-12 0,-4 0-5 0,-3 0-4 16,3-2-6-16,-11 4-2 0,15 0-37 15,-4-5-64-15,-11 2-95 0,11 3-91 0,-4-4-103 16,5-1-85-16,-5 3 21 0,0-7 103 0</inkml:trace>
  <inkml:trace contextRef="#ctx0" brushRef="#br0" timeOffset="18900.36">2097-194 16 0,'0'-4'171'31,"0"4"-13"-31,0 0-7 0,0-3-8 0,0 3-4 16,3 0-3-16,-3-2-3 0,0 2-5 0,0 0-1 0,0 0-15 0,0-3-15 16,0 3-13-16,0 0-19 0,0 0-11 0,8 0 0 15,-8 3 13-15,0-3 15 0,8 0 6 16,-8 2 4-1,0 1-6-15,3 1-6 0,5-2-16 0,-8 1-13 16,0 2-15-16,4-3-12 0,3 7-7 0,1-4-7 16,-8 2 1-16,4 1-4 0,3-1-3 15,-3 4-1-15,-4 1-2 0,8 0 1 0,-1-3 1 0,-7 3 1 16,4 0-1-16,-4 1 0 0,0 0-3 0,8 1 2 16,-8 0 0-16,3-1 1 0,-3 4-3 15,0-3 1-15,0 2 1 0,0-2-1 0,0 0-3 16,0 3 2-16,0-3 0 0,-3 2 3 0,3-3-3 15,0 3 2-15,0-4-2 0,-8 2 1 0,8-1 2 16,0 1-2-16,0-2 1 0,0-2-2 16,0 1-3-16,0 2 1 0,0-7 7 15,0 6-2-15,-4-5-2 0,4 2-5 0,0-4-2 16,0 4 3-16,0-4 0 0,0 0 1 0,0-2-1 16,4 3 3-16,-4-3 0 0,0-1 3 0,8-2-1 15,-5 0 4-15,-3 0-2 0,16-2-2 16,-13-1-7-16,5-3 4 0,-1 3 1 15,5-2 0-15,-8-3-1 0,3 2 2 0,5-1 2 16,-5-2 0-16,5 0-1 0,-5 1-1 0,5-3 0 16,-5 3 1-16,4-3 5 0,-7 3 8 0,11-2 11 15,-11-2 2 1,4 0-1-16,-4 3-3 0,11-3-3 0,-15 0-1 16,4 1-2-16,7-2-2 0,-11 2-5 0,8-3-2 15,-1 1-3-15,-3-1-2 0,-4 0-4 16,7 3 1-16,1-3 1 0,-8 0 3 0,4 1 1 15,3-1 0-15,-7 0 3 0,0 3-4 0,4-3-7 16,-4 0 2-16,8 5 2 0,-8-6 4 0,7 6-4 16,-7 0-1-16,0-3-1 0,0 3 3 15,0-1 0-15,0 1 4 0,4 1-1 0,-4 2 3 16,0-2-3-16,0-1-3 0,8 3-1 0,-8 2-1 0,0-2-1 16,0 1 3-1,0 0 0-15,0 1-3 0,0-1 0 0,0 1-3 0,0 0 2 0,0 1-1 0,0 0 1 16,0 0-4-16,0 1-18 0,0-1-42 0,0-3-68 15,0 6-95-15,0-2-107 0,0-1-118 16,0 3-82-16,0 0 26 0,0 0 120 16</inkml:trace>
  <inkml:trace contextRef="#ctx0" brushRef="#br0" timeOffset="21460.35">2646 292 70 0,'0'0'75'0,"0"0"0"16,0 0-1-16,0 0-5 0,0 0 0 0,0 0-5 15,0-2 1-15,0 2 4 0,0-3 1 0,0 3 0 16,0 0-9-16,0 0-5 0,0-3-7 15,0 3 1-15,0 0-1 0,0-3 2 16,0 3 0-16,0 0 4 0,0 0 6 0,0-3 2 16,0 3 5-16,0 0 3 0,0 0 6 0,0-2-5 15,0 2-6-15,0 0-10 0,0 0-16 0,0 0-13 16,0 0-8-16,0 0-5 0,0 0-1 16,0 0 2-16,0 0 2 0,0 0 3 15,0 0 1-15,0 0 4 0,0 0 3 0,0 0 6 16,0 0 4-16,0 0 1 0,0 0-2 0,0 0 1 15,0 0 1-15,0 0 1 0,0 0-3 0,0 0-3 16,0 0-8-16,0 0 1 0,0 0-7 16,4 0-2-16,-4 2-7 0,0-2 0 0,0 0-5 15,0 0 5-15,0 0 11 16,0 3 14-16,0-3 3 0,0 3-1 0,0 0-7 16,-4 0-2-16,4-1-7 0,0 1-6 0,0-1-5 15,0 1-1-15,0 1-3 0,0-2-1 16,0 3 3-16,0-2-1 0,0-1-2 0,0 2-2 15,0 1 0-15,0 0-2 0,0-2 3 0,0 1-3 16,0 1 2-16,0-3-2 0,0 1-2 0,4 3 0 16,-4-1 0-16,0-2-1 0,0-2 0 0,0 7 1 15,8-7 0-15,-8 5-3 0,0-3 2 16,7 0 2-16,-7 0 3 0,4 0-4 16,-4-1 1-16,0 2 0 0,8 1 1 15,-8-5-2-15,4 2-2 0,-4 0 2 0,7-2-1 0,1 4 2 16,-8-4 1-16,3 0 2 0,-3 0-2 0,16 0 0 15,-16 0 0-15,0 0-2 0,3 0-3 0,5-4 0 16,-8 4 3-16,4 0 4 0,-4-2 0 16,7 0-2-16,1 2 0 0,-8-5 0 0,4 1-2 15,3 2-2-15,-7-1 2 0,4 0 2 0,-4 0 0 16,8 0 1-16,-8-3 0 0,7 5-3 16,-7-2 1-16,0-3-4 0,4 3 2 0,-4-2 6 15,0 1-2-15,0-1-3 0,8 3-7 0,-1-1 3 16,-7-3 4-16,0 3-1 0,0-2 1 15,0 3 0-15,4-1 2 0,-4-1 1 0,8 2-3 16,-8-1 2-16,0 1-4 0,0-1 2 16,0 1 0-16,0-2 0 0,0 4 0 0,3-3 0 15,-3 3-3-15,0 0 0 0,0-2-1 0,0 2 2 16,0 0 0-16,0-3 0 0,0 3-2 16,0 0 1-16,0 0 1 0,0 0 0 0,0 0 1 15,0 0 1-15,0 0 1 0,8 3 3 16,-8-3-2-16,0 2-1 0,0 1-1 0,8-3 0 15,-8 6 3-15,0-3-3 0,0-1 1 16,0 1 1-16,0 3 0 0,0-3-2 0,3 2-2 16,-3 0 2-16,8-1 0 0,-8 1 0 0,0 0 0 15,0 1 0-15,4-1 0 0,-4-1 0 16,0 4 0-16,7-3-2 0,1 0 2 0,-8 1 0 16,4-1 0-16,3-1 0 0,-3 1 0 0,4-1 0 15,-1 0 2-15,-3-2 1 0,-4-2 0 0,15 2-1 16,-15 2 0-16,12-4-1 0,-9 0 2 15,-3 0-3-15,16-4 0 0,-13 2 3 16,5 0-2-16,-4-2-1 0,11 2-2 0,-11 0 0 16,3-4 4-16,1 1 0 0,-4-1 0 15,3 0 0-15,-3 0-1 0,4-3 1 0,-1 5 0 16,-3-5-2-16,4 4 0 0,-8-2 0 0,3-2 1 16,-3 1-1-16,0-1 3 15,8 2-1-15,-8-2-1 0,0-2 0 16,0 3-2-16,8-1 0 0,-8 1-1 0,0 0 0 0,0 0 2 0,0-1-1 15,0 4 1-15,0-4-2 0,0 4 2 16,0 2 2-16,0-2 3 0,0-1-4 0,0 4-4 16,0 0 0-16,0-2 1 0,0 4-2 0,-8-2 2 15,8-2-2-15,0 4-16 0,0 0-35 0,0 0-60 16,0-2-70-16,0 2-78 0,-8-3-85 16,8 3-111-16,-3 0-45 0,3 0 46 15,-8 0 144-15</inkml:trace>
  <inkml:trace contextRef="#ctx0" brushRef="#br0" timeOffset="39846.15">3503 276 56 0,'0'2'201'0,"4"1"-26"0,-4-3-18 0,8 3 8 15,-8 0 16-15,0 0 11 0,0-1-6 16,0 3-11-16,0-2-18 0,0 3-18 0,0-1-27 16,0 0-25-16,0 2-25 0,0 0-17 0,-8 2-16 15,8-4-10-15,-4 4-8 0,4-4-7 16,0-1-3-16,0 5-4 0,0-3 1 0,0 0-8 16,0-3-29-16,0 0-50 0,0-1-58 15,0 2-51-15,0-4-47 0,0 5-48 0,4-3-52 16,-4-2-11-16,0 0 47 0</inkml:trace>
  <inkml:trace contextRef="#ctx0" brushRef="#br0" timeOffset="39559">3257 262 7 0,'0'0'4'0,"-8"0"0"0,8 0-1 0,0-3 2 0,0 3 0 0,0 0 4 15,0 0 5-15,0 0 5 0,0 0 13 0,0 0 11 16,0 0 10-16,0 0 14 0,0 0 13 16,0 0 12-16,0 0 10 0,0 0 5 0,0 0 3 15,0-2-1 1,8 2-9-16,-8 0-10 0,0-4-16 0,0 4-11 0,0 0-6 0,0 0-10 0,0 0-7 16,0 0-11-16,0 0-10 0,0 0-9 15,0 4-4-15,0-4-1 0,0 0 0 0,0 2 6 16,0-2 9-16,0 3 9 0,0-1-1 15,-8 1-8-15,8 3-6 0,0-3-7 0,0 2 3 16,0-2-2-16,0 3-1 0,0-1-4 0,0 0-2 16,-4 1 1-16,4-1 1 0,0 0-2 0,0 2 3 15,0 0-2-15,0 0 0 0,0-2 1 16,0 0 1-16,0 1-3 0,0-1 1 0,0-1-1 16,0 4 1-16,0-7-2 0,0 5 1 15,0-3 11-15,0 0 15 0,0-3 11 0,0 3-2 16,0-3-6-16,0 0-10 0,0 0-7 0,4-3-5 15,-4 3-1-15,0-3-2 0,0 0-1 16,0-3-1-16,0 5-3 0,0-7 0 0,0 4 0 16,0-1 0-16,0-1-3 0,0 1-1 15,0 0 1-15,0-2 1 0,8 2-1 0,-8 0 1 16,0-1 0-16,7 3 0 0,-7-2 2 0,0-1 0 16,4 1-1-16,-4 2-1 0,0-2 1 15,8-1-1-15,-1 1 2 0,-7 2-1 16,0-3 1-16,4 1-3 0,4 2 1 0,-8 1-1 15,4-2-1-15,-4 2 2 0,15-1 2 0,-15 0 1 16,4 1-1-16,3-1-3 0,-3 3-12 0,4-1-31 16,-1 1-52-16,-3-5-74 0,3 5-75 15,-3 0-76-15,-4 0-35 0,8 0 31 0</inkml:trace>
  <inkml:trace contextRef="#ctx0" brushRef="#br0" timeOffset="40294.4">3697 240 14 0,'0'3'189'0,"0"-1"-3"0,0 1-1 16,0 0 5-16,-4-1 0 0,4 2 0 16,0-2-11-16,-8 1-11 0,1 2-21 0,7-1-13 15,-4 1-19-15,4-3-25 0,0 1-27 16,-8 0-24-16,8 0-17 0,-7 0-8 0,7-1-8 16,0 1-1-16,0-3-4 0,0 2 4 0,0-2-2 15,7 3 1-15,1-3-2 0,-8 4 0 16,4-2-4-16,-4 1 5 0,7-1 0 0,1 1 13 15,-4 3 9-15,3-3 4 0,-3-1-9 0,-4 3-7 16,15 2-3-16,-15-2-3 0,4 0-3 16,4 4 0-16,-8-4 16 0,3 1 17 0,-3 2 22 31,8 0 6-31,-8-2 4 0,8 0-3 16,-8 3-2-16,0-1-3 0,0-1-3 0,0 1-11 0,0 0 0 0,-8-4-6 0,8 0-3 15,-8 2-10-15,8-1-10 0,-3 1-6 0,3-3-3 16,-12 2-1-16,12-1-3 0,-7-2-3 0,-1 0-5 15,8-2-15-15,-4 5-33 0,4-5-52 16,-7-5-68-16,3 5-70 0,4-4-57 0,0 0-33 16,0 2-20-16,-8-1-28 0,8 3-29 15,-7-6 37-15,7 3 82 0</inkml:trace>
  <inkml:trace contextRef="#ctx0" brushRef="#br0" timeOffset="41053.41">3985 127 47 0,'-8'0'246'0,"8"0"-44"0,0 0-49 0,-3 0-40 15,3 0-27-15,0 0-10 0,0 0 12 16,-8 0 19 0,8 0 14-16,8 0 11 0,-8 0-5 0,0 0-9 0,3 0-20 0,-3 0-14 15,8 0-14-15,0 0 0 0,-8 0-2 16,11-3-3-16,-11 3-11 0,4 0-14 0,11 0-15 15,-11 0-11-15,3 0-3 0,-3-2-7 0,11 2-3 16,-11 0-20-16,4 0-41 0,-1-3-58 16,5 3-61-16,-12-3-49 0,3 3-52 0,-3 0-60 15,8 0-46-15,-1 0 27 0</inkml:trace>
  <inkml:trace contextRef="#ctx0" brushRef="#br0" timeOffset="40779.82">3993-2 146 0,'3'-6'199'0,"5"1"-30"16,-8 0-32-16,4 1-29 0,3 2-18 0,-7-1-5 16,8 0 6-16,-8 1 12 15,4 2 11-15,-4 2-1 0,0-2-3 0,0 3-7 16,0 2-5-16,0-1-14 0,0 1-11 16,0 3-10-16,0 0-2 0,0 0 5 0,0 3 4 15,0-2-2-15,0 1 1 0,0 4-8 0,0-2-1 16,0 2-10-1,-4 0-9-15,4 2-8 0,0-3 4 0,0 3 5 0,0-1 7 0,0-2 6 16,0 1-2-16,0 3-4 16,0-4-14-16,0 1-9 0,0-1-10 0,4-4-4 15,-4 2-6-15,0 1-3 0,11-5 3 16,-11 2-3-16,8-1 2 0,-1-3-3 16,-3 1 0-16,11-1-1 0,-15-2 0 0,12-1-1 15,-9 2 0-15,5-1-1 0,-1-3 0 0,5 0-1 16,-12 0-15-16,4 0-27 0,3 0-33 0,1-3-36 15,-8-1-39-15,4 2-42 0,3-1-33 16,1-2-20-16,-8 3-12 0,0-2-20 16,0-1-30-16,0 2-31 0,0-2 14 0,0-1 60 15</inkml:trace>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6:00.558"/>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6 1513 28 0,'0'0'30'0,"-8"2"-1"0,8-2 3 0,0 0 0 16,0 0 4-16,0 0 2 0,0 0 2 0,0 0 5 15,0 0 2-15,0 0 1 0,0 0 6 16,0-2 1-16,0 2-2 0,0 0 4 0,0-4-2 16,0 4 2-16,8 0-79 0,-8 0-46 15,0-3-25-15,0 3 63 0,8 0 36 16,-8 0 22-16,0-2 11 0,0 2 9 16,0 0 2-16,0 0-2 0,0 0 5 0,0 0 2 15,0 0 9-15,0 0-1 0,0 0-5 16,0 0 5-16,0 0-1 0,0 0 4 15,0 0 0-15,0 0-1 0,0 0-7 0,0 0-1 16,0 0-8-16,0 0-2 0,0 0-7 16,0 0-5-16,0 0-5 0,0 0-7 15,0 2-1-15,0-2-5 0,0 0 1 16,0 0-3 0,0 0-5-16,0 0-1 0,0 0 0 15,0 0-4-15,0 0-2 0,0 0-3 0,0 0-2 0,0 0 1 0,0 0 0 16,0 0 0-16,0 0-2 0,0 0 2 0,0 0-1 15,0 0 1-15,0 0-2 0,0 0-1 32,0-2 3-32,0 2 2 0,0-2 1 15,0 2 0-15,3-3-4 0,-3 0 0 0,8 1 1 0,-8-2 2 0,8 1 1 0,-8 1 0 32,3-1 0-32,5 1-1 0,-4-4 0 0,-4 3 2 0,7-1-4 0,1 0 1 31,-4-2-2-31,3 1 5 0,-3 0 0 0,11-1 0 0,-11 0 1 0,4 1-4 0,-1-4 2 31,5 2-1-31,-9-2-2 0,13 1-1 16,-5 2 2-16,-7-2 2 0,11-3 2 0,0 2-3 0,0-1-2 0,-11 1 0 0,15-5 1 15,0 4-2-15,-8-4-1 0,16 0-2 16,-8 0 4-16,4 0 1 0,-1-2 0 0,5-1 1 16,-4 1 2-16,7-3 0 0,0 2-3 15,-3-3 0-15,3 2 2 0,0 2-1 16,-7-1-1-16,11-3-1 0,-3 1-1 15,-1 3 2-15,0-2 1 0,1-2 2 0,-9 3-2 16,9-3-1-16,-1 0-1 0,-3 2 1 16,-5-1 0-16,9 0-1 0,-1-4 1 15,-3 4-2-15,3-2 3 0,0-2-1 16,-7 1 2-16,7-3-1 0,5 3-1 0,-1-5 0 16,-4 2 0-16,0 0 0 0,8-4 0 15,0 6 0-15,-7-5 1 0,3 4 1 16,4-4 0-16,-1 3-2 0,-6-2 1 0,7 2-2 15,-4-2 3-15,-4 3-3 0,8 1 2 16,0-2-1-16,-8 1 1 0,4 1-1 16,-3 4 3-16,-5-2-3 0,-3 1 1 15,7 3-2-15,-3 1 1 0,-8-1 0 0,4 1 0 32,-4 3 3-32,0-1-3 0,0 0-2 15,-4 1 1-15,4 1-1 0,0 0 7 0,-8 1-7 0,4 4 2 0,0-4-5 16,1 2 1-16,-13 2 0 0,9-1 6 0,3 2-2 15,-11-1 0-15,11 2-2 0,-15 0 0 16,11 3 2-16,-7-2 0 0,4 1-1 0,-1-2 3 16,-7 3 1-16,4-2 3 0,4 1-2 15,-8 1-1-15,0-1-3 0,3 3 0 16,-3-2 0-16,0-1 7 0,0 3 1 16,8 0-2-16,-8 0-7 0,8-3-3 0,-8 3 1 15,0 0 2-15,0-3 1 16,0 3-1-16,0 0 3 0,0 0 0 0,0 0 0 15,0 0-10-15,0 0-34 0,0 0-59 16,0 3-81-16,-8-3-86 0,8 0-85 0,0 0-34 16,-8 0 48-16</inkml:trace>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1:01.578"/>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52 5985 21 0,'-3'-4'70'16,"3"4"6"-16,0-1 2 0,0-6 5 0,0 5 2 15,0-1-1-15,0 1 3 0,0 2 1 16,0-3 0-16,0 0 2 0,0 3 0 0,0-2-1 16,0-2 1-16,0 4 3 0,0-2-1 0,0 2-2 15,-8 0 2-15,8-3 3 0,0 3-1 0,0 0-3 16,0-2-7-16,-8 2-8 0,8-3-3 0,0 3-2 15,0-5 0 1,0 5 3-16,-3-1-4 0,3-2-1 0,0 3-8 0,0-2-5 0,-8 2-9 0,8-5-2 31,0 2-1-31,-4-1 0 0,4 2-1 0,0-3-4 16,0 2-6-16,0-1-4 0,-7-1-3 16,7 3 0-16,-8-3-4 0,8-2-1 0,0 2-6 15,0 0-5-15,0-4-2 0,0 4 0 0,0-1-4 16,0-2 1-16,0 3-1 0,-4-1 4 0,4 1 0 15,0-4 2-15,0 1-2 0,0 3 1 16,0-4-1-16,0 2-1 0,0-2 1 0,0 0-3 16,0 1-1-16,0 0 1 0,0 0-2 0,0-1 2 15,0 2-2-15,0-2 1 0,0-2 0 0,4 3-1 16,-4-5-1-16,0 7 1 0,0-6 1 0,0 5-3 16,0-5 1-16,8 5-1 0,-8-2 2 15,7 1 0-15,-7-1 3 0,0-2 4 0,0 3 9 16,4 0 3-16,-4-3-4 0,8 2-8 15,-8-2-1-15,0 3 1 0,0-3-1 0,3 3-2 16,-3-3-1-16,0 0-2 0,8 0-1 0,0 3-3 16,-8-4 1-16,0 2 5 0,3 1 8 15,5-1 4-15,-8-1 4 0,4-1 1 0,-4 5 1 16,7-5-2-16,1 1 1 0,-8 1 0 16,4-2 1-16,-4 4 2 0,0-3-1 0,7 2-1 15,1-1 0-15,-8 1 0 0,0-2 0 0,4 3-2 16,3 0 2-16,-7-3 1 0,4 3 6 15,-4 0 3-15,8-4 0 0,-1 4 5 0,-7 0 2 16,0-1 0-16,4 3-1 0,4-3 2 0,-8 1-1 16,3-2 0-16,-3 2-2 0,8-1-10 15,0 3-8-15,-8-3-3 0,3 3-4 0,-3-3 0 16,0 2-3-16,8-2-1 0,-4 1-2 16,-4-1 0-16,7 2 3 0,1-2-1 0,-8 1 0 15,4 0 1-15,-4 2 5 0,7-2 1 0,1 0 1 16,-8 3 5-16,11-7 6 0,-11 4 6 15,4 0 9-15,-4-1 6 0,8 1 1 0,-1-3-3 16,-3 3-6-16,4 0-6 0,-5 0-6 16,-3-1-5-16,8 1-1 0,0 0-5 0,-5 0 2 15,5-1-4-15,-4 0-2 0,-4 2-2 0,7 1-4 16,1-1 0-16,-4 1-1 16,3-3-2-16,1 1 1 0,-8-1-3 15,11 4-1-15,-11-3-2 0,4 3 3 0,-4-3-2 0,8-1 12 0,-1-1 1 16,-3 2-4-16,4 1-8 0,-5 1-7 0,-3-1 4 15,16-2 1-15,-16 1 5 0,3 2 1 0,5-2 4 16,0 0 1-16,-5 2-2 0,5-2-5 16,-4 3-1-1,3-4 2-15,1 1 3 0,-4-1 0 0,3 2-1 16,-3-2-3-16,4 4 3 0,-1-7-2 0,-3 5 1 16,4-2-2-16,-5 1 1 0,13-1 0 0,-13-1-5 0,5 1 2 0,-1 2-1 0,-3-2 2 15,4 1-2-15,-4-4-2 0,11 5 1 16,-11-1 2-16,3-1 1 0,5-2-1 0,-5 3 0 15,-3-4-2-15,11 4 0 0,-11 0-1 0,3-4 2 16,-3 5-4-16,11-1 2 0,-3-1-1 16,-8 1 0-16,11 0 1 0,-11 0 1 15,3-1-1-15,-3 2 3 0,11 0-6 0,-11 2 4 16,11-4 1-16,-11 4 2 0,3 0-1 0,-3-4 1 16,11 4 0-16,-11 0-2 0,4-4-2 0,3 4 0 15,-3-4 2-15,-4 2 1 0,11 0-2 16,-4-3-1-16,-7 5-1 0,11-4 0 0,-11 3 1 15,7-2-1-15,-3 3 1 0,-1-3-2 16,-3 3 2-16,8-4 0 0,3 3 3 0,-12 1 0 16,5-3-3-1,0 1 0-15,3 2-2 0,-7 0 2 0,11 0 0 16,-11-1 1-16,3 1-2 0,-3-2 0 0,11 2 1 16,-11 0-2-16,4 3 4 0,-4-5-3 15,11 2 1-15,-12 0 0 0,5 2 1 0,0-3 0 16,-5 1 0-16,5 3 0 0,-4-5-1 0,3 5-1 15,1-3-1-15,3 2 2 0,-11 1 0 16,4-5 3-16,11 2 1 0,-11 3-4 0,-4-5-4 16,15 2 1-16,-15 3-1 0,12-4 4 0,-9 0 2 15,5 4 0-15,0-3-5 0,3 1 2 16,-11-1 1-16,4 1 3 16,11 0-1-16,-11-2-2 0,3 3-1 0,-3-2-3 15,4 3 2-15,-1-3 2 0,-3 1 4 0,4 1-5 16,-1-3 1-16,5 4 0 0,-12-4 6 15,3 4-3-15,13-4-2 0,-16 3-1 0,11 0 0 16,-11-2 0-16,4-1-4 0,11 4 3 16,-15-4-1-16,4 4 0 0,11-4-2 0,-15 3 3 15,11 1 6-15,-7-4-1 0,4 0-1 0,-1 0-7 0,-3 5 3 16,4-4 0-16,-5 1 1 0,5-1 0 16,0 2 0-16,-5 0 3 0,-3-3-2 0,12 4 1 15,-12-2 0-15,15 3-2 0,-15-7-2 0,4 7-3 16,3-2 2-16,1 1 4 0,-8-1 3 15,11 1 1-15,-11-5 2 0,4 5-1 0,-4-1-3 16,8 1-5-16,-1-1-2 0,-3-1 2 16,4-1 1-16,-5 3 2 0,-3 2 1 0,15-3 4 15,-15 1-2-15,4-2 2 0,4 1-4 0,-4-2 5 16,3 5 0-16,1-2-3 0,-8-1-6 16,4-1-2-16,-4 2 2 0,15-1-1 0,-15 3 7 15,4-5 8-15,3 5-3 0,-7-2-3 16,4-2-16-16,-4 4 5 0,8-3 1 0,-1 3 5 15,-7-2 2-15,4-1 1 0,4 3-4 0,-8-2 0 16,3 2 3-16,5-4 0 0,-1 2 3 16,-3-4-2-16,-4 4 1 0,8-1-1 0,-1 0 0 15,5-3 0-15,-12 4-5 0,4-3-1 16,11 1-7-16,-15 2 8 0,11-1-2 0,-11 0 7 16,4-2-2-16,11 2 1 0,-15 3-4 0,4-3 0 15,3 2-2-15,-3 1 2 0,4-4 2 16,-1 1 2-16,-3 3 0 0,-4 0-3 0,8-1 3 15,-1-4 0-15,-3 3 0 0,4 2-2 16,-4-2 2-16,-4-2 0 0,15 2 1 0,-15-2-3 16,4 4 1-16,3-2-2 0,-3 2-2 0,-4 0 2 15,7 0 0-15,1-3 2 0,-8 0-2 16,4 1 0-16,-4 2-2 0,7-3 4 0,1 3-2 16,-8-4 3-16,4 4-3 15,3-2 4-15,-7 2 0 0,4-2-1 0,-4 2-2 16,0-2 1-16,8 2 0 0,-1-4-2 0,-7 2-2 15,4-1 0-15,4 3 3 0,-8-3 0 16,4 0-2-16,3 3-2 0,-7-3-3 0,8 3 4 16,-8-2 0-16,3 2 2 0,-3 0 0 15,8-3 0-15,-8 3 4 0,4 0-4 0,-4 0 0 16,7-4 0-16,-7 4 0 0,8-2 3 0,-8 2 1 0,0 0-1 16,4 0-4-16,-4-2-1 0,0 2-3 15,7 0 3-15,1-4 2 0,-8 3 5 0,0 1-1 16,4 0-3-16,3-3-2 0,-7 3 1 0,0-3 0 15,4 3 0-15,-4 0-2 0,8-3 2 16,-1 0-1-16,-7 3-2 0,4-2 0 0,4 2 1 16,-8 0 2-16,3-3 2 0,5 3 2 15,0-4-1-15,-8 2-1 0,3-1-3 0,5 3 0 16,-4-2 0-16,-4-2 2 0,15 3 2 0,-15 1 1 16,4-4-2-16,3 0 1 0,1 3-6 15,-4-2 2-15,3 3-4 0,-7-2 5 0,4 2 0 16,-4-3-1-16,8 0 1 0,-1 0 0 15,-7 3 1-15,4-3 2 0,4 3-3 0,-8 0-4 16,3-2 2-16,-3 2 2 0,8-3 5 0,-8 3-2 16,8-2 1-16,-5 2-2 0,-3-4 0 15,16 0 0-15,-16 4-1 0,3-1 1 0,5-2-2 16,-4 1-2-16,3-1-1 0,1 0 1 16,-8 3 0-16,11-3 2 0,-7 0 3 0,-4 1 1 15,15-1-2-15,-15 1-2 0,4-2 3 0,4 1-3 16,-5 3 0-16,-3-2 3 0,16-1 7 15,-13-3-5-15,-3 4-5 0,16-1-5 0,-16 0 2 16,11 1 3-16,-11-1 0 0,4 1 0 16,3-4 0-16,1 3-2 0,-4 0 4 0,3 1 0 15,-7-2 2-15,4 2-4 0,4-1-1 0,-1 0 2 16,-3 1 0-16,-4-1 1 0,8-3-1 16,-1 4 2-16,-7-1-2 0,12 0-1 0,-12 1 2 15,3-2 1-15,5 2 3 16,0-1-4-16,-8 2 0 0,3-3 1 0,5 1-1 15,-4-3 1-15,-4 4-3 0,7 2 1 0,1-2-1 16,-8-2 5-16,4 2-5 0,-4-2 4 0,7 2-1 16,-3-1 4-16,-4 0-10 0,8-3-1 0,-1 5-3 15,-3-3 11-15,-4 0-1 0,8 0-3 16,-1 1 3-16,-7 1-2 0,4-4 4 0,4 3-5 16,-5 1-1-16,-3-2 0 0,8-1 6 0,-1 3 6 15,-7-2-6-15,12 3-1 0,-12-3-8 0,4-1 9 16,-4 2-3-16,7-2-1 0,1 1-1 0,-8-1-3 15,4 3 1-15,3-3 2 0,1 1 2 16,-8-1 3-16,11 0-3 0,-11-2-1 0,4 2-5 16,4 0-2-16,-1-1 3 0,-7 1 1 0,11 0 3 15,-11-1 0-15,4 0 4 0,4 1 3 16,-1-1-1-16,-3 1-6 0,4 0 1 0,-8-1 2 16,4 3 4-16,3-2-2 0,1-1-1 15,-8 1-4-15,4 2 1 0,-4-3 2 0,15 1 0 16,-15-1-3-16,4-2-4 0,3 3 3 0,-3-1 0 15,-4-2 6-15,7 2-5 0,1 0 2 16,-4-1-4-16,3 0-1 0,-7 2-2 0,4 3 1 16,4-7 3-16,-1 5 2 0,-7-2 2 15,4-1-3-15,-4 3 2 0,12-2-1 0,-12 0-1 16,0 3-7-16,7-2 2 0,1 1 1 0,-8 0 8 16,4-1-3-16,-4-1 4 0,7 4 0 0,1-5 2 15,-8 2-7-15,3-2 1 0,5 6-4 16,-8-6 1-16,4 3-4 0,-4 2 5 15,7-5 0-15,1 2 2 0,-8-1 2 0,4 1 7 16,3 0-5-16,-3-1-2 0,-4 1-14 0,8-1 2 16,-1-2 1-16,-3 2 9 0,-4 1 0 0,8-1 4 15,-1 1-4-15,-3 0 3 0,4-1-4 16,-8 1 2-16,3-2 1 0,-3 0-2 0,16 1 3 16,-16 0-2-16,3-1 1 0,5 0 4 15,-8 2-3-15,4 0-2 16,3-1 2-16,1-2 1 0,-8 6 1 0,4-5-3 15,-4 0 1-15,7 0-2 0,-3 2 7 0,-4-2-2 16,8 0-2-16,-1 2-10 0,-7-4 0 0,4 4-2 16,-4-2 6-16,8 1 0 0,-1-2 6 15,-7 2-3-15,4-3-6 0,4 0 2 0,-8 1 4 16,3 1 3-16,5-1-4 0,0-3-4 0,-8 3-2 16,11-3 5-16,-11-1 1 0,4 2-1 15,3-1-3-15,1-1 1 0,-4 2 3 0,3-1 3 0,1-1-4 16,-4 1-2-16,3 1-3 0,-3-2 4 15,-4 1-1-15,8 1 5 0,-1-2 0 0,-3 5-3 16,4-5-1-16,-5 1 0 0,-3 0 2 0,8 3-2 16,0-3 0-16,-8 2-2 0,11-1 1 15,-11-2-2-15,4 2 3 0,-4-1 1 0,7-1-1 16,1 2-1-16,-8-1 4 0,4-3-6 16,-4 2 6-16,15-2-8 0,-15 4 3 0,4-4 2 15,3 0 0-15,-7 0 0 0,4 4 2 0,-4-4-4 16,8 0 2-16,-1 0-2 0,-7 0 1 0,4 1 4 15,4-1-1-15,-8 0 0 0,3 1-2 16,-3 2 0-16,8-7 0 0,0 5 1 0,-8-1 2 16,3-2-7-16,-3 2 0 0,8-3-1 15,-4 1 5-15,3 0 1 0,1-4 1 0,-8 4-3 16,4 1 1-16,-4-6-2 0,7 2 2 0,1 3-1 16,-8-5 1-16,4 6 0 0,3-5-2 15,-7 5-2-15,4 0 0 0,-4-3 4 0,8 3 2 16,-1 1-2-16,-7-2-1 0,4 3 0 15,4-1 2-15,-8 0-3 0,3 0 0 0,-3 0-2 16,8 0 2-16,0 0 2 16,-8 0 4-16,3 1-5 0,-3-1 2 0,8 1-1 15,-1-1 2-15,-7-3-2 0,4 2-3 0,-4 2-1 16,8-3-1-16,-8 2 4 0,4 1 1 0,-4-3 5 16,0 2-5-16,7 0 1 0,-7-3-1 15,8 4 5-15,-8-4-5 0,0 3-2 0,4-2 0 16,3-1-2-16,-7 3-1 0,0-5 0 15,4 3 10-15,-4-1-1 0,8-2-2 16,-1-2-3-16,-7 3 3 0,4-1-2 0,-4 3 0 0,8-3 0 16,-5-1 1-16,-3 0-1 0,8 1 1 15,-1 0-2-15,-7 0 0 0,4 0-2 0,-4-4 0 16,0 4 2-16,8 1-1 0,-1-2 2 0,-7 0-1 16,0 1 1-16,4 0-2 0,4 3 1 15,-8-3 0-15,0 2 1 0,4-2-2 0,-4 3 2 16,0-1-2-16,7 1 3 0,-7-1-1 0,8 1-1 0,-8-2-3 15,0 2 2-15,0-1 1 0,4-3 2 0,-4 5-2 16,7-2-1-16,-7-2 1 0,0 3-3 16,4-1-4-16,-4 1 3 0,0-1 5 15,8-2 6-15,-8 3-2 0,7-1-1 0,-7 3-1 16,0-1-2-16,0-2 0 0,0 2-3 0,0-1 6 16,4 2-1-16,-4-2-2 0,0-1 0 0,0 3-7 15,0 0 5-15,0-2-1 0,7 2 5 16,-7-3-4-16,8 4-3 0,-8-4 1 0,0 3 4 15,0-2 2-15,0 4 0 0,0-6-2 0,0 4 2 16,4-2-4-16,-4-1-2 0,0 1 3 16,0-1-2-16,7 1 5 0,-7-2-2 0,0 2-4 15,0 3 3-15,0-3 1 0,0-1 3 0,4 3-10 16,-4 0 3-16,0 0 0 0,0 1 0 16,0-1 1-16,0 2 3 0,0-3 11 0,0 1-3 15,0 1-5-15,8 1 1 0,-8-3-4 0,0 6 0 16,0-3 0-16,0 3 0 0,0-2 10 15,0 2 5-15,0 0 6 0,0 3-5 0,0-3 0 16,0 4-7-16,-8 0-4 0,8 0-3 16,0-1-2-16,0 0-1 0,0 4-2 0,0-1-3 15,0 0 3-15,0 0 3 0,0 3-3 0,0-3 1 16,0 3 2-16,0-2-2 0,0-1-1 0,0 3-4 16,0-2 5-16,0 2-1 0,0 0 4 15,0 0 0-15,0-4 2 0,0 4-5 16,0 0 0-16,0 0-5 15,0 0-4-15,0 0-20 0,0 0-109 0,0 0-214 16,0 0-226-16,0 0-222 0,0 0-178 0,0 4 4 0,-4-2 184 16,4 3 309-16,-11 1 189 0</inkml:trace>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6:26.740"/>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-3 42 24 0,'0'0'63'16,"0"-5"4"-16,0 3 5 0,0-1 4 0,0-1 5 15,0 2-2-15,0 2-2 0,0 0-4 0,0-2-2 16,0 2-5-16,0 0 4 0,0 0 0 31,8-3 4-31,-8 0-2 0,0 3-1 16,0-4 1-16,0 2 3 0,0 2 2 0,0-6 0 0,0 4 4 0,7 2 1 0,-7-2-1 15,0-3-1-15,0 5-7 0,0 0-5 0,0 0-9 16,0 0-9-16,0 0-8 0,0 0-10 16,0 0-10-16,0 0-6 0,0 0-8 0,0 0-2 15,0 0-8-15,0 0-2 0,0 0-1 0,0 0 2 16,0 0-1-16,0 0 0 0,0 5 3 15,0-3 0-15,0 0 3 0,0 4 4 0,0 0 7 16,0 0 2-16,0 2 1 0,0 2-5 16,4-1-4-16,-4-1-2 0,7 7 0 0,-7-6-2 15,0 5-2-15,4 0-1 0,-4 2 1 0,8-2 0 16,-1-1 2-16,-7 4 0 0,4-4-1 16,-4 4 0-16,12-3-3 0,-12 1 0 0,7 0-1 15,1-2 2-15,-4-2 2 0,-4 3-1 16,15-6 0-16,-15 3 0 0,11-3 0 0,-11 1 1 15,4-1-4-15,4-2 2 0,-1 0 1 0,-3-2 8 16,3 2-1-16,-3-3 0 0,-4 2-2 16,15-2 1-16,-15-1-3 0,4 2 2 0,8-2-3 15,-12-2-1-15,15 3 0 0,-11-3 0 16,-4 0 0-16,15 0 3 0,-11 0-2 0,3-3 0 16,-3 1-1-16,4-2 1 0,-1-1 1 0,-3 2 0 15,3-2-2-15,-3-1-2 0,4 2 0 16,-1-6 3-16,-3 5-1 0,4-3 1 0,-4 0-1 15,-4 0 1-15,7-1-3 0,1 1 1 16,-8 0-1-16,4 0 0 0,-4-1-1 0,7-1-5 16,1 0 2-16,-8 2 4 0,0-2 5 0,4 0 0 15,-4-3-2-15,0 3 0 0,7 0-3 16,-7-2 1-16,0 1 1 0,0 1-4 0,0-2 2 16,0 2 0-16,0 1 3 0,0 2-2 15,0-2 0-15,0 4-2 0,0-4 0 0,0 4-3 16,0 2-1-16,0-2-2 0,0 2 0 0,0 1 3 15,0-2 2-15,0 4 0 0,0 0 0 16,0 4-1 0,0-2-1-16,4 1 3 0,-4 1 2 0,0 0-1 15,0-2 0-15,0 7 2 0,0-4-1 0,0 0 0 0,0 2-1 0,8-2 0 16,-1 3-1-16,-7 0 2 0,0 0-2 0,4 1 1 16,-4-1 1-16,7 0-1 0,-3 3 1 15,-4-3-1-15,8 4 1 0,-1-2 4 0,-3 1-2 16,4-3 0-16,-1 2-6 0,5 3 0 0,-12-6 2 15,11 5 0-15,-3-5 1 0,3 4-2 16,-7-2 1-16,11 0 1 0,-11-5 4 0,7 4-1 16,-3-2 1-16,3-1-1 0,-3 1 1 0,-1 0-1 15,5-4-1-15,-8 2 0 0,11 0 2 16,-11-4 0-16,7 5 2 0,-3-4 6 0,-1-1 10 16,-3 0 3-16,11 0-3 0,-4-1-3 15,-11 1-3-15,4-5-4 0,11 1-3 0,-11 0-2 16,4 2 2-16,-4-4 4 0,3 0 9 0,1 1 7 15,-4-3-1-15,3 2-6 0,-3-5-8 0,-4 3-5 16,15 0-1-16,-15-2-2 0,0-2-2 16,4 2 0-16,-4-3-3 0,0 3 0 15,0 0-1-15,0-4 3 0,0 2-2 0,0 2 4 16,0-1-4-16,0 2-1 0,0-1 2 0,0-2-1 16,0 2 2-16,0 1-3 0,0 2 1 0,-4-2-1 15,4 1 1-15,0-1 0 0,0 4 2 16,-7-3 9-1,7 2 3-15,0 1 0 0,0 0-5 16,-8 1-2-16,8 2-5 0,0-1 0 0,0-2-3 16,0 3 1-16,0-1-2 0,0-1-2 0,0 2-1 0,0 2-16 0,0-2-23 15,0-1-43-15,0 0-47 0,0-1-51 16,-4 2-35-16,4 2-20 0,0-3-11 0,0 3-13 16,-7 0-31-16,7 0-51 0,0 0 7 15</inkml:trace>
  <inkml:trace contextRef="#ctx0" brushRef="#br0" timeOffset="5022.96">1393 381 41 0,'0'0'270'16,"7"0"-35"-16,-7 0-39 0,0 0-24 0,0 0-7 0,0 0-2 15,0 0-1-15,0 0-2 0,0 4-4 16,-7-4-15-16,-1 2-16 0,8 1-21 16,0 0-25-16,-4 2-22 0,4-2-18 0,-11 2-14 15,11 1-8-15,-8 0-7 0,1-1-4 16,7 3-2-16,-4-2 1 0,-4-1-2 0,1 3-3 0,7-2-2 16,-4-1 1-16,-4 0-2 0,8 1-30 15,-3 0-60-15,3-1-88 0,0 1-79 16,-8-4-76-16,1 4-72 0,7-4-19 0,-4 2 57 15</inkml:trace>
  <inkml:trace contextRef="#ctx0" brushRef="#br0" timeOffset="4493.08">991 357 208 0,'0'-3'220'0,"0"1"-23"16,0 2-16-16,0-3-3 0,0 3 5 15,0-1 8-15,0 1 8 0,0-5 7 0,0 5 4 16,0-2-4-16,0 0-7 0,0 2-17 0,0 0-20 15,0-4-25-15,0 4-21 0,0 0-18 16,0-2-14-16,0 2-15 0,0 0-18 0,0-4-18 16,0 4-14-16,0-2-9 0,0 2-4 15,3-3-6-15,-3 3-2 0,8-3-2 0,-8 1-1 16,0-1 0-16,4 3 1 0,-4-6 4 0,15 6 0 16,-15-2 0-16,4 2-4 0,7-2 1 15,-3 2 2-15,-1 0 2 0,-3-4-1 0,4 4 0 16,-1 4-1-16,5-4 2 0,-8 0-1 15,3 2 3-15,1 0 1 0,-5 1 0 0,5 0-2 16,-4 0 3-16,-4-1 1 0,15 1 2 16,-15 2 0-16,0-1 1 0,4-2-2 0,-4 4 1 15,0 1-3-15,0-6-2 0,-4 4 0 0,4 1 2 16,0-4-1-16,-8 4 1 0,1-3-2 0,3 2 0 16,4-1 0-16,-11-3-3 0,11 3 3 15,-15-4-4-15,11 2 2 0,-4-2-2 0,4 3 2 16,-11-3-2-16,11-3 2 0,-3 3 1 0,-1-2-2 15,-3-2-3-15,7 3 1 0,4-3-2 16,-15-1-3-16,15 2 1 0,-4-3 0 0,4 1 6 16,-8-3-2-16,5 2 1 0,3-2-4 15,0 2 1-15,0-2-1 0,0 3 4 0,0-3 2 16,0 0 1-16,0-1-2 0,0 1-2 0,3-4 0 16,5 6 0-16,-8-6-2 0,4 4 4 15,-4-3 0-15,7 3 0 0,1-3 2 0,-8 0 0 16,4 3 0-16,3-4-1 0,-3 2-1 15,-4-1 1-15,8 2-2 0,-1-1-2 0,-7-2 1 16,4 2-1-16,4 1-1 0,-1 4-2 16,-7-6-8-16,0 6-25 0,4 0-37 0,4-2-39 0,-8 2-39 15,0 0-42-15,4 0-46 0,-4 1-41 16,7-1-33-16,1 3-28 0,-8 2-35 16,0 0-50-16,0 0 30 0,3 0 83 0</inkml:trace>
  <inkml:trace contextRef="#ctx0" brushRef="#br0" timeOffset="6416.9397">1643-38 40 0,'0'-2'111'0,"0"2"6"0,0 0 5 0,0 0 1 0,0-4-6 16,0 4-12-16,0 0-15 15,0 0-5-15,0 0-7 0,0 0-2 16,0-1-2-16,0 1-1 0,0 0-1 0,-8 0 3 0,8 0 4 0,0 1 3 0,0 3-5 16,0-4-11-16,-3 5-13 0,3 1-5 0,-8-3-7 15,8 2-4-15,0 4-9 0,0-4-6 0,0 4-7 16,0-2-3-16,0 2-5 0,-4 1-1 16,4-1-1-16,0 1-3 0,0 2 1 0,0-1-3 15,0 2 1-15,4-2 1 0,-4 3 0 16,0-3-2-16,0 2 0 0,0 1 0 0,0 0 1 15,8 0-1-15,-5-1 1 0,-3 1-2 16,0-3 1 0,8 3 0-16,0-2 1 0,-8 0-1 15,3 0-1-15,5-3 0 0,0 3 3 0,-8-1 0 0,3-3 1 16,5 0-1-16,-4 1 3 0,-4-1 1 0,7-2 17 16,1 2 11-16,-4-1 7 0,-4-3 2 0,7-2-1 15,-3 4 1-15,-4-4 3 0,8 2-7 16,-1-4-7-16,-3 0-6 0,4 0-9 15,-1-4-5-15,-7-1-3 0,4 2-4 0,4-2 0 16,-8-1-1-16,3 2 2 0,-3-6-4 0,8 5-2 16,0-3 0-16,-8 0 0 0,3-2 0 0,-3 1 0 15,8-2 1-15,-8 0 3 0,0 2-2 16,4-1 2-16,-4-4-2 0,0 6-2 16,0-3-5-16,0 0 4 0,7 3 0 0,-7-1-2 15,0 1 0-15,0 0 0 0,8 2-2 0,-8 1-1 16,0-1-1-16,0 1 0 0,0 0-1 0,0 2 2 15,0 1 2-15,0-2 1 0,4 1 3 16,-4 3 0-16,0-2 0 0,0 2 2 16,0 0 2-16,7 0-2 0,-7 2 1 0,4 1-1 15,-4-3-2-15,0 6 2 0,8-3 1 0,-8-1 0 16,7 4 3-16,-7 0 12 0,4-1 6 0,-4 3 2 16,8 0-9-16,-1-3-5 0,-7 4-3 0,4-1-1 15,4 3-2-15,-8-3-2 0,3 2 0 16,5-2 0-16,0 2-3 0,-5 0 0 0,5-1-1 15,-4 2 2-15,11-3 1 16,-15 0-2-16,4 0 2 0,7 0-1 0,-3 1-2 0,-1-4-2 0,-3 0 4 0,11 1 0 31,-11 0 14-31,4 1 15 0,-5-6 11 0,13 2 0 0,-13-3-10 0,5 2-3 0,-4-2-10 16,11-2-4-16,-11 2-6 0,3 0-4 0,1-3 1 16,3 2 6-16,-11-4 4 0,4 1 7 15,4-2 0-15,-1 2-1 0,-7-1-4 0,12 0-6 16,-12 2-4-16,0-5-2 0,3 2 3 15,-3 2 1-15,8-5 3 0,0 3 1 0,-8-6 3 16,0 6 5-16,3-3-3 0,-3 1-2 0,0-3-3 31,0 0-4-31,8 0-3 0,-8 0 2 0,4 0 5 16,-4 0 10-16,0 3 1 0,0-3 2 0,7 0 2 16,-7 0 6-16,0 0 5 0,8 3 2 0,-8-3 0 15,0 2 4-15,0 1 7 0,0-3 5 0,0 6 11 16,0-3 6-16,0-1-2 0,0 4-11 15,0-4-13-15,0 4-20 0,0-2-9 0,0 0-6 16,0 3 0-16,0-2-4 0,0 0-6 16,0-2 0-16,0 1-2 0,0 3-2 0,0 2-3 15,0-1-1-15,0 0-1 0,0-3 7 0,0 3-2 16,0 1 0-16,0-1-4 0,0 1 0 16,-8 2-10-16,8-4-27 0,0 4-39 0,0-3-45 15,-7 1-37-15,7 2-34 0,0 0-46 16,0-4-68-16,0 4-71 0,0 0-59 0,0 0-48 15,-4 4-28-15,4 1 55 0,-8-5 113 0</inkml:trace>
  <inkml:trace contextRef="#ctx0" brushRef="#br0" timeOffset="10436.54">3073 271 141 0,'8'0'202'0,"-8"0"-32"0,0 0-30 0,0 0-18 0,7 0-14 0,-7 0-3 16,0 0 5-16,0 4 13 0,0-1 6 16,0-3 5-16,0 2-7 0,0 1-10 0,0 0-13 15,0 0-19-15,0-1-21 0,0 5-20 16,0-5-9-16,0 4-11 0,0-4-8 0,0 0-8 16,4 4-3-16,-4-1-1 0,0-2 0 15,0 2-4-15,0-1 0 0,8-2 0 0,-5 2 0 16,-3 0-5-16,0 1-26 0,8-4-39 0,0-1-51 15,-8 0-42-15,0 0-34 0,0 0-22 16,3 0-20-16,-3 0-8 0,0 0-1 0,0 0 7 16,0 0 11-16</inkml:trace>
  <inkml:trace contextRef="#ctx0" brushRef="#br0" timeOffset="10632.62">3172 182 66 0,'7'-8'179'0,"-3"2"-8"16,-4 1-4-1,0 0-5-15,0-1-6 0,0 0-14 0,8 4-18 16,-8-1-32-16,0 1-28 0,0-2-29 16,0 1-14-16,0 1-9 0,0-1-25 0,0 3-44 0,0-2-68 15,0-1-94-15,0 3-105 0,0 0-23 16,0 0 56-16</inkml:trace>
  <inkml:trace contextRef="#ctx0" brushRef="#br0" timeOffset="8420.34">2360 286 26 0,'0'0'92'0,"0"0"5"0,0-3 5 0,0 3 1 16,0 0-1-16,0 0-1 16,0 0-9-16,0 0-1 0,0 0-9 15,0 0-7-15,0 0-9 0,0 0-6 0,0-3-1 0,0 3 4 0,0 0 1 16,0 0 5-16,0-2 6 0,0 2 0 15,0 0 1-15,0 0-4 0,0 0-6 0,0 0-9 16,0 0-14-16,0 0-14 0,0 0-11 0,0 0-6 16,0 0-6-16,0 0-4 0,0 0-3 15,0 0-2-15,0 0-1 0,0 0 0 0,0 0 1 16,0 2-2-16,0-2 5 0,0 3 0 16,0 0 0-16,0 0 0 0,0-1 0 0,0 5-1 15,0-3 1-15,0 0 0 0,0 0 1 0,0 2 2 16,0-1-3-16,0 1 0 0,0 0 2 15,0 0 1-15,0-2-2 0,4 2-1 0,-4-1-3 16,0 1 0-16,7 0 1 0,1-1 1 16,-8 0 1-16,4 0 0 0,3-1 0 0,-7-2 0 15,4 1 6-15,4 2 0 0,-1-5 0 0,-7 6-7 16,4-6 1-16,4 0 0 0,-5 3 1 16,-3-3 3-16,8 0 1 0,0-3-1 0,-5 3 0 15,-3 0-3-15,8-3 3 0,0 0-2 16,-8 1 0-16,0-1-2 0,3 0 0 0,5 1 0 15,-8-2 2-15,0-1 0 0,0 0-4 0,4 2 1 16,-4-3 1-16,0 1 3 0,0 0-3 16,7 2 0-16,-7-3-3 0,8 2-1 0,-8 0 0 15,0-2 2-15,0 4 0 0,0-1-3 16,0 0-3-16,0 1 2 0,4-1 1 0,-4 3 2 16,0-3 2-16,0 0-1 0,0 3 0 0,7 0 2 15,-7-2 0-15,4 2 2 0,-4 0-2 16,0 2 0-16,0-2 0 0,0 3 0 0,8 0 0 15,-1 0 0-15,-7-1 2 0,0 1-1 16,4 0-1-16,-4-1 0 0,0 2 0 0,8 2 2 16,-1-2-1-16,-7 1-1 0,4-4 1 0,4 4 1 15,-8-2-1-15,3 2 0 0,5-1 1 16,0-2-2-16,-8 1 1 0,3 0 0 0,5-1 1 16,-8-2-2-1,4 4 3-15,-4-4 0 0,7 0 0 0,1 0 0 16,-8-4 0-16,4 4 1 0,-4-2-2 0,7 2 10 0,-3-3 10 0,-4 0 9 15,0 1 3-15,0-2 3 0,8-1 8 16,-8 2 10-16,7 1 9 0,-7-1 1 0,0-3-6 16,0 4-6-16,0-4-7 0,0 0-4 0,0 4-3 15,0-4-5-15,0 1-6 0,0-1-8 16,0 2-7-16,0-2-7 0,0 4-4 0,0-5-2 16,0 2 0-16,0 2-4 0,0-2 1 15,0 2-3-15,0-1-14 0,0 0-35 0,0 2-52 16,4-1-64-16,-4-1-62 0,0 2-57 0,0-1-53 15,0 3-56-15,0 0-14 0,0 0 57 16</inkml:trace>
  <inkml:trace contextRef="#ctx0" brushRef="#br0" timeOffset="10013.91">2804 294 15 0,'0'-3'101'0,"0"3"13"16,0 0 13-16,0 0 6 0,0 0 4 0,0 0-3 15,0 0-6-15,0 0-9 0,0 0-9 16,0 0-9-16,0 0-8 0,0 0-13 0,0 0-15 15,0 0-15-15,0 0-11 0,0 0-15 0,0 0-8 16,0 0-3-16,0 3 4 0,0 1 4 0,0-4-1 16,0 2-7-16,0-2-4 0,0 2 4 0,0 2 7 15,0-2 5-15,0 0 0 0,0 4-9 16,0-3-5-16,0-1-4 0,0 4-2 16,0-4-4-16,0 2 3 0,0 2-2 0,7-2 3 0,-7 1-1 0,0-1-2 15,0-2-2 1,8 1 2-16,-8 2 0 0,0 1 1 0,0-3-3 0,0 0 0 0,0-1 1 0,0 2 15 15,0-3 13-15,0 3 17 0,0-4 10 0,0 2 10 16,0-2 7-16,0 3 4 0,0-3-1 16,0 0-11-16,0 3-17 0,0-3-14 0,0 0-14 15,0 0-9-15,0 0-6 0,0-3 1 16,0 3-5-16,0 0 1 0,0 0-1 0,0-3 1 16,0 3 0-16,0 0-4 0,0-2-1 15,0 2 0-15,0-4 0 0,4 4 0 0,-4-1 3 16,0-3 0-16,0 2 4 0,0-1-2 0,0 0-1 15,0 1-1-15,7-2-1 0,-7-1 2 16,0 2-1-16,8 1 2 0,-8-1-1 0,0 2-1 16,0-4-3-16,0 1-4 0,0 4 0 0,0-4 2 15,0 2 5-15,0-2 0 0,4 4-1 16,-4-2-2-16,0 2 3 0,0-3 0 0,0 3 4 16,0 0-3-16,0 0 3 0,0-3-2 15,0 3 2 1,0 0 0-16,0-2-3 0,0 2 1 15,0 0-2-15,0 0 1 0,0-3 1 0,0 3-1 0,0 0 1 0,0 0 0 16,0 0-4-16,0 0 0 0,0 0 1 0,0 0 1 16,0 0 0-16,0 0 1 0,0 0-1 15,0 0 2-15,0 0 0 0,7 0-1 0,-7-3-2 16,0 3-1-16,0-3 0 0,0 3 2 0,0 0 0 16,0 0 2-16,0-2-2 0,0 2 0 15,0-2-2-15,0 2 2 0,0 0 2 0,0-4-2 16,0 4-2-16,0 0-1 15,0-2-1-15,0 2 0 0,0 0 5 0,0-2 1 16,4 2-4-16,-4-4-4 0,0 1 0 16,0 3 2-16,0-2 2 0,8 2 0 0,-8-3 1 15,7 0 1-15,-7 0 0 0,4 1 0 0,4 2 0 16,-8-7 0-16,3 7 0 0,-3-2-2 16,8 0-14-16,0 0-27 0,-5-5-43 0,-3 5-42 0,8-1-56 15,-1 0-54-15,-7 1-70 0,0-1-90 16,0 3-29-16,4-2 50 0</inkml:trace>
  <inkml:trace contextRef="#ctx0" brushRef="#br0" timeOffset="11407.21">3437 280 70 0,'0'-2'266'0,"0"2"-46"0,0-3-39 0,0-1-20 15,0 4-9-15,0 0-5 0,-7-2-12 16,7 2-12-16,-8 0-18 0,8 0-14 0,0 0-15 16,-4 0-16-16,4 0-15 0,0 0-6 0,-7 2 0 15,3-2 11-15,4 7 7 0,-8-5 10 16,1 1 3-16,3 0-5 0,4 2-9 0,-15 2-16 15,15-5-14-15,-4 4-12 0,4-2-3 16,-8 2-8-16,4-3 0 0,4 2-2 0,-7 0-1 16,-1-1 0-16,8 2-2 0,0-2-2 0,-3 2 1 15,3-3 3-15,0-1-1 0,0 4-1 16,0-4 2-16,3 4 0 0,-3-3-2 0,8 0 2 16,-8-1 2-16,7 3-4 0,-3-5 2 15,4 4-1-15,-4-2 2 0,-4 1-1 0,15 0 0 16,-11-1 0-1,-4-2-4-15,15 6 3 0,-15-6 2 0,4 3 3 16,3-1 3-16,-7 1 14 0,4 0 20 0,-4-1 21 0,0 2 11 0,0-2 4 16,0 4-5-16,0-4-13 0,-4 3-11 0,4-1-16 15,-7 1-11-15,3-2-7 0,-4 2-5 16,1-2-1-16,7 0-5 0,-4-1-1 0,-4 1-2 16,1 0-5-16,7-1-29 0,-4-2-47 15,4 4-67-15,-8-4-72 0,4-4-69 0,4 4-50 16,0 0-41-16,-7-2-39 0,7-1-2 0,0 3 58 15</inkml:trace>
  <inkml:trace contextRef="#ctx0" brushRef="#br0" timeOffset="12254.8">3589 89 7 0,'-8'-2'184'0,"8"-2"-52"15,-4 1-28-15,4-2-11 0,-7 4 10 0,7-3 9 16,-8-1 9-16,8 1 4 16,0 2 0-16,0-1 0 0,0 3-3 0,0 0 3 0,8-2 8 0,-8 2 6 15,7 0-1-15,-7 0-2 0,4 0-4 0,-4 0-2 16,8 0-1-16,-4-3-7 0,3 3-12 0,1 0-12 15,-4-4-13-15,11 2-15 0,-11 2-16 16,7 0-17-16,-3-3-12 0,3 0-9 0,0 1-8 16,-3 0-4-16,3 2-1 0,-3-3-2 0,3-1-2 15,-3 2-22-15,-4 2-41 0,11-2-73 16,-4-4-80-16,-7 2-86 0,-4 2-66 0,15-4-67 16,-15 6-64-16,4-2 25 0,-4-5 100 15</inkml:trace>
  <inkml:trace contextRef="#ctx0" brushRef="#br0" timeOffset="11907.12">3638-9 11 0,'4'-6'192'0,"4"0"-38"0,-8 1-39 0,7 2-23 16,-7-3-12-16,4 1 4 0,-4 1 12 15,0 3 12-15,7 1 8 0,-7-3 0 0,4 6-6 16,-4-2-13-16,0 3-11 0,0 1-10 0,0-1-5 16,0 1 0-16,0 4-4 0,0-1-3 0,0-2-14 15,0 3 2-15,0-1 5 0,0 4 7 16,0-1-3-16,0-3-8 0,0 3-12 16,0 3-7-16,0-4-12 0,0 4-5 0,8 0-7 15,-8-3 0-15,0 2-1 0,0-1-2 0,7 2 9 16,-7-1 15-16,0 0 8 0,0 0 0 0,4 2-4 15,-4-4 3 1,0 0 5-16,0 3 3 0,8 0 4 0,-8-5-3 0,7 6-10 0,-7-3-17 16,0-4-8-16,4 2-7 0,4 1 1 0,-8-3-6 15,4 0 0-15,-4-2 4 0,7 2 0 0,1-3-4 16,-8 1 1-16,4-3 1 0,-4 2-9 16,7-1-23-16,-7-3-22 0,0-1-28 0,4 0-35 15,-4 0-46-15,8 0-39 0,-8-5-37 16,7 3-28-16,-7-4-29 0,0 4-37 0,0-4-44 15,0 0 24-15</inkml:trace>
  <inkml:trace contextRef="#ctx0" brushRef="#br0" timeOffset="-16656">575 767 66 0,'0'0'72'15,"0"0"5"-15,0 0 4 0,-8 0 1 0,8 0 4 16,0-4 3-16,0 4 2 0,0 0 0 16,0 0 0-16,0-2 0 0,0 2-2 0,0-3-3 15,0 3-3-15,0 0-11 0,0 0-11 0,0-2-19 16,0 2-13-16,0 0-11 0,0 2-4 16,0-2-6-16,0 0-1 0,0 3 2 0,0-1 4 0,0 2 1 31,-4 1 0-31,4 0 6 0,0-1 5 0,0 6 4 0,0-2-1 0,-7 1-2 15,7 1-3-15,-8 1-1 16,8-3-5-16,0 6-1 0,0-3-4 16,0 2-4-16,-4-2-1 0,4 3-2 0,-8 0-1 15,8-3-2-15,0 0-1 0,0-1 3 16,-3 1 2-16,3-3 10 0,0 4 12 0,0-5 8 0,-8 2-2 16,8 1-5-16,-8-1 0 0,8-1-4 15,0 1 0-15,0-2-4 0,0-1-6 0,0 0-2 0,-3-1-7 0,3 0-3 16,0 1-1-1,0-3 0-15,0 2-2 0,0-3 3 16,0 1 2-16,0 1 1 0,0-2 0 0,0-2 0 0,0 3-2 0,0-3 0 16,0 0-3-16,0 0-1 15,0 0 0-15,0 0-1 0,0-3-2 0,0 1 1 16,0-2 1-16,3 1 6 0,-3 1-4 16,0-3 0-16,0 0-3 0,0-3 0 0,8 4 2 15,0-4 3-15,-8 2-2 0,0-1-1 16,3-2 0-16,-3 1 3 0,0-1-1 0,8-1 1 0,-8 1-3 15,4-1 2-15,-4 1 0 16,0-1-2-16,0 1 0 0,0-1 1 0,0 1-1 0,0 1 1 0,0-3-1 0,8 3 2 0,-8 3-2 16,0-4 2-16,0 5-2 0,0-3 1 15,0 2-2-15,0-1 2 0,0 4-1 16,0-2 1-16,0-1-3 0,0 3-3 0,0 0 0 16,0-1-2-16,0 0 0 0,0 3 1 0,7-2-1 15,-7-2 0-15,0 4 6 0,0 0 1 0,0 0 0 16,0 0 0-16,4 0 0 0,-4 0 0 15,0 0 0-15,0 4 0 0,8-2 0 16,-1-2 1-16,-7 6 0 0,0-6 1 0,4 2-5 16,4 5 3-16,-8-5 0 0,3 2 1 0,5 2-1 15,0-1 2-15,-5 2-2 0,5-3 2 0,-4 2-1 16,4 2-1-16,-1-3 1 0,-3 4 0 16,7-1 1-16,-11 2-2 0,16-4 0 15,-16 2 1-15,3 3 1 16,13-3 1-16,-16 1 2 0,11 1 23 15,-7-1 20-15,-4 1 6 0,7-3-15 0,1 0-14 16,-4 2-10-16,4-1-4 0,-8-3-4 16,0 1 0-16,3-1 11 0,-3-1 24 0,0 4 37 15,0-6 20-15,8 3 14 0,-8-2 0 16,0-3-11-16,0 0-23 0,0 2-30 0,-8-2-17 0,8 0-13 16,-3 0-5-16,3 0-8 0,-8 0-1 0,4 0-3 15,-4 3-2-15,1-3 0 0,3 0 0 0,-7 4-2 16,3-2 1-16,0 1 0 0,5-2 0 15,-5 3 1-15,0-2 0 16,-3 0-2-16,11 5-1 0,-4-5-22 0,-3 1-32 0,-1-3-67 0,8 0-93 16,-4 0-92-16,4 0-82 0,-8 0-70 0,8 0-51 15,0 0 42-15,0 0 114 0</inkml:trace>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6:08.394"/>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467 744 42 0,'0'0'77'0,"0"3"-4"0,0-3-5 15,0 0-6-15,0 3 0 0,0-3-1 16,0 0 5-16,0 0 3 0,0 0 1 0,0 0-3 0,0 0 4 16,0 0 2-16,0 0 1 0,0 0-6 15,0 0-4-15,0 0-10 0,0 0-8 0,0 0-7 16,0 0-3-16,0 0-3 0,0 0 1 0,0 0 3 16,0 0 4-16,0 0 10 0,0 0 5 15,0 0 4-15,0 0 2 0,0 0-3 0,0 0-1 16,0 0-6-16,0 0-2 0,0 0-7 15,0 0-3-15,0 0-8 0,0 0-7 0,0 0-6 16,0 0-9-16,0 0-4 0,0 0-1 0,0 0-2 16,8 0 0-16,-8 0-3 0,0 0 0 15,0 0 0-15,0 0-1 0,0 0-2 0,0 0 1 16,0 0-3-16,0 0 3 0,0 0 2 16,0 0 0-16,7 3 0 0,-7-3 0 0,0 3 0 15,0-3 0-15,0 2 0 0,0 1 0 0,0-1 0 16,4 2 0-16,-4 1 0 0,0-2 0 15,0 3-2-15,8-1 2 0,-1 0-1 0,-7 1 1 16,0-1 1-16,4 1 1 0,4 1 0 16,-8-1-2-16,0 3 0 0,3-1 0 0,-3-3-2 15,8 4 2-15,0 2-3 0,-8-3 2 0,3 1-1 16,-3 2 5-16,12-2-3 0,-12 1 1 0,7 0-1 16,1-1 0-16,-8 1-1 15,4 2 0-15,11-1 1 0,-15 3 1 0,11-4 2 0,-11 2-1 16,4-1 1-16,4 3-3 0,-1-4 2 0,-3 4-2 0,4-4 2 15,-5 3-2-15,5 0 0 0,0 0 0 16,-5 1 0-16,5 1 1 0,-4-2 1 16,3 4 0-16,1-3-1 0,-4 2-1 0,-4-1-3 15,15 0-2-15,-15-2 5 0,11 1 2 0,-11 3 1 16,4-3-2-16,11 0 0 0,-15-1 0 0,12 4 0 16,-9-3-1-16,5 0-1 0,0-4 0 15,-5 4 1-15,9 0 1 0,-12-3-1 16,15 2 0-16,-11 1 1 0,3-2 0 0,1 1 2 15,3-2-2-15,-7 3 0 0,-4-2 0 0,15-2-1 16,-11 4 0-16,-4 0-1 0,11-4 1 0,-3 4 0 16,0-3 0-16,-5 3 0 0,12-3 0 15,-11 0 0-15,4 0 2 0,-4 3 0 16,3-4-1-16,1 3-1 0,3-4 0 0,-7 6 0 16,4-4 0-16,-1 0 0 0,-3 0 0 0,4 0 0 15,-5 0 0-15,12 0 0 0,-15-1 2 0,4 2-1 16,4-1 2-16,-1-1-2 0,5 2-1 15,-12 1 0-15,4-1 0 0,11-2 1 16,-15 1-1-16,4 3 0 0,3-2 1 0,-3 0 1 16,4 2 1-16,-1-2-9 0,-7 2 3 0,4-3 2 15,-4 2 4-15,7-2-1 0,1 2 2 0,-8 2-3 16,4-3-1-16,3 0 0 0,-7 2 0 16,4 3-1-16,-4-4 1 0,8 4 1 0,-1-3 0 15,-7 0-2-15,4 0 1 0,4 2-3 16,-4-2 0-16,3-1-1 0,1 3 4 0,-4-2 3 15,3 0 3-15,-3 0-4 0,3 3 3 0,1-4-3 16,-4 1-1-16,-4 1 1 0,7 0-2 16,1 0 2-16,-4-2 0 0,3 3 1 0,-7-2-1 15,4 2-2-15,-4-2 1 0,0 0-3 16,8 0 0-16,-1 0-1 16,-7 3 3-16,4-4 0 0,4 0-103 15,-8 1-64-15,4 0-38 0,-4 0 80 0,7-4 44 0,1 5 32 16,-8-4 20-16,3 2 11 0,-3-2 6 15,16 0 3-15,-16 0 5 0,3 2 2 16,5-3 2-16,-4 0 0 0,3-1 0 0,1 1 0 16,-4 2 0-16,3-1 0 0,-3-1 0 15,4 2 2-15,-1-1 0 0,-3 0-1 16,-4 0 0-16,8 0 0 0,-5 0 2 0,-3 0-5 16,8 0 2-16,0 0 0 0,-8 0-1 15,3 0 1-15,-3 0-1 0,8 3 1 16,0-4 0-16,-8-1 0 0,0 1-4 15,11 2 1-15,-11-1 2 0,4-1 6 0,-4-1-8 16,7 3 3-16,1-2 0 0,-4 1 5 16,3-2-4-16,-7 4-1 0,4-2 1 15,-4 0 0-15,8 3 2 0,-1-3-1 16,-7 0-2-16,4 3 0 0,-4 0-2 0,8-4 2 16,-5 4 2-16,-3-4 0 0,8 5 0 15,0-3 2-15,-8 0-2 0,0-1-2 0,3 1-2 16,-3 3 2-16,8-6 0 15,0 3 3-15,-8 0 8 0,3-4 10 0,5 2 6 16,-8-2-2-16,0 1-6 0,4-2 1 16,-4-1-5-16,0 2-3 0,7-2 2 0,-7-1-4 15,8 1-4-15,-8-4-6 0,0 4 0 16,0-3 4-16,0 0 1 0,0-1-1 16,4 2 2-16,-4-2-4 0,0-2-6 15,-4 0-19-15,4 0-47 0,0-2-64 0,0-4-68 16,0 0-67-16,-8 0-49 0,1-2 16 15</inkml:trace>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593"/>
    </inkml:context>
    <inkml:brush xml:id="br0">
      <inkml:brushProperty name="width" value="0.09333" units="cm"/>
      <inkml:brushProperty name="height" value="0.09333" units="cm"/>
      <inkml:brushProperty name="fitToCurve" value="1"/>
    </inkml:brush>
  </inkml:definitions>
  <inkml:trace contextRef="#ctx0" brushRef="#br0">0 4165 226 0,'0'-2'222'0,"0"2"-29"0,0-4-19 15,9 1-5-15,-9 3 2 0,0-4 6 0,-9 0 5 16,9 1-2-16,0-1-13 0,0 1-23 16,0 3-28-16,0-8-22 0,0 6-11 0,0-5-2 15,0 3 4-15,0-3 3 0,0 0 0 0,0 1-6 16,9 0-9-16,-9-4-7 0,9-1-7 16,-9-1-4-16,4-2-6 0,5 1-10 0,-9-5-10 15,4-3-9-15,5-3-7 0,0-2-4 0,-5-1 0 16,5-3-2-16,-5-1 0 0,5-7-7 15,0-1 0-15,-5-2-2 0,14-1 2 0,-14-4 0 0,5-1 0 16,-4-1 0-16,3-11-1 0,1 0-2 0,4-4-2 16,-13-7 1-16,5-5-1 0,12-5 2 15,-17-14-3-15,5-6-10 0,8-4-11 0,-13-8-10 16,9-2-3-16,0-7-112 0,-5-11-66 16,-4 1-31-16,9 6 93 0,0 4 58 15,-9 5 36-15,0 8 21 0,0 6 17 0,4 1 10 16,-4 4 6-16,0 7 6 0,9 3-1 15,-9 9-2-15,0 0 3 0,0 3 1 16,0 1-2-16,4 12-1 0,-4-1 1 16,9 8-2-16,0 3 0 0,-9 4-13 0,4 3-22 15,5 4-31-15,-5 2-19 0,-4 1-11 16,9 7-12-16,0 3-25 0,-9 0-45 16,4 6-67-16,-4 4-66 0,0-5-11 15,0 7 54-15</inkml:trace>
  <inkml:trace contextRef="#ctx0" brushRef="#br0" timeOffset="1">251 506 62 0,'0'-4'119'0,"-9"4"6"15,9-4-7-15,-4 2-10 0,4-2-11 16,0 2-4-16,0-3 5 0,0 2 0 16,0-5-4-16,0 6-8 0,0-1-15 15,0-1-10-15,0-4-17 0,0 5-14 0,0-5-11 16,0 3-8-16,13-2-1 0,-13 0 11 15,4-3 13-15,14-1 19 0,-5-1 13 16,0 0 5-16,0-3 6 0,18-1 8 16,-9 1 14-16,4-5 11 0,1-4 6 0,17-1-1 15,0 1-10-15,-5-8-14 0,19 1-22 16,-6-4-7-16,10-6 2 0,4-5 3 0,4-5-12 16,-8-1-20-16,8-7-13 0,9 1-12 15,-8-6 0-15,-1-2-3 0,9-3 2 16,-7 0-6-16,7-1-3 0,0 1-3 15,-9 2-2-15,1 4 4 0,-1 7 1 0,-4-1-1 16,4 9 2-16,-12-5 0 0,3 9-1 16,-4-4 0-16,9 2-1 0,-8 5-2 15,-10 3-2-15,0 0 1 0,1-1-1 0,-5 5 2 16,0 3-3-16,-9 2-38 0,-9 1-74 16,9 5-90-16,-4 2-76 0,-9 2-49 15,-4 3-51-15,4 3-48 0,0-5 2 0,-9 5 73 16</inkml:trace>
  <inkml:trace contextRef="#ctx0" brushRef="#br0" timeOffset="2">2455-1381 42 0,'0'-1'49'0,"0"1"-2"16,-4 0 5-16,4 0 3 0,0 0 1 16,0-5-7-16,0 5-11 0,0 0-7 15,0 0-3-15,0-5 5 0,0 5 4 0,0 0-1 16,0 0 3-16,0 5-3 0,0-5-6 16,0-5-8-16,0 5-7 0,0 0-6 0,-9 0-6 15,9 0 0-15,0-1 0 0,0 1-3 16,0 0-1-16,0 0 1 0,0 0 0 15,0 0 0-15,0 0 0 0,0 0 0 16,0 0-2-16,0 0 2 0,0 0-3 0,0 0 1 16,0 0-1-16,0 0 1 0,0 0-2 15,0 0 0-15,0 0 1 0,0 0 2 16,0 0-1-16,0 1 2 0,9-1 0 16,-9 0 2-16,0 0-1 0,0 0 0 0,0 0-1 15,0 0 0-15,0 0-2 0,0 0-14 16,0 0-26-16,0 0-49 0,0 0-61 15,0 0-53-15</inkml:trace>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596"/>
    </inkml:context>
    <inkml:brush xml:id="br0">
      <inkml:brushProperty name="width" value="0.09333" units="cm"/>
      <inkml:brushProperty name="height" value="0.09333" units="cm"/>
      <inkml:brushProperty name="fitToCurve" value="1"/>
    </inkml:brush>
  </inkml:definitions>
  <inkml:trace contextRef="#ctx0" brushRef="#br0">112 17 51 0,'-9'0'127'0,"9"0"3"15,0 0-4-15,0 0-16 0,0-2-17 0,0 2-23 16,0 0-20-16,-5 0-16 0,5 0-14 15,0 0-6-15,0 0-4 0,0 0 11 16,0 0 17-16,0 0 24 0,5 2 16 16,-5-2 12-16,0 0 9 0,0 3 9 0,9 1 5 15,-1-4 0-15,-3 4-12 0,-5 0-13 16,17 3 8-16,-4-3 19 0,-8 4 13 16,12 0-12-16,-3-1 6 0,-10 3 20 0,18 1 24 15,-9 2 8-15,5-2-9 0,-5 3-14 16,9-2-28-16,-9 0-22 0,9 5-18 15,-9 1-14-15,9-1-3 0,5 4-6 16,-5 4-7-16,8-5-14 0,-12 8-9 0,21 3-6 16,-12-2-2-16,8 11-5 0,0-5-4 15,0 3-1-15,0 3 17 0,0-3 16 16,9 8 13-16,0-5-19 0,-9 1-14 16,5-2-10-16,13 1-1 0,-14 1 2 0,5-2-5 15,5 3 1-15,-6-1-2 0,1-3 2 16,-4-2 0-16,-5 9 7 0,9-5 4 15,0-3 2-15,-9 3-2 0,-9-3-1 0,10 4-2 16,-1-4-6-16,-4 4-3 0,-5-8 0 16,-4 0-2-16,0-4-4 0,0 3-3 15,0-6-4-15,-9-1 1 0,0-3 1 0,0 1 18 16,5-3-7-16,-5-1-4 0,-9-2-17 16,14-4 2-16,-14 4 2 0,5-9-2 15,4 6-2-15,-4-2-45 0,-4-2-77 16,3-1-87-16,1-2-129 0,-4 1-160 0,3-4-190 15,-3 7-84-15,-5-5 84 0,17-3 189 16,-17-1 199-16</inkml:trace>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597"/>
    </inkml:context>
    <inkml:brush xml:id="br0">
      <inkml:brushProperty name="width" value="0.09333" units="cm"/>
      <inkml:brushProperty name="height" value="0.09333" units="cm"/>
      <inkml:brushProperty name="fitToCurve" value="1"/>
    </inkml:brush>
  </inkml:definitions>
  <inkml:trace contextRef="#ctx0" brushRef="#br0">-2088-193 7 0,'0'-4'66'16,"-4"4"6"-16,4-3 19 0,0 3-3 0,-9-4-1 16,9 4-11-16,-5-2-3 0,5 2-8 15,0-4 3-15,0-2-2 0,-8 5 4 16,8-3 0-16,-9 4 4 0,9-3 2 16,0-4 2-16,0 3-1 0,0 0-1 0,0-3-1 15,0 5-4-15,-5-2 4 0,5 0 9 16,0 4 6-16,0 0 7 0,0 0 6 0,0 0 9 15,0 4 8-15,0-4 3 16,0 4 0-16,-8-2-5 0,8-2-8 0,0 5-11 0,0-5-12 0,0 2-6 0,0-2-5 31,0 0-8-31,0-2-12 0,8 2-9 0,-8-5-15 16,0 5-6-16,0-2-9 0,0-2-2 0,5 0-2 16,-5 4-4-16,0-7 1 0,9 7-2 15,-1-3-4-15,-8-1 1 0,5 2-2 0,4 2-1 16,-9-5 0-16,4 5 0 0,-4-4 0 15,17 4 0-15,-12-6-2 0,-5 6 2 0,13-3-1 16,5-1-1-16,-14 1 2 0,13-5 15 0,-3 5 20 16,-1-1 19-16,9 2 1 0,-9-2-6 15,0-3-12-15,18 3-12 0,-18-3-7 0,10 4-5 16,-1-5-2-16,-5 2-5 0,5-1 2 16,0 3 12-16,0-3 16 0,0 6 9 0,0-7-4 15,-5 4-13-15,14 0-7 0,-9-3-6 0,0 4-6 16,-5-1-8-16,5 0 1 0,9 1-1 15,-9-1 3-15,-5 4-3 0,5-6-1 0,9 6 0 16,-9-3-1-16,4 3 13 0,1-3 42 16,-5-2 52-16,8 5 36 0,-3-3-6 0,3 3-25 15,-12-3-31-15,21 3-28 0,-12-4-20 0,-1 0-7 0,5 0-10 0,-5 2-6 16,9-2-4-16,0-3 1 0,-3 4-1 0,-6 3 0 16,9-3-1-16,0-1-2 0,5 0-1 0,-5 2 3 15,-9-2-3-15,9 0 2 0,0 4-3 16,0-3 2-16,9 3 4 0,-9-4-2 0,9 4-1 15,-9-4-2-15,4 4 0 0,-3 0 0 0,3 0-2 16,-4 0 1-16,5 4-2 0,-5 0 0 16,0-1-1-16,0 1 0 0,-5 2-3 0,-3 2 3 15,9-2 1-15,-5 1 2 0,-5 3-2 0,5-2 0 16,-10 3 0-16,-3 1 0 0,4-1-4 16,9 7 2-16,-18-5 0 0,9 5 3 0,0-1 0 15,-9-3 1-15,9 3 2 0,-18 1-2 16,18-1-1-16,-9 1 1 0,5 3 2 0,-5-6-4 15,-9 4-1-15,14-1-2 0,-14-2 2 0,9 3 2 16,-4-2 1-16,0-1 0 0,-5 3-4 16,5-4 2-16,0-3 3 0,-9 3 0 0,0 2 1 15,0 2-1-15,0-7 1 0,0 6-1 16,-9-1 1-16,0-3 0 0,5-1-1 0,-5 2-3 16,0 1-1-16,-4-1 1 0,9-1 1 0,-14-2 5 15,14 4-1-15,-9-3-3 0,-5 0-7 16,5 3 7-16,0-3 0 0,0 2 1 0,-9-1 0 15,9-1 0-15,-9 2-1 0,0-4-1 16,0 1 1-16,0 3 0 0,-4-1-1 0,-5-3 1 16,5 1 0-16,-5 2 0 0,5 1-2 0,-10-6-2 15,9 2 7-15,-12 4-1 0,4-6-4 16,0 2-5-16,0 0 0 0,-5-2 11 0,5 2-7 16,-9 0-1-16,9-1 1 0,-18-3 3 15,14 0 1-15,4 0 2 0,-18-1-5 0,14 3 0 16,-9-7-2-16,4 2 2 0,-4-1-1 0,4 2 1 15,-4-5 1-15,4 6 4 0,-6-2 11 16,7-4 11-16,-1 1 5 0,-4-1-4 0,4 6-10 16,4-6-4-1,-12 0-7-15,12-6 12 0,-12 6-7 16,12-1-4-16,-13-3-9 0,14-2 3 0,-5 1-1 0,0 2-1 0,5-3-1 0,-14-5-3 16,18 4-1-16,-4-8 2 0,-5 6 1 15,-1-6 2-15,10 4-4 0,9-2 2 0,-9-5-6 16,0 5 4-16,4-5 1 0,5 1 6 0,-5-4-5 15,13 5 2-15,-4-7-2 0,5 6 1 0,-1-1-1 16,1 1 2-16,-1 1-1 0,1 2-1 16,12-1-3-16,-12 2-2 0,4-3-4 15,8 8-37-15,-12-7-87 0,17 5-191 0,-5-5-189 16,5 6-159-16,-8-2-44 0,8 0-33 16,8-2 57-16,-8-2 128 0,0 6 193 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2:23.828"/>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2932 4437 11 0,'0'0'147'0,"0"0"-1"0,0 0-9 16,0 0-13-1,0 0-17-15,0 0-20 0,0 0-17 16,0 0-10-16,0 0 0 0,0 0 12 15,7 0 10-15,-7 0 14 0,0 0 5 0,0 3 6 16,0-3 8-16,0 0 4 0,4 0 14 0,-4 3 8 16,8-1 7-16,-1-2-3 0,-7 3-1 15,4 0-7-15,4-1-10 0,-4-2-10 16,3 6-15-16,1-3-17 0,-4 0-17 0,3 2 3 16,1-2-5-16,3 1-6 0,-7 0-10 0,11 1-4 15,-11-1-7 1,3 1-1-16,5-3-5 0,-1 5 2 0,-3-2-10 0,3-4 4 0,-3 6 12 15,3-1 2-15,-3-2-12 0,3 2 0 0,0 0 4 16,1 0 4-16,-5-1-10 0,5 1-6 16,-1-4-5-16,4 3-2 0,-3 1 1 15,-9-3-4-15,13 3 0 0,-5-4-2 0,-7 0 8 16,11 5 3-16,-11-5 0 0,3-2-5 16,1 4-6-16,3-3-7 0,-11-1 4 15,4 3 3-15,4-3 10 0,-1 3-3 16,-7-3-4-16,0-3-4 0,4 3-10 0,-4-3-20 15,8 2-54-15,-8-3-74 0,0 0-123 16,0-3-164-16,0 2-152 0,-8-1-106 16,8-3 18-16,-4 3 112 0,4-3 176 15</inkml:trace>
  <inkml:trace contextRef="#ctx0" brushRef="#br0" timeOffset="-4745.28">2264 3672 63 0,'0'3'73'16,"0"0"5"-16,0-3-1 0,0 0-2 15,0-3 0-15,0 0-2 0,0 3-6 0,0-2-7 16,0 2-8-16,-3-4-9 0,3 4-5 0,0-2-6 16,0 2-1-16,0-4-1 0,0 4 9 15,0 0 8-15,0-1 8 0,0 1 3 0,-8 0-3 16,8 0-3-16,0 0 0 0,0 0 3 15,-4 0 6-15,4 0 10 0,0 1 8 0,0-1 4 16,0 4-1-16,0-4-5 0,0 2-8 0,0-2-5 16,0 0-7-16,-7 0-6 0,7 0-5 15,0 0-6-15,0 4 0 0,-8-4-8 0,8 0-5 16,0 2-3-16,0-2-3 0,0 0-6 0,0 0-10 16,0 0-3-16,0 0 2 0,0 0-4 15,0 0 2-15,0 3-4 0,0-3 2 0,0 3 0 0,0-3 0 16,0 0 4-16,0 0-1 0,0 0-3 15,0 0-2-15,0 0 0 0,0 0 4 0,0 0 4 16,0 2 14-16,0-2 9 0,0 0 12 0,8 3 17 16,-8 1 14-16,0 1 1 0,7-4-22 15,-7 3-17-15,0-2-10 0,0 1-8 0,0 0-5 16,4 2-6-16,-4-2 12 0,8 0 25 0,-8 1 21 16,0 0 2-16,3 0-19 0,-3-2-16 15,8 0-11-15,-8 1-1 0,8 0 0 0,-8-3 3 16,3 3 12-16,-3-3 14 15,8 2 6-15,-4 1-11 0,-4-3-14 16,7 4-11-16,1-2-6 0,-4 1 6 0,-4-1 17 16,7-2 9-16,1 6-2 0,-4-3-13 0,3-3-7 15,-7 4-9-15,4-3 10 0,4 6 22 0,-1-6 15 16,5 3-1-16,-12 1-17 0,3-3-13 16,5 4 0-16,0-3 17 0,-5 2 12 0,5 0-2 15,0 2-20-15,3-2-13 0,-11 0-6 0,11 1 13 16,-3-1 14-16,3 0 12 0,-7 2-9 15,4-5-12-15,3 3-9 0,-3-2 11 0,-5-1 20 16,13 5 9-16,-13-5-11 0,13 3-21 0,-13-1-7 16,5 1 1-16,-4-2-1 0,11 2-1 15,-4-2-7-15,-7 3-2 0,4-4-2 0,-1 3-3 16,-3 2 5-16,4-2 3 0,-1-3 3 16,5 3-3-16,-9 2-4 0,5-6-3 0,0 3-3 15,3-2-1-15,-11 2-4 0,4-2-1 0,3 4 0 16,1-4 21-16,-4 2 17 0,3-1 16 15,-3-1-11-15,11 1-14 0,-15-2-14 0,4 6 0 16,11-7 11-16,-15 2 7 0,12 1 1 16,-12 0-11-16,3 0-2 0,5-1 2 0,-1 5 0 15,-3-5-3-15,4 0-7 0,-8 2-2 0,4-2-3 16,3 1-1-16,1 2-2 0,-4-2-2 16,3-1 1-16,1-2 1 0,-4 3 0 0,3 1-1 15,-3-4-2-15,-4 2 4 0,8-2 2 16,-1 3-5-16,-7-1-1 0,4-2 2 0,3 4 1 15,-7-4-3-15,4 3-1 0,-4-3-4 0,8 0 0 16,-8 0 2-16,7 2-2 0,-7-2 2 16,0 0-1-16,4 0 10 0,-4 0 3 0,8 0 6 15,-8 0 6-15,0 0 1 0,0 0-6 16,4 0-4-16,-4 0-5 0,0 0-1 0,0 0-6 16,0 0 2-16,0 0-4 0,0-2 1 15,7 2-3-15,-7 0-1 0,0 0-1 0,0-3-4 0,0 3 0 0,8-4 5 16,-8 4 2-1,0 0 4-15,0-2-3 0,0 2 0 0,0-3-7 16,-8 3-16-16,8-2-48 0,0-2-110 0,0 1-169 16,0 1-144-16,0-1-144 0,0-2-136 0,-7 2-139 15,7 3 55-15,-4-2 196 0,4-2 259 16</inkml:trace>
  <inkml:trace contextRef="#ctx0" brushRef="#br0" timeOffset="-913.06">2913 4055 95 0,'7'3'117'0,"-7"-3"-9"0,0 2-11 16,0-2-12-16,0 3-6 0,0-1-8 0,0-2 0 0,0 3 3 15,0 1 6-15,0-4 8 0,0 2-2 16,-7 2-9-16,7-3-14 0,0-1-8 15,0 3 4-15,0-1 9 0,0 2 1 16,0-1-5-16,0-1-2 0,-4 1 5 0,4 2 0 16,0-1 6-16,0-2 0 0,0 3 5 15,0 0-2-15,4 2-3 0,-4-2-5 16,0 1-8-16,0 2-13 0,0-3-14 16,0 4 3-16,7-2 3 0,-7 2 5 0,8-1-3 15,-8 1-7-15,0 2-6 0,0-2-6 16,0 1-5-16,0 0-4 0,4 2-3 0,-4 1-4 15,7-4-2-15,-7 5 1 0,0-4-4 16,4-1 1-16,-4 1-2 0,0 3 4 16,8-7 15-16,-1 3 20 0,-7 0 11 15,4-4-9-15,-4 3-9 0,0-2-10 0,0-3-4 16,8 2-5-16,-8-3-1 0,4 5-1 16,-4-5-3-16,0-2-2 0,0 3-2 15,0-1-12-15,0-2-48 0,0 0-93 16,0 0-118-16,0 0-102 0,-4 0-78 0,4-5-70 15,0 3 27-15,0-5 100 0</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598"/>
    </inkml:context>
    <inkml:brush xml:id="br0">
      <inkml:brushProperty name="width" value="0.09333" units="cm"/>
      <inkml:brushProperty name="height" value="0.09333" units="cm"/>
      <inkml:brushProperty name="fitToCurve" value="1"/>
    </inkml:brush>
  </inkml:definitions>
  <inkml:trace contextRef="#ctx0" brushRef="#br0">-2451 1074 58 0,'0'6'148'0,"0"-5"7"0,0 3-3 15,0-1-14-15,0 5-15 0,0-8-22 0,0 3-17 16,0 1-22 0,0-2-9-16,0-2-8 0,0 4 11 15,0 0 18-15,0-4 32 0,4 0 25 0,-4 0 16 16,0 0 7-16,9 0 6 0,0 0 9 0,4 0 0 15,-9 3-7-15,5-3-13 16,4 0-8-16,0 0-14 0,5 4-15 0,-5-4-14 16,9 3-13-16,-9-3-7 0,9 6-5 15,0-6 2-15,-4 4-1 0,3 1-8 0,15-3-14 16,-6 2-14-16,-3-1-13 0,8 5-7 16,0-5-3-16,0 1-6 0,5 2-2 15,-5 1-4-15,0 0 1 0,0 0-2 0,4-1 3 16,-3 5-3-16,16-4-1 0,-17-3-6 0,5 2 13 15,12-2 21-15,-12-1 12 0,4-3 1 16,4 0-14-16,5 0-6 0,-5-3-8 0,0-1-3 16,5 2-6-16,-13-2-3 0,12 0 1 15,-12 1-2 1,4-4 2-16,0 3 0 0,-5 0-1 16,14 2-4-16,-14-5 2 0,5 3 0 15,0 1 2-15,4-5 0 0,-4 1-4 0,4-2 7 16,-8-2-1-16,13 0 2 0,-14-2-5 15,14-2-1-15,-14 6-1 0,-4-6-2 0,9 2 1 16,0-1 1-16,-9-1-2 0,1 6 2 16,-10-4-1-16,9 1 0 0,4 1-1 15,-12 5-3-15,-1-4 5 0,5-1 1 0,-5 0-23 16,5 5-32-16,-9-4-35 0,4-1-16 0,1-3-25 16,-5-3-49-16,8 3-79 0,-8 0-81 15,-4 1-62-15,4-5-26 0,8 1-33 0,-8-7-34 16,-4 0 34-16,4-5 105 0</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599"/>
    </inkml:context>
    <inkml:brush xml:id="br0">
      <inkml:brushProperty name="width" value="0.09333" units="cm"/>
      <inkml:brushProperty name="height" value="0.09333" units="cm"/>
      <inkml:brushProperty name="fitToCurve" value="1"/>
    </inkml:brush>
  </inkml:definitions>
  <inkml:trace contextRef="#ctx0" brushRef="#br0">-2272-91 32 0,'0'0'160'16,"0"0"14"-16,0-4-1 0,0 4-16 15,0 0-32-15,0 0-29 0,0 4-27 0,0-4-21 16,0 0 1-16,0 3 16 0,0-3 26 15,0 7 11-15,0 1 10 0,-9-6 15 16,9 5 12-16,-9 4 0 0,9 0-6 16,-4 2-5-16,4 0 0 0,-9 2 14 0,5 5 10 15,-5 2 14-15,0-5-16 16,5 8-10-16,4 3-26 0,-13-1-18 0,4 4-13 16,0 0-15-16,5 4-12 0,-5 4-13 15,0-6-16-15,9 9-10 0,-4 0-7 16,-5-1-2-16,9 1-2 0,0 0 2 0,-4 5 0 15,4-5-4-15,0 1 0 0,-9-2-7 16,9 5-2-16,0-10 5 0,-9 5-26 16,9-6-53-16,0-2-120 0,0-2-133 15,0 10-106-15,0-12-29 0,0-1 21 0,0-1 29 16,0-2 13-16,-4-4 34 0,4-1 75 16</inkml:trace>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600"/>
    </inkml:context>
    <inkml:brush xml:id="br0">
      <inkml:brushProperty name="width" value="0.09333" units="cm"/>
      <inkml:brushProperty name="height" value="0.09333" units="cm"/>
      <inkml:brushProperty name="fitToCurve" value="1"/>
    </inkml:brush>
  </inkml:definitions>
  <inkml:trace contextRef="#ctx0" brushRef="#br0">287 0 7 0,'0'0'162'0,"-4"0"12"16,-5 1 5-16,9 5-8 0,-4-6-14 15,4 0-11-15,-9 4-11 0,0-1-2 0,5 1 6 16,4 2 7-16,-9-2 5 0,5 3-1 16,-5 1 1-16,0 2 4 0,5 3 3 0,-5 1-7 15,0 2-19-15,-4 2-23 16,9 3-29-16,-14 0-19 0,14 5-19 0,-5 1 13 15,5-3 15-15,-14 7 23 0,14 0-2 16,-10 0-1-16,6 4-11 0,-1-6-16 0,4 8-6 16,-12 2-1-16,12-6-8 0,-3 8-13 15,3-5-8-15,5 3-9 0,-17-1-7 16,17-1-3-16,-5-2-5 0,5 0-2 16,-8 0-2-16,3-4 4 0,5 0-3 0,-9-1 0 15,9-5-3-15,-8 0-21 0,8 0-46 16,0-5-99-16,0-2-157 0,0-1-147 15,0 1-120-15,8-9-60 0,-8 2 48 0,0-4 129 16,0-3 187-16</inkml:trace>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601"/>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2269 3674 63 0,'0'4'73'16,"0"0"5"-16,0-4-1 0,0 0-2 15,0-4 0-15,0 0-2 0,0 4-6 0,0-2-7 16,0 2-8-16,-4-4-9 0,4 4-5 0,0-3-6 16,0 3-1-16,0-5-1 0,0 5 9 15,0 0 8-15,0-2 8 0,0 2 3 0,-9 0-3 16,9 0-3-16,0 0 0 0,0 0 3 15,-4 0 6-15,4 0 10 0,0 2 8 0,0-2 4 16,0 5-1-16,0-5-5 0,0 3-8 0,0-3-5 16,0 0-7-16,-9 0-6 0,9 0-5 15,0 0-6-15,0 4 0 0,-9-4-8 0,9 0-5 16,0 2-3-16,0-2-3 0,0 0-6 0,0 0-10 16,0 0-3-16,0 0 2 0,0 0-4 15,0 0 2-15,0 4-4 0,0-4 2 0,0 4 0 0,0-4 0 16,0 0 4-16,0 0-1 0,0 0-3 15,0 0-2-15,0 0 0 0,0 0 4 0,0 0 4 16,0 3 14-16,0-3 9 0,0 0 12 0,9 4 17 16,-9 0 14-16,0 3 1 0,9-6-22 15,-9 5-17-15,0-4-10 0,0 1-8 0,0 1-5 16,4 3-6-16,-4-3 12 0,9 0 25 0,-9 0 21 16,0 1 2-16,4 1-19 0,-4-4-16 15,9 1-11-15,-9 0-1 0,9 1 0 0,-9-4 3 16,4 4 12-16,-4-4 14 15,9 2 6-15,-5 2-11 0,-4-4-14 16,9 4-11-16,0-1-6 0,-5 1 6 0,-4-1 17 16,9-3 9-16,0 8-2 0,-5-5-13 0,5-3-7 15,-9 5-9-15,4-4 10 0,5 9 22 0,0-9 15 16,4 3-1-16,-13 3-17 0,5-5-13 16,3 7 0-16,1-7 17 0,-4 5 12 0,3 0-2 15,1 1-20-15,4-2-13 0,-13 1-6 0,14 0 13 16,-6 0 14-16,6-1 12 0,-10 2-9 15,5-5-12-15,4 4-9 0,-4-3 11 0,-5-2 20 16,14 6 9-16,-14-5-11 0,14 4-21 0,-14-3-7 16,5 3 1-16,-5-3-1 0,14 2-1 15,-5-3-7-15,-9 5-2 0,5-5-2 0,0 3-3 16,-5 3 5-16,5-3 3 0,0-3 3 16,4 2-3-16,-8 5-4 0,3-9-3 0,1 4-3 15,4-2-1-15,-13 1-4 0,5-1-1 0,4 5 0 16,-1-5 21-16,-3 1 17 0,4 0 16 15,-5-2-11-15,14 2-14 0,-18-2-14 0,4 6 0 16,14-8 11-16,-18 2 7 0,13 2 1 16,-13 0-11-16,4 1-2 0,5-3 2 0,0 6 0 15,-5-5-3-15,5 0-7 0,-9 2-2 0,4-2-3 16,5-1-1-16,0 5-2 0,-5-3-2 16,5-1 1-16,0-3 1 0,-5 4 0 0,5 0-1 15,-5-4-2-15,-4 3 4 0,9-3 2 16,0 4-5-16,-9-2-1 0,4-2 2 0,5 6 1 15,-9-6-3-15,5 2-1 0,-5-2-4 0,8 0 0 16,-8 0 2-16,9 3-2 0,-9-3 2 16,0 0-1-16,5 0 10 0,-5 0 3 0,8 0 6 15,-8 0 6-15,0 0 1 0,0 0-6 16,5 0-4-16,-5 0-5 0,0 0-1 0,0 0-6 16,0 0 2-16,0 0-4 0,0-3 1 15,9 3-3-15,-9 0-1 0,0 0-1 0,0-2-4 0,0 2 0 0,8-6 5 16,-8 6 2-1,0 0 4-15,0-2-3 0,0 2 0 0,0-4-7 16,-8 4-16-16,8-3-48 0,0-1-110 0,0 0-169 16,0 1-144-16,0-1-144 0,0-3-136 0,-9 5-139 15,9 2 55-15,-5-3 196 0,5-2 259 16</inkml:trace>
  <inkml:trace contextRef="#ctx0" brushRef="#br0" timeOffset="1">3021 4156 95 0,'9'4'117'0,"-9"-4"-9"0,0 3-11 16,0-3-12-16,0 4-6 0,0-1-8 0,0-3 0 0,0 4 3 15,0 0 6-15,0-4 8 0,0 3-2 16,-9 2-9-16,9-4-14 0,0-1-8 15,0 4 4-15,0-1 9 0,0 1 1 16,0 0-5-16,0-1-2 0,-5 1 5 0,5 3 0 16,0-3 6-16,0-2 0 0,0 5 5 15,0 0-2-15,5 1-3 0,-5-2-5 16,0 1-8-16,0 4-13 0,0-4-14 16,0 3 3-16,9 0 3 0,-9 0 5 0,8 1-3 15,-8 0-7-15,0 2-6 0,0-1-6 16,0 1-5-16,0 0-4 0,5 2-3 0,-5 1-4 15,9-5-2-15,-9 7 1 0,0-6-4 16,4-1 1-16,-4 3-2 0,0 2 4 16,9-8 15-16,0 3 20 0,-9-1 11 15,4-3-9-15,-4 4-9 0,0-5-10 0,0-1-4 16,9 1-5-16,-9-3-1 0,4 5-1 16,-4-5-3-16,0-3-2 0,0 4-2 15,0-2-12-15,0-2-48 0,0 0-93 16,0 0-118-16,0 0-102 0,-4 0-78 0,4-6-70 15,0 3 27-15,0-5 100 0</inkml:trace>
  <inkml:trace contextRef="#ctx0" brushRef="#br0" timeOffset="2">3043 4638 11 0,'0'0'147'0,"0"0"-1"0,0 0-9 16,0 0-13-1,0 0-17-15,0 0-20 0,0 0-17 16,0 0-10-16,0 0 0 0,0 0 12 15,9 0 10-15,-9 0 14 0,0 0 5 0,0 3 6 16,0-3 8-16,0 0 4 0,4 0 14 0,-4 4 8 16,9-1 7-16,0-3-3 0,-9 4-1 15,4 0-7-15,5-1-10 0,-5-3-10 16,5 6-15-16,0-2-17 0,-5 0-17 0,5 3 3 16,0-4-5-16,4 2-6 0,-9 1-10 0,14 0-4 15,-14-2-7 1,5 3-1-16,4-4-5 0,1 5 2 0,-6-2-10 0,5-4 4 0,-4 7 12 15,4-2 2-15,-4-2-12 0,4 3 0 0,1-1 4 16,-1 1 4-16,-4-1-10 0,4 0-6 16,0-5-5-16,5 5-2 0,-5 0 1 15,-9-3-4-15,14 4 0 0,-5-6-2 0,-9 1 8 16,14 5 3-16,-14-5 0 0,5-3-5 16,0 5-6-16,4-3-7 0,-13-2 4 15,4 4 3-15,5-4 10 0,0 2-3 16,-9-2-4-16,0-2-4 0,4 2-10 0,-4-4-20 15,9 2-54-15,-9-3-74 0,0-1-123 16,0-2-164-16,0 2-152 0,-9-2-106 16,9-3 18-16,-4 3 112 0,4-3 176 15</inkml:trace>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604"/>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 contextRef="#ctx0" brushRef="#br0">2233 3125 8 0,'0'-6'23'0,"0"6"4"0,0 0 6 15,0 0 7-15,0-1 0 0,0 1-1 16,0 0 2-16,0 0-1 0,0-4-1 15,0 4-1-15,0-6-5 0,0 6 0 0,0 0 0 16,0 0-3-16,0-1 2 0,0 1-2 16,0 0-3-16,0 0-1 0,0 0-1 15,0 0 2-15,0 0-1 0,0 0-4 0,0 0 0 16,0-4-4-16,0 4 4 0,0 0-3 16,0 0-1-16,0 0-3 0,0 0 1 15,0 0 3-15,0 0-3 0,0 0 3 0,0 0 2 16,0 0 6-16,0 0 1 0,0 0 0 15,0 0 6-15,0-3 2 0,0 3-3 16,0 0 1-16,0-4-2 0,0 4 2 0,0 0 3 16,0 0-1-16,0-4-2 0,0 4-11 15,0 0 1-15,0 0-3 0,0 0 1 16,0 0 1-16,0-2-2 0,0 2 2 16,4 0-5-16,-4-4-3 0,0 4-1 0,0 0 8 15,9 0 9-15,-9-3 5 0,0 3-2 16,0-4-1-16,0 4-3 15,0 0 1-15,0 0 4 0,0-3 5 16,0 3 1-16,0 0 8 0,0 0 1 16,0 0-2-16,0-4-2 0,0 4-3 15,0 0-5-15,0 0-4 0,0 0-7 0,0 0-5 0,0 0-7 16,0 0-7-16,0 0-3 0,0 0-2 16,0 0 1-16,0 0 0 0,0 0-2 0,0 0-1 15,0 0 2-15,0 4 1 0,0-4-5 16,0 0-1-16,0 0 2 0,0 3 3 15,-9-3-2-15,9 0-1 16,-4 4 0-16,4-1-1 0,0-3 1 16,0 4-3-16,-9-2 3 0,9 2 0 0,-9-4 0 15,9 4 0-15,0-1 0 0,-4 1 0 0,4-3 2 16,0 5-1-16,-9-2 0 0,5-3 0 16,4-1 3-16,0 6-2 0,-9-4-2 15,9 1-4-15,-9 1 3 0,9 4-1 0,0-5 2 16,-4 1 0-16,4 0 2 0,-9-2-2 15,9 2 0-15,-9 0-1 0,9 2 1 16,-4 1 0-16,4-3 0 0,0-2-1 16,-9 6-3-16,5-4 4 0,4 2 3 0,0-1-2 15,-9-2-1-15,1-1 0 0,8 5 1 16,0-3 1-16,-4-1 0 0,4 1-1 16,0 3-5-16,-9-3 1 0,9-2-1 0,-4 2 7 15,4 3-1-15,0-1 0 0,-9-5-1 16,0 6-1-16,9-3 0 0,0 2 0 15,-4 1 0-15,4-3 0 0,0 3 0 16,-9 0 0-16,0-1-1 0,9-2 0 0,0 3 1 16,-4 0 4-16,4 1-2 0,-9-6-1 15,9 5-2-15,0 0 0 0,-5 1 2 16,5-5-1-16,0 3 1 0,-8 1 0 16,-1 1 0-16,9-5-1 0,0 4-1 0,-4 1 1 15,4-6 0-15,0 5 2 0,-9-2 0 16,4 5 1-16,5-8-2 0,0 5-1 0,0 0 0 15,-8-3-1-15,8 3-2 16,-9-3 2-16,9-3 1 0,0 8-1 0,-5-7 0 16,5 6 2-16,0-4 1 0,-8 3 1 15,3-1-2-15,5-2 2 0,0 3-5 0,-9-2 1 16,1 3 0-16,8-5 2 0,-5 5 0 16,5-1 2-16,-9 1-1 0,1-3-2 15,8 3-5-15,-5 2 2 0,5-3 1 16,-9-3 6-16,5 2-3 0,4 1-4 0,0 1 1 15,-9 0 2-15,1-7 0 0,8 9 0 16,-5-5 0-16,5 2 4 16,0 0 0-16,-9-1-4 0,5 1 0 15,4 0-1-15,0 1 2 0,-9-1 1 0,0-1 1 0,9-2-3 16,0 3-1-16,-4 0-1 0,4-5 0 16,0 7 4-16,-9-3 1 0,0 1-3 15,9-4-1-15,0 5-1 0,0-2 4 0,-4 1-2 16,-5-3-2-16,9 3 0 0,0 0 2 15,0-1 0-15,-4 1 0 0,4 0-4 16,0 1 4-16,-9 1-1 0,9-3 3 16,-9 3 0-16,9 0-1 0,-4-2-1 0,4 1 0 15,0-1 0-15,-9 0 0 0,9-2-4 16,-4 3 5-16,4-1-1 0,0-1 3 16,-9 3-3-16,0-3 0 0,9-3-1 0,0 5 1 15,0-5 1-15,-4-1 1 0,4 2 1 16,0 3-2-16,0-3-1 0,-9 0 2 15,9-1 1-15,-4 1-3 0,4-1-1 16,0 2 1-16,0-2 0 0,-9-1 0 0,9 4-2 16,-9-5 2-16,9-1 0 0,0 4 0 15,0-4-2-15,0 5 1 0,0-5 1 0,0 2-3 16,0-2 1-16,0 0-2 16,0 0 0-16,0 0 7 0,-4 0-3 0,4 4 0 15,0-4-3-15,0 0 3 0,0 0 2 16,0 0-4-16,0 0 2 0,0 0 0 0,0 0 0 15,4 0 0-15,-4 0 3 0,0 0-3 16,0 0 1-16,0-4-1 0,0 4 0 16,0 0 3-16,0-2-2 0,0 2-1 15,9 0-1-15,-9-5-2 0,0 5 1 0,9 0 2 16,-9-4 1-16,0 4 0 0,0 0 0 16,0 0-1-16,0-1-1 0,0 1 1 15,0 0-1-15,0 0 1 0,4-6 1 16,-4 6 3-16,0 0 0 0,0 0-3 0,9-2-1 15,-9 2-5-15,0 0 5 0,0 0 0 16,0-3 0-16,0 3-1 16,0-5-2-16,4 5 3 0,-4 0 12 15,0 0 27-15,9-3 20 0,-9 3 7 0,9 0 0 0,-9-4 4 16,0 4 12-16,4-3 7 0,5 3 3 16,-9 0-5-16,0 0-10 0,4 0-16 15,-4 0-10-15,9 0-10 0,0 0-3 0,-9 0-10 16,0 0-5-16,4 3-9 0,-4-3-5 15,9 0 1-15,-5 0-5 0,-4 4-2 16,9-4 0-16,0 3-2 0,-9 2-1 0,4-2 0 16,-4-1 3-16,9-2-3 0,0 7 3 15,-9-3-2-15,4 1 0 0,5-3 2 16,-4 5-1-16,-5-1 0 0,8-2-1 16,1 0-1-16,-5 3-3 0,5-4 5 0,-9 3 0 15,5-2 2-15,-5 3-3 0,8-3 1 16,1 3 2-16,-4-3-3 0,-5-1 1 15,0 3-5-15,8 1 2 0,1-3 2 16,-9 0 2-16,5 3 0 0,3-4-6 0,-8 3 0 16,5-2 3-16,4 3 1 0,-1-3 4 15,-8-1-5-15,5 5 0 0,4-6 4 0,-9 5 0 16,4 0-1-16,5 1-6 0,-1-5 0 16,-8 3-2-16,5-2 2 0,-5 0 4 15,9 3 1-15,-5-4 0 0,-4 2-4 16,9 5 2-16,0-9 3 0,-9 7-1 0,4-4 0 15,-4 3-4-15,0-1 1 0,9 3-3 16,0-7 4-16,-9 4-3 0,0-1 6 16,0-2-3-16,4-1 2 0,-4 2-1 15,9 4 1-15,-9-5-3 0,0 1-1 0,0 0 0 16,0-1 2-16,0-3 0 0,0 3 0 16,0-3 0-16,4 5 2 0,-4-5-1 15,0 0-40-15,0 0-101 0,0 0-161 0,-4-5-140 16,4 5-101-16,0-6-63 0,0-5 46 15,0-1 110-15</inkml:trace>
  <inkml:trace contextRef="#ctx0" brushRef="#br0" timeOffset="1">2303 3153 42 0,'-9'0'132'0,"9"0"-2"15,0 0-5-15,0 0-8 0,0 0-10 16,-8 0-8-16,8 0-4 0,0 0-10 0,0 0-8 16,0 0-8-16,0 0-1 0,0 0-1 15,0 2 3-15,0-2-1 0,0 0-6 16,8 4-6-16,-8-4-4 0,0 0 2 0,0 4 0 16,0-4 4-16,9 3 2 0,-9 0 4 15,0 0-2-15,0 1-10 0,5-4-8 16,-5 4-5-16,0-2-6 0,8 2-4 15,1 0-4-15,-9 0-5 0,5-1-7 0,3 0 0 16,-3 2 9-16,-5-2 37 0,9-1 29 16,-1 5 10-16,-3-3-23 0,4-1-21 15,-5 1-4-15,-4 3 10 0,18-3 2 16,-18-2-12-16,4 6-18 0,5-5 8 0,-5 4 8 16,5-3 9-16,0-1-17 0,-5 1-11 15,5-4-14-15,0 6-1 0,4-2-7 0,-9-1 2 16,5-3-5-16,0 4 0 15,4 0-1-15,-13-1 1 0,4 1-5 0,5-1 0 16,0 1 0-16,-5-2 0 0,5 2 3 16,0 0 1-16,-5-4 1 0,5 3-3 0,-5-3-2 15,5 4 0-15,0-1 0 0,-5-3-1 16,5 4 3-16,-4 0 0 16,-5-4 0-16,8 2-4 0,1-2-1 0,-4 4 3 15,-5-4-3-15,8 3 2 0,-3-3-6 16,-5 4 4-16,0-1 2 0,8-3 8 0,1 4-3 0,-9-4 0 0,5 4-4 15,-5-4 0-15,0 0 0 16,0 3 3 0,8-3 0-16,1 0-6 0,-9 0-41 0,0 0-64 0,0 0-90 15,0-3-64-15,0 3-37 16,0 0-2-16,0 0 18 0,0-4 24 16,0 4 16-16,0 0 23 0,0 0 19 0,0 0 29 0,0 0 26 0,-9 0 32 15,9 0 30-15,-8 0 26 0,8 0 20 16,0 4 13-16,0-4 7 0,0 0 8 15,0 0 10-15,0 3 18 0,0-3 13 0,-5 0 20 16,5 0 11-16,0 0 10 0,0 0 4 16,0 0 6-16,0 4 1 0,0-4 2 15,0 0-3-15,0 0-4 0,0 2-9 0,-9-2-6 16,1 0-11-16,8 0-7 0,-5 4-8 16,-3-1-8-16,8-3-6 0,-5 4 3 15,5 0 10-15,-17-1 13 0,17 4 2 0,-5 1 1 16,-8-6 3-16,4 9 10 0,0 0 12 15,5-5 12-15,-5 4 4 0,5 1-3 16,-14 3-3-16,14-4-14 0,-5 5-12 16,0-5-11-16,5-2-2 0,-5 7-3 0,5 0 3 15,-14 0-3-15,18-3 1 0,-4-1-3 16,-9 2 7-16,13 3 2 0,-18-4 1 16,18 2-1-16,-4-4-5 0,-14 4-7 15,14 3-10-15,-5-6-8 0,5 2-7 0,-5 5-4 16,0-3-4-16,5-6-3 0,-5 6-3 15,4-2 0-15,-12 1 3 0,17-3-1 16,-5 1 2-16,-3-2-2 0,3 5-2 16,-4-4-1-16,1 0-1 0,8 2 1 0,-5-2 3 15,-4-4 0-15,1 6 0 0,8-2-1 16,-5-1 0 0,-3 1-2-16,3-1-1 0,5 0 2 0,-9 6-2 15,1-7 0-15,8 1-1 0,-5 1 5 16,-4-2-1-16,5 2-2 0,4 4 0 0,-9-6 0 0,0 2-1 0,9 0 2 15,-4-2-3-15,4-1 1 16,0 2 1-16,-9-2-5 16,5 1 5-16,4-2-1 0,0 4 1 0,0-5 1 0,-9 2-1 15,9-1 7 1,-9 0-3-16,9 0 1 0,0-2-5 0,0 3 2 16,-4-4 0-16,4 3 0 0,0-1-1 15,0 3-1-15,-9-3 3 0,9-4 0 0,0 6 1 0,-9-2-4 16,9 2-1-16,0-5 0 0,0 5 2 0,-4-2-1 15,4-1 20-15,0-2 21 16,0 2 13-16,-9-1-5 0,9 3-19 0,-4-3-11 16,4 2-3-16,0-1-4 0,0-3-5 15,0 4-6-15,0-4 1 0,0 1 2 0,0 2-4 16,-9-5 2-16,9 2-1 0,9-2 6 16,-9 0-3-16,0 0-2 0,0 0-4 15,0 0-3-15,0-2-31 0,4-3-71 16,5 0-118-16,-9-1-101 0,0-1-67 0,4 5-29 15,-4-6-14-15,9 1 2 0,0 0 62 16</inkml:trace>
  <inkml:trace contextRef="#ctx0" brushRef="#br0" timeOffset="2">2215 4088 55 0,'0'0'59'0,"0"0"-1"0,0 0 3 15,0 0 0-15,0 4-4 0,0-4-9 16,0 0-9-16,-4 2-8 0,-5 3-7 0,5-3-3 0,4 5-3 0,-18-3-1 31,18 0 1-31,-4-1 6 0,-14 3 5 0,18 2 9 16,-4-5 4-16,-9 1 0 0,13-1-6 15,-9 2-4-15,1 1-11 0,8-2-5 16,-4-4-9-16,4 1-2 0,0-1-3 0,0 0 2 16,0 0-3-16,0-1-1 0,4-3 0 15,-4-2 0-15,8 1 0 0,1 2 3 16,-9-4-3-16,4-1 0 0,5 2 0 15,-5-1 1-15,5 0-1 0,0 1 0 0,-9-1 3 16,4 3-1-16,5-3-2 0,0 3 2 16,-9 1 2-16,0-5 3 0,4 6-4 15,-4-2 0-15,9 4 0 0,-9-3-1 16,-9 3-2-16,5 3-1 0,4 1 1 0,0-2 0 16,-18-2 1-16,18 8 1 0,-4-5 0 15,-5 1 5-15,0-1 2 0,9 1 5 16,-4 0-5-16,4-2 1 0,-9 3-6 0,5-3 5 0,4 2-3 15,0-4-1-15,-9 0-8 0,9 0 0 16,0 0-2-16,0-4 2 0,9 4 4 0,-9-7 1 16,0 5-4-16,0-2 2 0,4 0-2 15,5-3 3-15,-5 4-2 0,-4-5 2 16,18 6-2-16,-18-5 1 0,4 3-5 16,-4-3 3-16,9 3 1 0,0-3 7 0,-9 5-5 15,4-2 4-15,5 1-3 0,-9 3 2 16,0-4-3-16,0 4-1 0,0 4-1 15,0-4 1-15,-9 0 0 0,5 3 0 0,-5 1 2 16,0-2-2-16,5 5 1 0,4-3-1 16,-18 0 0-16,14 3 3 0,-5-4-1 15,5 3-2-15,-5-2-2 0,1 0 2 16,4-1 0-16,4 1-1 0,0-1-1 0,-9-3 1 16,9 0 0-16,0-3-1 0,9-1-7 15,-9 1 6-15,4-5-2 0,4 6 12 16,1-5-2-16,-5 0 1 0,5-4-4 0,-5 1-5 15,5 3 0-15,0-4 3 0,-5 0 0 16,14 5 2-16,-14-1-2 0,5 0 1 16,-5 1-4-16,5-1 3 0,0 1-2 15,-5 1 2-15,5 1 2 0,-9 3 1 0,0 1-1 16,0-6-1-16,0 12-1 0,0-6 1 16,0 1 2-16,-9 8 0 0,5-7 0 15,4 5-3-15,-18-1 0 0,14 2 0 0,-5-5 1 16,5 8-1-16,-5-5 2 0,0 1-2 15,5 0 0-15,-14 1 0 0,18-5-2 16,-4 1-1-16,4-2-1 0,-9-2 1 16,9 4 2-16,0-8 0 0,9 4-4 0,-9-2 1 15,4-2 2-15,5 1 0 0,0-5 0 16,-5 1-3-16,5 0 6 0,0-3 2 16,4 3 2-16,-9 0-1 0,14-3-4 0,-14 3 0 15,5 0 2 1,4 2-2-16,-4-3 0 0,-4 0 0 15,-5 1 0-15,13 0 0 0,-13 3 3 0,0 4-2 0,8-3 0 0,-8-1 0 16,0 8 0-16,-8-4 2 0,8 3-1 16,-13 5-1-16,13-1-1 0,-14 4 0 15,6-3-3-15,-6-3 3 0,10 6 0 0,-14-2 2 16,5 2-1-16,0 0-1 0,0-5-1 16,4 1-1-16,-4 4 1 0,4-7-1 15,5 3 1-15,4-5-1 0,-9-2-2 16,9 0 2-16,0-2 2 0,9-2 2 0,-9 1-2 15,4-8-2-15,5 4 0 0,-5-3-1 16,14-1 1-16,-14 0-2 0,14-2 4 16,-14 2 3-16,5 2-1 0,-5-2 2 15,14 0 0-15,-14 4 0 0,5-3-3 0,-4 4 7 16,12-4 5-16,-12 2 4 0,-5 3 1 16,8-1-4-16,-3 2-6 0,-5 1-4 0,0 3 0 15,0 0 4-15,-5 0-4 0,-3 3-3 16,3 1-2-16,-4 2 4 0,1 3 1 15,-6 0 0-15,10-1-2 0,-14 1-2 16,5-2 0-16,0 4-1 0,0-4 1 0,-5 3 0 16,14-3 1-16,-9 2-2 0,4-7-5 15,1 5 0-15,4-3 6 0,-5-2 1 16,5-2-1-16,4-2-4 0,4-2 1 0,5-3-2 16,-9-4 4-16,4 4 0 0,4-3 1 15,1 0 1-15,4-1 0 0,-9 1-1 16,5-1 2-16,0 6-2 0,-5-8-2 15,14 3 2-15,-14-1 0 0,5 3 2 0,-5-3 1 16,14 3 10-16,-14-1 3 0,5 2 1 16,-4 3-3-16,3-3-1 0,1 3 0 15,-9 2 4-15,0-2-5 0,0 4-2 16,0 4-10-16,-9-2 0 0,1 2 0 0,3 3 5 16,-8-2-1-16,4 3-2 0,0-1 1 15,-4 1-3 1,0 3 1-16,0-4 0 0,4 2 2 15,-4-2-3-15,0 4-3 0,-4-3 3 0,13-3 4 0,-9 3-4 0,13-3-3 16,-18-1 0-16,18 0-2 0,-4-1 1 16,4-6 3-16,0-1 2 0,4-2-1 0,-4 0-1 15,18-2 0-15,-14-7 0 0,9 5-1 16,4-2 2-16,-4-3 0 0,0 1 0 16,0 1 0-16,5-4 2 0,-1-1 10 0,1 2 13 15,-5 1 26-15,9 0 19 0,-17 5 14 16,8-4 0-16,4 3-12 0,-12 5-12 15,12-1-9-15,-17 4-12 0,0-1-12 16,0 8-9-16,-9-1-4 0,1 4-8 0,-6 4 1 16,1 2-3-16,0 2 1 0,-9-6 1 15,0 9-3-15,0-1-5 0,0 1 1 16,0-1 1-16,5 0 1 0,-4 1-2 0,-1-1 1 16,9-1-2-16,-18-1 1 0,18-1 1 15,0-1-5-15,-1-2-2 0,6 1-3 16,-1-7 5-16,4 1 1 0,5-6-1 0,0 0 0 15,5-6 1-15,4-4 0 0,-1 3 4 16,6-4 0-16,-10 0 0 0,13 3-2 16,-12-6 2-16,8 3-1 0,5-3-1 15,-5 4 1-15,0-1 1 0,-4-3 0 0,3 2 1 16,1 2 1-16,-4 2-1 0,-5 1 2 16,14-1 0-16,-18 1 1 0,4 4-1 15,-4-1-1-15,-4 4 0 0,4 4-2 16,-9-1 3-16,0 4-2 0,-4 1-1 0,9-1 0 15,-17 1-1-15,8 2 1 0,-5 5 0 16,5-4 1-16,0 4-1 0,-1-6 2 16,-3 4-4-16,13 0 2 0,-10-3-1 0,-3-4 0 15,12 4-3-15,-8-3-2 0,4 0-1 16,1 0 1-16,8-7 1 0,0 0 5 16,0-3-3-16,8-1 2 0,1-3 0 15,4-4 1-15,-8-1 2 0,12-6-2 0,1 3 2 16,-1-1-4-1,1-6 5-15,4 7-3 0,-4-1 2 16,-1-1-7-16,0-2 2 0,0 4 1 0,5-2 2 0,-4 2 0 0,-1 2 0 16,1-1 2-16,-5 3 1 0,-8 1 0 15,12 3 0-15,-17 0 2 0,0 7-2 16,0 0 1-16,-9 7-4 0,1 0 0 0,-6 7 2 16,1-4-2-16,0 7 2 0,-9-3 0 15,9 3 1-15,-9 1-1 0,0-1-2 16,10 1-2-16,-1-6-1 0,-9 4 3 15,4-3-3-15,5 2-1 0,8-8-2 0,5-1 1 16,-8-3 2-16,8 0 2 0,0-6-1 16,8-5 2-16,-3 3 2 0,8-6-4 15,5-3 2-15,-5 1-2 0,0-4 3 0,0-1 0 16,8 1-2-16,-8-1 2 0,5 5-1 16,-5-5 0-16,0 3 0 0,0 2 0 15,5-4 2-15,-5 6-1 0,-8 1 2 16,3 0 0-16,1 3-1 0,-4 0-5 0,-5 3 3 15,0 3 1-15,0 1 2 0,-5 0 5 16,5 0-1-16,-17 1-3 0,12 6-8 16,-4-3 4-16,5-1-2 0,-14 5 1 15,14-6-1-15,-9 5 1 0,-5-3 1 0,14-1 1 16,-5 1 1-16,0 0-2 0,5-1-6 16,4-3 2-16,0-3-2 0,0-5 3 15,0 1 0-15,4 0 1 0,14-3 4 0,-14-4-1 16,14 2-1-16,-1-4-1 0,1-1-1 15,-5 3 0-15,0-2 1 0,1 1-1 16,-1 2 2-16,4-1-2 0,-4 4 2 16,1-1 2-16,-6-1 0 0,-3 6 3 0,4 0-2 15,-1 2-2-15,-8 4 1 0,-8 0 1 16,-1 5-2-16,4 4-1 0,-8-2 3 0,-4 3 0 16,3 0-1-16,1 1-4 15,0 0 2-15,-4-2 0 0,3 2 2 0,-8 0 0 16,18-1 0-1,-9 0-2-15,-5-3 0 0,14 1 0 16,-5-6 0-16,0 2-3 0,9-4 0 0,0-4 2 0,0-2-2 0,18-1 1 16,-14-4 1-16,14 0-2 0,-5-2 1 15,9-2 2-15,-9 3 0 0,0-3 0 16,1-2 0-16,7 7-1 0,-7-4-1 0,3 0 4 16,-4 3-1-16,1-1-1 0,-6 7-1 15,6-4-1-15,-10 1 2 0,5 5 3 16,-9 3-1-16,0 0 2 0,-9 0-1 15,5 3 0-15,-5 5-3 16,4-2 2-16,-17 1-1 0,9 4 0 0,-4-5 1 0,3 4-2 16,-7-2 0-16,7 0 3 0,1 3 2 15,0-3-4-15,-9 3-2 0,9-5 0 16,-5 2-1-16,14-5-3 0,-14 1-1 16,14-3 0-16,-5 5-1 0,5-6-3 0,4-6 1 15,0 5 9-15,0-3 3 0,4-3-2 16,5 1-1-16,-5-5 1 0,5-1 1 15,0 1 0-15,-5 6 1 0,14-6-3 16,-14 1 2-16,5 0-2 0,-5 3 0 0,14-4 2 16,-14 5-2-16,5-5 1 0,-4 8-1 15,3-5 3-15,-8 1-1 0,9 5-1 16,-9 2-1-16,-9 0 0 0,9 2 2 0,-8 5-1 16,3 1-1-16,-8-1-1 0,4 4 2 15,-4-5 2-15,4 2 0 0,5 2-3 16,-14-1 0-16,14-2 0 0,-14 1 0 15,18 0-3-15,-4-3 2 0,4-1-1 0,-9-2 1 16,18-2 1-16,-9-2-2 0,0-7 1 16,4 8 1-16,5-10 0 0,0 4 0 15,-5-4-2-15,14-1 2 0,-14 4 0 16,5-2 2-16,-5-1-2 0,14 0 0 0,-18-2 0 16,13 2 1-16,-13 4 1 0,5-2-1 15,3-2-2-15,-8 4-4 0,9-1-1 16,-9 2 3-16,0 6 1 0,-9 0 0 0,1 0 0 15,8 4 2 1,-5 2 2-16,-4 1-2 0,5 8-2 0,-14-6 2 0,14 9 2 0,-9-1 0 16,4 1-2-16,-4 0 0 0,4 8 0 15,-4-5 2-15,0 0-2 0,4 4-2 16,1-5 0-16,4 0 2 0,-9-2 2 0,4 3-4 16,0-2 2-16,5-3 0 0,-5 2 0 15,0-5 0-15,9 1-2 0,-4 0 2 16,-5-4-1-16,9 1 1 0,0-5 0 0,0 5 0 15,-5-4 0-15,5-1 1 0,0-2 1 16,0 3-2-16,0-3 0 0,0 3-2 16,0-4 1-16,-8 1 2 0,8-3-5 15,0 8 3-15,0-6-3 0,0 1 8 0,-9-1-1 16,9 1-5-16,0 0 1 0,0-1-1 16,0 1 4-16,0-2-2 0,0-2 3 15,0 4-2-15,0-2 2 0,0 3-1 16,0-1-2-16,0-4 0 0,-4 1 0 0,4 7 0 15,0-4 0-15,0 3 2 0,0 0 0 16,-9-3 1-16,4 3-2 0,5-2-1 16,0 0 0-16,-8 1 0 0,8-2 0 0,-9 2 0 15,9-1 0-15,0 3 0 0,0-6 0 16,-5 1-3-16,5 2 2 0,0-2-3 16,0 0-9-16,0-3-15 0,0 2-7 15,0-2 7-15,0 4 12 0,0-4 6 0,-8 0 3 16,8 0 2-16,0 4-1 0,0-4 1 15,-5 3 1-15,5 1 1 0,0 0 0 16,0-1 3-16,-9 1 1 0,9-1-1 16,-8 5 0-16,8-6-1 0,0 4 0 0,0-5-1 15,0-1-2-15,0 0-1 0,0 0 2 16,0 0 0-16,0-1 3 0,8-5 0 0,1-4 0 16,-9 3 0-16,13-4-6 0,-8-2-5 15,4-1-2-15,-1-1-5 0,6-6-1 16,-10 5-4-16,5-2-3 0,-1 0-2 15,-3-1 4 1,8-4 3-16,5 4 7 0,-14-2 1 0,-4 1 7 16,18-1 3-16,-18 4 3 0,13-5-2 0,-13 2-1 0,0-1 1 15,4 3-2-15,4-1 2 0,1 1-4 0,-9-4 3 16,4 6-1-16,5-1 7 0,-9-1-1 16,0 1-2-16,4 2 0 0,-4 1 0 15,9 1 0-15,0 0-2 0,-9 2 2 0,4 4-1 16,-4-4 2-16,0 1-2 0,0 7 2 15,9-5 0-15,-9 1 2 0,-9 7-3 16,9 0 2-16,0 0-2 0,-4 4 2 0,-5 7-3 16,0-4 1-16,5 6-2 0,-9 1 1 15,4 3 1-15,-3 0 1 0,-1 1 1 16,-5 5-1-16,14 2 1 0,-14 6-2 16,0-1 3-16,1-3-1 0,4-1-2 0,0 3 0 15,-1-1 0-15,6-8 0 0,-6 2 0 16,6-2 0-16,3-3 0 0,-4-3-1 0,1 0-1 15,3 0 0-15,5-7 5 0,0-3-2 16,0-4 1-16,5 0-8 0,-5-4 3 16,8-3 1-16,1-4 9 0,-4 4-5 15,3-3-1-15,1 0-1 0,4-5 0 0,-13 5-2 16,5-4 2-16,12-3 2 0,-12 3-1 16,4 1 1-16,-5-9-4 0,13 9 2 15,-12-9 0-15,4 5 0 0,-5 0-2 16,14-2 1-16,-14-4-2 0,14 1 3 0,-18 4 0 15,13 0 5-15,-9-3-4 0,4 7 1 16,1 1-2-16,-9-2 2 0,4 2-2 16,5 2-2-16,-9 4 0 0,0 0 0 0,0 3-2 15,0 4 4-15,-9 7 0 0,5 1 0 16,-5 2 0-16,1 0-2 0,4 8 1 16,-9-1 4-16,-5 2-3 0,14 0 0 15,-14 2 0-15,14-1-6 0,-5-2 2 0,4 3 5 16,-3-4 2-16,-1-7-2 0,9 5-2 31,0-6 2-31,-4 1 2 0,8-9 1 0,-4-1-3 16,9 0-1-16,-1-1 1 0,-3-9 1 0,-5 1 0 0,13-2 1 0,5-3-4 15,-14 0 1-15,14-2-2 0,-14-3 2 16,9 3-2-16,4 1-1 0,-13-2 0 16,5-2 3-16,4 7 0 0,-4-6 0 15,-5 5 0-15,14 0-5 0,-14 2 4 0,5 0 1 16,-5 0 0-16,5 2 0 0,0 1-7 15,-9-2 4-15,13 4 1 0,-13-2 10 16,5-2-4-16,-5 2 2 0,8 2-6 0,1-1 0 16,-9 0 0-16,5 3 2 0,-5-3 1 15,0 1-2-15,0 2-1 0,0 1 0 16,0-1-3-16,8-3 0 0,-8 7-2 16,5-3 4-16,-5 3-1 0,0-4 0 0,0 4 2 15,0 0 4-15,8 4-4 0,-8-4 1 16,9 0-2-16,-9 0 1 0,0 3 0 0,5-3 0 15,-5 0-2-15,0 0 4 16,8 0-2-16,-8 0 1 0,9 0-2 0,-9 0 1 16,0 0 0-16,0 0 0 0,5 0 0 15,3 0 0-15,-8 0 0 0,5 0 0 0,-5 0 0 16,9 0 0-16,-1 0 0 0,-3 0 0 16,4 0-3-16,-5 0 1 0,5 0 0 15,0 0 5-15,-5 0-1 0,5 0 0 16,-5 0-4-16,14 0 2 0,-14 0 0 0,-4 0 2 15,18 0-4-15,-18 0 2 0,13 0 2 16,-9 0 12-16,-4 0 7 0,18 0 5 16,-14 6-6-16,5-6-5 0,-5 0-3 15,5 1-3-15,0-1-4 0,-5 4-2 0,-4-1 1 16,18-3-4-16,-18 4 0 0,4-4 0 16,5 0 3-16,-9 0-2 0,4 4 2 15,-4-4-2-15,18 2 2 0,-18-2-10 0,0 0 2 16,4 0 2-16,5 4 8 0,-9-4-2 15,5 0-1-15,3 3 0 0,1-3 1 16,-9 0-3 0,5 0 0-16,-5 0 0 0,8 0 1 0,-3 0-1 15,-5 4 1-15,0-4 0 0,8 0 0 0,1 0-1 0,-9 0-2 0,0 0 0 16,5 0 1-16,-5 0 1 0,0 0-2 16,8 0 5-16,1 0-1 0,-9 0 2 15,0 0 0-15,5 0-1 0,3-4-3 16,-8 4 0-16,0 0 0 0,0 0 1 0,5-3-2 15,-5 3-2-15,0 0 1 0,0 0 0 16,9 0 2-16,-9 3 0 0,0-3 0 0,0 0 0 16,8 0 2-16,-8 4 3 0,0 0-2 15,0-4 1-15,0 0-4 0,0 3 1 16,0-3 2-16,0 0 1 0,-8 0-4 16,8 4 2-16,0-4-4 0,-9 3 2 0,9-3-2 15,-5 0 0-15,5 4 4 0,-8-2-2 16,3 2 0-16,-4 0-2 15,1 3 0-15,-6 0 1 0,6-1-4 0,-5 1 3 16,8 0 2 0,-4 4 2-16,-4-5 2 0,4 5-3 15,5 0-1-15,-14 0-1 0,14-2 2 0,4-4-1 16,-13 7 3-16,13-5-3 0,-18 0-4 16,18 1 2-16,-4-1 2 0,4-6 3 0,-9 8 0 0,0-7-1 15,9 6 0-15,-4-4 0 0,4-1 1 16,0-3-1-16,-9 4 0 0,9 0-2 0,-4-4 1 15,4 2-2-15,0-2 0 0,0 0 0 16,0 0 1-16,0 0 0 0,-9-2-3 16,9 2 2-1,0-8-2-15,9 5 3 0,-9-1 0 0,0-4 0 16,0 6 0-16,0-7 0 0,0 8 2 16,0-3-1-16,0-3 1 0,0 3 0 0,0 1-5 15,-9-1 1-15,9 4-2 0,-9-3 2 16,9 3-1-16,-4 3 2 0,4-3-1 0,-13 4 4 15,13-1-2-15,-9 1 1 0,0 0-1 16,5-1 3-16,4 2-3 0,-18 0-6 16,18-1 3-16,-4-2 2 0,-5 6 5 15,9-4-1-15,-4-1 0 0,-5 5 1 0,9-6-4 0,-9 2 0 0,9 0 0 16,-4-4 0-16,4 3-4 0,-9 1 1 16,9-4 2-16,0 0-1 0,0 0-2 0,9-4 3 15,-9 1-2-15,0-1 3 0,4 0-2 16,5-2 2-16,0-1-2 0,-5-5 2 15,9 6 0-15,-13 0 0 0,18-5 0 16,-14 4-1-16,5 0 1 0,0 1 1 0,-5-4-1 16,5 9 0-16,-9-3 2 0,0-3 0 15,4 7-4-15,-4 0 0 0,0 0 2 0,0 7 0 16,-4-3 0-16,4 3 2 16,-13-1 0-16,13 5-2 0,-18-4 3 0,18 4-2 15,-4-1-1-15,-14-3 2 0,18 3 2 16,-13-2 0-16,13-6-2 0,-4 6-2 0,4-5-2 15,-9-3-1-15,18 0 3 0,-9-3-1 16,4-1-1-16,5-2 2 0,-5-5 0 16,14-1 0-16,-14 1-3 0,14-1 2 15,-5 1 0-15,-9-8 0 0,14 7-1 0,-5 2 4 16,-9 0-4-16,14-1 2 0,-14 1-4 16,5 3 4-16,0 0-4 0,-9 3 3 15,0 4 1-15,0 0 2 0,0 0-1 0,0 4-2 16,0-1-1-16,-9 5 1 0,0-1 2 15,9 2 1-15,-4-1 0 0,-5-1 1 16,0 4-1-16,9-9-2 0,-4 9-4 16,4-10 0-16,0 9 2 0,0-8 2 0,0 5 0 15,0-3 1-15,0-1 1 0,0-3-1 16,0 0-2-16,4 0 2 0,5 0 1 16,0 0-2-16,-5 0 2 0,-4 0-2 15,18-3 0-15,-18-1 0 0,13 4 2 0,-9-3 0 16,-4-1-1-16,18 4-1 0,-18-2 1 15,13 2 1-15,-13-4 2 0,5 4-3 16,-5-6 2-16,8 6 1 0,-8 0-1 16,9-1 1-1,-9 1 9-15,0-4 8 0,0 4 4 16,0-3-5-16,0 3-8 0,0 0-5 0,-9 0-2 0,1 3 0 0,8-3-2 16,-5 4-3-16,-8-4 0 0,4 1 2 15,0 5 0-15,5-2 8 0,-5-2 11 0,5-2 10 16,-5 4-5-16,0-4-10 0,9 3-7 15,-4-3-5-15,4 0-5 0,0-3 0 16,4-1 1-16,-4 4 5 0,9-2-3 0,0-2-4 16,4-2 2-16,-13 6-3 0,13-1 3 15,-4-3-1-15,4 4 1 0,-13-3 0 16,5-1-1-16,12 4 0 0,-17-2 0 16,5 2 3-16,-5 0 3 0,8 0 1 0,-3 0 1 15,-5 0-7-15,0 2 2 0,-5-2 0 16,-3 0 4-16,8 0 2 0,-5 4-2 0,-4-4-3 15,1 0-2-15,3-4 2 0,-4 4-3 16,5-2 3-16,-14-2-5 0,14 0 2 16,-9 1-1-16,13-4-2 0,-18-1 0 15,14 5 3-15,-5-3-3 0,0-1 2 0,5-1-1 16,-5 1 2-16,5 0-1 0,-5 1 2 16,0-1-1-16,5 0 0 0,4 3 0 15,-9-2-1-15,5 2-2 0,4-3 3 16,-9 4 0-16,0 3 0 0,9-4 0 0,0 0-2 15,-4 1 1-15,4 3-1 0,-9-4 1 16,9 4-1-16,-9 0 2 0,9 0 0 0,0-2 0 16,0 2 2-16,-4 0-1 15,-5 0 2-15,9 0 3 0,0 0 6 0,-4 0 3 16,4 0 1-16,0 2 1 0,-9 2 7 16,0-1-6-16,9 1-4 0,-4 3-12 0,-5 0-1 15,4 3 0-15,-3-3 2 0,-1 4-2 16,4-1-1-16,-8 0 0 0,4 5 0 15,1-2 4-15,3 1-1 0,-4-4-3 16,1 2-2-16,-5 7 0 0,8-8 2 0,-4 1 2 16,1 4 0-16,3-2-2 0,-4 0 0 31,5-7 0-31,4 2-3 0,-9 2 3 16,0-4-1-16,9 1 1 0,0-3 0 0,-4 1 1 15,4-6 2-15,0 2 2 0,0-4-5 16,0-4-2-16,0 4-1 0,0-1 3 15,4-9 0-15,-4 5 0 0,0-8 0 0,9 7-2 16,0-6 0-16,-9 0 2 0,4-2 0 16,5 0 2-16,-4 0 0 0,-5 1-2 15,8-2-3-15,-8 7 2 0,9-7 1 16,-9 6 1-16,0 0 2 0,0 2-6 0,0 1-2 16,0 1-2-16,0 4 2 0,-9-1 4 0,1 8 1 0,8-1-1 15,-5 4 2-15,-4 3-1 0,5 1 1 16,-14 3-2-16,18 3 0 0,-4 1 1 15,-9-1 0-15,4 3 2 0,0-2-2 0,5 6 1 16,-14-3-1-16,14-1 2 0,-9-2 0 16,13 3 0-16,-17 0 2 0,13-3-3 15,-5-2-1-15,5-2 0 0,-5 1 1 0,0-6-1 16,9 2 0-16,-4 0-1 0,4-1-3 16,-9-3 1-16,9 0 3 0,-9 0 0 15,9-1-5-15,0 1 0 0,-4 0 2 0,4-3 10 16,-9 2-6-16,9-2-1 0,0-1 1 15,0 5-1-15,0-5 3 0,0 4-2 16,-5-3 2-16,5 2-2 0,0 1 1 16,0 0-4-16,-8 1 2 0,-1-1 3 0,9-1-1 15,-4 1 0-15,4-2-1 0,0 3 2 16,-9-1 2-16,4 1-1 0,5-5-1 16,-8 5-6-16,-1-1 1 0,9-6 2 15,-5 7 0-15,5-1-2 0,0-1 2 0,-8-1 0 16,3 3 2-16,5-3-2 0,0 3 0 15,-9-5 0-15,9 3 0 0,-8-2-2 0,8-1-1 16,0 1-2-16,0 3 1 16,0-7 3-16,0 4 1 0,0-1 1 0,8-3-1 15,1 5-1-15,-9-5-2 0,5 3 3 16,3-3 4-16,-8 0-1 16,5 0-2-16,4 2-1 0,-1-2 1 15,-8 6 1-15,14-6 1 0,-14 1-3 16,4 3 4-16,-4 1-2 0,9-3 3 0,-9 5-4 15,8-3-1-15,-8-2 0 0,5 6-1 16,-5-5-1-16,9 4 0 0,-5-3 4 16,-4 2-2-16,9-2 0 0,0-1 2 15,-5 4-1-15,-4 1-1 0,9-5 0 0,0 1 0 16,-9 2 0-16,0-3 0 0,4 5 1 16,5-1 1-16,-9-4 1 0,0 3-2 15,0 5-1-15,0-4 0 0,0 1 0 16,4 1 0-16,-4-2 0 0,0 1 0 0,0-1 3 15,0-1-5-15,0 1 1 0,0 0 0 16,0-3-2-16,0-3 3 0,0 9 3 16,8-10 1-16,-8 1 2 0,9-1-3 0,-9-1-2 15,0 1-1-15,4-10 0 0,5 9-1 16,-9-6 1-16,4 0 0 0,-4-1 1 16,9-1-1-16,-9 1 0 0,9-1 0 15,-9-2 0-15,4 4 0 0,-4 0-1 0,9-3 0 16,0 3 0-16,-9 0-3 0,4-1 4 15,5 1-3-15,-9 1 3 0,4-1-2 16,-4 0 2-16,9 0 2 0,0-1-2 16,-9 2 3-16,13-4-6 0,-13 2 3 0,5-1 2 15,-5-2 2-15,8 0-1 0,1 1-3 16,-4-4 0-16,-5 3-3 0,8 2 1 16,-3-4 2-16,-5-2-1 0,8 1 1 0,1 1 6 15,-9 2-2-15,5-4-4 0,-5 2-7 16,0 0 4-16,8-2 2 0,1 1 1 15,-4-3-2-15,3 3 2 0,-8 0 2 16,5 0-2-16,-5 1-2 0,0-1-1 0,9 4 3 16,-1-5 3-16,-8 5-3 0,0 0-4 15,5 3-1-15,-5-4 5 0,9 0 4 16,-9 5-2-16,0 0-2 0,0-6 1 16,0 6-2-16,4-5 1 0,-4 4-1 0,0 2-4 15,0-6 1-15,9 3 4 0,-9 1 3 16,9-1 0-16,-9 3-3 0,0-1-2 0,0 1-2 15,0 2 1-15,0-1 1 0,0 4 2 16,0 0-2-16,0 4 2 0,0-1 0 16,0 1 5-16,-9 3-1 0,9 2-2 0,-9-2 2 15,5 8-2-15,4-5-2 0,-9 4 1 16,4-1 1-16,-12 2 1 0,12 4-3 16,-3-7 1-16,3 1 1 0,-12 1 0 15,12 1 0-15,5-2-1 0,-17-2 2 0,17 0-3 16,-13-5-1-16,13 4-3 0,-5-2-1 15,5-6 5-15,0 2 3 0,0-4 0 16,0 0-2-16,5-4-2 0,-5-6-1 16,8 3-2-16,5-2 4 0,-4-9 0 0,4 1 0 15,-4-5-1-15,4 2-5 0,9-2 0 16,-8-2 2-16,-10 5 7 0,14-2 2 16,-14 2-3-16,9-1 1 0,5 3 0 0,-14-2 0 15,5 7-3-15,0-3 0 0,4 1 0 16,-13 2 1-16,4 7-1 0,-4-4-1 15,9 1-2-15,-9 1 3 0,9 4-1 16,-9-1-1-16,-9 0-1 0,9 4 1 0,0 0 1 16,-9 0 3-16,9 0-1 0,0 4-1 15,-4 0-2-15,4-1 0 0,0-3 4 16,-9 4-2-16,5-1 2 0,4 5-6 16,0-6 4-16,-9 2 0 0,0-1 4 0,9 1 1 15,-4-3-4-15,4 5-1 0,-9-2 1 16,0-4 1-16,5 2-1 0,-5-2 1 15,5 4-2-15,-5-1 0 0,0-3 0 0,5 4 0 16,-5-1 0-16,4-3 0 0,-12 4 0 16,12-4-1-16,-3 4-1 0,3-1-1 15,-12-3-2-15,12 5 4 0,-12 0 2 0,4-1 1 16,8 3-2-16,-12 0 0 16,12 0 0-16,-8-1-2 0,4 2 4 0,-4 0-4 15,4 3 2-15,5 0-1 0,-14 1 1 16,14-1 0-16,-14-1-1 0,14-1 1 0,-9 1 6 15,13 5-2-15,-17-7-1 0,13 3-8 0,4-6 3 16,-13 2 0-16,13 0 2 0,-9-1 0 16,0 1-2-16,9-3 1 0,0-1 1 15,-4 5-2-15,4-5-2 0,0 3 4 16,-9 2-1-16,0 2 1 0,9-4 1 0,0 5-1 16,0-4 3-16,-4 4-4 0,4-5-1 15,0 5 4-15,0-4-2 0,0 0-2 16,0-2 1-16,0 4-2 0,0-6 3 15,0 4-2-15,0-3 4 0,0 0 2 0,0-1 0 16,0 1-2-16,0-2 4 0,0 2-5 16,0-2 5-16,0-2-3 0,0 5 2 0,0-1-3 15,0-4 3-15,0 0-3 16,0 0 0-16,0 1-4 0,0-1 0 0,0-1-3 16,0-3 3-16,4-1 0 0,-4-1 0 15,9 0 1-15,0-5-5 0,-5 1 2 0,-4 0-1 16,18-4 16-16,-14-1-4 0,5 2-5 15,-5-4-9-15,13-1 5 0,-4-2 1 16,-9-2 1-16,14 5 0 0,-14-7-2 16,14 4-1-16,-5-2 3 0,0 6-3 0,-4-7 1 15,4 7 0-15,0-1 1 0,-4-2-1 16,4 7 0-16,-8-3 2 0,12 1 0 16,-12 2 0-16,12 4-1 0,-12-2 0 0,3-1 2 15,-3 4-1-15,4 0-5 0,-1 1 2 16,-3 2-1-16,4 1 6 0,-9-1 0 15,4 4 20-15,-4 0 16 0,0 4 9 16,9-1-14-16,-9 1-10 0,0 2-8 0,0-3-6 16,0 5-5-16,0-1 0 0,9 0-3 15,-9-3 0-15,0 2-1 0,0-3 1 16,0 2-1-16,0 1-1 0,0-2 1 16,4-2 4-16,-4-2 4 0,0 4 3 0,0-1 2 15,9-3-5-15,-5 0-3 16,-4 0-5-16,9 0-1 0,0 0 1 0,-9 0-1 15,0 0 0-15,4 0-1 0,-4 0 0 16,9 0 1-16,0 0-2 0,-9 0 1 16,0 4 0-16,4-4 2 0,5 3 0 0,-9-3 0 15,4 4 2-15,-4 0-4 0,9-1 2 16,0-3 0-16,-9 4 0 0,4-3 3 16,5-1 1-16,-9 5-3 0,4-1-1 0,-4-4 0 15,0 2 0-15,9-2 4 0,-9 0-1 16,0 0 3-16,0 5 0 0,9-5 3 15,-9 3-3-15,0-3-1 0,-9 4-5 16,9-1-2-16,0 1 4 0,-9 0 0 0,9-2-1 16,0-2-1-16,0 4 0 0,-4 0-1 15,4-1 0-15,0-3-2 0,0 4-3 16,0-4 1-16,0 0 4 0,4-4 2 16,-4 1 1-16,9-1 2 0,0 0-3 0,-5-2-1 15,5-5-1-15,0 3-3 0,4-3 2 16,-9 6 2-16,5-6 3 0,0 1-2 0,4 0 0 15,-8-1 0-15,-5 4-3 0,17 1 3 16,-17-1 0-16,0 3 2 0,5 1-3 16,-10 3-1-16,5 0 1 0,-9 0 0 15,1 3 0-15,3 4 0 0,-8 1 1 0,4 1 4 16,-4-4-5-16,4 7-1 0,-4-5-1 16,4 4-1-16,-4 0 3 0,4-1 1 0,5-3 5 15,-9 0-3-15,13 4 2 0,-18-9-2 16,14 6 0-16,4-5-3 0,-9 1-1 15,9-4 1-15,-4 0-2 0,4 0 2 16,0 0 0-16,0-4 2 0,4 1-4 0,-4-5 0 16,9 6 1-16,-9-6 1 0,4 1 2 15,-4-1-2-15,9 2 3 0,0 0-3 16,-9-1 0-16,0 3-4 0,4 0 3 16,5 1-1-16,-9-1 2 0,0 1 0 0,0 3 0 15,0 0-3-15,0 0 2 0,-9 3 1 16,5 1 3-16,4-1-2 0,-9 1-1 15,0 3 0-15,9-3-5 0,-4-3 5 16,-5 8 0-16,5-7 8 0,4 6 3 0,0-4 9 16,-9-1 13-16,0 1 13 0,9 0-2 15,0-4-4-15,0 2-5 0,0-2-8 0,0-2-5 16,0 2-8-16,0-4-5 0,9 0-2 16,0 1-1-16,-9-1-3 0,0 1-3 15,4-2 2-15,5 3-4 0,-9-7 1 16,0 8-1-16,4-3-2 0,-4 1 0 0,0-1-2 15,9 4 0-15,0-4 4 0,-9 4-1 16,0 0-27-16,0 0-62 0,0 0-97 0,0 0-97 16,0 0-111-16,0 0-91 15,0-7 8-15,0 4 103 0</inkml:trace>
  <inkml:trace contextRef="#ctx0" brushRef="#br1" timeOffset="3">1575 3399 82 0,'0'0'100'0,"0"0"0"15,0-4 2-15,-9 0-1 0,9 4-5 0,-9-3-82 16,9 3-51-16,0-4-28 0,0 4 62 15,0-3 41-15,0 3 26 0,0-4 10 16,0 0 5-16,0 4-1 0,-4-3 2 16,4 3 1-16,0-4 2 0,0 4 5 15,-9 0 3-15,9 0 5 0,-4-2 1 0,4 2 2 16,0 0 8-16,0-4 8 0,0 4 12 16,0 0 3-16,0 0-11 0,0-3-17 15,0 3-25-15,0-4-19 0,0 0-16 16,0 4-14-16,0-3-12 0,0 3-4 0,0-4-4 15,0 4-8-15,4-3 1 0,5-1 1 16,-9 2 3-16,0 2-5 0,4-4 0 16,5 0 4-16,0 1 2 0,-5-1-1 0,5 1-6 15,-4-1 1-15,-5 0 2 0,17 4 1 16,-17-2-1-16,5-2 0 0,3 1 4 16,1-1 12-16,4 4 24 0,-13-3 11 0,5 3-2 15,12-4-16-15,-17 0-12 0,5 4-6 16,3 0-5-1,-3 0-6-15,4-3 0 0,-1 3-4 16,-3 0 1-16,4 0-2 0,-5 0-1 0,5 0 0 0,0 3 0 0,-5-3-1 16,-4 0 2-16,9 4 0 0,0-4-1 15,-5 4-1-15,5-4 0 0,-5 3 2 16,-4 1-1-16,9-1 3 0,0 1-3 16,-9-2 3-16,4 6-3 0,5-5-3 0,-9 4 3 15,4-3 0-15,-4 0 4 0,9 2 1 16,0-3-2-16,-9 4 0 0,0-3 1 0,4 3 0 15,-4-3-1-15,0-2-6 16,0 5 3-16,9 1 3 0,-9-5 2 0,0 4 11 16,0 1 16-16,0-6 12 0,0 5-3 15,-9-2-13-15,9 5-8 0,0-4-8 0,0 1-6 16,0 0-3-16,-4 0-2 0,4-2 1 16,0 0 1-16,-9 1 1 0,0 2-2 15,9-4-2-15,0 3 2 0,-4-1-1 16,4 2 1-16,-9-5 2 0,5 1-2 0,4 3 1 15,-18-5-3-15,18 5 2 0,-4-3 0 16,-5-1 0-16,5 1 10 0,-5 0 19 16,0 0 16-16,5-4 8 0,-14 3-6 15,18-3-12-15,-13 2-9 0,8-2-11 0,-3 0-4 16,-1-2-3-16,4 2 2 0,-8-3-4 16,5 3-2-16,-1-4 9 0,4 0 2 15,-3 0 3-15,3 1-9 0,-12-1-2 0,12-3-3 16,5 5-2-16,-17-5 0 0,17 3-1 15,-5-3 7-15,-4 1 5 0,5-2 4 16,4 1 0-16,-9-1-4 0,0 6-4 16,9-7-1-16,-4 1-3 0,4 0-2 0,0 1-6 15,0-2-3-15,0-1 1 0,0 5 2 16,0-4 2-16,0 1-1 0,0 1-1 16,0-4 1-16,4 4 0 0,-4 1 0 0,0-1-2 15,9 0 4-15,0 0-2 0,-9 1 0 16,0-2-2-16,4 1 2 0,5 4 0 15,-9-5 0 1,5 6-1-16,3-5 0 0,1 3 1 16,-9 1 0-16,5-1-2 0,3 0 2 0,1 1 0 0,-9-1 1 0,13 2-1 15,-13-2 0-15,5 0 0 0,4 4 2 0,-1-3-2 16,-8-1 1-16,13 4-1 0,-13 0 2 16,5 0-4-16,4 0 0 0,-1 0 0 15,-8 0 0-15,5 0 2 0,4 0 0 16,-5 4-2-16,5-4 1 0,0 3-1 0,-9 1 2 15,4 0 0-15,-4-2 0 0,18 5 2 16,-18-3-1-16,4 0 1 0,5-1 3 16,-9 4-2-16,4-3 1 0,-4 2-10 0,9-2 5 15,0-1-2-15,-9 4 1 0,4 1 2 16,5-2 0-16,-9-3 2 0,0 4-2 16,0 4 1-16,0-5-1 0,4 1 2 15,-4 4-1-15,-4-4 1 0,4 3-2 16,0-3 2-16,0 4-2 0,-9-5 7 0,5 5-3 15,4 0 1-15,-9-3-1 0,0 1 2 16,9-2-6-16,-4 3-6 0,-5-2 3 0,5-2 3 16,-14 1 1-16,18-3-1 0,-4 3 3 15,-14-5 4-15,14 5 7 0,-5-3 6 16,4-1 0-16,-12-3-1 0,12 0-8 16,5 0-1-16,-13 0-2 0,5 0-5 0,-1-3 2 15,4-1-5-15,5 0 2 0,-13 1-5 16,13-5 0-16,-9 7 1 0,9-6 4 15,-8-1 0-15,8 6-1 0,0-9 0 16,0 4 1-16,0 0-2 0,0-2-2 0,0 1 0 16,8 0-1-16,1 1-1 0,-9 0 4 15,0 1 3-15,13-1-2 0,-13 0-2 16,5 1-1-16,4-2 0 0,-1 5 0 16,-8-1 2-16,13 1 2 0,-13-5-2 0,5 5 0 15,4-1 2-15,-1 4 0 0,-3 0-2 16,-5 0 0-16,9 0-3 0,-5 0 3 15,-4 4-4-15,9-1 4 0,-9 1 1 0,9 3 3 32,-9-3-6-32,0 3 0 0,0-1 2 0,0 1 6 15,-9-2 0-15,0 5-3 0,9-1-1 0,0-2-1 0,-4 1 3 16,-5-1 1-16,9-1-1 0,-5 0-1 0,-3-1 2 16,-1-2 2-16,9 4 4 0,-5-7 6 15,-3 4 4-15,3-4-5 0,5 0-3 0,-8-4-6 16,-1 1-4-16,9-1-3 0,0-4-2 15,0 6 0-15,0-7-2 0,0 1 1 16,0 0 4-16,0 1-2 0,9 0 0 16,-1 1-3-16,-8-1 2 0,5 0 2 0,3 1 1 15,-8 2-3-15,5 0-2 0,4-3 4 16,-1 7-2-16,-3-3 1 0,-5-1-3 16,9 4 1-16,-5 0 3 0,5 0 0 0,0 4 0 15,-9-1 0-15,0 1-5 0,4-1 5 16,-4 5 2-16,0-2 11 0,0 1-6 15,-4 0-2-15,4-1-9 0,0 1 6 16,-9 0 1-16,0 1-3 0,9-1 1 0,0-6 3 16,-4 8 3-16,-5-7-3 0,9 3-2 15,-5-2-2-15,5-3 1 0,-8-3 0 16,-1 3-2-16,9-5-3 0,0 3 1 16,0-7 1-16,0 4 2 0,0 2 2 0,0-5 0 15,0 5-4-15,0-4-2 0,9 3-2 16,-9 2 3-16,8-8-3 0,-8 10-13 15,5-1-57-15,-5-3-149 0,9 4-240 16,-5 0-241-16,-4-3-93 0,9-1 100 0,0 4 206 16,-9 0 193-16</inkml:trace>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0:33.608"/>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3440 3807 110 0,'-5'-2'162'16,"5"2"17"-16,0 2 3 0,0-2 1 0,0 4-3 0,0 0-1 16,0-4 11-16,0 3 13 0,0-3 16 15,0 0 14-15,0 0 8 0,0 4 5 0,0-4-15 16,5 3-31-16,-5-3-44 0,0 4-34 0,8-4-23 16,-8 2-18-1,9 3-12-15,-9-1-4 0,4-2 0 16,5 2 1-16,-4-1-4 0,3 5-5 0,1-5-7 0,-4 3-2 15,3 1-4-15,-3 1 2 0,12-1-4 16,-12 0 1-16,8-1 5 16,4 1 4-16,-12 0 2 0,12 1-4 0,-4-6-2 15,1 5-4-15,-1 0 5 0,0 1 2 16,4-1 0-16,-3 3-6 0,-1-7-3 0,0 4 0 16,4-2 3-16,-3 5-3 0,-10-4-7 15,14 1-7-15,-14 0-4 0,9-1 0 16,5-1-4-16,-14-1 0 0,14 2 0 15,-5-4 4-15,-9-2 1 0,14 8 3 0,-5-8-3 16,-9 2-3-16,14 2-5 0,-14-4-5 16,5 4-5-16,0-4-3 0,4 4 0 0,-9-4-2 15,-4 0 2-15,18 3 8 0,-18-3 14 16,4 0 16-16,5 4 7 0,-9-4-4 16,0 4-9-16,0-4-8 0,4 0-9 15,-4 0-7-15,0 3-6 0,0-3 0 0,0 0-1 16,0 0-1-16,0 0-3 0,0 0-23 15,0 0-62-15,0-3-136 0,-4-1-162 16,4 0-237-16,0 1-211 0,-9-5-159 16,5 2 87-16,-14-2 222 0,14 2 265 15</inkml:trace>
  <inkml:trace contextRef="#ctx0" brushRef="#br1" timeOffset="1">3470 4367 58 0,'0'0'55'0,"0"0"-7"0,0 0-9 0,0 0-5 0,0 0-3 0,0 0-5 16,0 0 2-16,0 0 1 0,0 0 7 0,0 0 9 16,0 0 3-16,0 0 6 0,0-1 2 0,0 1 10 15,0 0 4-15,0 0-79 16,0 0-49-16,0 0-34 0,0 0 60 0,0 0 34 16,0 0 25-16,0 0 21 0,0 0 9 15,0 0 6-15,0 0 7 0,0 0 4 0,0 0 2 16,0 0 4-16,0 0 4 0,0 0 3 15,0 0 1-15,0-4-3 0,0 4 0 16,0 0-2-16,0 0 1 0,0 0-4 0,0 0-1 16,0 0 1-16,0 0 4 0,0 0 5 15,0 0 0-15,0 0-2 0,0 0-4 16,0 0-15-16,0 0-11 0,0 0-15 16,0 0-14-16,0 0-13 0,0 0-4 15,0 0-6-15,0 0-6 0,0 0 0 0,0 0-1 16,0 0 8-16,0 0-3 0,0 0-1 15,0 0 0-15,0 0 12 0,0 0 24 16,5 4 26-16,-5-4 8 0,0 0-10 0,0 1-15 16,0-1-10-16,0 0-11 0,0 0-11 15,0 0 1-15,0 6 13 0,8-6 18 16,-8 4 11-16,9-4-6 0,-9 1-13 16,0-1-10-16,0 5 14 0,0-2-1 0,5-3 0 15,-5 3-17-15,8 1 0 0,-8-4 6 31,0 4 8-31,5-4 20 0,-5 4 17 16,8-1 2-16,1-3-18 0,-9 8-13 0,5-8-4 0,-5 2 10 16,8 2-12-16,-3 3-14 0,-5-4-13 15,9 4 0-15,-1-3 2 0,-8-2 2 16,5 6-1-16,4-1-4 0,-1-4-2 0,-8 5-2 16,0 0-6-16,5-7 6 0,3 6 7 15,-3-3 22-15,-5 3-4 0,9-3-3 16,-1-2-7-16,-8 6-4 0,14-5-7 15,-14 4-6-15,4-3 0 0,-4 3 2 0,9-3-3 16,-1-2-1-16,-3 5-1 0,-5 1 0 16,17-5 1-16,-17 1 6 0,14 2 14 15,-14-3 9-15,4 5 4 0,5-5-6 0,-1 1-9 16,-3 3-10-16,4-3-7 0,-5 2 2 16,5-3 1-16,0 4 3 0,-5-3-2 15,5 0 2-15,-5 3-1 0,5-5 1 16,0 5 2-16,-5-3 5 0,14 3 2 0,-14-3 1 15,5 2-4-15,-5-2-4 0,5 3-4 16,0-4 0-16,4 2-1 0,-9 1 1 16,5-2-1-16,4 2 0 0,-4-3-15 0,0 4 2 15,4-3 5-15,-9 3 13 0,14-3-5 16,-14 2-7-16,5-2 2 0,-5-2 8 16,14 6 12-16,-5-2 6 0,-9-2 0 0,5 0-5 15,4 3-4-15,-4-3-7 0,0 3-7 16,4 0 1-16,-9-5 5 0,14 5-1 15,-14 0 3-15,5 1-2 0,4-4 0 0,-4 1-3 16,-4 3 1-16,8-5-4 0,4 2 1 16,-12 1-3-16,12-4-2 0,-12 6-1 15,3-1 0-15,5-4-2 0,-4 5 4 16,4-5-4-16,-8 3 4 0,4-2-4 0,-1-1 1 16,-3 1-1-16,3 0 2 0,1-1 0 15,-4 3-1-15,3-1 3 0,-3-1-3 16,4-2 1-16,-1 2 1 0,-8-1 1 0,5 4-1 15,4-3-6-15,-5 0 4 16,-4-2-2-16,9 2 4 0,-1-1-3 0,-8 5 0 16,5-5-1-16,-5 1 1 0,9-1 3 15,-5 1 3-15,-4-2-1 0,0 2-4 0,9 0 0 16,-9-4-3-16,9 3 3 0,-9-3-1 16,0 4 1-16,0-1-1 0,0-3 0 15,0 0 2-15,4 0 0 0,-4 4 1 0,0-4-3 16,0 0 0-16,0 2-4 0,0-2-2 15,0 0 3-15,0 5 4 0,0-1 4 16,9-4-2-16,-9 0-2 0,0 0-1 0,0 2 0 16,8-2 2-16,-8 0 9 0,0 4 0 15,0-4-6-15,0 3-10 0,0-3 4 16,0 0 3-16,0 0 1 0,0 4 0 0,0-4 2 0,0 0 0 16,0 0 3-16,0 0-5 15,0 0 0-15,0 0 0 0,0 0-3 16,0 0 2-16,0 0-2 0,0 0-2 0,0 0 1 0,0 4-2 15,0-4 5-15,0 0 0 0,0 0-2 16,0 0 0-16,0 0 0 0,0 0 0 16,0 0 2-16,0 0-1 0,0 0 2 0,0 0 5 15,0 0-4-15,0 0 0 0,0 0-4 16,0 0 0-16,0 0-2 0,0 0-7 16,0 0 6-16,0 0-2 0,0 0 5 15,0 0 0-15,0 0 1 0,0 0 1 0,0 0 7 16,0 0-7-16,0 3-1 0,0-3-8 15,0 0-1-15,0 4 1 0,-8-4 2 16,8 2 5-16,0-2 6 0,0 4-3 0,-9-2-1 16,9 3-4-16,0-1 5 0,0-4-3 15,0 3-3-15,0 1 2 0,0-1-2 16,0 1 1-16,0-2 1 0,-4 2 1 0,4 0 1 16,0-1-1-16,0 2 0 0,0 1 0 15,0-1-3-15,0 3 3 0,0-1 0 16,0 1-3-16,0-1 3 0,0-1-1 15,0 5 5-15,0-1-1 16,0-4 2-16,0 6-5 0,0-1 0 16,0 0 1-16,0-3 2 0,0 7 0 0,0-5-1 15,0 4 1-15,0-3-3 0,0 2 0 16,0 0-3-16,0 2 2 0,0-1 1 0,0-1 0 16,0 2 2-16,0-2 3 0,0 1-4 15,0 1-1-15,0-6-1 0,0 6 2 16,0-2 2-16,0 1 1 0,0 0-4 0,0-4-2 15,0 4 1-15,0 0 4 0,4-1-3 16,-4 1 0-16,0-2 0 0,0 1 4 16,0 1-2-16,9-1 1 0,-9 2-2 15,8-2 2-15,-8-2 0 0,0 7-1 0,0-9 1 16,5 8 0-16,-5-2 1 0,9-1-1 16,-9-1 0-16,0 5-3 0,0-5 0 15,4 4 0-15,-4-2 0 0,0 3 0 0,0-4 3 16,9 5-1-16,-9-4 0 0,9 2-2 15,-9 0-2-15,0 2 4 0,0-5-1 16,0 2 1-16,4 1-4 0,5 0 2 0,-9-1 0 16,0 1-1-16,4-3 0 0,-4 3 2 15,0 0 2-15,9-3 1 0,0-1-4 16,-9 2 1-16,0 3 0 0,4-5 3 16,-4 0-4-16,0 5-4 0,9-1 3 0,0-3 1 15,-9 3 1-15,0-2 5 0,4 1-5 16,-4-1 1-16,9 0-3 0,-9-3 2 15,0 3 1-15,0-1 0 0,4-2 1 16,-4 3-1-16,0-1 2 0,0-1-4 0,0 2-2 16,9 2-1-16,-9-7 1 0,9 7 2 15,-9-2-1-15,0 1 1 0,4-1-1 0,5 2 1 16,-9-3 1-16,0 3 2 0,4 1 0 16,-4-5 2-16,0 4-3 0,9 0-1 15,0 1-2-15,-9 0 0 0,0-2 1 16,0 1 1-16,0 1 2 0,4-1 3 0,-4 1-4 15,0-1-1-15,9 1-1 0,-9-1 2 16,0-3-2-16,0 7-1 0,0-3 1 16,0-5 1-16,0 4-1 15,0-3 2-15,0-2 0 0,0 7-1 0,0-4-1 0,0-2 0 16,0 0 4-16,0 2-6 0,0-1 4 16,0-1-4-16,0 0 2 0,0 0-5 0,0 0 3 15,0 0 2-15,4-2 2 0,-4 4 1 16,0-4-1-16,0 1-1 0,0-1-2 0,0 2 1 15,0-2 1-15,0 2-1 0,0-2 1 16,0 0-2-16,-4 2 2 0,4-2 0 16,0-2 2-16,0 6 0 0,0-4-1 15,0-2-5-15,0 6 1 0,0-6 1 0,0 2 2 16,0 0-1-16,0 0 0 0,0-2-3 16,0 2 6-16,0-5-3 0,0 9 5 15,0-8-7-15,0 2 4 0,0 2-2 16,0 0-3-16,0 0 1 0,0-2 2 0,0-2 2 15,0 3-1-15,0-3-1 0,0 4 0 16,0-4 2-16,0 3-2 0,0 1-2 16,0 0-1-16,-9-2 3 0,9-2 0 0,0 4 0 15,0-1-1-15,0-3-1 0,0 4 5 16,0 0-3-16,0-5 0 0,0 4 2 16,0-2-4-16,0-1 2 0,0 3 0 0,0-3 2 15,0 0-2-15,0 3 3 0,0-3-1 16,0 4 0-16,0-4-2 0,0 1 4 15,0 1-1-15,0-2-2 0,0 2-3 16,0-1-3-16,0-1 2 0,0 4 3 0,9-2-12 16,-9-2-5-16,0 4 5 0,0-3 16 15,0-3 7-15,0 6-5 0,0-5 1 16,0 1-4-16,0 4 0 0,0-4 2 0,0 3-5 16,0-3 1-16,0 2 0 0,0 0 1 15,0-3-2-15,0 2 1 0,0 0 4 16,0-2 1-16,0-4-1 0,0 6-2 15,0-1-3-15,0-4-1 0,0 1-3 0,0 0 1 16,0-4 0 0,0 3 3-16,0 1 3 0,0-2-1 0,0-2-2 15,0 4-1-15,0-4-12 0,0 3-2 0,0-6-23 16,0-1-46-16,0 2-133 0,0-2-152 0,0-3-239 16,4-4-229-16,-8 0-149 0,4-2 106 15,0-4 244-15,0 8 250 0</inkml:trace>
  <inkml:trace contextRef="#ctx0" brushRef="#br1" timeOffset="2">4501 7721 33 0,'-4'4'113'16,"4"-4"-6"-16,0 0-2 15,0 2 3-15,0-2 3 0,0-2 6 0,0 2 0 0,0 0 2 16,0-4-6-16,0 4-1 0,0 0-1 15,0 0 2-15,0 0 6 0,0-2 9 0,0 2 9 16,0 0 8-16,0 0 5 0,0 0-5 16,0 0-4-16,0 0-14 0,0 0-11 0,0 0-17 15,0 0-14-15,0 0-9 0,0 0-6 0,0-5 1 16,0 5 1-16,0-3 8 0,0 3 8 16,0-4 15-16,0 0 13 0,0 4 18 0,0-2 17 15,4 2 17-15,-4 0 10 0,0 0 4 16,0-4-3-16,0 4-2 0,0 0-21 0,0 0-31 15,9-3-33-15,-9 3-20 0,0 0-13 0,4-4-13 16,-4 4-11-16,9-2-10 0,0-3-9 16,-9 1-6-16,4 3-4 0,5 1 0 0,-5-6-6 15,-4 4 0-15,9-1 0 0,0-2 5 16,-5 2 9-16,-4-1 12 0,9 4 13 0,0-3 9 16,-5 3-2-16,5 0-1 0,-9-4-5 0,4 4-5 15,5 0-5-15,0-4-4 0,-9 4-1 16,4 0-1-16,5 0-5 0,-9 0 0 0,4 0-4 15,-4 0-1-15,9 0-5 0,0 4-1 16,-9-4-1-16,4 0-4 0,-4 4-3 0,0-4 6 16,9 3 1-16,0-3 9 0,-9 4 1 0,4-1-1 15,-4 2 0-15,9-2-6 16,-9-1-1-16,0 4-2 0,0-5 4 0,4 8-4 16,-4-7-2-16,0 2-1 0,0 3 4 0,9-5-5 0,-9 6 2 15,0-5-2-15,9 2 1 0,-9-3-4 0,0 2 5 0,0-2-5 16,0 6 3-16,0-1-2 0,0-4 3 0,0 1-2 31,0 3-2-31,0-1 0 0,0 1 4 0,-9-3 2 16,9 3-3-16,-9 0-3 0,9 1 2 0,0-2 0 15,0 1 1-15,-4 4-5 0,4-5 2 16,-9 1 0-16,5 0 2 0,4 0-1 0,-9-1-2 16,0 2 2-16,5-1 2 0,4-4-2 0,-9 2-2 15,0 5-2-15,5-4 2 0,-5-3 1 16,5 4 2-16,-5-3 0 0,0 0-1 0,5-2-1 15,-9 2-1-15,4-2-1 0,0-2 3 0,5 5 0 16,-5-1 0-16,0-4-2 0,5 0 4 0,-9 0-1 16,4-4-1-16,0-1-4 0,5 3 3 15,-5-2-4-15,5 2-4 0,-5-6 3 16,0 1 1-16,5-1 5 0,-5 3 2 0,5-6 0 16,4 8-1-16,-9-4 0 0,0-1-4 0,5 2 4 15,4-1-2-15,-9 3 1 0,9-3-4 0,-9 0 3 16,9 5 0-16,-4-6-2 0,4 5 2 15,0-1-2-15,0 1 4 0,0-3-2 0,0-2 2 16,0 5-4-16,0-1 2 0,0 1-2 16,0-5 0-16,4 5-1 0,-4-3 3 0,0 2 0 15,9 1 7-15,0-1-7 0,-9 0 2 0,4 1-10 16,-4-1 7-16,18 1-3 0,-18 3-3 16,13-8-2-16,-13 8 8 0,4-2 7 0,5-2 0 15,0 2-6-15,-5 2 1 0,5-5-1 16,-5 5 2-16,5-3-4 0,0 3-1 0,-5-4 1 15,5 4 3-15,-9-4-1 0,4 4 3 0,5 0-9 16,0 0 5-16,-5 0-1 0,-4 4 5 16,9 0 3-16,0-4-3 0,-9 3 1 0,4 2-2 15,5-3-1-15,-9 2 0 0,4-2 0 16,-4 6-1-16,0-1-1 0,0-4 4 0,9 1-3 16,-9 0 0-16,9-1-1 0,-9 3 2 0,0-2 1 0,0 3-2 15,0-3-2-15,0 3 4 0,0-4 3 0,-9 5-2 16,9-6-1-16,-9 5-1 0,9-3 0 0,0 3 3 15,-4-1-10-15,4-2 3 0,-9-1-4 16,5 4 14-16,4-3-5 0,-9 0 0 0,0-1-1 16,5 1 1-16,4-4 2 0,-9 0-1 15,0 0-3-15,9 0-4 0,-4 0-6 0,4-4 3 16,-9 4 5-16,5-3 2 0,4-1-4 0,0 0 1 16,0-3-3-16,0 4 2 0,0-1-13 15,0 2-24-15,0-2-55 0,0 0-158 0,0 4-232 16,0-7-263-16,0 7-299 0,0 0-59 15,0 0 131-15,0 0 357 0,0 4 240 0</inkml:trace>
  <inkml:trace contextRef="#ctx0" brushRef="#br0" timeOffset="3">2944 4032 41 0,'-5'0'128'16,"5"-2"5"-16,0 2 5 15,0 0 5-15,0 0-70 0,0-4-41 16,0 4-26-16,0 0 61 0,0 0 37 0,0 0 17 0,0 0 12 16,0 0 12-16,0 0 12 0,-8 0 11 15,8 0 9-15,0-2 3 0,0 2 5 0,0 0 0 16,0-4-8-16,0-1-16 0,0 5-20 15,0 0-17-15,0 0-10 0,0-2-24 16,0 2-18-16,0-4-27 0,0 4-4 16,0-4-1-16,8 4 0 0,-8-3-2 0,0-1-7 15,0 4-3-15,5-3-1 0,-5 3 1 16,0-5 0-16,9 4-2 0,-1 1 1 16,-3-4-5-16,-5-2-5 0,13 5-6 0,-13-3-1 15,18 1 1-15,-14-1-4 0,13-3-4 16,-12 3-3-16,4-2 2 0,4-1 2 15,0 0 1-15,0 1 6 0,5-1 14 16,-14-4 7-16,18 4 5 0,-9-3-6 0,5-1-2 16,-5 0-8-16,9 4-7 0,-18-2-1 15,18-2-3-15,-9 1 1 0,5-1-4 0,-5 4-1 16,0-4-4-16,-4 5-4 16,4-1 2-16,0 0 0 0,-4 2-2 0,-5-3 2 15,14 0 0-15,-14 5 4 0,5-1 0 16,-5 1 4-16,-4-1-1 0,9 0 1 0,0 2-5 15,-9-3 0-15,0 5-3 0,0-4-25 16,4 2-39-16,-4 2-55 0,0-3-70 16,0 0-120-16,-4 3-146 0,4-5-128 15,0 5-77-15,0 0 34 0,-9 0 110 0,0 0 179 16</inkml:trace>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5:15.752"/>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-2 841 62 0,'0'3'101'0,"0"-3"19"0,0 0 13 0,0 0 2 16,0 0-7-16,0 0-2 0,0 0-10 0,0-3-6 15,0 3-8-15,7-3-7 0,-7 3-3 16,0 0-8-16,0 0-4 0,0-3-7 0,0 3-1 16,0 0-3-16,0 0-4 0,0 0-2 15,0 0-11-15,0 0-9 0,0 0-11 0,0 0-4 16,0 0-1-16,0 0 7 0,0 0 3 0,0-3-3 16,0 3-3-16,0 0-7 0,4 0-3 15,-4-3-4-15,8 1-1 0,-4 2-5 0,-4-2 2 16,7-3 8-16,1 3 10 0,-4 0 0 15,3-2-6-15,1 3-4 0,3-3-3 0,-7-1 0 16,11 2-6-16,-11-2-2 0,7 2-2 0,-3-2-2 16,3 2 8-16,1-1 13 0,3-1 10 15,-11 3-4-15,11-4-9 0,-4 4-11 0,0-1-5 16,1-3-3-16,-1 4-1 0,4-4 0 16,-3 0-3-16,-1 4-2 0,0-4 0 0,8 0 2 15,-7 4 1-15,7-3 1 0,-8 2 1 0,8-3-3 16,-4 3-2-16,0-2 2 0,4 3 1 0,0-5 1 15,-7 2-3-15,7 3 0 0,0-4 0 16,0 0 0-16,0 1 0 0,-4 0 0 0,4-1 0 16,0 2 1-16,0-6 0 15,-8 5 2-15,16 0-4 0,-8-4 1 0,-4 1-2 16,4 3 2-16,0-4 0 0,0 3-1 0,0 1 0 0,-1-3-1 16,-6 3 0-16,7-1 3 0,-8 4 0 0,8-5-1 15,-4 2 0-15,0 2 1 0,4-2 0 16,-7 2 1-16,7-1-3 0,-8 2-1 0,8 0 0 15,-8-3 4-15,8 1 1 0,-7 2 0 16,-1-4-1-16,8 0-2 0,-7 0 1 0,6 5 0 16,-6-6 0-16,7 2 2 0,-8 0-4 0,8 2-1 15,-7-3 2-15,6 1 2 0,-2 0-1 16,-1-1 6-16,4 1-4 0,-8-1-2 0,8 0-5 16,-8 1 0-16,8 0 3 0,0-1 7 15,-7 1 22-15,7 0 18 0,0-2 12 0,-8 2-7 16,16 3-9-16,-16-5-11 0,8 2-11 0,0 0-7 15,-4-1-2-15,4-2-3 0,0 3-4 16,-8-1-4-16,8-2-1 0,8 2 1 0,-12 1 2 16,4-4-1-16,0 5 1 0,0-2-2 15,-8 0 0-15,16-2 0 0,-8-1-2 0,-4 5-1 16,4-2 0-16,0-3 5 0,0 4 2 16,0-2-1-16,0 3-2 0,-4-2-1 0,4 2 0 15,7-3-1-15,-7 2 0 0,-3-4 1 16,3 3 2-16,7 2 1 0,-11-5-1 0,4 4 6 15,0-1-3-15,0-2 0 0,0 3-11 0,0-4 2 16,-4 1 3-16,12 0 1 0,-8 3 0 16,0-7 0-16,-4 7 0 0,4-4-2 0,0 4 2 15,-8-4 0-15,8 4 0 0,0 0 2 16,-8-4-4-16,8 4 2 0,-7-1 0 0,3-2 0 16,0 3 0-16,0 2 0 0,-11-3-1 0,7 0 1 15,5 1 0-15,-5 1 1 0,-3-2-1 16,3 0 0-16,-7 3 0 0,11-2 2 0,-11 2-1 15,3-3-1-15,-3 4-1 0,11 0 1 16,-11-2 0-16,-4-1 0 0,8 2 0 0,-5 0-2 16,5 0 2-16,-8 3-2 0,8-2 2 0,-8-1 1 15,3 3 2-15,-3-4-2 0,0 4-1 16,0 0 0-16,8-2-1 0,-8 2-3 16,0 0-1-16,0 0-13 0,0-2-45 0,0 2-85 0,0 0-118 15,0 0-117-15,-8 0-112 0,8 0-58 0,-3 0 43 16,3 2 129-16</inkml:trace>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4:20.710"/>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-1-2 18 0,'0'5'48'0,"0"-5"-1"15,0 0 1-15,0 0-1 0,0 0 0 16,0 0 0-16,0 0 1 0,0 0-7 0,0 0 1 0,0 0-6 16,0 0-1-16,0 0-4 0,0 0-1 0,0 0-2 15,0 0-1-15,0 0 0 0,0 0-2 16,0 0 1-16,0 0 2 0,0 0 1 16,0 0 2-16,0 0 4 0,0 3 1 0,0-3-1 15,0 0-8-15,0 0-1 0,0 2 0 16,0-2-1-16,0 3 0 0,0-3-2 15,0 2-3-15,0-2-2 0,0 4-5 16,0-2 5-16,0 1 7 0,0 0 6 0,0 2-1 16,0-3-7-16,0 2-8 0,0-2-3 15,0 0-3-15,0 4-2 0,0 0 0 16,0-3-4-16,0 2 2 0,0 2-5 0,0-3 4 16,0 2-1-16,0 2 0 0,0-3 3 15,0 2 10-15,0-2 10 0,0 1 2 16,0-1-5-16,0 0-7 0,8 0-7 0,-8 2-2 15,7 0-3-15,-7 0 2 0,0-1 0 16,0-2-2-16,4 2 2 0,-4-1 13 16,0 0 16-16,0 4 15 0,0-4-3 15,8 0-13-15,-8 4-10 0,3-1-10 0,-3 1-5 16,0-4 1-16,0 4-1 0,8-4-4 16,-8 3 0-16,8-2-5 0,-8 2 0 15,0 0 0-15,0-3 1 0,3 4 2 16,-3-1-1-16,0-2 4 0,0 2 0 0,8-1 4 15,-8 1-2-15,8 2 1 0,-8-2-2 16,0 1 4-16,0 2-4 0,3-4 0 16,-3 2-1-16,0 1-4 0,0-1 1 0,0 1-3 15,8-1 0-15,-8 3 3 0,4-5-3 16,-4 5-1-16,0-1 1 0,0-1 1 16,7 2 0-16,-7-5 0 0,8 5 0 15,-8-1 1-15,0-1 0 0,0 2-2 0,0 1 2 16,0-4 2-16,0 2-1 0,0 0 1 15,0 0-4 1,0-1 1-16,0-1-1 0,0 3 1 0,0-2 1 16,0 1-6-16,0 0 0 0,0-2 2 0,0 2 4 0,0-1 2 15,0 1-4-15,0 1 0 0,0-2 0 16,0 1 0-16,0 3 0 0,4-3 0 16,-4 0 0-16,0 3 0 0,0 0 0 0,0-3 0 15,0 3 0-15,0-4 4 0,0 1-4 16,0 3 3-16,7-2-3 0,-7-2 0 0,0 4 1 15,4-3-1-15,-4-1 0 0,0 4 0 16,0-2 0-16,0 2 2 0,0-3-2 16,8-1 0-16,-8 2 3 0,0-5-2 15,0 5-1-15,7-1 4 0,-7 0-3 0,0-3 2 16,0 1-7-16,0-2 4 0,0 5 0 16,0-4 16-16,0 0 21 0,4-3 26 15,-4 4 14-15,0-4-8 0,0 3-17 0,0 1-17 16,0-4-9-16,0 4-8 0,0-4-1 15,0 4 3-15,0-3 9 0,0 2 8 16,0-3 11-16,0 2 4 0,0 0 1 0,0-2-5 16,0-4-11-16,0 6-12 0,0-1-8 15,0-4-6-15,0 0-4 0,0 1-2 16,0 4-2-16,0-5-1 0,0 1 3 16,0 0 15-16,0 0 18 0,0-1 24 0,0 2 7 15,0-2-1-15,0 0-1 0,0-2-10 16,0 0-13-16,0 2-12 0,0-2-10 15,0 4-4-15,0-4-6 0,0 0-5 16,0 3-6-16,0-3 0 0,0-3-1 0,0-1-41 16,0 2-135-16,0-6-204 0,0 3-215 15,0-6-87-15,-4-4 69 0,4 5 178 16</inkml:trace>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5:17.253"/>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318 0 52 0,'0'0'158'16,"0"0"-5"-16,8 0 6 0,0 0 16 0,-8 0 21 16,0 0 13-16,0 0 7 0,0 0-1 15,0 0-13-15,0 0-22 0,0 0-29 0,0 0-30 16,0 0-27-16,0 0-16 0,0 0-10 0,0 0-7 16,0 3-2-16,0-3 0 0,-8 2-6 15,8-2-2-15,-8 3-1 0,8 0 1 0,0 0-6 16,-3 0-9-16,3-1-6 0,-8 4-5 0,8-4 0 15,-8 4-1-15,5-3 2 0,-5 2-1 16,8 0-3-16,-4 1-6 0,4 0-1 0,-15 1 0 16,15-1-2-16,-11 0-1 0,7 0 1 31,4 2-3-31,-15 0-2 0,15 0 0 0,-4-2-2 16,-7 4 4-16,11-3 2 0,-16 0 7 0,16 2 2 0,-3-1-2 15,-13 1 1-15,16-2-3 0,-11-1-5 0,11 2 1 16,-4-3 4-16,-3 2 6 0,-1 0 8 15,8-1 3-15,-4-3 6 0,4 2-2 0,-7-1-2 16,3 1-6-16,4-2-7 0,0-2-7 0,0 3-5 16,-8-2-4-16,8 1-1 0,0 0 0 15,-7-3-3-15,7 0 0 0,0 3-2 0,7-3 1 16,-7 0 1-16,0-3-1 0,8 3-3 16,-8 0-2-16,0-3 2 0,0 0 1 0,4 3 3 15,3-2-5-15,-7 2 2 0,0-4-1 0,4 3 4 16,-4-2-3-16,8-2 1 0,-1 1-2 15,-7 2 1-15,4-4-4 0,-4 3 3 0,8-2 0 16,-5 0 1-16,5-2-1 0,0 0-1 16,-5 1 0-16,5-2 2 0,0 3-3 0,3-4 3 15,-7 1 0-15,3 2-1 0,1-2 1 0,-4-1-3 16,3 2 1-16,-3-2 2 0,11 1 2 16,-11 0-4-16,4 2 2 0,-5-2 0 0,5 2 2 15,0 0-2-15,-5-1 4 0,-3 1-1 16,8 0-1-16,0 4 1 0,-8-4-1 0,3 4 2 15,5-1-3-15,-8-3 0 0,0 4 0 0,0 2-1 16,4-2 1-16,-4-2-1 0,0 4 0 0,0-2-1 16,0 2 0-16,0-3-1 0,0 3 2 15,0 0 0-15,0 0 2 0,0 0-1 16,0 0 3-16,0 0-1 0,0 0 0 0,0 0-7 16,0 0 0-16,-4 3 1 0,4-3 4 0,0 2 2 15,-8-2 0-15,5 4 1 0,3-4 0 0,-8 2-2 16,0-2-2-16,8 2 0 0,-3 0-2 15,3 2 0-15,-8-1 2 0,0-1 3 16,5 1 0-16,-5 0-3 0,4-1-1 0,-3-2-4 16,-1 6 4-16,-3-2 0 0,7-2 3 0,-4 0-4 15,1 3 1-15,3-4 0 0,-7 4 3 16,-5-2 0-16,13 0-2 0,-13 0 2 16,13 0-2-16,-5-1 2 0,4 1-1 15,-11 0-1-15,11-1 0 0,-3 2 0 0,3-4-1 0,-11 2 1 0,11-2 0 16,-4 3 4-16,1-1-3 0,-5-2-2 15,12 0-1-15,-3 0 2 0,-5 3 3 16,0-3-1-16,5 0-4 0,-5 3-1 0,4-3 0 16,4 0 2-16,-7 0 1 0,-1 0 0 0,8 0 0 15,-4 0 0-15,4 0-2 0,-7-3 1 0,3 3-1 16,4 0 4-16,0-3-1 0,-8 3-1 16,1 0-2-16,7 0 0 0,0-2 1 0,-4 2 2 15,4 0-2-15,0-3 1 0,0 3 0 16,0 0 0-16,0 0-1 0,-8 0 0 0,8 0 1 15,0 0 0-15,0-2-2 0,0 2-1 0,-7 0-3 16,7 0 4-16,0 0 3 0,0 0 1 16,0 0-2-16,0 0-3 0,0 0 2 0,0 0 0 15,0 0 3-15,0 0-1 0,0 0-2 0,0 0 1 16,0 0-2-16,0 0 2 0,0 0 0 16,0 2 2-16,0-2-8 0,0 0 6 0,0 0 0 15,0 3 0-15,0-3 6 0,0 0 1 16,0 2-1-16,7-2-10 0,-7 0 1 0,0 0-3 15,0 3 0-15,8-3 3 0,-8 0 3 16,0 3 2-16,0-3-1 0,4 3 1 0,-4-3-2 16,0 3 3-16,7-1-3 0,1 1 0 0,-8-1-1 15,0 1-1-15,4 1 2 0,3-2-2 16,-7 3-4-16,4 2 5 0,-4-5 1 0,0 3 6 16,8 0-5-16,-1 2 1 0,-7-2-2 0,4 0 0 15,4 1 0-15,-5-1 4 0,-3 0-4 16,8 2 6-16,0-2-4 0,-8 0 2 0,3 1-5 15,-3-1 3-15,8-1 0 0,-8 4-2 16,4-7-1-16,-4 3-1 0,0 1 2 0,7-2 1 16,-7 3-1-16,8-4 0 0,-8 1 0 0,0 1 2 0,0-4-1 15,0 2 1-15,0 0-3 0,0-2-2 0,4 0-8 32,-4 0-26-32,0 0-49 0,0 0-75 15,0-4-108-15,0 0-130 0,0 1-136 0,-4 1-114 0,4-1 23 16,0-3 116-16,0 3 189 0</inkml:trace>
  <inkml:trace contextRef="#ctx0" brushRef="#br0" timeOffset="2706.88">679-36 119 0,'0'-3'183'0,"0"1"-22"0,-4 2 3 0,4-4 16 15,0 4 21-15,0 0 8 0,0-2 4 16,-8 2-2-16,8 0-8 0,0 0-6 0,0 0-5 16,0 0-12-16,0 0-13 0,0 0-11 0,0 0-10 15,0-3-4-15,0 3 4 0,0 0 12 16,0-4 19-16,0 4 15 0,0 0 10 0,-4 0-1 16,4 4-10-16,0-4-13 0,0 3-28 15,0-3-33-15,0 0-36 0,0 2-25 0,0 2-18 16,0-2-9-16,-7 1-9 0,7-1-7 0,0 5-5 15,0-2-2-15,0 1-1 16,0 2 6-16,0 3-1 0,0 0 2 0,0 0-4 0,0 2-1 0,7-1-3 16,-7 3-1-16,0-3-3 0,0-1 2 15,4 3 3-15,-4 2 7 0,0-4-2 0,8 2 0 16,-8-2-6-16,4 2-2 0,-4-2-2 0,7-1 2 16,-7-1-1-16,8 2 0 0,-8-1 2 15,0-3 1-15,4 0-4 0,-4 0 7 0,0 1-3 16,7-1 0-16,-7-4-7 0,8 3 1 0,-8-2-1 15,0 2-4-15,0-5 3 0,0 0-4 16,0 4-32-16,0-4-92 0,0-2-135 0,0 3-111 16,0 0-49-16,0-3-27 0,4-3-36 15,-4 3-37-15,0-3-16 0,0 3-14 0,0 0 30 16,-4 0 95-16,4-2 136 0</inkml:trace>
  <inkml:trace contextRef="#ctx0" brushRef="#br0" timeOffset="3162.9">728 203 21 0,'0'-5'177'0,"0"3"-25"0,0-1-11 16,0-3 5-16,7 3 8 0,-7-2 0 0,8-1 1 16,-8 3-2-1,0-2-2-15,4 0-4 0,3-4-1 0,-3 4-4 16,-4-1 0-16,8-2-8 0,-1 2-3 0,-3-2-11 15,4 0-8-15,-4 2-13 0,11 1-15 16,-11-3-18-16,3 2-18 0,1 1-13 0,3 2-10 16,-7-3-9-16,-4 1-2 0,15 4-3 15,-11-4-3-15,3 3-2 0,-3 0-2 0,11-2 0 16,-11 4-1-16,-4-2 8 0,12-2 18 16,-5 4 17-16,1 0 9 0,-5 0 2 0,5 4 7 15,0-2 8-15,-5 4 13 0,5-4 11 0,-4 7 1 16,-4-1-5-16,7 0-15 0,1 0-7 15,-8 3-6-15,4 1-1 0,-4-2 1 0,0 4 7 16,7 0 12-16,-7 0 12 16,4 0 1-16,-4 0-4 0,0-1-11 0,0 4-19 0,0-7-15 0,8 4-13 0,-8-1-7 15,7-1-7-15,-3 3-7 0,-4-5-1 0,8 1-2 16,-1-3-2-16,-3 0-5 0,4 0-2 16,-5 1-1-16,5-4 0 0,0 1 0 0,-5-1-1 15,9-2-6-15,3 0-46 0,-11-3-111 16,7 0-130-16,4 0-100 0,-11-6-85 0,11 4-82 15,-3-1-99-15,-9 1-40 0,5-5 76 0,0 2 156 16,-5-1 182-16</inkml:trace>
  <inkml:trace contextRef="#ctx0" brushRef="#br0" timeOffset="3769.26">1384 248 239 0,'0'0'344'16,"0"0"-46"-16,-8 0-29 0,8 0-7 15,0 2 5-15,0-2 0 0,0 0-15 0,0 0-29 0,-3 0-33 0,3 0-31 0,3-2-21 16,-3 2-15-16,0 0-8 0,0 0-3 0,0-3 5 16,8 3 10-16,-1 0 18 0,-7-3 15 15,0 3 18-15,0 0 11 0,4 0-1 0,-4 0-9 16,8 0-23-16,-8 0-31 0,4 0-35 0,-4 0-32 15,7 0-22-15,1 0-12 0,-8-3-7 16,4 3-2-16,3-3-8 0,-3 3-5 0,4 0-2 16,-1 0 2-1,-3-2-1-15,4 2-1 0,-5 0-5 0,5 0-1 0,-1-4-2 16,-3 4-3-16,4 0-26 0,-1-1-56 16,-3 1-84-16,4-3-83 0,-4 3-51 0,-4-5-12 15,7 5 7-15,1-1-13 0,-8-2-41 0,0 1-43 16,4 2-22-1,-4 0-7-15,0 0-4 0,0 0 7 0,0 0 62 0</inkml:trace>
  <inkml:trace contextRef="#ctx0" brushRef="#br0" timeOffset="4161.53">1475 248 200 0,'-8'0'194'0,"8"0"-14"0,0 0-19 16,0 2-7-16,0-2 0 0,0 3 6 0,0-3 4 0,0 4 2 15,0-2 1-15,0 0-6 0,0-2-2 16,0 6-11-16,-3-4-13 0,3 0-12 0,-8 5-16 16,8-4-16-16,0 2-14 0,0 1-11 0,0 0-2 15,-4-2 6-15,4 5 7 0,0-1-2 16,0-2-13-16,0 2-13 0,0 0-6 0,0 0-3 15,0-2 0-15,0 2-7 0,0 2-8 0,0-4-4 16,4 3-6-16,-4-4-1 0,0 4-6 16,0-4 1-16,0 3-3 15,0 1-1-15,0-2-2 0,0 0 0 0,8-2-2 0,-8 1 0 0,0 2-1 0,0-3-1 16,0 1 0-16,3-3 1 0,-3 2 0 16,0-3-2-16,0 4-1 0,0-3 0 0,0 0-4 15,0-3-20-15,0 0-45 0,0 0-72 16,0 0-106-16,0 0-128 0,-3-3-142 0,3 0-111 15,0 3 26-15,-8-6 126 0,8 4 189 16</inkml:trace>
  <inkml:trace contextRef="#ctx0" brushRef="#br0" timeOffset="-20449.04">409 1428 87 0,'0'-3'195'0,"0"1"-20"0,0 2-6 0,-3 0 8 16,3-3 6-16,0 3 4 0,-8 0-3 0,8 0-3 16,0-3 0-16,-4 0-3 0,4 3 0 15,-7-2-8-15,-1 2-10 0,8-4-10 0,0 4-11 16,-4-3-10-16,4 1-12 0,-7 2-8 15,7-2-11-15,0 2-12 0,-4-4-14 0,4 4-11 16,0 0-13-16,-8-3-11 0,1 3-8 0,7 0-5 16,-4 0-7-16,-4 0-5 0,5 0-4 15,-5 0-2-15,0 0 0 0,8 3-2 0,-3-3 0 16,-13 4 1-16,16-2-1 0,-11-2 3 16,11 5-5-16,-4-5 2 0,-3 6-3 0,-1-3-1 15,4 0 3-15,-3 2-2 0,3 2 0 0,4-5 1 16,-8 2-2-16,1 5 0 0,3-3-4 15,4-1 1-15,-8 2 3 0,5 1 0 0,3-3-1 16,-8 3-1-16,0 0 0 0,8 0 5 16,0 3-3-16,0 1-1 0,0-2-1 0,0 1 2 15,0 3 2-15,0-2-1 0,0 4-2 0,0-3-3 16,8 3 0-16,0 5 2 0,-8-5 4 16,11 0 0-16,-11 4 0 0,4 1-1 0,3-2-1 15,1 4-1-15,-8-1 1 0,4 0 2 16,3 2 0-16,-3 2 0 0,4-5-1 0,-1 4-1 15,-7-4 1-15,4 3 1 0,-4 0-1 0,8-2-1 16,-5 1-1-16,-3-2-2 0,8 1 3 16,-8-2 0-16,0-1 5 0,8 0-3 0,-8 0 2 15,0-5 1-15,0 2-3 0,0 1 1 16,-8-3-4-16,8-1 1 0,0 0 1 0,-8-1 3 16,8 2 0-16,-3-3 0 0,-5 0-1 0,8-3 1 15,-4 1-7-15,4-2 1 0,-15-1 0 16,15 1 4-16,-11-3-5 0,7-2-12 0,-4 1-28 15,1-3-40-15,3-3-45 0,-7 1-44 0,3-1-66 0,0-5-78 0,5 2-68 16,-5-1-46-16,0-2-36 0,5 1-25 16,-5-1 53-16,4 2 106 0</inkml:trace>
  <inkml:trace contextRef="#ctx0" brushRef="#br0" timeOffset="-19722.73">205 1882 125 0,'0'3'162'0,"0"-3"10"0,-8 2 11 16,8-2 7-16,0 0 3 0,0 0-9 0,0 0-12 15,-8-2-14-15,8 2-10 0,0 0-2 0,0 0-3 16,0 0 2-16,0 2 0 0,0-2-5 0,0 0-5 16,-3 3-11-16,3-3-11 0,0 0-12 15,0 0-12-15,0 0-13 0,3-3-6 16,-3 3-8-16,0 0-3 0,0-2 1 0,0 2-8 15,0-3-8-15,8 3-11 0,-8 0-6 0,0-2-6 16,8 2-7-16,-8-3-3 0,3-1-3 0,-3 2 0 16,0-1 0-16,8 1 1 0,0-1 5 15,-8-1 19-15,3 2 21 0,5 2 22 16,-8-3 10-16,4 3 6 0,-4-2-1 0,7 2 1 16,1 0 0-16,-8 0-3 0,4 0 12 0,-4 0 11 15,11 0 8-15,-11 2-20 0,15-2-20 0,-15 0-19 16,4 0-9-16,7 3-7 0,-3-3-10 15,0 0-10 1,-5 0-8-16,13 0-10 0,-13 0 4 16,9 0-3-16,-5-3-1 0,1 3-5 0,3 0-2 0,-7 0 1 15,11-2 4-15,-11 2-2 0,4-5 0 0,-5 5-6 16,5 0 3-16,0-4 2 0,-5 1 0 16,5 3-2-16,-1-2-4 0,-7-1-1 0,4 3-5 15,4 0-48-15,-8-2-112 0,4-1-156 0,-4 0-132 16,0-3-133-16,0 4-133 0,0-1-120 15,0 1 67-15,-4-2 184 0,4 1 234 0</inkml:trace>
  <inkml:trace contextRef="#ctx0" brushRef="#br0" timeOffset="-14870.6">626 2174 57 0,'0'-3'177'0,"-8"0"-17"0,8 3-11 0,0 0-7 0,0-2-2 0,0-2-9 16,0 4-13-16,0 0-15 0,0 0-16 16,0 0-11-16,0 0-8 0,0 0 4 15,0 0 5-15,0 0 9 0,0 4 5 0,0-4 12 16,0 2 10-16,0-2 14 0,0 0 6 0,8 0 6 16,-8 3-3-16,0-3-10 0,0 0-14 0,7 3-9 15,-7-3-14-15,0 0-8 0,0 0-8 16,0 2-2-16,4-2 0 0,-4 0-4 15,7 0-7-15,-7 0-5 0,0 0 1 0,4 0-4 16,-4 0-4-16,8 0-6 0,-1-2-7 0,-3 2 0 16,-4-3-3-16,8 0-2 0,-4 3-4 0,3-6-2 15,1 4 1-15,-4-1 10 0,11 1 15 16,-15-5 2-16,11 2-7 0,-7 3-14 16,3-1-9-16,1 0-8 0,-4 0-7 0,7 0-1 15,-3-2-2-15,-1 3 0 0,-3-5-4 0,8 5 0 16,3-1-2-16,-11 1 6 0,3-1-3 0,1 1 0 15,3-2-3-15,-7 1 0 0,3 1 0 16,1-1-2-16,-4 3 2 0,3-2 0 16,-3-1 1-16,4-1-3 0,-1-1-7 0,-7 3-10 15,4-1-35-15,4-3-44 0,-4 3-44 0,3-2-21 16,-7 4-4-16,8-3-11 0,-5 1-29 0,-3 0-60 16,0 0-73-16,0 1-66 0,0-1-49 15,0 3-44-15,0 0 34 0,0 3 89 16</inkml:trace>
  <inkml:trace contextRef="#ctx0" brushRef="#br0" timeOffset="-14386.86">808 2155 84 0,'0'0'167'0,"0"0"-20"0,-4 0-8 0,4 0 7 15,0 0 9-15,0 0 4 0,0 0 2 16,0 2-6-16,0-2-8 0,0 3-11 0,0-1-11 16,-8-2-14-16,8 6-12 0,0-3-9 15,0 0-4-15,0 2 3 0,0-4 0 0,0 7-6 16,8-3-7-16,-8 1-2 0,0 2-1 0,0-3-3 16,0 1-4-16,0 2-8 0,0-3-6 15,0 4-5-15,0-3-11 0,4 1-4 0,-4 2-8 16,0-4-5-16,0 3-7 0,0-1-5 15,0 1 0-15,0 1 1 0,7-5-4 0,-7 1 1 16,0 1-8-16,8-1 3 0,-8 2-2 0,0-1 2 16,0-5 0-16,0 4-1 0,0-1 0 15,0-1-1-15,0-1-2 0,0 1-7 0,0-3-24 16,3 0-45-16,-3 0-68 0,0 0-82 16,0-3-67-16,8 1-55 0,-8 2-46 0,0 0-68 15,0 0 11-15,0 0 76 0</inkml:trace>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4:53.800"/>
    </inkml:context>
    <inkml:brush xml:id="br0">
      <inkml:brushProperty name="width" value="0.09333" units="cm"/>
      <inkml:brushProperty name="height" value="0.09333" units="cm"/>
      <inkml:brushProperty name="color" value="#7030A0"/>
      <inkml:brushProperty name="fitToCurve" value="1"/>
    </inkml:brush>
  </inkml:definitions>
  <inkml:trace contextRef="#ctx0" brushRef="#br0">-451 1560 174 0,'-4'3'189'0,"4"-1"-20"16,0-2-5-16,0 3 7 0,-8-3 12 0,8 4 11 16,-7-4 3-1,7 0-1-15,0 0-4 0,0 2 0 0,0-2-6 16,0 3-6-16,0-1-9 0,0-2-9 0,0 3-5 16,0-3 5-16,0 0 27 0,0 2 40 15,-4-2 39-15,4 4 16 0,0-1-8 0,0-1-27 16,0-2-38-16,0 5-44 0,0-5-43 0,0 3-37 15,0 1-25-15,0-2-19 0,0 1-12 16,0-3 1-16,0 2-11 0,0 1-7 16,0-1 0-16,4 2 0 0,-4-4 5 0,0 3-2 15,0-1 6-15,0 1-2 0,7-2 2 0,1 3 1 16,-8 0 0-16,0-3 1 0,4 3-3 0,-4-2-2 16,7 1-6-16,-7-1 0 0,0 5-1 15,4-5-5-15,-4 1 3 0,8 0 0 0,-1 0 6 16,-7-1-5-16,4 4-2 0,-4-4-5 15,8 4 1-15,-5-3-1 0,-3 0-3 0,8 2 0 16,-1-2 3-16,-7 2 0 0,4 1 1 0,4-4-9 16,-4 4 1-16,3-1 1 0,1-2 3 15,-4 0 0-15,-4 3-3 0,15-4 1 0,-11 4 0 16,3-4 3-16,-3 4 8 0,4-3 0 0,-1-1 3 16,-3 4-14-16,7 0 0 0,-3-1-3 15,-1-2 0-15,-3 4 6 0,4-3 0 0,-1 1-3 16,5-2-7-16,-8 3 5 0,-4-1 4 0,15 0-1 15,-11 1-1-15,3-1-1 0,-3 1 2 16,3 0 2-16,1-4-3 0,-4 3 0 0,3 2 0 16,-3-5 3-16,4 3 1 0,-1-2-1 15,-3-1 0-15,-4 2-3 0,8-1-3 16,-1-1 0-16,-7 1 1 0,0-1 4 0,4-2 1 0,4 4 4 0,-8-1-4 16,0-3 0-16,0 0-3 0,0 2 1 0,4-2 4 15,-4 0 1-15,0 0-5 0,0 0 1 16,0 0-2-16,0 0 2 0,0 0-4 0,0 0 4 15,0 0-6-15,0-2 6 0,0 2-4 0,0 0 2 16,0 0 2-16,0-3-2 0,0 3 1 16,-4 0-2-16,4-4 3 0,0 4 2 0,0 0 1 15,-8 0 3-15,8-2-3 0,-4 2 0 0,4-3-2 16,0 3 0-16,-15 0-3 0,15-2-6 16,-4 2 3-16,4 0 1 0,-7 0 7 0,-1-3 1 15,-3 3 0-15,11 0-1 0,-4 0-4 0,-11 0-1 16,11 0-4-16,-3 0 6 0,-5 0-1 15,5 0 2-15,3 0-2 0,-8 0-1 0,-3 0 0 16,11 0 2-16,-11 0-4 0,4 3 2 16,7-3-3-16,-11 0 5 0,4 0-2 0,7 2-4 15,-11-2 0-15,3 3 4 0,1-1 6 0,3 2-6 16,-3-1-4-16,0-3 2 0,-1 2 2 16,5 1-3-16,-5-1 0 0,5 1-3 0,-5 0 9 15,5-3-1-15,-5 3-1 0,5 0 4 16,-5-3-3-16,9 0 2 0,-13 2-4 0,13-2-3 15,-5 0 2-15,4 3 2 0,-11-3-1 0,11 0 0 16,-3 1-2-16,-1-1 3 0,-3 0 0 16,11 0 2-16,-4 0-4 0,-4 0 3 0,1 0 0 15,3 0-2-15,-4 0-2 0,8 0 2 16,-3 0 2-16,3 0-1 0,-8 0 1 0,0-1-5 16,8 1 1-16,-3 0 2 0,3-3 0 0,0 3 0 15,-8 0-1-15,8 0 2 0,-4 0 2 0,4 0-1 16,0 0-1-16,0 0-7 0,-7 0 0 15,7 0 5-15,0 0 2 0,0 0-1 0,-8 0-3 16,8 0 5-16,0 0-4 0,0 0 4 16,0 0-1-16,0 0-1 0,0 0-3 0,0 0 0 31,0 0 3-31,0 0-8 0,0 0 3 0,0 0 4 16,-4 0 6-16,4 0-2 0,0 3-5 0,0-3 1 0,0 0-3 0,0 0 7 0,0 0-4 15,0 0 1-15,0 0-3 0,0 0 6 0,0 0-5 16,0 0 6-16,4 0-3 0,-4 0 1 15,0 0-6-15,0 0 0 0,0 0 2 0,0 0 5 16,0 0 1-16,0-3-5 0,8 3-3 16,-8 0-2-16,0 0 4 0,7-2 7 0,-7 2-2 15,0-3 1-15,0 3-2 0,4-3-2 0,4 3 0 16,-8-6 0-16,0 6-1 0,3-2 2 0,-3-3-3 16,0 2 3-16,8-1-1 0,0-1 3 15,-8 0-6-15,3-1 1 0,-3 1-1 16,8 0 7-16,-8-4-3 0,4 4-5 0,-4-1 3 15,7-2 4-15,1 3 0 0,-8-2-5 0,0 2-1 16,4 0 5-16,-4-4 0 0,7 4-1 0,-3-1-6 16,-4 1 8-16,0 0-6 0,8-1 3 15,-1 0-1-15,-7 1 5 0,0-1-2 0,4 2-2 16,-4-2-5-16,0 0 2 0,8 3-1 16,-1-2 8-16,-7-2-1 0,0 3 2 0,0 2-5 15,0-4 10-15,0 3-5 0,4 0 0 0,-4-2-11 16,0 2 3-16,0 0-1 0,8-1 1 15,-8 2-4-15,0 2 5 0,0-2-1 0,0 2 6 16,0-4-4-16,0 4 2 0,0-2-4 16,0 2 0-16,0 0 1 0,0 0 6 0,0 0-6 15,0 0 2-15,0 0-3 16,0-2 3-16,0 2-5 0,0 0 3 0,0 0 1 16,0 0 2-16,0 0-2 0,0 0 2 15,0 0 2-15,0 0-11 0,0 0-18 0,0 0-27 16,0 0-51-16,0 2-92 0,0-2-130 15,0 0-117-15,0-2-60 0,0 2-37 0,0 0-37 16,0 0-61-16,0 2-70 0,-8 0 40 0,8-2 118 16,0 4 200-16</inkml:trace>
  <inkml:trace contextRef="#ctx0" brushRef="#br0" timeOffset="-1804.53">-2162 905 38 0,'0'0'53'15,"0"0"-1"-15,0 0-7 0,0 0 2 0,0 0-7 16,0-2-3-16,0 2-1 0,0 0 7 16,0 0 4-16,0-3 5 0,0 3 6 15,0 0 5-15,0 0 10 0,0 0 9 0,0 0 8 0,0 0 6 16,0 0 1-16,0-4 6 0,0 4 6 16,0 0 1-16,0-2-7 0,0 2-17 0,0-3-13 15,0 3-9-15,0 0-4 0,0 3-4 16,0-3-4-16,0 0 1 0,0 2-4 0,0-2 2 15,0 0 0-15,0 0 1 0,0 0-1 0,0 0-3 16,-7 0-5-16,7 0-5 0,0 4-6 16,0-4-6-16,0 0-6 0,0 0-4 0,0 0-3 15,0 0-3-15,0 0 0 0,0 3 0 16,0-3 5-16,0 0 3 0,0 0 2 0,0 0 6 16,0 2-2-16,0-2-2 0,0 0-2 0,0 0-4 15,0 3-4-15,0-3-4 0,0 0 1 16,0 2-2-16,0-2-1 0,0 0-1 0,0 0-1 15,7 4 1 1,-7-4 5-16,0 0 0 0,0 0-2 0,0 3 0 16,0-3-2-16,0 0 0 0,4 0-1 0,-4 0 1 0,0 2-1 15,0-2 3-15,0 4-2 0,0-4-1 0,8 0 1 16,-8 1-5-16,4-1 2 0,-4 0-1 0,0 0-1 16,0 3 2-16,7-3-2 0,-7 3 1 0,8-3-2 15,-8 0 0-15,0 3 0 0,4-3 0 16,-4 0 0-16,0 3 2 0,7-3-4 0,1 0 2 15,-8 2 0-15,0-2 8 0,4 3 12 16,3-1 9-16,-7 2-4 0,4-2-5 0,-4 1-8 16,7 0-5-16,1-3-4 0,-8 2 5 0,4 1 12 15,3 0 9-15,-3 3-3 0,-4-6-8 16,8 2-9-16,-1 1-4 0,-3-1 4 0,-4 2 15 16,8-2 9-16,-4 4 1 0,3-4-9 15,1 1-8-15,-4 3 8 0,3-3 11 0,1 2 6 16,-4-3-5-16,3 4-12 0,-3-3-10 0,3 2-2 15,1 1 6-15,-4-3 2 0,-4 2-1 16,11-2-6-16,-11 0 10 0,15 1 12 0,-11 3 15 16,-4-1 2-16,12-4-6 0,-12 3-7 15,15 1 0-15,-11-3 2 0,3 1 5 0,1 0-2 16,-5 0-5-16,9 3-5 0,-5-2-5 0,1-2 4 16,-4 6 1-16,7-6-1 0,-3 1-6 15,-1 3-1-15,-3-5-6 0,11 3 4 0,-11 1 8 16,4 0 3-16,-5 1-6 0,13-2-10 15,-13-1-4-15,-3 1-3 0,12 1-1 0,3-3-6 16,-11 2-1-16,3-2 3 0,-3-1 7 0,11 5 12 16,-11-1 12-16,11-5 18 0,-11 3 11 15,4 1 3-15,3-2 0 0,-3-1-10 0,-5 4-9 16,9-1-15-16,3-2-6 0,-11 0-5 16,11 3 1-16,-11-4-4 0,7 4-3 0,-3-4-7 15,3 4-1-15,-3-3-4 0,3 2 1 0,0 0-2 16,1-1-1-16,3 1-2 0,-11 0-2 15,11 1-2-15,-4-3 3 0,-7 2 1 0,11 1 4 16,-3-1-1 0,-1-2 0-16,0 2 0 0,-3 1-1 15,3-2 2-15,-3 0 0 0,3 2 1 0,-3-3 2 0,3-1 3 0,1 3-7 0,-5 2 0 16,-3-5-7-16,7 1 4 0,5 2 1 0,-13-3-1 16,12 5-4-16,-11-5 0 0,4 3 13 0,3-2-7 15,-3 1 0-15,-4 1-10 0,7-2 1 16,4 1 1-16,-11-1 2 0,7 3 2 0,-3-4-2 15,3 5 2-15,-3-5-1 0,-1 4 2 0,-3-3-6 16,8 2 3-16,-5-1 5 0,1-2 2 16,3 2-4-16,-7 3 7 0,11-2-5 0,-11-2 6 15,11 2-9-15,-11-2 6 16,3 3-3-16,-3 0-2 16,11-5 5-16,-11 3 0 0,4 1-4 15,-4-2-8-15,11-1 1 0,-11 4-2 0,3-3 2 0,-3 0-2 16,3-1 10-16,1 1 1 0,-4 0 0 15,11 2-2-15,-11-2-4 0,3 0 3 0,-3-1-9 16,11 2 9-16,-11-2-3 0,4 3 7 0,-4-2-6 16,3 0-2-16,1 0 2 0,-5 0 1 15,13 2 1-15,-13-2-3 0,5 3 0 0,-4-4-6 16,11 1 3-16,-11-1 1 0,3 5 0 16,-3-5 2-16,4 1-1 0,-1-1 6 0,-3 3-4 15,7-1 0-15,-3-1-1 0,0-1 7 0,-5 1 4 16,13-1-15-16,-13 5-3 0,5-5-6 15,-4 1 17-15,11-1-3 0,-11 1 4 0,3 3-4 16,5-3-1-16,-5-1 3 0,-3 2-1 16,7 4 1-16,5-7-8 0,-13 3 4 0,13 1 4 15,-13-3 1-15,9 5 0 0,3-5-2 0,-11 1-2 16,7 0 3-16,-3 0-2 0,3-1 0 16,-3 4-4-16,-1-4 1 0,5 4 0 0,-9 0 4 15,13-4-8-15,-13 4 8 0,9-3-5 16,3 3 10-16,-11-4-4 0,3 2-1 0,5 0-7 15,-5 1 5-15,5-2-3 0,-5 0 6 0,5 3-3 16,-9-4 4-16,13 4-6 0,-13-4 6 16,5 4-2-16,-4-3 4 0,11-1 1 15,-11 4-2-15,3-4-1 0,1 4-5 0,-4-3 2 0,3 2 14 0,-3 0 9 16,4-4 7-16,-1 2-5 0,-7-1 1 0,4 4-10 16,-4-3 0-16,0 0-1 0,8-1 9 0,-5 1 0 15,-3-1-4-15,0 1-5 0,8 1-1 16,-8-2 7-16,0 1-3 0,7-3 1 0,-7 2-4 15,0-2 3-15,0 3 0 0,0 0-4 16,0-3-2-16,0 3 0 0,0-3-6 0,0 0-5 16,0 0 1-16,0 0-2 0,-7 0-5 0,7 0-18 15,-8-3-44-15,8 3-115 0,-3-6-200 16,-5-1-175-16,8 0-158 16,-4 0-98-16,-11-2-107 0,15 1 76 15,-4 0 194-15,-7 2 253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1:13.312"/>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3165BB"/>
      <inkml:brushProperty name="fitToCurve" value="1"/>
    </inkml:brush>
  </inkml:definitions>
  <inkml:trace contextRef="#ctx0" brushRef="#br0">1571 3331 82 0,'0'0'100'0,"0"0"0"15,0-3 2-15,-8 0-1 0,8 3-5 0,-8-2-82 16,8 2-51-16,0-3-28 0,0 3 62 15,0-2 41-15,0 2 26 0,0-4 10 16,0 1 5-16,0 3-1 0,-3-2 2 16,3 2 1-16,0-3 2 0,0 3 5 15,-8 0 3-15,8 0 5 0,-4-2 1 0,4 2 2 16,0 0 8-16,0-3 8 0,0 3 12 16,0 0 3-16,0 0-11 0,0-3-17 15,0 3-25-15,0-3-19 0,0 0-16 16,0 3-14-16,0-2-12 0,0 2-4 0,0-3-4 15,0 3-8-15,4-2 1 0,4-2 1 16,-8 2 3-16,0 2-5 0,3-3 0 16,5 0 4-16,0 1 2 0,-5-2-1 0,5 2-6 15,-4-1 1-15,-4 0 2 0,15 3 1 16,-15-2-1-16,4-1 0 0,3 0 4 16,1 0 12-16,3 3 24 0,-11-2 11 0,4 2-2 15,11-3-16-15,-15 0-12 0,4 3-6 16,4 0-5-1,-5 0-6-15,5-2 0 0,0 2-4 16,-5 0 1-16,5 0-2 0,-4 0-1 0,3 0 0 0,1 2 0 0,-4-2-1 16,-4 0 2-16,7 3 0 0,1-3-1 15,-4 3-1-15,3-3 0 0,-3 2 2 16,-4 1-1-16,8 0 3 0,-1 0-3 16,-7-1 3-16,4 4-3 0,4-4-3 0,-8 4 3 15,3-3 0-15,-3 0 4 0,8 3 1 16,-1-4-2-16,-7 3 0 0,0-2 1 0,4 3 0 15,-4-3-1-15,0-1-6 16,0 3 3-16,8 2 3 0,-8-5 2 0,0 3 11 16,0 1 16-16,0-3 12 0,0 2-3 15,-8-1-13-15,8 4-8 0,0-3-8 0,0 0-6 16,0 1-3-16,-4-1-2 0,4-1 1 16,0 1 1-16,-7-1 1 0,-1 2-2 15,8-3-2-15,0 3 2 0,-3-1-1 16,3 1 1-16,-8-3 2 0,4 0-2 0,4 2 1 15,-15-3-3-15,15 4 2 0,-4-3 0 16,-3-1 0-16,3 1 10 0,-4 0 19 16,1 1 16-16,3-4 8 0,-11 2-6 15,15-2-12-15,-12 2-9 0,9-2-11 0,-5 0-4 16,0-2-3-16,5 2 2 0,-9-2-4 16,5 2-2-16,-1-4 9 0,4 1 2 15,-3 0 3-15,3 1-9 0,-11-1-2 0,11-3-3 16,4 4-2-16,-15-3 0 0,15 2-1 15,-4-3 7-15,-4 1 5 0,5-1 4 16,3 0 0-16,-8 0-4 0,0 5-4 16,8-7-1-16,-3 2-3 0,3-1-2 0,0 2-6 15,0-2-3-15,0-1 1 0,0 4 2 16,0-4 2-16,0 2-1 0,0 1-1 16,0-4 1-16,3 4 0 0,-3 0 0 0,0-1-2 15,8 1 4-15,0 0-2 0,-8-1 0 16,0 0-2-16,3 0 2 0,5 4 0 15,-8-4 0 1,4 4-1-16,3-4 0 0,1 3 1 16,-8 1 0-16,4-1-2 0,3 0 2 0,1 1 0 0,-8-2 1 0,11 2-1 15,-11-1 0-15,4 0 0 0,4 3 2 0,-1-2-2 16,-7-1 1-16,12 3-1 0,-12 0 2 16,3 0-4-16,5 0 0 0,0 0 0 15,-8 0 0-15,3 0 2 0,5 0 0 16,-4 3-2-16,3-3 1 0,1 2-1 0,-8 1 2 15,4 0 0-15,-4-1 0 0,15 4 2 16,-15-3-1-16,4 0 1 0,3-1 3 16,-7 4-2-16,4-3 1 0,-4 2-10 0,8-2 5 15,-1-1-2-15,-7 4 1 0,4 0 2 16,4 0 0-16,-8-4 2 0,0 3-2 16,0 4 1-16,0-4-1 0,3 0 2 15,-3 4-1-15,-3-4 1 0,3 4-2 16,0-4 2-16,0 3-2 0,-8-2 7 0,4 2-3 15,4 1 1-15,-7-3-1 0,-1 2 2 16,8-3-6-16,-4 3-6 0,-3-2 3 0,3-1 3 16,-11 1 1-16,15-3-1 0,-4 2 3 15,-11-3 4-15,11 4 7 0,-4-3 6 16,5-1 0-16,-13-2-1 0,13 0-8 16,3 0-1-16,-12 0-2 0,5 0-5 0,-1-2 2 15,4-1-5-15,4-1 2 0,-11 2-5 16,11-4 0-16,-8 5 1 0,8-5 4 15,-7 0 0-15,7 4-1 0,0-7 0 16,0 4 1-16,0 0-2 0,0-3-2 0,0 2 0 16,7-1-1-16,1 2-1 0,-8 0 4 15,0-1 3-15,11 1-2 0,-11 0-2 16,4-1-1-16,4 0 0 0,-1 4 0 16,-7-1 2-16,12 1 2 0,-12-5-2 0,3 5 0 15,5-1 2-15,0 3 0 0,-5 0-2 16,-3 0 0-16,8 0-3 0,-4 0 3 15,-4 3-4-15,7-1 4 0,-7 1 1 0,8 3 3 32,-8-3-6-32,0 2 0 0,0 1 2 0,0-1 6 15,-8-1 0-15,1 4-3 0,7-1-1 0,0-2-1 0,-4 2 3 16,-4-2 1-16,8 1-1 0,-3-2-1 0,-5 0 2 16,0-2 2-16,8 4 4 0,-3-6 6 15,-5 3 4-15,4-3-5 0,4 0-3 0,-7-3-6 16,-1 0-4-16,8 0-3 0,0-3-2 15,0 5 0-15,0-7-2 0,0 2 1 16,0-1 4-16,0 2-2 0,8 0 0 16,-1-1-3-16,-7 1 2 0,4 0 2 0,4-1 1 15,-8 3-3-15,3 0-2 0,5-2 4 16,0 5-2-16,-5-2 1 0,-3-2-3 16,8 4 1-16,-4 0 3 0,3 0 0 0,1 4 0 15,-8-2 0-15,0 1-5 0,4-1 5 16,-4 4 2-16,0 0 11 0,0-1-6 15,-4 0-2-15,4 1-9 0,0-1 6 16,-8 0 1-16,1 2-3 0,7-2 1 0,0-4 3 16,-4 7 3-16,-4-7-3 0,8 3-2 15,-3-2-2-15,3-2 1 0,-8-2 0 16,0 2-2-16,8-4-3 0,0 3 1 16,0-7 1-16,0 4 2 0,0 2 2 0,0-5 0 15,0 5-4-15,0-3-2 0,8 2-2 16,-8 1 3-16,8-6-3 0,-8 8-13 15,3-1-57-15,-3-2-149 0,8 3-240 16,-4 0-241-16,-4-2-93 0,7-1 100 0,1 3 206 16,-8 0 193-16</inkml:trace>
  <inkml:trace contextRef="#ctx0" brushRef="#br1" timeOffset="38978.98">2200 3136 42 0,'-8'0'132'0,"8"0"-2"15,0 0-5-15,0 0-8 0,0 0-10 16,-7 0-8-16,7 0-4 0,0 0-10 0,0 0-8 16,0 0-8-16,0 0-1 0,0 0-1 15,0 2 3-15,0-2-1 0,0 0-6 16,7 4-6-16,-7-4-4 0,0 0 2 0,0 3 0 16,0-3 4-16,8 2 2 0,-8 0 4 15,0 0-2-15,0 1-10 0,4-3-8 16,-4 4-5-16,0-2-6 0,7 1-4 15,1 0-4-15,-8 0-5 0,4-1-7 0,3 1 0 16,-3 1 9-16,-4-2 37 0,8 0 29 16,-1 3 10-16,-3-1-23 0,4-2-21 15,-5 1-4-15,-3 2 10 0,16-1 2 16,-16-2-12-16,3 4-18 0,5-4 8 0,-4 4 8 16,3-3 9-16,1-1-17 0,-4 1-11 15,3-3-14-15,1 5-1 0,3-1-7 0,-7-2 2 16,4-2-5-16,-1 3 0 15,5 0-1-15,-12-1 1 0,3 1-5 0,5 0 0 16,0 0 0-16,-5-1 0 0,5 1 3 16,0 0 1-16,-5-3 1 0,5 2-3 0,-4-2-2 15,3 4 0-15,1-2 0 0,-4-2-1 16,3 3 3-16,-3 0 0 16,-4-3 0-16,8 2-4 0,-1-2-1 0,-3 4 3 15,-4-4-3-15,8 2 2 0,-5-2-6 16,-3 3 4-16,0-1 2 0,8-2 8 0,0 3-3 0,-8-3 0 0,3 3-4 15,-3-3 0-15,0 0 0 16,0 3 3 0,8-3 0-16,0 0-6 0,-8 0-41 0,0 0-64 0,0 0-90 15,0-3-64-15,0 3-37 16,0 0-2-16,0 0 18 0,0-3 24 16,0 3 16-16,0 0 23 0,0 0 19 0,0 0 29 0,0 0 26 0,-8 0 32 15,8 0 30-15,-8 0 26 0,8 0 20 16,0 3 13-16,0-3 7 0,0 0 8 15,0 0 10-15,0 3 18 0,0-3 13 0,-3 0 20 16,3 0 11-16,0 0 10 0,0 0 4 16,0 0 6-16,0 3 1 0,0-3 2 15,0 0-3-15,0 0-4 0,0 2-9 0,-8-2-6 16,0 0-11-16,8 0-7 0,-3 3-8 16,-5-1-8-16,8-2-6 0,-4 3 3 15,4 1 10-15,-15-2 13 0,15 3 2 0,-4 1 1 16,-7-3 3-16,3 5 10 0,1 1 12 15,3-4 12-15,-4 2 4 0,5 2-3 16,-13 3-3-16,13-5-14 0,-5 5-12 16,0-4-11-16,5-1-2 0,-5 5-3 0,4-1 3 15,-11 1-3-15,15-2 1 0,-4-2-3 16,-7 3 7-16,11 2 2 0,-15-4 1 16,15 2-1-16,-4-3-5 0,-11 3-7 15,11 3-10-15,-4-6-8 0,5 3-7 0,-5 3-4 16,0-2-4-16,5-5-3 0,-5 5-3 15,4-1 0-15,-11-1 3 0,15-1-1 16,-4 0 2-16,-3 0-2 0,3 3-2 16,-4-4-1-16,1 1-1 0,7 1 1 0,-4-1 3 15,-4-4 0-15,1 6 0 0,7-3-1 16,-4 1 0 0,-4 0-2-16,5-2-1 0,3 2 2 0,-8 3-2 15,1-5 0-15,7 1-1 0,-4 1 5 16,-4-2-1-16,4 2-2 0,4 3 0 0,-7-5 0 0,-1 2-1 0,8-1 2 15,-4-1-3-15,4 0 1 16,0 0 1-16,-7 0-5 16,3 0 5-16,4-1-1 0,0 2 1 0,0-3 1 0,-8 2-1 15,8-2 7 1,-7 0-3-16,7 1 1 0,0-2-5 0,0 2 2 16,-4-2 0-16,4 1 0 0,0 0-1 15,0 2-1-15,-8-2 3 0,8-4 0 0,0 6 1 0,-7-2-4 16,7 1-1-16,0-4 0 0,0 5 2 0,-4-3-1 15,4 0 20-15,0-2 21 16,0 3 13-16,-7-2-5 0,7 2-19 0,-4-2-11 16,4 3-3-16,0-3-4 0,0-1-5 15,0 2-6-15,0-1 1 0,0-1 2 0,0 2-4 16,-8-4 2-16,8 1-1 0,8-1 6 16,-8 0-3-16,0 0-2 0,0 0-4 15,0 0-3-15,0-1-31 0,4-3-71 16,3-1-118-16,-7 1-101 0,0-1-67 0,4 3-29 15,-4-5-14-15,7 2 2 0,1 0 62 16</inkml:trace>
  <inkml:trace contextRef="#ctx0" brushRef="#br1" timeOffset="37210.28">2139 3114 8 0,'0'-4'23'0,"0"4"4"0,0 0 6 15,0 0 7-15,0-1 0 0,0 1-1 16,0 0 2-16,0 0-1 0,0-4-1 15,0 4-1-15,0-4-5 0,0 4 0 0,0 0 0 16,0 0-3-16,0-1 2 0,0 1-2 16,0 0-3-16,0 0-1 0,0 0-1 15,0 0 2-15,0 0-1 0,0 0-4 0,0 0 0 16,0-3-4-16,0 3 4 0,0 0-3 16,0 0-1-16,0 0-3 0,0 0 1 15,0 0 3-15,0 0-3 0,0 0 3 0,0 0 2 16,0 0 6-16,0 0 1 0,0 0 0 15,0 0 6-15,0-2 2 0,0 2-3 16,0 0 1-16,0-3-2 0,0 3 2 0,0 0 3 16,0 0-1-16,0-4-2 0,0 4-11 15,0 0 1-15,0 0-3 0,0 0 1 16,0 0 1-16,0-2-2 0,0 2 2 16,4 0-5-16,-4-3-3 0,0 3-1 0,0 0 8 15,8 0 9-15,-8-2 5 0,0 2-2 16,0-3-1-16,0 3-3 15,0 0 1-15,0 0 4 0,0-2 5 16,0 2 1-16,0 0 8 0,0 0 1 16,0 0-2-16,0-4-2 0,0 4-3 15,0 0-5-15,0 0-4 0,0 0-7 0,0 0-5 0,0 0-7 16,0 0-7-16,0 0-3 0,0 0-2 16,0 0 1-16,0 0 0 0,0 0-2 0,0 0-1 15,0 0 2-15,0 4 1 0,0-4-5 16,0 0-1-16,0 0 2 0,0 2 3 15,-8-2-2-15,8 0-1 16,-4 3 0-16,4-1-1 0,0-2 1 16,0 3-3-16,-7-1 3 0,7 2 0 0,-8-4 0 15,8 3 0-15,0-1 0 0,-4 1 0 0,4-2 2 16,0 3-1-16,-7 0 0 0,3-3 0 16,4-1 3-16,0 4-2 0,-8-2-2 15,8 0-4-15,-7 1 3 0,7 4-1 0,0-5 2 16,-4 1 0-16,4 0 2 0,-8-1-2 15,8 2 0-15,-7-1-1 0,7 1 1 16,-4 1 0-16,4-1 0 0,0-2-1 16,-7 4-3-16,3-3 4 0,4 2 3 0,0-1-2 15,-8-2-1-15,1 0 0 0,7 3 1 16,0-1 1-16,-4-2 0 0,4 1-1 16,0 2-5-16,-8-1 1 0,8-2-1 0,-4 1 7 15,4 2-1-15,0-1 0 0,-7-2-1 16,-1 3-1-16,8-2 0 0,0 2 0 15,-4 1 0-15,4-3 0 0,0 2 0 16,-7 1 0-16,-1-1-1 0,8-2 0 0,0 2 1 16,-4 1 4-16,4 0-2 0,-7-4-1 15,7 4-2-15,0-1 0 0,-4 1 2 16,4-3-1-16,0 2 1 0,-7 0 0 16,-1 2 0-16,8-5-1 0,0 3-1 0,-4 1 1 15,4-3 0-15,0 2 2 0,-7-1 0 16,3 4 1-16,4-6-2 0,0 3-1 0,0 0 0 15,-8-1-1-15,8 1-2 16,-7-2 2-16,7-2 1 0,0 7-1 0,-4-7 0 16,4 5 2-16,0-3 1 0,-8 3 1 15,4-1-2-15,4-2 2 0,0 3-5 0,-7-2 1 16,-1 2 0-16,8-4 2 0,-4 5 0 16,4-2 2-16,-7 2-1 0,-1-3-2 15,8 2-5-15,-3 2 2 0,3-3 1 16,-8-2 6-16,4 2-3 0,4 1-4 0,0 0 1 15,-7 1 2-15,-1-6 0 0,8 6 0 16,-4-3 0-16,4 2 4 16,0-1 0-16,-7 0-4 0,3 1 0 15,4-1-1-15,0 1 2 0,-8 0 1 0,1-1 1 0,7-2-3 16,0 3-1-16,-4-1-1 0,4-3 0 16,0 5 4-16,-8-2 1 0,1 0-3 15,7-3-1-15,0 5-1 0,0-2 4 0,-4 0-2 16,-4-1-2-16,8 1 0 0,0 0 2 15,0 1 0-15,-4-1 0 0,4 0-4 16,0 2 4-16,-7 0-1 0,7-3 3 16,-8 4 0-16,8-1-1 0,-3-1-1 0,3 0 0 15,0-1 0-15,-8 1 0 0,8-2-4 16,-4 2 5-16,4 0-1 0,0-1 3 16,-7 1-3-16,-1 0 0 0,8-4-1 0,0 4 1 15,0-4 1-15,-4 1 1 0,4 0 1 16,0 2-2-16,0-2-1 0,-7 1 2 15,7-2 1-15,-4 1-3 0,4-1-1 16,0 2 1-16,0-2 0 0,-8 1 0 0,8 1-2 16,-7-3 2-16,7-1 0 0,0 3 0 15,0-3-2-15,0 4 1 0,0-4 1 0,0 1-3 16,0-1 1-16,0 0-2 16,0 0 0-16,0 0 7 0,-4 0-3 0,4 4 0 15,0-4-3-15,0 0 3 0,0 0 2 16,0 0-4-16,0 0 2 0,0 0 0 0,0 0 0 15,4 0 0-15,-4 0 3 0,0 0-3 16,0 0 1-16,0-4-1 0,0 4 0 16,0 0 3-16,0-1-2 0,0 1-1 15,7 0-1-15,-7-4-2 0,0 4 1 0,8 0 2 16,-8-3 1-16,0 3 0 0,0 0 0 16,0 0-1-16,0-1-1 0,0 1 1 15,0 0-1-15,0 0 1 0,4-4 1 16,-4 4 3-16,0 0 0 0,0 0-3 0,7-3-1 15,-7 3-5-15,0 0 5 0,0 0 0 16,0-2 0-16,0 2-1 16,0-4-2-16,4 4 3 0,-4 0 12 15,0 0 27-15,8-2 20 0,-8 2 7 0,7 0 0 0,-7-3 4 16,0 3 12-16,4-2 7 0,4 2 3 16,-8 0-5-16,0 0-10 0,3 0-16 15,-3 0-10-15,8 0-10 0,-1 0-3 0,-7 0-10 16,0 0-5-16,4 2-9 0,-4-2-5 15,8 0 1-15,-4 0-5 0,-4 3-2 16,7-3 0-16,1 2-2 0,-8 2-1 0,4-2 0 16,-4 1 3-16,7-3-3 0,1 5 3 15,-8-2-2-15,4 1 0 0,3-3 2 16,-3 5-1-16,-4-1 0 0,8-2-1 16,-1 0-1-16,-3 3-3 0,4-4 5 0,-8 3 0 15,3-2 2-15,-3 3-3 0,8-3 1 16,-1 2 2-16,-3-1-3 0,-4-2 1 15,0 3-5-15,8 0 2 0,-1-1 2 16,-7-1 2-16,4 2 0 0,4-3-6 0,-8 3 0 16,4-1 3-16,3 1 1 0,1-2 4 15,-8-1-5-15,4 5 0 0,3-5 4 0,-7 3 0 16,4 1-1-16,4 0-6 0,-1-4 0 16,-7 3-2-16,4-1 2 0,-4-1 4 15,7 2 1-15,-3-3 0 0,-4 3-4 16,8 2 2-16,-1-6 3 0,-7 5-1 0,4-2 0 15,-4 1-4-15,0 0 1 0,8 2-3 16,-1-5 4-16,-7 2-3 0,0 0 6 16,0-1-3-16,4-1 2 0,-4 1-1 15,8 3 1-15,-8-4-3 0,0 2-1 0,0-1 0 16,0-1 2-16,0-2 0 0,0 2 0 16,0-2 0-16,4 4 2 0,-4-4-1 15,0 0-40-15,0 0-101 0,0 0-161 0,-4-4-140 16,4 4-101-16,0-4-63 0,0-5 46 15,0 0 110-15</inkml:trace>
  <inkml:trace contextRef="#ctx0" brushRef="#br1" timeOffset="48630.14">2124 3879 55 0,'0'0'59'0,"0"0"-1"0,0 0 3 15,0 0 0-15,0 3-4 0,0-3-9 16,0 0-9-16,-4 2-8 0,-3 1-7 0,3-1-3 0,4 4-3 0,-15-3-1 31,15 0 1-31,-4-1 6 0,-11 3 5 0,15 2 9 16,-4-5 4-16,-7 1 0 0,11-1-6 15,-8 3-4-15,1-1-11 0,7-1-5 16,-4-3-9-16,4 1-2 0,0-1-3 0,0 0 2 16,0 0-3-16,0-1-1 0,4-2 0 15,-4-1 0-15,7-1 0 0,1 3 3 16,-8-3-3-16,4-2 0 0,3 2 0 15,-3 0 1-15,3-1-1 0,1 1 0 0,-8 0 3 16,4 2-1-16,3-3-2 0,1 3 2 16,-8 1 2-16,0-5 3 0,4 5-4 15,-4-1 0-15,7 3 0 0,-7-2-1 16,-7 2-2-16,3 2-1 0,4 1 1 0,0-1 0 16,-15-2 1-16,15 7 1 0,-4-5 0 15,-4 1 5-15,1-1 2 0,7 2 5 16,-4-1-5-16,4-1 1 0,-7 1-6 0,3-1 5 0,4 1-3 15,0-3-1-15,-8 0-8 0,8 0 0 16,0 0-2-16,0-3 2 0,8 3 4 0,-8-5 1 16,0 3-4-16,0-1 2 0,4-1-2 15,3-1 3-15,-3 3-2 0,-4-5 2 16,15 5-2-16,-15-3 1 0,4 2-5 16,-4-2 3-16,7 1 1 0,1-1 7 0,-8 3-5 15,4-1 4-15,3 1-3 0,-7 2 2 16,0-4-3-16,0 4-1 0,0 4-1 15,0-4 1-15,-7 0 0 0,3 2 0 0,-4 1 2 16,1-1-2-16,3 3 1 0,4-1-1 16,-15-1 0-16,11 2 3 0,-3-3-1 15,3 3-2-15,-4-1-2 0,1-1 2 16,3-1 0-16,4 1-1 0,0-1-1 0,-8-2 1 16,8 0 0-16,0-2-1 0,8-1-7 15,-8 1 6-15,4-5-2 0,3 5 12 16,1-3-2-16,-4 0 1 0,3-4-4 0,-3 1-5 15,3 2 0-15,1-2 3 0,-4-1 0 16,11 4 2-16,-11 0-2 0,3-1 1 16,-3 1-4-16,4 0 3 0,-1 0-2 15,-3 1 2-15,4 1 2 0,-8 2 1 0,0 1-1 16,0-4-1-16,0 8-1 0,0-4 1 16,0 1 2-16,-8 6 0 0,4-6 0 15,4 5-3-15,-15-1 0 0,11 1 0 0,-3-3 1 16,3 5-1-16,-4-3 2 0,1 1-2 15,3-1 0-15,-11 2 0 0,15-5-2 16,-4 1-1-16,4-1-1 0,-7-2 1 16,7 3 2-16,0-6 0 0,7 3-4 0,-7-2 1 15,4-1 2-15,3 1 0 0,1-5 0 16,-4 2-3-16,3-1 6 0,1-2 2 16,3 3 2-16,-7-1-1 0,11-2-4 0,-11 2 0 15,4 1 2 1,3 1-2-16,-3-3 0 0,-5 1 0 15,-3 1 0-15,12-1 0 0,-12 3 3 0,0 3-2 0,7-2 0 0,-7-1 0 16,0 6 0-16,-7-3 2 0,7 2-1 16,-12 5-1-16,12-2-1 0,-11 3 0 15,4-1-3-15,-5-3 3 0,8 5 0 0,-11-2 2 16,4 2-1-16,-1-1-1 0,1-3-1 16,3 1-1-16,-3 2 1 0,4-4-1 15,3 1 1-15,4-3-1 0,-8-2-2 16,8 0 2-16,0-2 2 0,8-1 2 0,-8 1-2 15,4-7-2-15,3 4 0 0,-3-4-1 16,11 1 1-16,-11-1-2 0,11-2 4 16,-11 3 3-16,3 0-1 0,-3 0 2 15,11-1 0-15,-11 4 0 0,4-4-3 0,-4 5 7 16,11-4 5-16,-12 1 4 0,-3 4 1 16,8-2-4-16,-4 2-6 0,-4 0-4 0,0 3 0 15,0 0 4-15,-4 0-4 0,-4 3-3 16,5 0-2-16,-5 2 4 0,1 1 1 15,-5 2 0-15,8-2-2 0,-11 2-2 16,4-3 0-16,-1 4-1 0,1-4 1 0,-4 4 0 16,11-4 1-16,-7 2-2 0,3-6-5 15,1 5 0-15,3-3 6 0,-4-1 1 16,4-2-1-16,4-2-4 0,4-1 1 0,4-3-2 16,-8-2 4-16,4 3 0 0,3-4 1 15,1 2 1-15,3-2 0 0,-7 0-1 16,3 1 2-16,1 4-2 0,-4-6-2 15,11 2 2-15,-11-1 0 0,3 3 2 0,-3-3 1 16,11 3 10-16,-11-2 3 0,4 3 1 16,-4 2-3-16,3-3-1 0,1 3 0 15,-8 1 4-15,0-1-5 0,0 3-2 16,0 3-10-16,-8-1 0 0,1 1 0 0,3 3 5 16,-8-2-1-16,5 2-2 0,-1 0 1 15,-3 0-3 1,-1 3 1-16,1-4 0 0,3 2 2 15,-3-1-3-15,0 2-3 0,-4-1 3 0,11-3 4 0,-8 2-4 0,12-1-3 16,-15-2 0-16,15 0-2 0,-4-1 1 16,4-4 3-16,0-1 2 0,4-3-1 0,-4 2-1 15,15-2 0-15,-11-6 0 0,8 4-1 16,3-2 2-16,-4-2 0 0,0 2 0 16,1-1 0-16,3-3 2 0,0 0 10 0,0 1 13 15,-3 2 26-15,7-1 19 0,-16 3 14 16,9-1 0-16,3 1-12 0,-11 4-12 15,11-1-9-15,-15 4-12 0,0-1-12 16,0 6-9-16,-8-1-4 0,1 4-8 0,-5 2 1 16,1 3-3-16,0 1 1 0,-8-5 1 15,0 7-3-15,0 0-5 0,0 0 1 16,0 0 1-16,4 0 1 0,-4-1-2 0,0 1 1 16,7-1-2-16,-14-1 1 0,15-2 1 15,-1 1-5-15,1-2-2 0,3 0-3 16,1-4 5-16,3-1 1 0,4-4-1 0,0 0 0 15,4-4 1-15,3-5 0 0,1 4 4 16,3-4 0-16,-7 1 0 0,11 1-2 16,-11-5 2-16,7 4-1 0,4-3-1 15,-3 3 1-15,-1-1 1 0,-3-1 0 0,3 0 1 16,1 1 1-16,-5 3-1 0,-3 1 2 16,11-2 0-16,-15 2 1 0,4 3-1 15,-4-1-1-15,-4 3 0 0,4 3-2 16,-8-1 3-16,1 3-2 0,-4 2-1 0,7-2 0 15,-15 1-1-15,7 3 1 0,-3 3 0 16,4-4 1-16,-1 4-1 0,1-5 2 16,-4 4-4-16,11-1 2 0,-7-2-1 0,-4-4 0 15,11 5-3-15,-8-4-2 0,5 1-1 16,-1-1 1-16,8-5 1 0,0 0 5 16,0-2-3-16,8-1 2 0,-1-3 0 15,5-2 1-15,-8-2 2 0,11-5-2 0,0 4 2 16,0-2-4-1,0-4 5-15,4 5-3 0,-4-1 2 16,1-1-7-16,-1-1 2 0,0 4 1 0,4-3 2 0,-4 2 0 0,0 1 0 16,0 1 2-16,-3 1 1 0,-8 1 0 15,11 2 0-15,-15 1 2 0,0 5-2 16,0 0 1-16,-8 5-4 0,1 1 0 0,-5 5 2 16,1-3-2-16,-1 6 2 0,-7-4 0 15,8 4 1-15,-8 0-1 0,0 0-2 16,8 0-2-16,-1-5-1 0,-7 4 3 15,4-2-3-15,4 1-1 0,7-7-2 0,4 0 1 16,-7-3 2-16,7 1 2 0,0-6-1 16,7-3 2-16,-3 2 2 0,7-5-4 15,4-1 2-15,-3-1-2 0,-1-3 3 0,1 0 0 16,7 0-2-16,-8 0 2 0,4 4-1 16,-4-4 0-16,1 2 0 0,-1 1 0 15,4-2 2-15,-3 4-1 0,-8 2 2 16,3-2 0-16,1 4-1 0,-5-1-5 0,-3 3 3 15,0 2 1-15,0 1 2 0,-3 0 5 16,3 0-1-16,-15 1-3 0,11 5-8 16,-4-3 4-16,4-1-2 0,-11 4 1 15,11-4-1-15,-7 4 1 0,-4-3 1 0,11-1 1 16,-4 1 1-16,1 0-2 0,3 0-6 16,4-3 2-16,0-3-2 0,0-3 3 15,0 1 0-15,4-1 1 0,11-2 4 0,-11-3-1 16,11 2-1-16,0-4-1 0,0-1-1 15,-3 3 0-15,-1-1 1 0,0 0-1 16,1 1 2-16,3 0-2 0,-4 3 2 16,1-1 2-16,-5 0 0 0,-3 5 3 0,4-2-2 15,-1 3-2-15,-7 3 1 0,-7 0 1 16,-1 4-2-16,4 4-1 0,-7-3 3 0,-4 3 0 16,3 0-1-16,1 1-4 15,0-1 2-15,-4 0 0 0,3 0 2 0,-7 1 0 16,15-1 0-1,-7 0-2-15,-4-3 0 0,11 1 0 16,-4-4 0-16,1 2-3 0,7-4 0 0,0-4 2 0,0-1-2 0,15 0 1 16,-11-4 1-16,11 1-2 0,-4-3 1 15,8-1 2-15,-7 3 0 0,-1-3 0 16,0-2 0-16,8 7-1 0,-7-5-1 0,3 1 4 16,-4 3-1-16,1-2-1 0,-5 6-1 15,5-4-1-15,-9 2 2 0,5 4 3 16,-8 2-1-16,0 0 2 0,-8 0-1 15,5 2 0-15,-5 4-3 16,4 0 2-16,-15-1-1 0,8 4 0 0,-4-4 1 0,3 2-2 16,-7 0 0-16,8-1 3 0,0 3 2 15,-1-3-4-15,-7 3-2 0,8-4 0 16,-4 1-1-16,11-3-3 0,-11 0-1 16,11-2 0-16,-3 3-1 0,3-4-3 0,4-4 1 15,0 3 9-15,0-2 3 0,4-3-2 16,3 1-1-16,-3-4 1 0,3 0 1 15,1 0 0-15,-4 5 1 0,11-5-3 16,-11 2 2-16,3-2-2 0,-3 4 0 0,11-3 2 16,-11 2-2-16,4-2 1 0,-4 6-1 15,3-5 3-15,-7 2-1 0,8 3-1 16,-8 2-1-16,-8 0 0 0,8 2 2 0,-7 3-1 16,3 2-1-16,-8-2-1 0,5 3 2 15,-5-2 2-15,5 0 0 0,3 2-3 16,-11-1 0-16,11-2 0 0,-11 2 0 15,15-1-3-15,-4-1 2 0,4-2-1 0,-7-2 1 16,14-1 1-16,-7-1-2 0,0-7 1 16,4 7 1-16,3-7 0 0,1 2 0 15,-4-2-2-15,11-2 2 0,-11 4 0 16,3-3 2-16,-3 1-2 0,11-1 0 0,-15-1 0 16,12 1 1-16,-12 4 1 0,4-3-1 15,3 0-2-15,-7 2-4 0,8 0-1 16,-8 1 3-16,0 5 1 0,-8 0 0 0,1 0 0 15,7 3 2 1,-4 2 2-16,-4 0-2 0,4 7-2 0,-11-4 2 0,11 6 2 0,-7-1 0 16,3 1-2-16,-3 1 0 0,3 5 0 15,-3-2 2-15,0-2-2 0,3 4-2 16,1-4 0-16,3 0 2 0,-8-2 2 0,5 3-4 16,-1-2 2-16,4-3 0 0,-3 2 0 15,-1-3 0-15,8 0-2 0,-4 0 2 16,-3-3-1-16,7 0 1 0,0-2 0 0,0 2 0 15,-4-2 0-15,4-1 1 0,0-2 1 16,0 2-2-16,0-1 0 0,0 1-2 16,0-3 1-16,-7 1 2 0,7-2-5 15,0 7 3-15,0-6-3 0,0 1 8 0,-8-1-1 16,8 1-5-16,0 1 1 0,0-2-1 16,0 1 4-16,0-1-2 0,0-2 3 15,0 3-2-15,0-2 2 0,0 4-1 16,0-2-2-16,0-3 0 0,-4 1 0 0,4 5 0 15,0-2 0-15,0 1 2 0,0 0 0 16,-7-2 1-16,3 3-2 0,4-2-1 16,0 0 0-16,-8 1 0 0,8-2 0 0,-7 2 0 15,7-2 0-15,0 4 0 0,0-5 0 16,-4 0-3-16,4 2 2 0,0-2-3 16,0 0-9-16,0-2-15 0,0 3-7 15,0-3 7-15,0 3 12 0,0-3 6 0,-8 0 3 16,8 0 2-16,0 3-1 0,0-3 1 15,-4 2 1-15,4 1 1 0,0 1 0 16,0-2 3-16,-7 1 1 0,7-1-1 16,-8 4 0-16,8-3-1 0,0 1 0 0,0-3-1 15,0-1-2-15,0 0-1 0,0 0 2 16,0 0 0-16,0-1 3 0,8-3 0 0,-1-5 0 16,-7 4 0-16,12-4-6 0,-8-2-5 15,3 1-2-15,1-2-5 0,3-5-1 16,-7 4-4-16,4-1-3 0,-1-1-2 15,-3 0 4 1,7-3 3-16,4 3 7 0,-11-2 1 0,-4 1 7 16,15 0 3-16,-15 2 3 0,12-3-2 0,-12 1-1 0,0-1 1 15,4 3-2-15,3 0 2 0,1-1-4 0,-8-2 3 16,4 4-1-16,3-1 7 0,-7 0-1 16,0 0-2-16,4 2 0 0,-4 2 0 15,7-1 0-15,1 0-2 0,-8 3 2 0,4 3-1 16,-4-4 2-16,0 1-2 0,0 5 2 15,7-3 0-15,-7 1 2 0,-7 5-3 16,7 0 2-16,0 0-2 0,-4 3 2 0,-4 5-3 16,1-2 1-16,3 4-2 0,-7 1 1 15,3 3 1-15,-3 0 1 0,-1 0 1 16,-3 4-1-16,11 2 1 0,-11 5-2 16,0-2 3-16,0-2-1 0,4 1-2 0,-1 0 0 15,1 0 0-15,3-6 0 0,-3 2 0 16,3-2 0-16,4-3 0 0,-3-2-1 0,-1 1-1 15,5-2 0-15,3-4 5 0,0-3-2 16,0-3 1-16,3 0-8 0,-3-3 3 16,8-3 1-16,-1-2 9 0,-3 3-5 15,4-4-1-15,-1 2-1 0,5-5 0 0,-12 3-2 16,4-1 2-16,11-4 2 0,-11 3-1 16,3 0 1-16,-3-6-4 0,11 7 2 15,-11-7 0-15,3 3 0 0,-3 0-2 16,11-1 1-16,-11-3-2 0,11 1 3 0,-15 2 0 15,12 1 5-15,-8-3-4 0,3 6 1 16,1 1-2-16,-8-2 2 0,4 1-2 16,3 3-2-16,-7 2 0 0,0 1 0 0,0 2-2 15,0 3 4-15,-7 5 0 0,3 2 0 16,-4 0 0-16,1 2-2 0,3 4 1 16,-8 1 4-16,-3 1-3 0,11 0 0 15,-11 2 0-15,11-1-6 0,-3-2 2 0,3 3 5 16,-3-4 2-16,-1-5-2 0,8 4-2 31,0-4 2-31,-4-1 2 0,8-6 1 0,-4-1-3 16,8 0-1-16,-1-1 1 0,-3-6 1 0,-4-1 0 0,11 0 1 0,4-4-4 15,-11 1 1-15,11-1-2 0,-11-3 2 16,8 2-2-16,3 1-1 0,-11-2 0 16,3-1 3-16,4 6 0 0,-3-5 0 15,-4 3 0-15,11 0-5 0,-11 3 4 0,3-1 1 16,-3 1 0-16,4 0 0 0,-1 2-7 15,-7-1 4-15,12 1 1 0,-12 0 10 16,4-2-4-16,-4 2 2 0,7 1-6 0,1-1 0 16,-8 1 0-16,3 2 2 0,-3-3 1 15,0 1-2-15,0 2-1 0,0 1 0 16,0-1-3-16,8-3 0 0,-8 6-2 16,4-2 4-16,-4 2-1 0,0-3 0 0,0 3 2 15,0 0 4-15,7 3-4 0,-7-3 1 16,8 0-2-16,-8 0 1 0,0 2 0 0,4-2 0 15,-4 0-2-15,0 0 4 16,7 0-2-16,-7 0 1 0,8 0-2 0,-8 0 1 16,0 0 0-16,0 0 0 0,4 0 0 15,3 0 0-15,-7 0 0 0,4 0 0 0,-4 0 0 16,8 0 0-16,-1 0 0 0,-3 0 0 16,4 0-3-16,-5 0 1 0,5 0 0 15,0 0 5-15,-5 0-1 0,5 0 0 16,-4 0-4-16,11 0 2 0,-11 0 0 0,-4 0 2 15,15 0-4-15,-15 0 2 0,11 0 2 16,-7 0 12-16,-4 0 7 0,15 0 5 16,-11 4-6-16,4-4-5 0,-5 0-3 15,5 2-3-15,0-2-4 0,-5 3-2 0,-3-1 1 16,16-2-4-16,-16 3 0 0,3-3 0 16,5 0 3-16,-8 0-2 0,4 3 2 15,-4-3-2-15,15 2 2 0,-15-2-10 0,0 0 2 16,4 0 2-16,3 4 8 0,-7-4-2 15,4 0-1-15,4 2 0 0,-1-2 1 16,-7 0-3 0,4 0 0-16,-4 0 0 0,8 0 1 0,-5 0-1 15,-3 3 1-15,0-3 0 0,8 0 0 0,0 0-1 0,-8 0-2 0,0 0 0 16,3 0 1-16,-3 0 1 0,0 0-2 16,8 0 5-16,0 0-1 0,-8 0 2 15,0 0 0-15,3 0-1 0,5-3-3 16,-8 3 0-16,0 0 0 0,0 0 1 0,4-2-2 15,-4 2-2-15,0 0 1 0,0 0 0 16,7 0 2-16,-7 2 0 0,0-2 0 0,0 0 0 16,8 0 2-16,-8 3 3 0,0 0-2 15,0-3 1-15,0 0-4 0,0 2 1 16,0-2 2-16,0 0 1 0,-8 0-4 16,8 3 2-16,0-3-4 0,-7 3 2 0,7-3-2 15,-4 0 0-15,4 3 4 0,-8-1-2 16,5 1 0-16,-5 0-2 15,0 3 0-15,-3-1 1 0,3 0-4 0,-3 1 3 16,7-1 2 0,-3 4 2-16,-5-4 2 0,5 3-3 15,3 1-1-15,-11-1-1 0,11 0 2 0,4-4-1 16,-11 6 3-16,11-5-3 0,-16 0-4 16,16 2 2-16,-3-2 2 0,3-4 3 0,-8 7 0 0,0-7-1 15,8 5 0-15,-3-3 0 0,3 0 1 16,0-3-1-16,-8 3 0 0,8 0-2 0,-4-3 1 15,4 2-2-15,0-2 0 0,0 0 0 16,0 0 1-16,0 0 0 0,-7-2-3 16,7 2 2-1,0-6-2-15,7 3 3 0,-7 0 0 0,0-3 0 16,0 5 0-16,0-7 0 0,0 7 2 16,0-2-1-16,0-2 1 0,0 1 0 0,0 2-5 15,-7-1 1-15,7 3-2 0,-8-2 2 16,8 2-1-16,-4 2 2 0,4-2-1 0,-11 3 4 15,11-1-2-15,-8 2 1 0,1-1-1 16,3-1 3-16,4 2-3 0,-15 1-6 16,15-2 3-16,-4-2 2 0,-4 5 5 15,8-3-1-15,-3 0 0 0,-5 3 1 0,8-4-4 0,-8 1 0 0,8 0 0 16,-3-3 0-16,3 3-4 0,-8 0 1 16,8-3 2-16,0 0-1 0,0 0-2 0,8-3 3 15,-8 0-2-15,0 0 3 0,3 0-2 16,5-2 2-16,0-1-2 0,-5-3 2 15,9 5 0-15,-12-2 0 0,15-2 0 16,-11 2-1-16,3 1 1 0,1 0 1 0,-4-3-1 16,3 7 0-16,-7-2 2 0,0-2 0 15,4 5-4-15,-4 0 0 0,0 0 2 0,0 5 0 16,-4-2 0-16,4 2 2 16,-11 1 0-16,11 2-2 0,-15-2 3 0,15 2-2 15,-4 1-1-15,-11-4 2 0,15 3 2 16,-12-2 0-16,12-4-2 0,-3 4-2 0,3-3-2 15,-8-3-1-15,16 0 3 0,-8-3-1 16,3 0-1-16,5-2 2 0,-4-4 0 16,11 0 0-16,-11 0-3 0,11 0 2 15,-4 0 0-15,-7-6 0 0,11 6-1 0,-3 0 4 16,-9 2-4-16,13-2 2 0,-13 1-4 16,5 2 4-16,0 1-4 0,-8 2 3 15,0 3 1-15,0 0 2 0,0 0-1 0,0 3-2 16,0-1-1-16,-8 4 1 0,0 0 2 15,8 1 1-15,-3 0 0 0,-5-2 1 16,0 3-1-16,8-5-2 0,-3 5-4 16,3-7 0-16,0 7 2 0,0-6 2 0,0 3 0 15,0-2 1-15,0-1 1 0,0-2-1 16,0 0-2-16,3 0 2 0,5 0 1 16,0 0-2-16,-5 0 2 0,-3 0-2 15,16-2 0-15,-16-1 0 0,11 3 2 0,-7-2 0 16,-4-1-1-16,15 3-1 0,-15-2 1 15,11 2 1-15,-11-4 2 0,4 4-3 16,-4-4 2-16,8 4 1 0,-8 0-1 16,7-1 1-1,-7 1 9-15,0-3 8 0,0 3 4 16,0-2-5-16,0 2-8 0,0 0-5 0,-7 0-2 0,-1 2 0 0,8-2-2 16,-4 3-3-16,-7-3 0 0,3 1 2 15,1 3 0-15,3 0 8 0,-4-2 11 0,5-2 10 16,-5 3-5-16,0-3-10 0,8 2-7 15,-3-2-5-15,3 0-5 0,0-2 0 16,3-1 1-16,-3 3 5 0,8-2-3 0,0-2-4 16,3 0 2-16,-11 4-3 0,11-1 3 15,-3-2-1-15,3 3 1 0,-11-2 0 16,4-1-1-16,11 3 0 0,-15-3 0 16,4 3 3-16,-4 0 3 0,8 0 1 0,-5 0 1 15,-3 0-7-15,0 3 2 0,-3-3 0 16,-5 0 4-16,8 0 2 0,-4 3-2 0,-3-3-3 15,-1 0-2-15,4-3 2 0,-3 3-3 16,3-3 3-16,-11 0-5 0,11 0 2 16,-7 1-1-16,11-3-2 0,-16-2 0 15,13 5 3-15,-5-3-3 0,0-1 2 0,5 0-1 16,-5 1 2-16,4-1-1 0,-3 1 2 16,-1 0-1-16,4-1 0 0,4 3 0 15,-7-2-1-15,3 2-2 0,4-3 3 16,-8 4 0-16,1 2 0 0,7-3 0 0,0 0-2 15,-4 1 1-15,4 2-1 0,-8-4 1 16,8 4-1-16,-7 0 2 0,7 0 0 0,0-2 0 16,0 2 2-16,-4 0-1 15,-4 0 2-15,8 0 3 0,0 0 6 0,-3 0 3 16,3 0 1-16,0 2 1 0,-8 2 7 16,0-2-6-16,8 1-4 0,-3 2-12 0,-5 1-1 15,4 2 0-15,-3-3 2 0,-1 4-2 16,4 0-1-16,-7-2 0 0,3 5 0 15,1-2 4-15,3 1-1 0,-4-2-3 16,1 0-2-16,-5 6 0 0,9-6 2 0,-5 0 2 16,1 4 0-16,3-2-2 0,-4 0 0 31,4-5 0-31,4 1-3 0,-7 2 3 16,-1-4-1-16,8 2 1 0,0-3 0 0,-4 0 1 15,4-4 2-15,0 2 2 0,0-4-5 16,0-2-2-16,0 2-1 0,0 0 3 15,4-8 0-15,-4 5 0 0,0-7 0 0,8 5-2 16,-1-4 0-16,-7 0 2 0,4-2 0 16,4 0 2-16,-4 1 0 0,-4 0-2 15,7-2-3-15,-7 7 2 0,8-7 1 16,-8 5 1-16,0 1 2 0,0 0-6 0,0 2-2 16,0 0-2-16,0 4 2 0,-8-1 4 0,1 6 1 0,7-1-1 15,-4 4 2-15,-4 2-1 0,4 1 1 16,-11 2-2-16,15 2 0 0,-4 1 1 15,-7 0 0-15,3 2 2 0,1-2-2 0,3 5 1 16,-11-2-1-16,11-1 2 0,-7-2 0 16,11 3 0-16,-15-1 2 0,11-1-3 15,-4-2-1-15,4-2 0 0,-3 0 1 0,-1-3-1 16,8 0 0-16,-4 1-1 0,4-1-3 16,-7-2 1-16,7-1 3 0,-8 0 0 15,8 1-5-15,0-1 0 0,-4 0 2 0,4-1 10 16,-7 1-6-16,7-2-1 0,0-1 1 15,0 5-1-15,0-5 3 0,0 3-2 16,-4-2 2-16,4 3-2 0,0-1 1 16,0 0-4-16,-7 2 2 0,-1-2 3 0,8 0-1 15,-4 1 0-15,4-2-1 0,0 2 2 16,-7 0 2-16,3 0-1 0,4-4-1 16,-8 5-6-16,1-2 1 0,7-4 2 15,-4 5 0-15,4 0-2 0,0-1 2 0,-8-2 0 16,4 4 2-16,4-3-2 0,0 2 0 15,-7-4 0-15,7 4 0 0,-8-3-2 0,8-1-1 16,0 1-2-16,0 3 1 16,0-6 3-16,0 3 1 0,0-1 1 0,8-2-1 15,-1 4-1-15,-7-4-2 0,4 2 3 16,4-2 4-16,-8 0-1 16,4 0-2-16,3 3-1 0,1-3 1 15,-8 4 1-15,11-4 1 0,-11 1-3 16,4 2 4-16,-4 1-2 0,8-3 3 0,-8 5-4 15,7-3-1-15,-7-1 0 0,4 4-1 16,-4-3-1-16,7 2 0 0,-3-2 4 16,-4 2-2-16,8-1 0 0,-1-2 2 15,-3 3-1-15,-4 2-1 0,8-5 0 0,-1 1 0 16,-7 2 0-16,0-3 0 0,4 5 1 16,4-2 1-16,-8-3 1 0,0 3-2 15,0 4-1-15,0-4 0 0,0 2 0 16,4 0 0-16,-4-1 0 0,0 0 0 0,0-1 3 15,0 1-5-15,0-1 1 0,0 0 0 16,0-2-2-16,0-1 3 0,0 5 3 16,7-7 1-16,-7 1 2 0,8-1-3 0,-8-1-2 15,0 1-1-15,4-7 0 0,3 5-1 16,-7-3 1-16,4 0 0 0,-4-2 1 16,7 0-1-16,-7 1 0 0,8-2 0 15,-8 0 0-15,4 2 0 0,-4 1-1 0,7-4 0 16,1 4 0-16,-8 0-3 0,4-2 4 15,3 2-3-15,-7 0 3 0,4-1-2 16,-4 1 2-16,8 0 2 0,-1-2-2 16,-7 2 3-16,12-3-6 0,-12 2 3 0,4-1 2 15,-4-2 2-15,7 1-1 0,1-1-3 16,-5-2 0-16,-3 3-3 0,8 0 1 16,-4-2 2-16,-4-2-1 0,7 1 1 0,1 1 6 15,-8 1-2-15,4-3-4 0,-4 2-7 16,0-1 4-16,7-1 2 0,1 2 1 15,-4-4-2-15,3 3 2 0,-7-1 2 16,4 2-2-16,-4-1-2 0,0 0-1 0,8 3 3 16,-1-4 3-16,-7 5-3 0,0-2-4 15,4 4-1-15,-4-4 5 0,8 1 4 16,-8 2-2-16,0 2-2 0,0-6 1 16,0 5-2-16,3-3 1 0,-3 2-1 0,0 2-4 15,0-4 1-15,8 1 4 0,-8 2 3 16,8-2 0-16,-8 3-3 0,0 0-2 0,0 0-2 15,0 1 1-15,0 0 1 0,0 3 2 16,0 0-2-16,0 3 2 0,0 0 0 16,0 0 5-16,-8 2-1 0,8 3-2 0,-8-3 2 15,5 7-2-15,3-4-2 0,-8 3 1 16,4-1 1-16,-11 2 1 0,11 3-3 16,-3-5 1-16,3 0 1 0,-11 1 0 15,11 1 0-15,4-2-1 0,-15-1 2 0,15 0-3 16,-12-4-1-16,12 2-3 0,-3 0-1 15,3-5 5-15,0 1 3 0,0-3 0 16,0 0-2-16,3-3-2 0,-3-6-1 16,8 4-2-16,3-2 4 0,-3-7 0 0,3 0 0 15,-3-3-1-15,3 1-5 0,8-1 0 16,-7-3 2-16,-9 6 7 0,13-3 2 16,-13 2-3-16,9-1 1 0,3 2 0 0,-11-1 0 15,3 5-3-15,1-2 0 0,3 2 0 16,-11 0 1-16,4 6-1 0,-4-4-1 15,8 2-2-15,-8 1 3 0,7 3-1 16,-7-2-1-16,-7 1-1 0,7 3 1 0,0 0 1 16,-8 0 3-16,8 0-1 0,0 3-1 15,-4 1-2-15,4-2 0 0,0-2 4 16,-7 3-2-16,3-1 2 0,4 4-6 16,0-3 4-16,-8 0 0 0,1-1 4 0,7 1 1 15,-4-2-4-15,4 3-1 0,-8 0 1 16,1-4 1-16,3 2-1 0,-4-2 1 15,5 3-2-15,-5-1 0 0,0-2 0 0,5 3 0 16,-5-1 0-16,4-2 0 0,-11 4 0 16,11-4-1-16,-3 3-1 0,3-1-1 15,-11-2-2-15,11 4 4 0,-11 1 2 0,3-2 1 16,9 2-2-16,-12 0 0 16,11 1 0-16,-8-1-2 0,5 1 4 0,-5 1-4 15,5 1 2-15,3 1-1 0,-11 1 1 16,11-2 0-16,-11 1-1 0,11-3 1 0,-7 2 6 15,11 4-2-15,-15-5-1 0,11 1-8 0,4-4 3 16,-12 2 0-16,12-1 2 0,-7 0 0 16,-1 1-2-16,8-3 1 0,0-1 1 15,-4 4-2-15,4-3-2 0,0 2 4 16,-7 1-1-16,-1 2 1 0,8-3 1 0,0 4-1 16,0-4 3-16,-4 4-4 0,4-4-1 15,0 3 4-15,0-2-2 0,0-1-2 16,0-1 1-16,0 4-2 0,0-6 3 15,0 3-2-15,0-2 4 0,0 1 2 0,0-2 0 16,0 1-2-16,0-1 4 0,0 1-5 16,0-2 5-16,0-1-3 0,0 5 2 0,0-2-3 15,0-3 3-15,0 0-3 16,0 0 0-16,0 1-4 0,0-1 0 0,0-1-3 16,0-2 3-16,4-2 0 0,-4 1 0 15,8-1 1-15,-1-4-5 0,-3 2 2 0,-4-2-1 16,15-1 16-16,-11-2-4 0,4 1-5 15,-4-3-9-15,11 0 5 0,-4-2 1 16,-7-1 1-16,11 4 0 0,-11-7-2 16,11 4-1-16,-4-1 3 0,1 5-3 0,-5-7 1 15,5 7 0-15,-1-2 1 0,-3-1-1 16,3 5 0-16,-7-2 2 0,11 2 0 16,-11 0 0-16,11 4-1 0,-11-3 0 0,3 1 2 15,-3 2-1-15,4 1-5 0,-1 0 2 16,-3 2-1-16,4 0 6 0,-8 0 0 15,3 3 20-15,-3 0 16 0,0 3 9 16,8 0-14-16,-8 0-10 0,0 2-8 0,0-3-6 16,0 5-5-16,0-2 0 0,8 0-3 15,-8-2 0-15,0 3-1 0,0-4 1 16,0 2-1-16,0 0-1 0,0 0 1 16,3-2 4-16,-3-2 4 0,0 3 3 0,0-1 2 15,8-2-5-15,-4 0-3 16,-4 0-5-16,7 0-1 0,1 0 1 0,-8 0-1 15,0 0 0-15,4 0-1 0,-4 0 0 16,7 0 1-16,1 0-2 0,-8 0 1 16,0 3 0-16,4-3 2 0,3 2 0 0,-7-2 0 15,4 4 2-15,-4-1-4 0,8-1 2 16,-1-2 0-16,-7 3 0 0,4-2 3 16,4-1 1-16,-8 5-3 0,3-2-1 0,-3-3 0 15,0 1 0-15,8-1 4 0,-8 0-1 16,0 0 3-16,0 4 0 0,8-4 3 15,-8 2-3-15,0-2-1 0,-8 3-5 16,8 0-2-16,0 0 4 0,-8 0 0 0,8-1-1 16,0-2-1-16,0 3 0 0,-3 0-1 15,3 0 0-15,0-3-2 0,0 3-3 16,0-3 1-16,0 0 4 0,3-3 2 16,-3 0 1-16,8 0 2 0,0 0-3 0,-5-2-1 15,5-4-1-15,0 3-3 0,3-3 2 16,-7 5 2-16,3-5 3 0,1 2-2 0,3-2 0 15,-7 1 0-15,-4 3-3 0,15-1 3 16,-15 1 0-16,0 2 2 0,4 1-3 16,-8 2-1-16,4 0 1 0,-7 0 0 15,-1 2 0-15,4 3 0 0,-7 1 1 0,3 2 4 16,-3-4-5-16,3 6-1 0,-3-5-1 16,3 4-1-16,-3-1 3 0,3 1 1 0,5-4 5 15,-9 0-3-15,12 4 2 0,-15-7-2 16,11 4 0-16,4-3-3 0,-7 0-1 15,7-3 1-15,-4 0-2 0,4 0 2 16,0 0 0-16,0-3 2 0,4 0-4 0,-4-3 0 16,7 4 1-16,-7-4 1 0,4 0 2 15,-4 0-2-15,8 2 3 0,-1-2-3 16,-7 1 0-16,0 2-4 0,4-1 3 16,4 2-1-16,-8-1 2 0,0 1 0 0,0 2 0 15,0 0-3-15,0 0 2 0,-8 2 1 16,4 1 3-16,4-1-2 0,-7 2-1 15,-1 1 0-15,8-2-5 0,-4-2 5 16,-3 7 0-16,3-7 8 0,4 5 3 0,0-3 9 16,-8 0 13-16,1 0 13 0,7 0-2 15,0-3-4-15,0 2-5 0,0-2-8 0,0-2-5 16,0 2-8-16,0-3-5 0,7 0-2 16,1 0-1-16,-8 0-3 0,0 1-3 15,4-2 2-15,3 3-4 0,-7-7 1 16,0 7-1-16,4-2-2 0,-4 1 0 0,0-1-2 15,8 3 0-15,-1-4 4 0,-7 4-1 16,0 0-27-16,0 0-62 0,0 0-97 0,0 0-97 16,0 0-111-16,0 0-91 15,0-5 8-15,0 3 103 0</inkml:trace>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4:18.083"/>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3265 66 87 0,'0'0'105'16,"0"0"5"-16,0 0 10 0,0-2-71 15,0 2-45-15,0 0-31 0,0 0 56 0,0-3 29 16,0 3 20-16,0 0 10 0,0 0 9 16,0 3-1-16,0-3 1 0,-7 0-5 15,7 0-6-15,0 0-9 0,0 0-8 16,-8 0-16-16,8 0-15 0,0 0-13 0,0-3-8 15,0 3-10-15,0 0-3 0,0-4-4 16,0 4-1-16,0 0 1 0,0 0-1 16,0-2-1-16,0 2 2 0,0 0 0 15,0 0-2-15,0 0 1 0,0 0 1 0,0 0 0 16,8 0 0-16,-8 0 0 0,0 0-2 16,7-3 0-16,-7 3 3 0,0 0-2 15,4 0 1-15,-4-2 0 0,8 2 0 16,-5-3 0-16,5 3 1 0,-1 0 7 0,-3 0 11 15,4-3 3-15,-4 3-2 0,11 0-9 16,-11 0-3-16,3-3 9 0,1 3 13 0,3-3 12 16,-7 3 2-16,11-2-2 0,-11 2 1 15,7-3 6-15,4 3 11 0,-11-2 11 16,11 2 2-16,-3-3 3 0,-1-1-4 16,1 4-9-16,-1-2-10 0,4-1-16 0,-4 3-8 15,1-1 6-15,-1-3 21 0,4 2 23 16,-3 2 6-16,7-4-1 0,-15 4 2 15,14-3-2-15,-6 3-16 0,-1-2 2 16,4-1 1-16,-3 3 16 0,-1-2-8 0,1-1-10 16,3-1-13-16,0 4-16 0,0-2-11 15,-4-1-9-15,1 2-9 0,-1-3 2 16,4 2-6-16,-3-1-2 0,-1-1-4 0,0 4-1 16,1-2 2-16,7-1 0 0,-4-3 0 15,-4 3 2 1,1 1-2-16,-1-1-1 0,0 0-1 0,8 1 0 15,-3-3 4-15,-5 1 0 0,0 0 0 0,1 1-1 0,-1-1 12 16,8 2-6-16,-8-4-7 0,5 3-13 16,3 1 6-16,-8 2 3 0,0-3 0 0,1-1 1 15,-1 2 1-15,8 2 1 0,-8-2-1 16,5 2-2-16,-5 0-1 0,8-2 3 16,-15 2-5-16,11 0 4 0,0 0-1 15,0-3 9-15,-11 3 9 0,11 0-6 0,-3 0-7 16,-1 0-17-16,-4 0 7 0,5 0 3 15,-8 0 4-15,11 0 2 0,-11-4 0 16,7 4 2-16,-3 0 10 0,3 0 14 16,-3-2 12-16,-1 2-3 0,4-3-9 0,-7 3-11 15,11-3-5-15,-11 3-3 0,4-2 0 16,-4-2-5-16,11 4-6 0,-11 0 0 16,-4 0 0-16,15-2 2 0,-15 2-1 0,4 0 2 15,3-4 0-15,-7 4 2 0,4 0 2 16,-4 0-4-16,0 0 6 0,0 0 0 15,7 0 0-15,-7 0-5 0,0 0 1 16,0 0-1-16,0-1-36 0,0 1-90 0,-7-3-230 16,7-1-261-16,-4 2-201 0,-7-3 52 15,3-1 190-15,1 4 223 0</inkml:trace>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4:16.488"/>
    </inkml:context>
    <inkml:brush xml:id="br0">
      <inkml:brushProperty name="width" value="0.09333" units="cm"/>
      <inkml:brushProperty name="height" value="0.09333" units="cm"/>
      <inkml:brushProperty name="color" value="#FF00FF"/>
      <inkml:brushProperty name="fitToCurve" value="1"/>
    </inkml:brush>
  </inkml:definitions>
  <inkml:trace contextRef="#ctx0" brushRef="#br0">12 3197 8 0,'0'0'27'0,"0"0"1"16,0 0-4-16,0 0 3 0,0 0-8 0,0 0-7 16,0-2-3-16,-8 2 0 0,8 0-3 0,0 0-1 15,0 0-1-15,-7 0 0 0,7 0 1 0,0 0 4 16,0 0 2-16,0 0-1 0,0 2 3 15,0-2 2-15,0 0 3 0,0-2 2 0,0 2 5 16,0 2 0-16,0-2 5 0,0 0 0 0,0 0 1 16,0 0 2-16,0 3 1 0,0-3 7 15,0 2 2-15,0-2 7 0,0 0 4 0,0 0 7 16,0 0-1-16,0 0-80 0,0 0-53 16,7 0-34-16,-7-2 59 0,0 2 30 15,0 0 16-15,0 0 7 0,0-3 5 16,0 3 6-16,0 0 1 0,8 0 3 0,-8 0 6 15,0 0 5-15,0 0 5 0,0 0-1 16,0 0-1-16,0 0-1 0,0 0-7 16,0 0 0-16,0 0 0 0,0 0 2 0,0 0-3 15,0 0-2-15,0 0-2 0,0 0-7 16,0 0 2-16,0 3-5 0,0-3-1 16,0 2-3-16,0-2 4 0,0 0 7 15,0 0-4-15,0 0-1 0,0 0-2 0,0 0-6 16,0 0 1-16,0 0-3 0,0 0 1 15,0 0 4-15,0 0 5 0,0 0 1 16,0 0 5-16,0 0 1 0,0 0 4 16,0 0 4-16,0 0 2 0,0 0-2 0,0-2-7 15,0 2-6-15,0 0-4 0,0 0-5 16,0-3 2-16,0 3-4 0,0 0 1 16,3 0-1-16,-3-2-1 0,0 2 2 0,0 0-3 15,8-3 2-15,-8 0 13 0,8 3 13 16,-8-3 10-16,0 3-5 0,0-3-6 15,3 1-10-15,-3-1-4 0,8 3-5 16,-8-2-1-16,0 2-6 0,0-3 1 0,4-1-4 16,-4 4 2-16,0-2-1 15,7-1 3-15,-7 1-3 0,8-1-1 16,-8 1 0-16,0 2 1 0,4-4 1 0,-4 1-2 16,0 1 0-16,7-1 1 0,-7 1 1 0,4 2-1 15,-4-3 1-15,0-1-5 0,0 2 1 16,8-1 2-16,-1 1 2 0,-7-1-1 15,0 1-2-15,4 2 1 0,-4-4 0 16,0 1 3-16,8-2 10 0,-5 4 9 0,-3-3 3 16,16 1-6-16,-16 0-8 0,3 0 0 15,-3-2-5-15,8 3-2 0,0-5 0 0,-8 5 0 16,3-1-3-16,-3 2 0 0,8-4 0 16,-4 3 3-16,-4-4-1 0,7 4-3 15,1 0 2-15,-8-2-2 0,4 1 0 16,-4 0-2-16,7-2 3 0,-3 2 2 0,-4 0 1 15,8 1 1-15,-8 0-1 0,7-2 0 16,-7 0-2-16,4 0 1 0,-4 4-2 16,0-3-1-16,8 1 0 0,-1-4 2 0,-7 2 1 15,0 2-2-15,4 0-1 0,4-2 2 16,-8 2-1-16,3-5-1 0,-3 6-3 16,8-2 6-16,0 1-1 0,-8-4 2 0,3 3-1 15,-3 0 2-15,8-3-1 0,-4 5 2 16,-4-7 1-16,7 7 7 0,1-4 18 15,-8 2 12-15,4 0-1 0,-4-3-13 16,7 4-10-16,-3-3-7 0,-4 2-3 0,8-1-4 16,-1-1-4-16,-7 3 2 0,4-5-1 15,-4 5-3-15,8-1 0 0,-1 1 0 16,-7-3 1-16,4 5 0 0,-4-7-2 16,8 2-1-16,-5 3 0 0,-3-1-1 0,8-3 7 15,0 3-1-15,-8-2-2 0,3 3 2 16,5-5-3-16,-4 5 3 0,-4-3-2 15,7 2 0-15,1-3-3 0,-8 3 1 0,4-2 1 16,-4 4 0-16,7-6 0 0,1 4 0 16,-4 0 0-16,3-3 1 0,-7 4 0 15,4-4 1-15,-4 4-1 16,15-2 0-16,-15-1-4 0,4 3 0 0,-4-4 1 16,8 0 4-16,-5 4 0 0,5-4-1 0,0 1 3 15,-8 1-2-15,3 0-2 0,5-2-1 0,-4 1 1 16,-4 2 0-16,15-2 1 0,-15-1-1 15,4 2 0-15,-4 0-2 0,7 0 2 16,1 2 1-16,-4-3 3 0,3 2-3 16,-7-2-2-16,4 2-4 0,-4-1 1 0,8-1 2 15,-1 3 1-15,-3-2 1 0,-4 3-2 16,8-7 4-16,-5 7 1 0,5-4-3 16,-1-2 0-16,-3 2 0 0,-4 3 1 15,15-3 0-15,-15-2-1 0,4 2 7 0,4 0-6 16,-4-1 0-16,3 1-4 0,1 0 1 15,-8 1 1-15,4-1 0 0,3 0 2 16,-3 1-1-16,4-1 1 0,-1 0-3 0,-3 2 2 16,-4 0-1-16,7-3-1 0,-3 1 1 15,-4 3-2-15,15-2 4 0,-15-1 0 16,4 2 1-16,-4-2 0 0,15 2-1 16,-15-2 0-16,4 2 3 0,4 0-4 0,-4-3 0 15,-4 4 0-15,7-4-1 0,1 0-1 16,-4 5 2-16,3-5 0 0,-3 0 3 15,3 0-2-15,1 4 2 0,-4-4-3 16,3 0-2-16,-3 1 1 0,4 3 1 0,-1-4 3 16,-3 1-3-16,-4 2-3 0,15-3 2 15,-15 0-2-15,4 3 6 0,4-1-3 16,-4 0-1-16,3 1-2 0,1-1 2 0,-8 1 0 16,3-2 1-16,5 1-1 0,-4-1 1 15,3 2 2-15,1 1 0 0,-8-5-2 16,4 5-3-16,3-2 2 0,1 3 2 0,-8-2 0 15,4 1 0-15,3-5-1 0,-7 5 1 16,4-1 1-16,4 1-5 0,-1-4 2 16,-7 3 0-16,4-2 1 0,4 2 0 0,-5-3 0 15,5 3 0-15,0-2 0 0,-5 3 0 16,-3-4 0-16,8 3 0 16,-4 0 0-16,-4 1 1 0,15-1-1 15,-15 1-1-15,4-2 1 0,-4 2 3 0,15-4-1 0,-15 4-2 16,4-2-2-16,3 2 5 0,-7-1-2 15,4 0 0-15,4 1-3 0,-1-1-1 16,-7 0 1-16,4-2 0 0,-4 2 2 0,11 0 1 16,-11-3 0-16,8 4 0 0,0-4 0 15,-5 4-2-15,5-1 1 0,0-3-2 16,-8 4 1-16,11-4 1 0,-11 4 1 16,4-3-4-16,3 1 1 0,1 2 2 0,-8-5 4 15,4 2-3-15,-4 3 0 0,7-1 3 16,-3 0-3-16,4 0 0 0,-8 0-2 0,7 2 0 15,-7-3-2-15,4 4 1 0,-4-2 2 16,8 0 0-16,-5-3 1 0,-3 3-2 16,8 0 3-16,0-1-1 0,-5 0 2 15,-3 0-3-15,8 0 0 0,0 0 0 0,-8-2-4 16,11-2 3-16,-11 5 0 0,4-2 3 16,3 1 11-16,1-2-7 0,-4 1-1 15,-4 1-12-15,11 1 2 0,-11-1-2 16,8-4 5-16,-1 5 5 0,-3-4 1 0,-4 5-1 15,8-2-6-15,-5 0-1 0,-3-3 3 16,16 4-1-16,-16-3 2 0,3 1 0 16,-3 2 1-16,16-5 0 0,-16 3 0 15,3 1-2-15,5 0-1 0,-4-2-1 0,-4 2 3 16,15-3 1-16,-15 1 1 0,4 2-1 16,3-3-1-16,-3 4 1 0,-4-3 0 15,15-1-2-15,-15 0 0 0,4 4 0 0,4-4-1 16,-1 0 2-16,-3 4 0 0,4-3 2 15,-8-1-4-15,3 0 4 0,5 1-1 16,-1 0 0-16,-3-4-1 0,-4 7 1 16,12-4 1-16,-12 0 0 0,15 1-2 0,-15 0 3 15,4-1-3-15,-4 3 0 0,11-2-1 16,-11-1-1-16,8 2 2 16,-1 0 0-16,-7 2 0 0,4-5-2 15,-4 3-1-15,8 1 3 0,-1 0 1 0,-7-3-2 0,4 3 0 16,-4-2 1-16,7 3 0 0,-3-5 0 15,4 5-1-15,-1 0 2 0,-7-4 0 0,4 0 4 16,-4 3-2-16,12-2-1 0,-12-2-2 16,7 5-2-16,1-4 1 0,-8 1-1 15,4 0 2-15,3 0 2 0,1-1-2 16,-4 1 0-16,3-2-2 0,-7 2 0 0,4 0 2 16,3 0 0-16,1-1-3 0,-4 1 3 15,-4-1 1-15,7 4 1 0,-3-4 0 16,4 0-2-16,-1 0 0 0,-3 1 0 0,-4 0-2 15,12-1 0-15,-12 1-3 0,15 0 2 16,-15-2 3-16,4 2 3 0,3 0-1 16,1-1-1-16,-4 3 0 0,3-4 2 15,-3 0-1-15,3 2-2 0,1 4 0 16,-4-9-2-16,-4 5 2 0,7 2 0 16,-3-3-4-16,4 1 0 0,-1 1 1 0,-3 0 4 15,-4-1 0-15,12-1 4 0,-12 1-4 16,15 1-2-16,-15-1-2 0,4-1 1 15,3 1 7-15,1 3-4 0,-5-4 2 16,5 1-1-16,-4-1 1 0,3 0-1 0,1 1-2 16,-4-2-2-16,3-1-1 0,-3 3 1 15,11 0 4-15,-11-4 1 0,-4 3-3 16,15 2 0-16,-11-5 0 0,4 4-3 16,-5 0 1-16,5-4 2 0,0 7-2 0,-5-4 4 15,-3 0 0-15,12-2 1 0,-5 2-3 16,1 1 0-16,-4 3 0 0,3-5-3 15,-3 0 3-15,4 2 3 0,-1-2-3 0,-3 2 2 16,4-4-4-16,-1 4 2 0,-3-2-1 16,4 0-1-16,-5 2 0 0,13-3 0 15,-13 2 1-15,5 1 2 0,-4-1 1 16,11-2 2-16,-11 2-3 0,3 2-1 0,1-5 0 16,3 3 0-16,-11 1 0 15,4-1 0-15,11 1 0 0,-11-1-1 0,4-2-1 0,-5 3 2 16,13-1 0-16,-13-2 0 0,-3 2 2 15,12-2-1-15,-5 0 1 0,5-1-2 0,-5 2 0 16,1-1-2-16,3 2 2 0,-7-3 0 16,11-1-3-16,-11 1 3 0,7 1 2 15,-3-3-1-15,3 3 1 0,4-3-2 16,-3-1 0-16,-8 1 0 0,11 3-2 0,-4-3 2 16,1 1-3-16,-1-2 3 0,0 4 0 15,5-3 3-15,-13 1-1 0,12-2 0 16,-3 1 0-16,-8 3-2 0,11-3 0 0,-11 2 0 15,7 0 0-15,4-1 0 0,-11 2 0 16,4 0 0-16,-5-1 0 0,12 1 0 16,-11 0 2-16,11 0 1 0,-11-1-3 15,4 2-1-15,-4-5 0 0,11 3 3 0,-11-1-2 16,7-1 0-16,4 0 0 0,-4 0 0 16,1-3-2-16,-1 3-1 0,4-3 5 0,-11 0 0 15,8 1 0-15,3-1-1 0,-4 0-1 16,0 1 0-16,1-1-1 0,3-1 2 15,-4 5 1-15,-7-3 0 0,11 1-4 16,-11-3 6-16,8 5-2 0,-5 0 3 0,1-3-10 16,-5 3 1-16,13 0 2 0,-5-2 4 15,-7-1-2-15,11 1 1 16,-11-1 0-16,7-1 1 0,4 3-2 0,-11-3 0 0,7 0-2 16,5 4 0-16,-13-4-2 0,13 4 3 15,-5-3 1-15,-7 0 0 0,11 2 1 16,-11 0 1-16,7 1 1 0,4-2-2 0,-11 1-1 15,7 1-2-15,-3-2 0 0,3 1 0 16,-3 3 2-16,0-3-1 0,3 0 1 16,-7 0 0-16,11 0 0 0,-11 0 0 15,7-1 0-15,4 2 0 0,-11-1 0 0,11-1-1 16,-3 2 1-16,-9 0-1 0,13-3 1 16,-5 3 1-1,-7-4 0-15,11 5 0 0,-11-1 1 0,7-2 1 16,4 5 2-16,-11-4-2 0,4 2-3 0,-1 1-5 0,5-1 3 15,-9 2 1-15,5-2 2 0,0 1-1 16,-5 0-4-16,5 0 2 0,-4 2-2 16,3-5 1-16,1 5 1 0,-4-2 0 15,11-3 0-15,-4 3 2 0,-7 0 0 0,4 0 0 16,3-1 2-16,-3 0-4 0,-5 4 2 16,12-3 0-16,-11 2 0 0,-4 1 0 0,12 0 2 15,-12-1-2-15,7 3 2 0,1-2-2 16,-8 3 2-16,4-2 3 0,-4 1 3 15,7 1 0-15,-7-1-2 0,0 3-2 16,8 0-2-16,-8-2 1 0,-8 2 2 0,8 0-3 16,0 0-2-16,-7 0-2 0,7 2 2 15,0-2-4-15,0 0 0 0,0 0 3 16,-4 0-5-16,4 0-63 0,0 0-133 16,0 0-194-16,-8 0-110 0,1 0 23 0,-5 0 142 15</inkml:trace>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7:21.969"/>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357 2392 42 0,'0'0'56'0,"0"2"-5"0,0-2-4 0,0 0-7 0,0 2 2 16,0-2-3-16,0 0 1 0,0-2 1 16,0 2 2-16,0-2 9 0,0 2 4 15,0-4 0-15,0 4 3 0,0-3-2 0,0 0 3 16,0 3-1-16,0 0-1 0,0-2 3 0,7 2 0 15,-7-3 0-15,0 3-85 0,0 0-50 16,0 0-34-16,0-3 58 0,0 3 30 16,0 0 14-16,0 0 12 0,0-2 8 0,0 2 7 15,0-4 4-15,0 4-1 0,0-3-3 16,0 1 1-16,0-2 0 0,0-1 1 16,0 3 2-16,0-3-4 0,0 0 2 15,0-2-8-15,0 2 0 0,0-4-7 0,0 5 1 16,0-4 1-16,0-4 1 0,0 4 3 15,-7-3 0-15,7 2-1 0,0-2 2 16,0 1 4-16,-8-2 3 0,8-1 2 16,0 2-2-16,0-3-1 0,0 3-3 0,-4-3 1 15,4 0 2-15,0-2 8 0,-7-1 3 16,-1 3 2-16,8 0-6 0,0 0-11 0,-4-5-7 16,-3 2-2-16,7 2 0 0,0-5 0 15,-4 4 3-15,4-3 5 0,-8 2 4 16,1 1 3-16,7-3-4 0,-4-4 0 15,-3 4 0-15,7-2-7 0,-4-1 0 0,4-1-6 16,-8-2 6-16,2 1-2 0,2-1 2 16,4 0-5-16,-8 0-1 0,1-2-1 15,3 2-3-15,-4 1 2 0,8-1-1 0,-4 0 2 16,4 0-2-16,-15-3-2 0,15 5-1 16,-11-6-2-16,11 4 2 0,-4-5 0 15,4 6 0-15,-7-4-2 0,-1 0 1 16,4 1 0-16,4-3 1 0,-7 2-1 0,3 2 1 15,-4-5-2-15,1 2 1 0,7 0-1 16,-4 1 0-16,4-2 0 0,0 3 0 16,-8-1 1-16,1-2 2 15,7 1 0-15,-4 3-2 0,4-2 0 0,-8-1-2 16,8 6 0-16,0-5-1 0,-4 3 4 0,4-2 4 16,-7-1-2-16,-1 2-7 0,8-2 4 15,-3 3 1-15,-5-3 0 0,8 4-5 0,-4-2 3 16,4 5-1-16,-6-4 6 0,-2 3-2 15,4 0-2-15,4 0 2 0,-7 0 2 16,-1 4-3-16,8-6-3 0,0 6 2 0,-4-4 1 16,-3-1-3-16,7 4 1 0,-4-3 0 15,4 2 7-15,-8 1-5 16,1 0-2-16,7 0 1 0,-4 0 1 16,-4-1 0-16,8 3 1 0,0 1-1 0,-3-1 1 0,3 5 0 15,-8-2 0-15,8 2 0 0,0 2-1 16,-8-1 0-16,8-1 0 0,0 4 0 15,0 0-2-15,-3-1 2 0,3 4-2 0,0-3-1 16,0 2 1-16,0 4-1 0,0-5-3 16,0 2-13-16,0 3-33 0,0-1-46 15,0 0-61-15,0 1-72 0,0 2-84 16,0 0-39-16,0 0 36 0</inkml:trace>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7:22.721"/>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140 6 28 0,'4'0'94'16,"-4"-3"-4"-16,0-1-1 0,0 4-2 15,0 0 2-15,0 0 1 0,0-2 5 0,0 2-5 16,0 0-2-16,0 2-16 0,0-2-11 16,0 4-14-16,-4-1-9 0,-4-1-4 15,8 4-5-15,-3 1 0 0,-5 1 2 16,0 2 13-16,5 3 11 0,3-3 7 0,-12 7 2 16,5-3 2-16,-5 2-4 0,5 1-12 15,-1-1-10-15,-3-2-11 0,7 0-3 16,-4 0-7-16,1 0-3 0,-5-4-2 15,12 2-2-15,-3-4-2 0,-5 0-2 0,0 1-3 16,8-4 1-16,0-1 6 0,-3 3 8 16,3-5 10-16,0 1-3 0,0-3-4 15,0 0-5-15,0 0-7 0,0 0 0 16,3-3-4-16,-3 1-4 0,8-5 3 0,-8 3-4 16,8-1-2-16,-5-1 0 0,-3-2-1 15,12-1 5-15,-5 4 0 0,1-6 0 0,-4 3-1 16,3-1-3-16,-3-1 0 0,11 1 0 15,-15 1 0-15,4-3-4 0,11 6 1 16,-15-4 1-16,4 4-3 0,4-4 3 0,-5 4-1 16,5 2 0-16,0-3-2 0,-8 4-2 15,3-1 0-15,5 3 5 0,-4 0-3 16,3 0 3-16,1 0 0 0,-4 5 7 16,7-2-3-16,4 3 0 0,-11-1 3 0,4 4-3 15,3-1 0-15,0-2 1 0,-3 4-4 16,3-1-1-16,1-1 2 0,-5 0 2 15,5 0 0-15,-5 1-1 0,1-1 0 16,3-1-1-16,-7 0 3 0,4-1-1 0,-1-1-4 16,-3 0-8-16,-4 1-28 0,7-3-41 15,-3-2-43-15,-4 3-43 16,0-2-57-16,8-2-73 0,-8 0-69 16,0 0 10-16</inkml:trace>
  <inkml:trace contextRef="#ctx0" brushRef="#br0" timeOffset="5489.49">439-237 32 0,'0'-2'120'0,"0"2"-7"0,0-4-7 0,0 4-8 16,0 0-6-16,0-3 0 0,0 3 0 15,0 0 4-15,0-2 4 0,0 2 5 16,0 0 2-16,0 0-1 0,-7 0 3 15,7 0-2-15,0 0-8 0,0 0-9 0,0 0-10 16,0 2-11-16,0-2-14 0,0 3-15 16,0-3-13-16,0 6-9 0,0-3-7 15,0 3-1-15,0-1-3 0,-4 3-2 16,4 3-4-16,0-3-4 0,0 3 3 0,0 1 1 16,4 0 1-16,-4 2 0 0,0 0 0 15,0 0 2-15,0 0-2 0,0 3 3 16,0-1-5-16,0 1 0 0,7-4 2 0,-7 0-1 15,4 2-2-15,-4-4-19 0,0 0-26 16,0 0-39-16,8-3-37 0,-8 1-34 16,7-2-27-16,-7 0-34 0,0-1-30 15,4-5-34-15,-4 2-20 0,0-1 35 0</inkml:trace>
  <inkml:trace contextRef="#ctx0" brushRef="#br0" timeOffset="7819.61">458-114 24 0,'0'0'53'0,"0"0"3"0,0 0-7 15,0 0 2-15,0-2-5 0,0 2 7 16,0 0-1-16,0 0 2 0,0 0-5 0,0 0 1 15,0 0-4-15,0 0 0 0,0 0-3 16,0-3-1-16,0 3-2 0,0 0-4 0,0 0-6 16,0 0-3-16,0 0 5 0,0 0 7 15,0-2 12-15,0 2 1 0,0-3-2 16,0 3-8-16,0-3-11 0,0 0-6 16,0 0-1-16,0 1 0 0,4-3-5 0,-4 2 2 15,0-3-4-15,0 1-1 0,8 2-2 16,-1-3 0-16,-7 1-2 0,0 0-4 0,4 1-4 15,4-1 1-15,-8 1 0 16,4-3-2-16,-4 4 0 0,7-2-2 0,-7 2 2 16,8-3 0-16,-8 3 0 0,3 1 0 15,-3-1 0-15,8 2 2 0,-4-3-2 16,-4 4 2-16,7 0 0 0,1-3-1 0,-4 3 4 0,-4 3 5 0,7-3 1 16,-3 4-1-16,-4-3-2 0,8 2-4 15,-1 2-2-15,-3 1 1 0,-4-1-1 0,8 1 1 16,-1 2-4-16,-3-3 0 0,4 4-2 15,-8-4-2-15,3 4 0 0,13-1 1 16,-16-2 0-16,3 2 3 0,9-3-2 16,-5 4 0-16,1-2 0 0,-4-1 0 0,3 2 0 15,-3-2 1-15,11 2 4 0,-11-3-4 16,4 1-1-16,-1-3 1 0,-3 2 3 0,4-1-2 16,-5-3 1-16,5 3 1 15,0-1-3-15,-5-1 1 0,-3-2-3 0,12 3-8 16,-12 0-22-16,7-3-40 0,1 0-55 15,-8 0-68-15,4 0-72 0,-4-3-60 0,7 3 17 16</inkml:trace>
  <inkml:trace contextRef="#ctx0" brushRef="#br0" timeOffset="9015.59">1061-94 77 0,'0'-3'208'0,"0"0"6"16,0 1 1-16,8-1-6 0,-8 0 4 15,0 3 5-15,0-2 2 0,0-2-7 0,0 4-26 32,0-2-29-32,0 2-24 0,-8 0-27 15,8-3-24-15,0 3-26 0,-3 0-23 16,-5 3-9-16,0-3-10 0,-3 2 0 0,7 2-10 15,-3 1-1-15,-5-2-4 0,5 2 0 16,3 1-2-16,-11-3 2 0,11 2 0 0,-7 1-1 16,11-1 0-16,-16-2-4 0,16 3-6 15,-3-1 0-15,-5 0 0 0,0-2 4 16,8 3 1-16,0-4 2 0,0 1 4 16,0 2-1-16,0 0 2 0,0-1-1 0,0-2 2 15,8 4-1-15,0-3 0 0,-5 2 1 16,13-2 0-16,-13 2-2 0,5-1-2 0,-4 1 2 0,11-3 2 15,-11 5 1-15,7-3-3 0,4 2 2 16,-11-4 1-16,7 5 1 0,5-2 0 0,-13 1-2 16,12-1-2-16,-11 0-1 0,4 0 4 0,-4-1 2 31,-4 1 3-31,7 0 2 0,-7-2 0 0,8 3-1 0,-8-1-4 0,-8-2-1 0,8-1-4 31,-7 5 2-31,7-5 1 0,-4 3 0 16,4-2 8-16,-12 0-6 0,12 0-1 0,-15 2-10 15,12-2 3-15,-5-1 3 0,0 2 2 0,5-1-1 16,-5-1-1-16,4-2 0 0,-11 0 0 16,4 3-1-16,7-3-3 0,-4 0-3 15,1 2-15-15,3-2-35 0,-7 0-56 0,11 4-62 16,-16-4-60-16,13 0-61 0,3 0-65 16,-16 0-83-16,16 0 6 0,-3-4 77 15</inkml:trace>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7:12.226"/>
    </inkml:context>
    <inkml:brush xml:id="br0">
      <inkml:brushProperty name="width" value="0.09333" units="cm"/>
      <inkml:brushProperty name="height" value="0.09333" units="cm"/>
      <inkml:brushProperty name="color" value="#00B0F0"/>
      <inkml:brushProperty name="fitToCurve" value="1"/>
    </inkml:brush>
  </inkml:definitions>
  <inkml:trace contextRef="#ctx0" brushRef="#br0">800 1515 8 0,'0'0'55'0,"0"0"1"0,0 0-4 15,0 0 1-15,0 0-4 0,0 0 0 0,0 0-8 16,0 0-5-16,0 0-3 0,0 0-5 16,0 0-1-16,0 0-3 0,0 0-4 0,0 0-3 15,0 0-4-15,0 0-3 0,0 0-1 16,0 0 5-16,0 0 5 0,0 0 4 15,0 0-7-15,0 0-4 0,0 0-7 16,0 0-2-16,0 0-3 0,0 0 5 0,0 0 8 16,0-2 7-16,0 2 5 0,0 0-1 15,0 0-5-15,7 0 1 0,1 0-4 16,-8-2-1-16,0 2-2 0,4-4 1 16,-4 4-1-16,7 0 7 0,-3-3 8 0,4 0 7 15,-1 1-4-15,-3-1-6 0,4 0-8 16,-1 1-5-16,-3-2-1 0,7 1-4 15,-3-1 2-15,0 2 7 0,3-5 7 16,-7 5 3-16,11-4-1 0,-4 0-7 0,1 0-5 16,-1 4-4-16,4-4-3 0,-11-1 0 15,7 1-1-15,5 0-2 0,-1 3 0 16,0-4-3-16,-4 1 2 0,1-1-4 0,-1 1 0 16,8-1 1-16,-8 0 9 0,8-2-4 15,0 4-2-15,0-4-4 0,-7 1 2 16,14 0 0-16,-11 2-1 0,4-5 1 15,0 3 0-15,0 0 1 0,0 0-1 0,4-3 0 16,-4 2-1-16,7 1-2 0,-10-3 0 16,3 3 6-16,7-2 0 0,-7 2-2 15,4-4 1-15,0 3-4 0,-4-1 2 16,7 1 0-16,-7-3 5 0,-4 4-5 0,4-3 0 16,8 1-3-16,-8 1 3 0,3-5 3 15,-3 4-3-15,4-1 2 0,-4-3-2 0,8 5 0 31,-12-4 0-31,4 2 2 0,7-3-2 0,-11 3 0 16,12 0 1-16,-4-2-1 0,-4 1 1 0,0 1-2 0,7-2 2 16,-11-1-1-16,4 3 0 0,0-3 0 0,0 4 2 15,0-1 1-15,0-4 1 0,-4 3-1 16,4 3 1-16,-7-3 0 0,7-2 3 0,0 3 3 16,0-3 0-16,-8 4 0 0,16-4-4 15,-16 0-2-15,8 3 1 0,0-2-2 16,-4 2-2-1,0-1 2-15,0-2-1 0,4 4 1 0,0-1-1 16,-7-1-2-16,7 2 0 0,0-4 0 16,-8 3 0-16,15 0 2 0,-14 1-1 15,7-2 1-15,0-1 1 0,-4 1 2 0,4-2 1 16,-8 1 1-16,8 2 2 0,-4-3 3 16,1 1 3-16,2 1-1 0,-6-1-3 15,7 1-2-15,0 1-2 0,-8-2-1 16,8 2-2-16,0-1 1 0,-8 1-5 0,1 1 0 15,7 1 0-15,-4 0 0 0,-4-4 0 16,8 2 0-16,-15 3 1 0,7-2 0 16,8 1-1-16,-3 0 0 0,-5 0 0 0,-7 3 0 0,11-2-1 0,-11 1 0 15,7-1 1-15,4 0 1 0,-11 0-1 16,7 2 2-16,5-2-2 0,-13 2 0 16,13-3-3-16,-5 5 3 0,-7-5-2 0,3 4 2 15,5-4 2-15,-5 4-2 0,-3-1 3 16,11 1-3-16,-11 0 0 0,4-2-2 15,-5 5 2-15,5-3 0 0,0 2 1 0,-8-3-1 16,3 3 1-16,5 1 3 0,0-1-2 16,-8 3 1-16,0-2-1 0,3-1 0 15,-3 3 0-15,0-3 2 0,0 3-4 16,8-3-3-16,-8 3 0 0,0 0 1 0,4 0-5 16,-4-3 2-16,0 3 1 0,0 0 6 15,0 0-2-15,0 0 0 0,0 0 0 31,0 0 0-31,7 0 0 0,-7 0 1 0,0 0 1 16,0 0 2-16,0 3 0 0,0-3 3 0,0 0 4 0,0 0 2 16,-7 3 5-16,7-3 2 0,0 3 3 0,0-3-4 15,0 3-5-15,0-1-9 0,0-2 2 16,-4 3-4-16,4-1-4 0,-8 1 1 16,8 1 0-16,0-2 1 0,0 3 0 15,-3-2 1-15,3 3-1 0,0-1-1 0,-8 0 3 16,0 4-2-16,8-4-1 0,-3 4 0 15,3-4 2-15,-8 4-1 0,0 1-1 16,8-1-3-16,-3 0 2 0,-5 0 0 16,8 3 2-16,-4-1-4 0,4 1 3 0,-7-2-1 15,7 1 5-15,-8 1-1 0,8-2-3 16,0-2-2-16,-4 3 13 0,-3-3 11 16,7 1 11-16,0-1 4 0,0-2 6 0,0-1 3 15,-4 0 1-15,4 1 4 0,0-1-3 16,0-2 5-16,0 1 4 0,0-2 6 15,0-2 7-15,0 3 10 0,0-1 4 16,0-2-1-16,0 0-9 0,0 0-12 0,0 0-14 16,0 0-14-16,0-2-13 0,0-1-7 15,0 3-7-15,0-2 3 0,0-2-4 16,0 1 0-16,0 1-6 0,0-3-1 16,0-2 1-16,4 2 0 0,-4 3 0 0,0-4-1 15,0 0 1-15,0 0-2 0,7-4 4 16,-3 2-1-16,-4 2 2 0,0-2 0 15,0-2-3-15,8 1 3 0,-8 0-1 0,7 0-1 16,-7 3 1-16,0-2 2 0,0-4 0 16,0 3 0-16,0 3-4 0,0-3 0 15,0 3 0-15,0-3 2 0,0 0-1 16,0 5 3-16,0-2-2 0,-7 3 5 0,7-2 5 16,0-1 5-16,-8 3 3 0,8 1-1 15,-4-1-4-15,-3 1-7 0,7 2-2 0,-4-4-3 16,-11 4 0-16,11 0 0 0,-4 4 1 15,-3-4-3 1,3 0 3-16,-3 2 1 0,0-2 4 16,-1 0 9-16,-3 0 18 0,4 3 10 0,7-3 1 0,-11 0-14 0,3 0-6 15,1 0-7-15,0 0 1 0,-5 2 6 16,5-2 2-16,7 0 0 0,-3 0 2 16,-1 3-2-16,4-3 7 0,-7 0-2 0,3 0-2 15,1 0-11-15,3 0 1 0,4 0-1 16,-8 0 1-16,1 0-4 0,3 0-5 15,-4 0-5-15,8 0 3 0,0 0-3 16,-3 0-6-16,3 0-4 0,-8 2-4 0,8-2-7 16,-8-2-38-16,8 2-89 0,0 0-148 15,0 0-151-15,-3 0-119 0,3 0-69 16,0 0 39-16,0 0 115 0,0 0 170 16</inkml:trace>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8:26.445"/>
    </inkml:context>
    <inkml:brush xml:id="br0">
      <inkml:brushProperty name="width" value="0.09333" units="cm"/>
      <inkml:brushProperty name="height" value="0.09333" units="cm"/>
      <inkml:brushProperty name="color" value="#2D2DB9"/>
      <inkml:brushProperty name="fitToCurve" value="1"/>
    </inkml:brush>
  </inkml:definitions>
  <inkml:trace contextRef="#ctx0" brushRef="#br0">-1808-220 40 0,'0'-4'89'0,"-7"4"0"0,7-2 3 0,0-1-1 16,-4 3 1-16,4 0 1 0,-8 0-4 16,8-4-8-16,0 4-7 0,-4 0-11 15,4 0-5-15,-7 0-3 0,7 0-4 0,-8 0-8 16,8 0-6-16,-4 0-5 0,-3 0-3 16,7 0-4-16,-4 4-4 0,4-4-4 15,-8 3-3-15,8-1-1 0,-7 2 1 16,7-2-1-16,-4-2 0 0,4 5 5 0,-8-2 2 15,5 3-1-15,3-2-5 0,-8 2 1 0,1 1-4 16,7-2-4-16,-4 0-4 0,4 1-3 16,0 2 1-16,-8-3 0 15,8 1-1-15,-7 2 4 0,7-2-3 0,0 0 4 0,0-2-8 16,0 3 6-16,0-3-2 16,0 3 10-16,7 1 8 0,1-3 8 0,-8 4 1 0,4-2-7 0,-4-1-7 15,7 2-4-15,1-2-3 0,-5 2-2 16,5 1 1-16,-4-1 0 0,11 0-4 15,-11 0 1-15,3 1 0 0,-3-1 1 0,11 3 0 16,-11 0 2-16,4-3-3 0,-4 3 2 16,11 1 14-16,-12-2 15 0,-3 1 9 15,16-3-5-15,-16 3-8 0,11 1-8 16,-11-4-5-16,4 3 9 0,-4-4 16 0,7 2 27 16,-7 2 12-16,0-3 1 0,8-3-16 15,-8 4-20-15,-8 0-13 0,8-3-12 16,-7-2-9-16,7 5-3 0,0-4-4 15,-4 0-1-15,4 1-6 0,-8-3-32 0,5 0-69 16,-5-1-88-16,0-2-82 0,8 0-58 16,-3-2-51-16,3-1-28 0,-8-6 49 15</inkml:trace>
  <inkml:trace contextRef="#ctx0" brushRef="#br0" timeOffset="544.09">-1876 5 100 0,'0'0'150'0,"0"0"-4"0,0 0-7 0,0 0-5 16,0 0-4-16,0 0-1 0,-4 0-4 0,4 0-6 0,0 0-8 0,0 0-10 31,0 0-15-31,0 0-15 0,0 0-9 16,0 0-7-16,0 0 1 0,4 0-4 0,-4 0-3 15,0 0-6-15,7 0-6 0,1 0-6 16,-8 0-4-16,4 0-1 0,3 0 8 16,-3 0 16-16,4 0 6 0,-1-2-6 0,-3 2 3 0,4-4 8 15,-4 4 6-15,11 0-6 0,-15 0-16 16,3-2-15-16,13 2-10 0,-16 0-6 0,11-3-4 15,-11 3-3-15,4 0-1 0,3 0-2 16,1-3 1-16,-8 3-3 0,4 0-1 0,-4 0 2 16,7-2-1-16,-3 2 0 0,-4 0-2 15,8-3 0-15,-8 3 0 0,7 0-28 16,-7-3-70-16,0 0-119 0,0 0-125 16,4 1-121-16,-4-1-53 0,-4 1 48 0,4-2 129 15</inkml:trace>
  <inkml:trace contextRef="#ctx0" brushRef="#br0" timeOffset="-1323.22">-3495 1678 48 0,'0'0'47'0,"0"0"-3"0,-8 0-8 0,8 3-8 15,0-3-7-15,0 0-3 0,0 0 3 0,0 0 3 16,0 0 4-16,0 0 0 0,0 0 7 15,-4 0 1-15,4 0 3 0,0 0-1 0,0 0 2 16,0 0-4-16,0 0-3 0,0 0 0 16,0 0-3-1,0 0-3-15,0 0-2 0,0 0-5 0,0 0-3 16,0 0-7-16,0 0-2 0,0 0 4 0,0-3-4 0,0 3 0 0,0 0-1 16,0 0 9-16,0 0 3 0,0 0 2 0,0 0-3 15,0 0-1-15,-7-3-4 0,7 3-5 16,0 0-2-16,0 0-1 0,0 0-3 0,0 0 4 15,0 0-4-15,0 0-2 0,0 0 0 0,0 0 0 16,0 0 0-16,0 0 2 0,0 0-4 16,0 0 2-16,0 0 0 0,0 0-2 0,0 0 2 15,0 0 2-15,0-2 0 0,0 2-4 0,0 0 2 16,0 0-4-16,0 0 0 0,0 0 2 16,0 0 2-16,0 0 0 0,0 0-1 0,0 0 0 15,0 0 1-15,0 0 1 0,0 0 0 16,0 0-1-16,0 0-1 0,0 0 2 0,0 0 7 15,0 0 7-15,0-4 3 0,0 4 2 0,0 0-1 16,0 0 2-16,0 0-1 0,0 0-5 16,7 0 0-16,-7-2-5 0,0 2-1 0,4 0-5 15,-4-3 0-15,0 3-1 0,0 0 1 16,0 0-4-16,8-3 0 0,-8 3 0 0,7 0 1 16,-7-2 0-16,0-1-1 0,0 3 3 0,4-3-3 15,-4 0 1-15,0 1 4 0,8-1-1 0,-5 0 3 16,-3 1 0-16,0-2 1 0,8 3-3 15,0-3 2-15,-8-1-2 0,3 2-2 0,-3 0 2 16,8-2-1-16,0 2-1 0,-8 0 0 16,0-3-2-16,3 1 4 0,-3 1 1 0,8 0-3 15,-4-2 0-15,3 1-1 0,1 0-2 0,-8-4-2 16,4 5 2-16,-4-1 1 0,7 1 1 16,-3-2-3-16,4-3 0 0,-1 4 0 0,-7-1 0 15,4 3-2-15,-4-1 1 0,11-2 1 16,-11 0-2-16,8 3 2 0,0-2 0 0,-8 3 1 15,3-4 0-15,5 3-2 0,0-1 2 0,-8 0-2 16,3-2 2-16,5 3 0 0,-4-2-1 16,-4-1-83-16,15 1-53 0,-11 0-28 31,3-1 63-31,-3 0 41 0,4-1 23 0,-1-2 18 16,-3 4 8-16,4-4 3 0,-1 4 2 15,-3-4 3-15,4 1 3 0,-5 2 1 16,-3-1 0-16,16 1-1 0,-16 0-3 0,3 1-4 15,5-4 4-15,-4 4 1 0,3 0 7 16,1 2-1-16,-4-4-1 0,-4 1 0 0,7-1 0 16,-3 2-2-16,4 0 0 0,-1-1-2 15,-3-2 4-15,4 4 1 0,-1-3 1 16,-3-1-3-16,4 2 0 0,-5-2-3 16,12-1-1-16,-11 2 2 0,4-2 3 0,-4 1 0 15,11-1-1-15,-15 3 0 0,4-4-2 16,11 5 0-16,-11-4-1 0,3 0 2 15,-3 2-1-15,4 1 3 0,-1-2 0 0,-3 0 0 16,7-1 0-16,-11 2-2 0,15 1 2 16,-11-2-2-16,-4 0 0 0,12-1-4 15,-12 4 4-15,15-4 0 0,-11 1 2 16,-4 0-1-16,15 3 0 0,-15-2 0 0,4 1 1 16,7 0-4-16,-11-1 1 0,15 0 4 15,-15 0-1-15,4 2-1 0,7-2-1 16,-11 0 2-16,15 3 4 0,-15-6 2 15,4 2 2-15,4 3-4 0,-1-3-2 0,-3-1 0 16,4 4-3-16,-4-3 1 0,3-3-2 16,1 2 0-16,-5 1-2 0,5 0 2 15,-4 0 2-15,3-1-2 0,1-1 0 16,-4 1-2-16,-4 1 1 0,7 0 2 0,-3 0-2 16,4 2 4-16,-1-2-1 0,-3-1-2 15,4 2-4-15,-1 0 2 0,-3 0 0 16,4-2 2-16,-5 1 3 0,5-1 0 0,0 3-3 15,-5-4 0-15,-3 2 0 0,12-1-2 16,-5-1 2-16,1 1 2 0,-4-2-4 16,3 3 2-16,-3-2 0 0,4-2 4 0,-1 4-3 15,-3-3-1-15,4-2-3 0,-1 4 3 16,-7 0 3-16,4-1 0 0,4 1-2 16,-5 4-5-16,5-4 1 0,0 2 3 0,-5 0 0 0,-3-3 0 0,12 4 0 15,-12-2 0-15,15-1 0 0,-11-1 0 0,-4 1 0 16,15 2-2-16,-11-2 4 0,3 1-2 15,-3-1 0-15,4-2 0 0,-1 3 0 16,-3 0 0-16,-4 0 0 0,11-1 0 0,-3 1 0 16,0 3 0-16,-5-4 0 0,5 0 2 15,-4 5-1-15,3-4 0 0,1-1-2 16,-4 1 1-16,3 2-1 0,1-2 2 16,-4 1-2-16,3 1-1 0,-3-3-2 0,4 0 2 15,-1 5 4-15,-3-5-2 0,7 4 0 16,-11-4-3-16,16 4 1 0,-13-4 2 15,5 2 3-15,0 0 0 0,3 0-2 16,-7-2-1-16,3 4 0 0,1-3-1 0,-4 2-2 16,3-2 6-16,5-1-2 0,-5 4 1 15,-3-3-2-15,4 2 0 0,-5 0 0 16,13-1 0-16,-16 1 0 0,3 0 0 0,5 1 0 16,-1 0-2-16,-7 2 1 0,4-3 0 15,4 4-1-15,-8 0 1 0,4-2 2 16,-4 2 1-16,0-2-2 0,7 2-2 15,1-1 1-15,-8 0 1 0,0 1 0 0,4-2 0 16,-4 4 1-16,7-5 1 0,-3 3-1 16,-4 0 0-16,0-2-1 0,8 1 2 0,-1 1 0 31,-7-1-2-31,0 0-2 0,4 1 2 0,-4-1-6 16,0-1 6-16,8 4 0 0,-5-5 4 15,-3 5-2-15,0-2-4 0,8-2 2 16,-1 2 2-16,-7-1-2 0,0 1 3 15,0 2 1-15,4-6-4 0,-4 6 0 0,0-2-1 16,0-1 2-16,8-1 0 0,-8 4 0 16,7-2 0-16,-7-1-1 0,0 3-2 15,0-2 1-15,0 2 1 0,0-4 0 16,4 4-4-16,-4 0 1 0,0 0 1 0,0-1 2 16,0 1 0-16,0 0 0 0,0 0 0 15,0 0-1-15,0 0 11 0,0 0 10 16,0 0 15-16,0 0 2 0,0 0 3 15,0 1-11-15,0-1-4 0,0 4-4 0,0-2-1 16,0 1-3-16,-4-1-4 0,4 5 1 16,0-5-2-16,-7 6-1 0,7-3-4 15,-8 3 0-15,8 2-2 0,0-2 1 0,-4 1 0 16,4-3 0-16,0 3 0 0,-7 3 7 16,7-2 8-16,-8-1 10 0,8 1 5 15,0 2-3-15,-3-1-6 0,-5-1 0 0,8-1 0 16,0 2 1-16,0-3 0 0,0 3-3 15,-4-3-3-15,4-2 0 0,0 2-3 16,0-2-1-16,0-1 3 0,-7 3 6 16,7-4 16-16,0 1 10 0,0-3 5 0,-8 1 6 15,8-1-5-15,0 2-7 0,8-4-17 16,-8 0-10-16,0-4-8 0,0 2-9 0,0-3 0 16,7 0-5-16,-7-2-1 0,0 0-1 15,0-2-1-15,0 1 2 0,4-1 1 16,-4-1 0-16,0-1-3 0,0-3 0 15,0 5-1-15,8-4 2 0,-8 2 0 0,3 0-2 16,-3 0 0-16,0 1 1 0,0-5 1 16,0 6 0-16,0 0-1 0,0-3-1 15,0 4 1-15,0-3 2 0,0 2 2 0,0 4 0 16,-3-3 2-16,3 4 9 0,-8-1 8 16,8-1 6-16,-4 6-6 0,4-1-5 15,-7 1-8-15,-1 0-2 0,4 0-2 16,-3 1-2-16,3-1-3 0,-4 6 0 0,1-3 4 15,3-1 2-15,-4 5-4 0,4-5 0 16,-11 4-1-16,12-4 1 0,-13 3 0 16,16-1 1-16,-11-2-3 0,7 0-1 15,4 1 0-15,-15 1-1 0,15-4-1 0,-4 3-18 16,-3-3-34-16,7 2-42 0,-4-2-38 16,-4 0-38-16,8-2-47 0,-7 2-55 15,7-3-69-15,0-1-2 0,-4 1 55 0</inkml:trace>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8:33.157"/>
    </inkml:context>
    <inkml:brush xml:id="br0">
      <inkml:brushProperty name="width" value="0.09333" units="cm"/>
      <inkml:brushProperty name="height" value="0.09333" units="cm"/>
      <inkml:brushProperty name="color" value="#2D2DB9"/>
      <inkml:brushProperty name="fitToCurve" value="1"/>
    </inkml:brush>
    <inkml:brush xml:id="br1">
      <inkml:brushProperty name="width" value="0.09333" units="cm"/>
      <inkml:brushProperty name="height" value="0.09333" units="cm"/>
      <inkml:brushProperty name="color" value="#00B0F0"/>
      <inkml:brushProperty name="fitToCurve" value="1"/>
    </inkml:brush>
  </inkml:definitions>
  <inkml:trace contextRef="#ctx0" brushRef="#br0">-314-680 174 0,'0'-8'198'15,"4"2"11"-15,-4-2-7 0,0 3-8 16,7-1-9-16,-7 4-5 0,0-1-3 0,4-1-2 0,-4 2 4 16,0-1 10-16,0 3 16 15,8 0 3-15,-8 3-16 0,0 3-38 0,7-1-44 16,-7 4-39-16,0 1-24 0,0 2-17 16,4-1-6-16,-4 1-9 0,0 5-3 0,8-1-5 15,-4 1-1-15,-4 3-2 0,7-4 1 16,1 4-2-16,-4-4-1 0,-4 3-1 15,15 0-1-15,-15-2-6 0,11-2 4 16,-7 6 1-16,3-4 9 0,1-1-4 0,-4 1-1 16,7-1-1-16,4-1-2 0,-11 0 0 15,8-2-3-15,-5-1 3 0,5-1 7 16,-5-3 8-16,5 0 5 0,-5 0-4 0,4-2-6 16,-3 0 0-16,3-4-10 0,-7 1-22 15,11-3-38-15,-11 0-64 0,4-3-90 16,-4 1-90-16,-4-1-67 0,7 0-45 0,-7-3-42 15,0 1-23-15,-7-3 56 0,7-3 111 16</inkml:trace>
  <inkml:trace contextRef="#ctx0" brushRef="#br0" timeOffset="248.11">-303-542 95 0,'0'-6'160'16,"4"1"19"-16,-4-1 35 15,0 3 26-15,8-2 6 0,-1-1-1 16,-7 0-11-16,4-1-26 0,8 0-40 16,-5-3-48-16,5 1-45 0,-5 2-26 0,5-2-21 15,-1 1-14-15,4-1-18 0,-11 2-71 16,7 0-111-16,4 2-135 0,-11 0-105 0,4 0-50 15,-4-3 49-15,11 2 115 0</inkml:trace>
  <inkml:trace contextRef="#ctx0" brushRef="#br1" timeOffset="-79320.58">160 13 42 0,'0'0'176'0,"0"0"-3"16,0 0 6-16,0-3-70 0,-4 3-42 15,4 0-35-15,0 0 51 0,-7-2 29 16,-1 2 18-16,8 0 16 0,0-3 9 0,-4 3 9 16,4 0-4-16,-7 0 0 0,7-2-8 15,-4 2-8-15,4-4-15 0,-8 4-23 16,1 0-28-16,3 0-21 0,-4 0-24 15,5 4-13-15,3-4-8 0,-16 2-5 0,13-2-2 16,3 3-5-16,-12-1 0 0,5 4-1 16,-1-3 1-1,4 5-2-15,-3-3 1 0,-1 1-5 0,4 2 1 0,-3 3 1 0,7-2 3 16,-4 0 1-16,-4 4-2 0,8-2 5 0,-7 0-2 16,7 2 4-16,0 1-5 0,0 1 1 15,7-2-2-15,-7 3 2 0,8-2 1 16,-4 3-2-16,-4-1 0 0,11 1-4 15,-11 2 0-15,15-3 4 0,-11 3 4 0,4 3 0 16,-1 1-3-16,5-2 3 0,-9-3 1 16,5 3-1-16,0-2 0 0,-5 0-4 15,5 1 2-15,-4-4 2 0,3 1 0 16,1-1 0-16,-8-2 1 0,0 2 1 16,4-2 1-16,-4-2-1 0,-4 1 0 15,4-2 1-15,0 0-3 16,-8-3-1-16,1 1 0 0,7-3 4 0,-12 2-3 0,9-6 0 15,3 3-8 1,-16-1 0-16,13-4-10 0,-5 0-19 0,4 0-38 0,-11 0-51 0,11-4-44 16,-3 4-53-16,-1-5-48 0,4 3-32 0,-3-6-26 15,7 2-23-15,-4-3-13 0,4 1 42 16</inkml:trace>
  <inkml:trace contextRef="#ctx0" brushRef="#br1" timeOffset="-78818.97">46 316 139 0,'0'0'160'0,"0"2"-2"15,-7-2-11-15,7 0-14 0,-8 0-11 16,8 3-9-16,0-3-8 0,0 0-4 0,-4 0 1 15,4 4-3-15,-7-4-8 0,7 0-17 16,0 2-20-16,0-2-19 0,0 0-16 16,0 0-5-16,0 0 6 0,0 0 20 0,0 3 25 15,7-3 15-15,-3 0 7 0,-4 2 13 16,15-2 17-16,-15 0 19 0,4 0 8 16,11 0-10-16,-11 0-20 0,7 0-22 15,-3 0-23-15,3 0-22 0,1 0-11 0,-5-2-13 16,5 2-8-16,-1 0-4 0,4-3-3 15,-11 3-3-15,11 0-4 0,-11 0-1 16,7-2 1-16,5 2-2 0,-13-4-26 16,5 4-62-16,-4-3-117 0,11 1-133 0,-11-1-130 15,-4-2-115-15,15-1 20 0,-11-2 107 16</inkml:trace>
  <inkml:trace contextRef="#ctx0" brushRef="#br1" timeOffset="-77942.19">558 460 133 0,'8'-4'195'0,"-8"2"8"0,0-1-5 32,0 3-4-32,0-3 0 0,0 3 1 0,0-3 6 15,0 3 4-15,-8 0-4 0,8 0-19 16,0-3-21-16,-4 3-33 0,4 0-33 15,0 0-30-15,-7 0-24 0,-1 0-15 0,5 3-12 16,3 0-2-16,-16 0-4 0,16 0-5 16,-11 3 0-16,11-4-3 0,-4 6 1 0,-11-3-1 15,15 1 3-15,-11 0-11 0,11-1-2 0,-4 0-2 16,4 1 13-16,-8-1 2 0,1-2-6 0,7 3 3 16,0-3-1-16,0 2 2 0,0-3-4 15,7 1 1-15,1 1 0 0,-8-2 6 16,4 3-1-16,3-2 1 0,-3 1-1 15,4-2-3-15,-1 1 1 0,-3-1-1 0,4 3 1 16,-5-1-1-16,5 1 3 0,0 0-1 16,-5-2-2-16,-3 3 1 0,8-1 1 15,-1 0-1-15,-7 2 1 16,4-2-1-16,-4 0 3 0,8 4-2 16,-8-3-1-16,0 4 2 0,0-1 1 15,0-1 0-15,-8-2 2 0,4 3-1 0,4 0 1 16,0 0-1-16,-15-4 6 0,15 3 14 15,-3-2 16-15,-5-1 7 0,0 1-6 16,8-4-9-16,-11 1-17 0,11 4-8 16,-4-7-3-16,-11 2-3 0,15-2-23 0,-11 2-64 15,11-2-108-15,-4 0-117 0,-4 0-106 16,1-2-89-16,3 0-25 0,-4 2 65 16,4-7 139-16</inkml:trace>
  <inkml:trace contextRef="#ctx0" brushRef="#br0" timeOffset="-2733.42">-1326 140 105 0,'0'0'146'0,"0"0"1"0,0 0-3 16,0 0-10-16,0 3-5 0,0-1-11 0,0 1-6 16,0 1-10-16,0 0-16 0,0-2-19 15,0 5-17-15,0-2-19 0,0 4-10 16,0-3-7-16,-4 2-5 0,4-1-3 16,-8-1 0-16,8 2-5 0,0 0 1 0,0-2-2 15,0 2 1-15,0-3-2 0,0 1-2 16,0 2 1-16,-3-2-8 0,3-1-23 15,0 1-40-15,0 0-49 0,0-1-45 16,0-3-56-16,0 1-61 0,0 3-8 0</inkml:trace>
  <inkml:trace contextRef="#ctx0" brushRef="#br0" timeOffset="-1867.53">-1247-64 76 0,'0'-3'120'15,"0"3"-5"-15,0 0-10 0,0 0-10 0,0 0-8 0,0 0-11 16,0 0-8-16,0 0-4 0,0 0 0 16,0 0-2-16,0 3-3 0,0 0-4 15,0 0-12-15,0-3-8 0,0 5-11 16,0-2-10-16,0-1-6 0,0 4-3 0,0-3 0 16,0 2-1-16,0 1-6 0,0-3 1 15,0 2-1-15,0 1 5 0,0 2-1 16,0-3-2-16,8 1 0 0,-1 2 2 0,-7-2 1 15,4 2-3-15,-4-3 2 0,8 1-1 16,-1-1 1-16,-7 2 7 0,4-5 11 16,4 3 10-1,-8-2 0-15,0-3-1 0,4 2-1 16,-4 2-3-16,7-4-5 0,1-4-3 0,-8 2-5 16,4 2 0-16,-4-3-2 0,0-2-5 15,7-1 2-15,-3 3-3 0,-4-4-1 16,0 0-3-16,8 2 0 0,-8-3 0 0,7 2 0 15,-7 1 0-15,0-1 2 0,4 1-2 16,-4 2 0-16,0 1-5 0,7-1 0 16,-7 0-1-16,4 3 7 0,-4 0 4 15,0 0-2-15,0 3 2 0,0-3-1 0,8 3 0 16,-8-1 0-16,7 4-1 0,-7-4-4 16,4 4-1-16,-4-3 1 0,0-1 2 15,8 1 1-15,-1 0-1 0,-7 0-1 16,4 0 2-16,4-1 2 0,-8 1 3 0,4-3 4 15,3 2 5-15,1-2-1 0,-4-2 3 16,-4 2-1-16,11-3-3 0,-11-2-2 0,15-1-2 16,-15 1 2-16,4 0 1 0,3-4 7 15,-3 4 7-15,-4-4 6 0,8 1-2 0,-1 0-8 16,-7 0-3-16,0-1 4 0,0 1 3 0,0 2 1 16,4-2-4-1,-4 2-6-15,0 1-1 0,0 1-6 0,-4-3-9 0,4 2-3 0,0 2-12 16,0-2-25-16,0 5-44 0,0-4-59 15,0 4-67-15,0 0-65 0,0 0-59 0,0-3-29 16,0 1 43-16</inkml:trace>
  <inkml:trace contextRef="#ctx0" brushRef="#br0" timeOffset="-3561.6">-1546 170 21 0,'0'0'63'15,"0"0"1"-15,0 0 0 0,0 0-3 0,0 0-1 16,0 0-3-16,0 0-7 16,0 0-6-16,0 0-8 0,0 0-7 15,0 0-3-15,0 0-3 0,0-3-3 0,0 3 2 0,0 0 2 16,0-2 9-16,7 2-1 16,-7 0 1-16,0-4 0 0,0 4-7 15,0-3 0-15,8 1 0 0,-8 2 0 0,0-2-2 0,0 2-5 16,4-2-2-16,-4 2-6 0,0-4-1 15,0 4-4-15,0-3-6 0,7 1 3 0,-7 2-1 16,4-3 1-16,-4 3 1 0,0-3-2 16,0 3-2-16,8 0-2 0,-8 0 1 15,7 0 4-15,-7 0 8 0,0 0 7 0,0 0 3 16,0 0-4-16,4 3-3 0,-4-3-6 16,0 3-2-16,0 2-3 0,0-1 1 15,0-2-1-15,0 0-2 0,0 3 0 0,0 1-2 16,0-3 2-16,0 2-2 0,0 1 1 15,0 0 0-15,0-4 1 0,0 4 2 16,0-1 1 0,0-2-1-16,0 2-2 0,0 1 0 0,0-3 4 15,-4 0-2-15,4-1-3 0,0 3 0 0,0-4 0 16,-7 4 0-16,-1-2-6 0,8-3 3 16,0 3 2-16,-4-1 3 0,-3 2 0 0,7-4 1 15,-4 2 0-15,4-2-2 0,-8 0-1 16,8 0-1-16,-7 0 2 0,7 0-1 15,-4 0-1-15,-4 0 1 0,8-2 0 16,-3 2 1-16,3-4 0 0,-8 2-1 0,8-1-1 16,-8 3 0-16,8-3 3 0,0 1 4 15,-3-1-1-15,3-3 3 0,0 4-1 16,0-1 2-16,0 0 0 0,0-3-2 0,-8 1 0 16,8 2-1-16,0-2 0 0,0-1-1 15,0 2 0-15,0 0-1 16,0-2 0-16,0-2-4 0,0 2 0 0,0 1 0 0,8 1 0 15,-8-3 8-15,0 2 11 0,0-3 12 16,0 1 6-16,3 3-2 0,-3-2-4 16,0 1-6-16,8-3-1 0,0-1 16 15,-8 0 3-15,0 4 7 0,3-3-6 0,-3 3 3 16,0-4 3-16,8 4 0 0,-8-4 3 16,4 4-7-16,-4-1-5 0,0 1-4 15,0 0-5-15,7-1-9 0,-7 0-9 16,0 4-6-16,8-1-3 0,-8-3-5 0,0 4-2 15,0-1-1-15,0 0-5 0,0 1 2 16,0 2-1-16,4-3 4 0,-4 3-41 0,0-3-50 16,0 3-56-16,0-3-32 0,0 3-23 15,0 0-23-15,7 0-20 0,-7-3-21 16,4 3-9-16,-4-2 33 0</inkml:trace>
  <inkml:trace contextRef="#ctx0" brushRef="#br0" timeOffset="-1196.1398">-822-180 87 0,'0'0'148'0,"0"0"-5"0,0 0-10 15,4 3-10-15,-4-3-9 0,0 6-8 16,0 0 2-16,0-4-1 0,0 3-13 16,0 1-15-16,7-1-9 0,-7-2 5 0,0 3 1 15,0 0-14-15,8 3-19 0,-8-5-12 16,0 5-12-16,0-1-4 0,0 0-6 15,4 0-5-15,-4 1-2 0,7-1 1 16,-7 3-2-16,0-6 3 0,0 4-2 16,4-1-2-16,-4-2 0 0,0-1-1 0,0 0 1 15,8 1 3-15,-8-3 3 0,0-1 1 16,0 1-1-16,7 0-3 0,-7-1 1 16,0-2-3-16,-7 0-2 0,7 0-2 0,0 0 2 0,0-2 5 15,-8 2-3 1,8-3-1-16,0 3 0 0,0-3 0 0,0 1-2 0,-4-1 2 0,4 0 1 15,0 0 0-15,-7-2 1 0,7 2-2 16,-4-3 5-16,4 1 6 0,0-4 8 0,0 4 3 16,-8 0 4-16,8-4 0 0,-7 4-5 15,7 0-2-15,0-4-2 0,0 5 1 16,7-3-1-16,-7-1-2 0,0 3 3 0,8-2 5 16,-8 3 5-16,0-3-3 0,4 3-7 15,3-2-5-15,-7 3-3 0,4-3-1 16,-4 3-3-16,15 1-3 0,-15 0-3 15,4-2 0-15,4 1 6 0,-5 1-3 0,5 2-6 16,0 0-31-16,-5 0-55 0,-3 0-81 16,8 0-87-16,0 0-84 0,-5-2-72 15,5 2 16-15,-8-6 85 0</inkml:trace>
  <inkml:trace contextRef="#ctx0" brushRef="#br0" timeOffset="-901.3">-541-243 32 0,'0'0'158'16,"3"0"10"-16,-3 0 1 0,0 0-11 15,0 3-18-15,0 0-20 0,0 0-17 16,0 2-13-16,0 0 0 0,0 1-2 0,0-3-7 16,0 2-19-16,0 4-20 15,0-4-13-15,0 4-10 0,0-4-8 0,8 0-4 0,-8 1-6 16,8 0-2-16,-8-2-9 0,0 3-28 0,0-5-49 16,3 3-59-1,-3-2-54-15,0-3-53 0,8 0-50 16,0 0-1-16</inkml:trace>
  <inkml:trace contextRef="#ctx0" brushRef="#br0" timeOffset="-472.31">-439-370 36 0,'0'-2'178'0,"0"2"11"0,0 0 4 16,0 2-9-16,0 3-15 0,0-3-23 0,0 0-32 16,-4 3-33-16,4-2-29 0,0 3-20 15,0-3-9-15,0 2 1 0,0-3 8 16,0 4 6-16,0-3-7 0,0 0-4 16,4-1-4-16,-4 4-7 0,0-3-6 0,8 2-3 15,-1-2-2-15,-7 3-2 0,12-4-2 16,-12 4 1-16,3 0 0 0,5-1 2 15,-1 0-2-15,-7 4-1 0,4-4-1 0,-4 0 1 16,8 4 2-16,-4-1 1 0,-4-2 4 16,0-1 5-16,7 4 16 0,-7-4 9 15,0 0 12-15,0 1-2 0,0-2-4 16,-7 2-8-16,7-4-11 0,0 5-8 0,0-2-5 16,0-2-5-16,-4 3-3 0,-4-3-4 15,8 0 0-15,0-1-4 0,-4 0-12 16,4 1-37-1,-7 3-56-15,-1-4-61 16,8 4-45-16,-3-6-37 0,3 3-26 0,-8-3-22 0,4 0 3 16,4 0 45-16</inkml:trace>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8:37.166"/>
    </inkml:context>
    <inkml:brush xml:id="br0">
      <inkml:brushProperty name="width" value="0.09333" units="cm"/>
      <inkml:brushProperty name="height" value="0.09333" units="cm"/>
      <inkml:brushProperty name="color" value="#2D2DB9"/>
      <inkml:brushProperty name="fitToCurve" value="1"/>
    </inkml:brush>
  </inkml:definitions>
  <inkml:trace contextRef="#ctx0" brushRef="#br0">1189 3181 8 0,'0'-2'34'0,"0"2"2"16,0 0 8-16,0-2 8 0,0 2 4 0,0-4 5 16,0 4 2-16,0-3 3 0,0 3-1 0,0-4-1 15,0 4-4-15,0-6-5 0,0 4-7 0,0-2-4 16,0 1-9-16,0-2 3 0,0-2-4 0,0 6 2 15,-3-6-2-15,3 3-5 0,0-5-8 0,0 4-4 16,0-1-4-16,0-2 5 0,0 0 4 16,-8 0 7-16,0-1 2 0,8 1 4 15,0-3-4-15,-3 3 2 16,3-3 1-16,-8 2 2 0,0-1-2 0,8 1 0 16,-3-1-2-16,-5-1-6 0,4-1-4 0,4 3-9 15,-7-6-3-15,-1 1-4 0,4 3-2 0,-3-3 0 16,3-1 7-16,4 3 12 0,-15-2 13 15,15 3 7-15,-4-3 5 16,-4 0 2-16,1 0 0 0,3 1 0 0,-4-1-2 0,5-2 3 16,-5-1-3-16,1 4-4 0,-5-4-12 15,8 1-9-15,-3-1-7 0,-1 1-7 0,4-1-5 0,-7-3 0 16,3 0-1-16,-3 2-1 0,3-1 0 0,1 0-2 16,-4-1 0-16,7-2-2 0,-11 1 0 15,3-2 2-15,8 1 0 0,-3-3 0 0,-5 3 0 16,5-2 2-16,-1-1-2 0,-3 0-2 15,7 0 2-15,-11 0-2 0,4 1 2 0,7-1-1 16,-4 1-1-16,1 1 2 0,-5-1 0 0,8 1 0 16,4-1 0-16,-15 2 2 15,11 0-4-15,-3 0-101 0,-1-2-65 0,-3 0-42 0,7 2 84 0,-3 1 48 16,-1-1 31-16,4-3 20 0,-3 3 10 16,3 2 4-16,-11-7 4 0,11 6 1 15,-8-2 5-15,5-1-1 0,-1 2 2 16,4-4 1-16,-11 4 1 0,4 1 0 0,7-1-2 15,-3-3 1-15,-5 3 0 0,5 0-1 16,-5-3 0-16,5 0 2 0,-5 4-1 16,5-2-3-16,-5-1 3 0,9 0 1 0,-13 1-2 15,5 1 2-15,7 0 0 0,-3 0 0 16,-5 0 3-16,1-3-1 0,-4 3 0 16,11 0-4-16,-11 0 0 0,11-3 1 15,-4 4 1-15,-3-6 0 0,3 4 1 0,-3 0 1 16,7-1-2-16,-11 2 0 0,11 0-2 15,-3 0 1-15,-1 3-2 0,-3-1 3 0,7 1 0 16,-4 0 1-16,1 2-1 0,3-1 0 16,-4 0 2-16,5 1-1 0,-5 2 1 15,0-3-5-15,5 3 3 0,-5-2 0 16,4 1 0-16,4-4-2 16,-15 3 1-16,15 1 0 15,-4-3 2-15,-3 2 0 0,-1 1-1 0,4-3-2 0,-3 2-2 0,3-1 4 16,-4-3 2-16,1 5 1 0,-5-1-2 0,12 1-3 15,-3-1-2-15,-5 1 0 0,0 2 3 16,5-3-5-16,3 1 3 0,-12 6 2 16,12-4 4-16,-7 0-2 0,-1-3-1 15,4 3 0-15,-3-1 3 0,-1 0 0 0,4 1-3 16,-3 2-1-16,3-3-1 0,4 3-1 16,-15-1 2-16,15 2 4 0,-12-2-2 15,12 2 1-15,-3 2 0 0,-5-1-2 16,1 1 2-16,7-3-3 0,-4 7 0 0,4-2 0 15,0-2 0-15,-8 4 1 0,1-1-2 16,7 0 2-16,0 1 0 0,0 3 3 16,-4-5-2-1,4 5-1-15,-8-1-2 0,8-2 0 16,0-1 2-16,0 3 2 0,0 1-2 0,0-3-2 0,0 1 2 0,-4 1 0 0,4 1 0 16,0-1-3-16,0-3 3 15,0 4 2-15,0-1-2 0,0 0-2 0,0 1-1 16,-7-1 3-16,7 2 0 0,0-4 0 15,0 3 0-15,0 0 0 0,0-4 0 0,0 6 1 16,-8-4-2-16,8 2 0 0,0-1-2 16,0 0 3-16,0 1-2 0,0 2 2 15,0 0-1-15,0-3 2 0,0 3 1 16,0-4 2-16,0 2-2 0,0 2-5 0,0-2 0 16,0 2 4-16,0-2 2 0,0 2-3 15,0-4-10-15,0 2 4 0,0-1 3 16,0 3 5-16,0-6 1 0,0 3-1 15,-4 1-2-15,4-5 1 0,0 3-1 0,0-2 5 16,0 3-4-16,0-2-1 0,0 0-2 16,0-2-1-16,0 2 2 0,0 3 1 15,0-4 4-15,0-1-3 0,0 6-1 0,0-4-3 16,0 2 2-16,0-3 1 0,0 3 3 16,-7-2-1-16,7 3 2 0,0-2-2 15,0 0-3-15,0 3 0 0,0 1-2 0,0-3 4 16,0 3 2-16,0-2-3 0,0 2 6 15,0-4 4-15,0 4 6 0,0 0 3 0,0 0 1 16,0 4 3-16,0-4 3 0,0 2 3 16,0-2-3-16,0 0-5 0,0 0-1 15,-4 0-4-15,4 3-8 0,0-3-2 16,0 1-3-16,0 3 0 0,0 2-3 0,0-1 3 16,0 0-2-16,0 2-2 0,0-1-2 15,0 3 3-15,-8 0 0 0,8 2 2 16,0 0-1-16,0-1 0 0,0 2 2 15,-7 3-2-15,7-5-1 0,0 3 0 0,0 1-3 16,0-3 2-16,0 1 1 0,-4-2 0 31,4 4 4-31,0-3-2 0,-8 3 2 0,5-3-3 16,3 0 1-16,0 3-2 0,-8-7 0 0,8 5-2 0,-7-3 2 0,7-2 0 16,0-2 0-16,0 2 0 0,0-2 2 15,-4-4 0-15,4 7 0 0,0-7 0 16,0 3 0-16,0-4 2 0,0 0-3 0,0 0 2 15,0-4-1-15,4 4-1 0,-4-4-1 16,0-1-1-16,0 4-3 0,7-4 1 16,1 2-2-16,-8-3 5 0,0-2 0 15,3 2 0-15,5-2 0 0,-8 3-2 0,4-4 4 16,3 2-2-16,1-2 0 0,-8 1-2 16,4-1 1-16,-4 4 1 0,7-4 1 15,-3 2 1-15,-4-2-2 0,8 1-2 16,-1-1 1-16,-3 4-1 0,-4-1 2 0,8-2 0 15,-4 3-2-15,3-1 1 0,1 4-3 16,-4 0 4-16,3-2 1 0,1 2 2 16,-5 2 1-16,5 0 0 0,-4 0 1 0,11 2-2 15,-11 2 3-15,3-4 0 0,-3 4 1 16,4 1-2-16,-1-1-1 0,-3-2 0 16,4 1 0-16,-1 2 0 0,-7-1 3 15,4-2-6-15,4 1-1 0,-8-3-2 0,0 2-11 16,3-2-40-16,-3 0-69 0,8 0-95 15,-8 0-99-15,8-2-41 0,-8-1 38 0</inkml:trace>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48:39.905"/>
    </inkml:context>
    <inkml:brush xml:id="br0">
      <inkml:brushProperty name="width" value="0.09333" units="cm"/>
      <inkml:brushProperty name="height" value="0.09333" units="cm"/>
      <inkml:brushProperty name="color" value="#2D2DB9"/>
      <inkml:brushProperty name="fitToCurve" value="1"/>
    </inkml:brush>
  </inkml:definitions>
  <inkml:trace contextRef="#ctx0" brushRef="#br0">711 144 15 0,'0'0'167'0,"0"3"9"16,0 0-9-16,4-1-13 0,-4 5-12 15,0-3-18-15,0 1-21 0,0 4-23 16,0-4-22-16,0 5-19 0,-4-1-18 0,4 0-4 16,0-1-8-16,0 0-2 0,0 4-3 15,0-4 0-15,-8 0-5 0,8 0-26 16,-7 1-51-16,7-4-87 0,0 4-102 15,0-4-55-15,-4 0 18 0</inkml:trace>
  <inkml:trace contextRef="#ctx0" brushRef="#br0" timeOffset="-1588.6398">-2 6 111 0,'0'0'142'0,"0"0"4"0,0-3 4 15,8 3-2-15,-8 0-4 0,0 0-5 16,0 0-6-16,0 0-4 0,0 0 0 0,0 0-2 16,0 0-3-16,0 0-10 0,0 0-4 15,0 0-12-15,0 0-5 0,0 0-11 16,0 3-12-16,0-3-21 0,0 3-18 15,0-3-13-15,0 3-4 0,0 2-1 0,0-2-5 16,7 3-4-16,-7-1-7 0,0 0 3 16,4 1-1-16,-4 2 0 0,0-2 2 31,8 2 0-31,-1 3-1 0,-7-3 6 0,0 3-1 16,4-3-7-16,-4 4 1 0,0-1 2 0,0 0 5 0,0 0-2 0,8 0-1 31,-8 0-2-31,3-1 1 0,-3 0-4 0,0-2 6 0,0-1-2 0,0 1-2 0,0-2 0 15,8-1 1-15,-8 1 0 0,0-4-1 16,0 4-1-16,0-3 1 0,8 0 1 16,-8-1 0-16,0 2 1 0,0-2 0 0,0 1 2 15,0-3-1-15,0 0-1 0,0 2-3 16,0-2-5-16,0-2-7 0,0 2-12 16,0-3-12-16,0 1-10 0,0-2-8 15,0-1-2-15,3 2-6 0,-3-3-6 0,0 1-11 16,0-3-6-16,0 2 4 0,8-2 1 15,-8 1 1-15,4-5 0 0,-4 1 11 0,0 2 11 16,0-4 15-16,7-1 13 16,-7 3 12-16,8-2 5 0,-8 1 5 0,0-2 4 15,4 4 0-15,-4 1 2 0,7-1 0 16,-7 1 1-16,4 1 0 0,-4-1 1 0,0 4-3 16,8-1 2-16,-1-2-2 0,-7 6 3 15,0-4-4-15,4 3 2 0,-4-2 9 16,0 5 16-1,8 0 11-15,-1 0 12 0,-7 3 1 16,0-1 0-16,4 4-5 0,-4-1-6 16,8 3-4-16,-5 1-5 0,-3 2-3 15,8-3-7-15,0 3-6 0,-5 1-2 0,-3-2-5 16,12 3 2-16,-12-1-1 0,7-2-1 16,1 1-5-16,-4 1 1 0,3-4 1 0,1 3 3 15,-8-6-1-15,4 4-1 0,3-4 1 0,-7 1-1 16,4 0 2-16,4 0-2 0,-1-5-2 15,-7 3-6-15,4-4-26 0,-4 2-43 16,11-2-58-16,-11-2-63 0,8 2-70 0,0-4-77 16,-8-1 0-16,3 1 61 0</inkml:trace>
  <inkml:trace contextRef="#ctx0" brushRef="#br0" timeOffset="-470.37">502 165 95 0,'0'-1'120'0,"4"-3"-27"16,-4 4-21-16,0-2-12 0,0 2-4 15,8 0-7-15,-1-2-10 0,-7 2-2 16,0 0-1-16,4 0-5 0,-4 2-9 15,8-2-4-15,-4 2 2 0,-4-2 10 16,7 5 11-16,-7-1 7 0,8-2 8 0,-8 4 5 16,0-4 5-16,4 4 5 0,-4 2-10 15,0-3-13-15,0 1-20 0,-4 2-8 16,4-2-8-16,0-1-5 0,-8 3 1 16,1-4-4-16,3 1-1 0,-4 0-3 0,4 1 4 15,4-3-4-15,-15-1 4 0,15 1 1 16,-4 0 6-16,-11-3 11 0,15 0 5 15,-11 0 2-15,11-3-5 0,-4 0-7 0,-3 1-2 16,-1-3-2-16,4-1 0 0,-3-2-2 16,7-1 1-16,-4 1-6 0,4 0 1 15,-8-4-5-15,1 5 1 0,7-5-2 16,0 2 0-16,0 1 1 0,0-2 0 0,0 0-1 16,0 0-3-16,0 2 2 0,0-1-1 15,0 1 3-15,0 2-2 0,0-2-2 16,0 1-1-16,0-1-1 0,7 4 2 15,-7-3 0-15,8 1 2 0,-8 3 0 0,4-5-4 16,-4 4-21-16,7-1-48 0,-3 1-65 16,-4 0-68-16,8-1-58 0,-1 3-54 0,-7-2 14 15</inkml:trace>
  <inkml:trace contextRef="#ctx0" brushRef="#br0" timeOffset="2282.82">1253-57 46 0,'0'0'105'16,"0"2"0"-16,0-2-5 16,8 4-13-16,-8-2-14 0,0 1-15 0,0 0-16 15,0-1-7-15,0 2-12 0,0 1-8 0,4 0-12 16,-4 1-2-16,0-3-1 0,7 5 1 16,-3-2 0-16,-4-1 1 0,0 0 1 0,8 1-1 15,-8-3 0-15,7 2 1 0,-7 0 2 16,0-1-2-16,0-2 10 0,0 1 15 15,0-1 19-15,4 1 17 0,-4 1 13 0,0-2 0 16,0 1-11-16,-4-3-13 0,4 0-9 16,0 0-7-16,0 0-4 0,0-3 1 15,0 1-2-15,0-2-5 0,-7-1-7 16,7 0-2-16,0-4-4 0,-8 4 1 0,8-1-3 16,0-2-3-16,0 3-3 0,0-4-1 15,0 4-3-15,8-4-2 0,-8 4 0 16,7 0-2-16,-7-1 0 0,0 0 2 15,0 0-2-15,4 4-1 0,-4-3-3 0,8-1-28 16,-1 3-44-16,-3 0-68 0,-4-2-62 16,11 3-64-16,-11-1-36 0,8-1 26 15</inkml:trace>
  <inkml:trace contextRef="#ctx0" brushRef="#br0" timeOffset="2595.04">1481-164 171 0,'4'3'190'16,"-4"0"-4"-16,0 1-12 16,7 1-14-16,-7 1-20 0,8 0-19 15,-8 0-24-15,0 2-21 0,0-1-27 0,4 1-19 16,-4-4-12-16,0 5-6 0,0-2-6 16,7 2-12-16,-7-4-31 0,4 1-46 0,-4 2-48 15,7-5-51-15,-7 3-43 0,8-4-45 16,-8 1-5-16</inkml:trace>
  <inkml:trace contextRef="#ctx0" brushRef="#br0" timeOffset="3081">1651-219 123 0,'4'-3'207'0,"-4"3"2"0,0-4-6 15,0 4-9-15,0 4-7 0,0-4-8 16,0 3-11-16,0-1-24 16,-4 4-28-16,4-3-29 0,-7 2-29 0,7 1-16 0,0-2-13 15,-4 2-9-15,4 1-6 0,-8-3-7 16,8 2-3-16,0-2-6 0,-7 1-3 0,7-2 2 15,0-1-2-15,0 0 3 0,0 3-2 16,0-3 0-16,7 0-2 0,-7 0 1 16,8-2 2-16,-4 3-2 0,-4 0 4 15,7-1 1-15,-3 2-2 0,11-1 0 0,-15 0-2 16,4-1 3-16,11 0-1 0,-15 3 4 16,4-3 2-16,4 0 1 0,-5 3-1 15,-3-2 1-15,8 0 0 0,-8 0 2 0,8 2 2 16,-8-2 1-16,0 3-1 0,0-1-3 15,0 0-2-15,-8 1-1 0,8 2 2 16,-8-3-3-16,8-1 0 0,-3 1-2 16,3 4 0-16,-8-7-2 15,4 4 0-15,4-4-16 0,-7 4-38 16,-1-3-64-16,8-3-71 0,-4 2-72 0,4 1-67 16,0-3-53-16,0-3 22 0,0 1 77 0</inkml:trace>
  <inkml:trace contextRef="#ctx0" brushRef="#br0" timeOffset="1140.08">855-16 15 0,'0'0'93'0,"0"0"-1"0,0 0-2 0,0 0-1 16,0 0-9-16,0 0-2 0,0 0-10 15,0 0-3-15,0 0-10 0,0 0-9 16,0 3-6-16,0-3-4 0,0 0 4 16,0 3-1-16,0-1-4 0,0 2-10 0,0-2-8 15,0 1-5-15,0 2-6 0,8 1-4 16,-8-1 0-16,3 3 0 0,-3 1-1 16,0-4 0-16,0 4 1 0,8-4 0 15,0 4-1-15,-8-4 0 0,0 0 1 0,3 1 0 16,-3-2-2-16,8 2 0 0,-8-3 0 15,8 3 1-15,-8-4 2 0,3-2-2 16,-3 3 2-16,8 0-1 0,-8-3 0 0,4 0 1 16,-4 0-3-16,7-3 0 0,-7 0 3 15,8 1-1-15,-4 0 0 0,-4-5-2 16,0 1-2-16,7 2 2 0,-3-5 0 0,-4 4 0 16,8-3-2-16,-1 0 2 0,-7 3 1 15,0-4 0-15,4 4-1 0,-4-4-2 0,0 4-1 16,0 2-1-16,8-3 0 15,-5 1-3-15,-3 2 3 0,0 1 2 16,0 2 2-16,8-4 2 0,0 4-2 0,-8 0 4 16,3 0-4-16,-3 4-2 0,8-2 2 0,0 1 0 0,-8 0 2 15,3 2-2-15,-3-2 0 0,8 2 0 0,-4-2-2 16,3 6 2-16,1-7-1 0,-4 3 2 16,3 2 1-16,-3-2-2 0,4-4 0 0,-1 6 1 15,-3-4 1-15,4 2-2 0,-5-2 0 31,5-1 2-31,0 1 4 0,-8-3 5 16,3 0 7-16,-3 0 1 0,8 0-4 0,0 0-4 16,-8-3 0-16,0 1 2 0,0-3 2 15,3-1-3-15,-3-1-3 0,0 3 1 0,-3-2 1 16,3-2 3-16,0 2-3 0,0 1-8 16,0-3-1-16,-8 2-2 0,8 1 2 0,-8-4 0 15,8 4-2-15,0 0-3 0,0-1 0 16,0 1 1-16,0-1 1 0,-3 0-17 15,3 4-36-15,0-4-51 0,0 4-59 0,0-2-51 16,0 4-48-16,0-2 0 0</inkml:trace>
  <inkml:trace contextRef="#ctx0" brushRef="#br0" timeOffset="4071.9">1765-173 15 0,'0'0'93'0,"0"0"8"0,0 0 5 0,0-3-4 16,8 3-1-16,-8 0-1 0,7 0 3 15,-7-2 1-15,0 2 1 0,4-2-1 16,-4-3 0-16,15 3 15 0,-15 0 21 16,4-2 24-16,7 0 19 0,-3 1 9 0,3-3-7 15,-3 1-10-15,3-1-27 0,1 1-32 16,3-3-33-16,-4-1-26 0,-7 4-21 16,11-1-13-16,-11-2-11 0,7 2 0 0,5 1-9 15,-13 0-3-15,5 2-1 0,-4-3-2 16,11 4-6-16,-15-1 4 0,4 0 2 15,3 1 9-15,1-2-2 0,-8 4 1 16,4 0-8-16,-4-2 1 0,0-1 2 0,0 3-1 16,7 0-35-16,-7-2-63 0,0 2-87 15,0 0-79-15,0-3-68 0,0 3-55 0,0 0-44 16,0 0-3 0,0 0 65-16</inkml:trace>
  <inkml:trace contextRef="#ctx0" brushRef="#br0" timeOffset="3566.51">1731-398 54 0,'0'-3'175'15,"4"3"8"-15,-4-5 5 16,0 5-5-16,0-4 7 16,7 4-8-16,-7 0-4 0,8 0-1 0,-8 0 2 0,0 0-1 15,4 4-4-15,-4-4-9 0,0 5-30 16,7-2-34-16,-3 3-38 0,-4-1-21 15,8 0-16-15,-1 4-9 0,-7-1-4 16,4 3-5-16,4-1-6 0,-1 2-2 0,-7 2 3 16,4-3 0-16,4 3-1 0,-5-1-1 15,5 1 1-15,0 0-1 0,-5-1 1 0,9 0-4 16,-5 2-2-16,1-4 2 0,-4 0 4 16,11 0-1-16,-4 1 2 0,-7-2-2 15,11 1-2-15,-11-3-2 0,7-2 2 16,5 2-11-16,-13-1-12 0,9-3-13 0,3 1-5 15,-11-2-9-15,3 3-9 0,1-3-6 16,-4-1-8-16,7 1-12 0,-3-3-25 16,-1 2-22-16,-7-2-26 0,4 0-22 15,-4 0-31-15,8 0-28 16,-5-2-23-16,-3 2-24 0,0 0-5 16,0 0 36-16</inkml:trace>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75"/>
    </inkml:context>
    <inkml:brush xml:id="br0">
      <inkml:brushProperty name="width" value="0.09333" units="cm"/>
      <inkml:brushProperty name="height" value="0.09333" units="cm"/>
      <inkml:brushProperty name="fitToCurve" value="1"/>
    </inkml:brush>
  </inkml:definitions>
  <inkml:trace contextRef="#ctx0" brushRef="#br0">-1 2556 226 0,'0'-1'222'0,"0"1"-29"0,0-4-19 15,6 3-5-15,-6 1 2 0,0-3 6 0,-6 0 5 16,6 1-2-16,0-1-13 0,0 1-23 16,0 2-28-16,0-6-22 0,0 5-11 0,0-4-2 15,0 2 4-15,0-2 3 0,0 0 0 0,0 1-6 16,6 0-9-16,-6-4-7 0,7 1-7 16,-7-2-4-16,3-1-6 0,4 1-10 0,-7-4-10 15,3-2-9-15,3-2-7 0,1-2-4 0,-4 0 0 16,3-3-2-16,-3 1 0 0,4-7-7 15,0 1 0-15,-4-3-2 0,10 0 2 0,-10-2 0 0,3-2 0 16,-2 0 0-16,2-8-1 0,1 0-2 0,2-4-2 16,-9-3 1-16,4-6-1 0,8-1 2 15,-12-11-3-15,4-5-10 0,6-2-11 0,-10-5-10 16,6-4-3-16,0-2-112 0,-2-9-66 16,-4 0-31-16,6 4 93 0,0 5 58 15,-6 2 36-15,0 5 21 0,0 5 17 0,4 1 10 16,-4 4 6-16,0 4 6 0,6 1-1 15,-6 8-2-15,0-1 3 0,0 2 1 16,0 2-2-16,4 8-1 0,-4-1 1 16,6 5-2-16,0 3 0 0,-6 2-13 0,4 4-22 15,3 1-31-15,-4 2-19 0,-3 1-11 16,6 6-12-16,1 0-25 0,-7 1-45 16,3 5-67-16,-3 2-66 0,0-4-11 15,0 6 54-15</inkml:trace>
  <inkml:trace contextRef="#ctx0" brushRef="#br0" timeOffset="1">183-54 62 0,'0'-3'119'0,"-6"3"6"15,6-3-7-15,-4 1-10 0,4-1-11 16,0 2-4-16,0-3 5 0,0 3 0 16,0-5-4-16,0 4-8 0,0 0-15 15,0-1-10-15,0-3-17 0,0 4-14 0,0-4-11 16,0 3-8-16,10-2-1 0,-10 0 11 15,4-2 13-15,8-1 19 0,-1-1 13 16,-2 1 5-16,1-3 6 0,13-1 8 16,-7 2 14-16,3-5 11 0,0-2 6 0,14 0-1 15,-1 0-10-15,-2-6-14 0,12 0-22 16,-4-1-7-16,8-6 2 0,2-3 3 0,4-3-12 16,-7-1-20-16,7-5-13 0,6 0-12 15,-6-3 0-15,0-2-3 0,6-2 2 16,-6-1-6-16,6 0-3 0,0 1-3 15,-5 1-2-15,-2 3 4 0,1 5 1 0,-4 0-1 16,4 5 2-16,-10-2 0 0,4 5-1 16,-4-2 0-16,6 1-1 0,-6 4-2 15,-6 2-2-15,-1 0 1 0,1-1-1 0,-4 4 2 16,1 1-3-16,-8 3-38 0,-5 0-74 16,6 3-90-16,-3 2-76 0,-8 2-49 15,-1 1-51-15,2 3-48 0,0-4 2 0,-6 4 73 16</inkml:trace>
  <inkml:trace contextRef="#ctx0" brushRef="#br0" timeOffset="2">1805-1401 42 0,'0'-1'49'0,"0"1"-2"16,-3 0 5-16,3 0 3 0,0 0 1 16,0-4-7-16,0 4-11 0,0 0-7 15,0 0-3-15,0-3 5 0,0 3 4 0,0 0-1 16,0 0 3-16,0 3-3 0,0-3-6 16,0-3-8-16,0 3-7 0,0 0-6 0,-6 0-6 15,6 0 0-15,0-1 0 0,0 1-3 16,0 0-1-16,0 0 1 0,0 0 0 15,0 0 0-15,0 0 0 0,0 0 0 16,0 0-2-16,0 0 2 0,0 0-3 0,0 0 1 16,0 0-1-16,0 0 1 0,0 0-2 15,0 0 0-15,0 0 1 0,0 0 2 16,0 0-1-16,0 1 2 0,6-1 0 16,-6 0 2-16,0 0-1 0,0 0 0 0,0 0-1 15,0 0 0-15,0 0-2 0,0 0-14 16,0 0-26-16,0 0-49 0,0 0-61 15,0 0-53-15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10T15:22:24.940"/>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3372 3790 110 0,'-4'-2'162'16,"4"2"17"-16,0 2 3 0,0-2 1 0,0 3-3 0,0 0-1 16,0-3 11-16,0 3 13 0,0-3 16 15,0 0 14-15,0 0 8 0,0 3 5 0,0-3-15 16,4 2-31-16,-4-2-44 0,0 3-34 0,7-3-23 16,-7 2-18-1,8 1-12-15,-8 1-4 0,4-2 0 16,3 1 1-16,-3-1-4 0,4 5-5 0,-1-5-7 0,-3 3-2 15,4 0-4-15,-5 2 2 0,13-2-4 16,-13 0 1-16,9 1 5 16,3-1 4-16,-11 0 2 0,11 2-4 0,-4-5-2 15,1 3-4-15,-1 1 5 0,0 0 2 16,5-1 0-16,-5 4-6 0,0-7-3 0,1 3 0 16,3 0 3-16,-4 2-3 0,-7-2-7 15,11 1-7-15,-11-1-4 0,7 0 0 16,4-1-4-16,-11-1 0 0,11 2 0 15,-3-4 4-15,-8-1 1 0,11 7 3 0,-4-7-3 16,-7 2-3-16,11 1-5 0,-11-3-5 16,3 3-5-16,1-3-3 0,3 3 0 0,-7-3-2 15,-4 0 2-15,15 2 8 0,-15-2 14 16,4 0 16-16,4 4 7 0,-8-4-4 16,0 3-9-16,0-3-8 0,4 0-9 15,-4 0-7-15,0 2-6 0,0-2 0 0,0 0-1 16,0 0-1-16,0 0-3 0,0 0-23 15,0 0-62-15,0-2-136 0,-4-1-162 16,4-1-237-16,0 2-211 0,-8-4-159 16,4 1 87-16,-11-2 222 0,11 3 265 15</inkml:trace>
  <inkml:trace contextRef="#ctx0" brushRef="#br0" timeOffset="-2979.13">2943 3968 41 0,'-4'0'128'16,"4"-1"5"-16,0 1 5 15,0 0 5-15,0 0-70 0,0-3-41 16,0 3-26-16,0 0 61 0,0 0 37 0,0 0 17 0,0 0 12 16,0 0 12-16,0 0 12 0,-7 0 11 15,7 0 9-15,0-2 3 0,0 2 5 0,0 0 0 16,0-3-8-16,0-1-16 0,0 4-20 15,0 0-17-15,0 0-10 0,0-2-24 16,0 2-18-16,0-3-27 0,0 3-4 16,0-3-1-16,7 3 0 0,-7-2-2 0,0-2-7 15,0 4-3-15,4-2-1 0,-4 2 1 16,0-4 0-16,8 3-2 0,-1 1 1 16,-3-3-5-16,-4-1-5 0,12 2-6 0,-12-1-1 15,15 1 1-15,-11-1-4 0,11-2-4 16,-12 1-3-16,5-1 2 0,3 0 2 15,1-1 1-15,-1 1 6 0,4 0 14 16,-11-4 7-16,15 4 5 0,-8-4-6 0,5 1-2 16,-5-1-8-16,8 4-7 0,-15-2-1 15,15-2-3-15,-8 0 1 0,4 1-4 0,-3 3-1 16,-1-4-4-16,-3 4-4 16,3-1 2-16,0 1 0 0,-3 1-2 0,-4-3 2 15,11 1 0-15,-11 4 4 0,3-1 0 16,-3 1 4-16,-4-2-1 0,8 1 1 0,-1 1-5 15,-7-1 0-15,0 3-3 0,0-3-25 16,4 0-39-16,-4 3-55 0,0-2-70 16,0 0-120-16,-4 2-146 0,4-4-128 15,0 4-77-15,0 0 34 0,-7 0 110 0,-1 0 179 16</inkml:trace>
  <inkml:trace contextRef="#ctx0" brushRef="#br1" timeOffset="42426.81">3398 4235 58 0,'0'0'55'0,"0"0"-7"0,0 0-9 0,0 0-5 0,0 0-3 0,0 0-5 16,0 0 2-16,0 0 1 0,0 0 7 0,0 0 9 16,0 0 3-16,0 0 6 0,0-1 2 0,0 1 10 15,0 0 4-15,0 0-79 16,0 0-49-16,0 0-34 0,0 0 60 0,0 0 34 16,0 0 25-16,0 0 21 0,0 0 9 15,0 0 6-15,0 0 7 0,0 0 4 0,0 0 2 16,0 0 4-16,0 0 4 0,0 0 3 15,0 0 1-15,0-4-3 0,0 4 0 16,0 0-2-16,0 0 1 0,0 0-4 0,0 0-1 16,0 0 1-16,0 0 4 0,0 0 5 15,0 0 0-15,0 0-2 0,0 0-4 16,0 0-15-16,0 0-11 0,0 0-15 16,0 0-14-16,0 0-13 0,0 0-4 15,0 0-6-15,0 0-6 0,0 0 0 0,0 0-1 16,0 0 8-16,0 0-3 0,0 0-1 15,0 0 0-15,0 0 12 0,0 0 24 16,4 4 26-16,-4-4 8 0,0 0-10 0,0 1-15 16,0-1-10-16,0 0-11 0,0 0-11 15,0 0 1-15,0 4 13 0,8-4 18 16,-8 3 11-16,7-3-6 0,-7 1-13 16,0-1-10-16,0 5 14 0,0-3-1 0,4-2 0 15,-4 2-17-15,8 1 0 0,-8-3 6 31,0 3 8-31,3-3 20 0,-3 3 17 16,8 0 2-16,0-3-18 0,-8 6-13 0,3-6-4 0,-3 2 10 16,8 1-12-16,-4 3-14 0,-4-4-13 15,7 3 0-15,1-2 2 0,-8-1 2 16,4 5-1-16,3-2-4 0,1-3-2 0,-8 5-2 16,0-1-6-16,4-5 6 0,3 4 7 15,-3-1 22-15,-4 1-4 0,8-2-3 16,-1-1-7-16,-7 5-4 0,12-5-7 15,-12 3-6-15,3-2 0 0,-3 3 2 0,8-3-3 16,0-1-1-16,-5 3-1 0,-3 2 0 16,15-5 1-16,-15 1 6 0,12 2 14 15,-12-2 9-15,4 3 4 0,3-4-6 0,1 1-9 16,-4 3-10-16,3-3-7 0,-3 2 2 16,4-3 1-16,-1 4 3 0,-3-3-2 15,4 0 2-15,-5 2-1 0,5-2 1 16,-1 2 2-16,-3-2 5 0,11 2 2 0,-11-1 1 15,4 1-4-15,-4-2-4 0,3 2-4 16,1-2 0-16,3 1-1 0,-7 0 1 16,4-1-1-16,3 3 0 0,-4-4-15 0,1 3 2 15,3-2 5-15,-7 3 13 0,11-3-5 16,-11 2-7-16,4-2 2 0,-4-2 8 16,11 6 12-16,-4-2 6 0,-7-2 0 0,4 1-5 15,3 1-4-15,-4-2-7 0,1 2-7 16,3 1 1-16,-7-4 5 0,11 3-1 15,-11 1 3-15,4 0-2 0,3-3 0 0,-3 1-3 16,-4 3 1-16,7-5-4 0,4 2 1 16,-11 0-3-16,11-1-2 0,-11 3-1 15,3-1 0-15,5-3-2 0,-5 5 4 16,5-5-4-16,-8 3 4 0,3-1-4 0,1-2 1 16,-5 1-1-16,5 0 2 0,0-1 0 15,-5 4-1-15,5-3 3 0,-4 0-3 16,3-1 1-16,1 1 1 0,-8-1 1 0,4 4-1 15,3-3-6-15,-3 0 4 16,-4-1-2-16,8 1 4 0,-1 0-3 0,-7 3 0 16,4-4-1-16,-4 1 1 0,8-1 3 15,-5 2 3-15,-3-2-1 0,0 1-4 0,8 0 0 16,-8-3-3-16,8 2 3 0,-8-2-1 16,0 4 1-16,0-2-1 0,0-2 0 15,0 0 2-15,3 0 0 0,-3 3 1 0,0-3-3 16,0 0 0-16,0 2-4 0,0-2-2 15,0 0 3-15,0 3 4 0,0 0 4 16,8-3-2-16,-8 0-2 0,0 0-1 0,0 3 0 16,8-3 2-16,-8 0 9 0,0 3 0 15,0-3-6-15,0 2-10 0,0-2 4 16,0 0 3-16,0 0 1 0,0 3 0 0,0-3 2 0,0 0 0 16,0 0 3-16,0 0-5 15,0 0 0-15,0 0 0 0,0 0-3 16,0 0 2-16,0 0-2 0,0 0-2 0,0 0 1 0,0 3-2 15,0-3 5-15,0 0 0 0,0 0-2 16,0 0 0-16,0 0 0 0,0 0 0 16,0 0 2-16,0 0-1 0,0 0 2 0,0 0 5 15,0 0-4-15,0 0 0 0,0 0-4 16,0 0 0-16,0 0-2 0,0 0-7 16,0 0 6-16,0 0-2 0,0 0 5 15,0 0 0-15,0 0 1 0,0 0 1 0,0 0 7 16,0 0-7-16,0 2-1 0,0-2-8 15,0 0-1-15,0 4 1 0,-8-4 2 16,8 2 5-16,0-2 6 0,0 3-3 0,-8-2-1 16,8 3-4-16,0-1 5 0,0-3-3 15,0 3-3-15,0 0 2 0,0-1-2 16,0 1 1-16,0-1 1 0,-3 1 1 0,3 1 1 16,0-2-1-16,0 2 0 0,0 0 0 15,0 1-3-15,0 1 3 0,0-1 0 16,0 2-3-16,0-2 3 0,0 0-1 15,0 4 5-15,0-2-1 16,0-1 2-16,0 3-5 0,0 0 0 16,0-1 1-16,0-1 2 0,0 5 0 0,0-4-1 15,0 3 1-15,0-3-3 0,0 3 0 16,0 0-3-16,0 0 2 0,0 0 1 0,0 0 0 16,0 0 2-16,0 0 3 0,0 0-4 15,0 0-1-15,0-3-1 0,0 4 2 16,0-2 2-16,0 1 1 0,0 1-4 0,0-5-2 15,0 5 1-15,0-1 4 0,3-1-3 16,-3 1 0-16,0-2 0 0,0 2 4 16,0 0-2-16,8-1 1 0,-8 2-2 15,8-1 2-15,-8-3 0 0,0 6-1 0,0-6 1 16,3 6 0-16,-3-3 1 0,8 0-1 16,-8 0 0-16,0 3-3 0,0-4 0 15,4 4 0-15,-4-2 0 0,0 2 0 0,0-3 3 16,7 4-1-16,-7-3 0 0,8 2-2 15,-8-1-2-15,0 2 4 0,0-5-1 16,0 3 1-16,4 1-4 0,3-1 2 0,-7 0 0 16,0 0-1-16,4-2 0 0,-4 3 2 15,0 0 2-15,8-4 1 0,-1 1-4 16,-7 1 1-16,0 2 0 0,4-4 3 16,-4 1-4-16,0 3-4 0,8 0 3 0,-1-4 1 15,-7 4 1-15,0-2 5 0,4 1-5 16,-4-1 1-16,8-1-3 0,-8-1 2 15,0 2 1-15,0-1 0 0,3-1 1 16,-3 2-1-16,0-2 2 0,0 1-4 0,0 1-2 16,8 2-1-16,-8-7 1 0,8 7 2 15,-8-2-1-15,0 0 1 0,3 0-1 0,5 2 1 16,-8-3 1-16,0 3 2 0,4-1 0 16,-4-2 2-16,0 3-3 0,7-1-1 15,1 2-2-15,-8-1 0 0,0-2 1 16,0 2 1-16,0 0 2 0,4 0 3 0,-4 0-4 15,0 0-1-15,7 0-1 0,-7-1 2 16,0-2-2-16,0 6-1 0,0-3 1 16,0-3 1-16,0 3-1 15,0-4 2-15,0 0 0 0,0 5-1 0,0-4-1 0,0 0 0 16,0 0 4-16,0 1-6 0,0-2 4 16,0 1-4-16,0 0 2 0,0-2-5 0,0 2 3 15,0-1 2-15,4-1 2 0,-4 3 1 16,0-4-1-16,0 2-1 0,0-2-2 0,0 3 1 15,0-2 1-15,0 1-1 0,0-1 1 16,0-1-2-16,-4 3 2 0,4-2 0 16,0-2 2-16,0 5 0 0,0-4-1 15,0 0-5-15,0 3 1 0,0-3 1 0,0 0 2 16,0 1-1-16,0-1 0 0,0 0-3 16,0 0 6-16,0-2-3 0,0 6 5 15,0-7-7-15,0 2 4 0,0 2-2 16,0-1-3-16,0 1 1 0,0-2 2 0,0-1 2 15,0 2-1-15,0-2-1 0,0 2 0 16,0-3 2-16,0 4-2 0,0 0-2 16,0-1-1-16,-7 0 3 0,7-3 0 0,0 3 0 15,0 1-1-15,0-4-1 0,0 4 5 16,0-1-3-16,0-2 0 0,0 1 2 16,0 0-4-16,0-2 2 0,0 3 0 0,0-2 2 15,0-1-2-15,0 4 3 0,0-4-1 16,0 3 0-16,0-2-2 0,0 0 4 15,0 2-1-15,0-3-2 0,0 2-3 16,0 0-3-16,0-2 2 0,0 4 3 0,7-2-12 16,-7-1-5-16,0 2 5 0,0-2 16 15,0-1 7-15,0 3-5 0,0-2 1 16,0-1-4-16,0 3 0 0,0-2 2 0,0 2-5 16,0-2 1-16,0 1 0 0,0-1 1 15,0 0-2-15,0 0 1 0,0 1 4 16,0-3 1-16,0-2-1 0,0 4-2 15,0 0-3-15,0-4-1 0,0 1-3 0,0 0 1 16,0-3 0 0,0 2 3-16,0 2 3 0,0-2-1 0,0-2-2 15,0 3-1-15,0-3-12 0,0 2-2 0,0-4-23 16,0-1-46-16,0 1-133 0,0-2-152 0,0-1-239 16,4-3-229-16,-8-1-149 0,4-2 106 15,0-3 244-15,0 8 250 0</inkml:trace>
  <inkml:trace contextRef="#ctx0" brushRef="#br1" timeOffset="44600.2697">4289 6897 33 0,'-3'3'113'16,"3"-3"-6"-16,0 0-2 15,0 2 3-15,0-2 3 0,0-2 6 0,0 2 0 0,0 0 2 16,0-3-6-16,0 3-1 0,0 0-1 15,0 0 2-15,0 0 6 0,0-1 9 0,0 1 9 16,0 0 8-16,0 0 5 0,0 0-5 16,0 0-4-16,0 0-14 0,0 0-11 0,0 0-17 15,0 0-14-15,0 0-9 0,0 0-6 0,0-5 1 16,0 5 1-16,0-2 8 0,0 2 8 16,0-3 15-16,0 0 13 0,0 3 18 0,0-2 17 15,3 2 17-15,-3 0 10 0,0 0 4 16,0-4-3-16,0 4-2 0,0 0-21 0,0 0-31 15,8-2-33-15,-8 2-20 0,0 0-13 0,4-3-13 16,-4 3-11-16,7-1-10 0,1-3-9 16,-8 1-6-16,4 2-4 0,3 1 0 0,-3-5-6 15,-4 3 0-15,8 0 0 0,-1-2 5 16,-3 2 9-16,-4-2 12 0,8 4 13 0,-1-2 9 16,-3 2-2-16,4 0-1 0,-8-3-5 0,3 3-5 15,5 0-5-15,0-3-4 0,-8 3-1 16,3 0-1-16,5 0-5 0,-8 0 0 0,4 0-4 15,-4 0-1-15,7 0-5 0,1 3-1 16,-8-3-1-16,4 0-4 0,-4 3-3 0,0-3 6 16,7 2 1-16,1-2 9 0,-8 4 1 0,4-2-1 15,-4 2 0-15,7-2-6 16,-7 0-1-16,0 3-2 0,0-4 4 0,4 6-4 16,-4-6-2-16,0 2-1 0,0 3 4 0,8-4-5 0,-8 4 2 15,0-4-2-15,7 3 1 0,-7-4-4 0,0 2 5 0,0-1-5 16,0 4 3-16,0 0-2 0,0-4 3 0,0 1-2 31,0 2-2-31,0 1 0 0,0-1 4 0,-7-2 2 16,7 3-3-16,-8-1-3 0,8 1 2 0,0 0 0 15,0-1 1-15,-4 4-5 0,4-4 2 16,-7 0 0-16,3 1 2 0,4-1-1 0,-8 0-2 16,1 2 2-16,3-2 2 0,4-3-2 0,-8 2-2 15,1 4-2-15,3-3 2 0,-4-3 1 16,5 4 2-16,-5-3 0 0,0 0-1 0,5-1-1 15,-9 1-1-15,5-2-1 0,-1-1 3 0,4 5 0 16,-3-2 0-16,-1-3-2 0,4 0 4 0,-7 0-1 16,3-3-1-16,1-2-4 0,3 4 3 15,-4-2-4-15,5 1-4 0,-5-4 3 16,0 0 1-16,5 0 5 0,-5 2 2 0,4-5 0 16,4 7-1-16,-7-3 0 0,-1-2-4 0,4 2 4 15,4 0-2-15,-7 1 1 0,7-1-4 0,-8 0 3 16,8 3 0-16,-4-5-2 0,4 5 2 15,0-1-2-15,0 1 4 0,0-4-2 0,0 0 2 16,0 4-4-16,0-1 2 0,0 0-2 16,0-3 0-16,4 4-1 0,-4-3 3 0,0 1 0 15,8 2 7-15,-1-1-7 0,-7 0 2 0,4 1-10 16,-4-1 7-16,15 0-3 0,-15 3-3 16,12-6-2-16,-12 6 8 0,3-2 7 0,5-1 0 15,0 2-6-15,-5 1 1 0,5-5-1 16,-4 5 2-16,3-2-4 0,1 2-1 0,-4-3 1 15,3 3 3-15,-7-3-1 0,4 3 3 0,4 0-9 16,-1 0 5-16,-3 0-1 0,-4 3 5 16,8 0 3-16,-1-3-3 0,-7 2 1 0,4 3-2 15,4-4-1-15,-8 2 0 0,3-1 0 16,-3 4-1-16,0 0-1 0,0-4 4 0,8 1-3 16,-8 0 0-16,8-1-1 0,-8 4 2 0,0-3 1 0,0 2-2 15,0-2-2-15,0 3 4 0,0-4 3 0,-8 4-2 16,8-4-1-16,-8 4-1 0,8-3 0 0,0 2 3 15,-3 1-10-15,3-3 3 0,-8-1-4 16,4 3 14-16,4-1-5 0,-7-1 0 0,-1-1-1 16,4 1 1-16,4-3 2 0,-7 0-1 15,-1 0-3-15,8 0-4 0,-4 0-6 0,4-3 3 16,-7 3 5-16,3-2 2 0,4-1-4 0,0-1 1 16,0-1-3-16,0 3 2 0,0-1-13 15,0 1-24-15,0-2-55 0,0 1-158 0,0 3-232 16,0-5-263-16,0 5-299 0,0 0-59 15,0 0 131-15,0 0 357 0,0 3 240 0</inkml:trace>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78"/>
    </inkml:context>
    <inkml:brush xml:id="br0">
      <inkml:brushProperty name="width" value="0.09333" units="cm"/>
      <inkml:brushProperty name="height" value="0.09333" units="cm"/>
      <inkml:brushProperty name="fitToCurve" value="1"/>
    </inkml:brush>
  </inkml:definitions>
  <inkml:trace contextRef="#ctx0" brushRef="#br0">110 17 51 0,'-7'0'127'0,"7"0"3"15,0 0-4-15,0 0-16 0,0-2-17 0,0 2-23 16,0 0-20-16,-4 0-16 0,4 0-14 15,0 0-6-15,0 0-4 0,0 0 11 16,0 0 17-16,0 0 24 0,4 2 16 16,-4-2 12-16,0 0 9 0,0 2 9 0,7 1 5 15,-1-3 0-15,-3 3-12 0,-3-1-13 16,13 3 8-16,-4-2 19 0,-5 3 13 16,9 0-12-16,-4-2 6 0,-5 4 20 0,12 0 24 15,-6 1 8-15,2-1-9 0,-2 1-14 16,7 0-28-16,-8 0-22 0,8 3-18 15,-8 1-14-15,7-1-3 0,3 3-6 16,-2 3-7-16,6-4-14 0,-11 6-9 0,18 2-6 16,-11-1-2-16,7 8-5 0,-1-5-4 15,1 3-1-15,0 3 17 0,0-3 16 16,6 6 13-16,1-4-19 0,-8 1-14 16,5-2-10-16,8 2-1 0,-8 0 2 0,2-1-5 15,4 2 1-15,-4-2-2 0,0-1 2 16,-3-1 0-16,-3 5 7 0,6-2 4 15,1-3 2-15,-7 2-2 0,-7-2-1 0,7 3-2 16,-1-3-6-16,-2 3-3 0,-4-6 0 16,-2 1-2-16,-1-4-4 0,0 3-3 15,0-5-4-15,-6 0 1 0,0-3 1 0,0 1 18 16,2-2-7-16,-2-1-4 0,-6-1-17 16,8-2 2-16,-8 1 2 0,2-5-2 15,3 3-2-15,-2 0-45 0,-3-3-77 16,2 1-87-16,0-3-129 0,-2 2-160 0,2-3-190 15,-3 4-84-15,-3-3 84 0,13-2 189 16,-13-1 199-16</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79"/>
    </inkml:context>
    <inkml:brush xml:id="br0">
      <inkml:brushProperty name="width" value="0.09333" units="cm"/>
      <inkml:brushProperty name="height" value="0.09333" units="cm"/>
      <inkml:brushProperty name="fitToCurve" value="1"/>
    </inkml:brush>
  </inkml:definitions>
  <inkml:trace contextRef="#ctx0" brushRef="#br0">-2149-281 7 0,'0'-3'66'16,"-3"3"6"-16,3-2 19 0,0 2-3 0,-7-3-1 16,7 3-11-16,-2-1-3 0,2 1-8 15,0-3 3-15,0-1-2 0,-7 3 4 16,7-2 0-16,-7 3 4 0,7-2 2 16,0-3 2-16,0 2-1 0,0 0-1 0,0-1-1 15,0 2-4-15,-3-1 4 0,3 0 9 16,0 3 6-16,0 0 7 0,0 0 6 0,0 0 9 15,0 3 8-15,0-3 3 16,0 3 0-16,-6-1-5 0,6-2-8 0,0 3-11 0,0-3-12 0,0 1-6 0,0-1-5 31,0 0-8-31,0-1-12 0,6 1-9 0,-6-3-15 16,0 3-6-16,0-2-9 0,0-1-2 0,3 0-2 16,-3 3-4-16,0-5 1 0,7 5-2 15,0-1-4-15,-7-2 1 0,2 1-2 0,5 2-1 16,-7-3 0-16,3 3 0 0,-3-3 0 15,13 3 0-15,-10-5-2 0,-3 5 2 0,10-2-1 16,3-1-1-16,-10 2 2 0,10-5 15 0,-3 4 20 16,0-1 19-16,6 1 1 0,-7-1-6 15,1-1-12-15,13 0-12 0,-14 0-7 0,8 2-5 16,-1-4-2-16,-4 1-5 0,5 1 2 16,-1 1 12-16,0-2 16 0,0 4 9 0,0-5-4 15,-2 3-13-15,8 0-7 0,-6-1-6 0,0 2-6 16,-3-1-8-16,4 0 1 0,5 1-1 15,-6-1 3-15,-3 3-3 0,4-4-1 0,5 4 0 16,-6-2-1-16,4 2 13 0,-1-3 42 16,-3 0 52-16,7 3 36 0,-4-2-6 0,4 2-25 15,-10-2-31-15,16 2-28 0,-10-3-20 0,0 0-7 0,4 0-10 0,-4 2-6 16,7-2-4-16,0-2 1 0,-3 3-1 0,-4 2 0 16,7-2-1-16,0-1-2 0,3 0-1 0,-3 1 3 15,-7-1-3-15,7 1 2 0,0 2-3 16,0-3 2-16,6 3 4 0,-6-2-2 0,6 2-1 15,-6-3-2-15,4 3 0 0,-5 0 0 0,4 0-2 16,-3 0 1-16,3 3-2 0,-3-1 0 16,0 1-1-16,0-1 0 0,-3 3-3 0,-4 1 3 15,7-2 1-15,-4 1 2 0,-2 2-2 0,2-1 0 16,-5 1 0-16,-5 2 0 0,4-1-4 16,7 4 2-16,-13-2 0 0,6 2 3 0,0 1 0 15,-6-4 1-15,6 4 2 0,-13-1-2 16,13 1-1-16,-6-1 1 0,3 3 2 0,-3-4-4 15,-7 2-1-15,10-1-2 0,-10 1 2 0,7-1 2 16,-4 1 1-16,1-1 0 0,-4 1-4 16,3-3 2-16,1 0 3 0,-7 0 0 0,0 2 1 15,0 2-1-15,0-6 1 0,0 5-1 16,-7-2 1-16,1-1 0 0,3-1-1 0,-4 2-3 16,1 0-1-16,-4 0 1 0,7-2 1 0,-10 0 5 15,10 3-1-15,-7-3-3 0,-3 0-7 16,3 2 7-16,1-1 0 0,-1 0 1 0,-6 0 0 15,6-1 0-15,-6 2-1 0,0-3-1 16,0 0 1-16,-1 3 0 0,-2-1-1 0,-4-2 1 16,4 0 0-16,-4 2 0 0,4 0-2 0,-7-2-2 15,7-1 7-15,-10 3-1 0,3-2-4 16,0-1-5-16,0 1 0 0,-3-1 11 0,3 0-7 16,-6 1-1-16,6 0 1 0,-13-4 3 15,10 1 1-15,3 0 2 0,-12 0-5 0,8 0 0 16,-5-3-2-16,3 1 2 0,-4-1-1 0,4 1 1 15,-4-3 1-15,4 5 4 0,-4-2 11 16,4-3 11-16,0 0 5 0,-4 0-4 0,4 5-10 16,3-5-4-1,-10 0-7-15,9-5 12 0,-8 5-7 16,9 0-4-16,-10-3-9 0,10-2 3 0,-4 2-1 0,2 1-1 0,1-3-1 0,-8-2-3 16,11 2-1-16,-1-6 2 0,-5 5 1 15,1-5 2-15,6 4-4 0,7-3 2 0,-7-2-6 16,0 2 4-16,3-3 1 0,4 1 6 0,-4-3-5 15,11 4 2-15,-5-5-2 0,4 3 1 0,1 1-1 16,-2-1 2-16,1 2-1 0,1 1-1 16,9 0-3-16,-11 0-2 0,5-1-4 15,5 5-37-15,-8-5-87 0,12 5-191 0,-3-5-189 16,3 5-159-16,-7-2-44 0,7 0-33 16,7-1 57-16,-7-2 128 0,0 5 193 15</inkml:trace>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80"/>
    </inkml:context>
    <inkml:brush xml:id="br0">
      <inkml:brushProperty name="width" value="0.09333" units="cm"/>
      <inkml:brushProperty name="height" value="0.09333" units="cm"/>
      <inkml:brushProperty name="fitToCurve" value="1"/>
    </inkml:brush>
  </inkml:definitions>
  <inkml:trace contextRef="#ctx0" brushRef="#br0">-2452 981 58 0,'0'4'148'0,"0"-3"7"0,0 2-3 15,0-1-14-15,0 3-15 0,0-5-22 0,0 3-17 16,0-1-22 0,0 1-9-16,0-3-8 0,0 3 11 15,0-1 18-15,0-2 32 0,4 0 25 0,-4 0 16 16,0 0 7-16,6 0 6 0,0 0 9 0,4 0 0 15,-7 2-7-15,3-2-13 16,5 0-8-16,-2 0-14 0,4 3-15 0,-4-3-14 16,8 2-13-16,-7-2-7 0,5 5-5 15,2-5 2-15,-4 3-1 0,3-1-8 0,10 1-14 16,-3-1-14-16,-4 0-13 0,7 4-7 16,0-4-3-16,-1 1-6 0,5 2-2 15,-4 0-4-15,-1-1 1 0,1 1-2 0,3 0 3 16,-3 3-3-16,12-4-1 0,-12-1-6 0,3 2 13 15,10-2 21-15,-10-1 12 0,3-2 1 16,4 0-14-16,2 0-6 0,-2-2-8 0,0-1-3 16,2 1-6-16,-8-1-3 0,8 0 1 15,-9 1-2 1,4-3 2-16,0 3 0 0,-4-1-1 16,10 1-4-16,-10-3 2 0,3 2 0 15,0 1 2-15,4-3 0 0,-4 0-4 0,4-2 7 16,-7-1-1-16,9 1 2 0,-8-3-5 15,8 0-1-15,-8 2-1 0,-4-2-2 0,5 0 1 16,1 0 1-16,-6 0-2 0,0 3 2 16,-7-2-1-16,7 1 0 0,4 0-1 15,-11 3-3-15,0-2 5 0,4-1 1 0,-4 1-23 16,4 2-32-16,-7-2-35 0,3-1-16 0,0-2-25 16,-2-2-49-16,5 1-79 0,-5 2-81 15,-4-1-62-15,2-2-26 0,8-1-33 0,-7-4-34 16,-2 0 34-16,2-3 105 0</inkml:trace>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81"/>
    </inkml:context>
    <inkml:brush xml:id="br0">
      <inkml:brushProperty name="width" value="0.09333" units="cm"/>
      <inkml:brushProperty name="height" value="0.09333" units="cm"/>
      <inkml:brushProperty name="fitToCurve" value="1"/>
    </inkml:brush>
  </inkml:definitions>
  <inkml:trace contextRef="#ctx0" brushRef="#br0">-2310-91 32 0,'0'0'160'16,"0"0"14"-16,0-3-1 0,0 3-16 15,0 0-32-15,0 0-29 0,0 3-27 0,0-3-21 16,0 0 1-16,0 2 16 0,0-2 26 15,0 4 11-15,0 2 10 0,-7-4 15 16,7 3 12-16,-7 3 0 0,7-1-6 16,-3 3-5-16,3 0 0 0,-6 0 14 0,3 4 10 15,-4 2 14-15,1-4-16 16,2 5-10-16,4 3-26 0,-10 0-18 0,4 2-13 16,0 0-15-16,2 3-12 0,-3 3-13 15,1-4-16-15,6 5-10 0,-3 1-7 16,-4 0-2-16,7-1-2 0,0 1 2 0,-3 4 0 15,3-4-4-15,0 1 0 0,-6-2-7 16,6 4-2-16,0-8 5 0,-7 5-26 16,7-5-53-16,0-2-120 0,0-1-133 15,0 7-106-15,0-8-29 0,0-1 21 0,0-1 29 16,0-1 13-16,-3-3 34 0,3-1 75 16</inkml:trace>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82"/>
    </inkml:context>
    <inkml:brush xml:id="br0">
      <inkml:brushProperty name="width" value="0.09333" units="cm"/>
      <inkml:brushProperty name="height" value="0.09333" units="cm"/>
      <inkml:brushProperty name="fitToCurve" value="1"/>
    </inkml:brush>
  </inkml:definitions>
  <inkml:trace contextRef="#ctx0" brushRef="#br0">210 0 7 0,'0'0'162'0,"-3"0"12"16,-4 1 5-16,7 3-8 0,-2-4-14 15,2 0-11-15,-7 3-11 0,0-1-2 0,4 1 6 16,3 1 7-16,-6-1 5 0,3 2-1 16,-4 1 1-16,0 1 4 0,5 2 3 0,-5 1-7 15,0 1-19-15,-2 3-23 16,6 0-29-16,-11 1-19 0,11 4-19 0,-3 0 13 15,4-2 15-15,-11 5 23 0,10-1-2 16,-8 2-1-16,5 2-11 0,0-5-16 0,3 7-6 16,-10 0-1-16,10-3-8 0,-4 5-13 15,3-3-8-15,4 2-9 0,-12-1-7 16,12 0-3-16,-4-2-5 0,4 0-2 16,-6 0-2-16,3-5 4 0,3 2-3 0,-6 0 0 15,6-4-3-15,-7 0-21 0,7-1-46 16,0-2-99-16,0-3-157 0,0 1-147 15,0-1-120-15,7-4-60 0,-7-1 48 0,0-2 129 16,0-2 187-16</inkml:trace>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83"/>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2260 3669 63 0,'0'3'73'16,"0"0"5"-16,0-3-1 0,0 0-2 15,0-3 0-15,0 0-2 0,0 3-6 0,0-1-7 16,0 1-8-16,-3-3-9 0,3 3-5 0,0-2-6 16,0 2-1-16,0-4-1 0,0 4 9 15,0 0 8-15,0-1 8 0,0 1 3 0,-7 0-3 16,7 0-3-16,0 0 0 0,0 0 3 15,-3 0 6-15,3 0 10 0,0 1 8 0,0-1 4 16,0 4-1-16,0-4-5 0,0 2-8 0,0-2-5 16,0 0-7-16,-6 0-6 0,6 0-5 15,0 0-6-15,0 3 0 0,-7-3-8 0,7 0-5 16,0 1-3-16,0-1-3 0,0 0-6 0,0 0-10 16,0 0-3-16,0 0 2 0,0 0-4 15,0 0 2-15,0 3-4 0,0-3 2 0,0 3 0 0,0-3 0 16,0 0 4-16,0 0-1 0,0 0-3 15,0 0-2-15,0 0 0 0,0 0 4 0,0 0 4 16,0 2 14-16,0-2 9 0,0 0 12 0,7 3 17 16,-7 0 14-16,0 2 1 0,6-4-22 15,-6 3-17-15,0-3-10 0,0 2-8 0,0-1-5 16,3 3-6-16,-3-2 12 0,7 0 25 0,-7 0 21 16,0 1 2-16,3 0-19 0,-3-3-16 15,6 1-11-15,-6 0-1 0,7 1 0 0,-7-3 3 16,3 3 12-16,-3-3 14 15,7 2 6-15,-4 0-11 0,-3-2-14 16,6 3-11-16,1-1-6 0,-4 1 6 0,-3-1 17 16,6-2 9-16,1 6-2 0,-4-4-13 0,4-2-7 15,-7 4-9-15,3-3 10 0,3 6 22 0,1-7 15 16,2 3-1-16,-9 2-17 0,4-3-13 16,2 3 0-16,1-2 17 0,-4 2 12 0,3 0-2 15,1 0-20-15,3 0-13 0,-10 0-6 0,9 0 13 16,-2-1 14-16,2 1 12 0,-5 1-9 15,3-4-12-15,2 3-9 0,-2-2 11 0,-4-2 20 16,10 5 9-16,-10-4-11 0,10 3-21 0,-10-2-7 16,4 2 1-16,-4-3-1 0,10 3-1 15,-3-3-7-15,-7 4-2 0,3-4-2 0,1 2-3 16,-4 2 5-16,3-1 3 0,1-3 3 16,3 1-3-16,-7 5-4 0,3-8-3 0,1 4-3 15,3-2-1-15,-10 1-4 0,2-1-1 0,5 4 0 16,0-5 21-16,-4 2 17 0,3 0 16 15,-2-1-11-15,9 1-14 0,-13-2-14 0,3 5 0 16,10-6 11-16,-13 1 7 0,9 2 1 16,-9 0-11-16,4 0-2 0,3-1 2 0,-1 4 0 15,-3-4-3-15,3-1-7 0,-6 4-2 0,4-3-3 16,2-1-1-16,0 4-2 0,-2-2-2 16,2-1 1-16,0-2 1 0,-3 3 0 0,4 0-1 15,-4-3-2-15,-3 1 4 0,6-1 2 16,1 3-5-16,-7-1-1 0,3-2 2 0,4 4 1 15,-7-4-3-15,3 2-1 0,-3-2-4 0,6 0 0 16,-6 0 2-16,7 2-2 0,-7-2 2 16,0 0-1-16,3 0 10 0,-3 0 3 0,6 0 6 15,-6 0 6-15,0 0 1 0,0 0-6 16,3 0-4-16,-3 0-5 0,0 0-1 0,0 0-6 16,0 0 2-16,0 0-4 0,0-2 1 15,7 2-3-15,-7 0-1 0,0 0-1 0,0-2-4 0,0 2 0 0,7-4 5 16,-7 4 2-1,0 0 4-15,0-2-3 0,0 2 0 0,0-3-7 16,-7 3-16-16,7-1-48 0,0-2-110 0,0 0-169 16,0 1-144-16,0-1-144 0,0-2-136 0,-7 4-139 15,7 1 55-15,-3-2 196 0,3-3 259 16</inkml:trace>
  <inkml:trace contextRef="#ctx0" brushRef="#br0" timeOffset="1">2812 4013 95 0,'7'3'117'0,"-7"-3"-9"0,0 2-11 16,0-2-12-16,0 3-6 0,0-1-8 0,0-2 0 0,0 3 3 15,0 0 6-15,0-3 8 0,0 1-2 16,-7 4-9-16,7-5-14 0,0 0-8 15,0 3 4-15,0-1 9 0,0 1 1 16,0 0-5-16,0-1-2 0,-2 1 5 0,2 1 0 16,0-1 6-16,0-1 0 0,0 3 5 15,0 0-2-15,2 1-3 0,-2-2-5 16,0 0-8-16,0 4-13 0,0-3-14 16,0 2 3-16,7 0 3 0,-7 1 5 0,7-1-3 15,-7 1-7-15,0 2-6 0,0-2-6 16,0 1-5-16,0 1-4 0,3 0-3 0,-3 2-4 15,6-5-2-15,-6 7 1 0,0-6-4 16,4 0 1-16,-4 1-2 0,0 3 4 16,6-6 15-16,1 1 20 0,-7 1 11 15,2-3-9-15,-2 2-9 0,0-2-10 0,0-2-4 16,7 2-5-16,-7-3-1 0,4 4-1 16,-4-5-3-16,0-1-2 0,0 3-2 15,0-1-12-15,0-2-48 0,0 0-93 16,0 0-118-16,0 0-102 0,-4 0-78 0,4-5-70 15,0 4 27-15,0-5 100 0</inkml:trace>
  <inkml:trace contextRef="#ctx0" brushRef="#br0" timeOffset="2">2829 4356 11 0,'0'0'147'0,"0"0"-1"0,0 0-9 16,0 0-13-1,0 0-17-15,0 0-20 0,0 0-17 16,0 0-10-16,0 0 0 0,0 0 12 15,6 0 10-15,-6 0 14 0,0 0 5 0,0 2 6 16,0-2 8-16,0 0 4 0,4 0 14 0,-4 3 8 16,6-1 7-16,1-2-3 0,-7 3-1 15,2 0-7-15,5-2-10 0,-3-1-10 16,2 5-15-16,0-2-17 0,-2 0-17 0,2 2 3 16,1-3-5-16,2 2-6 0,-5-1-10 0,8 2-4 15,-8-2-7 1,3 2-1-16,2-3-5 0,1 3 2 0,-4 0-10 0,4-4 4 0,-3 6 12 15,2-2 2-15,-2-1-12 0,3 2 0 0,-1-1 4 16,1 0 4-16,-4 0-10 0,4 0-6 16,-1-3-5-16,5 2-2 0,-5 1 1 15,-6-2-4-15,11 3 0 0,-5-4-2 0,-5 0 8 16,8 4 3-16,-8-5 0 0,2-1-5 16,1 4-6-16,2-3-7 0,-9-1 4 15,4 3 3-15,2-3 10 0,0 2-3 16,-6-2-4-16,0-2-4 0,4 2-10 0,-4-3-20 15,6 2-54-15,-6-3-74 0,0 0-123 16,0-1-164-16,0 0-152 0,-6-1-106 16,6-2 18-16,-4 2 112 0,4-1 176 15</inkml:trace>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86"/>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 contextRef="#ctx0" brushRef="#br0">2051 3109 8 0,'0'-3'23'0,"0"3"4"0,0 0 6 15,0 0 7-15,0-1 0 0,0 1-1 16,0 0 2-16,0 0-1 0,0-3-1 15,0 3-1-15,0-4-5 0,0 4 0 0,0 0 0 16,0 0-3-16,0-1 2 0,0 1-2 16,0 0-3-16,0 0-1 0,0 0-1 15,0 0 2-15,0 0-1 0,0 0-4 0,0 0 0 16,0-3-4-16,0 3 4 0,0 0-3 16,0 0-1-16,0 0-3 0,0 0 1 15,0 0 3-15,0 0-3 0,0 0 3 0,0 0 2 16,0 0 6-16,0 0 1 0,0 0 0 15,0 0 6-15,0-2 2 0,0 2-3 16,0 0 1-16,0-3-2 0,0 3 2 0,0 0 3 16,0 0-1-16,0-3-2 0,0 3-11 15,0 0 1-15,0 0-3 0,0 0 1 16,0 0 1-16,0-1-2 0,0 1 2 16,3 0-5-16,-3-3-3 0,0 3-1 0,0 0 8 15,6 0 9-15,-6-2 5 0,0 2-2 16,0-3-1-16,0 3-3 15,0 0 1-15,0 0 4 0,0-2 5 16,0 2 1-16,0 0 8 0,0 0 1 16,0 0-2-16,0-3-2 0,0 3-3 15,0 0-5-15,0 0-4 0,0 0-7 0,0 0-5 0,0 0-7 16,0 0-7-16,0 0-3 0,0 0-2 16,0 0 1-16,0 0 0 0,0 0-2 0,0 0-1 15,0 0 2-15,0 3 1 0,0-3-5 16,0 0-1-16,0 0 2 0,0 2 3 15,-6-2-2-15,6 0-1 16,-3 3 0-16,3-1-1 0,0-2 1 16,0 3-3-16,-7-2 3 0,7 2 0 0,-6-3 0 15,6 3 0-15,0-1 0 0,-3 1 0 0,3-2 2 16,0 3-1-16,-7-1 0 0,4-2 0 16,3-1 3-16,0 3-2 0,-7-1-2 15,7 0-4-15,-6 1 3 0,6 3-1 0,0-4 2 16,-3 1 0-16,3 0 2 0,-7-2-2 15,7 2 0-15,-6 0-1 0,6 1 1 16,-3 1 0-16,3-2 0 0,0-2-1 16,-7 5-3-16,4-3 4 0,3 1 3 0,0 0-2 15,-7-2-1-15,2-1 0 0,5 4 1 16,0-2 1-16,-3-1 0 0,3 1-1 16,0 2-5-16,-7-2 1 0,7-1-1 0,-3 0 7 15,3 3-1-15,0-1 0 0,-7-3-1 16,1 4-1-16,6-2 0 0,0 2 0 15,-3 0 0-15,3-3 0 0,0 3 0 16,-7 0 0-16,1 0-1 0,6-2 0 0,0 2 1 16,-3 0 4-16,3 0-2 0,-7-3-1 15,7 3-2-15,0 0 0 0,-4 0 2 16,4-3-1-16,0 3 1 0,-6 0 0 16,0 0 0-16,6-2-1 0,0 1-1 0,-3 2 1 15,3-4 0-15,0 3 2 0,-7-2 0 16,3 4 1-16,4-5-2 0,0 3-1 0,0 0 0 15,-5-2-1-15,5 1-2 16,-7-1 2-16,7-2 1 0,0 6-1 0,-4-7 0 16,4 7 2-16,0-4 1 0,-6 1 1 15,3 1-2-15,3-2 2 0,0 2-5 0,-7-2 1 16,1 3 0-16,6-4 2 0,-4 4 0 16,4-1 2-16,-6 1-1 0,0-3-2 15,6 3-5-15,-4 0 2 0,4-1 1 16,-6-2 6-16,3 2-3 0,3 0-4 0,0 1 1 15,-7 0 2-15,1-6 0 0,6 7 0 16,-4-3 0-16,4 1 4 16,0-1 0-16,-6 1-4 0,3 0 0 15,3 0-1-15,0 1 2 0,-7-2 1 0,1 1 1 0,6-2-3 16,0 2-1-16,-3-1-1 0,3-1 0 16,0 2 4-16,-7 0 1 0,0 0-3 15,7-3-1-15,0 3-1 0,0 0 4 0,-3 0-2 16,-3-2-2-16,6 1 0 0,0 1 2 15,0 0 0-15,-3 0 0 0,3 0-4 16,0 0 4-16,-7 3-1 0,7-5 3 16,-6 4 0-16,6 0-1 0,-3-2-1 0,3 0 0 15,0 0 0-15,-7 0 0 0,7-2-4 16,-3 4 5-16,3-3-1 0,0 1 3 16,-7 1-3-16,1-1 0 0,6-4-1 0,0 5 1 15,0-4 1-15,-3 0 1 0,3 1 1 16,0 2-2-16,0-2-1 0,-7 0 2 15,7-2 1-15,-3 2-3 0,3-1-1 16,0 2 1-16,0-2 0 0,-6 0 0 0,6 1-2 16,-7-2 2-16,7-1 0 0,0 4 0 15,0-4-2-15,0 3 1 0,0-3 1 0,0 1-3 16,0-1 1-16,0 0-2 16,0 0 0-16,0 0 7 0,-3 0-3 0,3 3 0 15,0-3-3-15,0 0 3 0,0 0 2 16,0 0-4-16,0 0 2 0,0 0 0 0,0 0 0 15,3 0 0-15,-3 0 3 0,0 0-3 16,0 0 1-16,0-3-1 0,0 3 0 16,0 0 3-16,0-1-2 0,0 1-1 15,7 0-1-15,-7-3-2 0,0 3 1 0,6 0 2 16,-6-4 1-16,0 4 0 0,0 0 0 16,0 0-1-16,0-1-1 0,0 1 1 15,0 0-1-15,0 0 1 0,3-3 1 16,-3 3 3-16,0 0 0 0,0 0-3 0,7-2-1 15,-7 2-5-15,0 0 5 0,0 0 0 16,0-2 0-16,0 2-1 16,0-4-2-16,3 4 3 0,-3 0 12 15,0 0 27-15,6-2 20 0,-6 2 7 0,7 0 0 0,-7-3 4 16,0 3 12-16,3-1 7 0,4 1 3 16,-7 0-5-16,0 0-10 0,3 0-16 15,-3 0-10-15,6 0-10 0,1 0-3 0,-7 0-10 16,0 0-5-16,3 1-9 0,-3-1-5 15,6 0 1-15,-3 0-5 0,-3 3-2 16,7-3 0-16,0 2-2 0,-7 2-1 0,3-2 0 16,-3 0 3-16,6-2-3 0,1 4 3 15,-7 0-2-15,3-1 0 0,3-2 2 16,-2 4-1-16,-4 0 0 0,6-2-1 16,1 0-1-16,-4 1-3 0,3-2 5 0,-6 3 0 15,4-2 2-15,-4 2-3 0,6-2 1 16,0 1 2-16,-2-1-3 0,-4-1 1 15,0 3-5-15,6-1 2 0,1-1 2 16,-7 1 2-16,3 0 0 0,3-2-6 0,-6 3 0 16,4-2 3-16,3 1 1 0,-2-1 4 15,-5-1-5-15,4 4 0 0,3-4 4 0,-7 3 0 16,3-1-1-16,3 2-6 0,0-4 0 16,-6 3-2-16,4-2 2 0,-4 0 4 15,7 1 1-15,-4-2 0 0,-3 3-4 16,6 1 2-16,1-5 3 0,-7 5-1 0,3-4 0 15,-3 3-4-15,0 0 1 0,6 1-3 16,1-4 4-16,-7 2-3 0,0-1 6 16,0 0-3-16,3-1 2 0,-3 1-1 15,7 2 1-15,-7-3-3 0,0 1-1 0,0-1 0 16,0 1 2-16,0-3 0 0,0 2 0 16,0-2 0-16,3 3 2 0,-3-3-1 15,0 0-40-15,0 0-101 0,0 0-161 0,-3-3-140 16,3 3-101-16,0-5-63 0,0-2 46 15,0-1 110-15</inkml:trace>
  <inkml:trace contextRef="#ctx0" brushRef="#br0" timeOffset="1">2103 3130 42 0,'-7'0'132'0,"7"0"-2"15,0 0-5-15,0 0-8 0,0 0-10 16,-6 0-8-16,6 0-4 0,0 0-10 0,0 0-8 16,0 0-8-16,0 0-1 0,0 0-1 15,0 1 3-15,0-1-1 0,0 0-6 16,6 3-6-16,-6-3-4 0,0 0 2 0,0 3 0 16,0-3 4-16,7 2 2 0,-7 0 4 15,0 0-2-15,0 1-10 0,3-3-8 16,-3 3-5-16,0-2-6 0,6 2-4 15,1 0-4-15,-7 0-5 0,3-1-7 0,3 0 0 16,-2 2 9-16,-4-2 37 0,7-1 29 16,-1 4 10-16,-3-2-23 0,4-1-21 15,-4 1-4-15,-3 2 10 0,12-2 2 16,-12-1-12-16,4 3-18 0,3-3 8 0,-4 3 8 16,3-2 9-16,1-1-17 0,-4 1-11 15,3-3-14-15,1 5-1 0,3-3-7 0,-7 1 2 16,3-3-5-16,1 2 0 15,2 1-1-15,-9-1 1 0,3 1-5 0,4-1 0 16,0 1 0-16,-4-1 0 0,3 1 3 16,1-1 1-16,-4-2 1 0,4 3-3 0,-5-3-2 15,5 2 0-15,0 1 0 0,-4-3-1 16,3 2 3-16,-2 1 0 16,-4-3 0-16,6 2-4 0,1-2-1 0,-5 3 3 15,-2-3-3-15,7 2 2 0,-3-2-6 16,-4 2 4-16,0 1 2 0,6-3 8 0,0 2-3 0,-6-2 0 0,4 3-4 15,-4-3 0-15,0 0 0 16,0 2 3 0,6-2 0-16,1 0-6 0,-7 0-41 0,0 0-64 0,0 0-90 15,0-2-64-15,0 2-37 16,0 0-2-16,0 0 18 0,0-3 24 16,0 3 16-16,0 0 23 0,0 0 19 0,0 0 29 0,0 0 26 0,-7 0 32 15,7 0 30-15,-6 0 26 0,6 0 20 16,0 3 13-16,0-3 7 0,0 0 8 15,0 0 10-15,0 2 18 0,0-2 13 0,-4 0 20 16,4 0 11-16,0 0 10 0,0 0 4 16,0 0 6-16,0 3 1 0,0-3 2 15,0 0-3-15,0 0-4 0,0 2-9 0,-6-2-6 16,0 0-11-16,6 0-7 0,-4 3-8 16,-3-1-8-16,7-2-6 0,-2 3 3 15,2-1 10-15,-13 1 13 0,13 1 2 0,-4 2 1 16,-5-4 3-16,2 6 10 0,0-1 12 15,5-2 12-15,-5 2 4 0,4 0-3 16,-10 4-3-16,10-4-14 0,-4 3-12 16,0-2-11-16,4-3-2 0,-3 6-3 0,3 0 3 15,-10-1-3-15,13-2 1 0,-3 0-3 16,-7 2 7-16,10 2 2 0,-13-4 1 16,13 1-1-16,-3-1-5 0,-10 2-7 15,10 2-10-15,-4-4-8 0,3 2-7 0,-2 2-4 16,0-2-4-16,3-3-3 0,-4 3-3 15,4 0 0-15,-10 0 3 0,13-2-1 16,-4 0 2-16,-2 0-2 0,3 3-2 16,-4-4-1-16,1 1-1 0,6 2 1 0,-3-3 3 15,-4-2 0-15,1 4 0 0,6-1-1 16,-4 0 0 0,-2 0-2-16,3-2-1 0,3 2 2 0,-7 3-2 15,1-5 0-15,6 2-1 0,-4-1 5 16,-2 0-1-16,3 1-2 0,3 2 0 0,-7-3 0 0,1 0-1 0,6 1 2 15,-3-1-3-15,3-1 1 16,0 0 1-16,-7 0-5 16,4 1 5-16,3-3-1 0,0 4 1 0,0-3 1 0,-7 1-1 15,7-2 7 1,-6 1-3-16,6 0 1 0,0-1-5 0,0 2 2 16,-3-4 0-16,3 3 0 0,0 0-1 15,0 1-1-15,-7-1 3 0,7-4 0 0,0 5 1 0,-6-1-4 16,6 0-1-16,0-3 0 0,0 3 2 0,-3 0-1 15,3-2 20-15,0-1 21 16,0 2 13-16,-7-1-5 0,7 2-19 0,-3-2-11 16,3 2-3-16,0-3-4 0,0 0-5 15,0 2-6-15,0-2 1 0,0 0 2 0,0 2-4 16,-7-4 2-16,7 1-1 0,7-1 6 16,-7 0-3-16,0 0-2 0,0 0-4 15,0 0-3-15,0-1-31 0,3-3-71 16,4 0-118-16,-7 0-101 0,0 0-67 0,3 1-29 15,-3-2-14-15,6 0 2 0,1 0 62 16</inkml:trace>
  <inkml:trace contextRef="#ctx0" brushRef="#br0" timeOffset="2">2038 3796 55 0,'0'0'59'0,"0"0"-1"0,0 0 3 15,0 0 0-15,0 3-4 0,0-3-9 16,0 0-9-16,-3 2-8 0,-4 1-7 0,4-1-3 0,3 2-3 0,-13-1-1 31,13 0 1-31,-3-1 6 0,-10 3 5 0,13 1 9 16,-3-5 4-16,-7 2 0 0,10-1-6 15,-7 3-4-15,2-2-11 0,5 0-5 16,-3-3-9-16,3 1-2 0,0-1-3 0,0 0 2 16,0 0-3-16,0-1-1 0,3-2 0 15,-3 0 0-15,5-2 0 0,2 3 3 16,-7-2-3-16,3-2 0 0,4 1 0 15,-4 0 1-15,3 1-1 0,1-1 0 0,-7 0 3 16,3 2-1-16,3-2-2 0,1 2 2 16,-7 2 2-16,0-5 3 0,3 4-4 15,-3-1 0-15,7 3 0 0,-7-2-1 16,-7 2-2-16,4 2-1 0,3 1 1 0,0-1 0 16,-13-2 1-16,13 6 1 0,-3-5 0 15,-4 2 5-15,1-1 2 0,6 1 5 16,-3 0-5-16,3-1 1 0,-7 1-6 0,4-1 5 0,3 1-3 15,0-3-1-15,-7 0-8 0,7 0 0 16,0 0-2-16,0-3 2 0,7 3 4 0,-7-5 1 16,0 3-4-16,0-1 2 0,3 0-2 15,4-2 3-15,-4 4-2 0,-3-5 2 16,13 4-2-16,-13-3 1 0,3 2-5 16,-3-2 3-16,6 2 1 0,1-1 7 0,-7 2-5 15,3-1 4-15,4 1-3 0,-7 2 2 16,0-3-3-16,0 3-1 0,0 3-1 15,0-3 1-15,-7 0 0 0,4 2 0 0,-4 1 2 16,1-1-2-16,3 2 1 0,3-1-1 16,-13 1 0-16,10 0 3 0,-4-2-1 15,4 3-2-15,-4-2-2 0,2 0 2 16,2-2 0-16,3 2-1 0,0-1-1 0,-7-2 1 16,7 0 0-16,0-2-1 0,7-1-7 15,-7 2 6-15,3-5-2 0,2 4 12 16,2-3-2-16,-4 1 1 0,4-4-4 0,-4 0-5 15,3 3 0-15,1-2 3 0,-4-1 0 16,10 3 2-16,-10 0-2 0,4 1 1 16,-4-1-4-16,3 0 3 0,1 1-2 15,-4 1 2-15,3-1 2 0,-6 3 1 0,0 1-1 16,0-3-1-16,0 6-1 0,0-3 1 16,0 1 2-16,-6 6 0 0,3-6 0 15,3 4-3-15,-13 0 0 0,10 1 0 0,-4-5 1 16,4 7-1-16,-4-3 2 0,1 0-2 15,3-1 0-15,-10 2 0 0,13-4-2 16,-3 1-1-16,3-1-1 0,-7-2 1 16,7 3 2-16,0-6 0 0,7 3-4 0,-7-2 1 15,3-1 2-15,3 1 0 0,1-4 0 16,-4 2-3-16,3-1 6 0,1-3 2 16,3 3 2-16,-7 1-1 0,10-4-4 0,-10 3 0 15,3 1 2 1,4-1-2-16,-3 0 0 0,-4-1 0 15,-3 1 0-15,10 1 0 0,-10 1 3 0,0 3-2 0,6-2 0 0,-6-1 0 16,0 6 0-16,-6-3 2 0,6 2-1 16,-10 4-1-16,10-2-1 0,-10 4 0 15,4-3-3-15,-4 0 3 0,7 2 0 0,-10 0 2 16,3 0-1-16,0 1-1 0,1-3-1 16,2 0-1-16,-2 2 1 0,2-4-1 15,4 2 1-15,3-3-1 0,-7-2-2 16,7 0 2-16,0-2 2 0,7-1 2 0,-7 1-2 15,3-5-2-15,4 2 0 0,-4-3-1 16,10 0 1-16,-10 1-2 0,10-3 4 16,-10 2 3-16,4 2-1 0,-4-2 2 15,10 1 0-15,-10 2 0 0,3-3-3 0,-2 4 7 16,9-4 5-16,-10 3 4 0,-3 2 1 16,6-2-4-16,-2 2-6 0,-4 2-4 0,0 1 0 15,0 0 4-15,-4 0-4 0,-2 1-3 16,3 2-2-16,-4 2 4 0,1 1 1 15,-4 0 0-15,7 0-2 0,-10 1-2 16,3-2 0-16,0 2-1 0,1-2 1 0,-4 3 0 16,10-4 1-16,-7 3-2 0,3-6-5 15,2 4 0-15,2-2 6 0,-4-1 1 16,4-2-1-16,3-2-4 0,3-1 1 0,4-2-2 16,-7-3 4-16,3 4 0 0,2-4 1 15,2 2 1-15,3-2 0 0,-7 0-1 16,3 0 2-16,1 4-2 0,-4-4-2 15,10 0 2-15,-10 0 0 0,4 3 2 0,-4-3 1 16,10 3 10-16,-10-2 3 0,3 2 1 16,-2 2-3-16,2-2-1 0,1 3 0 15,-7-1 4-15,0 1-5 0,0 2-2 16,0 2-10-16,-7 1 0 0,1-1 0 0,2 3 5 16,-5-1-1-16,2 2-2 0,1-1 1 15,-4 0-3 1,0 3 1-16,1-3 0 0,2 2 2 15,-2-3-3-15,-1 4-3 0,-2-3 3 0,9-1 4 0,-7 2-4 0,10-2-3 16,-13-1 0-16,13 0-2 0,-3-1 1 16,3-4 3-16,0-1 2 0,3-2-1 0,-3 1-1 15,13-1 0-15,-10-6 0 0,7 3-1 16,2 0 2-16,-2-3 0 0,-1 2 0 16,1-1 0-16,3-3 2 0,0 1 10 0,0 1 13 15,-4 0 26-15,8 0 19 0,-14 4 14 16,7-3 0-16,3 3-12 0,-10 2-12 15,10 0-9-15,-13 3-12 0,0-1-12 16,0 6-9-16,-7-1-4 0,1 3-8 0,-4 2 1 16,0 3-3-16,1 0 1 0,-8-3 1 15,1 6-3-15,0-1-5 0,0 1 1 16,0-1 1-16,3 1 1 0,-2-1-2 0,-2 1 1 16,8-2-2-16,-14 0 1 0,13-2 1 15,1 1-5-15,-2-3-2 0,6 2-3 16,-2-5 5-16,3-1 1 0,4-3-1 0,0 0 0 15,4-3 1-15,3-5 0 0,-2 3 4 16,6-2 0-16,-8-1 0 0,9 2-2 16,-8-4 2-16,6 2-1 0,3-1-1 15,-4 1 1-15,1 0 1 0,-3-1 0 0,1 0 1 16,2 1 1-16,-3 2-1 0,-4 1 2 16,10 0 0-16,-13 0 1 0,3 3-1 15,-3-1-1-15,-3 3 0 0,3 3-2 16,-7-1 3-16,1 3-2 0,-4 0-1 0,7 0 0 15,-12 1-1-15,5 2 1 0,-3 3 0 16,3-4 1-16,1 4-1 0,-2-4 2 16,-1 2-4-16,9-1 2 0,-8 0-1 0,-1-4 0 15,8 4-3-15,-5-3-2 0,2-1-1 16,1 1 1-16,6-5 1 0,0 0 5 16,0-2-3-16,6-1 2 0,1-1 0 15,2-4 1-15,-5-1 2 0,8-4-2 0,2 2 2 16,-2 0-4-1,2-4 5-15,2 4-3 0,-3 0 2 16,0-2-7-16,-1 0 2 0,1 2 1 0,3-2 2 0,-3 3 0 0,0 0 0 16,0 1 2-16,-4 1 1 0,-5 0 0 15,9 3 0-15,-13 1 2 0,0 4-2 16,0 0 1-16,-7 4-4 0,1 1 0 0,-4 6 2 16,0-4-2-16,1 5 2 0,-8-2 0 15,8 2 1-15,-7 1-1 0,-1-1-2 16,9 1-2-16,-2-5-1 0,-6 4 3 15,3-2-3-15,3 0-1 0,6-5-2 0,4 0 1 16,-6-3 2-16,6-1 2 0,0-2-1 16,6-6 2-16,-2 4 2 0,6-5-4 15,3-1 2-15,-4-1-2 0,1-3 3 0,0 1 0 16,5-1-2-16,-5 1 2 0,3 2-1 16,-4-2 0-16,1 2 0 0,0 0 0 15,3-3 2-15,-4 6-1 0,-5 0 2 16,2-1 0-16,1 4-1 0,-4-1-5 0,-3 2 3 15,0 2 1-15,0 1 2 0,-3 0 5 16,3 0-1-16,-13 1-3 0,9 4-8 16,-2-2 4-16,3-2-2 0,-10 5 1 15,10-4-1-15,-7 3 1 0,-3-2 1 0,10-1 1 16,-4 0 1-16,1 2-2 0,3-3-6 16,3-1 2-16,0-1-2 0,0-5 3 15,0 1 0-15,3 0 1 0,10-3 4 0,-10-1-1 16,10 1-1-16,0-4-1 0,0-1-1 15,-4 4 0-15,1-2 1 0,0 0-1 16,0 1 2-16,3 1-2 0,-4 1 2 16,1 1 2-16,-4-3 0 0,-2 7 3 0,3-2-2 15,-1 2-2-15,-6 3 1 0,-6 0 1 16,-1 4-2-16,3 3-1 0,-5-2 3 0,-4 1 0 16,3 2-1-16,0 0-4 15,1-1 2-15,-4 0 0 0,3 1 2 0,-6-1 0 16,13 1 0-1,-7-2-2-15,-3-1 0 0,10 1 0 16,-4-4 0-16,1 1-3 0,6-3 0 0,0-3 2 0,0-2-2 0,13 1 1 16,-10-4 1-16,10 0-2 0,-3-1 1 15,6-2 2-15,-7 3 0 0,1-3 0 16,0-1 0-16,6 5-1 0,-6-4-1 0,3 2 4 16,-4 1-1-16,2-1-1 0,-5 6-1 15,4-4-1-15,-7 1 2 0,3 4 3 16,-6 2-1-16,0 0 2 0,-6 0-1 15,3 2 0-15,-4 4-3 16,4-1 2-16,-14 0-1 0,8 2 0 0,-4-2 1 0,3 2-2 16,-6-1 0-16,6-1 3 0,0 2 2 15,1 0-4-15,-7 0-2 0,6-2 0 16,-3 1-1-16,10-4-3 0,-10 1-1 16,10-3 0-16,-4 4-1 0,4-4-3 0,3-4 1 15,0 4 9-15,0-3 3 0,3-2-2 16,4 0-1-16,-4-2 1 0,3-3 1 15,1 3 0-15,-4 3 1 0,10-3-3 16,-10 0 2-16,4 0-2 0,-4 2 0 0,10-3 2 16,-10 3-2-16,3-2 1 0,-2 4-1 15,2-2 3-15,-6 0-1 0,7 3-1 16,-7 2-1-16,-7 0 0 0,7 2 2 0,-6 3-1 16,2 0-1-16,-5 0-1 0,2 3 2 15,-2-3 2-15,2 0 0 0,4 2-3 16,-10 0 0-16,10-2 0 0,-10 1 0 15,13-1-3-15,-3-1 2 0,3-1-1 0,-7-3 1 16,14 0 1-16,-7 0-2 0,0-7 1 16,3 6 1-16,3-6 0 0,1 2 0 15,-4-3-2-15,10-1 2 0,-10 4 0 16,4-3 2-16,-4 1-2 0,10-1 0 0,-13-2 0 16,9 3 1-16,-9 2 1 0,4-2-1 15,2-1-2-15,-6 3-4 0,7 0-1 16,-7 0 3-16,0 5 1 0,-7 0 0 0,1 0 0 15,6 3 2 1,-4 2 2-16,-2 0-2 0,3 5-2 0,-10-3 2 0,10 5 2 0,-7 1 0 16,3-1-2-16,-2 1 0 0,2 6 0 15,-2-4 2-15,-1-1-2 0,3 5-2 16,2-5 0-16,2 0 2 0,-7-2 2 0,3 4-4 16,1-2 2-16,3-3 0 0,-4 1 0 15,1-2 0-15,6-1-2 0,-3 2 2 16,-4-4-1-16,7 0 1 0,0-2 0 0,0 3 0 15,-4-4 0-15,4 1 1 0,0-2 1 16,0 2-2-16,0-2 0 0,0 1-2 16,0-1 1-16,-6-1 2 0,6 0-5 15,0 4 3-15,0-4-3 0,0 1 8 0,-6-1-1 16,6 1-5-16,0-1 1 0,0 1-1 16,0-1 4-16,0 1-2 0,0-3 3 15,0 2-2-15,0-1 2 0,0 3-1 16,0-1-2-16,0-3 0 0,-3 1 0 0,3 5 0 15,0-3 0-15,0 2 2 0,0-1 0 16,-7-1 1-16,3 2-2 0,4-2-1 16,0 2 0-16,-5-2 0 0,5 0 0 0,-7 2 0 15,7-2 0-15,0 2 0 0,0-2 0 16,-4-2-3-16,4 3 2 0,0-2-3 16,0 0-9-16,0-2-15 0,0 2-7 15,0-2 7-15,0 3 12 0,0-3 6 0,-6 0 3 16,6 0 2-16,0 3-1 0,0-3 1 15,-3 2 1-15,3 1 1 0,0 0 0 16,0-2 3-16,-7 2 1 0,7-1-1 16,-6 4 0-16,6-4-1 0,0 1 0 0,0-2-1 15,0-1-2-15,0 0-1 0,0 0 2 16,0 0 0-16,0-1 3 0,6-2 0 0,1-5 0 16,-7 3 0-16,9-2-6 0,-5-3-5 15,3 1-2-15,-2-2-5 0,6-5-1 16,-8 5-4-16,3-1-3 0,0-2-2 15,-2 1 4 1,6-3 3-16,3 2 7 0,-10-1 1 0,-3 0 7 16,13 1 3-16,-13 2 3 0,10-4-2 0,-10 2-1 0,0-2 1 15,3 4-2-15,2-1 2 0,2-1-4 0,-7-1 3 16,3 4-1-16,4-2 7 0,-7 1-1 16,0-1-2-16,3 3 0 0,-3 0 0 15,6 1 0-15,1-1-2 0,-7 2 2 0,3 3-1 16,-3-2 2-16,0-1-2 0,0 6 2 15,6-3 0-15,-6 0 2 0,-6 5-3 16,6 0 2-16,0 0-2 0,-3 2 2 0,-4 6-3 16,1-3 1-16,3 5-2 0,-7-1 1 15,3 4 1-15,-1-1 1 0,-2 1 1 16,-3 2-1-16,10 4 1 0,-10 3-2 16,-1-1 3-16,2-2-1 0,2 0-2 0,1 1 0 15,-2 1 0-15,5-7 0 0,-4 1 0 16,4-1 0-16,2-1 0 0,-2-3-1 0,0 0-1 15,2 0 0-15,4-5 5 0,0-3-2 16,0-2 1-16,4 0-8 0,-4-2 3 16,6-3 1-16,0-3 9 0,-2 3-5 15,2-2-1-15,1 0-1 0,2-4 0 0,-9 4-2 16,4-3 2-16,8-2 2 0,-8 2-1 16,3 1 1-16,-4-7-4 0,9 7 2 15,-8-7 0-15,3 4 0 0,-4-1-2 16,10 0 1-16,-10-3-2 0,10 0 3 0,-13 3 0 15,10 1 5-15,-7-4-4 0,2 7 1 16,2-1-2-16,-7 0 2 0,3 0-2 16,4 3-2-16,-7 2 0 0,0 0 0 0,0 2-2 15,0 3 4-15,-7 5 0 0,4 0 0 16,-4 2 0-16,2 1-2 0,2 5 1 16,-7-1 4-16,-3 1-3 0,10 1 0 15,-10 1 0-15,10-1-6 0,-4-1 2 0,3 2 5 16,-2-4 2-16,0-3-2 0,6 3-2 31,0-5 2-31,-3 1 2 0,6-6 1 0,-3-1-3 16,6 0-1-16,0-1 1 0,-2-6 1 0,-4 1 0 0,10-2 1 0,3-3-4 15,-10 2 1-15,10-2-2 0,-10-3 2 16,7 3-2-16,2 0-1 0,-9-1 0 16,4-2 3-16,2 6 0 0,-2-5 0 15,-4 4 0-15,10-1-5 0,-10 2 4 0,4 1 1 16,-4-1 0-16,3 1 0 0,1 2-7 15,-7-2 4-15,9 2 1 0,-9 0 10 16,4-3-4-16,-4 3 2 0,6 0-6 0,1 0 0 16,-7 0 0-16,3 3 2 0,-3-3 1 15,0 0-2-15,0 2-1 0,0 1 0 16,0-1-3-16,6-2 0 0,-6 5-2 16,4-2 4-16,-4 2-1 0,0-3 0 0,0 3 2 15,0 0 4-15,6 3-4 0,-6-3 1 16,7 0-2-16,-7 0 1 0,0 2 0 0,3-2 0 15,-3 0-2-15,0 0 4 16,6 0-2-16,-6 0 1 0,7 0-2 0,-7 0 1 16,0 0 0-16,0 0 0 0,3 0 0 15,3 0 0-15,-6 0 0 0,4 0 0 0,-4 0 0 16,7 0 0-16,-1 0 0 0,-3 0 0 16,4 0-3-16,-4 0 1 0,3 0 0 15,0 0 5-15,-2 0-1 0,3 0 0 16,-4 0-4-16,10 0 2 0,-10 0 0 0,-3 0 2 15,13 0-4-15,-13 0 2 0,10 0 2 16,-7 0 12-16,-3 0 7 0,13 0 5 16,-10 4-6-16,3-4-5 0,-3 0-3 15,4 1-3-15,0-1-4 0,-4 3-2 0,-3-1 1 16,13-2-4-16,-13 3 0 0,3-3 0 16,4 0 3-16,-7 0-2 0,2 3 2 15,-2-3-2-15,14 2 2 0,-14-2-10 0,0 0 2 16,3 0 2-16,3 2 8 0,-6-2-2 15,4 0-1-15,2 3 0 0,1-3 1 16,-7 0-3 0,2 0 0-16,-2 0 0 0,7 0 1 0,-3 0-1 15,-4 2 1-15,0-2 0 0,6 0 0 0,0 0-1 0,-6 0-2 0,0 0 0 16,4 0 1-16,-4 0 1 0,0 0-2 16,6 0 5-16,1 0-1 0,-7 0 2 15,0 0 0-15,3 0-1 0,3-2-3 16,-6 2 0-16,0 0 0 0,0 0 1 0,4-3-2 15,-4 3-2-15,0 0 1 0,0 0 0 16,6 0 2-16,-6 3 0 0,0-3 0 0,0 0 0 16,6 0 2-16,-6 2 3 0,0 1-2 15,0-3 1-15,0 0-4 0,0 2 1 16,0-2 2-16,0 0 1 0,-6 0-4 16,6 3 2-16,0-3-4 0,-6 2 2 0,6-2-2 15,-4 0 0-15,4 3 4 0,-6-1-2 16,3 1 0-16,-4-1-2 15,1 3 0-15,-4 0 1 0,4 0-4 0,-5 0 3 16,9 0 2 0,-5 2 2-16,-3-2 2 0,4 3-3 15,3-1-1-15,-11 1-1 0,12-1 2 0,2-4-1 16,-10 6 3-16,10-4-3 0,-13 0-4 16,13 1 2-16,-3-2 2 0,3-3 3 0,-7 6 0 0,0-7-1 15,7 7 0-15,-3-4 0 0,3-2 1 16,0-1-1-16,-6 3 0 0,6 0-2 0,-3-3 1 15,3 2-2-15,0-2 0 0,0 0 0 16,0 0 1-16,0 0 0 0,-7-2-3 16,7 2 2-1,0-6-2-15,7 5 3 0,-7-2 0 0,0-4 0 16,0 7 0-16,0-7 0 0,0 6 2 16,0-2-1-16,0-1 1 0,0 1 0 0,0 1-5 15,-7-1 1-15,7 3-2 0,-6-2 2 16,6 2-1-16,-3 2 2 0,3-2-1 0,-10 3 4 15,10-1-2-15,-7 1 1 0,1 0-1 16,3-2 3-16,3 3-3 0,-13 0-6 16,13-1 3-16,-3-3 2 0,-4 7 5 15,7-4-1-15,-4-2 0 0,-2 5 1 0,6-4-4 0,-6 1 0 0,6 0 0 16,-3-3 0-16,3 2-4 0,-7 1 1 16,7-3 2-16,0 0-1 0,0 0-2 0,7-3 3 15,-7 1-2-15,0-1 3 0,3 0-2 16,3-2 2-16,0 1-2 0,-2-6 2 15,6 7 0-15,-10-2 0 0,13-2 0 16,-10 2-1-16,3 0 1 0,1 0 1 0,-4-2-1 16,4 7 0-16,-7-3 2 0,0-2 0 15,3 5-4-15,-3 0 0 0,0 0 2 0,0 5 0 16,-3-2 0-16,3 2 2 16,-10-1 0-16,10 4-2 0,-13-3 3 0,13 2-2 15,-3 1-1-15,-10-3 2 0,13 1 2 16,-10 0 0-16,10-4-2 0,-4 4-2 0,4-4-2 15,-6-2-1-15,12 0 3 0,-6-2-1 16,4-1-1-16,3-2 2 0,-4-2 0 16,10-3 0-16,-10 3-3 0,10-1 2 15,-3 0 0-15,-7-6 0 0,10 6-1 0,-4 0 4 16,-6 1-4-16,11 0 2 0,-11-1-4 16,3 3 4-16,1 0-4 0,-7 3 3 15,0 2 1-15,0 0 2 0,0 0-1 0,0 2-2 16,0 1-1-16,-7 2 1 0,1 0 2 15,6 2 1-15,-3-2 0 0,-4 0 1 16,0 3-1-16,7-6-2 0,-3 6-4 16,3-8 0-16,0 7 2 0,0-5 2 0,0 3 0 15,0-2 1-15,0-1 1 0,0-2-1 16,0 0-2-16,3 0 2 0,4 0 1 16,0 0-2-16,-4 0 2 0,-3 0-2 15,13-2 0-15,-13-1 0 0,10 3 2 0,-8-2 0 16,-2-1-1-16,14 3-1 0,-14-2 1 15,9 2 1-15,-9-2 2 0,4 2-3 16,-4-5 2-16,6 5 1 0,-6 0-1 16,7 0 1-1,-7 0 9-15,0-3 8 0,0 3 4 16,0-2-5-16,0 2-8 0,0 0-5 0,-7 0-2 0,1 2 0 0,6-2-2 16,-4 3-3-16,-5-3 0 0,2 0 2 15,0 5 0-15,5-3 8 0,-5 0 11 0,4-2 10 16,-4 3-5-16,1-3-10 0,6 2-7 15,-3-2-5-15,3 0-5 0,0-2 0 16,3-1 1-16,-3 3 5 0,6-2-3 0,1 0-4 16,3-3 2-16,-10 5-3 0,9 0 3 15,-2-3-1-15,2 3 1 0,-9-2 0 16,4-1-1-16,9 3 0 0,-13-2 0 16,2 2 3-16,-2 0 3 0,7 0 1 0,-3 0 1 15,-4 0-7-15,0 2 2 0,-4-2 0 16,-3 0 4-16,7 0 2 0,-2 3-2 0,-5-3-3 15,1 0-2-15,2-3 2 0,-2 3-3 16,3-2 3-16,-11-1-5 0,12 0 2 16,-8 1-1-16,10-3-2 0,-13 0 0 15,10 3 3-15,-4-3-3 0,0 0 2 0,4 0-1 16,-3 0 2-16,3 0-1 0,-4 0 2 16,1 0-1-16,3 0 0 0,3 3 0 15,-7-3-1-15,4 2-2 0,3-2 3 16,-7 3 0-16,1 2 0 0,6-3 0 0,0 1-2 15,-3-1 1-15,3 3-1 0,-7-2 1 16,7 2-1-16,-6 0 2 0,6 0 0 0,0-2 0 16,0 2 2-16,-3 0-1 15,-4 0 2-15,7 0 3 0,0 0 6 0,-4 0 3 16,4 0 1-16,0 2 1 0,-6 0 7 16,0 1-6-16,6-1-4 0,-3 3-12 0,-4 0-1 15,4 3 0-15,-3-3 2 0,-1 2-2 16,3 1-1-16,-5-1 0 0,2 3 0 15,1 0 4-15,3-1-1 0,-4-1-3 16,1 0-2-16,-4 6 0 0,7-6 2 0,-4 0 2 16,1 4 0-16,2-3-2 0,-2 2 0 31,3-6 0-31,3 1-3 0,-7 2 3 16,1-3-1-16,6 1 1 0,0-3 0 0,-3 1 1 15,3-4 2-15,0 2 2 0,0-4-5 16,0-2-2-16,0 2-1 0,0 1 3 15,3-8 0-15,-3 4 0 0,0-6 0 0,6 6-2 16,1-6 0-16,-7 2 2 0,3-3 0 16,3 1 2-16,-2-1 0 0,-4 2-2 15,6-3-3-15,-6 6 2 0,7-5 1 16,-7 4 1-16,0 1 2 0,0 0-6 0,0 2-2 16,0 0-2-16,0 2 2 0,-7 1 4 0,1 4 1 0,6 1-1 15,-4 2 2-15,-2 2-1 0,3 0 1 16,-10 3-2-16,13 3 0 0,-3-1 1 15,-7 1 0-15,3 1 2 0,1-2-2 0,3 6 1 16,-10-3-1-16,10-1 2 0,-7-1 0 16,10 2 0-16,-12-1 2 0,9 0-3 15,-4-3-1-15,4-1 0 0,-4 0 1 0,1-3-1 16,6 0 0-16,-3 1-1 0,3 0-3 16,-7-3 1-16,7-1 3 0,-6 1 0 15,6 0-5-15,0 0 0 0,-3 0 2 0,3-3 10 16,-7 3-6-16,7-2-1 0,0-1 1 15,0 4-1-15,0-4 3 0,0 3-2 16,-4-3 2-16,4 3-2 0,0 0 1 16,0 0-4-16,-6 0 2 0,0 0 3 0,6 0-1 15,-3 0 0-15,3-1-1 0,0 2 2 16,-7-1 2-16,3 0-1 0,4-3-1 16,-5 4-6-16,-2-1 1 0,7-5 2 15,-4 7 0-15,4-3-2 0,0 1 2 0,-6-2 0 16,3 2 2-16,3-1-2 0,0 2 0 15,-7-4 0-15,7 3 0 0,-6-2-2 0,6-1-1 16,0 1-2-16,0 1 1 16,0-4 3-16,0 3 1 0,0-1 1 0,6-2-1 15,1 4-1-15,-7-4-2 0,3 2 3 16,3-2 4-16,-6 0-1 16,4 0-2-16,3 2-1 0,-2-2 1 15,-5 3 1-15,11-3 1 0,-11 1-3 16,3 3 4-16,-3-1-2 0,6-2 3 0,-6 4-4 15,6-2-1-15,-6-1 0 0,4 4-1 16,-4-5-1-16,7 4 0 0,-4-2 4 16,-3 2-2-16,6-2 0 0,1-1 2 15,-4 2-1-15,-3 2-1 0,6-4 0 0,1 1 0 16,-7 2 0-16,0-4 0 0,3 6 1 16,4-3 1-16,-7-2 1 0,0 3-2 15,0 2-1-15,0-2 0 0,0 1 0 16,3 1 0-16,-3-3 0 0,0 2 0 0,0-1 3 15,0 0-5-15,0-1 1 0,0 1 0 16,0-2-2-16,0-1 3 0,0 4 3 16,5-6 1-16,-5 1 2 0,7-1-3 0,-7-1-2 15,0 1-1-15,3-6 0 0,4 4-1 16,-7-3 1-16,3 1 0 0,-3-2 1 16,6-1-1-16,-6 1 0 0,7 0 0 15,-7-2 0-15,3 3 0 0,-3 1-1 0,6-4 0 16,1 3 0-16,-7 1-3 0,3-3 4 15,4 3-3-15,-7-1 3 0,3 0-2 16,-3 1 2-16,6-1 2 0,1-1-2 16,-7 1 3-16,9-1-6 0,-9 0 3 0,4-1 2 15,-4 0 2-15,6-1-1 0,1 0-3 16,-4-1 0-16,-3 1-3 0,6 1 1 16,-2-3 2-16,-4 0-1 0,6 1 1 0,1-1 6 15,-7 2-2-15,3-2-4 0,-3 0-7 16,0 0 4-16,6 0 2 0,1 0 1 15,-4-2-2-15,3 2 2 0,-6 0 2 16,4 0-2-16,-4 0-2 0,0 1-1 0,7 1 3 16,-1-2 3-16,-6 3-3 0,0-1-4 15,3 4-1-15,-3-4 5 0,7 0 4 16,-7 3-2-16,0 2-2 0,0-6 1 16,0 4-2-16,3-3 1 0,-3 4-1 0,0 0-4 15,0-3 1-15,6 1 4 0,-6 1 3 16,6-1 0-16,-6 2-3 0,0 0-2 0,0 1-2 15,0 1 1-15,0-1 1 0,0 3 2 16,0 0-2-16,0 3 2 0,0-1 0 16,0 1 5-16,-6 1-1 0,6 3-2 0,-6-2 2 15,3 5-2-15,3-2-2 0,-7 2 1 16,4-1 1-16,-10 2 1 0,9 2-3 16,-2-4 1-16,3 0 1 0,-10 1 0 15,10 0 0-15,3 0-1 0,-13-3 2 0,13 1-3 16,-10-3-1-16,10 2-3 0,-3-2-1 15,3-3 5-15,0 1 3 0,0-3 0 16,0 0-2-16,3-3-2 0,-3-4-1 16,6 2-2-16,4-2 4 0,-3-5 0 0,2-1 0 15,-2-2-1-15,2 1-5 0,8-2 0 16,-7-1 2-16,-7 4 7 0,9-2 2 16,-8 1-3-16,6 0 1 0,3 1 0 0,-10-1 0 15,3 6-3-15,1-2 0 0,3 0 0 16,-10 1 1-16,3 6-1 0,-3-4-1 15,6 1-2-15,-6 2 3 0,7 1-1 16,-7 1-1-16,-7-1-1 0,7 3 1 0,0 0 1 16,-6 0 3-16,6 0-1 0,0 3-1 15,-3-1-2-15,3 1 0 0,0-3 4 16,-7 2-2-16,4 0 2 0,3 4-6 16,0-4 4-16,-7 1 0 0,1-1 4 0,6 1 1 15,-3-3-4-15,3 5-1 0,-7-3 1 16,1-2 1-16,3 2-1 0,-4-2 1 15,3 3-2-15,-2-1 0 0,0-2 0 0,3 3 0 16,-4-1 0-16,4-2 0 0,-10 3 0 16,9-3-1-16,-2 3-1 0,3-2-1 15,-10-1-2-15,10 4 4 0,-10 0 2 0,3-1 1 16,7 2-2-16,-10 0 0 16,9-1 0-16,-5 1-2 0,2 1 4 0,-2-1-4 15,2 3 2-15,4 0-1 0,-10 1 1 16,10-2 0-16,-10 1-1 0,10-3 1 0,-7 3 6 15,10 3-2-15,-12-5-1 0,9 1-8 0,3-3 3 16,-10 1 0-16,10-1 2 0,-7 1 0 16,1 0-2-16,6-2 1 0,0-1 1 15,-3 4-2-15,3-5-2 0,0 4 4 16,-7 1-1-16,1 1 1 0,6-2 1 0,0 2-1 16,0-2 3-16,-3 2-4 0,3-2-1 15,0 3 4-15,0-3-2 0,0 0-2 16,0-1 1-16,0 2-2 0,0-4 3 15,0 3-2-15,0-2 4 0,0-1 2 0,0 1 0 16,0-1-2-16,0 1 4 0,0-1-5 16,0-1 5-16,0-1-3 0,0 4 2 0,0-1-3 15,0-3 3-15,0 0-3 16,0 0 0-16,0 1-4 0,0-1 0 0,0-1-3 16,0-2 3-16,3-1 0 0,-3 1 0 15,6-2 1-15,1-3-5 0,-4 1 2 0,-3-1-1 16,13-1 16-16,-10-2-4 0,4 2-5 15,-4-4-9-15,9 1 5 0,-2-2 1 16,-7-2 1-16,10 4 0 0,-10-6-2 16,10 4-1-16,-3-1 3 0,-1 4-3 0,-2-6 1 15,2 6 0-15,1-2 1 0,-3-1-1 16,2 6 0-16,-5-2 2 0,9 0 0 16,-10 1 0-16,10 4-1 0,-10-3 0 0,3 1 2 15,-2 2-1-15,3 0-5 0,-1 0 2 16,-3 2-1-16,4 1 6 0,-7-1 0 15,3 3 20-15,-3 0 16 0,0 3 9 16,6-1-14-16,-6 1-10 0,0 2-8 0,0-3-6 16,0 3-5-16,0 0 0 0,6 0-3 15,-6-2 0-15,0 2-1 0,0-3 1 16,0 1-1-16,0 2-1 0,0-3 1 16,4 0 4-16,-4-2 4 0,0 3 3 0,0-1 2 15,7-2-5-15,-4 0-3 16,-3 0-5-16,6 0-1 0,1 0 1 0,-7 0-1 15,0 0 0-15,3 0-1 0,-3 0 0 16,6 0 1-16,1 0-2 0,-7 0 1 16,0 3 0-16,3-3 2 0,4 2 0 0,-7-2 0 15,3 3 2-15,-3 0-4 0,6-2 2 16,1-1 0-16,-7 3 0 0,3-2 3 16,3-1 1-16,-6 4-3 0,3-1-1 0,-3-3 0 15,0 0 0-15,7 0 4 0,-7 0-1 16,0 0 3-16,0 5 0 0,7-5 3 15,-7 2-3-15,0-2-1 0,-7 3-5 16,7-2-2-16,0 2 4 0,-7 0 0 0,7-1-1 16,0-2-1-16,0 3 0 0,-3 0-1 15,3-1 0-15,0-2-2 0,0 3-3 16,0-3 1-16,0 0 4 0,3-3 2 16,-3 1 1-16,7-1 2 0,0 0-3 0,-4-2-1 15,3-2-1-15,1 0-3 0,3 0 2 16,-8 3 2-16,5-3 3 0,0 0-2 0,2 0 0 15,-5-1 0-15,-4 3-3 0,13 0 3 16,-13 0 0-16,0 3 2 0,2-1-3 16,-4 3-1-16,2 0 1 0,-7 0 0 15,1 3 0-15,2 1 0 0,-5 2 1 0,2 1 4 16,-2-4-5-16,2 6-1 0,-3-4-1 16,4 3-1-16,-4-1 3 0,3 1 1 0,4-3 5 15,-6 0-3-15,9 2 2 0,-13-5-2 16,10 4 0-16,3-4-3 0,-7 1-1 15,7-3 1-15,-3 0-2 0,3 0 2 16,0 0 0-16,0-3 2 0,3 1-4 0,-3-4 0 16,7 4 1-16,-7-4 1 0,3 2 2 15,-3-3-2-15,6 4 3 0,1-2-3 16,-7 1 0-16,0 1-4 0,3 0 3 16,3 1-1-16,-6-1 2 0,0 1 0 0,0 2 0 15,0 0-3-15,0 0 2 0,-6 2 1 16,3 1 3-16,3-1-2 0,-7 1-1 15,1 1 0-15,6-1-5 0,-3-2 5 16,-4 6 0-16,4-7 8 0,3 7 3 0,0-4 9 16,-7-2 13-16,1 2 13 0,6 0-2 15,0-3-4-15,0 2-5 0,0-2-8 0,0-2-5 16,0 2-8-16,0-3-5 0,6 0-2 16,1 2-1-16,-7-2-3 0,0 1-3 15,3-3 2-15,4 5-4 0,-7-7 1 16,0 6-1-16,3-2-2 0,-3 2 0 0,0-2-2 15,6 3 0-15,1-3 4 0,-7 3-1 16,0 0-27-16,0 0-62 0,0 0-97 0,0 0-97 16,0 0-111-16,0 0-91 15,0-5 8-15,0 3 103 0</inkml:trace>
  <inkml:trace contextRef="#ctx0" brushRef="#br1" timeOffset="3">1566 3305 82 0,'0'0'100'0,"0"0"0"15,0-3 2-15,-7 0-1 0,7 3-5 0,-6-2-82 16,6 2-51-16,0-2-28 0,0 2 62 15,0-3 41-15,0 3 26 0,0-2 10 16,0-1 5-16,0 3-1 0,-3-2 2 16,3 2 1-16,0-3 2 0,0 3 5 15,-7 0 3-15,7 0 5 0,-3-2 1 0,3 2 2 16,0 0 8-16,0-3 8 0,0 3 12 16,0 0 3-16,0 0-11 0,0-2-17 15,0 2-25-15,0-3-19 0,0 1-16 16,0 2-14-16,0-3-12 0,0 3-4 0,0-2-4 15,0 2-8-15,3-2 1 0,4-1 1 16,-7 1 3-16,0 2-5 0,3-3 0 16,3 1 4-16,1-1 2 0,-4 1-1 0,3-1-6 15,-2 1 1-15,-4-1 2 0,13 3 1 16,-13-2-1-16,3-1 0 0,3 1 4 16,1-1 12-16,2 3 24 0,-9-2 11 0,4 2-2 15,9-3-16-15,-13 1-12 0,3 2-6 16,3 0-5-1,-2 0-6-15,3-3 0 0,-2 3-4 16,-1 0 1-16,3 0-2 0,-4 0-1 0,3 0 0 0,1 3 0 0,-4-3-1 16,-3 0 2-16,7 2 0 0,-1-2-1 15,-3 3-1-15,4-3 0 0,-4 2 2 16,-3 1-1-16,6-1 3 0,1 1-3 16,-7-1 3-16,3 3-3 0,4-2-3 0,-7 2 3 15,3-3 0-15,-3 1 4 0,6 2 1 16,1-3-2-16,-7 3 0 0,0-3 1 0,3 3 0 15,-3-2-1-15,0-1-6 16,0 3 3-16,6 0 3 0,-6-2 2 0,0 1 11 16,0 2 16-16,0-4 12 0,0 3-3 15,-6-2-13-15,6 4-8 0,0-2-8 0,0 0-6 16,0 0-3-16,-3-1-2 0,3 0 1 16,0 0 1-16,-7-1 1 0,1 4-2 15,6-4-2-15,0 1 2 0,-3 1-1 16,3 1 1-16,-7-4 2 0,4 1-2 0,3 1 1 15,-13-2-3-15,13 3 2 0,-3-2 0 16,-4-1 0-16,4 1 10 0,-3 0 19 16,-1 0 16-16,4-3 8 0,-10 1-6 15,13-1-12-15,-10 2-9 0,6-2-11 0,-1 0-4 16,-2-2-3-16,3 2 2 0,-5-1-4 16,3 1-2-16,-1-3 9 0,3 0 2 15,-1 0 3-15,1 1-9 0,-9-1-2 0,10-2-3 16,3 3-2-16,-13-2 0 0,13 1-1 15,-4-2 7-15,-2 0 5 0,3-1 4 16,3 2 0-16,-7-3-4 0,1 7-4 16,6-7-1-16,-3 2-3 0,3-1-2 0,0 1-6 15,0-2-3-15,0 0 1 0,0 4 2 16,0-4 2-16,0 1-1 0,0 2-1 16,0-4 1-16,3 3 0 0,-3 0 0 0,0 0-2 15,6 0 4-15,1 1-2 0,-7-1 0 16,0 0-2-16,3 0 2 0,3 2 0 15,-6-2 0 1,4 3-1-16,2-3 0 0,1 2 1 16,-7 1 0-16,3-1-2 0,3 1 2 0,1-1 0 0,-7 1 1 0,9 0-1 15,-9-1 0-15,4 0 0 0,3 3 2 0,-1-2-2 16,-6-1 1-16,9 3-1 0,-9 0 2 16,4 0-4-16,3 0 0 0,-2 0 0 15,-5 0 0-15,4 0 2 0,3 0 0 16,-4 3-2-16,3-3 1 0,1 2-1 0,-7 1 2 15,3 0 0-15,-3-1 0 0,13 3 2 16,-13-3-1-16,3 1 1 0,4-1 3 16,-7 3-2-16,3-2 1 0,-3 2-10 0,6-3 5 15,1 1-2-15,-7 2 1 0,3 0 2 16,4 0 0-16,-7-3 2 0,0 3-2 16,0 2 1-16,0-2-1 0,3 0 2 15,-3 3-1-15,-3-4 1 0,3 4-2 16,0-3 2-16,0 3-2 0,-7-4 7 0,4 4-3 15,3 0 1-15,-7-3-1 0,1 2 2 16,6-2-6-16,-3 1-6 0,-4 0 3 0,4-1 3 16,-10 0 1-16,13-2-1 0,-3 1 3 15,-10-2 4-15,10 3 7 0,-4-2 6 16,3-1 0-16,-8-2-1 0,8 0-8 16,4 0-1-16,-9 0-2 0,3 0-5 0,-1-2 2 15,3-1-5-15,4 0 2 0,-9 1-5 16,9-4 0-16,-7 6 1 0,7-5 4 15,-6-1 0-15,6 4-1 0,0-5 0 16,0 2 1-16,0 0-2 0,0-2-2 0,0 2 0 16,6-1-1-16,1 1-1 0,-7 0 4 15,0 1 3-15,9-1-2 0,-9 0-2 16,4 0-1-16,3-1 0 0,-1 4 0 16,-6 0 2-16,9-1 2 0,-9-2-2 0,4 3 0 15,3-1 2-15,-2 3 0 0,-1 0-2 16,-4 0 0-16,7 0-3 0,-4 0 3 15,-3 3-4-15,6-1 4 0,-6 1 1 0,7 2 3 32,-7-3-6-32,0 3 0 0,0 0 2 0,0 0 6 15,-7-2 0-15,1 4-3 0,6 0-1 0,0-2-1 0,-3 1 3 16,-4-2 1-16,7 1-1 0,-4-2-1 0,-1 2 2 16,-2-3 2-16,7 2 4 0,-4-4 6 15,-2 3 4-15,3-3-5 0,3 0-3 0,-6-3-6 16,-1 2-4-16,7-2-3 0,0-4-2 15,0 7 0-15,0-7-2 0,0 2 1 16,0-1 4-16,0 1-2 0,7 0 0 16,-1 1-3-16,-6-1 2 0,3 0 2 0,3 0 1 15,-6 2-3-15,4 0-2 0,3-1 4 16,-2 4-2-16,-1-3 1 0,-4 1-3 16,7 2 1-16,-4 0 3 0,3 0 0 0,1 2 0 15,-7 1 0-15,0-1-5 0,3 0 5 16,-3 4 2-16,0-1 11 0,0 0-6 15,-3 0-2-15,3-1-9 0,0 1 6 16,-7 0 1-16,1 1-3 0,6-2 1 0,0-3 3 16,-3 6 3-16,-4-7-3 0,7 5-2 15,-4-3-2-15,4-2 1 0,-5-2 0 16,-2 2-2-16,7-5-3 0,0 5 1 16,0-7 1-16,0 3 2 0,0 3 2 0,0-5 0 15,0 4-4-15,0-3-2 0,7 2-2 16,-7 1 3-16,5-5-3 0,-5 7-13 15,4 0-57-15,-4-3-149 0,7 3-240 16,-4 0-241-16,-3-2-93 0,6-1 100 0,1 3 206 16,-7 0 193-16</inkml:trace>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90"/>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 contextRef="#ctx0" brushRef="#br0">3306 3783 110 0,'-3'-1'162'16,"3"1"17"-16,0 1 3 0,0-1 1 0,0 3-3 0,0 0-1 16,0-3 11-16,0 2 13 0,0-2 16 15,0 0 14-15,0 0 8 0,0 3 5 0,0-3-15 16,3 2-31-16,-3-2-44 0,0 3-34 0,6-3-23 16,-6 1-18-1,7 3-12-15,-7-1-4 0,3-2 0 16,3 2 1-16,-2-1-4 0,3 4-5 0,-1-4-7 0,-3 2-2 15,3 1-4-15,-2 1 2 0,8-1-4 16,-8 0 1-16,6-1 5 16,2 1 4-16,-8 0 2 0,8 1-4 0,-1-4-2 15,-2 2-4-15,1 1 5 0,-1 1 2 16,5-1 0-16,-5 2-6 0,1-5-3 0,0 3 0 16,3-1 3-16,-4 3-3 0,-6-3-7 15,11 1-7-15,-11 0-4 0,6 0 0 16,4-2-4-16,-10 0 0 0,11 1 0 15,-5-2 4-15,-6-2 1 0,10 5 3 0,-4-5-3 16,-6 2-3-16,10 1-5 0,-10-3-5 16,4 3-5-16,0-3-3 0,2 2 0 0,-6-2-2 15,-3 0 2-15,14 3 8 0,-14-3 14 16,2 0 16-16,5 2 7 0,-7-2-4 16,0 3-9-16,0-3-8 0,3 0-9 15,-3 0-7-15,0 2-6 0,0-2 0 0,0 0-1 16,0 0-1-16,0 0-3 0,0 0-23 15,0 0-62-15,0-2-136 0,-3-1-162 16,3 1-237-16,0-1-211 0,-7-2-159 16,5 0 87-16,-12 0 222 0,11 0 265 15</inkml:trace>
  <inkml:trace contextRef="#ctx0" brushRef="#br1" timeOffset="1">3328 4183 58 0,'0'0'55'0,"0"0"-7"0,0 0-9 0,0 0-5 0,0 0-3 0,0 0-5 16,0 0 2-16,0 0 1 0,0 0 7 0,0 0 9 16,0 0 3-16,0 0 6 0,0-1 2 0,0 1 10 15,0 0 4-15,0 0-79 16,0 0-49-16,0 0-34 0,0 0 60 0,0 0 34 16,0 0 25-16,0 0 21 0,0 0 9 15,0 0 6-15,0 0 7 0,0 0 4 0,0 0 2 16,0 0 4-16,0 0 4 0,0 0 3 15,0 0 1-15,0-3-3 0,0 3 0 16,0 0-2-16,0 0 1 0,0 0-4 0,0 0-1 16,0 0 1-16,0 0 4 0,0 0 5 15,0 0 0-15,0 0-2 0,0 0-4 16,0 0-15-16,0 0-11 0,0 0-15 16,0 0-14-16,0 0-13 0,0 0-4 15,0 0-6-15,0 0-6 0,0 0 0 0,0 0-1 16,0 0 8-16,0 0-3 0,0 0-1 15,0 0 0-15,0 0 12 0,0 0 24 16,4 3 26-16,-4-3 8 0,0 0-10 0,0 1-15 16,0-1-10-16,0 0-11 0,0 0-11 15,0 0 1-15,0 4 13 0,7-4 18 16,-7 3 11-16,6-3-6 0,-6 1-13 16,0-1-10-16,0 4 14 0,0-3-1 0,3-1 0 15,-3 2-17-15,6 1 0 0,-6-3 6 31,0 3 8-31,4-3 20 0,-4 3 17 16,6-1 2-16,0-2-18 0,-6 6-13 0,4-6-4 0,-4 1 10 16,7 2-12-16,-4 2-14 0,-3-3-13 15,6 3 0-15,0-2 2 0,-6-1 2 16,4 3-1-16,3 0-4 0,-2-3-2 0,-5 4-2 16,0 0-6-16,4-5 6 0,3 4 7 15,-4-3 22-15,-3 3-4 0,6-2-3 16,0-1-7-16,-6 3-4 0,11-2-7 15,-11 2-6-15,2-3 0 0,-2 3 2 0,7-2-3 16,0-1-1-16,-4 3-1 0,-3 0 0 16,13-3 1-16,-13 1 6 0,10 2 14 15,-10-3 9-15,3 3 4 0,3-2-6 0,1-1-9 16,-4 3-10-16,3-2-7 0,-3 2 2 16,4-3 1-16,0 3 3 0,-4-2-2 15,3-1 2-15,-3 3-1 0,4-3 1 16,-1 3 2-16,-3-2 5 0,11 2 2 0,-11-2 1 15,3 1-4-15,-3-1-4 0,3 2-4 16,1-3 0-16,2 1-1 0,-6 2 1 16,4-2-1-16,2 1 0 0,-2-2-15 0,0 3 2 15,2-2 5-15,-6 2 13 0,11-2-5 16,-12 1-7-16,5-1 2 0,-4-2 8 16,10 5 12-16,-3-2 6 0,-7-1 0 0,3 1-5 15,4 0-4-15,-3-1-7 0,-1 2-7 16,4 0 1-16,-7-4 5 0,10 4-1 15,-10 0 3-15,4 1-2 0,2-3 0 0,-2 0-3 16,-3 3 1-16,5-4-4 0,4 2 1 16,-10 0-3-16,10-3-2 0,-9 6-1 15,2-3 0-15,3-2-2 0,-2 4 4 16,2-4-4-16,-5 2 4 0,3-1-4 0,-1-1 1 16,-3 1-1-16,3 0 2 0,1-1 0 15,-4 3-1-15,3-2 3 0,-2 0-3 16,3-2 1-16,-1 2 1 0,-6-1 1 0,3 3-1 15,3-2-6-15,-2 0 4 16,-4-2-2-16,6 3 4 0,0-3-3 0,-6 5 0 16,4-4-1-16,-4 1 1 0,7-1 3 15,-4 1 3-15,-3-1-1 0,0 0-4 0,6 1 0 16,-6-3-3-16,6 2 3 0,-6-2-1 16,0 3 1-16,0-1-1 0,0-2 0 15,0 0 2-15,4 0 0 0,-4 3 1 0,0-3-3 16,0 0 0-16,0 2-4 0,0-2-2 15,0 0 3-15,0 3 4 0,0 0 4 16,7-3-2-16,-7 0-2 0,0 0-1 0,0 2 0 16,5-2 2-16,-5 0 9 0,0 2 0 15,0-2-6-15,0 3-10 0,0-3 4 16,0 0 3-16,0 0 1 0,0 2 0 0,0-2 2 0,0 0 0 16,0 0 3-16,0 0-5 15,0 0 0-15,0 0 0 0,0 0-3 16,0 0 2-16,0 0-2 0,0 0-2 0,0 0 1 0,0 3-2 15,0-3 5-15,0 0 0 0,0 0-2 16,0 0 0-16,0 0 0 0,0 0 0 16,0 0 2-16,0 0-1 0,0 0 2 0,0 0 5 15,0 0-4-15,0 0 0 0,0 0-4 16,0 0 0-16,0 0-2 0,0 0-7 16,0 0 6-16,0 0-2 0,0 0 5 15,0 0 0-15,0 0 1 0,0 0 1 0,0 0 7 16,0 0-7-16,0 2-1 0,0-2-8 15,0 0-1-15,0 3 1 0,-5-3 2 16,5 2 5-16,0-2 6 0,0 3-3 0,-7-2-1 16,7 3-4-16,0-2 5 0,0-2-3 15,0 3-3-15,0-1 2 0,0 1-2 16,0-1 1-16,0 0 1 0,-4 1 1 0,4 0 1 16,0-1-1-16,0 1 0 0,0 2 0 15,0-2-3-15,0 3 3 0,0-1 0 16,0 0-3-16,0 0 3 0,0 0-1 15,0 3 5-15,0-1-1 16,0-3 2-16,0 5-5 0,0-2 0 16,0 1 1-16,0-2 2 0,0 5 0 0,0-3-1 15,0 1 1-15,0-1-3 0,0 1 0 16,0 1-3-16,0 0 2 0,0 0 1 0,0-1 0 16,0 2 2-16,0-2 3 0,0 1-4 15,0 1-1-15,0-5-1 0,0 5 2 16,0-2 2-16,0 1 1 0,0 0-4 0,0-3-2 15,0 4 1-15,0-2 4 0,4 1-3 16,-4 0 0-16,0-2 0 0,0 1 4 16,0 1-2-16,7 0 1 0,-7 0-2 15,5 0 2-15,-5-2 0 0,0 4-1 0,0-5 1 16,4 6 0-16,-4-3 1 0,7 0-1 16,-7-1 0-16,0 4-3 0,0-4 0 15,3 4 0-15,-3-3 0 0,0 3 0 0,0-3 3 16,6 3-1-16,-6-2 0 0,6 2-2 15,-6-2-2-15,0 3 4 0,0-4-1 16,0 1 1-16,4 2-4 0,3-2 2 0,-7 1 0 16,0 0-1-16,2-2 0 0,-2 2 2 15,0 1 2-15,7-4 1 0,0 0-4 16,-7 2 1-16,0 2 0 0,3-4 3 16,-3 1-4-16,0 2-4 0,6 1 3 0,1-3 1 15,-7 2 1-15,0-2 5 0,3 2-5 16,-3-2 1-16,7 1-3 0,-7-2 2 15,0 1 1-15,0 0 0 0,3 0 1 16,-3 0-1-16,0 0 2 0,0-1-4 0,0 2-2 16,6 1-1-16,-6-5 1 0,7 5 2 15,-7-1-1-15,0 0 1 0,3 0-1 0,3 1 1 16,-6-2 1-16,0 2 2 0,3 1 0 16,-3-4 2-16,0 4-3 0,7-1-1 15,0 1-2-15,-7-1 0 0,0 0 1 16,0 0 1-16,0 1 2 0,3-1 3 0,-3 1-4 15,0-1-1-15,6 1-1 0,-6-1 2 16,0-2-2-16,0 5-1 0,0-3 1 16,0-2 1-16,0 3-1 15,0-4 2-15,0-1 0 0,0 6-1 0,0-3-1 0,0-2 0 16,0 1 4-16,0 0-6 0,0 0 4 16,0-1-4-16,0 1 2 0,0-1-5 0,0 0 3 15,0 1 2-15,3-3 2 0,-3 4 1 16,0-3-1-16,0 0-1 0,0 0-2 0,0 1 1 15,0-1 1-15,0 2-1 0,0-3 1 16,0 1-2-16,-3 1 2 0,3-1 0 16,0-1 2-16,0 3 0 0,0-2-1 15,0-1-5-15,0 3 1 0,0-2 1 0,0-1 2 16,0 1-1-16,0-1 0 0,0 0-3 16,0 1 6-16,0-3-3 0,0 5 5 15,0-5-7-15,0 1 4 0,0 2-2 16,0 0-3-16,0 0 1 0,0-2 2 0,0-1 2 15,0 3-1-15,0-4-1 0,0 4 0 16,0-3 2-16,0 3-2 0,0-1-2 16,0 1-1-16,-6-2 3 0,6-1 0 0,0 3 0 15,0 0-1-15,0-4-1 0,0 4 5 16,0 0-3-16,0-3 0 0,0 1 2 16,0 0-4-16,0-1 2 0,0 2 0 0,0-2 2 15,0 0-2-15,0 3 3 0,0-4-1 16,0 4 0-16,0-3-2 0,0 1 4 15,0 0-1-15,0-1-2 0,0 2-3 16,0-2-3-16,0 0 2 0,0 3 3 0,6-1-12 16,-6-2-5-16,0 2 5 0,0-1 16 15,0-2 7-15,0 4-5 0,0-3 1 16,0-1-4-16,0 4 0 0,0-3 2 0,0 3-5 16,0-4 1-16,0 3 0 0,0-1 1 15,0-2-2-15,0 2 1 0,0 0 4 16,0-2 1-16,0-2-1 0,0 4-2 15,0-2-3-15,0-2-1 0,0 1-3 0,0 0 1 16,0-3 0 0,0 2 3-16,0 1 3 0,0-1-1 0,0-2-2 15,0 3-1-15,0-3-12 0,0 1-2 0,0-2-23 16,0-2-46-16,0 1-133 0,0-1-152 0,0-2-239 16,3-3-229-16,-6 1-149 0,3-3 106 15,0-2 244-15,0 6 250 0</inkml:trace>
  <inkml:trace contextRef="#ctx0" brushRef="#br1" timeOffset="2">4088 6576 33 0,'-3'3'113'16,"3"-3"-6"-16,0 0-2 15,0 2 3-15,0-2 3 0,0-2 6 0,0 2 0 0,0 0 2 16,0-3-6-16,0 3-1 0,0 0-1 15,0 0 2-15,0 0 6 0,0-1 9 0,0 1 9 16,0 0 8-16,0 0 5 0,0 0-5 16,0 0-4-16,0 0-14 0,0 0-11 0,0 0-17 15,0 0-14-15,0 0-9 0,0 0-6 0,0-4 1 16,0 4 1-16,0-2 8 0,0 2 8 16,0-2 15-16,0-2 13 0,0 4 18 0,0-1 17 15,3 1 17-15,-3 0 10 0,0 0 4 16,0-3-3-16,0 3-2 0,0 0-21 0,0 0-31 15,6-2-33-15,-6 2-20 0,0 0-13 0,3-3-13 16,-3 3-11-16,7-1-10 0,0-3-9 16,-7 1-6-16,3 2-4 0,3 1 0 0,-3-3-6 15,-3 0 0-15,7 1 0 0,-1-1 5 16,-3 1 9-16,-3-1 12 0,7 3 13 0,0-2 9 16,-4 2-2-16,3 0-1 0,-6-3-5 0,3 3-5 15,4 0-5-15,-1-3-4 0,-6 3-1 16,3 0-1-16,4 0-5 0,-7 0 0 0,3 0-4 15,-3 0-1-15,7 0-5 0,-1 3-1 16,-6-3-1-16,3 0-4 0,-3 3-3 0,0-3 6 16,7 2 1-16,-1-2 9 0,-6 3 1 0,3-1-1 15,-3 1 0-15,7-1-6 16,-7 1-1-16,0 0-2 0,0-2 4 0,3 6-4 16,-3-6-2-16,0 2-1 0,0 2 4 0,7-4-5 0,-7 5 2 15,0-4-2-15,6 2 1 0,-6-3-4 0,0 2 5 0,0-1-5 16,0 4 3-16,0-2-2 0,0-2 3 0,0 1-2 31,0 2-2-31,0 0 0 0,0-1 4 0,-6-1 2 16,6 2-3-16,-7 0-3 0,7 1 2 0,0-1 0 15,0-1 1-15,-3 4-5 0,3-3 2 16,-7-1 0-16,4 1 2 0,3 0-1 0,-6 0-2 16,-1 1 2-16,4-2 2 0,3-2-2 0,-6 2-2 15,-1 3-2-15,4-2 2 0,-4-4 1 16,4 4 2-16,-3-2 0 0,-1 0-1 0,4-1-1 15,-6 1-1-15,2-2-1 0,0-1 3 0,4 3 0 16,-3 0 0-16,-1-3-2 0,4 0 4 0,-6 0-1 16,2-3-1-16,0 0-4 0,4 2 3 15,-3-2-4-15,3 1-4 0,-4-4 3 16,1 1 1-16,3 0 5 0,-4 1 2 0,4-4 0 16,3 6-1-16,-7-2 0 0,1-2-4 0,3 1 4 15,3 0-2-15,-7 2 1 0,7-2-4 0,-7 1 3 16,7 2 0-16,-2-4-2 0,2 4 2 15,0-1-2-15,0 2 4 0,0-4-2 0,0-1 2 16,0 4-4-16,0-1 2 0,0 1-2 16,0-4 0-16,2 5-1 0,-2-4 3 0,0 2 0 15,7 1 7-15,0-1-7 0,-7 0 2 0,3 1-10 16,-3-1 7-16,13 2-3 0,-13 1-3 16,10-6-2-16,-10 6 8 0,3-2 7 0,3-1 0 15,1 2-6-15,-4 1 1 0,3-4-1 16,-3 4 2-16,4-2-4 0,0 2-1 0,-4-2 1 15,3 2 3-15,-6-4-1 0,3 4 3 0,4 0-9 16,-1 0 5-16,-3 0-1 0,-3 4 5 16,7-2 3-16,0-2-3 0,-7 2 1 0,3 2-2 15,3-3-1-15,-6 2 0 0,3-1 0 16,-3 4-1-16,0-2-1 0,0-2 4 0,7 1-3 16,-7 0 0-16,6-1-1 0,-6 3 2 0,0-2 1 0,0 1-2 15,0-1-2-15,0 2 4 0,0-3 3 0,-6 4-2 16,6-4-1-16,-7 2-1 0,7-1 0 0,0 2 3 15,-3 0-10-15,3-2 3 0,-6-2-4 16,3 4 14-16,3-2-5 0,-7 0 0 0,0-1-1 16,4 1 1-16,3-3 2 0,-6 0-1 15,-1 0-3-15,7 0-4 0,-3 0-6 0,3-3 3 16,-6 3 5-16,3-2 2 0,3-1-4 0,0 0 1 16,0-2-3-16,0 4 2 0,0-2-13 15,0 1-24-15,0-1-55 0,0 0-158 0,0 3-232 16,0-5-263-16,0 5-299 0,0 0-59 15,0 0 131-15,0 0 357 0,0 3 240 0</inkml:trace>
  <inkml:trace contextRef="#ctx0" brushRef="#br0" timeOffset="3">2941 3944 41 0,'-3'0'128'16,"3"-2"5"-16,0 2 5 15,0 0 5-15,0 0-70 0,0-3-41 16,0 3-26-16,0 0 61 0,0 0 37 0,0 0 17 0,0 0 12 16,0 0 12-16,0 0 12 0,-7 0 11 15,7 0 9-15,0-1 3 0,0 1 5 0,0 0 0 16,0-3-8-16,0 0-16 0,0 3-20 15,0 0-17-15,0 0-10 0,0-2-24 16,0 2-18-16,0-3-27 0,0 3-4 16,0-3-1-16,7 3 0 0,-7-2-2 0,0-1-7 15,0 3-3-15,3-2-1 0,-3 2 1 16,0-3 0-16,6 2-2 0,1 1 1 16,-4-3-5-16,-3-1-5 0,9 3-6 0,-9-2-1 15,14 1 1-15,-11-1-4 0,10-2-4 16,-10 3-3-16,3-3 2 0,4 0 2 15,0 0 1-15,-1 1 6 0,4-1 14 16,-10-3 7-16,14 3 5 0,-8-2-6 0,5-1-2 16,-5 0-8-16,7 3-7 0,-13-1-1 15,13-2-3-15,-6 1 1 0,3-1-4 0,-3 3-1 16,0-3-4-16,-4 4-4 16,4-1 2-16,-1 0 0 0,-2 1-2 0,-3-1 2 15,8-1 0-15,-9 4 4 0,4-1 0 16,-4 1 4-16,-3-1-1 0,6 0 1 0,1 2-5 15,-7-3 0-15,0 4-3 0,0-3-25 16,4 2-39-16,-4 1-55 0,0-2-70 16,0 0-120-16,-4 2-146 0,4-4-128 15,0 4-77-15,0 0 34 0,-7 0 110 0,1 0 179 16</inkml:trace>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24"/>
    </inkml:context>
    <inkml:brush xml:id="br0">
      <inkml:brushProperty name="width" value="0.09333" units="cm"/>
      <inkml:brushProperty name="height" value="0.09333" units="cm"/>
      <inkml:brushProperty name="color" value="#7030A0"/>
      <inkml:brushProperty name="fitToCurve" value="1"/>
    </inkml:brush>
    <inkml:brush xml:id="br1">
      <inkml:brushProperty name="width" value="0.09333" units="cm"/>
      <inkml:brushProperty name="height" value="0.09333" units="cm"/>
      <inkml:brushProperty name="color" value="#FFC000"/>
      <inkml:brushProperty name="fitToCurve" value="1"/>
    </inkml:brush>
  </inkml:definitions>
  <inkml:trace contextRef="#ctx0" brushRef="#br0">747-3302 91 0,'0'0'194'0,"-3"-1"6"0,3 1 10 0,0-2 5 15,0 2 10-15,-6 0 5 0,6 0 7 16,0 0 2-16,-5 0-3 0,5 0-14 0,0 0-24 16,0 0-27-16,0 0-25 0,0 0-20 0,0 0-13 15,0 0-8-15,0 0-1 0,0 0-3 16,0 0 8-16,0 0 16 0,5 0 34 0,-5 0 36 16,0 0 33-16,6 0 6 0,-6 2-28 0,3-1-44 15,2-1-45-15,-5 0-31 0,3 0-19 16,3 0-10-16,-1-1-13 0,-2-1-14 0,8 2-12 15,-3 0-10-15,-5-2-3 0,8 2 1 16,-2-2 4-16,-6 2-2 0,8-2-2 0,-8 2-2 16,5-2-5-16,3 2-2 0,-8 0 0 0,8-2 6 15,-3 2 1-15,-5 0-1 0,8-2-1 16,-2 2 1-16,-6 0-3 0,2 0 0 0,1 0-5 16,-3-2 2-16,-3 2-27 0,5 2-57 15,1-2-100-15,-6 0-104 0,2 0-80 0,4-4-28 16,-6 3-8-16,0-2-19 0,0-1-36 0,0 2-31 15,0 2-33 1,-6 0-24-16,4 0 55 0,-4 2 118 16</inkml:trace>
  <inkml:trace contextRef="#ctx0" brushRef="#br0" timeOffset="1">836-3294 148 0,'0'2'223'0,"0"-2"-19"0,0 0-17 16,0 0-14-16,0 2-10 0,0-2-6 16,-3 3-5-16,3-3-4 0,0 0-5 0,-5 2 0 0,5-1 1 15,0 3 1-15,0-2-14 0,0 1-19 0,0-2-9 0,0 3-7 16,-3 0-2-16,3 0-3 0,0 0-9 16,0-1 2-16,0 2-2 0,0-2 10 0,0 4 2 15,0-2 1-15,-6-2-3 0,6 4-6 16,0 0-11-16,0-1-14 0,0 0-18 0,0-2-14 15,0 3-12-15,0-3-6 0,0 1-2 0,0 1-6 16,0-2 0-16,0 0-3 0,6 2 2 16,-6-2-2-16,0 0 2 0,0-2-2 0,0 1 3 15,0 0-1-15,0-1-2 0,0 0 0 0,0 0-2 16,0-1-21-16,0-1-50 0,0 0-67 16,3 0-86-16,-3-3-120 0,0 1-139 0,0 0-166 15,-3-1-24-15,3 0 95 0,0 1 205 16</inkml:trace>
  <inkml:trace contextRef="#ctx0" brushRef="#br0" timeOffset="2">243-3386 71 0,'0'-1'159'0,"0"-4"10"15,0 3 6-15,0-2-1 0,0 3-8 16,0-2-9-16,0-4 3 0,0 5 8 0,0-2 19 16,0 2 11-16,3 0 12 0,-3-2 2 0,0 4-3 15,0-5-11-15,0 4-11 0,0-2 2 0,0 1 21 16,0-3 33-16,0 3 46 0,0 0 27 15,0 2-2-15,0-1-56 0,-3 1-64 0,3 0-68 16,0-3-40-16,-6 3-29 0,6 0-17 16,-5 0-14-16,5 0-10 0,-3 3-9 0,3-2-7 15,0 1-3-15,-5 2 0 0,2-1-2 0,3 2 7 16,0 1-1-16,-6 0-1 0,1 2-3 16,5 0 1-16,0 1 0 0,0-1 0 15,0 3 4-15,0-2-2 0,0 1-3 0,0 2 2 16,0-2 1-16,0 0 3 0,5 1-2 0,1-2 2 15,-6 3-3-15,3-2-3 0,2 2 0 0,-5 0 1 16,3-3 0-16,2 1-3 0,1 0 1 16,2-1-2-16,-5-1-2 0,3-1 2 0,-1 1 2 15,4-3 0-15,-4-1 0 0,4 2 4 16,-6-3 2-16,8-2 2 0,-3-1-15 0,-5 0 4 16,8-1 2-16,-8-3 16 0,5-1-8 0,4 0-2 15,-10-4-1-15,10 4 1 0,-10-2-2 16,4-4-9-16,-3 1-19 15,2-2-19-15,1 1-12 0,2-1 13 16,-8 2 14-16,3-2 19 0,-3 0 7 0,6 3 4 0,-6 1 3 0,5 0 2 16,-5 0-2-16,0 3-6 0,3-2-8 0,-3 2-3 15,0 1 2-15,0 0 6 0,0 2 0 0,0 2 5 16,0 0 1-16,6 0 1 0,-6 2-1 16,0 2 1-16,0 0 2 0,5 1 1 0,-5 0 0 15,0 0-2-15,0 1-3 0,3 0-1 16,3 0 1-16,-6 0 4 0,0 2 1 0,3-2-1 15,-3 1 0-15,5 1 0 0,1-2 1 0,-3 2-1 16,2 0-2-16,-2-1 0 0,3 1 1 16,-1-1 0-16,-2 0-1 0,3-1-1 0,-3 0-1 15,2-2 3-15,4 1 2 0,-4 1-1 16,1-5 2-16,2 1 1 0,-5-1 3 0,3-1-2 16,2-1-6-16,-2-1 5 0,2 1 3 0,-2-5 4 15,-4 1 0-15,7 1 2 0,-9-2 2 16,11-2-2-16,-11 3 0 0,3-3 12 0,2 0 11 15,-5-4 2-15,6 2-7 0,-6 1-9 16,0-1-4-16,0-2-8 0,0 0-3 0,0 1-3 16,0-1-2-16,0 0-1 0,0 0-2 0,0 1 0 15,0-2 2-15,-6 3 0 0,6-1 0 16,0 1 0-16,0 1 0 0,-5 0 1 0,5 2-5 16,0-2-1-16,0 2-2 0,0 1 0 15,0 2-2-15,0 0-1 0,0-2 2 0,0 2-6 16,5 1 0-16,-5 0-58 0,0-1-108 0,6-2-135 15,-6 5-74-15,3-3-32 0,2 2-26 16,-5 0-32-16,3 0-27 0,-3 2-22 0,0 0-24 16,0 2 50-16,6-2 115 0</inkml:trace>
  <inkml:trace contextRef="#ctx0" brushRef="#br0" timeOffset="3">509-2881 12 0,'0'-2'88'0,"0"0"5"15,0 2-62-15,3-1-30 0,-3-2-19 16,0 1 62-16,0 2 38 0,0-2 25 16,0 2 14-16,0-2 12 0,0 2 13 15,0 0 10-15,0 0 17 0,0-1 26 0,0 1 26 16,0-3 25-16,0 3 12 0,6 0-8 15,-6 0-20-15,0 0-33 0,0 0-35 16,0 0-27-16,0 0-33 0,0 0-19 0,-6 0-24 16,6 0-11-16,0 3-19 0,0-2-9 15,-3 1-13-15,3 0-3 0,0 3 5 16,-5-4 11-16,2 3 9 16,3-1 5-16,-6 4-5 0,1-5-8 0,2 6-6 15,-3-3-8-15,1 3-3 0,2 0-3 0,-3 0-1 16,3 2 0-16,-8 0 2 0,8-1-3 0,3 4 2 15,-8-2-5-15,-3 1 1 0,8-1 2 16,-3 3 3-16,3-4-3 0,-8 2-1 16,8-1-3-16,3-1-1 0,-11 0-1 15,11 0 1-15,-3-3-1 0,-2 3 4 0,2-1 2 16,3-5 4-16,-6 3 0 0,1 0-5 16,5-2-4-16,-3 2 0 0,3-4 2 15,0 1 2-15,0-3-2 16,-6 4-3-16,6-2-4 0,0-1-1 0,-2 1 4 15,2-1 2-15,0-2 2 0,0 2 2 16,2-2-2-16,-2 0 1 0,6-2-1 16,-6 0 0-16,0-1 0 0,3 1 2 0,-3-1-2 15,5-2 0-15,1 0 1 0,-3 2-1 16,2-6 3-16,-2 3-3 0,-3-5-2 0,11 5 2 16,-8-4 0-16,-3 0 2 0,11 0-4 15,-8 0 1-15,3 1-2 0,-3-4-1 16,8 4 1-16,-8-2 3 0,2 1 1 15,-2 0 2-15,3 0-3 0,-1 0 2 0,-2 3-4 16,3-2 4-16,-3 1-7 0,2 0 4 16,1 1-1-16,-3 1 1 0,-3 0 2 15,5 0 1-15,1 1-1 0,-6-1-1 16,0 3 0-16,3 0-1 0,2-2 1 0,-5 3-4 16,0-1 0-16,0 1 2 0,3-1 1 15,-3 0 7-15,0 3-4 0,0-2-3 16,0 2-7-16,0-2 3 0,0 2 4 0,6 0 4 0,-6 0 2 0,0 0-2 15,0 2-1-15,0-2-1 0,0 2 1 0,5-2 1 16,-5 6 0-16,0-4-1 0,0 0-2 16,0 1 3-16,0 2-1 0,0-2-4 15,0 0-6-15,3 2 5 0,-3-4 3 32,0 6 3-32,6-3-3 0,-6 2-1 0,0 0-3 15,0-2 4-15,2 1 2 0,-2 3 1 0,6-2 0 16,-6 0 7-16,6 2-7 0,-6 0 3 0,2-2-11 15,-2 3 3-15,0-2-8 0,6 2 5 16,-3-1 4-16,-3 0 10 0,0-1-2 16,5 1-5-16,-5 1-2 0,6-4 0 15,-6 3-1-15,0-2-2 0,0 0 2 0,3 2-3 16,-3-4 4-16,0 2 0 0,5-1 0 16,-5-2 0-16,6 4 1 0,-6 0 5 15,0-4-1-15,0 1 0 0,0 2-3 0,3-3 3 16,-3 1-1-16,5 1 3 0,-5-2-2 15,0 2 3-15,0-3 12 0,3 1 9 16,-3 2 6-16,0-4-6 0,0 1-5 16,0 0-2-16,0 0 0 0,0 0-1 0,0 0-1 15,6-2-2-15,-6 3-6 0,0-3-2 16,0 1 2-16,0-1 5 0,0 0 1 16,0 0-4-16,0 2 4 0,0-2 1 15,0 0 6-15,0 0-3 0,0 0-8 0,0 0-4 16,0 0-5-16,0 0 4 0,0 0-2 15,-6-2-1-15,6 2-4 0,0 0 0 0,0 0-2 16,-3 0 3-16,3 0 7 0,0 0 4 16,0-1 2-16,0 1-2 0,-5-3 0 15,5 3-4-15,-3 0-2 0,3 0-4 16,0-2 2-16,0 2 0 0,0 0-4 0,0 0 0 16,-6-2 0-16,6 2-2 0,-5-2 1 15,5 2 0-15,0-2 1 0,-3 2 0 16,3-2-5-16,-6 2 3 0,1-1-1 0,5 1 3 15,-9-2-5-15,9-1-16 0,-2 3 10 16,-4-1 8-16,0 1 15 0,4 0-6 16,-7-2-6-16,4 2 1 0,-1 0-3 15,3 0 0-15,-2-2 1 0,2 2 0 0,-8 0 0 16,8-3 0-16,3 3-2 0,-11 0 1 16,11-2-6-16,-9 2 3 15,9 0-2-15,-3 0-1 0,3-1 5 16,-5 1 2-16,-1 0 1 0,6 0-1 0,-3 0-1 0,3 0-3 15,-5 0-4-15,2 0 4 0,3 0-2 16,0 0-1-16,0 0-2 0,-6 0 7 16,6 0-5-16,0 0 0 0,-5 0-8 0,5 0 5 15,0 0 3-15,0 0 3 0,0 0-10 16,0 0 6-16,0 0 4 0,0 1 12 16,0-1-3-16,0 0-6 0,0 0 3 15,0 2 1-15,0-2-2 0,0 0-6 0,0 0 2 16,0 0 1-16,0 0-2 0,0 0-4 15,0 0-4-15,0 0 0 0,0 0 3 16,0-2 1-16,0 2 0 0,0 0-1 0,0 0-7 16,5-1-12-16,-5 1-12 0,6-2-7 15,-6 2 2-15,0 0 0 0,0 0 1 16,0-2-4-16,0 2 3 0,3 0 0 16,-3-3-4-16,0 3-8 0,5-1-8 0,-5-2-8 15,0 2-14-15,3-1-13 0,-3 1-14 16,0-4-9-16,6 3-15 0,-6-2 2 0,5 3 19 15,-5-4 30-15,3 1 24 0,-3 3 20 16,6-4 15-16,-6 2 13 0,3-1 5 16,-3-1 3-16,5 2 4 0,1-4 4 15,-6 4 0-15,3-1 4 0,-3-2-5 0,0 2 1 16,5-2-7-16,1 1 1 0,-6-2 1 16,0 4 4-16,3-4-1 0,-3 4 0 15,5-1 0-15,-5 0-2 0,0 0 2 16,0 0 2-16,3 3-2 0,-3-4 2 0,0 1 1 15,0 3 0-15,6-1 5 0,-6-1 17 16,0-1 14-16,5 3 3 0,-5-1-2 16,0 2-8-16,0 0 5 0,0 0 12 15,0 0 19-15,0 2-4 0,0-1-10 0,0 3-15 16,0 1-8-16,0 0-11 0,0 0-7 16,-5 0-6-16,5 1-1 15,0 1 4-15,0 0 6 0,0-2 10 16,-6 0 6-16,6 0-7 0,0 2-12 0,0-6-3 0,0 5-3 15,0-4 1-15,0 2-2 0,0-2-1 16,0 0 0-16,0-2-2 0,0 0-1 0,0 0-2 16,0-2 0-16,0 0 3 0,0-2-2 15,0 2 1-15,0-4-2 0,0 5 0 16,0-6 0-16,0 4-2 0,0-1 0 0,0-2-5 16,0 2-3-16,0-1 1 0,0 2-1 15,6-1-6-15,-6 2-4 0,0-2 1 16,5 0 2-16,-5 3-5 0,0-2-33 15,0 1-63-15,0 0-93 0,0 0-112 0,0 1-114 16,0-4-122-16,0 1-11 0,0 1 84 16,0-3 177-16</inkml:trace>
  <inkml:trace contextRef="#ctx0" brushRef="#br0" timeOffset="4">495-2879 1 0,'0'0'86'0,"0"0"-2"0,0-2-4 0,0 2-6 15,0 0-3-15,0 0-80 0,0 0-54 16,0-2-35-16,0 2 54 0,6-2 33 15,-6 2 16-15,0 0 11 0,0 0 4 16,0 0 4-16,0 0 1 0,0 0 2 16,0-1 4-16,0 1 0 0,3 0-2 0,-3 0 5 15,0 0-3-15,0 0 2 0,0 0-1 16,0 0 1-16,0 0-1 0,0 0-4 16,0 0 0-16,0 0-1 0,0 0 0 15,0 0 4-15,0 0 2 0,0 0 0 0,0 0 2 16,0 0-2-16,0 0-5 0,0 0-4 15,0 0-6-15,0 0-3 0,0 0-5 0,0 0-2 16,0 0-4-16,0 0 1 0,0 0-1 16,0 0 3-16,0 0 0 0,0 1 5 15,-3 1 17-15,3 0 12 0,0 0 4 16,0 2-14-16,0-2-13 0,0 2 2 0,0-1 8 16,-6 2 8-16,6 0 4 0,-5 2-3 15,5-3-4-15,0 2-5 0,0 1-6 16,0 1-2-16,-3-2-3 0,3 1-1 0,0 0-1 15,0 1-2-15,-6-2-2 0,6 1-2 16,0-1-2-16,-5 2 2 0,5-3-5 16,0 3 1-16,0-1-1 0,0 0 1 15,0 1-1-15,0-2-3 0,0 2 1 0,0 0 1 16,0-3 0-16,0 3-3 0,0 1 2 16,0-4 2-16,0 3-2 0,0 0 0 15,0-1 1-15,0 2 2 0,0-1 11 16,0-1 16-16,0 3 13 0,0-1-1 0,0 0-10 15,0 1-7-15,-3-1-10 0,3 1-2 16,0 1-6-16,0-2 0 0,-6-1-3 16,6 2-4-16,0-3-4 0,0 1 0 15,0 0 2-15,0 2 4 0,0-3 1 16,0 2-4-16,0 0 1 0,0-3 1 0,0 3-2 16,-3-2 1-16,3 1-2 0,0 1 0 15,0-1 0-15,0 3 0 0,0-4-2 0,0 3 2 16,0-2 0-16,-5 1 2 0,5-1-2 15,0 0 0-15,-6 2 0 0,6-1 2 0,0-2 0 16,0 1 0-16,0 0-2 0,0-3 0 16,0 4 0-16,0-1 0 0,-3-1 0 15,3-1 0-15,0 2 2 0,0-2-3 16,0 1 2-16,0 1-2 0,0 0 3 0,0-1-2 16,0-1-1-16,-5 3 0 0,5 0 1 15,0-3 2-15,0 4-2 0,-3-1 0 16,3-1 1-16,0-1 0 0,0 1-1 0,0 0 1 15,0-3-1-15,0 4 3 0,-6-1-3 16,6-1 3-16,-5 1-1 0,5-3-2 16,0 5 1-16,0-1 1 0,-3-1 0 15,3-1-4-15,0 1 2 0,0 2 3 0,-6-2-3 16,6 2 0-16,-3 0 2 0,3-3-1 16,0 1-1-16,-5-1 0 0,5 1 0 15,-6 1 0-15,6-2 2 0,0 3-1 16,-3-2-1-16,3 1-1 0,-5 0 1 0,5-2 2 15,-6 2-2-15,6 0-2 0,0 1 0 16,-3-2 2-16,3 2 0 0,0-1 0 0,-5 1 1 16,2-1 0-16,3 0 0 15,0 0-2-15,-6 0 1 0,6 1 0 0,-5 0 0 16,5-1 1-16,0 1 0 0,0-2-1 16,-3 2-4-16,3-1 3 0,0 1 2 0,-6 0 3 15,4-2-1-15,2 2-3 0,0-2 1 16,-6-1-1-16,6 3-6 0,-6-2 4 15,6 2 4-15,0-2 5 0,-2 0-3 16,2 0-3-16,-6 0-1 0,6-3 3 0,-6 4-1 16,6-2-1-16,0 1-1 15,-3-2 0-15,-2 0 0 0,5 1 0 16,0 1-1-16,-3-2-2 0,3 2 1 0,0-2 2 0,-6 0 0 16,1 2 3-16,5-2-6 0,0-1 3 15,-3 1 0-15,3 0 0 0,-6 2-1 16,6-2-1-16,-2 0 2 0,2 0 2 15,0 0 2-15,-6 2-2 0,1-2-2 0,5-1-2 16,0 1-1-16,-3 2 3 0,3-3 0 0,0 0-3 16,-6 1 5-1,6 0-2-15,-3 0 1 0,3-1 1 0,0 2 0 16,0-4-1-16,-5 5 0 0,-1-2 2 16,6 0-3-16,0 0 1 0,-3 0-1 15,3-1 0-15,-5 3 0 0,5-2-1 0,-6 0 0 16,6 0-1-16,-3 0 2 0,3-1 0 15,0 3 0-15,-5-1 0 0,2-1 3 16,3 1-2-16,0-1-3 0,0-2-1 0,-6 2 3 0,6 1 0 0,-5-3 1 0,5 3 3 16,0-1-1-16,-3 0 1 0,3-1-3 15,0 1-1-15,-5-2-1 0,2 5-2 16,3-6 2-16,0 3 2 16,-6 0-1-1,6 0 2-15,-5 0-5 0,5-1 6 0,-3 1-5 16,3 0 2-16,0 0 0 0,-6 2 2 0,1-2-1 15,5-1-1-15,0 2 0 0,-3 1-1 16,3-2-2-16,-6 0 2 0,6-1 1 0,0 1 0 16,-3 0 0-16,3 2 1 0,0-3 2 15,0-1-2-15,-5 3 0 0,5-2 2 16,0 3 1-16,-6-1 8 0,6-4 12 16,0 5 18-16,0-4 4 0,-3 1-2 0,3 2-2 15,0-2-10-15,0 2-9 0,0-2-9 16,0 1-5-16,-5-2-1 0,5 2-3 15,-3-2 1-15,3 2-2 0,0 0-1 0,0-2-5 16,0 0 2-16,0-1-1 0,0-1 1 16,0 1-1-16,0 0-2 0,0-1 0 15,0 0-3-15,0 0 3 0,0 1 0 16,0-3 1-16,0 0 2 0,0 0-1 16,0 0 0-16,0 3 0 0,0-3-3 0,0 2-23 15,0-2-57-15,0-2-85 0,3-1-88 0,-3 0-100 16,5-3-85-16,-5-3 12 0,0-1 95 15</inkml:trace>
  <inkml:trace contextRef="#ctx0" brushRef="#br1" timeOffset="5">59-939 77 0,'0'0'79'0,"0"0"1"0,0 0-2 15,0 0-1-15,0-2 1 0,0 2-1 0,0 0 0 16,0-3-4-16,0 1 1 0,0 2-4 16,0 0-1-16,0 0 1 0,0-3 1 15,0 1 6-15,0 2 0 0,0-2 9 0,0 2 3 16,0 0 8-16,0 0 1 16,0 0-2-16,0 0-3 0,0 0-2 0,0 0-8 0,0 0-5 0,3 0-2 15,-3 0-7 1,0 0-9-16,0 0-10 0,0 0-9 0,0 0-7 0,0 0-4 0,0 0 1 15,5 0-1-15,-5 0-1 0,0 0 1 0,0 0 2 16,0-3 1-16,0 3 0 0,0 0 4 16,0 0 0-16,0 0-4 0,3-1 0 0,-3 1-6 15,0 0-3-15,0 0-5 0,0-2 1 0,0 2-1 16,6 0 1-16,-6 0 0 0,5-2 0 16,-5 2 0-16,0-2 2 0,0 2 0 0,3-3-1 15,-3 2-4-15,6-1 1 0,-6 1-4 16,0-2 3-16,2 2 1 0,-2 1 2 0,6-2 2 15,-6-1 3-15,5 1 3 0,-5 1 3 0,0-1 0 16,0 2-5-16,3-2-5 0,-3-1-6 16,0 1-5-16,0 0 0 0,6 2-2 0,-3-2-2 15,-3 1-2-15,0 1-1 0,0-2 1 16,5 2 0-16,1-2 1 0,-6 2-2 0,0-3 0 16,0 3-3-1,3-1 0-15,-3 1 0 0,5-2 2 0,1 2-2 16,-6 0 0-16,0 0 0 0,3-2 0 0,2 2-1 0,-5 0 1 15,0 0-2-15,3 0 0 0,-3 0 2 0,0 0 2 16,6 0-2-16,-1 0 3 0,-5 0-3 0,0 0 1 16,3 0-1-16,2 0 2 0,-5 0 1 0,0 0-1 15,0 0-1-15,0 2-2 0,3-2-1 16,-3 0 2-16,0 0 0 0,6 2 2 0,-6-2-2 16,5 1-2-16,-5-1-1 0,0 3 6 15,0-1 2-15,3-2 2 0,-3 2-3 0,0-1 0 16,0 1-4-16,0 0-2 0,0 0 4 0,0-2 0 15,0 5 0-15,0-3-2 0,0-1-1 16,0 1 1-16,0 1 1 0,0-1-1 0,0-1 3 16,0 3-3-16,0-1 0 0,0 0-1 15,0 1 1-15,0-2 1 0,0-1 1 0,0 4-2 16,0 0 0-16,-3-5 0 0,3 2 0 0,0 3 0 16,0-3-2-16,0-1 2 0,0 3 0 15,0-1 0-15,0-2 0 0,-5 1 2 0,5 2-2 16,0-2 3-16,0 2-2 0,0-2 1 15,-6 0-2-15,6 1 0 0,0 0 0 0,0 1 2 16,0-2-1-16,-3-1 0 0,3 4-3 0,0-1 2 16,0-3 0-16,-5 2 0 0,2 1 0 15,3-3 0-15,-5 3 0 0,5-2 2 0,-6 2 0 16,6-2-2-16,-3 0 0 0,3 2 0 0,-5-2 2 16,2 1-2-16,3 0 0 0,-6 0-2 15,1 0 2-15,5-1-1 0,-3 1 1 0,3 2 1 16,-6-3 2-16,1 0 0 0,5-1-3 15,-3 1 2-15,-3 0-1 0,6 3 2 0,0-5-2 16,-3 1 1-16,-2 1 18 0,5 0 23 0,-6-2 16 16,6 2-1-16,-2 1-9 0,2-3-6 15,-6 1-5-15,3-1 1 0,3 2 6 0,-5-2 6 16,-1 0-3-16,6 0-8 0,-3 3-9 0,3-3-5 16,-5 0-7-16,2 0-3 0,3 0-11 15,-6 0 1-15,1 0-3 16,5 0 10-16,-3 0-1 0,3 1 4 0,-6-1 11 15,1 0 9-15,5-1 5 0,-3 1-3 0,3 0-9 0,-6-3-7 16,3 3-13-16,3-2-2 0,-5 1-1 0,-1 1 5 16,6-3 0-16,-2 1-5 0,2 0 0 15,0 0-2-15,0 1-2 0,-6 1-4 0,6-4-1 16,-3 3 1-16,3-1 2 0,0 0 1 0,0-1-3 16,0 1 0-16,0-1 1 0,0 1 1 15,0 1 0-15,0-1 2 0,3 0-2 0,-3-2-1 16,0 2-4-16,6-1 3 0,-6 0 0 15,0 1-1-15,2 0 3 0,-2 0 3 0,0-2 0 16,6 3 2-16,-1-4-5 0,-5 3-1 0,3 0 0 16,3-2 1-16,-6 3 1 0,0-3-1 15,3 2 0-15,-3-2 1 0,5 1-2 0,1 2 3 16,-6-1-2-16,3 0 1 0,-3 0-3 0,5-1-2 16,1 2 3-16,-6-1 1 0,3 0 0 15,2 2 1-15,-2-2-1 0,3 0 3 0,-1 2-2 16,-5-4 1-16,9 4 0 0,-9-2 0 15,2 2 0-15,4-2-1 0,-1 0 0 0,-2 2-1 16,-3 0 0-16,6-1 2 0,-3-2 0 16,2 3 2-16,1 0 1 0,-6 0-1 0,3 0 4 15,-3 0 6-15,11 0 9 0,-11 0 3 0,3 0-10 16,2 0-2-16,-5 0-4 0,3 0 1 16,-3 0-11-16,6 0 0 0,-1 0 1 0,-5 3 9 15,3-3-1-15,2 1-2 0,-5-1-1 0,0 2-3 16,3-2-2-16,-3 2 1 0,0-2 1 15,6 2 0-15,-6 0-1 0,5 0-1 0,-5 0-1 16,0 0 2-16,0 0 2 0,3 0 1 16,-3-1 1-16,0 2 3 0,0-1 0 0,0 2-3 15,0-3-2-15,0 2-2 0,0-1 2 0,0 2-2 16,0 0 5-16,0-3 0 0,0 3 1 16,0 0-2-16,0-2-3 0,0 2 1 0,-3-2 0 15,3 0 0-15,-5 2 0 16,5-2-4-16,-6 0 0 0,3-1-1 15,3 4 2-15,-5-4 2 0,2 2 1 0,3-1 2 0,-11 1-1 0,11-1-1 16,-3 1 1-16,-2-1 0 0,2 0-1 16,3-2 1-16,-6 1-1 0,1-1 14 0,5 0 12 15,-3 0 9-15,-3 0-6 0,1-1-10 16,5-1-6-16,-3 2-8 0,-3-2-3 0,6-3-2 16,-3 4 2-16,3-3 0 0,0 1 0 0,-5 0-4 15,5 0 2-15,0 0 2 0,0-1 3 16,0 0 1-16,0 2 1 0,0-4-2 0,0 4 0 15,0-1 0-15,0-1 1 0,5 1 0 16,-5-2-3-16,0 0-2 0,0 4 1 0,3-3 1 16,-3 2-2-16,0-1-4 0,0 2-1 0,0-1 0 15,6 0 2-15,-6 0-1 0,3 2 1 16,-3-2-1-16,0 2 0 0,0-2-3 0,5 0 3 16,1 2 0-16,-6 0 5 0,0 2-2 15,3 0 6-15,-3-2-5 0,5 2-1 0,1 0-4 16,-6 0 3-16,3 0 1 0,2-1 1 0,-5 4-3 15,0-1 2-15,3-3 0 0,-3 4 2 16,0-1 0-16,0-3 0 0,0 3-3 0,0-1 3 16,0 0 0-16,0-1 1 0,0 4-3 0,0-2 4 15,-3-2-2-15,3 2-1 0,0-1-1 16,-5 0-3-16,2 0 5 0,3 0-1 0,-11-1-3 16,11 0 0-16,-3-1-2 0,-8-1 3 15,8 2 0-15,-3-2 2 0,3 3-3 0,-2-3-1 16,-1 0 6-16,4-3-2 0,-4 3-3 0,3-2-9 15,-8 1-1-15,11-1 0 0,-3 0 1 16,3-2 7-16,-5 2 0 0,2-1-2 0,3 0-1 16,0 1-2-16,0-2-1 0,0 0 2 0,0 0 1 15,0 2 0-15,3-2-1 0,-3 0 1 0,5 0 0 16,-5 1 0-16,3-1 2 0,-3 0 1 16,6 0 3-16,-1-1-3 0,-2 4 0 0,3-3-3 15,-6 2 6-15,2 0 1 0,4-2-5 16,-1 2-1-16,-2 2 1 15,-3-2 2-15,9 2 1 0,-9-2-1 16,11 2-1-16,-11 0 3 0,3 0-1 0,2 0 0 0,1 2-2 0,-6 0 0 16,3-2-2-16,2 2 1 0,-5 0 2 0,3 0 1 15,-3 0 4-15,6 0-2 0,-6 2-1 0,0-3 3 16,5 4-3-16,-5-1 1 0,0-3-2 16,0 4 1-16,-5-1-5 0,5 0 6 0,-6 0-3 15,6-1 4-15,-3 1-5 0,3 0 2 16,-5 0 0-16,2 0 4 0,3-2-3 0,-11 1 1 15,11 2-4-15,-3-4 2 0,-8 2-2 0,8-1 3 16,-3 1-1-16,3-3 1 0,-2 2 1 0,-1-2-2 16,4 0 2-16,-7-2-3 0,4 1-1 15,-1-1-3-15,3-3-1 0,-5 2 0 16,8-1 1-16,-6-2 1 0,1 0-2 0,5 0 3 16,-3-2 1-16,3 3-3 0,-6-1-1 0,6 0 3 15,0-2-1-15,0 2 0 0,0 0-2 0,0 0 2 16,6 0 1-16,-6 1 0 0,0 0-3 15,0 3-3-15,3-3 1 0,-3 0 0 0,0 4 5 16,5-1 2-16,1 0 4 0,-6 2-2 16,3 0-4-16,2 0-1 0,-2 0 2 0,3 2 3 15,-1 1-2-15,-2 0 3 0,3 1-2 0,-4-1 0 16,-2 4-2-16,6-4 3 0,-1 4-2 16,-5-2-1-16,3-1 2 0,-3 2 2 0,0-2 1 15,0 2-1-15,0-2 4 0,0 2-2 16,0-1 1-16,0-1 0 0,0 0-4 0,-3 0 1 15,3 1 0-15,-5-4 0 0,-1 3-5 0,6-4 3 16,-2 0 1-16,-7 2 2 0,9-2-3 16,-11 0-1-16,8-2 2 0,3 0 0 0,-5 0-4 15,2 1-4-15,-3-2 1 0,1 1 0 16,5 0-1-16,-3-1-1 0,3 0 1 0,0-1 0 16,0 3-2-16,-6-1 0 0,6-2 2 0,6 1-1 15,-6 2 6-15,0-1 2 0,0 0-1 16,3 2 0-16,-3-2-1 15,0 2-5-15,5-3-34 0,1 3-125 16,-6 0-166-16,8-1-143 0,-8-1-109 0,3 0-88 0,-3 2-130 0,0 2 14 16,0-2 131-16,0 0 225 0</inkml:trace>
  <inkml:trace contextRef="#ctx0" brushRef="#br1" timeOffset="6">229-784 8 0,'0'0'118'0,"0"0"0"16,-5 0-2-16,5 0-1 0,0 0-4 15,-3 0-5-15,3 1-7 0,0-1-2 0,0 0 1 16,0 0 2-16,0 4 3 0,0-4 0 0,0 0-3 15,0 1-2-15,0-1-2 0,3 1-3 16,-3 2-1-16,0-2-9 16,0-1-11-16,5 4-6 0,-5-4-3 0,0 2-2 15,0 1-8-15,0-2-9 0,3 1-8 0,-3 0-4 0,5-2 22 0,1 5 17 16,-6-4 14-16,3 3-16 0,2-2-20 16,-2 2-14-16,-3-1 2 0,11 2 13 0,-8 0 9 15,3 2-12-15,-1-1-16 0,4-1-10 0,-6 3 1 16,8 2 9-16,-9-4 3 0,7 4-2 15,2-3-13-15,-8 2-7 0,5 1 8 0,4 0 9 16,2-2 5-16,-6 2-9 0,-5 1-9 0,11-2-3 16,-6 1-5-16,3 1-4 0,-2-2-1 15,5 0-1-15,-11 2 15 0,11-4 7 0,-6 1 4 16,3 2-2-16,1-2 3 0,-1 0-1 16,-8 0-7-16,11-1-7 0,-6-1 2 0,3 0 10 15,-2 2 3-15,-7-2 2 0,10-2-12 0,-10 1-4 16,7 2-4-16,2-4 16 0,-8 4 13 15,2-4 13-15,1 1 3 0,2-1-1 0,-8 2 6 16,3-3 4-16,-3 2 10 0,6-2 16 16,-1 2 17-16,-5-2 15 0,0 0 6 0,3 0-7 15,-3-1-21-15,0 2-34 0,0-2-23 16,0-1-20-16,0 2-7 0,0-2-7 0,0 0-3 16,-3 0-4-16,3 0-2 0,0-2-4 0,0 2-1 15,0-1-2-15,0-2-30 0,0 2-70 16,0-1-106-16,0-2-90 0,0 2-61 0,0 0-73 15,0-3-112-15,-5 2-159 0,5 1-37 0,-6-1 98 16,6 3 204-16</inkml:trace>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4-02-10T01:51:47.231"/>
    </inkml:context>
    <inkml:brush xml:id="br0">
      <inkml:brushProperty name="width" value="0.09333" units="cm"/>
      <inkml:brushProperty name="height" value="0.09333" units="cm"/>
      <inkml:brushProperty name="color" value="#FFC000"/>
      <inkml:brushProperty name="fitToCurve" value="1"/>
    </inkml:brush>
  </inkml:definitions>
  <inkml:trace contextRef="#ctx0" brushRef="#br0">1073 658 182 0,'0'0'247'0,"0"-2"3"0,0 0-2 0,0 2 0 0,0-2-2 16,0 2-10-16,0-2-10 0,0 2-18 15,0 0-19-15,0 0-18 0,0-2-19 16,0 2-13-16,0 0-13 0,0 0-6 0,0-2 7 15,0 2 13-15,0 0 24 0,0-2 25 0,0 2 26 16,0 0 13-16,0 0-3 0,6 0-35 16,-6 0-41-16,0 2-47 0,0-2-34 0,0 0-25 15,0 2-16-15,5-2-4 0,-5 2-7 16,0 0-4-16,0 0-4 0,0 2-1 0,3 0 0 16,-3-2 1-16,6 3 0 0,-6 2 2 0,3-2 0 15,-3 1 0-15,5 0-3 0,-5 1-3 16,6 3-2-16,-3 0 1 0,2 0-2 0,-2 2 2 15,3-4 1-15,-1 5-1 0,-2-1 0 16,8 0-5-16,-8-1 0 0,2 1 2 0,-2 0 6 16,8 0-1-16,-2-1 2 0,-6 1-6 0,2-2 2 15,1 2-1-15,-3-3 6 0,8-1-6 0,-9-1 0 16,4 1-5-16,-3-1 4 0,8 0 1 16,-11-4-2-16,8 4 2 0,-8-4 0 0,3 1 2 15,-3 0 6-15,6 0-1 0,-6-2-1 0,5-2-4 16,-5 2 0-16,0-2-1 0,3 0 1 0,-3 0-3 15,0-2 0-15,6 0 1 0,-3-2-1 16,-3 0-1-16,0 0 1 0,0-3 3 0,0 3-4 16,5-5 0-16,-5 2 0 0,6-1-2 0,-6 1-4 31,0-3 6-31,0 1-2 0,2-1-2 0,-2 0 3 16,0-2 2-16,0 2 5 0,0-1-2 0,6-1-2 0,-6 2-4 0,6-1 0 15,-6-1 0-15,0 2 2 0,0 0 0 0,2 0-2 16,-2 3 0-16,0-2 0 0,0-1 1 0,6 5-1 15,-6-3 2-15,0 1 3 0,0 1 6 16,0 0-5-16,3 1-3 0,-3 0-9 0,0 0 4 16,0-2 2-16,0 4 2 0,0-1 0 15,5 0 0-15,-5 0 0 0,0 0-3 0,0 2-2 16,6-2-5-16,-6 2-3 0,0 0-62 0,0 1-102 16,0-2-130-16,0 1-69 0,3 2-31 15,2-2-40-15,-5 2-71 0,0 0-100 0,0 0-70 16,-5 0 59-16,5 2 142 0,0 0 191 15</inkml:trace>
  <inkml:trace contextRef="#ctx0" brushRef="#br0" timeOffset="1">1515 639 83 0,'0'0'236'0,"0"-3"-16"0,0 3-14 0,0 0-16 0,0 0-11 15,0 0-7-15,0 0-10 0,0 0-12 16,0 0-14-16,0 0-9 0,0 0-8 0,0 3 1 16,-3-2-5-16,3 1 8 0,0 0 3 15,0 0 1-15,0 2-14 0,0 0-17 0,0 0-13 16,0 0-9-16,0 1-6 0,0 1-6 0,0-2-7 16,0 2-6-16,0 0-3 0,0 2 2 15,0-3 0-15,0 3 0 0,0 0-3 0,0-1 13 16,0 1 22-16,3 4 17 0,-3-2 5 15,0 1-4-15,0 2-2 0,0-1-12 0,0-1 2 16,0 3 1-16,0-3-10 0,6 1-24 0,-6 0-20 16,0-1 21-16,0 4 23 0,5-6 14 15,-5 3-23-15,0-2-21 0,0 0-16 0,0 0-11 16,0 0-6-16,0-2-2 0,0 0-5 16,0-2-3-16,0-1-4 0,0 0 5 0,0 0 0 15,0-2-3-15,0 1-14 0,3-3-64 0,-3-2-93 16,0-1-115-16,6 0-62 0,-6-2-51 0,0 0-56 15,0-2-68-15,2 2-66 0,-2-2-50 16,0 2 53-16,0-2 123 0,0 0 179 0</inkml:trace>
  <inkml:trace contextRef="#ctx0" brushRef="#br0" timeOffset="2">1756 630 212 0,'0'-4'232'16,"0"3"-19"-16,0-3-14 0,0-1-12 0,0 3-5 16,0 0-10-16,0 2-2 0,0 0-4 15,0-1-5-15,-5 1-2 0,2 1-2 0,3-1-1 16,0 2-1-16,-5 3 1 0,-1-2 0 0,6 1-6 15,-3 2 1-15,3 1 7 0,-5-2 15 16,2 3 13-16,3-1 3 0,-11 3-8 0,11-2-24 16,-3 2-32-16,-3 0-31 0,1 1-18 15,2-1-17-15,-3 2-9 0,3 0-2 0,-2 1-2 16,-1-2 1-16,4 3-3 0,2 0-2 0,-9-1-4 16,9 2-2-16,-12-2-7 0,12 3-3 0,-3-3-6 15,-2 2-3-15,2-3-5 0,3-2-6 16,-6 2-5-16,1 0-1 0,5-2 0 15,-3-1 5-15,3-1-1 0,0 0-6 0,-6-1-1 16,6 0-2-16,-5-1 3 0,5 0-5 0,0-1-21 0,0-3-63 0,0 2-92 16,0-2-97-16,0 0-60 0,0-2-29 0,0-2-28 15,0 0-51 1,0 2-45-16,0-4-7 0,0 4 0 0,0 0 5 0,0-2 55 0,0 0 104 16</inkml:trace>
  <inkml:trace contextRef="#ctx0" brushRef="#br0" timeOffset="3">1737 622 112 0,'0'-1'218'0,"0"1"-14"15,6 0-17-15,-6 0-14 0,5-2 0 0,-5 2 7 16,0 0 17-16,0 0 16 0,3 2 8 15,-3-2-8-15,0 1-25 0,0 2-31 16,0 1-24-16,0-3-27 0,0 3-15 0,0 2-17 16,5-2-12-16,-5 2-12 0,0 0-4 0,0 0 2 15,0-1 0-15,0 1-4 0,0 2 3 0,3 0 2 16,-3 0 2-16,6-2-2 0,-6 1-2 16,5 3 6-16,-5 0 3 0,3-1 8 15,-3 1-6-15,6 2-5 0,-1-3-14 0,-5 3-8 16,3-2-9-16,-3 2-6 0,6 0-7 0,-6-3-2 15,3 1-5 1,-3 0 0-16,0 2 2 0,5-2 0 0,1 0-4 16,-6-3 2-16,0 1 2 15,0-1-4-15,3-1-1 0,-3 0 0 0,5 0 1 16,-5 0-4-16,0-2 1 0,0-1 3 0,0-2-1 16,0 5-45-16,0-5-58 0,0-1-59 15,0 2-35-15,0-2-47 0,3-2-67 0,-3 1-63 16,0 1-40-16,0-6-13 0,0 6-24 0,-3-3 10 15,3 0 62-15</inkml:trace>
  <inkml:trace contextRef="#ctx0" brushRef="#br0" timeOffset="4">1678 874 15 0,'0'3'177'0,"-2"-3"5"0,2 0-3 0,0 0-5 0,0 0-13 0,0 0-9 15,0 0-3-15,0-3 1 0,0 3 2 16,0-2 3-16,0 2 11 16,0 2 7-16,0-2 5 0,0 3-3 0,0-3-12 0,0 0-13 0,0 0-16 15,0 0-5 1,0 0-11-16,2-3-1 0,-2 1-4 0,0 2 0 0,6 0-4 0,-1-1-9 16,-5 1-1-16,3 0-1 0,-3-2 7 0,9 2-4 15,-9 0-11 1,11 0-24-16,-11-2-20 0,3 2-14 0,8 0-12 15,-8-3-6-15,2 3-4 0,-2-2-5 16,8 2-2-16,-8-1-1 0,2-1 2 0,-2 2 10 16,8 0 36-16,-8 0 38 0,3 0 19 0,-1 0-1 15,-2 0-15-15,3 0-12 0,-3-2-23 0,2 2-18 16,1 0-11-16,-3 0-9 0,2-2-4 16,-5 2-5-16,3 0-2 0,-3-2-6 0,6 2 3 15,-6 0-1-15,5-2 2 0,-5 0-5 16,0 2-64-16,0-2-132 0,3 0-160 0,-3-2-112 15,0 2-99-15,0 0-93 0,0 0-125 0,0 1 39 0,-3-2 137 0,3 1 225 16</inkml:trace>
  <inkml:trace contextRef="#ctx0" brushRef="#br0" timeOffset="5">2693 687 32 0,'0'0'247'0,"0"-1"-6"15,5 1-9-15,-2 0-8 0,-3-3-8 0,0 3-9 16,0 0-14-16,0 0-16 0,0 0-15 15,0 3-5-15,0-3 1 0,0 1-2 16,0 1-12-16,0 0-15 0,0 3-9 0,0-4-6 0,0 2-1 16,0 0 12-16,0 4 16 0,-3-2 24 15,3 2 20-15,-5 1 6 0,5-2-15 0,-3 3-26 16,-3 1-28-16,1 0-25 0,5 0-25 16,-3 0-21-16,-3 0-19 0,4 2-9 0,-4 2-10 0,0-6-4 15,4 2-1-15,-4 2-3 0,3-1-4 16,3-1-5-16,-11-1-68 0,11 1-108 0,-3-5-117 15,3 0-59-15,-5-1-72 0,5 2-89 16,-6-4-90-16,6 2-61 0,0-4 52 0,0 0 125 16,0 0 183-16</inkml:trace>
  <inkml:trace contextRef="#ctx0" brushRef="#br0" timeOffset="6">2066 759 201 0,'0'-2'218'0,"6"0"0"0,-6-3-5 0,0 4-6 16,0-1-9-16,3 0-6 0,-3-1-9 0,0 3-7 15,5-6-8-15,1 5-6 0,-6-1-6 16,3-1-11-16,2 0-10 0,-2-1-13 16,8 1-9-16,-8-2-9 0,5 0-10 0,4 1-5 15,-10 0-5-15,10 1-10 0,-4 0-16 16,0-2-17-16,1 3-16 0,-1-1-6 15,3 0-7-15,-8 3-3 0,5-2-1 0,4 2-2 0,-9 2-2 16,8 1-1-16,-3-2-1 0,-5 3-2 16,8 1 1-16,-8-1 3 0,3-1-1 0,-4 4 15 0,4 1 24 0,0-3 20 0,-6 4 12 15,2-5-8-15,-2 5-12 0,0-4-9 16,0 4-1-16,0-2-2 0,0 2-1 0,-2-4-12 16,2 3-5-16,-6-2-12 0,0 0 0 0,4 0-5 15,-7 0 3-15,-2-2-5 0,8 1 0 0,-5-4-4 16,-3 2 1-16,8-3 0 0,-9 2-5 15,4-2 1-15,0 0-5 0,2 0-42 16,-2-2-73-16,5 1-85 0,-3-1-60 0,1 1-79 16,2-3-100-16,-3 3-99 0,4 1-80 0,2-4 30 15,-6 2 110-15,6-1 180 0</inkml:trace>
  <inkml:trace contextRef="#ctx0" brushRef="#br0" timeOffset="7">2125 671 21 0,'-6'-2'187'0,"6"0"-5"15,0 2-9-15,0-1-2 0,0-1-7 0,0 2-8 16,0 0-11-16,0-2-16 0,0 2-13 16,0 0-7-16,0 0 2 0,0 0 5 0,0 0 19 15,0 0 27-15,0 2 30 0,0 0 6 16,0-1-18-16,0 1-26 0,0 0-14 0,0 3-3 16,-2-4 2-16,2 5 4 0,0-2 1 15,0 0 8-15,0 1 8 0,0-1 11 0,0 4 8 16,-6-3 5-16,6 4-11 0,0 1-25 0,-3 0-28 15,3-3-32-15,0 3-23 0,0 0-17 16,0 1-14-16,0 0-11 0,0 0-8 0,0-1-4 16,0 0-4-16,0 2-1 0,3-2 2 0,-3-1-2 15,6 0-2-15,-6 1 0 0,0 0-1 16,0-1 0-16,0-1-1 0,2 1 0 0,-2 0 0 16,0-1 0-16,0-2 3 0,0 3-1 15,0-3-1-15,6 2-1 0,-6-2-2 0,0-1-2 16,0 0 1-16,0 0 1 0,0 0-1 0,0-2 0 15,0 0-13-15,0-1-47 0,6-2-104 16,-6-2-129-16,0-1-91 0,0 0-28 0,2-2-7 16,-2 2-32-16,0-4-41 0,0 2-24 15,0 0-15-15,0 2 8 0,0-1 70 0,0-2 123 16</inkml:trace>
  <inkml:trace contextRef="#ctx0" brushRef="#br0" timeOffset="8">2447 755 126 0,'3'-2'198'0,"2"-1"-20"0,-5 2-17 0,3-3-3 15,-3 1 1-15,6 3-2 0,-1-6 0 0,-5 5-3 16,9-2 1-16,-9 1-5 0,3-1-12 15,-3 1-14-15,5 0-4 0,1 2 2 0,-6 0 6 16,3 0-4-16,-3 2-15 0,5 0-16 0,1 3-14 16,-6-4-12-16,3 2-7 0,2 3-13 15,-5-1-7-15,0 1-4 0,3 0 3 0,-3 0 5 16,0-1 6-16,5 4 1 0,1-1 6 16,-6-1 1-16,0 1 13 0,0 2 8 0,0-1 16 15,0-1 14-15,0 2 10 0,-6 0 7 0,1-2 9 16,5 2-1-16,-3 2 3 0,-2-5-8 15,2 3-12-15,-3-1-23 0,1-1-27 0,-4-3-18 16,4 4-15-16,2-6-3 0,-6 2-10 16,-2-2-7-16,3-1-3 0,0-2-4 0,-1 0-4 15,1 0-4-15,2-2-4 0,-2-1 2 0,2-4-1 0,-2 4 3 0,8-4-4 16,-9 2 1-16,9-3 2 0,-11 1 2 16,11 0-1-1,0-3-3-15,0 1 0 0,0-1 1 16,0 1 1-16,6 0-1 0,-1-1-2 0,-5 0-50 15,3 2-82-15,3-2-107 0,-3 2-56 16,-3 1-22-16,11-2-11 0,-11 2-44 0,3-2-69 0,-3 4-71 16,5-1-51-16,1 1-7 0,-6 2 74 15,0-2 135-15</inkml:trace>
  <inkml:trace contextRef="#ctx0" brushRef="#br0" timeOffset="9">2832 671 35 0,'6'-4'221'0,"-6"3"0"0,3-1 2 16,-3 0-1-16,5-1-2 0,2 2-9 16,-7 1-11-16,0-2-9 0,3 2 6 0,-3 0 8 15,0 0 3-15,0 0-10 0,0 2-19 0,0-2-26 16,0 4-23-16,0-2-13 0,0 1-4 16,0 1-7-16,-3 1-6 0,3 2-9 0,-7-1-11 15,2 2-10-15,2-2-16 0,3 4-20 0,-6-1-8 16,4 2-10-16,-10-2-7 0,12 4-3 15,-2-3-5-15,-4 2 3 0,3-1-1 0,-2 1 0 16,-1-2-3-16,6 1-4 0,-3-3-12 16,3 0-53-16,-5 0-58 0,2 0-63 0,3-2-38 0,0-1-54 15,0-2-71-15,0-1-54 0,0 1-25 16,-6-1-3-16,6 1 0 0,0-3 32 16,0-5 74-16</inkml:trace>
  <inkml:trace contextRef="#ctx0" brushRef="#br0" timeOffset="10">2816 700 94 0,'0'-1'167'16,"2"-1"-9"-16,-2 1-3 0,0 1 11 0,0-3 11 0,6 3-2 15,-6 3-8-15,6-3-5 0,-6 0-5 16,0 1-3-16,0 1-5 0,2-1 1 0,-2 1 2 16,6 2-6-16,-6-2-19 0,0 2-20 0,3-1-15 15,-3 0-10-15,5 1-1 0,2-1 4 16,-4 2 10-16,-3-2 4 0,11 0-10 0,-11 3-21 16,8-1-22-16,-5 1-13 0,3 0-9 15,-1-2-7-15,-2 2-4 0,3 0-4 0,-4-1-3 16,10 2-3-16,-10-2-1 0,4 1-1 0,2 2-1 15,-2-2 0-15,-3-1-1 0,2 0 1 16,1 2 0-16,-3-1 1 0,2 0 1 0,-2-2 1 16,3 2-3-16,-1 0 1 0,-5-2-2 0,3 2 1 15,3-4 0-15,-6 1 3 0,2 2-1 0,-2-3-1 0,0 0-1 16,6-1 3-16,-6 1-17 0,0-2-31 0,0 0-52 31,6 0-70-31,-6 0-99 0,0-2-114 0,0 1-92 0,-6-1-59 0,6 0-9 0,-6-3 68 16,6 2 131-1</inkml:trace>
  <inkml:trace contextRef="#ctx0" brushRef="#br0" timeOffset="11">2973 712 167 0,'0'-6'276'0,"6"0"-15"0,-6 3-5 0,0-1 10 16,0 0 19-16,0 1 16 0,0 0-12 15,0-1-35-15,0 2-52 0,0 1-51 0,0-2-40 0,0 1-19 0,0 0 1 16,0 2 24-16,0 0 33 0,0 2 38 16,0-2 26-16,0 5 16 0,0-2 5 0,0 4-12 15,-6-2-31-15,6 4-42 0,-3-1-37 0,3 2-36 16,-5 2-21-16,-1 0-14 0,6-4-7 0,-3 7-7 16,3-3-11-16,0-1-6 0,-5 3-6 15,2 0-4-15,3-3 1 0,-6 3-1 16,1-2 3-16,5 2-11 0,-3-4 0 0,3-1-3 15,0 1 12-15,-6-1-61 0,6-1-106 0,0-3-120 16,0 0-72-16,0 0-14 0,0-2-7 0,0 1-36 16,0-2-48-16,0-2-41 0,0 1-22 0,0-1-17 15,0 0 56-15,0-1 109 0</inkml:trace>
  <inkml:trace contextRef="#ctx0" brushRef="#br0" timeOffset="12">3192 654 126 0,'0'-2'354'0,"0"0"-9"15,0 2-8 1,0 0 8-16,0 0 4 0,-6 0-21 0,6-2-45 16,0 2-54-16,0 0-44 0,0 0-35 0,0-2-23 15,0 2-24-15,0 0-25 0,0-2-22 0,0 2-1 16,6 0 20-16,-6 0 28 0,0 0 26 15,3 0 17-15,2 2 17 0,-5-2 14 0,3 2 7 16,8-2-2-16,-8 2-17 0,2-2-25 0,4 2-26 16,-1-2-24-16,3 2-18 0,-2-2-14 15,-1 0-12-15,1-2-14 0,4 2-10 0,1-2 0 16,0 2 4-16,0-2-5 0,-5 0-2 0,5 0-12 16,-6-2-2-16,6 3 1 0,-6-2 5 15,6 1-4-15,-11-2-4 0,8 3 0 0,-2-3-2 16,-7 1-29-16,10 2-97 0,-10-4-175 15,-2 1-162-15,6 3-92 0,-6-4-43 0,0 1-31 16,-6 4-38-16,6-2-12 0,-2 2 69 0,-10 0 129 16,10 0 172-16</inkml:trace>
  <inkml:trace contextRef="#ctx0" brushRef="#br0" timeOffset="13">3334 646 231 0,'-3'4'298'0,"3"-2"-39"0,-5 2-29 0,-1-2-6 15,6 2 9 1,-3-2 15-16,3 1 10 0,0 3-12 16,-5-2-27-16,2 2-40 0,3-2-33 0,0 5-22 15,-6-5-12-15,1 4-4 0,5-3 11 16,0 5 19-16,-3-1 24 0,3 1 23 0,-6 3 21 0,1-3 14 16,2 4 6-16,-2-2-27 0,5-1-16 15,-3 3-12-15,3-3-1 0,-6 3-27 0,1-2-40 16,5-1-32-16,0-1-21 0,-3 2-10 0,3-2 2 15,0-3 0-15,0 3 3 0,-6-3-12 16,6 1-5-16,-3-1-12 0,3-2-3 0,0 1-4 16,0 0-2-16,0-3-3 0,0 2-2 15,0-4 3-15,0 2-2 0,0-2-2 0,0-1-1 16,0 0-4-16,0 0-38 0,0-1-103 0,0 1-207 16,0-4-194-16,0-1-192 15,-5 2-140-15,-1 1-92 0,6 0 97 0,-3-2 233 0,3 0 250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11EF328-2C32-73E6-7B1E-B3646C5EFC81}"/>
              </a:ext>
            </a:extLst>
          </p:cNvPr>
          <p:cNvSpPr>
            <a:spLocks noGrp="1" noChangeArrowheads="1"/>
          </p:cNvSpPr>
          <p:nvPr>
            <p:ph type="hdr" sz="quarter"/>
          </p:nvPr>
        </p:nvSpPr>
        <p:spPr bwMode="auto">
          <a:xfrm>
            <a:off x="0"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defTabSz="966466">
              <a:defRPr sz="1200"/>
            </a:lvl1pPr>
          </a:lstStyle>
          <a:p>
            <a:pPr>
              <a:defRPr/>
            </a:pPr>
            <a:endParaRPr lang="en-US"/>
          </a:p>
        </p:txBody>
      </p:sp>
      <p:sp>
        <p:nvSpPr>
          <p:cNvPr id="9219" name="Rectangle 3">
            <a:extLst>
              <a:ext uri="{FF2B5EF4-FFF2-40B4-BE49-F238E27FC236}">
                <a16:creationId xmlns:a16="http://schemas.microsoft.com/office/drawing/2014/main" id="{1AB2D014-1267-6221-D891-577A8E278C63}"/>
              </a:ext>
            </a:extLst>
          </p:cNvPr>
          <p:cNvSpPr>
            <a:spLocks noGrp="1" noChangeArrowheads="1"/>
          </p:cNvSpPr>
          <p:nvPr>
            <p:ph type="dt" idx="1"/>
          </p:nvPr>
        </p:nvSpPr>
        <p:spPr bwMode="auto">
          <a:xfrm>
            <a:off x="4143375" y="0"/>
            <a:ext cx="3171825" cy="479425"/>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lvl1pPr algn="r" defTabSz="966466">
              <a:defRPr sz="1200"/>
            </a:lvl1pPr>
          </a:lstStyle>
          <a:p>
            <a:pPr>
              <a:defRPr/>
            </a:pPr>
            <a:endParaRPr lang="en-US"/>
          </a:p>
        </p:txBody>
      </p:sp>
      <p:sp>
        <p:nvSpPr>
          <p:cNvPr id="14340" name="Rectangle 4">
            <a:extLst>
              <a:ext uri="{FF2B5EF4-FFF2-40B4-BE49-F238E27FC236}">
                <a16:creationId xmlns:a16="http://schemas.microsoft.com/office/drawing/2014/main" id="{9BE1FD27-68D9-1182-7635-E27B816CB7BF}"/>
              </a:ext>
            </a:extLst>
          </p:cNvPr>
          <p:cNvSpPr>
            <a:spLocks noGrp="1" noRot="1" noChangeAspect="1" noChangeArrowheads="1" noTextEdit="1"/>
          </p:cNvSpPr>
          <p:nvPr>
            <p:ph type="sldImg" idx="2"/>
          </p:nvPr>
        </p:nvSpPr>
        <p:spPr bwMode="auto">
          <a:xfrm>
            <a:off x="458788" y="719138"/>
            <a:ext cx="6399212"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4BB9F3CB-A952-8781-9EAE-59E18E1CBC14}"/>
              </a:ext>
            </a:extLst>
          </p:cNvPr>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37" tIns="48320" rIns="96637" bIns="483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F2BD200D-DC2D-D7BE-D6F8-01BC8B4720FF}"/>
              </a:ext>
            </a:extLst>
          </p:cNvPr>
          <p:cNvSpPr>
            <a:spLocks noGrp="1" noChangeArrowheads="1"/>
          </p:cNvSpPr>
          <p:nvPr>
            <p:ph type="ftr" sz="quarter" idx="4"/>
          </p:nvPr>
        </p:nvSpPr>
        <p:spPr bwMode="auto">
          <a:xfrm>
            <a:off x="0"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defTabSz="966466">
              <a:defRPr sz="1200"/>
            </a:lvl1pPr>
          </a:lstStyle>
          <a:p>
            <a:pPr>
              <a:defRPr/>
            </a:pPr>
            <a:endParaRPr lang="en-US"/>
          </a:p>
        </p:txBody>
      </p:sp>
      <p:sp>
        <p:nvSpPr>
          <p:cNvPr id="9223" name="Rectangle 7">
            <a:extLst>
              <a:ext uri="{FF2B5EF4-FFF2-40B4-BE49-F238E27FC236}">
                <a16:creationId xmlns:a16="http://schemas.microsoft.com/office/drawing/2014/main" id="{1B46D1B0-B783-7DC7-E4F0-34605AA2CA26}"/>
              </a:ext>
            </a:extLst>
          </p:cNvPr>
          <p:cNvSpPr>
            <a:spLocks noGrp="1" noChangeArrowheads="1"/>
          </p:cNvSpPr>
          <p:nvPr>
            <p:ph type="sldNum" sz="quarter" idx="5"/>
          </p:nvPr>
        </p:nvSpPr>
        <p:spPr bwMode="auto">
          <a:xfrm>
            <a:off x="4143375" y="9121775"/>
            <a:ext cx="3171825" cy="479425"/>
          </a:xfrm>
          <a:prstGeom prst="rect">
            <a:avLst/>
          </a:prstGeom>
          <a:noFill/>
          <a:ln w="9525">
            <a:noFill/>
            <a:miter lim="800000"/>
            <a:headEnd/>
            <a:tailEnd/>
          </a:ln>
          <a:effectLst/>
        </p:spPr>
        <p:txBody>
          <a:bodyPr vert="horz" wrap="square" lIns="96637" tIns="48320" rIns="96637" bIns="48320" numCol="1" anchor="b" anchorCtr="0" compatLnSpc="1">
            <a:prstTxWarp prst="textNoShape">
              <a:avLst/>
            </a:prstTxWarp>
          </a:bodyPr>
          <a:lstStyle>
            <a:lvl1pPr algn="r" defTabSz="965200">
              <a:defRPr sz="1200"/>
            </a:lvl1pPr>
          </a:lstStyle>
          <a:p>
            <a:fld id="{33D5B783-C56C-47CE-899A-F5692A926E9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0F3962A-1BB0-FD67-70B1-68B416C8B828}"/>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E5141D33-16A6-6DAB-ABC6-F12E8B4075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a:extLst>
              <a:ext uri="{FF2B5EF4-FFF2-40B4-BE49-F238E27FC236}">
                <a16:creationId xmlns:a16="http://schemas.microsoft.com/office/drawing/2014/main" id="{9C955BA8-AEF5-9EBA-8F76-8921036533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B7EC863D-4B64-4A75-AE40-64C40DE8C60D}"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D808185-F170-90D2-C25C-F7AD6F186AF0}"/>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5456069C-3406-2B01-F0E2-93424D18BD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5375BD81-D9B0-1603-6F70-5B305512B3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8778538F-73FA-4348-8C0E-068087D69CFE}"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4B3F219-F828-230F-BD81-1AAAF1FD694B}"/>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F3F9D552-0E5B-B114-C297-B059F93B09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B699B66C-C275-19DA-42DF-E709614C5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8F03157E-097B-49DB-AD4C-03875E0FE67B}"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3B681F2-B000-D4B7-E3AE-73248088BEE2}"/>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10439812-7886-782F-C727-114D561409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A77997EF-8099-15D0-496F-A7B8091493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2D44127-6C78-43E0-B8D2-A2E8B34C323D}" type="slidenum">
              <a:rPr lang="en-US" altLang="en-US" sz="1200"/>
              <a:pPr/>
              <a:t>12</a:t>
            </a:fld>
            <a:endParaRPr lang="en-US" altLang="en-US" sz="1200"/>
          </a:p>
        </p:txBody>
      </p:sp>
    </p:spTree>
    <p:extLst>
      <p:ext uri="{BB962C8B-B14F-4D97-AF65-F5344CB8AC3E}">
        <p14:creationId xmlns:p14="http://schemas.microsoft.com/office/powerpoint/2010/main" val="209177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5C1C5-C780-C83D-CFFD-77F61BE7FE03}"/>
            </a:ext>
          </a:extLst>
        </p:cNvPr>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15325F7-7DE1-A08C-453C-0C5F92C0C9CF}"/>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5A7F1DA6-D131-84A4-A316-CB83965508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3866C504-46C5-54CF-A11E-6139A3F3F9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2D44127-6C78-43E0-B8D2-A2E8B34C323D}" type="slidenum">
              <a:rPr lang="en-US" altLang="en-US" sz="1200"/>
              <a:pPr/>
              <a:t>13</a:t>
            </a:fld>
            <a:endParaRPr lang="en-US" altLang="en-US" sz="1200"/>
          </a:p>
        </p:txBody>
      </p:sp>
    </p:spTree>
    <p:extLst>
      <p:ext uri="{BB962C8B-B14F-4D97-AF65-F5344CB8AC3E}">
        <p14:creationId xmlns:p14="http://schemas.microsoft.com/office/powerpoint/2010/main" val="14558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7A70B-FC00-F920-19CE-05C7CC42D26A}"/>
            </a:ext>
          </a:extLst>
        </p:cNvPr>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3C46E62-DFD3-F30D-4FE5-ED077531B282}"/>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CE49BCB-A46F-1ACA-FDDA-848983E168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87D45D04-F702-D1E8-93A3-81F98A8097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2D44127-6C78-43E0-B8D2-A2E8B34C323D}" type="slidenum">
              <a:rPr lang="en-US" altLang="en-US" sz="1200"/>
              <a:pPr/>
              <a:t>14</a:t>
            </a:fld>
            <a:endParaRPr lang="en-US" altLang="en-US" sz="1200"/>
          </a:p>
        </p:txBody>
      </p:sp>
    </p:spTree>
    <p:extLst>
      <p:ext uri="{BB962C8B-B14F-4D97-AF65-F5344CB8AC3E}">
        <p14:creationId xmlns:p14="http://schemas.microsoft.com/office/powerpoint/2010/main" val="380919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FDD7-2878-2EC1-0E95-36B64913783E}"/>
            </a:ext>
          </a:extLst>
        </p:cNvPr>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57FD488-37EE-F669-CA33-8CC513CFAA7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DF1E998B-EEF2-CFB0-DCFB-30B99F9D64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02D1FF9A-BFD0-2E5F-87E9-F60D303E9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2D44127-6C78-43E0-B8D2-A2E8B34C323D}" type="slidenum">
              <a:rPr lang="en-US" altLang="en-US" sz="1200"/>
              <a:pPr/>
              <a:t>15</a:t>
            </a:fld>
            <a:endParaRPr lang="en-US" altLang="en-US" sz="1200"/>
          </a:p>
        </p:txBody>
      </p:sp>
    </p:spTree>
    <p:extLst>
      <p:ext uri="{BB962C8B-B14F-4D97-AF65-F5344CB8AC3E}">
        <p14:creationId xmlns:p14="http://schemas.microsoft.com/office/powerpoint/2010/main" val="552902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369B3EA-1C19-2FD0-D9FF-E28BB8E759DF}"/>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79B20A25-FF68-3FBC-4B9D-BB20F44282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B6B890F8-391C-C83F-4192-21FE7BC7DB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0461EE4-E407-4C8C-9AF3-8978C54005C0}" type="slidenum">
              <a:rPr lang="en-US" altLang="en-US" sz="1200"/>
              <a:pPr/>
              <a:t>16</a:t>
            </a:fld>
            <a:endParaRPr lang="en-US" altLang="en-US" sz="1200"/>
          </a:p>
        </p:txBody>
      </p:sp>
    </p:spTree>
    <p:extLst>
      <p:ext uri="{BB962C8B-B14F-4D97-AF65-F5344CB8AC3E}">
        <p14:creationId xmlns:p14="http://schemas.microsoft.com/office/powerpoint/2010/main" val="223036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E9E6181-4831-69C9-CF92-5C9B9403C73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570F9488-45B2-CB4F-89EF-1E5C5DCE03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a:extLst>
              <a:ext uri="{FF2B5EF4-FFF2-40B4-BE49-F238E27FC236}">
                <a16:creationId xmlns:a16="http://schemas.microsoft.com/office/drawing/2014/main" id="{091C9911-4614-0501-6CF6-DFA1FB2BBE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18E86F56-E824-400B-B4DF-79B18404F8DC}"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99CD8F8-98FF-33AA-8805-D98DE746E100}"/>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81E3F52F-3F25-3F7D-11C9-BFF8EE0A72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88720091-946D-3C26-7C6E-5DC9BB7B40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D2258627-9E49-4495-9BDD-120DCC593AD9}"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A2A70A5-CC3E-AAC7-68EC-1E8221D2E0D0}"/>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68743A1D-60E4-6FB0-2643-82CF0F6EB4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860361B0-92E5-A391-EC12-B76FFCE661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DECD7E93-5800-47C3-83A4-ED85D4FF5EDF}" type="slidenum">
              <a:rPr lang="en-US" altLang="en-US" sz="1300"/>
              <a:pPr/>
              <a:t>19</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E8A1537-644B-C96C-D5B4-64B8A8EE394B}"/>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FF4CECB4-B130-19CD-220E-E263CCA820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a:extLst>
              <a:ext uri="{FF2B5EF4-FFF2-40B4-BE49-F238E27FC236}">
                <a16:creationId xmlns:a16="http://schemas.microsoft.com/office/drawing/2014/main" id="{9D9DF6C9-4FA5-EE33-E487-4FADC25837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A3DEC2D3-74D6-45CB-93D9-53AA3686A26F}"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1FAB44B-A874-BB2E-2E55-2851645D7526}"/>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2283767F-65C1-41B6-F191-0A9E1931D9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id="{FF3E097F-B642-43F5-E353-D63A3DF7C9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022EA190-819D-44EF-B2A1-0266B7785127}"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4806577-7380-8804-DB2E-68A8D3065DB3}"/>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B07A5B89-8FD7-D136-F45B-8645C5CF7A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a:extLst>
              <a:ext uri="{FF2B5EF4-FFF2-40B4-BE49-F238E27FC236}">
                <a16:creationId xmlns:a16="http://schemas.microsoft.com/office/drawing/2014/main" id="{088EF664-4DFA-107C-03DE-A6B3B564B7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E1FCE75-932A-49E8-B495-2A2DCF0B1E83}" type="slidenum">
              <a:rPr lang="en-US" altLang="en-US" sz="1300"/>
              <a:pPr/>
              <a:t>21</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21394D0-88B8-4580-B466-4CFD665EA004}"/>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443CAC75-C8B8-E6D8-B54C-58DACEB679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a:extLst>
              <a:ext uri="{FF2B5EF4-FFF2-40B4-BE49-F238E27FC236}">
                <a16:creationId xmlns:a16="http://schemas.microsoft.com/office/drawing/2014/main" id="{B349C2C4-4735-6EF2-D6C3-7E6E851369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D4F581EC-84CD-4DBD-BE15-9DB3B8F78D02}" type="slidenum">
              <a:rPr lang="en-US" altLang="en-US" sz="1300"/>
              <a:pPr/>
              <a:t>22</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B6D8111-483A-35E5-CEB9-7178200E31CE}"/>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F0079D40-9396-4486-7A9C-7D9D9CBE08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a:extLst>
              <a:ext uri="{FF2B5EF4-FFF2-40B4-BE49-F238E27FC236}">
                <a16:creationId xmlns:a16="http://schemas.microsoft.com/office/drawing/2014/main" id="{E1F17FAF-C107-6F2A-7D89-978A17CDD9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DF5C5C6-0FFE-4D8E-8CB7-C9D3B1590EBC}" type="slidenum">
              <a:rPr lang="en-US" altLang="en-US" sz="1300"/>
              <a:pPr/>
              <a:t>24</a:t>
            </a:fld>
            <a:endParaRPr lang="en-US" altLang="en-US"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772BB24-BF5F-D40D-8F64-B6C6353E254A}"/>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83355939-3CBE-F858-F63B-74F43D4160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a:extLst>
              <a:ext uri="{FF2B5EF4-FFF2-40B4-BE49-F238E27FC236}">
                <a16:creationId xmlns:a16="http://schemas.microsoft.com/office/drawing/2014/main" id="{7884491E-901A-6D71-67DC-A2505AB0CD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5388CE4D-8E02-4985-A11F-F0426B85AAA0}" type="slidenum">
              <a:rPr lang="en-US" altLang="en-US" sz="1300"/>
              <a:pPr/>
              <a:t>25</a:t>
            </a:fld>
            <a:endParaRPr lang="en-US" alt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04AA956E-40E4-20B0-72A6-8A53B4CF6A0A}"/>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0C8C4A5E-2E7D-3561-247F-DF051FBF12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645273C6-CD59-3CFD-FE9B-E262B79F6B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7CB99E97-0DEE-4FD1-94A4-97F633D279C9}" type="slidenum">
              <a:rPr lang="en-US" altLang="en-US" sz="1300"/>
              <a:pPr/>
              <a:t>26</a:t>
            </a:fld>
            <a:endParaRPr lang="en-US" altLang="en-US"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7B51DA6-3BD3-AAF5-D6FE-41EF6F4F388C}"/>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45E56F7B-E656-F6C9-6ACA-7AD329DD60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68E51878-EA67-97EF-98F6-258105B80A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EAE4104-C8CC-4757-BD82-D2A9E63C098B}" type="slidenum">
              <a:rPr lang="en-US" altLang="en-US" sz="1300"/>
              <a:pPr/>
              <a:t>27</a:t>
            </a:fld>
            <a:endParaRPr lang="en-US" alt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05AF-9328-3004-936F-A2A6030393F9}"/>
            </a:ext>
          </a:extLst>
        </p:cNvPr>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E01C013B-4F2A-4571-CD69-4502EB33E732}"/>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B0E3DE9E-DFDB-A5BA-FF9A-BF0BEE3C6D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a:extLst>
              <a:ext uri="{FF2B5EF4-FFF2-40B4-BE49-F238E27FC236}">
                <a16:creationId xmlns:a16="http://schemas.microsoft.com/office/drawing/2014/main" id="{00D81FCE-7979-7A17-9D55-AC1C24A27C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D3CC1C84-CBED-4131-8D0B-0F6D41DEDC85}" type="slidenum">
              <a:rPr lang="en-US" altLang="en-US" sz="1200"/>
              <a:pPr/>
              <a:t>28</a:t>
            </a:fld>
            <a:endParaRPr lang="en-US" altLang="en-US" sz="1200"/>
          </a:p>
        </p:txBody>
      </p:sp>
    </p:spTree>
    <p:extLst>
      <p:ext uri="{BB962C8B-B14F-4D97-AF65-F5344CB8AC3E}">
        <p14:creationId xmlns:p14="http://schemas.microsoft.com/office/powerpoint/2010/main" val="3354749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C265-8837-A1F1-AC75-A807302C44DE}"/>
            </a:ext>
          </a:extLst>
        </p:cNvPr>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3A4FA45-6EAE-89C9-919A-83061CA523AB}"/>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E86F47FF-4934-4B51-4E90-73B77F1E1F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a:extLst>
              <a:ext uri="{FF2B5EF4-FFF2-40B4-BE49-F238E27FC236}">
                <a16:creationId xmlns:a16="http://schemas.microsoft.com/office/drawing/2014/main" id="{C1801DF9-40CB-D2DA-4041-1611BF4BBB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17BD6342-CC0C-4F57-BC90-9F1AC6C154F7}" type="slidenum">
              <a:rPr lang="en-US" altLang="en-US" sz="1300"/>
              <a:pPr/>
              <a:t>29</a:t>
            </a:fld>
            <a:endParaRPr lang="en-US" altLang="en-US" sz="1300"/>
          </a:p>
        </p:txBody>
      </p:sp>
    </p:spTree>
    <p:extLst>
      <p:ext uri="{BB962C8B-B14F-4D97-AF65-F5344CB8AC3E}">
        <p14:creationId xmlns:p14="http://schemas.microsoft.com/office/powerpoint/2010/main" val="4054312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CB7A6-5447-60F3-043C-575699094881}"/>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9B3159A6-F806-24F1-60BA-7117AD9C40C1}"/>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86525947-929C-6B72-ADBE-FA14861D64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a:extLst>
              <a:ext uri="{FF2B5EF4-FFF2-40B4-BE49-F238E27FC236}">
                <a16:creationId xmlns:a16="http://schemas.microsoft.com/office/drawing/2014/main" id="{C8E4DC32-3B77-9F1D-7F28-B376EE1BAD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B2969125-C7F3-4F1D-A9C6-21227E44F39A}" type="slidenum">
              <a:rPr lang="en-US" altLang="en-US" sz="1300"/>
              <a:pPr/>
              <a:t>30</a:t>
            </a:fld>
            <a:endParaRPr lang="en-US" altLang="en-US" sz="1300"/>
          </a:p>
        </p:txBody>
      </p:sp>
    </p:spTree>
    <p:extLst>
      <p:ext uri="{BB962C8B-B14F-4D97-AF65-F5344CB8AC3E}">
        <p14:creationId xmlns:p14="http://schemas.microsoft.com/office/powerpoint/2010/main" val="365670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DE2D588-07DB-0808-76B1-5E3B6DBC908C}"/>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C9A9E085-D5E1-0CF3-4955-B0D2915F34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A1C3BFB4-C299-B773-A07F-02166AD3AE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14DD99DE-4ACC-4064-8AB7-D7493C404670}"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4400D-E56E-DE90-ED79-23B034058594}"/>
            </a:ext>
          </a:extLst>
        </p:cNvPr>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9CA35D48-5989-FB0F-A934-43B688A266CA}"/>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53BC3432-72F8-F8AA-0D97-127D581014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a:extLst>
              <a:ext uri="{FF2B5EF4-FFF2-40B4-BE49-F238E27FC236}">
                <a16:creationId xmlns:a16="http://schemas.microsoft.com/office/drawing/2014/main" id="{979ECF41-2B26-D7C4-9F25-318A5957C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1CE72986-7259-4A22-BB0F-4D34949D18D4}" type="slidenum">
              <a:rPr lang="en-US" altLang="en-US" sz="1300"/>
              <a:pPr/>
              <a:t>31</a:t>
            </a:fld>
            <a:endParaRPr lang="en-US" altLang="en-US" sz="1300"/>
          </a:p>
        </p:txBody>
      </p:sp>
    </p:spTree>
    <p:extLst>
      <p:ext uri="{BB962C8B-B14F-4D97-AF65-F5344CB8AC3E}">
        <p14:creationId xmlns:p14="http://schemas.microsoft.com/office/powerpoint/2010/main" val="3698606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7D87A-F8D7-5F1B-C124-61EDFD8A37BA}"/>
            </a:ext>
          </a:extLst>
        </p:cNvPr>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CED4C4E-AF0B-D557-540B-E79F1D712870}"/>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7ED3CBEC-ACDD-057C-E719-0A7ECF829D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a:extLst>
              <a:ext uri="{FF2B5EF4-FFF2-40B4-BE49-F238E27FC236}">
                <a16:creationId xmlns:a16="http://schemas.microsoft.com/office/drawing/2014/main" id="{1086C928-8522-AC19-5B99-3C8361CFE8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B026D7E1-773D-4081-9904-1BCF99BC492C}" type="slidenum">
              <a:rPr lang="en-US" altLang="en-US" sz="1300"/>
              <a:pPr/>
              <a:t>32</a:t>
            </a:fld>
            <a:endParaRPr lang="en-US" altLang="en-US" sz="1300"/>
          </a:p>
        </p:txBody>
      </p:sp>
    </p:spTree>
    <p:extLst>
      <p:ext uri="{BB962C8B-B14F-4D97-AF65-F5344CB8AC3E}">
        <p14:creationId xmlns:p14="http://schemas.microsoft.com/office/powerpoint/2010/main" val="1725954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0212-C58A-C2A7-AD62-E05D5F6CA92D}"/>
            </a:ext>
          </a:extLst>
        </p:cNvPr>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3B7FC73E-BE83-50D1-8EC3-47C02E9738C0}"/>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0DB57E8E-4529-367A-CB5B-FB97C3567F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a:extLst>
              <a:ext uri="{FF2B5EF4-FFF2-40B4-BE49-F238E27FC236}">
                <a16:creationId xmlns:a16="http://schemas.microsoft.com/office/drawing/2014/main" id="{56BED10A-5D34-747B-9C2C-DF3A7C44BC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B58983F2-D227-4FA8-81B3-ACCB8BE58873}" type="slidenum">
              <a:rPr lang="en-US" altLang="en-US" sz="1300"/>
              <a:pPr/>
              <a:t>33</a:t>
            </a:fld>
            <a:endParaRPr lang="en-US" altLang="en-US" sz="1300"/>
          </a:p>
        </p:txBody>
      </p:sp>
    </p:spTree>
    <p:extLst>
      <p:ext uri="{BB962C8B-B14F-4D97-AF65-F5344CB8AC3E}">
        <p14:creationId xmlns:p14="http://schemas.microsoft.com/office/powerpoint/2010/main" val="3765686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517A5-5AA9-9413-1C55-9932AA65F9D9}"/>
            </a:ext>
          </a:extLst>
        </p:cNvPr>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D4DCDD9-1806-8C3B-F74D-E7A76CA7DE51}"/>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B83AC450-0578-2226-25CC-8524499BA4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06402FCC-4786-3D91-CF0D-B69B553254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1482541-28AE-42D3-B38D-90DABC08EF90}" type="slidenum">
              <a:rPr lang="en-US" altLang="en-US" sz="1300"/>
              <a:pPr/>
              <a:t>34</a:t>
            </a:fld>
            <a:endParaRPr lang="en-US" altLang="en-US" sz="1300"/>
          </a:p>
        </p:txBody>
      </p:sp>
    </p:spTree>
    <p:extLst>
      <p:ext uri="{BB962C8B-B14F-4D97-AF65-F5344CB8AC3E}">
        <p14:creationId xmlns:p14="http://schemas.microsoft.com/office/powerpoint/2010/main" val="3888776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834BF-4873-1AC4-29C6-167A06F4735C}"/>
            </a:ext>
          </a:extLst>
        </p:cNvPr>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BE1C941-4DB1-1654-7C86-583E538BE351}"/>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4B357E77-E1F7-DC55-2151-C1FDA42B9C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A58CC5F6-84D2-B591-C066-0746F0AD5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B6341BDC-A83A-4C84-853C-CBE6BA1EFB8B}" type="slidenum">
              <a:rPr lang="en-US" altLang="en-US" sz="1300"/>
              <a:pPr/>
              <a:t>35</a:t>
            </a:fld>
            <a:endParaRPr lang="en-US" altLang="en-US" sz="1300"/>
          </a:p>
        </p:txBody>
      </p:sp>
    </p:spTree>
    <p:extLst>
      <p:ext uri="{BB962C8B-B14F-4D97-AF65-F5344CB8AC3E}">
        <p14:creationId xmlns:p14="http://schemas.microsoft.com/office/powerpoint/2010/main" val="4279341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D9DCEBB5-7F9E-45B0-19E6-6DE68F8595A1}"/>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94004237-F19B-8027-D8AD-7FD94376E3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39B6393C-2594-A404-1F1E-191D6CD1D3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FBDCC782-12E7-476D-9C33-54977061A272}" type="slidenum">
              <a:rPr lang="en-US" altLang="en-US" sz="1200"/>
              <a:pPr/>
              <a:t>36</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F2D8522A-F751-0444-75E5-D2CE45E019BD}"/>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F9693B01-5D52-C34C-27EE-18DCC10FAA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a:extLst>
              <a:ext uri="{FF2B5EF4-FFF2-40B4-BE49-F238E27FC236}">
                <a16:creationId xmlns:a16="http://schemas.microsoft.com/office/drawing/2014/main" id="{7D8D83BF-AA9D-EF51-F72F-408511068E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74B3D909-C37A-4904-8710-A53FEAEA5812}" type="slidenum">
              <a:rPr lang="en-US" altLang="en-US" sz="1200"/>
              <a:pPr/>
              <a:t>38</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F1D65BD-AA77-AFA7-1C0D-814DB3688A67}"/>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613AF7D7-1294-6074-2564-BDDD6483B5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3188" name="Slide Number Placeholder 3">
            <a:extLst>
              <a:ext uri="{FF2B5EF4-FFF2-40B4-BE49-F238E27FC236}">
                <a16:creationId xmlns:a16="http://schemas.microsoft.com/office/drawing/2014/main" id="{7C3D65A4-A777-49D7-F716-2CFBFB6391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5C528453-B07C-4690-950B-04F81505AADE}" type="slidenum">
              <a:rPr lang="en-US" altLang="en-US" sz="1200"/>
              <a:pPr/>
              <a:t>39</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001031BA-572E-4F90-AFCD-502BD44016DA}"/>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E264082F-4316-7C32-1A64-45BB8FFAC2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5236" name="Slide Number Placeholder 3">
            <a:extLst>
              <a:ext uri="{FF2B5EF4-FFF2-40B4-BE49-F238E27FC236}">
                <a16:creationId xmlns:a16="http://schemas.microsoft.com/office/drawing/2014/main" id="{D3295EA5-50D0-C09D-6653-8B961478B7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57168661-3C19-49C4-9983-FCD116F606E9}" type="slidenum">
              <a:rPr lang="en-US" altLang="en-US" sz="1200"/>
              <a:pPr/>
              <a:t>40</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4D446318-C7F6-7634-369D-E0407DE85C35}"/>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6FBA6F80-0A5F-61F1-4EBE-A4A4C8D260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a:extLst>
              <a:ext uri="{FF2B5EF4-FFF2-40B4-BE49-F238E27FC236}">
                <a16:creationId xmlns:a16="http://schemas.microsoft.com/office/drawing/2014/main" id="{8E46E1F3-CA75-83AC-2607-82E505D868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02DB72EF-4DAC-4450-B4CB-C94EB60154A0}" type="slidenum">
              <a:rPr lang="en-US" altLang="en-US" sz="1200"/>
              <a:pPr/>
              <a:t>41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D91FED7-0DE1-5762-218B-970806643AF3}"/>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25391ECD-4C20-559D-D01E-6550905559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77DEB954-5652-08C0-4E54-61776FF7EF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04DA4559-BBBD-409C-9192-A06597704F4E}"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5EB976B7-0D69-DB7B-41DD-59D45F382293}"/>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A1559BF8-DC24-1F9A-CF4A-CBB0F1433C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a:extLst>
              <a:ext uri="{FF2B5EF4-FFF2-40B4-BE49-F238E27FC236}">
                <a16:creationId xmlns:a16="http://schemas.microsoft.com/office/drawing/2014/main" id="{7139DCCB-0958-1BD2-DA2C-450DF98522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EE3EE121-953D-4BEA-AA7E-3FECD7875ED7}" type="slidenum">
              <a:rPr lang="en-US" altLang="en-US" sz="1200"/>
              <a:pPr/>
              <a:t>42</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464D622-74F1-F54C-BEEA-6551EBF1A90E}"/>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1CB7F4BC-E6BD-9D4A-28E5-3D0D373C1F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a:extLst>
              <a:ext uri="{FF2B5EF4-FFF2-40B4-BE49-F238E27FC236}">
                <a16:creationId xmlns:a16="http://schemas.microsoft.com/office/drawing/2014/main" id="{18E8A8D7-83E8-182A-CCB4-04C898676B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C194B054-6E37-4984-87E8-1DFBBB6A31A6}" type="slidenum">
              <a:rPr lang="en-US" altLang="en-US" sz="1200"/>
              <a:pPr/>
              <a:t>43</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7A9BD98-A709-1E06-E584-AF80685A1C97}"/>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20248BFF-0172-34E4-EC6D-BE9C4C1B2B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a:extLst>
              <a:ext uri="{FF2B5EF4-FFF2-40B4-BE49-F238E27FC236}">
                <a16:creationId xmlns:a16="http://schemas.microsoft.com/office/drawing/2014/main" id="{579B8128-7831-3691-BA66-A6F26B742C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966384A6-9FC9-4B9A-BC4E-92A42A964074}" type="slidenum">
              <a:rPr lang="en-US" altLang="en-US" sz="1200"/>
              <a:pPr/>
              <a:t>44</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3E654783-209B-6545-864F-E15A45567D78}"/>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251A9332-F351-64B7-1FBD-73E7767F37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a:extLst>
              <a:ext uri="{FF2B5EF4-FFF2-40B4-BE49-F238E27FC236}">
                <a16:creationId xmlns:a16="http://schemas.microsoft.com/office/drawing/2014/main" id="{5A71E52C-931B-C523-4E84-8DF8B12628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D8ABAC0F-13E6-429C-8398-8FFA4F395801}" type="slidenum">
              <a:rPr lang="en-US" altLang="en-US" sz="1200"/>
              <a:pPr/>
              <a:t>45</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A9FF348-799E-75B9-4DB4-5A354A02C6AC}"/>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E717584B-00A5-668C-FF3B-B7CDF2AB60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a:extLst>
              <a:ext uri="{FF2B5EF4-FFF2-40B4-BE49-F238E27FC236}">
                <a16:creationId xmlns:a16="http://schemas.microsoft.com/office/drawing/2014/main" id="{46D50DEB-7D5F-90C2-DE8D-A2032DA898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1AE49C74-A6DA-46EA-9A46-9F502A3C6F01}" type="slidenum">
              <a:rPr lang="en-US" altLang="en-US" sz="1300"/>
              <a:pPr/>
              <a:t>46</a:t>
            </a:fld>
            <a:endParaRPr lang="en-US" altLang="en-US"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5967AA27-E197-7107-78AF-0546F7FE25EF}"/>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6C8A66AB-46BC-953C-F4EA-C6D562FF2F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a:extLst>
              <a:ext uri="{FF2B5EF4-FFF2-40B4-BE49-F238E27FC236}">
                <a16:creationId xmlns:a16="http://schemas.microsoft.com/office/drawing/2014/main" id="{5BCC9A34-2D26-1EC0-238E-6F0ABD4997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0200147E-7AE7-4885-847C-FEA7D084F5B2}" type="slidenum">
              <a:rPr lang="en-US" altLang="en-US" sz="1300"/>
              <a:pPr/>
              <a:t>47</a:t>
            </a:fld>
            <a:endParaRPr lang="en-US" alt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419410F3-1AFD-8F0F-FACF-11E0E3A3EB10}"/>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CF03FDBB-E552-1CB5-38C1-00F322A5E1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1620" name="Slide Number Placeholder 3">
            <a:extLst>
              <a:ext uri="{FF2B5EF4-FFF2-40B4-BE49-F238E27FC236}">
                <a16:creationId xmlns:a16="http://schemas.microsoft.com/office/drawing/2014/main" id="{A807E085-87EB-AD82-0192-9258BBC0D0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7EF95950-827C-4C18-84AA-D3EBE0C42F99}" type="slidenum">
              <a:rPr lang="en-US" altLang="en-US" sz="1300"/>
              <a:pPr/>
              <a:t>48</a:t>
            </a:fld>
            <a:endParaRPr lang="en-US" altLang="en-US" sz="1300"/>
          </a:p>
        </p:txBody>
      </p:sp>
    </p:spTree>
    <p:extLst>
      <p:ext uri="{BB962C8B-B14F-4D97-AF65-F5344CB8AC3E}">
        <p14:creationId xmlns:p14="http://schemas.microsoft.com/office/powerpoint/2010/main" val="1777336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F884666D-9FFF-3890-012E-8AE23663E1BF}"/>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CA7280EA-4744-9D4F-F0D0-053CBB9D42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Slide Number Placeholder 3">
            <a:extLst>
              <a:ext uri="{FF2B5EF4-FFF2-40B4-BE49-F238E27FC236}">
                <a16:creationId xmlns:a16="http://schemas.microsoft.com/office/drawing/2014/main" id="{4579186F-7450-8272-7010-12DBA17218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211406BE-83CB-4350-82F3-8F3519969A0F}" type="slidenum">
              <a:rPr lang="en-US" altLang="en-US" sz="1300"/>
              <a:pPr/>
              <a:t>49</a:t>
            </a:fld>
            <a:endParaRPr lang="en-US" altLang="en-US" sz="13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2FD306A-FFDF-424E-7BA1-E416520492DD}"/>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B06C5CF7-35C7-7A6B-76E4-C4CC63263A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a:extLst>
              <a:ext uri="{FF2B5EF4-FFF2-40B4-BE49-F238E27FC236}">
                <a16:creationId xmlns:a16="http://schemas.microsoft.com/office/drawing/2014/main" id="{CC3A460B-5C8B-8C52-A0DB-7DE99522B5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9C5353A-2585-4586-B83A-C590C9F20C70}" type="slidenum">
              <a:rPr lang="en-US" altLang="en-US" sz="1300"/>
              <a:pPr/>
              <a:t>50</a:t>
            </a:fld>
            <a:endParaRPr lang="en-US" altLang="en-US" sz="13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E82FD9A-A693-67DA-B9B3-8EDDFA539043}"/>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7C855332-20A6-5B3B-C37A-C36A76E983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7764" name="Slide Number Placeholder 3">
            <a:extLst>
              <a:ext uri="{FF2B5EF4-FFF2-40B4-BE49-F238E27FC236}">
                <a16:creationId xmlns:a16="http://schemas.microsoft.com/office/drawing/2014/main" id="{15362C92-42B9-B1FE-4437-CE75A3C64A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5E6E317-FFB1-46F3-82ED-96C0661F6A65}" type="slidenum">
              <a:rPr lang="en-US" altLang="en-US" sz="1300"/>
              <a:pPr/>
              <a:t>51</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7CC6DBD-8829-8F5F-8420-79AE7258F64F}"/>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BDCA6C49-8420-95CA-50E8-A9EB34A9A1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86E401AE-03B2-AB8C-A038-53E2AEB674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8E60DB91-EA89-4F79-BAEA-8297FA978A9F}" type="slidenum">
              <a:rPr lang="en-US" altLang="en-US" sz="1200"/>
              <a:pPr/>
              <a:t>5</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F54DA2FD-1D50-0476-478C-D3249B6D0380}"/>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3457F4E9-9EB8-4E18-EDD9-F0E4ED309A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9812" name="Slide Number Placeholder 3">
            <a:extLst>
              <a:ext uri="{FF2B5EF4-FFF2-40B4-BE49-F238E27FC236}">
                <a16:creationId xmlns:a16="http://schemas.microsoft.com/office/drawing/2014/main" id="{9FBA23D0-9EE5-C0CA-24EE-B21FD319EC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FABA7394-4D1C-428B-974F-11FB6BB338FA}" type="slidenum">
              <a:rPr lang="en-US" altLang="en-US" sz="1300"/>
              <a:pPr/>
              <a:t>52</a:t>
            </a:fld>
            <a:endParaRPr lang="en-US" altLang="en-US" sz="13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5C1E3A8D-5AB7-61F5-D09C-480D9DB70AB7}"/>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288BA9F6-4B02-18D9-70A8-0F49FD8C4A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1860" name="Slide Number Placeholder 3">
            <a:extLst>
              <a:ext uri="{FF2B5EF4-FFF2-40B4-BE49-F238E27FC236}">
                <a16:creationId xmlns:a16="http://schemas.microsoft.com/office/drawing/2014/main" id="{BD08D244-DD18-2D14-FAC2-1C35EF4211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4334164A-D632-4010-9FCF-B3FD401A1997}" type="slidenum">
              <a:rPr lang="en-US" altLang="en-US" sz="1300"/>
              <a:pPr/>
              <a:t>53</a:t>
            </a:fld>
            <a:endParaRPr lang="en-US" altLang="en-US" sz="13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6EC0AE5A-24C8-CB1B-0260-E30E6E7C2125}"/>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D62990BB-4264-C767-E4EA-3206962AB0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8" name="Slide Number Placeholder 3">
            <a:extLst>
              <a:ext uri="{FF2B5EF4-FFF2-40B4-BE49-F238E27FC236}">
                <a16:creationId xmlns:a16="http://schemas.microsoft.com/office/drawing/2014/main" id="{C59F41C7-0974-7744-91B6-E587C5E4C5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F1A149A7-02A3-4884-9EDA-5338A30DD084}" type="slidenum">
              <a:rPr lang="en-US" altLang="en-US" sz="1300"/>
              <a:pPr/>
              <a:t>54</a:t>
            </a:fld>
            <a:endParaRPr lang="en-US" altLang="en-US" sz="13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6B1BF95B-5DAA-0C7E-26FC-6D161ACE9D00}"/>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909589E3-6EF5-7382-9989-D770256D4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Slide Number Placeholder 3">
            <a:extLst>
              <a:ext uri="{FF2B5EF4-FFF2-40B4-BE49-F238E27FC236}">
                <a16:creationId xmlns:a16="http://schemas.microsoft.com/office/drawing/2014/main" id="{94B813F1-45F1-E689-943B-7013DD1B3E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FD77AE5-4FEA-4B4C-AB0C-B28B6A60D786}" type="slidenum">
              <a:rPr lang="en-US" altLang="en-US" sz="1300"/>
              <a:pPr/>
              <a:t>55</a:t>
            </a:fld>
            <a:endParaRPr lang="en-US" altLang="en-US" sz="13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29747244-D40A-7F78-C7D4-D3C9696F0DB8}"/>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id="{141C3B94-3052-B277-C135-8DA4A11987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a:extLst>
              <a:ext uri="{FF2B5EF4-FFF2-40B4-BE49-F238E27FC236}">
                <a16:creationId xmlns:a16="http://schemas.microsoft.com/office/drawing/2014/main" id="{A1EBE3E8-37AD-5440-E59B-E04E1E4763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B906353-FEB2-4DB4-9DC1-E8578BB6068C}" type="slidenum">
              <a:rPr lang="en-US" altLang="en-US" sz="1300"/>
              <a:pPr/>
              <a:t>56</a:t>
            </a:fld>
            <a:endParaRPr lang="en-US" altLang="en-US" sz="13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9AF5AE3D-0B63-4DAB-798B-C41921F227F6}"/>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BE7F6E02-FB80-6678-500C-87D84F06DA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2" name="Slide Number Placeholder 3">
            <a:extLst>
              <a:ext uri="{FF2B5EF4-FFF2-40B4-BE49-F238E27FC236}">
                <a16:creationId xmlns:a16="http://schemas.microsoft.com/office/drawing/2014/main" id="{FA44FEAC-E81E-7A01-2330-D27CC93A1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59F81FA-B34D-488D-AFFC-9F2DD4922C4F}" type="slidenum">
              <a:rPr lang="en-US" altLang="en-US" sz="1300"/>
              <a:pPr/>
              <a:t>57</a:t>
            </a:fld>
            <a:endParaRPr lang="en-US" altLang="en-US" sz="13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84221F50-0D88-8D74-236D-AA24ABC8B57F}"/>
              </a:ext>
            </a:extLst>
          </p:cNvPr>
          <p:cNvSpPr>
            <a:spLocks noGrp="1" noRot="1" noChangeAspect="1" noTextEdit="1"/>
          </p:cNvSpPr>
          <p:nvPr>
            <p:ph type="sldImg"/>
          </p:nvPr>
        </p:nvSpPr>
        <p:spPr>
          <a:ln/>
        </p:spPr>
      </p:sp>
      <p:sp>
        <p:nvSpPr>
          <p:cNvPr id="132099" name="Notes Placeholder 2">
            <a:extLst>
              <a:ext uri="{FF2B5EF4-FFF2-40B4-BE49-F238E27FC236}">
                <a16:creationId xmlns:a16="http://schemas.microsoft.com/office/drawing/2014/main" id="{420DF076-52C1-CDB6-3C69-0EDA2E10DD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100" name="Slide Number Placeholder 3">
            <a:extLst>
              <a:ext uri="{FF2B5EF4-FFF2-40B4-BE49-F238E27FC236}">
                <a16:creationId xmlns:a16="http://schemas.microsoft.com/office/drawing/2014/main" id="{4284F743-474D-892A-7367-15D3A6D4A1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3584DEEA-08BB-49F5-AFD3-86B1640171C2}" type="slidenum">
              <a:rPr lang="en-US" altLang="en-US" sz="1300"/>
              <a:pPr/>
              <a:t>58</a:t>
            </a:fld>
            <a:endParaRPr lang="en-US" altLang="en-US" sz="13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D33EBCE3-3483-6E51-7782-D972B7AB3140}"/>
              </a:ext>
            </a:extLst>
          </p:cNvPr>
          <p:cNvSpPr>
            <a:spLocks noGrp="1" noRot="1" noChangeAspect="1" noTextEdit="1"/>
          </p:cNvSpPr>
          <p:nvPr>
            <p:ph type="sldImg"/>
          </p:nvPr>
        </p:nvSpPr>
        <p:spPr>
          <a:ln/>
        </p:spPr>
      </p:sp>
      <p:sp>
        <p:nvSpPr>
          <p:cNvPr id="134147" name="Notes Placeholder 2">
            <a:extLst>
              <a:ext uri="{FF2B5EF4-FFF2-40B4-BE49-F238E27FC236}">
                <a16:creationId xmlns:a16="http://schemas.microsoft.com/office/drawing/2014/main" id="{36DC004D-6459-C20C-BC79-A3E91908F0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4148" name="Slide Number Placeholder 3">
            <a:extLst>
              <a:ext uri="{FF2B5EF4-FFF2-40B4-BE49-F238E27FC236}">
                <a16:creationId xmlns:a16="http://schemas.microsoft.com/office/drawing/2014/main" id="{7A33C4E7-E1AF-F113-2AC6-05D3FA1361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3000" indent="-228600" defTabSz="928688">
              <a:defRPr sz="2400">
                <a:solidFill>
                  <a:schemeClr val="tx1"/>
                </a:solidFill>
                <a:latin typeface="Times New Roman" panose="02020603050405020304" pitchFamily="18" charset="0"/>
              </a:defRPr>
            </a:lvl3pPr>
            <a:lvl4pPr marL="1600200" indent="-228600" defTabSz="928688">
              <a:defRPr sz="2400">
                <a:solidFill>
                  <a:schemeClr val="tx1"/>
                </a:solidFill>
                <a:latin typeface="Times New Roman" panose="02020603050405020304" pitchFamily="18" charset="0"/>
              </a:defRPr>
            </a:lvl4pPr>
            <a:lvl5pPr marL="2057400" indent="-228600" defTabSz="928688">
              <a:defRPr sz="2400">
                <a:solidFill>
                  <a:schemeClr val="tx1"/>
                </a:solidFill>
                <a:latin typeface="Times New Roman" panose="02020603050405020304" pitchFamily="18" charset="0"/>
              </a:defRPr>
            </a:lvl5pPr>
            <a:lvl6pPr marL="2514600"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3D834063-AB2E-4E62-A983-61218373E94F}" type="slidenum">
              <a:rPr lang="en-US" altLang="en-US" sz="1300"/>
              <a:pPr/>
              <a:t>59</a:t>
            </a:fld>
            <a:endParaRPr lang="en-US" alt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91320C79-D431-397A-AC39-2A125A5988FA}"/>
              </a:ext>
            </a:extLst>
          </p:cNvPr>
          <p:cNvSpPr>
            <a:spLocks noGrp="1" noRot="1" noChangeAspect="1" noTextEdit="1"/>
          </p:cNvSpPr>
          <p:nvPr>
            <p:ph type="sldImg"/>
          </p:nvPr>
        </p:nvSpPr>
        <p:spPr>
          <a:ln/>
        </p:spPr>
      </p:sp>
      <p:sp>
        <p:nvSpPr>
          <p:cNvPr id="136195" name="Notes Placeholder 2">
            <a:extLst>
              <a:ext uri="{FF2B5EF4-FFF2-40B4-BE49-F238E27FC236}">
                <a16:creationId xmlns:a16="http://schemas.microsoft.com/office/drawing/2014/main" id="{0E72E142-DA10-1A18-92FB-CFAF5E5B4B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6196" name="Slide Number Placeholder 3">
            <a:extLst>
              <a:ext uri="{FF2B5EF4-FFF2-40B4-BE49-F238E27FC236}">
                <a16:creationId xmlns:a16="http://schemas.microsoft.com/office/drawing/2014/main" id="{F678E2AA-A52B-2E6C-EB37-AA255B1C8E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B83F381-2403-43CB-8EB5-4748291D5099}" type="slidenum">
              <a:rPr lang="en-US" altLang="en-US" sz="1300"/>
              <a:pPr/>
              <a:t>60</a:t>
            </a:fld>
            <a:endParaRPr lang="en-US" alt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AD2B853B-159C-8F27-4F03-30115EE52176}"/>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4A6B28BA-74E1-ACE7-3CBB-2D7D2C81E1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8244" name="Slide Number Placeholder 3">
            <a:extLst>
              <a:ext uri="{FF2B5EF4-FFF2-40B4-BE49-F238E27FC236}">
                <a16:creationId xmlns:a16="http://schemas.microsoft.com/office/drawing/2014/main" id="{0CBEA041-7F4C-32BC-746B-D2281452EC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0D256D5-A3D1-4047-8C0F-9BA05ECF8211}" type="slidenum">
              <a:rPr lang="en-US" altLang="en-US" sz="1300"/>
              <a:pPr/>
              <a:t>61</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2F646E0-1E86-19F2-6EAE-2FD888AE49AD}"/>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E6591573-D474-C840-B042-0FCCD8A842A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843969E0-DB2A-CACC-7867-FFA096D38E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0F5884F3-AE27-40ED-BB0F-236A6572E8CC}" type="slidenum">
              <a:rPr lang="en-US" altLang="en-US" sz="1200"/>
              <a:pPr/>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B9BB1002-C5D1-A611-DB9F-044575856E1C}"/>
              </a:ext>
            </a:extLst>
          </p:cNvPr>
          <p:cNvSpPr>
            <a:spLocks noGrp="1" noRot="1" noChangeAspect="1" noTextEdit="1"/>
          </p:cNvSpPr>
          <p:nvPr>
            <p:ph type="sldImg"/>
          </p:nvPr>
        </p:nvSpPr>
        <p:spPr>
          <a:ln/>
        </p:spPr>
      </p:sp>
      <p:sp>
        <p:nvSpPr>
          <p:cNvPr id="140291" name="Notes Placeholder 2">
            <a:extLst>
              <a:ext uri="{FF2B5EF4-FFF2-40B4-BE49-F238E27FC236}">
                <a16:creationId xmlns:a16="http://schemas.microsoft.com/office/drawing/2014/main" id="{35C1CD1D-21BB-FAF5-5B6F-A3DAC177D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0292" name="Slide Number Placeholder 3">
            <a:extLst>
              <a:ext uri="{FF2B5EF4-FFF2-40B4-BE49-F238E27FC236}">
                <a16:creationId xmlns:a16="http://schemas.microsoft.com/office/drawing/2014/main" id="{EE6E1F85-C0DB-AAE3-51D3-3E74A098E4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DC0FC5AF-C8E6-47A0-A0C6-552653042DF0}" type="slidenum">
              <a:rPr lang="en-US" altLang="en-US" sz="1300"/>
              <a:pPr/>
              <a:t>62</a:t>
            </a:fld>
            <a:endParaRPr lang="en-US" altLang="en-US" sz="13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E7445803-6A61-06C7-6D48-7C05F971DEB5}"/>
              </a:ext>
            </a:extLst>
          </p:cNvPr>
          <p:cNvSpPr>
            <a:spLocks noGrp="1" noRot="1" noChangeAspect="1" noTextEdit="1"/>
          </p:cNvSpPr>
          <p:nvPr>
            <p:ph type="sldImg"/>
          </p:nvPr>
        </p:nvSpPr>
        <p:spPr>
          <a:ln/>
        </p:spPr>
      </p:sp>
      <p:sp>
        <p:nvSpPr>
          <p:cNvPr id="142339" name="Notes Placeholder 2">
            <a:extLst>
              <a:ext uri="{FF2B5EF4-FFF2-40B4-BE49-F238E27FC236}">
                <a16:creationId xmlns:a16="http://schemas.microsoft.com/office/drawing/2014/main" id="{5DB57CDA-F5B1-5F3C-4CD1-5D94A90209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2340" name="Slide Number Placeholder 3">
            <a:extLst>
              <a:ext uri="{FF2B5EF4-FFF2-40B4-BE49-F238E27FC236}">
                <a16:creationId xmlns:a16="http://schemas.microsoft.com/office/drawing/2014/main" id="{7B3354D7-1AD4-EA87-DA00-E465CA01D4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CB641301-8DA9-41E4-B248-E5245D5A3BE2}" type="slidenum">
              <a:rPr lang="en-US" altLang="en-US" sz="1300"/>
              <a:pPr/>
              <a:t>63</a:t>
            </a:fld>
            <a:endParaRPr lang="en-US" altLang="en-US"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BC91A8C0-BA3F-9CC0-1C34-C4A3C4048753}"/>
              </a:ext>
            </a:extLst>
          </p:cNvPr>
          <p:cNvSpPr>
            <a:spLocks noGrp="1" noRot="1" noChangeAspect="1" noTextEdit="1"/>
          </p:cNvSpPr>
          <p:nvPr>
            <p:ph type="sldImg"/>
          </p:nvPr>
        </p:nvSpPr>
        <p:spPr>
          <a:ln/>
        </p:spPr>
      </p:sp>
      <p:sp>
        <p:nvSpPr>
          <p:cNvPr id="144387" name="Notes Placeholder 2">
            <a:extLst>
              <a:ext uri="{FF2B5EF4-FFF2-40B4-BE49-F238E27FC236}">
                <a16:creationId xmlns:a16="http://schemas.microsoft.com/office/drawing/2014/main" id="{9732707B-8923-353F-B061-5A3A65A819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4388" name="Slide Number Placeholder 3">
            <a:extLst>
              <a:ext uri="{FF2B5EF4-FFF2-40B4-BE49-F238E27FC236}">
                <a16:creationId xmlns:a16="http://schemas.microsoft.com/office/drawing/2014/main" id="{F48F78FE-5D8E-8170-D8B3-FE41193749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281CCF7-C317-4F6F-8FD7-93EEB450720D}" type="slidenum">
              <a:rPr lang="en-US" altLang="en-US" sz="1300"/>
              <a:pPr/>
              <a:t>64</a:t>
            </a:fld>
            <a:endParaRPr lang="en-US" altLang="en-US"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A5AF8B-C9C5-737F-D68D-85A89B9027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97E9A222-9B18-6D4D-257A-2CBACB64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A1CEC43D-306D-B517-B19C-ECBFA1474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FFC5FBC-F0B6-4BAC-BB77-00019DCCD779}" type="slidenum">
              <a:rPr lang="en-US" altLang="en-US" sz="1300"/>
              <a:pPr/>
              <a:t>65</a:t>
            </a:fld>
            <a:endParaRPr lang="en-US" altLang="en-US"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548B00DC-9637-EE55-37E2-A18D3461B078}"/>
              </a:ext>
            </a:extLst>
          </p:cNvPr>
          <p:cNvSpPr>
            <a:spLocks noGrp="1" noRot="1" noChangeAspect="1" noTextEdit="1"/>
          </p:cNvSpPr>
          <p:nvPr>
            <p:ph type="sldImg"/>
          </p:nvPr>
        </p:nvSpPr>
        <p:spPr>
          <a:ln/>
        </p:spPr>
      </p:sp>
      <p:sp>
        <p:nvSpPr>
          <p:cNvPr id="328707" name="Notes Placeholder 2">
            <a:extLst>
              <a:ext uri="{FF2B5EF4-FFF2-40B4-BE49-F238E27FC236}">
                <a16:creationId xmlns:a16="http://schemas.microsoft.com/office/drawing/2014/main" id="{284075DE-2114-5B0B-0C83-9301CC0E5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8708" name="Slide Number Placeholder 3">
            <a:extLst>
              <a:ext uri="{FF2B5EF4-FFF2-40B4-BE49-F238E27FC236}">
                <a16:creationId xmlns:a16="http://schemas.microsoft.com/office/drawing/2014/main" id="{E3EDAD1A-180D-1DFA-2F8C-A9C68CFB73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0AF6F21C-5FAA-442A-AF45-98A152714CD2}" type="slidenum">
              <a:rPr lang="en-US" altLang="en-US" sz="1200"/>
              <a:pPr/>
              <a:t>66</a:t>
            </a:fld>
            <a:endParaRPr lang="en-US" altLang="en-US" sz="1200"/>
          </a:p>
        </p:txBody>
      </p:sp>
    </p:spTree>
    <p:extLst>
      <p:ext uri="{BB962C8B-B14F-4D97-AF65-F5344CB8AC3E}">
        <p14:creationId xmlns:p14="http://schemas.microsoft.com/office/powerpoint/2010/main" val="743293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A5AF8B-C9C5-737F-D68D-85A89B9027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97E9A222-9B18-6D4D-257A-2CBACB64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A1CEC43D-306D-B517-B19C-ECBFA1474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FFC5FBC-F0B6-4BAC-BB77-00019DCCD779}" type="slidenum">
              <a:rPr lang="en-US" altLang="en-US" sz="1300"/>
              <a:pPr/>
              <a:t>67</a:t>
            </a:fld>
            <a:endParaRPr lang="en-US" altLang="en-US" sz="1300"/>
          </a:p>
        </p:txBody>
      </p:sp>
    </p:spTree>
    <p:extLst>
      <p:ext uri="{BB962C8B-B14F-4D97-AF65-F5344CB8AC3E}">
        <p14:creationId xmlns:p14="http://schemas.microsoft.com/office/powerpoint/2010/main" val="27516486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A5AF8B-C9C5-737F-D68D-85A89B9027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97E9A222-9B18-6D4D-257A-2CBACB64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A1CEC43D-306D-B517-B19C-ECBFA1474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FFC5FBC-F0B6-4BAC-BB77-00019DCCD779}" type="slidenum">
              <a:rPr lang="en-US" altLang="en-US" sz="1300"/>
              <a:pPr/>
              <a:t>68</a:t>
            </a:fld>
            <a:endParaRPr lang="en-US" altLang="en-US" sz="1300"/>
          </a:p>
        </p:txBody>
      </p:sp>
    </p:spTree>
    <p:extLst>
      <p:ext uri="{BB962C8B-B14F-4D97-AF65-F5344CB8AC3E}">
        <p14:creationId xmlns:p14="http://schemas.microsoft.com/office/powerpoint/2010/main" val="26899623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A5AF8B-C9C5-737F-D68D-85A89B9027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97E9A222-9B18-6D4D-257A-2CBACB64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A1CEC43D-306D-B517-B19C-ECBFA1474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FFC5FBC-F0B6-4BAC-BB77-00019DCCD779}" type="slidenum">
              <a:rPr lang="en-US" altLang="en-US" sz="1300"/>
              <a:pPr/>
              <a:t>69</a:t>
            </a:fld>
            <a:endParaRPr lang="en-US" altLang="en-US" sz="1300"/>
          </a:p>
        </p:txBody>
      </p:sp>
    </p:spTree>
    <p:extLst>
      <p:ext uri="{BB962C8B-B14F-4D97-AF65-F5344CB8AC3E}">
        <p14:creationId xmlns:p14="http://schemas.microsoft.com/office/powerpoint/2010/main" val="3719145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A5AF8B-C9C5-737F-D68D-85A89B9027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97E9A222-9B18-6D4D-257A-2CBACB64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A1CEC43D-306D-B517-B19C-ECBFA1474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FFC5FBC-F0B6-4BAC-BB77-00019DCCD779}" type="slidenum">
              <a:rPr lang="en-US" altLang="en-US" sz="1300"/>
              <a:pPr/>
              <a:t>70</a:t>
            </a:fld>
            <a:endParaRPr lang="en-US" altLang="en-US" sz="1300"/>
          </a:p>
        </p:txBody>
      </p:sp>
    </p:spTree>
    <p:extLst>
      <p:ext uri="{BB962C8B-B14F-4D97-AF65-F5344CB8AC3E}">
        <p14:creationId xmlns:p14="http://schemas.microsoft.com/office/powerpoint/2010/main" val="698559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A5AF8B-C9C5-737F-D68D-85A89B9027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97E9A222-9B18-6D4D-257A-2CBACB64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A1CEC43D-306D-B517-B19C-ECBFA1474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FFC5FBC-F0B6-4BAC-BB77-00019DCCD779}" type="slidenum">
              <a:rPr lang="en-US" altLang="en-US" sz="1300"/>
              <a:pPr/>
              <a:t>71</a:t>
            </a:fld>
            <a:endParaRPr lang="en-US" altLang="en-US" sz="1300"/>
          </a:p>
        </p:txBody>
      </p:sp>
    </p:spTree>
    <p:extLst>
      <p:ext uri="{BB962C8B-B14F-4D97-AF65-F5344CB8AC3E}">
        <p14:creationId xmlns:p14="http://schemas.microsoft.com/office/powerpoint/2010/main" val="162016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7BBE5BF-DBB1-7425-D160-1FEF37C7E45B}"/>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A04381DA-9E51-450D-14F0-C05455DEF4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70539768-0913-6F48-6D28-2023D04416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0E5ABDD-0BBB-44DF-9128-867AAB74D1D1}" type="slidenum">
              <a:rPr lang="en-US" altLang="en-US" sz="1200"/>
              <a:pPr/>
              <a:t>7</a:t>
            </a:fld>
            <a:endParaRPr lang="en-US" alt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A5AF8B-C9C5-737F-D68D-85A89B9027F1}"/>
              </a:ext>
            </a:extLst>
          </p:cNvPr>
          <p:cNvSpPr>
            <a:spLocks noGrp="1" noRot="1" noChangeAspect="1" noTextEdit="1"/>
          </p:cNvSpPr>
          <p:nvPr>
            <p:ph type="sldImg"/>
          </p:nvPr>
        </p:nvSpPr>
        <p:spPr>
          <a:ln/>
        </p:spPr>
      </p:sp>
      <p:sp>
        <p:nvSpPr>
          <p:cNvPr id="146435" name="Notes Placeholder 2">
            <a:extLst>
              <a:ext uri="{FF2B5EF4-FFF2-40B4-BE49-F238E27FC236}">
                <a16:creationId xmlns:a16="http://schemas.microsoft.com/office/drawing/2014/main" id="{97E9A222-9B18-6D4D-257A-2CBACB648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6436" name="Slide Number Placeholder 3">
            <a:extLst>
              <a:ext uri="{FF2B5EF4-FFF2-40B4-BE49-F238E27FC236}">
                <a16:creationId xmlns:a16="http://schemas.microsoft.com/office/drawing/2014/main" id="{A1CEC43D-306D-B517-B19C-ECBFA1474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FFC5FBC-F0B6-4BAC-BB77-00019DCCD779}" type="slidenum">
              <a:rPr lang="en-US" altLang="en-US" sz="1300"/>
              <a:pPr/>
              <a:t>72</a:t>
            </a:fld>
            <a:endParaRPr lang="en-US" altLang="en-US" sz="1300"/>
          </a:p>
        </p:txBody>
      </p:sp>
    </p:spTree>
    <p:extLst>
      <p:ext uri="{BB962C8B-B14F-4D97-AF65-F5344CB8AC3E}">
        <p14:creationId xmlns:p14="http://schemas.microsoft.com/office/powerpoint/2010/main" val="2380518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548B00DC-9637-EE55-37E2-A18D3461B078}"/>
              </a:ext>
            </a:extLst>
          </p:cNvPr>
          <p:cNvSpPr>
            <a:spLocks noGrp="1" noRot="1" noChangeAspect="1" noTextEdit="1"/>
          </p:cNvSpPr>
          <p:nvPr>
            <p:ph type="sldImg"/>
          </p:nvPr>
        </p:nvSpPr>
        <p:spPr>
          <a:ln/>
        </p:spPr>
      </p:sp>
      <p:sp>
        <p:nvSpPr>
          <p:cNvPr id="328707" name="Notes Placeholder 2">
            <a:extLst>
              <a:ext uri="{FF2B5EF4-FFF2-40B4-BE49-F238E27FC236}">
                <a16:creationId xmlns:a16="http://schemas.microsoft.com/office/drawing/2014/main" id="{284075DE-2114-5B0B-0C83-9301CC0E59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8708" name="Slide Number Placeholder 3">
            <a:extLst>
              <a:ext uri="{FF2B5EF4-FFF2-40B4-BE49-F238E27FC236}">
                <a16:creationId xmlns:a16="http://schemas.microsoft.com/office/drawing/2014/main" id="{E3EDAD1A-180D-1DFA-2F8C-A9C68CFB73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0AF6F21C-5FAA-442A-AF45-98A152714CD2}" type="slidenum">
              <a:rPr lang="en-US" altLang="en-US" sz="1200"/>
              <a:pPr/>
              <a:t>73</a:t>
            </a:fld>
            <a:endParaRPr lang="en-US"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5E0ECB57-D0CA-0DF0-0385-D3F15B91A83B}"/>
              </a:ext>
            </a:extLst>
          </p:cNvPr>
          <p:cNvSpPr>
            <a:spLocks noGrp="1" noRot="1" noChangeAspect="1" noTextEdit="1"/>
          </p:cNvSpPr>
          <p:nvPr>
            <p:ph type="sldImg"/>
          </p:nvPr>
        </p:nvSpPr>
        <p:spPr>
          <a:ln/>
        </p:spPr>
      </p:sp>
      <p:sp>
        <p:nvSpPr>
          <p:cNvPr id="330755" name="Notes Placeholder 2">
            <a:extLst>
              <a:ext uri="{FF2B5EF4-FFF2-40B4-BE49-F238E27FC236}">
                <a16:creationId xmlns:a16="http://schemas.microsoft.com/office/drawing/2014/main" id="{D78895D1-C098-C15B-19DE-30256016AD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0756" name="Slide Number Placeholder 3">
            <a:extLst>
              <a:ext uri="{FF2B5EF4-FFF2-40B4-BE49-F238E27FC236}">
                <a16:creationId xmlns:a16="http://schemas.microsoft.com/office/drawing/2014/main" id="{7B91D397-BED6-070A-8799-B8F6831CF6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FC66FA2-50CA-41AD-83D4-CC8C82005F3A}" type="slidenum">
              <a:rPr lang="en-US" altLang="en-US" sz="1200"/>
              <a:pPr/>
              <a:t>74</a:t>
            </a:fld>
            <a:endParaRPr lang="en-US" alt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16AE508B-28C2-4028-245A-80B1895BF1F2}"/>
              </a:ext>
            </a:extLst>
          </p:cNvPr>
          <p:cNvSpPr>
            <a:spLocks noGrp="1" noRot="1" noChangeAspect="1" noTextEdit="1"/>
          </p:cNvSpPr>
          <p:nvPr>
            <p:ph type="sldImg"/>
          </p:nvPr>
        </p:nvSpPr>
        <p:spPr>
          <a:ln/>
        </p:spPr>
      </p:sp>
      <p:sp>
        <p:nvSpPr>
          <p:cNvPr id="332803" name="Notes Placeholder 2">
            <a:extLst>
              <a:ext uri="{FF2B5EF4-FFF2-40B4-BE49-F238E27FC236}">
                <a16:creationId xmlns:a16="http://schemas.microsoft.com/office/drawing/2014/main" id="{D612A110-2378-5C4C-070E-1960AE3D2D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2804" name="Slide Number Placeholder 3">
            <a:extLst>
              <a:ext uri="{FF2B5EF4-FFF2-40B4-BE49-F238E27FC236}">
                <a16:creationId xmlns:a16="http://schemas.microsoft.com/office/drawing/2014/main" id="{DE55EDBC-F8B3-3B81-5C68-880227479E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114108C7-BA14-474B-AEC7-CA1A89177921}" type="slidenum">
              <a:rPr lang="en-US" altLang="en-US" sz="1200"/>
              <a:pPr/>
              <a:t>75</a:t>
            </a:fld>
            <a:endParaRPr lang="en-US" altLang="en-US" sz="12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D382BF5C-14E6-74D2-0A80-5279A53942BC}"/>
              </a:ext>
            </a:extLst>
          </p:cNvPr>
          <p:cNvSpPr>
            <a:spLocks noGrp="1" noRot="1" noChangeAspect="1" noTextEdit="1"/>
          </p:cNvSpPr>
          <p:nvPr>
            <p:ph type="sldImg"/>
          </p:nvPr>
        </p:nvSpPr>
        <p:spPr>
          <a:ln/>
        </p:spPr>
      </p:sp>
      <p:sp>
        <p:nvSpPr>
          <p:cNvPr id="334851" name="Notes Placeholder 2">
            <a:extLst>
              <a:ext uri="{FF2B5EF4-FFF2-40B4-BE49-F238E27FC236}">
                <a16:creationId xmlns:a16="http://schemas.microsoft.com/office/drawing/2014/main" id="{523DDBED-B15E-24F2-BBFA-DAEBF476D1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4852" name="Slide Number Placeholder 3">
            <a:extLst>
              <a:ext uri="{FF2B5EF4-FFF2-40B4-BE49-F238E27FC236}">
                <a16:creationId xmlns:a16="http://schemas.microsoft.com/office/drawing/2014/main" id="{35A37F22-67C8-16B8-EC59-7779A20BA7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123F75F1-46F1-46F1-9BE8-FEC3AD288D3A}" type="slidenum">
              <a:rPr lang="en-US" altLang="en-US" sz="1200"/>
              <a:pPr/>
              <a:t>76</a:t>
            </a:fld>
            <a:endParaRPr lang="en-US" altLang="en-US"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CD866AD4-FF69-73AC-D4F9-0950CBF037E0}"/>
              </a:ext>
            </a:extLst>
          </p:cNvPr>
          <p:cNvSpPr>
            <a:spLocks noGrp="1" noRot="1" noChangeAspect="1" noTextEdit="1"/>
          </p:cNvSpPr>
          <p:nvPr>
            <p:ph type="sldImg"/>
          </p:nvPr>
        </p:nvSpPr>
        <p:spPr>
          <a:ln/>
        </p:spPr>
      </p:sp>
      <p:sp>
        <p:nvSpPr>
          <p:cNvPr id="336899" name="Notes Placeholder 2">
            <a:extLst>
              <a:ext uri="{FF2B5EF4-FFF2-40B4-BE49-F238E27FC236}">
                <a16:creationId xmlns:a16="http://schemas.microsoft.com/office/drawing/2014/main" id="{409C9F5C-7567-3FF9-5C6D-AA9E871BE4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6900" name="Slide Number Placeholder 3">
            <a:extLst>
              <a:ext uri="{FF2B5EF4-FFF2-40B4-BE49-F238E27FC236}">
                <a16:creationId xmlns:a16="http://schemas.microsoft.com/office/drawing/2014/main" id="{0BE4F836-2ED0-EAD3-E598-A619B4B530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8EEDC21-AF8B-4F86-ABF6-3AF2586ADF59}" type="slidenum">
              <a:rPr lang="en-US" altLang="en-US" sz="1200"/>
              <a:pPr/>
              <a:t>77</a:t>
            </a:fld>
            <a:endParaRPr lang="en-US" altLang="en-US" sz="12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a:extLst>
              <a:ext uri="{FF2B5EF4-FFF2-40B4-BE49-F238E27FC236}">
                <a16:creationId xmlns:a16="http://schemas.microsoft.com/office/drawing/2014/main" id="{D6800007-EA7D-4951-4E39-038BD83D4A3D}"/>
              </a:ext>
            </a:extLst>
          </p:cNvPr>
          <p:cNvSpPr>
            <a:spLocks noGrp="1" noRot="1" noChangeAspect="1" noTextEdit="1"/>
          </p:cNvSpPr>
          <p:nvPr>
            <p:ph type="sldImg"/>
          </p:nvPr>
        </p:nvSpPr>
        <p:spPr>
          <a:ln/>
        </p:spPr>
      </p:sp>
      <p:sp>
        <p:nvSpPr>
          <p:cNvPr id="338947" name="Notes Placeholder 2">
            <a:extLst>
              <a:ext uri="{FF2B5EF4-FFF2-40B4-BE49-F238E27FC236}">
                <a16:creationId xmlns:a16="http://schemas.microsoft.com/office/drawing/2014/main" id="{EA5E0C76-B5FC-ECD9-93D2-9F0D8997C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8948" name="Slide Number Placeholder 3">
            <a:extLst>
              <a:ext uri="{FF2B5EF4-FFF2-40B4-BE49-F238E27FC236}">
                <a16:creationId xmlns:a16="http://schemas.microsoft.com/office/drawing/2014/main" id="{0E3CFD4D-00E8-4E16-E464-95B60E2602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680B5AC-0885-49FD-9A0C-DDF51A5C1D3B}" type="slidenum">
              <a:rPr lang="en-US" altLang="en-US" sz="1200"/>
              <a:pPr/>
              <a:t>78</a:t>
            </a:fld>
            <a:endParaRPr lang="en-US" altLang="en-US"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3F2E18FB-E50C-07CF-171C-077FECE0C835}"/>
              </a:ext>
            </a:extLst>
          </p:cNvPr>
          <p:cNvSpPr>
            <a:spLocks noGrp="1" noRot="1" noChangeAspect="1" noTextEdit="1"/>
          </p:cNvSpPr>
          <p:nvPr>
            <p:ph type="sldImg"/>
          </p:nvPr>
        </p:nvSpPr>
        <p:spPr>
          <a:ln/>
        </p:spPr>
      </p:sp>
      <p:sp>
        <p:nvSpPr>
          <p:cNvPr id="340995" name="Notes Placeholder 2">
            <a:extLst>
              <a:ext uri="{FF2B5EF4-FFF2-40B4-BE49-F238E27FC236}">
                <a16:creationId xmlns:a16="http://schemas.microsoft.com/office/drawing/2014/main" id="{0731D27D-BCD8-A5B0-D1B2-13937965D2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0996" name="Slide Number Placeholder 3">
            <a:extLst>
              <a:ext uri="{FF2B5EF4-FFF2-40B4-BE49-F238E27FC236}">
                <a16:creationId xmlns:a16="http://schemas.microsoft.com/office/drawing/2014/main" id="{FE3EB053-3AFB-A00F-88D8-9B3875E121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F76AA59E-6E88-4992-81A4-064C236BBBF2}" type="slidenum">
              <a:rPr lang="en-US" altLang="en-US" sz="1200"/>
              <a:pPr/>
              <a:t>79</a:t>
            </a:fld>
            <a:endParaRPr lang="en-US" altLang="en-US"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a:extLst>
              <a:ext uri="{FF2B5EF4-FFF2-40B4-BE49-F238E27FC236}">
                <a16:creationId xmlns:a16="http://schemas.microsoft.com/office/drawing/2014/main" id="{5EFABF46-E86D-9CE6-EC21-74C007591962}"/>
              </a:ext>
            </a:extLst>
          </p:cNvPr>
          <p:cNvSpPr>
            <a:spLocks noGrp="1" noRot="1" noChangeAspect="1" noTextEdit="1"/>
          </p:cNvSpPr>
          <p:nvPr>
            <p:ph type="sldImg"/>
          </p:nvPr>
        </p:nvSpPr>
        <p:spPr>
          <a:ln/>
        </p:spPr>
      </p:sp>
      <p:sp>
        <p:nvSpPr>
          <p:cNvPr id="343043" name="Notes Placeholder 2">
            <a:extLst>
              <a:ext uri="{FF2B5EF4-FFF2-40B4-BE49-F238E27FC236}">
                <a16:creationId xmlns:a16="http://schemas.microsoft.com/office/drawing/2014/main" id="{69021C1B-D508-CFBE-00B4-0F0A419B3E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3044" name="Slide Number Placeholder 3">
            <a:extLst>
              <a:ext uri="{FF2B5EF4-FFF2-40B4-BE49-F238E27FC236}">
                <a16:creationId xmlns:a16="http://schemas.microsoft.com/office/drawing/2014/main" id="{D41105DC-F0D4-B52E-6280-93CCEDFE28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E9A46F7-FC53-41EC-A111-873735FAFFBC}" type="slidenum">
              <a:rPr lang="en-US" altLang="en-US" sz="1200"/>
              <a:pPr/>
              <a:t>80</a:t>
            </a:fld>
            <a:endParaRPr lang="en-US" altLang="en-US" sz="12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DD694DA9-9FB0-F2B9-8C45-A395040575AB}"/>
              </a:ext>
            </a:extLst>
          </p:cNvPr>
          <p:cNvSpPr>
            <a:spLocks noGrp="1" noRot="1" noChangeAspect="1" noTextEdit="1"/>
          </p:cNvSpPr>
          <p:nvPr>
            <p:ph type="sldImg"/>
          </p:nvPr>
        </p:nvSpPr>
        <p:spPr>
          <a:ln/>
        </p:spPr>
      </p:sp>
      <p:sp>
        <p:nvSpPr>
          <p:cNvPr id="345091" name="Notes Placeholder 2">
            <a:extLst>
              <a:ext uri="{FF2B5EF4-FFF2-40B4-BE49-F238E27FC236}">
                <a16:creationId xmlns:a16="http://schemas.microsoft.com/office/drawing/2014/main" id="{FD1DA19F-1862-9DFA-15FE-59ADE7173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5092" name="Slide Number Placeholder 3">
            <a:extLst>
              <a:ext uri="{FF2B5EF4-FFF2-40B4-BE49-F238E27FC236}">
                <a16:creationId xmlns:a16="http://schemas.microsoft.com/office/drawing/2014/main" id="{2FF92626-CD22-2531-49F0-CAF6C7EED7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686755F-DEE4-4001-96F5-732450CB293A}" type="slidenum">
              <a:rPr lang="en-US" altLang="en-US" sz="1200"/>
              <a:pPr/>
              <a:t>81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E968EE8-1AA6-79A7-B826-961A13C5DB36}"/>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DB6DB642-E493-FD2F-B3BA-ED4385D8DD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74806126-38CE-1B58-AB8E-919F36AE46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CFB34B66-B97B-4413-B27B-E356C6C18AE9}" type="slidenum">
              <a:rPr lang="en-US" altLang="en-US" sz="1200"/>
              <a:pPr/>
              <a:t>8</a:t>
            </a:fld>
            <a:endParaRPr lang="en-US"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a:extLst>
              <a:ext uri="{FF2B5EF4-FFF2-40B4-BE49-F238E27FC236}">
                <a16:creationId xmlns:a16="http://schemas.microsoft.com/office/drawing/2014/main" id="{B5F40882-6395-24DA-6BD5-2CE58FA3076C}"/>
              </a:ext>
            </a:extLst>
          </p:cNvPr>
          <p:cNvSpPr>
            <a:spLocks noGrp="1" noRot="1" noChangeAspect="1" noTextEdit="1"/>
          </p:cNvSpPr>
          <p:nvPr>
            <p:ph type="sldImg"/>
          </p:nvPr>
        </p:nvSpPr>
        <p:spPr>
          <a:ln/>
        </p:spPr>
      </p:sp>
      <p:sp>
        <p:nvSpPr>
          <p:cNvPr id="347139" name="Notes Placeholder 2">
            <a:extLst>
              <a:ext uri="{FF2B5EF4-FFF2-40B4-BE49-F238E27FC236}">
                <a16:creationId xmlns:a16="http://schemas.microsoft.com/office/drawing/2014/main" id="{CCAFDE09-C3C5-3783-EBFD-93D48AD859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7140" name="Slide Number Placeholder 3">
            <a:extLst>
              <a:ext uri="{FF2B5EF4-FFF2-40B4-BE49-F238E27FC236}">
                <a16:creationId xmlns:a16="http://schemas.microsoft.com/office/drawing/2014/main" id="{C56C2878-6623-C668-D4E2-8643DFE405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E357105-5DD4-451D-86DA-8FC4C7DF6EED}" type="slidenum">
              <a:rPr lang="en-US" altLang="en-US" sz="1200"/>
              <a:pPr/>
              <a:t>82</a:t>
            </a:fld>
            <a:endParaRPr lang="en-US" altLang="en-US" sz="12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a:extLst>
              <a:ext uri="{FF2B5EF4-FFF2-40B4-BE49-F238E27FC236}">
                <a16:creationId xmlns:a16="http://schemas.microsoft.com/office/drawing/2014/main" id="{B016CDC6-86E4-2CB2-D028-0CFF30C5FBC9}"/>
              </a:ext>
            </a:extLst>
          </p:cNvPr>
          <p:cNvSpPr>
            <a:spLocks noGrp="1" noRot="1" noChangeAspect="1" noTextEdit="1"/>
          </p:cNvSpPr>
          <p:nvPr>
            <p:ph type="sldImg"/>
          </p:nvPr>
        </p:nvSpPr>
        <p:spPr>
          <a:ln/>
        </p:spPr>
      </p:sp>
      <p:sp>
        <p:nvSpPr>
          <p:cNvPr id="349187" name="Notes Placeholder 2">
            <a:extLst>
              <a:ext uri="{FF2B5EF4-FFF2-40B4-BE49-F238E27FC236}">
                <a16:creationId xmlns:a16="http://schemas.microsoft.com/office/drawing/2014/main" id="{0FECF32C-F3CE-A9AA-B75D-6D17F90666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9188" name="Slide Number Placeholder 3">
            <a:extLst>
              <a:ext uri="{FF2B5EF4-FFF2-40B4-BE49-F238E27FC236}">
                <a16:creationId xmlns:a16="http://schemas.microsoft.com/office/drawing/2014/main" id="{4A5B5C19-E2F8-A8B3-87E1-6B2659CDB0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064EB09-1CD4-4B50-960D-C1570B19026B}" type="slidenum">
              <a:rPr lang="en-US" altLang="en-US" sz="1200"/>
              <a:pPr/>
              <a:t>83</a:t>
            </a:fld>
            <a:endParaRPr lang="en-US" altLang="en-US" sz="12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6F7B35B8-826D-99A3-E159-3BD987494E87}"/>
              </a:ext>
            </a:extLst>
          </p:cNvPr>
          <p:cNvSpPr>
            <a:spLocks noGrp="1" noRot="1" noChangeAspect="1" noTextEdit="1"/>
          </p:cNvSpPr>
          <p:nvPr>
            <p:ph type="sldImg"/>
          </p:nvPr>
        </p:nvSpPr>
        <p:spPr>
          <a:ln/>
        </p:spPr>
      </p:sp>
      <p:sp>
        <p:nvSpPr>
          <p:cNvPr id="351235" name="Notes Placeholder 2">
            <a:extLst>
              <a:ext uri="{FF2B5EF4-FFF2-40B4-BE49-F238E27FC236}">
                <a16:creationId xmlns:a16="http://schemas.microsoft.com/office/drawing/2014/main" id="{B21F1BFC-8A8A-D5CA-4284-DBBE5A268A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1236" name="Slide Number Placeholder 3">
            <a:extLst>
              <a:ext uri="{FF2B5EF4-FFF2-40B4-BE49-F238E27FC236}">
                <a16:creationId xmlns:a16="http://schemas.microsoft.com/office/drawing/2014/main" id="{887BF3D2-ED3D-4E55-5726-A2785D12ED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06F5E5C-F955-4B9E-A4E3-0F29FAF09D58}" type="slidenum">
              <a:rPr lang="en-US" altLang="en-US" sz="1200"/>
              <a:pPr/>
              <a:t>84</a:t>
            </a:fld>
            <a:endParaRPr lang="en-US" altLang="en-US" sz="12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0EF3B216-F219-343B-AA16-B841CDF7DF5C}"/>
              </a:ext>
            </a:extLst>
          </p:cNvPr>
          <p:cNvSpPr>
            <a:spLocks noGrp="1" noRot="1" noChangeAspect="1" noTextEdit="1"/>
          </p:cNvSpPr>
          <p:nvPr>
            <p:ph type="sldImg"/>
          </p:nvPr>
        </p:nvSpPr>
        <p:spPr>
          <a:ln/>
        </p:spPr>
      </p:sp>
      <p:sp>
        <p:nvSpPr>
          <p:cNvPr id="353283" name="Notes Placeholder 2">
            <a:extLst>
              <a:ext uri="{FF2B5EF4-FFF2-40B4-BE49-F238E27FC236}">
                <a16:creationId xmlns:a16="http://schemas.microsoft.com/office/drawing/2014/main" id="{A0754AB2-9DC8-64F5-BC70-FA558036DB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4" name="Slide Number Placeholder 3">
            <a:extLst>
              <a:ext uri="{FF2B5EF4-FFF2-40B4-BE49-F238E27FC236}">
                <a16:creationId xmlns:a16="http://schemas.microsoft.com/office/drawing/2014/main" id="{DBA11F48-6139-9291-A82C-1730E6611A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077C5C7-1E66-49DA-9ACD-3ADEA5B5E83C}" type="slidenum">
              <a:rPr lang="en-US" altLang="en-US" sz="1200"/>
              <a:pPr/>
              <a:t>85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E12E877-1155-C34D-A63F-58AA310829B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8A5F1F6-883A-144E-0673-5DE5BAC097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C16048E9-CA9B-5D50-0189-427323E14C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E595D91-EA1C-4EAB-A9A2-FD7C74CAE9EA}"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a:extLst>
              <a:ext uri="{FF2B5EF4-FFF2-40B4-BE49-F238E27FC236}">
                <a16:creationId xmlns:a16="http://schemas.microsoft.com/office/drawing/2014/main" id="{4601296D-CB42-6731-608D-8CD7DF563799}"/>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93481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618164-898B-E2B4-4A3C-2C237397F26B}"/>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416021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FE6D74D-A7FF-AEF0-50FC-33810A3599E9}"/>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81392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92F7B4B-6A35-C749-21C4-B97625837B20}"/>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23537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DC52424A-A386-9C88-6DD0-82C8ECAE606D}"/>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63656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22A8655-7B75-BDCF-9E9F-3B1535DFC6E4}"/>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28969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A79100-0337-FE95-B6D3-B15081979C57}"/>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407373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8E13ACF-C6FC-EB71-950D-666C3257A97F}"/>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25461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D75BA5-BA8D-411F-4D0D-B243FC0FD262}"/>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17234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FBDA24B6-D5C4-478B-1BA5-DF2E2DEBC732}"/>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01821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F5455DD2-FDEF-8EF4-9231-A2E0E26EF805}"/>
              </a:ext>
            </a:extLst>
          </p:cNvPr>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6869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436CE60-77B5-550F-901C-024A756DC762}"/>
              </a:ext>
            </a:extLst>
          </p:cNvPr>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C27F479-AA76-7824-4B8B-8FA3D0A52ECC}"/>
              </a:ext>
            </a:extLst>
          </p:cNvPr>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AD510731-57A7-6156-146F-926D47744D2E}"/>
              </a:ext>
            </a:extLst>
          </p:cNvPr>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Models of Robot Manipulation - EE 543 - Department of Electrical Engineering - University of Washington</a:t>
            </a:r>
          </a:p>
        </p:txBody>
      </p:sp>
      <p:sp>
        <p:nvSpPr>
          <p:cNvPr id="2" name="Line 7">
            <a:extLst>
              <a:ext uri="{FF2B5EF4-FFF2-40B4-BE49-F238E27FC236}">
                <a16:creationId xmlns:a16="http://schemas.microsoft.com/office/drawing/2014/main" id="{922D718A-7F3F-2431-46EB-85CBC61A3BF9}"/>
              </a:ext>
            </a:extLst>
          </p:cNvPr>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8">
            <a:extLst>
              <a:ext uri="{FF2B5EF4-FFF2-40B4-BE49-F238E27FC236}">
                <a16:creationId xmlns:a16="http://schemas.microsoft.com/office/drawing/2014/main" id="{FD139AF0-D55C-C123-3B7D-8962F27CEA50}"/>
              </a:ext>
            </a:extLst>
          </p:cNvPr>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Rectangle 10">
            <a:extLst>
              <a:ext uri="{FF2B5EF4-FFF2-40B4-BE49-F238E27FC236}">
                <a16:creationId xmlns:a16="http://schemas.microsoft.com/office/drawing/2014/main" id="{02A7C57D-B409-1B32-9431-7466DA5BD00A}"/>
              </a:ext>
            </a:extLst>
          </p:cNvPr>
          <p:cNvSpPr>
            <a:spLocks noChangeArrowheads="1"/>
          </p:cNvSpPr>
          <p:nvPr/>
        </p:nvSpPr>
        <p:spPr bwMode="auto">
          <a:xfrm>
            <a:off x="508000" y="3810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2" name="Picture 19" descr="F:\Users\JR\Projects\EE543\Graphics\coworker1.gif">
            <a:extLst>
              <a:ext uri="{FF2B5EF4-FFF2-40B4-BE49-F238E27FC236}">
                <a16:creationId xmlns:a16="http://schemas.microsoft.com/office/drawing/2014/main" id="{E434A764-2C79-C07A-47E6-A98FC26344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7738" y="354013"/>
            <a:ext cx="841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customXml" Target="../ink/ink94.xml"/><Relationship Id="rId26" Type="http://schemas.openxmlformats.org/officeDocument/2006/relationships/customXml" Target="../ink/ink98.xml"/><Relationship Id="rId39" Type="http://schemas.openxmlformats.org/officeDocument/2006/relationships/image" Target="../media/image99.png"/><Relationship Id="rId21" Type="http://schemas.openxmlformats.org/officeDocument/2006/relationships/image" Target="../media/image60.png"/><Relationship Id="rId34" Type="http://schemas.openxmlformats.org/officeDocument/2006/relationships/customXml" Target="../ink/ink102.xml"/><Relationship Id="rId7" Type="http://schemas.openxmlformats.org/officeDocument/2006/relationships/image" Target="../media/image92.png"/><Relationship Id="rId2" Type="http://schemas.openxmlformats.org/officeDocument/2006/relationships/notesSlide" Target="../notesSlides/notesSlide12.xml"/><Relationship Id="rId16" Type="http://schemas.openxmlformats.org/officeDocument/2006/relationships/customXml" Target="../ink/ink93.xml"/><Relationship Id="rId20" Type="http://schemas.openxmlformats.org/officeDocument/2006/relationships/customXml" Target="../ink/ink95.xml"/><Relationship Id="rId29" Type="http://schemas.openxmlformats.org/officeDocument/2006/relationships/image" Target="../media/image94.png"/><Relationship Id="rId41"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55.png"/><Relationship Id="rId24" Type="http://schemas.openxmlformats.org/officeDocument/2006/relationships/customXml" Target="../ink/ink97.xml"/><Relationship Id="rId32" Type="http://schemas.openxmlformats.org/officeDocument/2006/relationships/customXml" Target="../ink/ink101.xml"/><Relationship Id="rId37" Type="http://schemas.openxmlformats.org/officeDocument/2006/relationships/image" Target="../media/image98.png"/><Relationship Id="rId40" Type="http://schemas.openxmlformats.org/officeDocument/2006/relationships/customXml" Target="../ink/ink105.xml"/><Relationship Id="rId5" Type="http://schemas.openxmlformats.org/officeDocument/2006/relationships/image" Target="../media/image90.png"/><Relationship Id="rId15" Type="http://schemas.openxmlformats.org/officeDocument/2006/relationships/image" Target="../media/image57.png"/><Relationship Id="rId23" Type="http://schemas.openxmlformats.org/officeDocument/2006/relationships/image" Target="../media/image61.png"/><Relationship Id="rId28" Type="http://schemas.openxmlformats.org/officeDocument/2006/relationships/customXml" Target="../ink/ink99.xml"/><Relationship Id="rId36" Type="http://schemas.openxmlformats.org/officeDocument/2006/relationships/customXml" Target="../ink/ink103.xml"/><Relationship Id="rId10" Type="http://schemas.openxmlformats.org/officeDocument/2006/relationships/customXml" Target="../ink/ink90.xml"/><Relationship Id="rId19" Type="http://schemas.openxmlformats.org/officeDocument/2006/relationships/image" Target="../media/image59.png"/><Relationship Id="rId31" Type="http://schemas.openxmlformats.org/officeDocument/2006/relationships/image" Target="../media/image95.png"/><Relationship Id="rId4" Type="http://schemas.openxmlformats.org/officeDocument/2006/relationships/image" Target="../media/image2.jpeg"/><Relationship Id="rId9" Type="http://schemas.openxmlformats.org/officeDocument/2006/relationships/image" Target="../media/image54.png"/><Relationship Id="rId14" Type="http://schemas.openxmlformats.org/officeDocument/2006/relationships/customXml" Target="../ink/ink92.xml"/><Relationship Id="rId22" Type="http://schemas.openxmlformats.org/officeDocument/2006/relationships/customXml" Target="../ink/ink96.xml"/><Relationship Id="rId27" Type="http://schemas.openxmlformats.org/officeDocument/2006/relationships/image" Target="../media/image93.png"/><Relationship Id="rId30" Type="http://schemas.openxmlformats.org/officeDocument/2006/relationships/customXml" Target="../ink/ink100.xml"/><Relationship Id="rId35" Type="http://schemas.openxmlformats.org/officeDocument/2006/relationships/image" Target="../media/image97.png"/><Relationship Id="rId8" Type="http://schemas.openxmlformats.org/officeDocument/2006/relationships/customXml" Target="../ink/ink89.xml"/><Relationship Id="rId3" Type="http://schemas.openxmlformats.org/officeDocument/2006/relationships/image" Target="../media/image89.png"/><Relationship Id="rId12" Type="http://schemas.openxmlformats.org/officeDocument/2006/relationships/customXml" Target="../ink/ink91.xml"/><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image" Target="../media/image96.png"/><Relationship Id="rId38" Type="http://schemas.openxmlformats.org/officeDocument/2006/relationships/customXml" Target="../ink/ink104.xml"/></Relationships>
</file>

<file path=ppt/slides/_rels/slide1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png"/><Relationship Id="rId7" Type="http://schemas.openxmlformats.org/officeDocument/2006/relationships/image" Target="../media/image10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2.jpeg"/><Relationship Id="rId9" Type="http://schemas.openxmlformats.org/officeDocument/2006/relationships/image" Target="../media/image106.png"/></Relationships>
</file>

<file path=ppt/slides/_rels/slide14.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customXml" Target="../ink/ink111.xml"/><Relationship Id="rId26" Type="http://schemas.openxmlformats.org/officeDocument/2006/relationships/customXml" Target="../ink/ink115.xml"/><Relationship Id="rId39" Type="http://schemas.openxmlformats.org/officeDocument/2006/relationships/image" Target="../media/image99.png"/><Relationship Id="rId21" Type="http://schemas.openxmlformats.org/officeDocument/2006/relationships/image" Target="../media/image60.png"/><Relationship Id="rId34" Type="http://schemas.openxmlformats.org/officeDocument/2006/relationships/customXml" Target="../ink/ink119.xml"/><Relationship Id="rId7" Type="http://schemas.openxmlformats.org/officeDocument/2006/relationships/image" Target="../media/image110.png"/><Relationship Id="rId2" Type="http://schemas.openxmlformats.org/officeDocument/2006/relationships/notesSlide" Target="../notesSlides/notesSlide14.xml"/><Relationship Id="rId16" Type="http://schemas.openxmlformats.org/officeDocument/2006/relationships/customXml" Target="../ink/ink110.xml"/><Relationship Id="rId20" Type="http://schemas.openxmlformats.org/officeDocument/2006/relationships/customXml" Target="../ink/ink112.xml"/><Relationship Id="rId29" Type="http://schemas.openxmlformats.org/officeDocument/2006/relationships/image" Target="../media/image94.png"/><Relationship Id="rId41"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9.png"/><Relationship Id="rId11" Type="http://schemas.openxmlformats.org/officeDocument/2006/relationships/image" Target="../media/image55.png"/><Relationship Id="rId24" Type="http://schemas.openxmlformats.org/officeDocument/2006/relationships/customXml" Target="../ink/ink114.xml"/><Relationship Id="rId32" Type="http://schemas.openxmlformats.org/officeDocument/2006/relationships/customXml" Target="../ink/ink118.xml"/><Relationship Id="rId37" Type="http://schemas.openxmlformats.org/officeDocument/2006/relationships/image" Target="../media/image98.png"/><Relationship Id="rId40" Type="http://schemas.openxmlformats.org/officeDocument/2006/relationships/customXml" Target="../ink/ink122.xml"/><Relationship Id="rId5" Type="http://schemas.openxmlformats.org/officeDocument/2006/relationships/image" Target="../media/image108.png"/><Relationship Id="rId15" Type="http://schemas.openxmlformats.org/officeDocument/2006/relationships/image" Target="../media/image57.png"/><Relationship Id="rId23" Type="http://schemas.openxmlformats.org/officeDocument/2006/relationships/image" Target="../media/image61.png"/><Relationship Id="rId28" Type="http://schemas.openxmlformats.org/officeDocument/2006/relationships/customXml" Target="../ink/ink116.xml"/><Relationship Id="rId36" Type="http://schemas.openxmlformats.org/officeDocument/2006/relationships/customXml" Target="../ink/ink120.xml"/><Relationship Id="rId10" Type="http://schemas.openxmlformats.org/officeDocument/2006/relationships/customXml" Target="../ink/ink107.xml"/><Relationship Id="rId19" Type="http://schemas.openxmlformats.org/officeDocument/2006/relationships/image" Target="../media/image59.png"/><Relationship Id="rId31" Type="http://schemas.openxmlformats.org/officeDocument/2006/relationships/image" Target="../media/image95.png"/><Relationship Id="rId4" Type="http://schemas.openxmlformats.org/officeDocument/2006/relationships/image" Target="../media/image107.png"/><Relationship Id="rId9" Type="http://schemas.openxmlformats.org/officeDocument/2006/relationships/image" Target="../media/image54.png"/><Relationship Id="rId14" Type="http://schemas.openxmlformats.org/officeDocument/2006/relationships/customXml" Target="../ink/ink109.xml"/><Relationship Id="rId22" Type="http://schemas.openxmlformats.org/officeDocument/2006/relationships/customXml" Target="../ink/ink113.xml"/><Relationship Id="rId27" Type="http://schemas.openxmlformats.org/officeDocument/2006/relationships/image" Target="../media/image93.png"/><Relationship Id="rId30" Type="http://schemas.openxmlformats.org/officeDocument/2006/relationships/customXml" Target="../ink/ink117.xml"/><Relationship Id="rId35" Type="http://schemas.openxmlformats.org/officeDocument/2006/relationships/image" Target="../media/image97.png"/><Relationship Id="rId8" Type="http://schemas.openxmlformats.org/officeDocument/2006/relationships/customXml" Target="../ink/ink106.xml"/><Relationship Id="rId3" Type="http://schemas.openxmlformats.org/officeDocument/2006/relationships/image" Target="../media/image2.jpeg"/><Relationship Id="rId12" Type="http://schemas.openxmlformats.org/officeDocument/2006/relationships/customXml" Target="../ink/ink108.xml"/><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image" Target="../media/image96.png"/><Relationship Id="rId38" Type="http://schemas.openxmlformats.org/officeDocument/2006/relationships/customXml" Target="../ink/ink121.xml"/></Relationships>
</file>

<file path=ppt/slides/_rels/slide15.xml.rels><?xml version="1.0" encoding="UTF-8" standalone="yes"?>
<Relationships xmlns="http://schemas.openxmlformats.org/package/2006/relationships"><Relationship Id="rId26" Type="http://schemas.openxmlformats.org/officeDocument/2006/relationships/image" Target="../media/image650.png"/><Relationship Id="rId39" Type="http://schemas.openxmlformats.org/officeDocument/2006/relationships/customXml" Target="../ink/ink132.xml"/><Relationship Id="rId34" Type="http://schemas.openxmlformats.org/officeDocument/2006/relationships/image" Target="../media/image690.png"/><Relationship Id="rId42" Type="http://schemas.openxmlformats.org/officeDocument/2006/relationships/image" Target="../media/image112.png"/><Relationship Id="rId47" Type="http://schemas.openxmlformats.org/officeDocument/2006/relationships/customXml" Target="../ink/ink136.xml"/><Relationship Id="rId50" Type="http://schemas.openxmlformats.org/officeDocument/2006/relationships/image" Target="../media/image116.png"/><Relationship Id="rId55" Type="http://schemas.openxmlformats.org/officeDocument/2006/relationships/customXml" Target="../ink/ink140.xml"/><Relationship Id="rId63" Type="http://schemas.openxmlformats.org/officeDocument/2006/relationships/customXml" Target="../ink/ink144.xml"/><Relationship Id="rId2" Type="http://schemas.openxmlformats.org/officeDocument/2006/relationships/notesSlide" Target="../notesSlides/notesSlide15.xml"/><Relationship Id="rId29" Type="http://schemas.openxmlformats.org/officeDocument/2006/relationships/customXml" Target="../ink/ink127.xml"/><Relationship Id="rId24" Type="http://schemas.openxmlformats.org/officeDocument/2006/relationships/image" Target="../media/image640.png"/><Relationship Id="rId32" Type="http://schemas.openxmlformats.org/officeDocument/2006/relationships/image" Target="../media/image680.png"/><Relationship Id="rId37" Type="http://schemas.openxmlformats.org/officeDocument/2006/relationships/customXml" Target="../ink/ink131.xml"/><Relationship Id="rId40" Type="http://schemas.openxmlformats.org/officeDocument/2006/relationships/image" Target="../media/image111.png"/><Relationship Id="rId45" Type="http://schemas.openxmlformats.org/officeDocument/2006/relationships/customXml" Target="../ink/ink135.xml"/><Relationship Id="rId53" Type="http://schemas.openxmlformats.org/officeDocument/2006/relationships/customXml" Target="../ink/ink139.xml"/><Relationship Id="rId58" Type="http://schemas.openxmlformats.org/officeDocument/2006/relationships/image" Target="../media/image120.png"/><Relationship Id="rId66" Type="http://schemas.openxmlformats.org/officeDocument/2006/relationships/image" Target="../media/image125.png"/><Relationship Id="rId5" Type="http://schemas.openxmlformats.org/officeDocument/2006/relationships/customXml" Target="../ink/ink123.xml"/><Relationship Id="rId23" Type="http://schemas.openxmlformats.org/officeDocument/2006/relationships/customXml" Target="../ink/ink124.xml"/><Relationship Id="rId28" Type="http://schemas.openxmlformats.org/officeDocument/2006/relationships/image" Target="../media/image660.png"/><Relationship Id="rId36" Type="http://schemas.openxmlformats.org/officeDocument/2006/relationships/image" Target="../media/image700.png"/><Relationship Id="rId49" Type="http://schemas.openxmlformats.org/officeDocument/2006/relationships/customXml" Target="../ink/ink137.xml"/><Relationship Id="rId57" Type="http://schemas.openxmlformats.org/officeDocument/2006/relationships/customXml" Target="../ink/ink141.xml"/><Relationship Id="rId61" Type="http://schemas.openxmlformats.org/officeDocument/2006/relationships/customXml" Target="../ink/ink143.xml"/><Relationship Id="rId31" Type="http://schemas.openxmlformats.org/officeDocument/2006/relationships/customXml" Target="../ink/ink128.xml"/><Relationship Id="rId44" Type="http://schemas.openxmlformats.org/officeDocument/2006/relationships/image" Target="../media/image113.png"/><Relationship Id="rId52" Type="http://schemas.openxmlformats.org/officeDocument/2006/relationships/image" Target="../media/image117.png"/><Relationship Id="rId60" Type="http://schemas.openxmlformats.org/officeDocument/2006/relationships/image" Target="../media/image121.png"/><Relationship Id="rId65" Type="http://schemas.openxmlformats.org/officeDocument/2006/relationships/image" Target="../media/image124.png"/><Relationship Id="rId4" Type="http://schemas.openxmlformats.org/officeDocument/2006/relationships/image" Target="../media/image92.png"/><Relationship Id="rId22" Type="http://schemas.openxmlformats.org/officeDocument/2006/relationships/image" Target="../media/image630.png"/><Relationship Id="rId27" Type="http://schemas.openxmlformats.org/officeDocument/2006/relationships/customXml" Target="../ink/ink126.xml"/><Relationship Id="rId30" Type="http://schemas.openxmlformats.org/officeDocument/2006/relationships/image" Target="../media/image670.png"/><Relationship Id="rId35" Type="http://schemas.openxmlformats.org/officeDocument/2006/relationships/customXml" Target="../ink/ink130.xml"/><Relationship Id="rId43" Type="http://schemas.openxmlformats.org/officeDocument/2006/relationships/customXml" Target="../ink/ink134.xml"/><Relationship Id="rId48" Type="http://schemas.openxmlformats.org/officeDocument/2006/relationships/image" Target="../media/image115.png"/><Relationship Id="rId56" Type="http://schemas.openxmlformats.org/officeDocument/2006/relationships/image" Target="../media/image119.png"/><Relationship Id="rId64" Type="http://schemas.openxmlformats.org/officeDocument/2006/relationships/image" Target="../media/image123.png"/><Relationship Id="rId51" Type="http://schemas.openxmlformats.org/officeDocument/2006/relationships/customXml" Target="../ink/ink138.xml"/><Relationship Id="rId3" Type="http://schemas.openxmlformats.org/officeDocument/2006/relationships/image" Target="../media/image2.jpeg"/><Relationship Id="rId25" Type="http://schemas.openxmlformats.org/officeDocument/2006/relationships/customXml" Target="../ink/ink125.xml"/><Relationship Id="rId33" Type="http://schemas.openxmlformats.org/officeDocument/2006/relationships/customXml" Target="../ink/ink129.xml"/><Relationship Id="rId38" Type="http://schemas.openxmlformats.org/officeDocument/2006/relationships/image" Target="../media/image71.png"/><Relationship Id="rId46" Type="http://schemas.openxmlformats.org/officeDocument/2006/relationships/image" Target="../media/image114.png"/><Relationship Id="rId59" Type="http://schemas.openxmlformats.org/officeDocument/2006/relationships/customXml" Target="../ink/ink142.xml"/><Relationship Id="rId67" Type="http://schemas.openxmlformats.org/officeDocument/2006/relationships/image" Target="../media/image126.png"/><Relationship Id="rId41" Type="http://schemas.openxmlformats.org/officeDocument/2006/relationships/customXml" Target="../ink/ink133.xml"/><Relationship Id="rId54" Type="http://schemas.openxmlformats.org/officeDocument/2006/relationships/image" Target="../media/image118.png"/><Relationship Id="rId62" Type="http://schemas.openxmlformats.org/officeDocument/2006/relationships/image" Target="../media/image1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customXml" Target="../ink/ink145.xml"/><Relationship Id="rId4" Type="http://schemas.openxmlformats.org/officeDocument/2006/relationships/image" Target="../media/image12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31.png"/><Relationship Id="rId4" Type="http://schemas.openxmlformats.org/officeDocument/2006/relationships/image" Target="../media/image130.png"/></Relationships>
</file>

<file path=ppt/slides/_rels/slide1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2.jpeg"/><Relationship Id="rId4" Type="http://schemas.openxmlformats.org/officeDocument/2006/relationships/image" Target="../media/image1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5.png"/></Relationships>
</file>

<file path=ppt/slides/_rels/slide2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customXml" Target="../ink/ink146.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61.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customXml" Target="../ink/ink152.xml"/><Relationship Id="rId18" Type="http://schemas.openxmlformats.org/officeDocument/2006/relationships/image" Target="../media/image369.png"/><Relationship Id="rId26" Type="http://schemas.openxmlformats.org/officeDocument/2006/relationships/image" Target="../media/image373.png"/><Relationship Id="rId39" Type="http://schemas.openxmlformats.org/officeDocument/2006/relationships/customXml" Target="../ink/ink165.xml"/><Relationship Id="rId21" Type="http://schemas.openxmlformats.org/officeDocument/2006/relationships/customXml" Target="../ink/ink156.xml"/><Relationship Id="rId34" Type="http://schemas.openxmlformats.org/officeDocument/2006/relationships/image" Target="../media/image377.png"/><Relationship Id="rId42" Type="http://schemas.openxmlformats.org/officeDocument/2006/relationships/image" Target="../media/image381.png"/><Relationship Id="rId47" Type="http://schemas.openxmlformats.org/officeDocument/2006/relationships/customXml" Target="../ink/ink169.xml"/><Relationship Id="rId7" Type="http://schemas.openxmlformats.org/officeDocument/2006/relationships/customXml" Target="../ink/ink149.xml"/><Relationship Id="rId2" Type="http://schemas.openxmlformats.org/officeDocument/2006/relationships/notesSlide" Target="../notesSlides/notesSlide23.xml"/><Relationship Id="rId16" Type="http://schemas.openxmlformats.org/officeDocument/2006/relationships/image" Target="../media/image368.png"/><Relationship Id="rId29" Type="http://schemas.openxmlformats.org/officeDocument/2006/relationships/customXml" Target="../ink/ink160.xml"/><Relationship Id="rId11" Type="http://schemas.openxmlformats.org/officeDocument/2006/relationships/customXml" Target="../ink/ink151.xml"/><Relationship Id="rId24" Type="http://schemas.openxmlformats.org/officeDocument/2006/relationships/image" Target="../media/image372.png"/><Relationship Id="rId32" Type="http://schemas.openxmlformats.org/officeDocument/2006/relationships/image" Target="../media/image376.png"/><Relationship Id="rId37" Type="http://schemas.openxmlformats.org/officeDocument/2006/relationships/customXml" Target="../ink/ink164.xml"/><Relationship Id="rId40" Type="http://schemas.openxmlformats.org/officeDocument/2006/relationships/image" Target="../media/image380.png"/><Relationship Id="rId45" Type="http://schemas.openxmlformats.org/officeDocument/2006/relationships/customXml" Target="../ink/ink168.xml"/><Relationship Id="rId5" Type="http://schemas.openxmlformats.org/officeDocument/2006/relationships/customXml" Target="../ink/ink148.xml"/><Relationship Id="rId15" Type="http://schemas.openxmlformats.org/officeDocument/2006/relationships/customXml" Target="../ink/ink153.xml"/><Relationship Id="rId23" Type="http://schemas.openxmlformats.org/officeDocument/2006/relationships/customXml" Target="../ink/ink157.xml"/><Relationship Id="rId28" Type="http://schemas.openxmlformats.org/officeDocument/2006/relationships/image" Target="../media/image374.png"/><Relationship Id="rId36" Type="http://schemas.openxmlformats.org/officeDocument/2006/relationships/image" Target="../media/image378.png"/><Relationship Id="rId49" Type="http://schemas.openxmlformats.org/officeDocument/2006/relationships/image" Target="../media/image2.jpeg"/><Relationship Id="rId10" Type="http://schemas.openxmlformats.org/officeDocument/2006/relationships/image" Target="../media/image365.png"/><Relationship Id="rId19" Type="http://schemas.openxmlformats.org/officeDocument/2006/relationships/customXml" Target="../ink/ink155.xml"/><Relationship Id="rId31" Type="http://schemas.openxmlformats.org/officeDocument/2006/relationships/customXml" Target="../ink/ink161.xml"/><Relationship Id="rId44" Type="http://schemas.openxmlformats.org/officeDocument/2006/relationships/image" Target="../media/image382.png"/><Relationship Id="rId4" Type="http://schemas.openxmlformats.org/officeDocument/2006/relationships/image" Target="../media/image362.png"/><Relationship Id="rId9" Type="http://schemas.openxmlformats.org/officeDocument/2006/relationships/customXml" Target="../ink/ink150.xml"/><Relationship Id="rId14" Type="http://schemas.openxmlformats.org/officeDocument/2006/relationships/image" Target="../media/image367.png"/><Relationship Id="rId22" Type="http://schemas.openxmlformats.org/officeDocument/2006/relationships/image" Target="../media/image371.png"/><Relationship Id="rId27" Type="http://schemas.openxmlformats.org/officeDocument/2006/relationships/customXml" Target="../ink/ink159.xml"/><Relationship Id="rId30" Type="http://schemas.openxmlformats.org/officeDocument/2006/relationships/image" Target="../media/image375.png"/><Relationship Id="rId35" Type="http://schemas.openxmlformats.org/officeDocument/2006/relationships/customXml" Target="../ink/ink163.xml"/><Relationship Id="rId43" Type="http://schemas.openxmlformats.org/officeDocument/2006/relationships/customXml" Target="../ink/ink167.xml"/><Relationship Id="rId48" Type="http://schemas.openxmlformats.org/officeDocument/2006/relationships/image" Target="../media/image384.png"/><Relationship Id="rId8" Type="http://schemas.openxmlformats.org/officeDocument/2006/relationships/image" Target="../media/image364.png"/><Relationship Id="rId3" Type="http://schemas.openxmlformats.org/officeDocument/2006/relationships/customXml" Target="../ink/ink147.xml"/><Relationship Id="rId12" Type="http://schemas.openxmlformats.org/officeDocument/2006/relationships/image" Target="../media/image366.png"/><Relationship Id="rId17" Type="http://schemas.openxmlformats.org/officeDocument/2006/relationships/customXml" Target="../ink/ink154.xml"/><Relationship Id="rId25" Type="http://schemas.openxmlformats.org/officeDocument/2006/relationships/customXml" Target="../ink/ink158.xml"/><Relationship Id="rId33" Type="http://schemas.openxmlformats.org/officeDocument/2006/relationships/customXml" Target="../ink/ink162.xml"/><Relationship Id="rId38" Type="http://schemas.openxmlformats.org/officeDocument/2006/relationships/image" Target="../media/image379.png"/><Relationship Id="rId46" Type="http://schemas.openxmlformats.org/officeDocument/2006/relationships/image" Target="../media/image383.png"/><Relationship Id="rId20" Type="http://schemas.openxmlformats.org/officeDocument/2006/relationships/image" Target="../media/image370.png"/><Relationship Id="rId41" Type="http://schemas.openxmlformats.org/officeDocument/2006/relationships/customXml" Target="../ink/ink166.xml"/><Relationship Id="rId1" Type="http://schemas.openxmlformats.org/officeDocument/2006/relationships/slideLayout" Target="../slideLayouts/slideLayout2.xml"/><Relationship Id="rId6" Type="http://schemas.openxmlformats.org/officeDocument/2006/relationships/image" Target="../media/image36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ideo" Target="https://www.youtube.com/embed/lD2HQcxeNoA" TargetMode="External"/><Relationship Id="rId6" Type="http://schemas.openxmlformats.org/officeDocument/2006/relationships/image" Target="../media/image137.png"/><Relationship Id="rId5" Type="http://schemas.openxmlformats.org/officeDocument/2006/relationships/hyperlink" Target="https://youtu.be/lD2HQcxeNoA" TargetMode="External"/><Relationship Id="rId4" Type="http://schemas.openxmlformats.org/officeDocument/2006/relationships/image" Target="../media/image13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https://www.youtube.com/embed/BJnZvwAE0PY" TargetMode="External"/><Relationship Id="rId6" Type="http://schemas.openxmlformats.org/officeDocument/2006/relationships/image" Target="../media/image137.png"/><Relationship Id="rId5" Type="http://schemas.openxmlformats.org/officeDocument/2006/relationships/hyperlink" Target="https://youtu.be/BJnZvwAE0PY" TargetMode="External"/><Relationship Id="rId4" Type="http://schemas.openxmlformats.org/officeDocument/2006/relationships/image" Target="../media/image13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L7J_9OSxGvA" TargetMode="External"/><Relationship Id="rId6" Type="http://schemas.openxmlformats.org/officeDocument/2006/relationships/image" Target="../media/image137.png"/><Relationship Id="rId5" Type="http://schemas.openxmlformats.org/officeDocument/2006/relationships/hyperlink" Target="https://youtu.be/L7J_9OSxGvA" TargetMode="External"/><Relationship Id="rId4" Type="http://schemas.openxmlformats.org/officeDocument/2006/relationships/image" Target="../media/image139.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46.png"/><Relationship Id="rId4" Type="http://schemas.openxmlformats.org/officeDocument/2006/relationships/image" Target="../media/image145.png"/></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1.jpeg"/><Relationship Id="rId7" Type="http://schemas.openxmlformats.org/officeDocument/2006/relationships/image" Target="../media/image4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ustomXml" Target="../ink/ink170.xml"/><Relationship Id="rId4" Type="http://schemas.openxmlformats.org/officeDocument/2006/relationships/image" Target="../media/image148.png"/></Relationships>
</file>

<file path=ppt/slides/_rels/slide3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1.png"/><Relationship Id="rId4" Type="http://schemas.openxmlformats.org/officeDocument/2006/relationships/image" Target="../media/image150.png"/></Relationships>
</file>

<file path=ppt/slides/_rels/slide34.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3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58.png"/><Relationship Id="rId4" Type="http://schemas.openxmlformats.org/officeDocument/2006/relationships/image" Target="../media/image157.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2.jpeg"/><Relationship Id="rId4" Type="http://schemas.openxmlformats.org/officeDocument/2006/relationships/image" Target="../media/image161.png"/></Relationships>
</file>

<file path=ppt/slides/_rels/slide39.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47.png"/><Relationship Id="rId4" Type="http://schemas.openxmlformats.org/officeDocument/2006/relationships/image" Target="../media/image168.png"/></Relationships>
</file>

<file path=ppt/slides/_rels/slide41.xml.rels><?xml version="1.0" encoding="UTF-8" standalone="yes"?>
<Relationships xmlns="http://schemas.openxmlformats.org/package/2006/relationships"><Relationship Id="rId8" Type="http://schemas.openxmlformats.org/officeDocument/2006/relationships/customXml" Target="../ink/ink171.xml"/><Relationship Id="rId13" Type="http://schemas.openxmlformats.org/officeDocument/2006/relationships/image" Target="../media/image176.png"/><Relationship Id="rId3" Type="http://schemas.openxmlformats.org/officeDocument/2006/relationships/image" Target="../media/image147.png"/><Relationship Id="rId7" Type="http://schemas.openxmlformats.org/officeDocument/2006/relationships/image" Target="../media/image173.png"/><Relationship Id="rId12" Type="http://schemas.openxmlformats.org/officeDocument/2006/relationships/customXml" Target="../ink/ink173.xml"/><Relationship Id="rId2" Type="http://schemas.openxmlformats.org/officeDocument/2006/relationships/notesSlide" Target="../notesSlides/notesSlide39.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2.png"/><Relationship Id="rId11" Type="http://schemas.openxmlformats.org/officeDocument/2006/relationships/image" Target="../media/image175.png"/><Relationship Id="rId5" Type="http://schemas.openxmlformats.org/officeDocument/2006/relationships/image" Target="../media/image171.png"/><Relationship Id="rId15" Type="http://schemas.openxmlformats.org/officeDocument/2006/relationships/image" Target="../media/image177.png"/><Relationship Id="rId10" Type="http://schemas.openxmlformats.org/officeDocument/2006/relationships/customXml" Target="../ink/ink172.xml"/><Relationship Id="rId4" Type="http://schemas.openxmlformats.org/officeDocument/2006/relationships/image" Target="../media/image170.png"/><Relationship Id="rId9" Type="http://schemas.openxmlformats.org/officeDocument/2006/relationships/image" Target="../media/image174.png"/><Relationship Id="rId14" Type="http://schemas.openxmlformats.org/officeDocument/2006/relationships/customXml" Target="../ink/ink174.xml"/></Relationships>
</file>

<file path=ppt/slides/_rels/slide42.xml.rels><?xml version="1.0" encoding="UTF-8" standalone="yes"?>
<Relationships xmlns="http://schemas.openxmlformats.org/package/2006/relationships"><Relationship Id="rId8" Type="http://schemas.openxmlformats.org/officeDocument/2006/relationships/customXml" Target="../ink/ink176.xml"/><Relationship Id="rId13" Type="http://schemas.openxmlformats.org/officeDocument/2006/relationships/image" Target="../media/image460.png"/><Relationship Id="rId18" Type="http://schemas.openxmlformats.org/officeDocument/2006/relationships/customXml" Target="../ink/ink181.xml"/><Relationship Id="rId3" Type="http://schemas.openxmlformats.org/officeDocument/2006/relationships/image" Target="../media/image178.png"/><Relationship Id="rId7" Type="http://schemas.openxmlformats.org/officeDocument/2006/relationships/image" Target="../media/image457.png"/><Relationship Id="rId12" Type="http://schemas.openxmlformats.org/officeDocument/2006/relationships/customXml" Target="../ink/ink178.xml"/><Relationship Id="rId17" Type="http://schemas.openxmlformats.org/officeDocument/2006/relationships/image" Target="../media/image462.png"/><Relationship Id="rId2" Type="http://schemas.openxmlformats.org/officeDocument/2006/relationships/notesSlide" Target="../notesSlides/notesSlide40.xml"/><Relationship Id="rId16" Type="http://schemas.openxmlformats.org/officeDocument/2006/relationships/customXml" Target="../ink/ink180.xml"/><Relationship Id="rId20" Type="http://schemas.openxmlformats.org/officeDocument/2006/relationships/image" Target="../media/image2.jpeg"/><Relationship Id="rId1" Type="http://schemas.openxmlformats.org/officeDocument/2006/relationships/slideLayout" Target="../slideLayouts/slideLayout2.xml"/><Relationship Id="rId11" Type="http://schemas.openxmlformats.org/officeDocument/2006/relationships/image" Target="../media/image459.png"/><Relationship Id="rId5" Type="http://schemas.openxmlformats.org/officeDocument/2006/relationships/customXml" Target="../ink/ink175.xml"/><Relationship Id="rId15" Type="http://schemas.openxmlformats.org/officeDocument/2006/relationships/image" Target="../media/image461.png"/><Relationship Id="rId10" Type="http://schemas.openxmlformats.org/officeDocument/2006/relationships/customXml" Target="../ink/ink177.xml"/><Relationship Id="rId19" Type="http://schemas.openxmlformats.org/officeDocument/2006/relationships/image" Target="../media/image463.png"/><Relationship Id="rId4" Type="http://schemas.openxmlformats.org/officeDocument/2006/relationships/image" Target="../media/image148.jpeg"/><Relationship Id="rId9" Type="http://schemas.openxmlformats.org/officeDocument/2006/relationships/image" Target="../media/image458.png"/><Relationship Id="rId14" Type="http://schemas.openxmlformats.org/officeDocument/2006/relationships/customXml" Target="../ink/ink179.xml"/></Relationships>
</file>

<file path=ppt/slides/_rels/slide43.xml.rels><?xml version="1.0" encoding="UTF-8" standalone="yes"?>
<Relationships xmlns="http://schemas.openxmlformats.org/package/2006/relationships"><Relationship Id="rId8" Type="http://schemas.openxmlformats.org/officeDocument/2006/relationships/customXml" Target="../ink/ink182.xml"/><Relationship Id="rId3" Type="http://schemas.openxmlformats.org/officeDocument/2006/relationships/image" Target="../media/image180.png"/><Relationship Id="rId7" Type="http://schemas.openxmlformats.org/officeDocument/2006/relationships/image" Target="../media/image184.png"/><Relationship Id="rId17" Type="http://schemas.openxmlformats.org/officeDocument/2006/relationships/image" Target="../media/image2.jpeg"/><Relationship Id="rId2" Type="http://schemas.openxmlformats.org/officeDocument/2006/relationships/notesSlide" Target="../notesSlides/notesSlide41.xml"/><Relationship Id="rId16" Type="http://schemas.openxmlformats.org/officeDocument/2006/relationships/image" Target="../media/image469.png"/><Relationship Id="rId1" Type="http://schemas.openxmlformats.org/officeDocument/2006/relationships/slideLayout" Target="../slideLayouts/slideLayout2.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s>
</file>

<file path=ppt/slides/_rels/slide44.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86.png"/><Relationship Id="rId7" Type="http://schemas.openxmlformats.org/officeDocument/2006/relationships/image" Target="../media/image19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89.png"/><Relationship Id="rId5" Type="http://schemas.openxmlformats.org/officeDocument/2006/relationships/image" Target="../media/image188.png"/><Relationship Id="rId4" Type="http://schemas.openxmlformats.org/officeDocument/2006/relationships/image" Target="../media/image187.png"/><Relationship Id="rId9"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94.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97.png"/><Relationship Id="rId4" Type="http://schemas.openxmlformats.org/officeDocument/2006/relationships/image" Target="../media/image196.png"/></Relationships>
</file>

<file path=ppt/slides/_rels/slide5.xml.rels><?xml version="1.0" encoding="UTF-8" standalone="yes"?>
<Relationships xmlns="http://schemas.openxmlformats.org/package/2006/relationships"><Relationship Id="rId26" Type="http://schemas.openxmlformats.org/officeDocument/2006/relationships/image" Target="../media/image21.png"/><Relationship Id="rId21" Type="http://schemas.openxmlformats.org/officeDocument/2006/relationships/customXml" Target="../ink/ink10.xml"/><Relationship Id="rId42" Type="http://schemas.openxmlformats.org/officeDocument/2006/relationships/image" Target="../media/image29.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42.png"/><Relationship Id="rId16" Type="http://schemas.openxmlformats.org/officeDocument/2006/relationships/image" Target="../media/image16.png"/><Relationship Id="rId11" Type="http://schemas.openxmlformats.org/officeDocument/2006/relationships/customXml" Target="../ink/ink5.xml"/><Relationship Id="rId32" Type="http://schemas.openxmlformats.org/officeDocument/2006/relationships/image" Target="../media/image24.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37.png"/><Relationship Id="rId74" Type="http://schemas.openxmlformats.org/officeDocument/2006/relationships/image" Target="../media/image45.png"/><Relationship Id="rId79" Type="http://schemas.openxmlformats.org/officeDocument/2006/relationships/customXml" Target="../ink/ink39.xml"/><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customXml" Target="../ink/ink13.xml"/><Relationship Id="rId30" Type="http://schemas.openxmlformats.org/officeDocument/2006/relationships/image" Target="../media/image23.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2.png"/><Relationship Id="rId56" Type="http://schemas.openxmlformats.org/officeDocument/2006/relationships/image" Target="../media/image36.png"/><Relationship Id="rId64" Type="http://schemas.openxmlformats.org/officeDocument/2006/relationships/image" Target="../media/image40.png"/><Relationship Id="rId69" Type="http://schemas.openxmlformats.org/officeDocument/2006/relationships/customXml" Target="../ink/ink34.xml"/><Relationship Id="rId77" Type="http://schemas.openxmlformats.org/officeDocument/2006/relationships/customXml" Target="../ink/ink38.xml"/><Relationship Id="rId8" Type="http://schemas.openxmlformats.org/officeDocument/2006/relationships/image" Target="../media/image12.png"/><Relationship Id="rId51" Type="http://schemas.openxmlformats.org/officeDocument/2006/relationships/customXml" Target="../ink/ink25.xml"/><Relationship Id="rId72" Type="http://schemas.openxmlformats.org/officeDocument/2006/relationships/image" Target="../media/image44.png"/><Relationship Id="rId80" Type="http://schemas.openxmlformats.org/officeDocument/2006/relationships/image" Target="../media/image48.png"/><Relationship Id="rId3" Type="http://schemas.openxmlformats.org/officeDocument/2006/relationships/customXml" Target="../ink/ink1.xml"/><Relationship Id="rId12" Type="http://schemas.openxmlformats.org/officeDocument/2006/relationships/image" Target="../media/image14.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7.png"/><Relationship Id="rId46" Type="http://schemas.openxmlformats.org/officeDocument/2006/relationships/image" Target="../media/image31.png"/><Relationship Id="rId59" Type="http://schemas.openxmlformats.org/officeDocument/2006/relationships/customXml" Target="../ink/ink29.xml"/><Relationship Id="rId67" Type="http://schemas.openxmlformats.org/officeDocument/2006/relationships/customXml" Target="../ink/ink33.xml"/><Relationship Id="rId20" Type="http://schemas.openxmlformats.org/officeDocument/2006/relationships/image" Target="../media/image18.png"/><Relationship Id="rId41" Type="http://schemas.openxmlformats.org/officeDocument/2006/relationships/customXml" Target="../ink/ink20.xml"/><Relationship Id="rId54" Type="http://schemas.openxmlformats.org/officeDocument/2006/relationships/image" Target="../media/image35.png"/><Relationship Id="rId62" Type="http://schemas.openxmlformats.org/officeDocument/2006/relationships/image" Target="../media/image39.png"/><Relationship Id="rId70" Type="http://schemas.openxmlformats.org/officeDocument/2006/relationships/image" Target="../media/image43.png"/><Relationship Id="rId75" Type="http://schemas.openxmlformats.org/officeDocument/2006/relationships/customXml" Target="../ink/ink37.xml"/><Relationship Id="rId1" Type="http://schemas.openxmlformats.org/officeDocument/2006/relationships/slideLayout" Target="../slideLayouts/slideLayout2.xml"/><Relationship Id="rId6" Type="http://schemas.openxmlformats.org/officeDocument/2006/relationships/image" Target="../media/image11.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2.png"/><Relationship Id="rId36" Type="http://schemas.openxmlformats.org/officeDocument/2006/relationships/image" Target="../media/image26.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3.png"/><Relationship Id="rId31" Type="http://schemas.openxmlformats.org/officeDocument/2006/relationships/customXml" Target="../ink/ink15.xml"/><Relationship Id="rId44" Type="http://schemas.openxmlformats.org/officeDocument/2006/relationships/image" Target="../media/image30.png"/><Relationship Id="rId52" Type="http://schemas.openxmlformats.org/officeDocument/2006/relationships/image" Target="../media/image34.png"/><Relationship Id="rId60" Type="http://schemas.openxmlformats.org/officeDocument/2006/relationships/image" Target="../media/image38.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47.png"/><Relationship Id="rId81" Type="http://schemas.openxmlformats.org/officeDocument/2006/relationships/image" Target="../media/image2.jpeg"/><Relationship Id="rId4" Type="http://schemas.openxmlformats.org/officeDocument/2006/relationships/image" Target="../media/image1010.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17.png"/><Relationship Id="rId39" Type="http://schemas.openxmlformats.org/officeDocument/2006/relationships/customXml" Target="../ink/ink19.xml"/><Relationship Id="rId34" Type="http://schemas.openxmlformats.org/officeDocument/2006/relationships/image" Target="../media/image25.png"/><Relationship Id="rId50" Type="http://schemas.openxmlformats.org/officeDocument/2006/relationships/image" Target="../media/image33.png"/><Relationship Id="rId55" Type="http://schemas.openxmlformats.org/officeDocument/2006/relationships/customXml" Target="../ink/ink27.xml"/><Relationship Id="rId76" Type="http://schemas.openxmlformats.org/officeDocument/2006/relationships/image" Target="../media/image46.png"/><Relationship Id="rId7" Type="http://schemas.openxmlformats.org/officeDocument/2006/relationships/customXml" Target="../ink/ink3.xml"/><Relationship Id="rId71" Type="http://schemas.openxmlformats.org/officeDocument/2006/relationships/customXml" Target="../ink/ink35.xml"/><Relationship Id="rId2" Type="http://schemas.openxmlformats.org/officeDocument/2006/relationships/notesSlide" Target="../notesSlides/notesSlide5.xml"/><Relationship Id="rId29" Type="http://schemas.openxmlformats.org/officeDocument/2006/relationships/customXml" Target="../ink/ink14.xml"/><Relationship Id="rId24" Type="http://schemas.openxmlformats.org/officeDocument/2006/relationships/image" Target="../media/image20.png"/><Relationship Id="rId40" Type="http://schemas.openxmlformats.org/officeDocument/2006/relationships/image" Target="../media/image28.png"/><Relationship Id="rId45" Type="http://schemas.openxmlformats.org/officeDocument/2006/relationships/customXml" Target="../ink/ink22.xml"/><Relationship Id="rId66" Type="http://schemas.openxmlformats.org/officeDocument/2006/relationships/image" Target="../media/image41.png"/></Relationships>
</file>

<file path=ppt/slides/_rels/slide50.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99.png"/><Relationship Id="rId7" Type="http://schemas.openxmlformats.org/officeDocument/2006/relationships/image" Target="../media/image20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02.png"/><Relationship Id="rId5" Type="http://schemas.openxmlformats.org/officeDocument/2006/relationships/image" Target="../media/image201.png"/><Relationship Id="rId10" Type="http://schemas.openxmlformats.org/officeDocument/2006/relationships/image" Target="../media/image2.jpeg"/><Relationship Id="rId4" Type="http://schemas.openxmlformats.org/officeDocument/2006/relationships/image" Target="../media/image200.png"/><Relationship Id="rId9" Type="http://schemas.openxmlformats.org/officeDocument/2006/relationships/image" Target="../media/image205.png"/></Relationships>
</file>

<file path=ppt/slides/_rels/slide52.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06.png"/><Relationship Id="rId7"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5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10.png"/><Relationship Id="rId7" Type="http://schemas.openxmlformats.org/officeDocument/2006/relationships/image" Target="../media/image20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s>
</file>

<file path=ppt/slides/_rels/slide5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14.png"/><Relationship Id="rId7" Type="http://schemas.openxmlformats.org/officeDocument/2006/relationships/image" Target="../media/image21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png"/></Relationships>
</file>

<file path=ppt/slides/_rels/slide55.xml.rels><?xml version="1.0" encoding="UTF-8" standalone="yes"?>
<Relationships xmlns="http://schemas.openxmlformats.org/package/2006/relationships"><Relationship Id="rId3" Type="http://schemas.openxmlformats.org/officeDocument/2006/relationships/image" Target="../media/image219.png"/><Relationship Id="rId7"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22.png"/><Relationship Id="rId5" Type="http://schemas.openxmlformats.org/officeDocument/2006/relationships/image" Target="../media/image221.png"/><Relationship Id="rId4" Type="http://schemas.openxmlformats.org/officeDocument/2006/relationships/image" Target="../media/image220.png"/></Relationships>
</file>

<file path=ppt/slides/_rels/slide56.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png"/><Relationship Id="rId7" Type="http://schemas.openxmlformats.org/officeDocument/2006/relationships/image" Target="../media/image227.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10" Type="http://schemas.openxmlformats.org/officeDocument/2006/relationships/image" Target="../media/image2.jpeg"/><Relationship Id="rId4" Type="http://schemas.openxmlformats.org/officeDocument/2006/relationships/image" Target="../media/image224.png"/><Relationship Id="rId9" Type="http://schemas.openxmlformats.org/officeDocument/2006/relationships/image" Target="../media/image229.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youtu.be/zc8b2Jo7mno" TargetMode="External"/><Relationship Id="rId4" Type="http://schemas.openxmlformats.org/officeDocument/2006/relationships/image" Target="../media/image193.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34.png"/></Relationships>
</file>

<file path=ppt/slides/_rels/slide6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35.png"/><Relationship Id="rId7" Type="http://schemas.openxmlformats.org/officeDocument/2006/relationships/image" Target="../media/image239.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38.png"/><Relationship Id="rId5" Type="http://schemas.openxmlformats.org/officeDocument/2006/relationships/image" Target="../media/image237.png"/><Relationship Id="rId4" Type="http://schemas.openxmlformats.org/officeDocument/2006/relationships/image" Target="../media/image236.png"/></Relationships>
</file>

<file path=ppt/slides/_rels/slide6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42.png"/><Relationship Id="rId4" Type="http://schemas.openxmlformats.org/officeDocument/2006/relationships/image" Target="../media/image241.png"/></Relationships>
</file>

<file path=ppt/slides/_rels/slide64.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3.png"/><Relationship Id="rId7" Type="http://schemas.openxmlformats.org/officeDocument/2006/relationships/image" Target="../media/image247.png"/><Relationship Id="rId12"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46.png"/><Relationship Id="rId11" Type="http://schemas.openxmlformats.org/officeDocument/2006/relationships/image" Target="../media/image251.png"/><Relationship Id="rId5" Type="http://schemas.openxmlformats.org/officeDocument/2006/relationships/image" Target="../media/image245.png"/><Relationship Id="rId10" Type="http://schemas.openxmlformats.org/officeDocument/2006/relationships/image" Target="../media/image250.png"/><Relationship Id="rId4" Type="http://schemas.openxmlformats.org/officeDocument/2006/relationships/image" Target="../media/image244.png"/><Relationship Id="rId9" Type="http://schemas.openxmlformats.org/officeDocument/2006/relationships/image" Target="../media/image249.png"/></Relationships>
</file>

<file path=ppt/slides/_rels/slide65.xml.rels><?xml version="1.0" encoding="UTF-8" standalone="yes"?>
<Relationships xmlns="http://schemas.openxmlformats.org/package/2006/relationships"><Relationship Id="rId8" Type="http://schemas.openxmlformats.org/officeDocument/2006/relationships/image" Target="../media/image257.png"/><Relationship Id="rId3" Type="http://schemas.openxmlformats.org/officeDocument/2006/relationships/image" Target="../media/image252.png"/><Relationship Id="rId7" Type="http://schemas.openxmlformats.org/officeDocument/2006/relationships/image" Target="../media/image256.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55.png"/><Relationship Id="rId5" Type="http://schemas.openxmlformats.org/officeDocument/2006/relationships/image" Target="../media/image254.png"/><Relationship Id="rId4" Type="http://schemas.openxmlformats.org/officeDocument/2006/relationships/image" Target="../media/image253.png"/><Relationship Id="rId9"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7.xml.rels><?xml version="1.0" encoding="UTF-8" standalone="yes"?>
<Relationships xmlns="http://schemas.openxmlformats.org/package/2006/relationships"><Relationship Id="rId13" Type="http://schemas.openxmlformats.org/officeDocument/2006/relationships/customXml" Target="../ink/ink41.xml"/><Relationship Id="rId18" Type="http://schemas.openxmlformats.org/officeDocument/2006/relationships/image" Target="../media/image13.png"/><Relationship Id="rId26" Type="http://schemas.openxmlformats.org/officeDocument/2006/relationships/image" Target="../media/image53.png"/><Relationship Id="rId3" Type="http://schemas.openxmlformats.org/officeDocument/2006/relationships/image" Target="../media/image49.png"/><Relationship Id="rId21" Type="http://schemas.openxmlformats.org/officeDocument/2006/relationships/customXml" Target="../ink/ink45.xml"/><Relationship Id="rId7" Type="http://schemas.openxmlformats.org/officeDocument/2006/relationships/customXml" Target="../ink/ink40.xml"/><Relationship Id="rId12" Type="http://schemas.openxmlformats.org/officeDocument/2006/relationships/image" Target="../media/image1010.png"/><Relationship Id="rId17" Type="http://schemas.openxmlformats.org/officeDocument/2006/relationships/customXml" Target="../ink/ink43.xml"/><Relationship Id="rId25" Type="http://schemas.openxmlformats.org/officeDocument/2006/relationships/customXml" Target="../ink/ink47.xml"/><Relationship Id="rId2" Type="http://schemas.openxmlformats.org/officeDocument/2006/relationships/notesSlide" Target="../notesSlides/notesSlide7.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customXml" Target="../ink/ink49.xml"/><Relationship Id="rId1" Type="http://schemas.openxmlformats.org/officeDocument/2006/relationships/slideLayout" Target="../slideLayouts/slideLayout2.xml"/><Relationship Id="rId6" Type="http://schemas.openxmlformats.org/officeDocument/2006/relationships/image" Target="../media/image52.png"/><Relationship Id="rId24" Type="http://schemas.openxmlformats.org/officeDocument/2006/relationships/image" Target="../media/image16.png"/><Relationship Id="rId5" Type="http://schemas.openxmlformats.org/officeDocument/2006/relationships/image" Target="../media/image51.png"/><Relationship Id="rId15" Type="http://schemas.openxmlformats.org/officeDocument/2006/relationships/customXml" Target="../ink/ink42.xml"/><Relationship Id="rId23" Type="http://schemas.openxmlformats.org/officeDocument/2006/relationships/customXml" Target="../ink/ink46.xml"/><Relationship Id="rId28" Type="http://schemas.openxmlformats.org/officeDocument/2006/relationships/image" Target="../media/image18.png"/><Relationship Id="rId19" Type="http://schemas.openxmlformats.org/officeDocument/2006/relationships/customXml" Target="../ink/ink44.xml"/><Relationship Id="rId31" Type="http://schemas.openxmlformats.org/officeDocument/2006/relationships/image" Target="../media/image2.jpeg"/><Relationship Id="rId4" Type="http://schemas.openxmlformats.org/officeDocument/2006/relationships/image" Target="../media/image50.png"/><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customXml" Target="../ink/ink48.xml"/><Relationship Id="rId30" Type="http://schemas.openxmlformats.org/officeDocument/2006/relationships/image" Target="../media/image23.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31.png"/><Relationship Id="rId4" Type="http://schemas.openxmlformats.org/officeDocument/2006/relationships/image" Target="../media/image230.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532.pn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1.png"/><Relationship Id="rId2" Type="http://schemas.openxmlformats.org/officeDocument/2006/relationships/notesSlide" Target="../notesSlides/notesSlide72.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30.png"/><Relationship Id="rId5" Type="http://schemas.openxmlformats.org/officeDocument/2006/relationships/image" Target="../media/image259.png"/><Relationship Id="rId15" Type="http://schemas.openxmlformats.org/officeDocument/2006/relationships/image" Target="../media/image534.png"/><Relationship Id="rId10" Type="http://schemas.openxmlformats.org/officeDocument/2006/relationships/image" Target="../media/image262.png"/><Relationship Id="rId4" Type="http://schemas.openxmlformats.org/officeDocument/2006/relationships/image" Target="../media/image258.png"/><Relationship Id="rId9" Type="http://schemas.openxmlformats.org/officeDocument/2006/relationships/image" Target="../media/image261.png"/><Relationship Id="rId14" Type="http://schemas.openxmlformats.org/officeDocument/2006/relationships/image" Target="../media/image533.png"/></Relationships>
</file>

<file path=ppt/slides/_rels/slide75.xml.rels><?xml version="1.0" encoding="UTF-8" standalone="yes"?>
<Relationships xmlns="http://schemas.openxmlformats.org/package/2006/relationships"><Relationship Id="rId8" Type="http://schemas.openxmlformats.org/officeDocument/2006/relationships/image" Target="../media/image525.png"/><Relationship Id="rId13" Type="http://schemas.openxmlformats.org/officeDocument/2006/relationships/image" Target="../media/image2.jpeg"/><Relationship Id="rId3" Type="http://schemas.openxmlformats.org/officeDocument/2006/relationships/image" Target="../media/image535.png"/><Relationship Id="rId7" Type="http://schemas.openxmlformats.org/officeDocument/2006/relationships/image" Target="../media/image524.png"/><Relationship Id="rId12" Type="http://schemas.openxmlformats.org/officeDocument/2006/relationships/image" Target="../media/image529.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23.png"/><Relationship Id="rId11" Type="http://schemas.openxmlformats.org/officeDocument/2006/relationships/image" Target="../media/image528.png"/><Relationship Id="rId5" Type="http://schemas.openxmlformats.org/officeDocument/2006/relationships/image" Target="../media/image522.png"/><Relationship Id="rId10" Type="http://schemas.openxmlformats.org/officeDocument/2006/relationships/image" Target="../media/image527.png"/><Relationship Id="rId4" Type="http://schemas.openxmlformats.org/officeDocument/2006/relationships/image" Target="../media/image536.png"/><Relationship Id="rId9" Type="http://schemas.openxmlformats.org/officeDocument/2006/relationships/image" Target="../media/image526.png"/></Relationships>
</file>

<file path=ppt/slides/_rels/slide76.xml.rels><?xml version="1.0" encoding="UTF-8" standalone="yes"?>
<Relationships xmlns="http://schemas.openxmlformats.org/package/2006/relationships"><Relationship Id="rId8" Type="http://schemas.openxmlformats.org/officeDocument/2006/relationships/image" Target="../media/image527.png"/><Relationship Id="rId13" Type="http://schemas.openxmlformats.org/officeDocument/2006/relationships/image" Target="../media/image538.pn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37.png"/><Relationship Id="rId5" Type="http://schemas.openxmlformats.org/officeDocument/2006/relationships/image" Target="../media/image524.png"/><Relationship Id="rId15" Type="http://schemas.openxmlformats.org/officeDocument/2006/relationships/image" Target="../media/image2.jpeg"/><Relationship Id="rId10" Type="http://schemas.openxmlformats.org/officeDocument/2006/relationships/image" Target="../media/image529.png"/><Relationship Id="rId4" Type="http://schemas.openxmlformats.org/officeDocument/2006/relationships/image" Target="../media/image523.png"/><Relationship Id="rId9" Type="http://schemas.openxmlformats.org/officeDocument/2006/relationships/image" Target="../media/image528.png"/><Relationship Id="rId14" Type="http://schemas.openxmlformats.org/officeDocument/2006/relationships/image" Target="../media/image539.png"/></Relationships>
</file>

<file path=ppt/slides/_rels/slide77.xml.rels><?xml version="1.0" encoding="UTF-8" standalone="yes"?>
<Relationships xmlns="http://schemas.openxmlformats.org/package/2006/relationships"><Relationship Id="rId8" Type="http://schemas.openxmlformats.org/officeDocument/2006/relationships/image" Target="../media/image527.png"/><Relationship Id="rId13" Type="http://schemas.openxmlformats.org/officeDocument/2006/relationships/image" Target="../media/image541.pn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7.png"/><Relationship Id="rId17" Type="http://schemas.openxmlformats.org/officeDocument/2006/relationships/image" Target="../media/image2.jpeg"/><Relationship Id="rId2" Type="http://schemas.openxmlformats.org/officeDocument/2006/relationships/notesSlide" Target="../notesSlides/notesSlide75.xml"/><Relationship Id="rId16" Type="http://schemas.openxmlformats.org/officeDocument/2006/relationships/image" Target="../media/image531.png"/><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29.png"/><Relationship Id="rId5" Type="http://schemas.openxmlformats.org/officeDocument/2006/relationships/image" Target="../media/image524.png"/><Relationship Id="rId15" Type="http://schemas.openxmlformats.org/officeDocument/2006/relationships/image" Target="../media/image543.png"/><Relationship Id="rId10" Type="http://schemas.openxmlformats.org/officeDocument/2006/relationships/image" Target="../media/image540.png"/><Relationship Id="rId4" Type="http://schemas.openxmlformats.org/officeDocument/2006/relationships/image" Target="../media/image523.png"/><Relationship Id="rId9" Type="http://schemas.openxmlformats.org/officeDocument/2006/relationships/image" Target="../media/image528.png"/><Relationship Id="rId14" Type="http://schemas.openxmlformats.org/officeDocument/2006/relationships/image" Target="../media/image542.png"/></Relationships>
</file>

<file path=ppt/slides/_rels/slide78.xml.rels><?xml version="1.0" encoding="UTF-8" standalone="yes"?>
<Relationships xmlns="http://schemas.openxmlformats.org/package/2006/relationships"><Relationship Id="rId8" Type="http://schemas.openxmlformats.org/officeDocument/2006/relationships/image" Target="../media/image527.png"/><Relationship Id="rId13" Type="http://schemas.openxmlformats.org/officeDocument/2006/relationships/image" Target="../media/image544.pn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7.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29.png"/><Relationship Id="rId5" Type="http://schemas.openxmlformats.org/officeDocument/2006/relationships/image" Target="../media/image524.png"/><Relationship Id="rId15" Type="http://schemas.openxmlformats.org/officeDocument/2006/relationships/image" Target="../media/image2.jpeg"/><Relationship Id="rId10" Type="http://schemas.openxmlformats.org/officeDocument/2006/relationships/image" Target="../media/image540.png"/><Relationship Id="rId4" Type="http://schemas.openxmlformats.org/officeDocument/2006/relationships/image" Target="../media/image523.png"/><Relationship Id="rId9" Type="http://schemas.openxmlformats.org/officeDocument/2006/relationships/image" Target="../media/image528.png"/><Relationship Id="rId14" Type="http://schemas.openxmlformats.org/officeDocument/2006/relationships/image" Target="../media/image545.png"/></Relationships>
</file>

<file path=ppt/slides/_rels/slide79.xml.rels><?xml version="1.0" encoding="UTF-8" standalone="yes"?>
<Relationships xmlns="http://schemas.openxmlformats.org/package/2006/relationships"><Relationship Id="rId8" Type="http://schemas.openxmlformats.org/officeDocument/2006/relationships/image" Target="../media/image527.png"/><Relationship Id="rId13" Type="http://schemas.openxmlformats.org/officeDocument/2006/relationships/image" Target="../media/image546.pn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7.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29.png"/><Relationship Id="rId5" Type="http://schemas.openxmlformats.org/officeDocument/2006/relationships/image" Target="../media/image524.png"/><Relationship Id="rId15" Type="http://schemas.openxmlformats.org/officeDocument/2006/relationships/image" Target="../media/image2.jpeg"/><Relationship Id="rId10" Type="http://schemas.openxmlformats.org/officeDocument/2006/relationships/image" Target="../media/image540.png"/><Relationship Id="rId4" Type="http://schemas.openxmlformats.org/officeDocument/2006/relationships/image" Target="../media/image523.png"/><Relationship Id="rId9" Type="http://schemas.openxmlformats.org/officeDocument/2006/relationships/image" Target="../media/image528.png"/><Relationship Id="rId14" Type="http://schemas.openxmlformats.org/officeDocument/2006/relationships/image" Target="../media/image54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527.png"/><Relationship Id="rId13" Type="http://schemas.openxmlformats.org/officeDocument/2006/relationships/image" Target="../media/image547.pn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7.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29.png"/><Relationship Id="rId5" Type="http://schemas.openxmlformats.org/officeDocument/2006/relationships/image" Target="../media/image524.png"/><Relationship Id="rId15" Type="http://schemas.openxmlformats.org/officeDocument/2006/relationships/image" Target="../media/image2.jpeg"/><Relationship Id="rId10" Type="http://schemas.openxmlformats.org/officeDocument/2006/relationships/image" Target="../media/image540.png"/><Relationship Id="rId4" Type="http://schemas.openxmlformats.org/officeDocument/2006/relationships/image" Target="../media/image523.png"/><Relationship Id="rId9" Type="http://schemas.openxmlformats.org/officeDocument/2006/relationships/image" Target="../media/image528.png"/><Relationship Id="rId14" Type="http://schemas.openxmlformats.org/officeDocument/2006/relationships/image" Target="../media/image545.png"/></Relationships>
</file>

<file path=ppt/slides/_rels/slide81.xml.rels><?xml version="1.0" encoding="UTF-8" standalone="yes"?>
<Relationships xmlns="http://schemas.openxmlformats.org/package/2006/relationships"><Relationship Id="rId8" Type="http://schemas.openxmlformats.org/officeDocument/2006/relationships/image" Target="../media/image527.png"/><Relationship Id="rId13" Type="http://schemas.openxmlformats.org/officeDocument/2006/relationships/image" Target="../media/image548.pn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7.png"/><Relationship Id="rId2" Type="http://schemas.openxmlformats.org/officeDocument/2006/relationships/notesSlide" Target="../notesSlides/notesSlide79.xml"/><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29.png"/><Relationship Id="rId5" Type="http://schemas.openxmlformats.org/officeDocument/2006/relationships/image" Target="../media/image524.png"/><Relationship Id="rId15" Type="http://schemas.openxmlformats.org/officeDocument/2006/relationships/image" Target="../media/image263.png"/><Relationship Id="rId10" Type="http://schemas.openxmlformats.org/officeDocument/2006/relationships/image" Target="../media/image540.png"/><Relationship Id="rId4" Type="http://schemas.openxmlformats.org/officeDocument/2006/relationships/image" Target="../media/image523.png"/><Relationship Id="rId9" Type="http://schemas.openxmlformats.org/officeDocument/2006/relationships/image" Target="../media/image528.png"/><Relationship Id="rId14" Type="http://schemas.openxmlformats.org/officeDocument/2006/relationships/image" Target="../media/image546.png"/></Relationships>
</file>

<file path=ppt/slides/_rels/slide82.xml.rels><?xml version="1.0" encoding="UTF-8" standalone="yes"?>
<Relationships xmlns="http://schemas.openxmlformats.org/package/2006/relationships"><Relationship Id="rId8" Type="http://schemas.openxmlformats.org/officeDocument/2006/relationships/image" Target="../media/image527.png"/><Relationship Id="rId13" Type="http://schemas.openxmlformats.org/officeDocument/2006/relationships/image" Target="../media/image2.jpeg"/><Relationship Id="rId3" Type="http://schemas.openxmlformats.org/officeDocument/2006/relationships/image" Target="../media/image522.png"/><Relationship Id="rId7" Type="http://schemas.openxmlformats.org/officeDocument/2006/relationships/image" Target="../media/image526.png"/><Relationship Id="rId12" Type="http://schemas.openxmlformats.org/officeDocument/2006/relationships/image" Target="../media/image537.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525.png"/><Relationship Id="rId11" Type="http://schemas.openxmlformats.org/officeDocument/2006/relationships/image" Target="../media/image529.png"/><Relationship Id="rId5" Type="http://schemas.openxmlformats.org/officeDocument/2006/relationships/image" Target="../media/image524.png"/><Relationship Id="rId10" Type="http://schemas.openxmlformats.org/officeDocument/2006/relationships/image" Target="../media/image540.png"/><Relationship Id="rId4" Type="http://schemas.openxmlformats.org/officeDocument/2006/relationships/image" Target="../media/image523.png"/><Relationship Id="rId9" Type="http://schemas.openxmlformats.org/officeDocument/2006/relationships/image" Target="../media/image528.png"/></Relationships>
</file>

<file path=ppt/slides/_rels/slide83.xml.rels><?xml version="1.0" encoding="UTF-8" standalone="yes"?>
<Relationships xmlns="http://schemas.openxmlformats.org/package/2006/relationships"><Relationship Id="rId8" Type="http://schemas.openxmlformats.org/officeDocument/2006/relationships/image" Target="../media/image525.png"/><Relationship Id="rId13" Type="http://schemas.openxmlformats.org/officeDocument/2006/relationships/image" Target="../media/image527.png"/><Relationship Id="rId18" Type="http://schemas.openxmlformats.org/officeDocument/2006/relationships/image" Target="../media/image529.png"/><Relationship Id="rId3" Type="http://schemas.openxmlformats.org/officeDocument/2006/relationships/image" Target="../media/image522.png"/><Relationship Id="rId21" Type="http://schemas.openxmlformats.org/officeDocument/2006/relationships/image" Target="../media/image560.png"/><Relationship Id="rId7" Type="http://schemas.openxmlformats.org/officeDocument/2006/relationships/image" Target="../media/image551.png"/><Relationship Id="rId12" Type="http://schemas.openxmlformats.org/officeDocument/2006/relationships/image" Target="../media/image555.png"/><Relationship Id="rId17" Type="http://schemas.openxmlformats.org/officeDocument/2006/relationships/image" Target="../media/image540.png"/><Relationship Id="rId2" Type="http://schemas.openxmlformats.org/officeDocument/2006/relationships/notesSlide" Target="../notesSlides/notesSlide81.xml"/><Relationship Id="rId16" Type="http://schemas.openxmlformats.org/officeDocument/2006/relationships/image" Target="../media/image558.png"/><Relationship Id="rId20" Type="http://schemas.openxmlformats.org/officeDocument/2006/relationships/image" Target="../media/image537.png"/><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526.png"/><Relationship Id="rId24" Type="http://schemas.openxmlformats.org/officeDocument/2006/relationships/image" Target="../media/image2.jpeg"/><Relationship Id="rId5" Type="http://schemas.openxmlformats.org/officeDocument/2006/relationships/image" Target="../media/image524.png"/><Relationship Id="rId15" Type="http://schemas.openxmlformats.org/officeDocument/2006/relationships/image" Target="../media/image556.png"/><Relationship Id="rId23" Type="http://schemas.openxmlformats.org/officeDocument/2006/relationships/image" Target="../media/image565.png"/><Relationship Id="rId10" Type="http://schemas.openxmlformats.org/officeDocument/2006/relationships/image" Target="../media/image554.png"/><Relationship Id="rId19" Type="http://schemas.openxmlformats.org/officeDocument/2006/relationships/image" Target="../media/image559.png"/><Relationship Id="rId4" Type="http://schemas.openxmlformats.org/officeDocument/2006/relationships/image" Target="../media/image523.png"/><Relationship Id="rId9" Type="http://schemas.openxmlformats.org/officeDocument/2006/relationships/image" Target="../media/image553.png"/><Relationship Id="rId14" Type="http://schemas.openxmlformats.org/officeDocument/2006/relationships/image" Target="../media/image528.png"/><Relationship Id="rId22" Type="http://schemas.openxmlformats.org/officeDocument/2006/relationships/image" Target="../media/image562.png"/></Relationships>
</file>

<file path=ppt/slides/_rels/slide84.xml.rels><?xml version="1.0" encoding="UTF-8" standalone="yes"?>
<Relationships xmlns="http://schemas.openxmlformats.org/package/2006/relationships"><Relationship Id="rId8" Type="http://schemas.openxmlformats.org/officeDocument/2006/relationships/image" Target="../media/image525.png"/><Relationship Id="rId13" Type="http://schemas.openxmlformats.org/officeDocument/2006/relationships/image" Target="../media/image527.png"/><Relationship Id="rId18" Type="http://schemas.openxmlformats.org/officeDocument/2006/relationships/image" Target="../media/image529.png"/><Relationship Id="rId3" Type="http://schemas.openxmlformats.org/officeDocument/2006/relationships/image" Target="../media/image522.png"/><Relationship Id="rId21" Type="http://schemas.openxmlformats.org/officeDocument/2006/relationships/image" Target="../media/image537.png"/><Relationship Id="rId7" Type="http://schemas.openxmlformats.org/officeDocument/2006/relationships/image" Target="../media/image551.png"/><Relationship Id="rId12" Type="http://schemas.openxmlformats.org/officeDocument/2006/relationships/image" Target="../media/image555.png"/><Relationship Id="rId17" Type="http://schemas.openxmlformats.org/officeDocument/2006/relationships/image" Target="../media/image540.png"/><Relationship Id="rId2" Type="http://schemas.openxmlformats.org/officeDocument/2006/relationships/notesSlide" Target="../notesSlides/notesSlide82.xml"/><Relationship Id="rId16" Type="http://schemas.openxmlformats.org/officeDocument/2006/relationships/image" Target="../media/image558.png"/><Relationship Id="rId20" Type="http://schemas.openxmlformats.org/officeDocument/2006/relationships/image" Target="../media/image569.png"/><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526.png"/><Relationship Id="rId24" Type="http://schemas.openxmlformats.org/officeDocument/2006/relationships/image" Target="../media/image2.jpeg"/><Relationship Id="rId5" Type="http://schemas.openxmlformats.org/officeDocument/2006/relationships/image" Target="../media/image524.png"/><Relationship Id="rId15" Type="http://schemas.openxmlformats.org/officeDocument/2006/relationships/image" Target="../media/image556.png"/><Relationship Id="rId23" Type="http://schemas.openxmlformats.org/officeDocument/2006/relationships/image" Target="../media/image573.png"/><Relationship Id="rId10" Type="http://schemas.openxmlformats.org/officeDocument/2006/relationships/image" Target="../media/image554.png"/><Relationship Id="rId19" Type="http://schemas.openxmlformats.org/officeDocument/2006/relationships/image" Target="../media/image559.png"/><Relationship Id="rId4" Type="http://schemas.openxmlformats.org/officeDocument/2006/relationships/image" Target="../media/image523.png"/><Relationship Id="rId9" Type="http://schemas.openxmlformats.org/officeDocument/2006/relationships/image" Target="../media/image553.png"/><Relationship Id="rId14" Type="http://schemas.openxmlformats.org/officeDocument/2006/relationships/image" Target="../media/image528.png"/><Relationship Id="rId22" Type="http://schemas.openxmlformats.org/officeDocument/2006/relationships/image" Target="../media/image560.png"/></Relationships>
</file>

<file path=ppt/slides/_rels/slide85.xml.rels><?xml version="1.0" encoding="UTF-8" standalone="yes"?>
<Relationships xmlns="http://schemas.openxmlformats.org/package/2006/relationships"><Relationship Id="rId8" Type="http://schemas.openxmlformats.org/officeDocument/2006/relationships/image" Target="../media/image525.png"/><Relationship Id="rId13" Type="http://schemas.openxmlformats.org/officeDocument/2006/relationships/image" Target="../media/image527.png"/><Relationship Id="rId18" Type="http://schemas.openxmlformats.org/officeDocument/2006/relationships/image" Target="../media/image529.png"/><Relationship Id="rId3" Type="http://schemas.openxmlformats.org/officeDocument/2006/relationships/image" Target="../media/image522.png"/><Relationship Id="rId21" Type="http://schemas.openxmlformats.org/officeDocument/2006/relationships/image" Target="../media/image537.png"/><Relationship Id="rId7" Type="http://schemas.openxmlformats.org/officeDocument/2006/relationships/image" Target="../media/image551.png"/><Relationship Id="rId12" Type="http://schemas.openxmlformats.org/officeDocument/2006/relationships/image" Target="../media/image555.png"/><Relationship Id="rId17" Type="http://schemas.openxmlformats.org/officeDocument/2006/relationships/image" Target="../media/image540.png"/><Relationship Id="rId2" Type="http://schemas.openxmlformats.org/officeDocument/2006/relationships/notesSlide" Target="../notesSlides/notesSlide83.xml"/><Relationship Id="rId16" Type="http://schemas.openxmlformats.org/officeDocument/2006/relationships/image" Target="../media/image558.png"/><Relationship Id="rId20" Type="http://schemas.openxmlformats.org/officeDocument/2006/relationships/image" Target="../media/image569.png"/><Relationship Id="rId1" Type="http://schemas.openxmlformats.org/officeDocument/2006/relationships/slideLayout" Target="../slideLayouts/slideLayout2.xml"/><Relationship Id="rId6" Type="http://schemas.openxmlformats.org/officeDocument/2006/relationships/image" Target="../media/image550.png"/><Relationship Id="rId11" Type="http://schemas.openxmlformats.org/officeDocument/2006/relationships/image" Target="../media/image526.png"/><Relationship Id="rId5" Type="http://schemas.openxmlformats.org/officeDocument/2006/relationships/image" Target="../media/image524.png"/><Relationship Id="rId15" Type="http://schemas.openxmlformats.org/officeDocument/2006/relationships/image" Target="../media/image556.png"/><Relationship Id="rId23" Type="http://schemas.openxmlformats.org/officeDocument/2006/relationships/image" Target="../media/image2.jpeg"/><Relationship Id="rId10" Type="http://schemas.openxmlformats.org/officeDocument/2006/relationships/image" Target="../media/image554.png"/><Relationship Id="rId19" Type="http://schemas.openxmlformats.org/officeDocument/2006/relationships/image" Target="../media/image559.png"/><Relationship Id="rId4" Type="http://schemas.openxmlformats.org/officeDocument/2006/relationships/image" Target="../media/image523.png"/><Relationship Id="rId9" Type="http://schemas.openxmlformats.org/officeDocument/2006/relationships/image" Target="../media/image553.png"/><Relationship Id="rId14" Type="http://schemas.openxmlformats.org/officeDocument/2006/relationships/image" Target="../media/image528.png"/><Relationship Id="rId22" Type="http://schemas.openxmlformats.org/officeDocument/2006/relationships/image" Target="../media/image560.png"/></Relationships>
</file>

<file path=ppt/slides/_rels/slide9.xml.rels><?xml version="1.0" encoding="UTF-8" standalone="yes"?>
<Relationships xmlns="http://schemas.openxmlformats.org/package/2006/relationships"><Relationship Id="rId26" Type="http://schemas.openxmlformats.org/officeDocument/2006/relationships/image" Target="../media/image65.png"/><Relationship Id="rId21" Type="http://schemas.openxmlformats.org/officeDocument/2006/relationships/customXml" Target="../ink/ink59.xml"/><Relationship Id="rId42" Type="http://schemas.openxmlformats.org/officeDocument/2006/relationships/image" Target="../media/image650.png"/><Relationship Id="rId47" Type="http://schemas.openxmlformats.org/officeDocument/2006/relationships/customXml" Target="../ink/ink72.xml"/><Relationship Id="rId63" Type="http://schemas.openxmlformats.org/officeDocument/2006/relationships/customXml" Target="../ink/ink80.xml"/><Relationship Id="rId68" Type="http://schemas.openxmlformats.org/officeDocument/2006/relationships/image" Target="../media/image78.png"/><Relationship Id="rId16" Type="http://schemas.openxmlformats.org/officeDocument/2006/relationships/image" Target="../media/image60.png"/><Relationship Id="rId11" Type="http://schemas.openxmlformats.org/officeDocument/2006/relationships/customXml" Target="../ink/ink54.xml"/><Relationship Id="rId32" Type="http://schemas.openxmlformats.org/officeDocument/2006/relationships/image" Target="../media/image68.png"/><Relationship Id="rId37" Type="http://schemas.openxmlformats.org/officeDocument/2006/relationships/customXml" Target="../ink/ink67.xml"/><Relationship Id="rId53" Type="http://schemas.openxmlformats.org/officeDocument/2006/relationships/customXml" Target="../ink/ink75.xml"/><Relationship Id="rId58" Type="http://schemas.openxmlformats.org/officeDocument/2006/relationships/image" Target="../media/image73.png"/><Relationship Id="rId74" Type="http://schemas.openxmlformats.org/officeDocument/2006/relationships/image" Target="../media/image81.png"/><Relationship Id="rId79" Type="http://schemas.openxmlformats.org/officeDocument/2006/relationships/customXml" Target="../ink/ink88.xml"/><Relationship Id="rId5" Type="http://schemas.openxmlformats.org/officeDocument/2006/relationships/customXml" Target="../ink/ink51.xml"/><Relationship Id="rId61" Type="http://schemas.openxmlformats.org/officeDocument/2006/relationships/customXml" Target="../ink/ink79.xml"/><Relationship Id="rId19" Type="http://schemas.openxmlformats.org/officeDocument/2006/relationships/customXml" Target="../ink/ink58.xml"/><Relationship Id="rId14" Type="http://schemas.openxmlformats.org/officeDocument/2006/relationships/image" Target="../media/image59.png"/><Relationship Id="rId22" Type="http://schemas.openxmlformats.org/officeDocument/2006/relationships/image" Target="../media/image63.png"/><Relationship Id="rId27" Type="http://schemas.openxmlformats.org/officeDocument/2006/relationships/customXml" Target="../ink/ink62.xml"/><Relationship Id="rId30" Type="http://schemas.openxmlformats.org/officeDocument/2006/relationships/image" Target="../media/image67.png"/><Relationship Id="rId35" Type="http://schemas.openxmlformats.org/officeDocument/2006/relationships/customXml" Target="../ink/ink66.xml"/><Relationship Id="rId43" Type="http://schemas.openxmlformats.org/officeDocument/2006/relationships/customXml" Target="../ink/ink70.xml"/><Relationship Id="rId48" Type="http://schemas.openxmlformats.org/officeDocument/2006/relationships/image" Target="../media/image680.png"/><Relationship Id="rId56" Type="http://schemas.openxmlformats.org/officeDocument/2006/relationships/image" Target="../media/image72.png"/><Relationship Id="rId64" Type="http://schemas.openxmlformats.org/officeDocument/2006/relationships/image" Target="../media/image76.png"/><Relationship Id="rId69" Type="http://schemas.openxmlformats.org/officeDocument/2006/relationships/customXml" Target="../ink/ink83.xml"/><Relationship Id="rId77" Type="http://schemas.openxmlformats.org/officeDocument/2006/relationships/customXml" Target="../ink/ink87.xml"/><Relationship Id="rId8" Type="http://schemas.openxmlformats.org/officeDocument/2006/relationships/image" Target="../media/image56.png"/><Relationship Id="rId51" Type="http://schemas.openxmlformats.org/officeDocument/2006/relationships/customXml" Target="../ink/ink74.xml"/><Relationship Id="rId72" Type="http://schemas.openxmlformats.org/officeDocument/2006/relationships/image" Target="../media/image80.png"/><Relationship Id="rId80" Type="http://schemas.openxmlformats.org/officeDocument/2006/relationships/image" Target="../media/image84.png"/><Relationship Id="rId3" Type="http://schemas.openxmlformats.org/officeDocument/2006/relationships/customXml" Target="../ink/ink50.xml"/><Relationship Id="rId12" Type="http://schemas.openxmlformats.org/officeDocument/2006/relationships/image" Target="../media/image58.png"/><Relationship Id="rId17" Type="http://schemas.openxmlformats.org/officeDocument/2006/relationships/customXml" Target="../ink/ink57.xml"/><Relationship Id="rId25" Type="http://schemas.openxmlformats.org/officeDocument/2006/relationships/customXml" Target="../ink/ink61.xml"/><Relationship Id="rId33" Type="http://schemas.openxmlformats.org/officeDocument/2006/relationships/customXml" Target="../ink/ink65.xml"/><Relationship Id="rId38" Type="http://schemas.openxmlformats.org/officeDocument/2006/relationships/image" Target="../media/image630.png"/><Relationship Id="rId46" Type="http://schemas.openxmlformats.org/officeDocument/2006/relationships/image" Target="../media/image670.png"/><Relationship Id="rId59" Type="http://schemas.openxmlformats.org/officeDocument/2006/relationships/customXml" Target="../ink/ink78.xml"/><Relationship Id="rId67" Type="http://schemas.openxmlformats.org/officeDocument/2006/relationships/customXml" Target="../ink/ink82.xml"/><Relationship Id="rId20" Type="http://schemas.openxmlformats.org/officeDocument/2006/relationships/image" Target="../media/image62.png"/><Relationship Id="rId41" Type="http://schemas.openxmlformats.org/officeDocument/2006/relationships/customXml" Target="../ink/ink69.xml"/><Relationship Id="rId54" Type="http://schemas.openxmlformats.org/officeDocument/2006/relationships/image" Target="../media/image71.png"/><Relationship Id="rId62" Type="http://schemas.openxmlformats.org/officeDocument/2006/relationships/image" Target="../media/image75.png"/><Relationship Id="rId70" Type="http://schemas.openxmlformats.org/officeDocument/2006/relationships/image" Target="../media/image79.png"/><Relationship Id="rId75" Type="http://schemas.openxmlformats.org/officeDocument/2006/relationships/customXml" Target="../ink/ink86.xml"/><Relationship Id="rId1" Type="http://schemas.openxmlformats.org/officeDocument/2006/relationships/slideLayout" Target="../slideLayouts/slideLayout2.xml"/><Relationship Id="rId6" Type="http://schemas.openxmlformats.org/officeDocument/2006/relationships/image" Target="../media/image55.png"/><Relationship Id="rId15" Type="http://schemas.openxmlformats.org/officeDocument/2006/relationships/customXml" Target="../ink/ink56.xml"/><Relationship Id="rId23" Type="http://schemas.openxmlformats.org/officeDocument/2006/relationships/customXml" Target="../ink/ink60.xml"/><Relationship Id="rId28" Type="http://schemas.openxmlformats.org/officeDocument/2006/relationships/image" Target="../media/image66.png"/><Relationship Id="rId36" Type="http://schemas.openxmlformats.org/officeDocument/2006/relationships/image" Target="../media/image70.png"/><Relationship Id="rId49" Type="http://schemas.openxmlformats.org/officeDocument/2006/relationships/customXml" Target="../ink/ink73.xml"/><Relationship Id="rId57" Type="http://schemas.openxmlformats.org/officeDocument/2006/relationships/customXml" Target="../ink/ink77.xml"/><Relationship Id="rId10" Type="http://schemas.openxmlformats.org/officeDocument/2006/relationships/image" Target="../media/image57.png"/><Relationship Id="rId31" Type="http://schemas.openxmlformats.org/officeDocument/2006/relationships/customXml" Target="../ink/ink64.xml"/><Relationship Id="rId44" Type="http://schemas.openxmlformats.org/officeDocument/2006/relationships/image" Target="../media/image660.png"/><Relationship Id="rId52" Type="http://schemas.openxmlformats.org/officeDocument/2006/relationships/image" Target="../media/image700.png"/><Relationship Id="rId60" Type="http://schemas.openxmlformats.org/officeDocument/2006/relationships/image" Target="../media/image74.png"/><Relationship Id="rId65" Type="http://schemas.openxmlformats.org/officeDocument/2006/relationships/customXml" Target="../ink/ink81.xml"/><Relationship Id="rId73" Type="http://schemas.openxmlformats.org/officeDocument/2006/relationships/customXml" Target="../ink/ink85.xml"/><Relationship Id="rId78" Type="http://schemas.openxmlformats.org/officeDocument/2006/relationships/image" Target="../media/image83.png"/><Relationship Id="rId81" Type="http://schemas.openxmlformats.org/officeDocument/2006/relationships/image" Target="../media/image2.jpeg"/><Relationship Id="rId4" Type="http://schemas.openxmlformats.org/officeDocument/2006/relationships/image" Target="../media/image54.png"/><Relationship Id="rId9" Type="http://schemas.openxmlformats.org/officeDocument/2006/relationships/customXml" Target="../ink/ink53.xml"/><Relationship Id="rId13" Type="http://schemas.openxmlformats.org/officeDocument/2006/relationships/customXml" Target="../ink/ink55.xml"/><Relationship Id="rId18" Type="http://schemas.openxmlformats.org/officeDocument/2006/relationships/image" Target="../media/image61.png"/><Relationship Id="rId39" Type="http://schemas.openxmlformats.org/officeDocument/2006/relationships/customXml" Target="../ink/ink68.xml"/><Relationship Id="rId34" Type="http://schemas.openxmlformats.org/officeDocument/2006/relationships/image" Target="../media/image69.png"/><Relationship Id="rId50" Type="http://schemas.openxmlformats.org/officeDocument/2006/relationships/image" Target="../media/image690.png"/><Relationship Id="rId55" Type="http://schemas.openxmlformats.org/officeDocument/2006/relationships/customXml" Target="../ink/ink76.xml"/><Relationship Id="rId76" Type="http://schemas.openxmlformats.org/officeDocument/2006/relationships/image" Target="../media/image82.png"/><Relationship Id="rId7" Type="http://schemas.openxmlformats.org/officeDocument/2006/relationships/customXml" Target="../ink/ink52.xml"/><Relationship Id="rId71" Type="http://schemas.openxmlformats.org/officeDocument/2006/relationships/customXml" Target="../ink/ink84.xml"/><Relationship Id="rId2" Type="http://schemas.openxmlformats.org/officeDocument/2006/relationships/notesSlide" Target="../notesSlides/notesSlide9.xml"/><Relationship Id="rId29" Type="http://schemas.openxmlformats.org/officeDocument/2006/relationships/customXml" Target="../ink/ink63.xml"/><Relationship Id="rId24" Type="http://schemas.openxmlformats.org/officeDocument/2006/relationships/image" Target="../media/image64.png"/><Relationship Id="rId40" Type="http://schemas.openxmlformats.org/officeDocument/2006/relationships/image" Target="../media/image640.png"/><Relationship Id="rId45" Type="http://schemas.openxmlformats.org/officeDocument/2006/relationships/customXml" Target="../ink/ink71.xml"/><Relationship Id="rId66" Type="http://schemas.openxmlformats.org/officeDocument/2006/relationships/image" Target="../media/image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34E4AE8-F41E-AAA6-4CCD-DA3E7EA006D2}"/>
              </a:ext>
            </a:extLst>
          </p:cNvPr>
          <p:cNvSpPr>
            <a:spLocks noGrp="1" noChangeArrowheads="1"/>
          </p:cNvSpPr>
          <p:nvPr>
            <p:ph type="ctrTitle"/>
          </p:nvPr>
        </p:nvSpPr>
        <p:spPr>
          <a:xfrm>
            <a:off x="2209800" y="2286000"/>
            <a:ext cx="7772400" cy="1143000"/>
          </a:xfrm>
        </p:spPr>
        <p:txBody>
          <a:bodyPr/>
          <a:lstStyle/>
          <a:p>
            <a:r>
              <a:rPr lang="en-US" altLang="en-US"/>
              <a:t>Jacobian – Implications &amp; Applications </a:t>
            </a:r>
            <a:br>
              <a:rPr lang="en-US" altLang="en-US"/>
            </a:br>
            <a:endParaRPr lang="en-US" altLang="en-US"/>
          </a:p>
        </p:txBody>
      </p:sp>
      <p:sp>
        <p:nvSpPr>
          <p:cNvPr id="16387" name="Rectangle 3">
            <a:extLst>
              <a:ext uri="{FF2B5EF4-FFF2-40B4-BE49-F238E27FC236}">
                <a16:creationId xmlns:a16="http://schemas.microsoft.com/office/drawing/2014/main" id="{5EF6E762-5854-5A44-34AD-52EBF64BF960}"/>
              </a:ext>
            </a:extLst>
          </p:cNvPr>
          <p:cNvSpPr>
            <a:spLocks noGrp="1" noChangeArrowheads="1"/>
          </p:cNvSpPr>
          <p:nvPr>
            <p:ph type="subTitle" idx="1"/>
          </p:nvPr>
        </p:nvSpPr>
        <p:spPr/>
        <p:txBody>
          <a:bodyPr/>
          <a:lstStyle/>
          <a:p>
            <a:r>
              <a:rPr lang="en-US" altLang="en-US"/>
              <a:t>Singularity &amp; Performance &amp; Design</a:t>
            </a:r>
          </a:p>
        </p:txBody>
      </p:sp>
      <p:sp>
        <p:nvSpPr>
          <p:cNvPr id="7" name="Footer Placeholder 2">
            <a:extLst>
              <a:ext uri="{FF2B5EF4-FFF2-40B4-BE49-F238E27FC236}">
                <a16:creationId xmlns:a16="http://schemas.microsoft.com/office/drawing/2014/main" id="{AD37A823-4AEA-723C-D7AB-17D0BD1FBDC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6389" name="Picture 2" descr="http://brand.ucla.edu/wp-content/uploads/2013/08/ucla-logotype-main-11.jpg">
            <a:extLst>
              <a:ext uri="{FF2B5EF4-FFF2-40B4-BE49-F238E27FC236}">
                <a16:creationId xmlns:a16="http://schemas.microsoft.com/office/drawing/2014/main" id="{342462C1-538E-E6EE-DA3D-07504296B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5F64728-9D01-1592-4BCE-7578E7427012}"/>
              </a:ext>
            </a:extLst>
          </p:cNvPr>
          <p:cNvSpPr>
            <a:spLocks noGrp="1" noChangeArrowheads="1"/>
          </p:cNvSpPr>
          <p:nvPr>
            <p:ph type="ctrTitle"/>
          </p:nvPr>
        </p:nvSpPr>
        <p:spPr>
          <a:xfrm>
            <a:off x="2209800" y="2286000"/>
            <a:ext cx="7772400" cy="1143000"/>
          </a:xfrm>
        </p:spPr>
        <p:txBody>
          <a:bodyPr/>
          <a:lstStyle/>
          <a:p>
            <a:r>
              <a:rPr lang="en-US" altLang="en-US"/>
              <a:t>Jacobian Propagation to the Tip of the Tool </a:t>
            </a:r>
          </a:p>
        </p:txBody>
      </p:sp>
      <p:sp>
        <p:nvSpPr>
          <p:cNvPr id="34819" name="Rectangle 3">
            <a:extLst>
              <a:ext uri="{FF2B5EF4-FFF2-40B4-BE49-F238E27FC236}">
                <a16:creationId xmlns:a16="http://schemas.microsoft.com/office/drawing/2014/main" id="{BCB7BEB8-E1C8-4B06-00A7-95BADB4BCD1E}"/>
              </a:ext>
            </a:extLst>
          </p:cNvPr>
          <p:cNvSpPr>
            <a:spLocks noGrp="1" noChangeArrowheads="1"/>
          </p:cNvSpPr>
          <p:nvPr>
            <p:ph type="subTitle" idx="1"/>
          </p:nvPr>
        </p:nvSpPr>
        <p:spPr/>
        <p:txBody>
          <a:bodyPr/>
          <a:lstStyle/>
          <a:p>
            <a:r>
              <a:rPr lang="en-US" altLang="en-US"/>
              <a:t>Velocity </a:t>
            </a:r>
          </a:p>
        </p:txBody>
      </p:sp>
      <p:sp>
        <p:nvSpPr>
          <p:cNvPr id="7" name="Footer Placeholder 2">
            <a:extLst>
              <a:ext uri="{FF2B5EF4-FFF2-40B4-BE49-F238E27FC236}">
                <a16:creationId xmlns:a16="http://schemas.microsoft.com/office/drawing/2014/main" id="{DFC1624D-6C5C-CF84-83E5-04CD3D9BC08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821" name="Picture 2" descr="http://brand.ucla.edu/wp-content/uploads/2013/08/ucla-logotype-main-11.jpg">
            <a:extLst>
              <a:ext uri="{FF2B5EF4-FFF2-40B4-BE49-F238E27FC236}">
                <a16:creationId xmlns:a16="http://schemas.microsoft.com/office/drawing/2014/main" id="{2F99BA09-60FC-9CAA-2513-3D61F8B0F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F54B8D2-45D2-42D7-539D-9E808C56A3EC}"/>
              </a:ext>
            </a:extLst>
          </p:cNvPr>
          <p:cNvSpPr>
            <a:spLocks noGrp="1" noChangeArrowheads="1"/>
          </p:cNvSpPr>
          <p:nvPr>
            <p:ph type="title"/>
          </p:nvPr>
        </p:nvSpPr>
        <p:spPr/>
        <p:txBody>
          <a:bodyPr/>
          <a:lstStyle/>
          <a:p>
            <a:r>
              <a:rPr lang="en-US" altLang="en-US" dirty="0"/>
              <a:t>Jacobian Propagation to the Tip of the Tool – </a:t>
            </a:r>
            <a:r>
              <a:rPr lang="en-US" altLang="en-US" dirty="0">
                <a:solidFill>
                  <a:srgbClr val="FF0000"/>
                </a:solidFill>
              </a:rPr>
              <a:t>Position </a:t>
            </a:r>
            <a:r>
              <a:rPr lang="en-US" altLang="en-US" dirty="0"/>
              <a:t> </a:t>
            </a:r>
          </a:p>
        </p:txBody>
      </p:sp>
      <p:sp>
        <p:nvSpPr>
          <p:cNvPr id="36867" name="Content Placeholder 1">
            <a:extLst>
              <a:ext uri="{FF2B5EF4-FFF2-40B4-BE49-F238E27FC236}">
                <a16:creationId xmlns:a16="http://schemas.microsoft.com/office/drawing/2014/main" id="{47B5DBB0-66DB-B1BA-0C63-B68BEDCE0E42}"/>
              </a:ext>
            </a:extLst>
          </p:cNvPr>
          <p:cNvSpPr>
            <a:spLocks noGrp="1"/>
          </p:cNvSpPr>
          <p:nvPr>
            <p:ph idx="1"/>
          </p:nvPr>
        </p:nvSpPr>
        <p:spPr>
          <a:xfrm>
            <a:off x="868363" y="1371600"/>
            <a:ext cx="10409237" cy="4716463"/>
          </a:xfrm>
        </p:spPr>
        <p:txBody>
          <a:bodyPr/>
          <a:lstStyle/>
          <a:p>
            <a:r>
              <a:rPr lang="en-US" altLang="en-US" dirty="0"/>
              <a:t>Position </a:t>
            </a:r>
          </a:p>
        </p:txBody>
      </p:sp>
      <p:sp>
        <p:nvSpPr>
          <p:cNvPr id="2" name="TextBox 1">
            <a:extLst>
              <a:ext uri="{FF2B5EF4-FFF2-40B4-BE49-F238E27FC236}">
                <a16:creationId xmlns:a16="http://schemas.microsoft.com/office/drawing/2014/main" id="{8A090898-D7C8-E9F2-62AA-6E16E3E96846}"/>
              </a:ext>
            </a:extLst>
          </p:cNvPr>
          <p:cNvSpPr txBox="1"/>
          <p:nvPr/>
        </p:nvSpPr>
        <p:spPr>
          <a:xfrm>
            <a:off x="7670800" y="1844675"/>
            <a:ext cx="1479550" cy="369888"/>
          </a:xfrm>
          <a:prstGeom prst="rect">
            <a:avLst/>
          </a:prstGeom>
          <a:noFill/>
        </p:spPr>
        <p:txBody>
          <a:bodyPr wrap="none">
            <a:spAutoFit/>
          </a:bodyPr>
          <a:lstStyle/>
          <a:p>
            <a:pPr>
              <a:defRPr/>
            </a:pPr>
            <a:r>
              <a:rPr lang="en-US" sz="1800" dirty="0">
                <a:latin typeface="+mn-lt"/>
              </a:rPr>
              <a:t>Matrix Form </a:t>
            </a:r>
          </a:p>
        </p:txBody>
      </p:sp>
      <p:sp>
        <p:nvSpPr>
          <p:cNvPr id="8" name="TextBox 7">
            <a:extLst>
              <a:ext uri="{FF2B5EF4-FFF2-40B4-BE49-F238E27FC236}">
                <a16:creationId xmlns:a16="http://schemas.microsoft.com/office/drawing/2014/main" id="{20D2C298-927A-FB08-D331-B1D58FD2D92B}"/>
              </a:ext>
            </a:extLst>
          </p:cNvPr>
          <p:cNvSpPr txBox="1"/>
          <p:nvPr/>
        </p:nvSpPr>
        <p:spPr>
          <a:xfrm>
            <a:off x="2416456" y="1840961"/>
            <a:ext cx="1504950" cy="369888"/>
          </a:xfrm>
          <a:prstGeom prst="rect">
            <a:avLst/>
          </a:prstGeom>
          <a:noFill/>
        </p:spPr>
        <p:txBody>
          <a:bodyPr wrap="none">
            <a:spAutoFit/>
          </a:bodyPr>
          <a:lstStyle/>
          <a:p>
            <a:pPr>
              <a:defRPr/>
            </a:pPr>
            <a:r>
              <a:rPr lang="en-US" sz="1800" dirty="0">
                <a:latin typeface="+mn-lt"/>
              </a:rPr>
              <a:t>Vector Form </a:t>
            </a:r>
          </a:p>
        </p:txBody>
      </p:sp>
      <mc:AlternateContent xmlns:mc="http://schemas.openxmlformats.org/markup-compatibility/2006" xmlns:a14="http://schemas.microsoft.com/office/drawing/2010/main">
        <mc:Choice Requires="a14">
          <p:sp>
            <p:nvSpPr>
              <p:cNvPr id="36870" name="Object 4">
                <a:extLst>
                  <a:ext uri="{FF2B5EF4-FFF2-40B4-BE49-F238E27FC236}">
                    <a16:creationId xmlns:a16="http://schemas.microsoft.com/office/drawing/2014/main" id="{0CAAF319-DD91-1DD7-7AA7-D6D92C6B0C13}"/>
                  </a:ext>
                </a:extLst>
              </p:cNvPr>
              <p:cNvSpPr txBox="1"/>
              <p:nvPr/>
            </p:nvSpPr>
            <p:spPr bwMode="auto">
              <a:xfrm>
                <a:off x="1753628" y="2983766"/>
                <a:ext cx="3019425" cy="1041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𝐵𝑂𝑅𝐺</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oMath>
                  </m:oMathPara>
                </a14:m>
                <a:endParaRPr lang="en-US" sz="2000" dirty="0"/>
              </a:p>
            </p:txBody>
          </p:sp>
        </mc:Choice>
        <mc:Fallback xmlns="">
          <p:sp>
            <p:nvSpPr>
              <p:cNvPr id="36870" name="Object 4">
                <a:extLst>
                  <a:ext uri="{FF2B5EF4-FFF2-40B4-BE49-F238E27FC236}">
                    <a16:creationId xmlns:a16="http://schemas.microsoft.com/office/drawing/2014/main" id="{0CAAF319-DD91-1DD7-7AA7-D6D92C6B0C13}"/>
                  </a:ext>
                </a:extLst>
              </p:cNvPr>
              <p:cNvSpPr txBox="1">
                <a:spLocks noRot="1" noChangeAspect="1" noMove="1" noResize="1" noEditPoints="1" noAdjustHandles="1" noChangeArrowheads="1" noChangeShapeType="1" noTextEdit="1"/>
              </p:cNvSpPr>
              <p:nvPr/>
            </p:nvSpPr>
            <p:spPr bwMode="auto">
              <a:xfrm>
                <a:off x="1753628" y="2983766"/>
                <a:ext cx="3019425" cy="104140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1" name="Object 4">
                <a:extLst>
                  <a:ext uri="{FF2B5EF4-FFF2-40B4-BE49-F238E27FC236}">
                    <a16:creationId xmlns:a16="http://schemas.microsoft.com/office/drawing/2014/main" id="{5107D35F-3803-5F4D-34FB-AA20DEF57849}"/>
                  </a:ext>
                </a:extLst>
              </p:cNvPr>
              <p:cNvSpPr txBox="1"/>
              <p:nvPr/>
            </p:nvSpPr>
            <p:spPr bwMode="auto">
              <a:xfrm>
                <a:off x="1785005" y="4798083"/>
                <a:ext cx="3586783" cy="104139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𝑂𝑅𝐺</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oMath>
                  </m:oMathPara>
                </a14:m>
                <a:endParaRPr lang="en-US" sz="2000" dirty="0"/>
              </a:p>
            </p:txBody>
          </p:sp>
        </mc:Choice>
        <mc:Fallback xmlns="">
          <p:sp>
            <p:nvSpPr>
              <p:cNvPr id="36871" name="Object 4">
                <a:extLst>
                  <a:ext uri="{FF2B5EF4-FFF2-40B4-BE49-F238E27FC236}">
                    <a16:creationId xmlns:a16="http://schemas.microsoft.com/office/drawing/2014/main" id="{5107D35F-3803-5F4D-34FB-AA20DEF57849}"/>
                  </a:ext>
                </a:extLst>
              </p:cNvPr>
              <p:cNvSpPr txBox="1">
                <a:spLocks noRot="1" noChangeAspect="1" noMove="1" noResize="1" noEditPoints="1" noAdjustHandles="1" noChangeArrowheads="1" noChangeShapeType="1" noTextEdit="1"/>
              </p:cNvSpPr>
              <p:nvPr/>
            </p:nvSpPr>
            <p:spPr bwMode="auto">
              <a:xfrm>
                <a:off x="1785005" y="4798083"/>
                <a:ext cx="3586783" cy="104139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2" name="Object 4">
                <a:extLst>
                  <a:ext uri="{FF2B5EF4-FFF2-40B4-BE49-F238E27FC236}">
                    <a16:creationId xmlns:a16="http://schemas.microsoft.com/office/drawing/2014/main" id="{8EBED107-D174-E36B-D363-BA916A9CE44E}"/>
                  </a:ext>
                </a:extLst>
              </p:cNvPr>
              <p:cNvSpPr txBox="1"/>
              <p:nvPr/>
            </p:nvSpPr>
            <p:spPr bwMode="auto">
              <a:xfrm>
                <a:off x="6316625" y="2758795"/>
                <a:ext cx="4181045" cy="1132028"/>
              </a:xfrm>
              <a:prstGeom prst="rect">
                <a:avLst/>
              </a:prstGeom>
              <a:noFill/>
              <a:ln>
                <a:noFill/>
              </a:ln>
              <a:effectLst/>
            </p:spPr>
            <p:txBody>
              <a:bodyPr>
                <a:noAutofit/>
              </a:bodyPr>
              <a:lstStyle/>
              <a:p>
                <a14:m>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4"/>
                                  <m:mcJc m:val="center"/>
                                </m:mcPr>
                              </m:mc>
                            </m:mcs>
                            <m:ctrlPr>
                              <a:rPr lang="en-US" sz="2000" i="1">
                                <a:solidFill>
                                  <a:srgbClr val="000000"/>
                                </a:solidFill>
                                <a:latin typeface="Cambria Math" panose="02040503050406030204" pitchFamily="18" charset="0"/>
                              </a:rPr>
                            </m:ctrlPr>
                          </m:mPr>
                          <m:mr>
                            <m:e/>
                            <m:e/>
                            <m:e/>
                            <m:e/>
                          </m:mr>
                          <m:mr>
                            <m:e/>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e/>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𝐵𝑂𝑅𝐺</m:t>
                                  </m:r>
                                </m:sub>
                              </m:sSub>
                            </m:e>
                          </m:mr>
                          <m:mr>
                            <m:e/>
                            <m:e/>
                            <m:e/>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oMath>
                </a14:m>
                <a:r>
                  <a:rPr lang="en-US" sz="2000" dirty="0"/>
                  <a:t>  </a:t>
                </a:r>
              </a:p>
            </p:txBody>
          </p:sp>
        </mc:Choice>
        <mc:Fallback xmlns="">
          <p:sp>
            <p:nvSpPr>
              <p:cNvPr id="36872" name="Object 4">
                <a:extLst>
                  <a:ext uri="{FF2B5EF4-FFF2-40B4-BE49-F238E27FC236}">
                    <a16:creationId xmlns:a16="http://schemas.microsoft.com/office/drawing/2014/main" id="{8EBED107-D174-E36B-D363-BA916A9CE44E}"/>
                  </a:ext>
                </a:extLst>
              </p:cNvPr>
              <p:cNvSpPr txBox="1">
                <a:spLocks noRot="1" noChangeAspect="1" noMove="1" noResize="1" noEditPoints="1" noAdjustHandles="1" noChangeArrowheads="1" noChangeShapeType="1" noTextEdit="1"/>
              </p:cNvSpPr>
              <p:nvPr/>
            </p:nvSpPr>
            <p:spPr bwMode="auto">
              <a:xfrm>
                <a:off x="6316625" y="2758795"/>
                <a:ext cx="4181045" cy="1132028"/>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73" name="Object 4">
                <a:extLst>
                  <a:ext uri="{FF2B5EF4-FFF2-40B4-BE49-F238E27FC236}">
                    <a16:creationId xmlns:a16="http://schemas.microsoft.com/office/drawing/2014/main" id="{863F84A3-6041-B7E5-815C-3A0887B599CA}"/>
                  </a:ext>
                </a:extLst>
              </p:cNvPr>
              <p:cNvSpPr txBox="1"/>
              <p:nvPr/>
            </p:nvSpPr>
            <p:spPr bwMode="auto">
              <a:xfrm>
                <a:off x="6415393" y="4526687"/>
                <a:ext cx="4373631" cy="113202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4"/>
                                    <m:mcJc m:val="center"/>
                                  </m:mcPr>
                                </m:mc>
                              </m:mcs>
                              <m:ctrlPr>
                                <a:rPr lang="en-US" sz="2000" i="1">
                                  <a:solidFill>
                                    <a:srgbClr val="000000"/>
                                  </a:solidFill>
                                  <a:latin typeface="Cambria Math" panose="02040503050406030204" pitchFamily="18" charset="0"/>
                                </a:rPr>
                              </m:ctrlPr>
                            </m:mPr>
                            <m:mr>
                              <m:e/>
                              <m:e/>
                              <m:e/>
                              <m:e/>
                            </m:mr>
                            <m:mr>
                              <m:e/>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e>
                              <m:e/>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𝑂𝑅𝐺</m:t>
                                    </m:r>
                                  </m:sub>
                                </m:sSub>
                              </m:e>
                            </m:mr>
                            <m:mr>
                              <m:e/>
                              <m:e/>
                              <m:e/>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oMath>
                  </m:oMathPara>
                </a14:m>
                <a:endParaRPr lang="en-US" sz="2000" dirty="0"/>
              </a:p>
            </p:txBody>
          </p:sp>
        </mc:Choice>
        <mc:Fallback xmlns="">
          <p:sp>
            <p:nvSpPr>
              <p:cNvPr id="36873" name="Object 4">
                <a:extLst>
                  <a:ext uri="{FF2B5EF4-FFF2-40B4-BE49-F238E27FC236}">
                    <a16:creationId xmlns:a16="http://schemas.microsoft.com/office/drawing/2014/main" id="{863F84A3-6041-B7E5-815C-3A0887B599CA}"/>
                  </a:ext>
                </a:extLst>
              </p:cNvPr>
              <p:cNvSpPr txBox="1">
                <a:spLocks noRot="1" noChangeAspect="1" noMove="1" noResize="1" noEditPoints="1" noAdjustHandles="1" noChangeArrowheads="1" noChangeShapeType="1" noTextEdit="1"/>
              </p:cNvSpPr>
              <p:nvPr/>
            </p:nvSpPr>
            <p:spPr bwMode="auto">
              <a:xfrm>
                <a:off x="6415393" y="4526687"/>
                <a:ext cx="4373631" cy="1132028"/>
              </a:xfrm>
              <a:prstGeom prst="rect">
                <a:avLst/>
              </a:prstGeom>
              <a:blipFill>
                <a:blip r:embed="rId6"/>
                <a:stretch>
                  <a:fillRect/>
                </a:stretch>
              </a:blipFill>
              <a:ln>
                <a:noFill/>
              </a:ln>
              <a:effectLst/>
            </p:spPr>
            <p:txBody>
              <a:bodyPr/>
              <a:lstStyle/>
              <a:p>
                <a:r>
                  <a:rPr lang="en-US">
                    <a:noFill/>
                  </a:rPr>
                  <a:t> </a:t>
                </a:r>
              </a:p>
            </p:txBody>
          </p:sp>
        </mc:Fallback>
      </mc:AlternateContent>
      <p:sp>
        <p:nvSpPr>
          <p:cNvPr id="13" name="Footer Placeholder 2">
            <a:extLst>
              <a:ext uri="{FF2B5EF4-FFF2-40B4-BE49-F238E27FC236}">
                <a16:creationId xmlns:a16="http://schemas.microsoft.com/office/drawing/2014/main" id="{E77F191A-C03D-8285-E883-38033D8EAE7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6875" name="Picture 2" descr="http://brand.ucla.edu/wp-content/uploads/2013/08/ucla-logotype-main-11.jpg">
            <a:extLst>
              <a:ext uri="{FF2B5EF4-FFF2-40B4-BE49-F238E27FC236}">
                <a16:creationId xmlns:a16="http://schemas.microsoft.com/office/drawing/2014/main" id="{E8B9EFCD-C338-A34E-3777-85CB88EF32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933D5CD-4C5D-6424-932B-72006B801027}"/>
              </a:ext>
            </a:extLst>
          </p:cNvPr>
          <p:cNvSpPr>
            <a:spLocks noGrp="1" noChangeArrowheads="1"/>
          </p:cNvSpPr>
          <p:nvPr>
            <p:ph type="title"/>
          </p:nvPr>
        </p:nvSpPr>
        <p:spPr/>
        <p:txBody>
          <a:bodyPr/>
          <a:lstStyle/>
          <a:p>
            <a:r>
              <a:rPr lang="en-US" altLang="en-US" dirty="0"/>
              <a:t>Jacobian Propagation to the Tip of the Tool - </a:t>
            </a:r>
            <a:r>
              <a:rPr lang="en-US" altLang="en-US" dirty="0">
                <a:solidFill>
                  <a:srgbClr val="FF0000"/>
                </a:solidFill>
              </a:rPr>
              <a:t>Velocities</a:t>
            </a:r>
            <a:r>
              <a:rPr lang="en-US" altLang="en-US" dirty="0"/>
              <a:t> </a:t>
            </a:r>
          </a:p>
        </p:txBody>
      </p:sp>
      <mc:AlternateContent xmlns:mc="http://schemas.openxmlformats.org/markup-compatibility/2006" xmlns:a14="http://schemas.microsoft.com/office/drawing/2010/main">
        <mc:Choice Requires="a14">
          <p:sp>
            <p:nvSpPr>
              <p:cNvPr id="38915" name="Content Placeholder 1">
                <a:extLst>
                  <a:ext uri="{FF2B5EF4-FFF2-40B4-BE49-F238E27FC236}">
                    <a16:creationId xmlns:a16="http://schemas.microsoft.com/office/drawing/2014/main" id="{887D7AB4-11E2-33C3-1DCA-34E1F2980909}"/>
                  </a:ext>
                </a:extLst>
              </p:cNvPr>
              <p:cNvSpPr>
                <a:spLocks noGrp="1"/>
              </p:cNvSpPr>
              <p:nvPr>
                <p:ph idx="1"/>
              </p:nvPr>
            </p:nvSpPr>
            <p:spPr>
              <a:xfrm>
                <a:off x="868363" y="1371600"/>
                <a:ext cx="5227637" cy="4716463"/>
              </a:xfrm>
            </p:spPr>
            <p:txBody>
              <a:bodyPr/>
              <a:lstStyle/>
              <a:p>
                <a:r>
                  <a:rPr lang="en-US" altLang="en-US" dirty="0"/>
                  <a:t>Velocity of two </a:t>
                </a:r>
                <a:r>
                  <a:rPr lang="en-US" altLang="en-US" u="sng" dirty="0"/>
                  <a:t>rigidly connected </a:t>
                </a:r>
                <a:r>
                  <a:rPr lang="en-US" altLang="en-US" dirty="0"/>
                  <a:t>frames (rigid body)</a:t>
                </a:r>
              </a:p>
              <a:p>
                <a:endParaRPr lang="en-US" altLang="en-US" dirty="0"/>
              </a:p>
              <a:p>
                <a:r>
                  <a:rPr lang="en-US" altLang="en-US" dirty="0"/>
                  <a:t>Vector Form</a:t>
                </a:r>
              </a:p>
              <a:p>
                <a:endParaRPr lang="en-US" altLang="en-US" dirty="0"/>
              </a:p>
              <a:p>
                <a:endParaRPr lang="en-US" altLang="en-US" dirty="0"/>
              </a:p>
              <a:p>
                <a:pPr marL="0" indent="0">
                  <a:buNone/>
                </a:pPr>
                <a:endParaRPr lang="en-US" altLang="en-US" dirty="0"/>
              </a:p>
              <a:p>
                <a:r>
                  <a:rPr lang="en-US" altLang="en-US" dirty="0"/>
                  <a:t>Matrix Form </a:t>
                </a:r>
              </a:p>
              <a:p>
                <a:endParaRPr lang="en-US" altLang="en-US" dirty="0"/>
              </a:p>
              <a:p>
                <a:endParaRPr lang="en-US" altLang="en-US" dirty="0"/>
              </a:p>
              <a:p>
                <a:pPr marL="0" indent="0">
                  <a:buNone/>
                </a:pPr>
                <a:endParaRPr lang="en-US" altLang="en-US" dirty="0"/>
              </a:p>
              <a:p>
                <a:r>
                  <a:rPr lang="en-US" altLang="en-US" sz="1400" dirty="0"/>
                  <a:t>Note: The equations are formulated as a </a:t>
                </a:r>
                <a:r>
                  <a:rPr lang="en-US" altLang="en-US" sz="1400" u="sng" dirty="0"/>
                  <a:t>forward propagation</a:t>
                </a:r>
                <a:r>
                  <a:rPr lang="en-US" altLang="en-US" sz="1400" dirty="0"/>
                  <a:t> </a:t>
                </a:r>
                <a:r>
                  <a:rPr lang="en-US" altLang="en-US" sz="1400" dirty="0" err="1"/>
                  <a:t>i.e</a:t>
                </a:r>
                <a:r>
                  <a:rPr lang="en-US" altLang="en-US" sz="1400" dirty="0"/>
                  <a:t> propagating from frame {</a:t>
                </a:r>
                <a:r>
                  <a:rPr lang="en-US" altLang="en-US" sz="1400" dirty="0" err="1"/>
                  <a:t>i</a:t>
                </a:r>
                <a:r>
                  <a:rPr lang="en-US" altLang="en-US" sz="1400" dirty="0"/>
                  <a:t>} to {i+1}. </a:t>
                </a:r>
                <a:r>
                  <a:rPr lang="en-US" altLang="en-US" sz="1400" b="1" dirty="0">
                    <a:solidFill>
                      <a:srgbClr val="FF0000"/>
                    </a:solidFill>
                  </a:rPr>
                  <a:t>Challenge:</a:t>
                </a:r>
                <a:r>
                  <a:rPr lang="en-US" altLang="en-US" sz="1400" dirty="0">
                    <a:solidFill>
                      <a:srgbClr val="FF0000"/>
                    </a:solidFill>
                  </a:rPr>
                  <a:t> We know the linear and angular velocities at the tip of the tool i.e. frame {T} and we wish to express the velocities by </a:t>
                </a:r>
                <a:r>
                  <a:rPr lang="en-US" altLang="en-US" sz="1400" u="sng" dirty="0">
                    <a:solidFill>
                      <a:srgbClr val="FF0000"/>
                    </a:solidFill>
                  </a:rPr>
                  <a:t>backwards propagation </a:t>
                </a:r>
                <a:r>
                  <a:rPr lang="en-US" altLang="en-US" sz="1400" dirty="0">
                    <a:solidFill>
                      <a:srgbClr val="FF0000"/>
                    </a:solidFill>
                  </a:rPr>
                  <a:t>to the wrist i.e. frame {6} or frame {w}</a:t>
                </a:r>
              </a:p>
              <a:p>
                <a:r>
                  <a:rPr lang="en-US" altLang="en-US" sz="1400" b="1" dirty="0">
                    <a:solidFill>
                      <a:srgbClr val="00B050"/>
                    </a:solidFill>
                  </a:rPr>
                  <a:t>Solution:</a:t>
                </a:r>
                <a:r>
                  <a:rPr lang="en-US" altLang="en-US" sz="1400" dirty="0">
                    <a:solidFill>
                      <a:srgbClr val="00B050"/>
                    </a:solidFill>
                  </a:rPr>
                  <a:t> Find the expressions for </a:t>
                </a:r>
                <a14:m>
                  <m:oMath xmlns:m="http://schemas.openxmlformats.org/officeDocument/2006/math">
                    <m:sSub>
                      <m:sSubPr>
                        <m:ctrlPr>
                          <a:rPr lang="en-US" sz="1400" i="1">
                            <a:solidFill>
                              <a:srgbClr val="00B050"/>
                            </a:solidFill>
                            <a:latin typeface="Cambria Math" panose="02040503050406030204" pitchFamily="18" charset="0"/>
                          </a:rPr>
                        </m:ctrlPr>
                      </m:sSubPr>
                      <m:e>
                        <m:sPre>
                          <m:sPrePr>
                            <m:ctrlPr>
                              <a:rPr lang="en-US" sz="1400" i="1">
                                <a:solidFill>
                                  <a:srgbClr val="00B050"/>
                                </a:solidFill>
                                <a:latin typeface="Cambria Math" panose="02040503050406030204" pitchFamily="18" charset="0"/>
                              </a:rPr>
                            </m:ctrlPr>
                          </m:sPrePr>
                          <m:sub>
                            <m:r>
                              <a:rPr lang="en-US" sz="1400" i="1">
                                <a:solidFill>
                                  <a:srgbClr val="00B050"/>
                                </a:solidFill>
                                <a:latin typeface="Cambria Math" panose="02040503050406030204" pitchFamily="18" charset="0"/>
                              </a:rPr>
                              <m:t> </m:t>
                            </m:r>
                          </m:sub>
                          <m:sup>
                            <m:r>
                              <a:rPr lang="en-US" sz="1400" i="1">
                                <a:solidFill>
                                  <a:srgbClr val="00B050"/>
                                </a:solidFill>
                                <a:latin typeface="Cambria Math" panose="02040503050406030204" pitchFamily="18" charset="0"/>
                              </a:rPr>
                              <m:t>6</m:t>
                            </m:r>
                          </m:sup>
                          <m:e>
                            <m:r>
                              <a:rPr lang="en-US" sz="1400" i="1">
                                <a:solidFill>
                                  <a:srgbClr val="00B050"/>
                                </a:solidFill>
                                <a:latin typeface="Cambria Math" panose="02040503050406030204" pitchFamily="18" charset="0"/>
                              </a:rPr>
                              <m:t>𝜔</m:t>
                            </m:r>
                          </m:e>
                        </m:sPre>
                      </m:e>
                      <m:sub>
                        <m:r>
                          <a:rPr lang="en-US" sz="1400" i="1">
                            <a:solidFill>
                              <a:srgbClr val="00B050"/>
                            </a:solidFill>
                            <a:latin typeface="Cambria Math" panose="02040503050406030204" pitchFamily="18" charset="0"/>
                          </a:rPr>
                          <m:t>6</m:t>
                        </m:r>
                      </m:sub>
                    </m:sSub>
                  </m:oMath>
                </a14:m>
                <a:r>
                  <a:rPr lang="en-US" altLang="en-US" sz="1400" dirty="0">
                    <a:solidFill>
                      <a:srgbClr val="00B050"/>
                    </a:solidFill>
                  </a:rPr>
                  <a:t> </a:t>
                </a:r>
                <a14:m>
                  <m:oMath xmlns:m="http://schemas.openxmlformats.org/officeDocument/2006/math">
                    <m:sSub>
                      <m:sSubPr>
                        <m:ctrlPr>
                          <a:rPr lang="en-US" sz="1400" i="1" smtClean="0">
                            <a:solidFill>
                              <a:srgbClr val="00B050"/>
                            </a:solidFill>
                            <a:latin typeface="Cambria Math" panose="02040503050406030204" pitchFamily="18" charset="0"/>
                          </a:rPr>
                        </m:ctrlPr>
                      </m:sSubPr>
                      <m:e>
                        <m:sPre>
                          <m:sPrePr>
                            <m:ctrlPr>
                              <a:rPr lang="en-US" sz="1400" i="1">
                                <a:solidFill>
                                  <a:srgbClr val="00B050"/>
                                </a:solidFill>
                                <a:latin typeface="Cambria Math" panose="02040503050406030204" pitchFamily="18" charset="0"/>
                              </a:rPr>
                            </m:ctrlPr>
                          </m:sPrePr>
                          <m:sub>
                            <m:r>
                              <a:rPr lang="en-US" sz="1400" i="1">
                                <a:solidFill>
                                  <a:srgbClr val="00B050"/>
                                </a:solidFill>
                                <a:latin typeface="Cambria Math" panose="02040503050406030204" pitchFamily="18" charset="0"/>
                              </a:rPr>
                              <m:t> </m:t>
                            </m:r>
                          </m:sub>
                          <m:sup>
                            <m:r>
                              <a:rPr lang="en-US" sz="1400" b="0" i="1" smtClean="0">
                                <a:solidFill>
                                  <a:srgbClr val="00B050"/>
                                </a:solidFill>
                                <a:latin typeface="Cambria Math" panose="02040503050406030204" pitchFamily="18" charset="0"/>
                              </a:rPr>
                              <m:t>6</m:t>
                            </m:r>
                          </m:sup>
                          <m:e>
                            <m:r>
                              <a:rPr lang="en-US" sz="1400" b="0" i="1" smtClean="0">
                                <a:solidFill>
                                  <a:srgbClr val="00B050"/>
                                </a:solidFill>
                                <a:latin typeface="Cambria Math" panose="02040503050406030204" pitchFamily="18" charset="0"/>
                              </a:rPr>
                              <m:t>𝑣</m:t>
                            </m:r>
                          </m:e>
                        </m:sPre>
                      </m:e>
                      <m:sub>
                        <m:r>
                          <a:rPr lang="en-US" sz="1400" b="0" i="1" smtClean="0">
                            <a:solidFill>
                              <a:srgbClr val="00B050"/>
                            </a:solidFill>
                            <a:latin typeface="Cambria Math" panose="02040503050406030204" pitchFamily="18" charset="0"/>
                          </a:rPr>
                          <m:t>6</m:t>
                        </m:r>
                      </m:sub>
                    </m:sSub>
                  </m:oMath>
                </a14:m>
                <a:r>
                  <a:rPr lang="en-US" altLang="en-US" sz="1400" dirty="0">
                    <a:solidFill>
                      <a:srgbClr val="00B050"/>
                    </a:solidFill>
                  </a:rPr>
                  <a:t> as a function of </a:t>
                </a:r>
                <a14:m>
                  <m:oMath xmlns:m="http://schemas.openxmlformats.org/officeDocument/2006/math">
                    <m:sSub>
                      <m:sSubPr>
                        <m:ctrlPr>
                          <a:rPr lang="en-US" sz="1400" i="1">
                            <a:solidFill>
                              <a:srgbClr val="00B050"/>
                            </a:solidFill>
                            <a:latin typeface="Cambria Math" panose="02040503050406030204" pitchFamily="18" charset="0"/>
                          </a:rPr>
                        </m:ctrlPr>
                      </m:sSubPr>
                      <m:e>
                        <m:sPre>
                          <m:sPrePr>
                            <m:ctrlPr>
                              <a:rPr lang="en-US" sz="1400" i="1">
                                <a:solidFill>
                                  <a:srgbClr val="00B050"/>
                                </a:solidFill>
                                <a:latin typeface="Cambria Math" panose="02040503050406030204" pitchFamily="18" charset="0"/>
                              </a:rPr>
                            </m:ctrlPr>
                          </m:sPrePr>
                          <m:sub>
                            <m:r>
                              <a:rPr lang="en-US" sz="1400" i="1">
                                <a:solidFill>
                                  <a:srgbClr val="00B050"/>
                                </a:solidFill>
                                <a:latin typeface="Cambria Math" panose="02040503050406030204" pitchFamily="18" charset="0"/>
                              </a:rPr>
                              <m:t> </m:t>
                            </m:r>
                          </m:sub>
                          <m:sup>
                            <m:r>
                              <a:rPr lang="en-US" sz="1400" i="1">
                                <a:solidFill>
                                  <a:srgbClr val="00B050"/>
                                </a:solidFill>
                                <a:latin typeface="Cambria Math" panose="02040503050406030204" pitchFamily="18" charset="0"/>
                              </a:rPr>
                              <m:t>𝑇</m:t>
                            </m:r>
                          </m:sup>
                          <m:e>
                            <m:r>
                              <a:rPr lang="en-US" sz="1400" i="1">
                                <a:solidFill>
                                  <a:srgbClr val="00B050"/>
                                </a:solidFill>
                                <a:latin typeface="Cambria Math" panose="02040503050406030204" pitchFamily="18" charset="0"/>
                              </a:rPr>
                              <m:t>𝜔</m:t>
                            </m:r>
                          </m:e>
                        </m:sPre>
                      </m:e>
                      <m:sub>
                        <m:r>
                          <a:rPr lang="en-US" sz="1400" i="1">
                            <a:solidFill>
                              <a:srgbClr val="00B050"/>
                            </a:solidFill>
                            <a:latin typeface="Cambria Math" panose="02040503050406030204" pitchFamily="18" charset="0"/>
                          </a:rPr>
                          <m:t>𝑇</m:t>
                        </m:r>
                      </m:sub>
                    </m:sSub>
                  </m:oMath>
                </a14:m>
                <a:r>
                  <a:rPr lang="en-US" altLang="en-US" sz="1400" dirty="0">
                    <a:solidFill>
                      <a:srgbClr val="00B050"/>
                    </a:solidFill>
                  </a:rPr>
                  <a:t> </a:t>
                </a:r>
                <a14:m>
                  <m:oMath xmlns:m="http://schemas.openxmlformats.org/officeDocument/2006/math">
                    <m:sSub>
                      <m:sSubPr>
                        <m:ctrlPr>
                          <a:rPr lang="en-US" sz="1400" i="1">
                            <a:solidFill>
                              <a:srgbClr val="00B050"/>
                            </a:solidFill>
                            <a:latin typeface="Cambria Math" panose="02040503050406030204" pitchFamily="18" charset="0"/>
                          </a:rPr>
                        </m:ctrlPr>
                      </m:sSubPr>
                      <m:e>
                        <m:sPre>
                          <m:sPrePr>
                            <m:ctrlPr>
                              <a:rPr lang="en-US" sz="1400" i="1">
                                <a:solidFill>
                                  <a:srgbClr val="00B050"/>
                                </a:solidFill>
                                <a:latin typeface="Cambria Math" panose="02040503050406030204" pitchFamily="18" charset="0"/>
                              </a:rPr>
                            </m:ctrlPr>
                          </m:sPrePr>
                          <m:sub>
                            <m:r>
                              <a:rPr lang="en-US" sz="1400" i="1">
                                <a:solidFill>
                                  <a:srgbClr val="00B050"/>
                                </a:solidFill>
                                <a:latin typeface="Cambria Math" panose="02040503050406030204" pitchFamily="18" charset="0"/>
                              </a:rPr>
                              <m:t> </m:t>
                            </m:r>
                          </m:sub>
                          <m:sup>
                            <m:r>
                              <a:rPr lang="en-US" sz="1400" i="1">
                                <a:solidFill>
                                  <a:srgbClr val="00B050"/>
                                </a:solidFill>
                                <a:latin typeface="Cambria Math" panose="02040503050406030204" pitchFamily="18" charset="0"/>
                              </a:rPr>
                              <m:t>𝑇</m:t>
                            </m:r>
                          </m:sup>
                          <m:e>
                            <m:r>
                              <a:rPr lang="en-US" sz="1400" i="1">
                                <a:solidFill>
                                  <a:srgbClr val="00B050"/>
                                </a:solidFill>
                                <a:latin typeface="Cambria Math" panose="02040503050406030204" pitchFamily="18" charset="0"/>
                              </a:rPr>
                              <m:t>𝑣</m:t>
                            </m:r>
                          </m:e>
                        </m:sPre>
                      </m:e>
                      <m:sub>
                        <m:r>
                          <a:rPr lang="en-US" sz="1400" i="1">
                            <a:solidFill>
                              <a:srgbClr val="00B050"/>
                            </a:solidFill>
                            <a:latin typeface="Cambria Math" panose="02040503050406030204" pitchFamily="18" charset="0"/>
                          </a:rPr>
                          <m:t>𝑇</m:t>
                        </m:r>
                      </m:sub>
                    </m:sSub>
                  </m:oMath>
                </a14:m>
                <a:r>
                  <a:rPr lang="en-US" altLang="en-US" sz="1400" dirty="0">
                    <a:solidFill>
                      <a:srgbClr val="00B050"/>
                    </a:solidFill>
                  </a:rPr>
                  <a:t> </a:t>
                </a:r>
              </a:p>
              <a:p>
                <a:pPr marL="0" indent="0">
                  <a:buNone/>
                </a:pPr>
                <a:r>
                  <a:rPr lang="en-US" altLang="en-US" dirty="0"/>
                  <a:t>  </a:t>
                </a:r>
              </a:p>
            </p:txBody>
          </p:sp>
        </mc:Choice>
        <mc:Fallback xmlns="">
          <p:sp>
            <p:nvSpPr>
              <p:cNvPr id="38915" name="Content Placeholder 1">
                <a:extLst>
                  <a:ext uri="{FF2B5EF4-FFF2-40B4-BE49-F238E27FC236}">
                    <a16:creationId xmlns:a16="http://schemas.microsoft.com/office/drawing/2014/main" id="{887D7AB4-11E2-33C3-1DCA-34E1F2980909}"/>
                  </a:ext>
                </a:extLst>
              </p:cNvPr>
              <p:cNvSpPr>
                <a:spLocks noGrp="1" noRot="1" noChangeAspect="1" noMove="1" noResize="1" noEditPoints="1" noAdjustHandles="1" noChangeArrowheads="1" noChangeShapeType="1" noTextEdit="1"/>
              </p:cNvSpPr>
              <p:nvPr>
                <p:ph idx="1"/>
              </p:nvPr>
            </p:nvSpPr>
            <p:spPr>
              <a:xfrm>
                <a:off x="868363" y="1371600"/>
                <a:ext cx="5227637" cy="4716463"/>
              </a:xfrm>
              <a:blipFill>
                <a:blip r:embed="rId3"/>
                <a:stretch>
                  <a:fillRect l="-466" t="-388" b="-646"/>
                </a:stretch>
              </a:blipFill>
            </p:spPr>
            <p:txBody>
              <a:bodyPr/>
              <a:lstStyle/>
              <a:p>
                <a:r>
                  <a:rPr lang="en-US">
                    <a:noFill/>
                  </a:rPr>
                  <a:t> </a:t>
                </a:r>
              </a:p>
            </p:txBody>
          </p:sp>
        </mc:Fallback>
      </mc:AlternateContent>
      <p:sp>
        <p:nvSpPr>
          <p:cNvPr id="185" name="Footer Placeholder 2">
            <a:extLst>
              <a:ext uri="{FF2B5EF4-FFF2-40B4-BE49-F238E27FC236}">
                <a16:creationId xmlns:a16="http://schemas.microsoft.com/office/drawing/2014/main" id="{EEA29158-A6C7-33B1-3788-1B3B6FF912F5}"/>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094" name="Picture 2" descr="http://brand.ucla.edu/wp-content/uploads/2013/08/ucla-logotype-main-11.jpg">
            <a:extLst>
              <a:ext uri="{FF2B5EF4-FFF2-40B4-BE49-F238E27FC236}">
                <a16:creationId xmlns:a16="http://schemas.microsoft.com/office/drawing/2014/main" id="{35596B1C-351A-BEC0-19AC-4B3845314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49E5C2B-D6A1-B8F8-EE87-54264F183FE5}"/>
                  </a:ext>
                </a:extLst>
              </p:cNvPr>
              <p:cNvSpPr txBox="1"/>
              <p:nvPr/>
            </p:nvSpPr>
            <p:spPr>
              <a:xfrm>
                <a:off x="1523799" y="2284868"/>
                <a:ext cx="3720570" cy="69051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𝜔</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𝑅</m:t>
                          </m:r>
                        </m:e>
                      </m:sPre>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𝜔</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𝑍</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oMath>
                  </m:oMathPara>
                </a14:m>
                <a:endParaRPr lang="en-US" sz="2000" dirty="0"/>
              </a:p>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𝑣</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𝑖</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𝑅</m:t>
                          </m:r>
                        </m:e>
                      </m:sPr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𝑣</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𝜔</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𝑃</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e>
                      </m:d>
                    </m:oMath>
                  </m:oMathPara>
                </a14:m>
                <a:endParaRPr lang="en-US" sz="2000" dirty="0"/>
              </a:p>
            </p:txBody>
          </p:sp>
        </mc:Choice>
        <mc:Fallback xmlns="">
          <p:sp>
            <p:nvSpPr>
              <p:cNvPr id="23" name="TextBox 22">
                <a:extLst>
                  <a:ext uri="{FF2B5EF4-FFF2-40B4-BE49-F238E27FC236}">
                    <a16:creationId xmlns:a16="http://schemas.microsoft.com/office/drawing/2014/main" id="{049E5C2B-D6A1-B8F8-EE87-54264F183FE5}"/>
                  </a:ext>
                </a:extLst>
              </p:cNvPr>
              <p:cNvSpPr txBox="1">
                <a:spLocks noRot="1" noChangeAspect="1" noMove="1" noResize="1" noEditPoints="1" noAdjustHandles="1" noChangeArrowheads="1" noChangeShapeType="1" noTextEdit="1"/>
              </p:cNvSpPr>
              <p:nvPr/>
            </p:nvSpPr>
            <p:spPr>
              <a:xfrm>
                <a:off x="1523799" y="2284868"/>
                <a:ext cx="3720570" cy="690510"/>
              </a:xfrm>
              <a:prstGeom prst="rect">
                <a:avLst/>
              </a:prstGeom>
              <a:blipFill>
                <a:blip r:embed="rId5"/>
                <a:stretch>
                  <a:fillRect l="-164" t="-5310" b="-70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95571E7-BF8F-7086-9BE8-7E5F84CFD5C8}"/>
                  </a:ext>
                </a:extLst>
              </p:cNvPr>
              <p:cNvSpPr txBox="1"/>
              <p:nvPr/>
            </p:nvSpPr>
            <p:spPr>
              <a:xfrm>
                <a:off x="1493111" y="3461008"/>
                <a:ext cx="4835042" cy="734688"/>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b="0" i="1" smtClean="0">
                                            <a:latin typeface="Cambria Math" panose="02040503050406030204" pitchFamily="18" charset="0"/>
                                          </a:rPr>
                                          <m:t>𝑣</m:t>
                                        </m:r>
                                      </m:e>
                                    </m:sPre>
                                  </m:e>
                                  <m:sub>
                                    <m:r>
                                      <a:rPr lang="en-US" sz="2000" i="1">
                                        <a:latin typeface="Cambria Math" panose="02040503050406030204" pitchFamily="18" charset="0"/>
                                      </a:rPr>
                                      <m:t>𝑖</m:t>
                                    </m:r>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b="0" i="1" smtClean="0">
                                            <a:latin typeface="Cambria Math" panose="02040503050406030204" pitchFamily="18" charset="0"/>
                                          </a:rPr>
                                          <m:t>𝜔</m:t>
                                        </m:r>
                                      </m:e>
                                    </m:sPre>
                                  </m:e>
                                  <m:sub>
                                    <m:r>
                                      <a:rPr lang="en-US" sz="2000" i="1">
                                        <a:latin typeface="Cambria Math" panose="02040503050406030204" pitchFamily="18" charset="0"/>
                                      </a:rPr>
                                      <m:t>𝑖</m:t>
                                    </m:r>
                                    <m:r>
                                      <a:rPr lang="en-US" sz="2000" i="1">
                                        <a:latin typeface="Cambria Math" panose="02040503050406030204" pitchFamily="18" charset="0"/>
                                      </a:rPr>
                                      <m:t>+1</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e>
                              <m: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e>
                                </m:d>
                              </m:e>
                            </m:mr>
                            <m:mr>
                              <m:e>
                                <m:r>
                                  <a:rPr lang="en-US" sz="2000" b="0" i="1" smtClean="0">
                                    <a:latin typeface="Cambria Math" panose="02040503050406030204" pitchFamily="18" charset="0"/>
                                  </a:rPr>
                                  <m:t>0</m:t>
                                </m:r>
                              </m:e>
                              <m: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𝑅</m:t>
                                    </m:r>
                                  </m:e>
                                </m:sPre>
                              </m:e>
                            </m:mr>
                          </m:m>
                        </m:e>
                      </m:d>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𝑣</m:t>
                                        </m:r>
                                      </m:e>
                                    </m:sPre>
                                  </m:e>
                                  <m:sub>
                                    <m:r>
                                      <a:rPr lang="en-US" sz="2000" i="1">
                                        <a:latin typeface="Cambria Math" panose="02040503050406030204" pitchFamily="18" charset="0"/>
                                      </a:rPr>
                                      <m:t>𝑖</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𝜔</m:t>
                                        </m:r>
                                      </m:e>
                                    </m:sPre>
                                  </m:e>
                                  <m:sub>
                                    <m:r>
                                      <a:rPr lang="en-US" sz="2000" i="1">
                                        <a:latin typeface="Cambria Math" panose="02040503050406030204" pitchFamily="18" charset="0"/>
                                      </a:rPr>
                                      <m:t>𝑖</m:t>
                                    </m:r>
                                  </m:sub>
                                </m:sSub>
                              </m:e>
                            </m:mr>
                          </m:m>
                        </m:e>
                      </m:d>
                    </m:oMath>
                  </m:oMathPara>
                </a14:m>
                <a:endParaRPr lang="en-US" sz="2000" dirty="0"/>
              </a:p>
            </p:txBody>
          </p:sp>
        </mc:Choice>
        <mc:Fallback xmlns="">
          <p:sp>
            <p:nvSpPr>
              <p:cNvPr id="24" name="TextBox 23">
                <a:extLst>
                  <a:ext uri="{FF2B5EF4-FFF2-40B4-BE49-F238E27FC236}">
                    <a16:creationId xmlns:a16="http://schemas.microsoft.com/office/drawing/2014/main" id="{795571E7-BF8F-7086-9BE8-7E5F84CFD5C8}"/>
                  </a:ext>
                </a:extLst>
              </p:cNvPr>
              <p:cNvSpPr txBox="1">
                <a:spLocks noRot="1" noChangeAspect="1" noMove="1" noResize="1" noEditPoints="1" noAdjustHandles="1" noChangeArrowheads="1" noChangeShapeType="1" noTextEdit="1"/>
              </p:cNvSpPr>
              <p:nvPr/>
            </p:nvSpPr>
            <p:spPr>
              <a:xfrm>
                <a:off x="1493111" y="3461008"/>
                <a:ext cx="4835042" cy="734688"/>
              </a:xfrm>
              <a:prstGeom prst="rect">
                <a:avLst/>
              </a:prstGeom>
              <a:blipFill>
                <a:blip r:embed="rId6"/>
                <a:stretch>
                  <a:fillRect b="-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E004AF5-01E5-5BFF-EF32-3A6EC52ACE35}"/>
                  </a:ext>
                </a:extLst>
              </p:cNvPr>
              <p:cNvSpPr txBox="1"/>
              <p:nvPr/>
            </p:nvSpPr>
            <p:spPr>
              <a:xfrm>
                <a:off x="6013421" y="1238268"/>
                <a:ext cx="1799532"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𝑖</m:t>
                                </m:r>
                                <m:r>
                                  <a:rPr lang="en-US" sz="1600" i="1">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𝑊</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𝑊𝑟𝑖𝑠𝑡</m:t>
                                </m:r>
                                <m:r>
                                  <a:rPr lang="en-US" sz="1600" b="0" i="1" smtClean="0">
                                    <a:latin typeface="Cambria Math" panose="02040503050406030204" pitchFamily="18" charset="0"/>
                                    <a:ea typeface="Cambria Math" panose="02040503050406030204" pitchFamily="18" charset="0"/>
                                  </a:rPr>
                                  <m:t>)</m:t>
                                </m:r>
                              </m:e>
                            </m:mr>
                            <m:mr>
                              <m:e>
                                <m:r>
                                  <a:rPr lang="en-US" sz="1600" i="1">
                                    <a:latin typeface="Cambria Math" panose="02040503050406030204" pitchFamily="18" charset="0"/>
                                  </a:rPr>
                                  <m:t>𝑖</m:t>
                                </m:r>
                                <m:r>
                                  <a:rPr lang="en-US" sz="1600" i="1">
                                    <a:latin typeface="Cambria Math" panose="02040503050406030204" pitchFamily="18" charset="0"/>
                                  </a:rPr>
                                  <m:t>+1→</m:t>
                                </m:r>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𝑜𝑜𝑙</m:t>
                                </m:r>
                                <m:r>
                                  <a:rPr lang="en-US" sz="1600" b="0" i="1" smtClean="0">
                                    <a:latin typeface="Cambria Math" panose="02040503050406030204" pitchFamily="18" charset="0"/>
                                    <a:ea typeface="Cambria Math" panose="02040503050406030204" pitchFamily="18" charset="0"/>
                                  </a:rPr>
                                  <m:t>)</m:t>
                                </m:r>
                              </m:e>
                            </m:mr>
                          </m:m>
                        </m:e>
                      </m:d>
                    </m:oMath>
                  </m:oMathPara>
                </a14:m>
                <a:endParaRPr lang="en-US" sz="1600" dirty="0"/>
              </a:p>
            </p:txBody>
          </p:sp>
        </mc:Choice>
        <mc:Fallback xmlns="">
          <p:sp>
            <p:nvSpPr>
              <p:cNvPr id="3" name="TextBox 2">
                <a:extLst>
                  <a:ext uri="{FF2B5EF4-FFF2-40B4-BE49-F238E27FC236}">
                    <a16:creationId xmlns:a16="http://schemas.microsoft.com/office/drawing/2014/main" id="{8E004AF5-01E5-5BFF-EF32-3A6EC52ACE35}"/>
                  </a:ext>
                </a:extLst>
              </p:cNvPr>
              <p:cNvSpPr txBox="1">
                <a:spLocks noRot="1" noChangeAspect="1" noMove="1" noResize="1" noEditPoints="1" noAdjustHandles="1" noChangeArrowheads="1" noChangeShapeType="1" noTextEdit="1"/>
              </p:cNvSpPr>
              <p:nvPr/>
            </p:nvSpPr>
            <p:spPr>
              <a:xfrm>
                <a:off x="6013421" y="1238268"/>
                <a:ext cx="1799532" cy="641586"/>
              </a:xfrm>
              <a:prstGeom prst="rect">
                <a:avLst/>
              </a:prstGeom>
              <a:blipFill>
                <a:blip r:embed="rId7"/>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ABF670A3-5A4E-B899-8489-62974704774E}"/>
              </a:ext>
            </a:extLst>
          </p:cNvPr>
          <p:cNvCxnSpPr/>
          <p:nvPr/>
        </p:nvCxnSpPr>
        <p:spPr bwMode="auto">
          <a:xfrm flipV="1">
            <a:off x="3858002" y="2233312"/>
            <a:ext cx="286870" cy="42134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165920CD-3A35-56B2-EAAE-84DEABB4D75D}"/>
              </a:ext>
            </a:extLst>
          </p:cNvPr>
          <p:cNvSpPr txBox="1"/>
          <p:nvPr/>
        </p:nvSpPr>
        <p:spPr>
          <a:xfrm>
            <a:off x="4054321" y="1936106"/>
            <a:ext cx="801823" cy="276999"/>
          </a:xfrm>
          <a:prstGeom prst="rect">
            <a:avLst/>
          </a:prstGeom>
          <a:noFill/>
        </p:spPr>
        <p:txBody>
          <a:bodyPr wrap="none" rtlCol="0">
            <a:spAutoFit/>
          </a:bodyPr>
          <a:lstStyle/>
          <a:p>
            <a:r>
              <a:rPr lang="en-US" sz="1200" b="1" dirty="0">
                <a:latin typeface="+mn-lt"/>
              </a:rPr>
              <a:t>0 (Rigid)</a:t>
            </a:r>
          </a:p>
        </p:txBody>
      </p:sp>
      <p:grpSp>
        <p:nvGrpSpPr>
          <p:cNvPr id="8" name="Group 7">
            <a:extLst>
              <a:ext uri="{FF2B5EF4-FFF2-40B4-BE49-F238E27FC236}">
                <a16:creationId xmlns:a16="http://schemas.microsoft.com/office/drawing/2014/main" id="{18AC8190-D242-AC2D-1AA2-1BF785EC33A0}"/>
              </a:ext>
            </a:extLst>
          </p:cNvPr>
          <p:cNvGrpSpPr/>
          <p:nvPr/>
        </p:nvGrpSpPr>
        <p:grpSpPr>
          <a:xfrm>
            <a:off x="7544568" y="2187327"/>
            <a:ext cx="3441187" cy="2603670"/>
            <a:chOff x="6581775" y="2347624"/>
            <a:chExt cx="4667671" cy="3649187"/>
          </a:xfrm>
        </p:grpSpPr>
        <p:grpSp>
          <p:nvGrpSpPr>
            <p:cNvPr id="9" name="Group 7">
              <a:extLst>
                <a:ext uri="{FF2B5EF4-FFF2-40B4-BE49-F238E27FC236}">
                  <a16:creationId xmlns:a16="http://schemas.microsoft.com/office/drawing/2014/main" id="{307449C3-E005-DFD4-92D7-156625D819A5}"/>
                </a:ext>
              </a:extLst>
            </p:cNvPr>
            <p:cNvGrpSpPr>
              <a:grpSpLocks/>
            </p:cNvGrpSpPr>
            <p:nvPr/>
          </p:nvGrpSpPr>
          <p:grpSpPr bwMode="auto">
            <a:xfrm>
              <a:off x="6581775" y="2897188"/>
              <a:ext cx="3176588" cy="2560637"/>
              <a:chOff x="8574083" y="3118951"/>
              <a:chExt cx="2745720" cy="2033280"/>
            </a:xfrm>
          </p:grpSpPr>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6EA42DC9-4361-2780-C5B5-2548D9B1C3A9}"/>
                      </a:ext>
                    </a:extLst>
                  </p14:cNvPr>
                  <p14:cNvContentPartPr/>
                  <p14:nvPr/>
                </p14:nvContentPartPr>
                <p14:xfrm>
                  <a:off x="8996003" y="3118951"/>
                  <a:ext cx="812520" cy="1605960"/>
                </p14:xfrm>
              </p:contentPart>
            </mc:Choice>
            <mc:Fallback xmlns="">
              <p:pic>
                <p:nvPicPr>
                  <p:cNvPr id="9" name="Ink 8">
                    <a:extLst>
                      <a:ext uri="{FF2B5EF4-FFF2-40B4-BE49-F238E27FC236}">
                        <a16:creationId xmlns:a16="http://schemas.microsoft.com/office/drawing/2014/main" id="{F5008872-C320-FB37-3F9D-483F60F77F0C}"/>
                      </a:ext>
                    </a:extLst>
                  </p:cNvPr>
                  <p:cNvPicPr/>
                  <p:nvPr/>
                </p:nvPicPr>
                <p:blipFill>
                  <a:blip r:embed="rId9"/>
                  <a:stretch>
                    <a:fillRect/>
                  </a:stretch>
                </p:blipFill>
                <p:spPr>
                  <a:xfrm>
                    <a:off x="8981388" y="3105518"/>
                    <a:ext cx="841128" cy="16322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20BB2A49-7C7C-64CD-1256-17E1955CC268}"/>
                      </a:ext>
                    </a:extLst>
                  </p14:cNvPr>
                  <p14:cNvContentPartPr/>
                  <p14:nvPr/>
                </p14:nvContentPartPr>
                <p14:xfrm>
                  <a:off x="9789443" y="3140911"/>
                  <a:ext cx="512640" cy="497880"/>
                </p14:xfrm>
              </p:contentPart>
            </mc:Choice>
            <mc:Fallback xmlns="">
              <p:pic>
                <p:nvPicPr>
                  <p:cNvPr id="10" name="Ink 9">
                    <a:extLst>
                      <a:ext uri="{FF2B5EF4-FFF2-40B4-BE49-F238E27FC236}">
                        <a16:creationId xmlns:a16="http://schemas.microsoft.com/office/drawing/2014/main" id="{73CE6139-BDC5-9EFF-43CC-835CCA901B35}"/>
                      </a:ext>
                    </a:extLst>
                  </p:cNvPr>
                  <p:cNvPicPr/>
                  <p:nvPr/>
                </p:nvPicPr>
                <p:blipFill>
                  <a:blip r:embed="rId11"/>
                  <a:stretch>
                    <a:fillRect/>
                  </a:stretch>
                </p:blipFill>
                <p:spPr>
                  <a:xfrm>
                    <a:off x="9774796" y="3127463"/>
                    <a:ext cx="541310" cy="52420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A128EF95-5939-2DB4-ADF4-98AF8DE60136}"/>
                      </a:ext>
                    </a:extLst>
                  </p14:cNvPr>
                  <p14:cNvContentPartPr/>
                  <p14:nvPr/>
                </p14:nvContentPartPr>
                <p14:xfrm>
                  <a:off x="8622683" y="4566151"/>
                  <a:ext cx="799920" cy="295200"/>
                </p14:xfrm>
              </p:contentPart>
            </mc:Choice>
            <mc:Fallback xmlns="">
              <p:pic>
                <p:nvPicPr>
                  <p:cNvPr id="11" name="Ink 10">
                    <a:extLst>
                      <a:ext uri="{FF2B5EF4-FFF2-40B4-BE49-F238E27FC236}">
                        <a16:creationId xmlns:a16="http://schemas.microsoft.com/office/drawing/2014/main" id="{18EB1DFF-4664-466B-BA4B-4CE65593F0A9}"/>
                      </a:ext>
                    </a:extLst>
                  </p:cNvPr>
                  <p:cNvPicPr/>
                  <p:nvPr/>
                </p:nvPicPr>
                <p:blipFill>
                  <a:blip r:embed="rId13"/>
                  <a:stretch>
                    <a:fillRect/>
                  </a:stretch>
                </p:blipFill>
                <p:spPr>
                  <a:xfrm>
                    <a:off x="8608071" y="4552707"/>
                    <a:ext cx="828522" cy="32151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CC941025-3EC3-E232-87DA-48B27A1AC874}"/>
                      </a:ext>
                    </a:extLst>
                  </p14:cNvPr>
                  <p14:cNvContentPartPr/>
                  <p14:nvPr/>
                </p14:nvContentPartPr>
                <p14:xfrm>
                  <a:off x="8574083" y="5012911"/>
                  <a:ext cx="831600" cy="139320"/>
                </p14:xfrm>
              </p:contentPart>
            </mc:Choice>
            <mc:Fallback xmlns="">
              <p:pic>
                <p:nvPicPr>
                  <p:cNvPr id="12" name="Ink 11">
                    <a:extLst>
                      <a:ext uri="{FF2B5EF4-FFF2-40B4-BE49-F238E27FC236}">
                        <a16:creationId xmlns:a16="http://schemas.microsoft.com/office/drawing/2014/main" id="{BEEEC32F-D43E-6FA9-03F0-1C7AC8550C32}"/>
                      </a:ext>
                    </a:extLst>
                  </p:cNvPr>
                  <p:cNvPicPr/>
                  <p:nvPr/>
                </p:nvPicPr>
                <p:blipFill>
                  <a:blip r:embed="rId15"/>
                  <a:stretch>
                    <a:fillRect/>
                  </a:stretch>
                </p:blipFill>
                <p:spPr>
                  <a:xfrm>
                    <a:off x="8559461" y="4999438"/>
                    <a:ext cx="860222" cy="16569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B2EFEFB1-E5FE-07BB-D8A2-D74EE7949D26}"/>
                      </a:ext>
                    </a:extLst>
                  </p14:cNvPr>
                  <p14:cNvContentPartPr/>
                  <p14:nvPr/>
                </p14:nvContentPartPr>
                <p14:xfrm>
                  <a:off x="8585243" y="4712671"/>
                  <a:ext cx="46080" cy="340200"/>
                </p14:xfrm>
              </p:contentPart>
            </mc:Choice>
            <mc:Fallback xmlns="">
              <p:pic>
                <p:nvPicPr>
                  <p:cNvPr id="13" name="Ink 12">
                    <a:extLst>
                      <a:ext uri="{FF2B5EF4-FFF2-40B4-BE49-F238E27FC236}">
                        <a16:creationId xmlns:a16="http://schemas.microsoft.com/office/drawing/2014/main" id="{8C572CA1-9990-3A7F-BB85-729958092F42}"/>
                      </a:ext>
                    </a:extLst>
                  </p:cNvPr>
                  <p:cNvPicPr/>
                  <p:nvPr/>
                </p:nvPicPr>
                <p:blipFill>
                  <a:blip r:embed="rId17"/>
                  <a:stretch>
                    <a:fillRect/>
                  </a:stretch>
                </p:blipFill>
                <p:spPr>
                  <a:xfrm>
                    <a:off x="8570995" y="4699268"/>
                    <a:ext cx="73971" cy="36643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5" name="Ink 34">
                    <a:extLst>
                      <a:ext uri="{FF2B5EF4-FFF2-40B4-BE49-F238E27FC236}">
                        <a16:creationId xmlns:a16="http://schemas.microsoft.com/office/drawing/2014/main" id="{001A2188-CF51-8756-5B31-30C63AF00D40}"/>
                      </a:ext>
                    </a:extLst>
                  </p14:cNvPr>
                  <p14:cNvContentPartPr/>
                  <p14:nvPr/>
                </p14:nvContentPartPr>
                <p14:xfrm>
                  <a:off x="9456443" y="4744711"/>
                  <a:ext cx="89640" cy="304560"/>
                </p14:xfrm>
              </p:contentPart>
            </mc:Choice>
            <mc:Fallback xmlns="">
              <p:pic>
                <p:nvPicPr>
                  <p:cNvPr id="14" name="Ink 13">
                    <a:extLst>
                      <a:ext uri="{FF2B5EF4-FFF2-40B4-BE49-F238E27FC236}">
                        <a16:creationId xmlns:a16="http://schemas.microsoft.com/office/drawing/2014/main" id="{B5E49CE6-4D53-1F3D-35F0-48D622A4301E}"/>
                      </a:ext>
                    </a:extLst>
                  </p:cNvPr>
                  <p:cNvPicPr/>
                  <p:nvPr/>
                </p:nvPicPr>
                <p:blipFill>
                  <a:blip r:embed="rId19"/>
                  <a:stretch>
                    <a:fillRect/>
                  </a:stretch>
                </p:blipFill>
                <p:spPr>
                  <a:xfrm>
                    <a:off x="9441915" y="4731296"/>
                    <a:ext cx="118078" cy="3308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6" name="Ink 35">
                    <a:extLst>
                      <a:ext uri="{FF2B5EF4-FFF2-40B4-BE49-F238E27FC236}">
                        <a16:creationId xmlns:a16="http://schemas.microsoft.com/office/drawing/2014/main" id="{D96A0051-4798-CA2F-C7DB-C4B86F09393D}"/>
                      </a:ext>
                    </a:extLst>
                  </p14:cNvPr>
                  <p14:cNvContentPartPr/>
                  <p14:nvPr/>
                </p14:nvContentPartPr>
                <p14:xfrm>
                  <a:off x="10512683" y="3746071"/>
                  <a:ext cx="390600" cy="338400"/>
                </p14:xfrm>
              </p:contentPart>
            </mc:Choice>
            <mc:Fallback xmlns="">
              <p:pic>
                <p:nvPicPr>
                  <p:cNvPr id="15" name="Ink 14">
                    <a:extLst>
                      <a:ext uri="{FF2B5EF4-FFF2-40B4-BE49-F238E27FC236}">
                        <a16:creationId xmlns:a16="http://schemas.microsoft.com/office/drawing/2014/main" id="{27AB7149-57BD-3D24-3730-C338A218CE44}"/>
                      </a:ext>
                    </a:extLst>
                  </p:cNvPr>
                  <p:cNvPicPr/>
                  <p:nvPr/>
                </p:nvPicPr>
                <p:blipFill>
                  <a:blip r:embed="rId21"/>
                  <a:stretch>
                    <a:fillRect/>
                  </a:stretch>
                </p:blipFill>
                <p:spPr>
                  <a:xfrm>
                    <a:off x="10498078" y="3732661"/>
                    <a:ext cx="419188" cy="36465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CD9DFCD0-909A-22F1-24CD-914EB5819E5A}"/>
                      </a:ext>
                    </a:extLst>
                  </p14:cNvPr>
                  <p14:cNvContentPartPr/>
                  <p14:nvPr/>
                </p14:nvContentPartPr>
                <p14:xfrm>
                  <a:off x="10262843" y="3534391"/>
                  <a:ext cx="363240" cy="350280"/>
                </p14:xfrm>
              </p:contentPart>
            </mc:Choice>
            <mc:Fallback xmlns="">
              <p:pic>
                <p:nvPicPr>
                  <p:cNvPr id="16" name="Ink 15">
                    <a:extLst>
                      <a:ext uri="{FF2B5EF4-FFF2-40B4-BE49-F238E27FC236}">
                        <a16:creationId xmlns:a16="http://schemas.microsoft.com/office/drawing/2014/main" id="{CFEDE693-360C-2DD0-E2BD-8DD781E79285}"/>
                      </a:ext>
                    </a:extLst>
                  </p:cNvPr>
                  <p:cNvPicPr/>
                  <p:nvPr/>
                </p:nvPicPr>
                <p:blipFill>
                  <a:blip r:embed="rId23"/>
                  <a:stretch>
                    <a:fillRect/>
                  </a:stretch>
                </p:blipFill>
                <p:spPr>
                  <a:xfrm>
                    <a:off x="10248226" y="3520963"/>
                    <a:ext cx="391851" cy="37656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8" name="Ink 37">
                    <a:extLst>
                      <a:ext uri="{FF2B5EF4-FFF2-40B4-BE49-F238E27FC236}">
                        <a16:creationId xmlns:a16="http://schemas.microsoft.com/office/drawing/2014/main" id="{447E9BBE-ED70-8EFA-81C0-8599CA685118}"/>
                      </a:ext>
                    </a:extLst>
                  </p14:cNvPr>
                  <p14:cNvContentPartPr/>
                  <p14:nvPr/>
                </p14:nvContentPartPr>
                <p14:xfrm>
                  <a:off x="10764323" y="3768751"/>
                  <a:ext cx="555480" cy="1201320"/>
                </p14:xfrm>
              </p:contentPart>
            </mc:Choice>
            <mc:Fallback xmlns="">
              <p:pic>
                <p:nvPicPr>
                  <p:cNvPr id="17" name="Ink 16">
                    <a:extLst>
                      <a:ext uri="{FF2B5EF4-FFF2-40B4-BE49-F238E27FC236}">
                        <a16:creationId xmlns:a16="http://schemas.microsoft.com/office/drawing/2014/main" id="{2868D2B7-F10B-645B-205D-EBE20C562793}"/>
                      </a:ext>
                    </a:extLst>
                  </p:cNvPr>
                  <p:cNvPicPr/>
                  <p:nvPr/>
                </p:nvPicPr>
                <p:blipFill>
                  <a:blip r:embed="rId25"/>
                  <a:stretch>
                    <a:fillRect/>
                  </a:stretch>
                </p:blipFill>
                <p:spPr>
                  <a:xfrm>
                    <a:off x="10749713" y="3755317"/>
                    <a:ext cx="584078" cy="122761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0" name="Ink 9">
                  <a:extLst>
                    <a:ext uri="{FF2B5EF4-FFF2-40B4-BE49-F238E27FC236}">
                      <a16:creationId xmlns:a16="http://schemas.microsoft.com/office/drawing/2014/main" id="{0C2910EC-5F70-5BAC-81FF-3D8EAB378963}"/>
                    </a:ext>
                  </a:extLst>
                </p14:cNvPr>
                <p14:cNvContentPartPr/>
                <p14:nvPr/>
              </p14:nvContentPartPr>
              <p14:xfrm>
                <a:off x="9706846" y="3939904"/>
                <a:ext cx="453600" cy="1569240"/>
              </p14:xfrm>
            </p:contentPart>
          </mc:Choice>
          <mc:Fallback xmlns="">
            <p:pic>
              <p:nvPicPr>
                <p:cNvPr id="10" name="Ink 9">
                  <a:extLst>
                    <a:ext uri="{FF2B5EF4-FFF2-40B4-BE49-F238E27FC236}">
                      <a16:creationId xmlns:a16="http://schemas.microsoft.com/office/drawing/2014/main" id="{0C2910EC-5F70-5BAC-81FF-3D8EAB378963}"/>
                    </a:ext>
                  </a:extLst>
                </p:cNvPr>
                <p:cNvPicPr/>
                <p:nvPr/>
              </p:nvPicPr>
              <p:blipFill>
                <a:blip r:embed="rId27"/>
                <a:stretch>
                  <a:fillRect/>
                </a:stretch>
              </p:blipFill>
              <p:spPr>
                <a:xfrm>
                  <a:off x="9683922" y="3916189"/>
                  <a:ext cx="498472" cy="161566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 name="Ink 10">
                  <a:extLst>
                    <a:ext uri="{FF2B5EF4-FFF2-40B4-BE49-F238E27FC236}">
                      <a16:creationId xmlns:a16="http://schemas.microsoft.com/office/drawing/2014/main" id="{85469188-B3CA-0B16-3D8F-17CC71A8D46F}"/>
                    </a:ext>
                  </a:extLst>
                </p14:cNvPr>
                <p14:cNvContentPartPr/>
                <p14:nvPr/>
              </p14:nvContentPartPr>
              <p14:xfrm>
                <a:off x="10093486" y="5422384"/>
                <a:ext cx="1155960" cy="203040"/>
              </p14:xfrm>
            </p:contentPart>
          </mc:Choice>
          <mc:Fallback xmlns="">
            <p:pic>
              <p:nvPicPr>
                <p:cNvPr id="11" name="Ink 10">
                  <a:extLst>
                    <a:ext uri="{FF2B5EF4-FFF2-40B4-BE49-F238E27FC236}">
                      <a16:creationId xmlns:a16="http://schemas.microsoft.com/office/drawing/2014/main" id="{85469188-B3CA-0B16-3D8F-17CC71A8D46F}"/>
                    </a:ext>
                  </a:extLst>
                </p:cNvPr>
                <p:cNvPicPr/>
                <p:nvPr/>
              </p:nvPicPr>
              <p:blipFill>
                <a:blip r:embed="rId29"/>
                <a:stretch>
                  <a:fillRect/>
                </a:stretch>
              </p:blipFill>
              <p:spPr>
                <a:xfrm>
                  <a:off x="10070552" y="5398645"/>
                  <a:ext cx="1200852" cy="24950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Ink 11">
                  <a:extLst>
                    <a:ext uri="{FF2B5EF4-FFF2-40B4-BE49-F238E27FC236}">
                      <a16:creationId xmlns:a16="http://schemas.microsoft.com/office/drawing/2014/main" id="{BC019480-168D-C946-C905-F7A0BB958B12}"/>
                    </a:ext>
                  </a:extLst>
                </p14:cNvPr>
                <p14:cNvContentPartPr/>
                <p14:nvPr/>
              </p14:nvContentPartPr>
              <p14:xfrm>
                <a:off x="9798646" y="4419424"/>
                <a:ext cx="1271160" cy="743040"/>
              </p14:xfrm>
            </p:contentPart>
          </mc:Choice>
          <mc:Fallback xmlns="">
            <p:pic>
              <p:nvPicPr>
                <p:cNvPr id="12" name="Ink 11">
                  <a:extLst>
                    <a:ext uri="{FF2B5EF4-FFF2-40B4-BE49-F238E27FC236}">
                      <a16:creationId xmlns:a16="http://schemas.microsoft.com/office/drawing/2014/main" id="{BC019480-168D-C946-C905-F7A0BB958B12}"/>
                    </a:ext>
                  </a:extLst>
                </p:cNvPr>
                <p:cNvPicPr/>
                <p:nvPr/>
              </p:nvPicPr>
              <p:blipFill>
                <a:blip r:embed="rId31"/>
                <a:stretch>
                  <a:fillRect/>
                </a:stretch>
              </p:blipFill>
              <p:spPr>
                <a:xfrm>
                  <a:off x="9775703" y="4395764"/>
                  <a:ext cx="1316070" cy="78935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 name="Ink 12">
                  <a:extLst>
                    <a:ext uri="{FF2B5EF4-FFF2-40B4-BE49-F238E27FC236}">
                      <a16:creationId xmlns:a16="http://schemas.microsoft.com/office/drawing/2014/main" id="{32805C54-0713-9C20-F847-6D5DBB34F03D}"/>
                    </a:ext>
                  </a:extLst>
                </p14:cNvPr>
                <p14:cNvContentPartPr/>
                <p14:nvPr/>
              </p14:nvContentPartPr>
              <p14:xfrm>
                <a:off x="9257926" y="2811304"/>
                <a:ext cx="1495080" cy="285480"/>
              </p14:xfrm>
            </p:contentPart>
          </mc:Choice>
          <mc:Fallback xmlns="">
            <p:pic>
              <p:nvPicPr>
                <p:cNvPr id="13" name="Ink 12">
                  <a:extLst>
                    <a:ext uri="{FF2B5EF4-FFF2-40B4-BE49-F238E27FC236}">
                      <a16:creationId xmlns:a16="http://schemas.microsoft.com/office/drawing/2014/main" id="{32805C54-0713-9C20-F847-6D5DBB34F03D}"/>
                    </a:ext>
                  </a:extLst>
                </p:cNvPr>
                <p:cNvPicPr/>
                <p:nvPr/>
              </p:nvPicPr>
              <p:blipFill>
                <a:blip r:embed="rId33"/>
                <a:stretch>
                  <a:fillRect/>
                </a:stretch>
              </p:blipFill>
              <p:spPr>
                <a:xfrm>
                  <a:off x="9234985" y="2787682"/>
                  <a:ext cx="1539986" cy="33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 name="Ink 13">
                  <a:extLst>
                    <a:ext uri="{FF2B5EF4-FFF2-40B4-BE49-F238E27FC236}">
                      <a16:creationId xmlns:a16="http://schemas.microsoft.com/office/drawing/2014/main" id="{582314F2-1DF0-92EB-ACCD-813D0573DEF3}"/>
                    </a:ext>
                  </a:extLst>
                </p14:cNvPr>
                <p14:cNvContentPartPr/>
                <p14:nvPr/>
              </p14:nvContentPartPr>
              <p14:xfrm>
                <a:off x="8609926" y="2934064"/>
                <a:ext cx="764640" cy="545400"/>
              </p14:xfrm>
            </p:contentPart>
          </mc:Choice>
          <mc:Fallback xmlns="">
            <p:pic>
              <p:nvPicPr>
                <p:cNvPr id="14" name="Ink 13">
                  <a:extLst>
                    <a:ext uri="{FF2B5EF4-FFF2-40B4-BE49-F238E27FC236}">
                      <a16:creationId xmlns:a16="http://schemas.microsoft.com/office/drawing/2014/main" id="{582314F2-1DF0-92EB-ACCD-813D0573DEF3}"/>
                    </a:ext>
                  </a:extLst>
                </p:cNvPr>
                <p:cNvPicPr/>
                <p:nvPr/>
              </p:nvPicPr>
              <p:blipFill>
                <a:blip r:embed="rId35"/>
                <a:stretch>
                  <a:fillRect/>
                </a:stretch>
              </p:blipFill>
              <p:spPr>
                <a:xfrm>
                  <a:off x="8587006" y="2910395"/>
                  <a:ext cx="809504" cy="5917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Ink 14">
                  <a:extLst>
                    <a:ext uri="{FF2B5EF4-FFF2-40B4-BE49-F238E27FC236}">
                      <a16:creationId xmlns:a16="http://schemas.microsoft.com/office/drawing/2014/main" id="{CBF4EBE8-473D-8260-E582-29AA16521139}"/>
                    </a:ext>
                  </a:extLst>
                </p14:cNvPr>
                <p14:cNvContentPartPr/>
                <p14:nvPr/>
              </p14:nvContentPartPr>
              <p14:xfrm>
                <a:off x="9146773" y="3841851"/>
                <a:ext cx="1236240" cy="2154960"/>
              </p14:xfrm>
            </p:contentPart>
          </mc:Choice>
          <mc:Fallback xmlns="">
            <p:pic>
              <p:nvPicPr>
                <p:cNvPr id="15" name="Ink 14">
                  <a:extLst>
                    <a:ext uri="{FF2B5EF4-FFF2-40B4-BE49-F238E27FC236}">
                      <a16:creationId xmlns:a16="http://schemas.microsoft.com/office/drawing/2014/main" id="{CBF4EBE8-473D-8260-E582-29AA16521139}"/>
                    </a:ext>
                  </a:extLst>
                </p:cNvPr>
                <p:cNvPicPr/>
                <p:nvPr/>
              </p:nvPicPr>
              <p:blipFill>
                <a:blip r:embed="rId37"/>
                <a:stretch>
                  <a:fillRect/>
                </a:stretch>
              </p:blipFill>
              <p:spPr>
                <a:xfrm>
                  <a:off x="9123862" y="3818131"/>
                  <a:ext cx="1281088" cy="220139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 name="Ink 15">
                  <a:extLst>
                    <a:ext uri="{FF2B5EF4-FFF2-40B4-BE49-F238E27FC236}">
                      <a16:creationId xmlns:a16="http://schemas.microsoft.com/office/drawing/2014/main" id="{1B146A56-DEC6-27BD-BB5A-61BFC0135723}"/>
                    </a:ext>
                  </a:extLst>
                </p14:cNvPr>
                <p14:cNvContentPartPr/>
                <p14:nvPr/>
              </p14:nvContentPartPr>
              <p14:xfrm>
                <a:off x="8089006" y="2347624"/>
                <a:ext cx="1357560" cy="416880"/>
              </p14:xfrm>
            </p:contentPart>
          </mc:Choice>
          <mc:Fallback xmlns="">
            <p:pic>
              <p:nvPicPr>
                <p:cNvPr id="16" name="Ink 15">
                  <a:extLst>
                    <a:ext uri="{FF2B5EF4-FFF2-40B4-BE49-F238E27FC236}">
                      <a16:creationId xmlns:a16="http://schemas.microsoft.com/office/drawing/2014/main" id="{1B146A56-DEC6-27BD-BB5A-61BFC0135723}"/>
                    </a:ext>
                  </a:extLst>
                </p:cNvPr>
                <p:cNvPicPr/>
                <p:nvPr/>
              </p:nvPicPr>
              <p:blipFill>
                <a:blip r:embed="rId39"/>
                <a:stretch>
                  <a:fillRect/>
                </a:stretch>
              </p:blipFill>
              <p:spPr>
                <a:xfrm>
                  <a:off x="8066079" y="2323874"/>
                  <a:ext cx="1402438" cy="46336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 name="Ink 16">
                  <a:extLst>
                    <a:ext uri="{FF2B5EF4-FFF2-40B4-BE49-F238E27FC236}">
                      <a16:creationId xmlns:a16="http://schemas.microsoft.com/office/drawing/2014/main" id="{2B60FAB9-8EFF-D066-634D-E3B5B71516EB}"/>
                    </a:ext>
                  </a:extLst>
                </p14:cNvPr>
                <p14:cNvContentPartPr/>
                <p14:nvPr/>
              </p14:nvContentPartPr>
              <p14:xfrm>
                <a:off x="8260006" y="2632024"/>
                <a:ext cx="373320" cy="904320"/>
              </p14:xfrm>
            </p:contentPart>
          </mc:Choice>
          <mc:Fallback xmlns="">
            <p:pic>
              <p:nvPicPr>
                <p:cNvPr id="17" name="Ink 16">
                  <a:extLst>
                    <a:ext uri="{FF2B5EF4-FFF2-40B4-BE49-F238E27FC236}">
                      <a16:creationId xmlns:a16="http://schemas.microsoft.com/office/drawing/2014/main" id="{2B60FAB9-8EFF-D066-634D-E3B5B71516EB}"/>
                    </a:ext>
                  </a:extLst>
                </p:cNvPr>
                <p:cNvPicPr/>
                <p:nvPr/>
              </p:nvPicPr>
              <p:blipFill>
                <a:blip r:embed="rId41"/>
                <a:stretch>
                  <a:fillRect/>
                </a:stretch>
              </p:blipFill>
              <p:spPr>
                <a:xfrm>
                  <a:off x="8237219" y="2608306"/>
                  <a:ext cx="417924" cy="950747"/>
                </a:xfrm>
                <a:prstGeom prst="rect">
                  <a:avLst/>
                </a:prstGeom>
              </p:spPr>
            </p:pic>
          </mc:Fallback>
        </mc:AlternateContent>
      </p:grpSp>
    </p:spTree>
    <p:extLst>
      <p:ext uri="{BB962C8B-B14F-4D97-AF65-F5344CB8AC3E}">
        <p14:creationId xmlns:p14="http://schemas.microsoft.com/office/powerpoint/2010/main" val="225739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9261-74C4-5BED-9DF3-773B3B960D67}"/>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DC7815D2-584D-FFD6-EC8B-BC047CE9943F}"/>
              </a:ext>
            </a:extLst>
          </p:cNvPr>
          <p:cNvSpPr>
            <a:spLocks noGrp="1" noChangeArrowheads="1"/>
          </p:cNvSpPr>
          <p:nvPr>
            <p:ph type="title"/>
          </p:nvPr>
        </p:nvSpPr>
        <p:spPr/>
        <p:txBody>
          <a:bodyPr/>
          <a:lstStyle/>
          <a:p>
            <a:r>
              <a:rPr lang="en-US" altLang="en-US" dirty="0"/>
              <a:t>Jacobian Propagation to the Tip of the Tool - </a:t>
            </a:r>
            <a:r>
              <a:rPr lang="en-US" altLang="en-US" dirty="0">
                <a:solidFill>
                  <a:srgbClr val="FF0000"/>
                </a:solidFill>
              </a:rPr>
              <a:t>Velocities</a:t>
            </a:r>
            <a:r>
              <a:rPr lang="en-US" altLang="en-US" dirty="0"/>
              <a:t>  </a:t>
            </a:r>
          </a:p>
        </p:txBody>
      </p:sp>
      <mc:AlternateContent xmlns:mc="http://schemas.openxmlformats.org/markup-compatibility/2006" xmlns:a14="http://schemas.microsoft.com/office/drawing/2010/main">
        <mc:Choice Requires="a14">
          <p:sp>
            <p:nvSpPr>
              <p:cNvPr id="38915" name="Content Placeholder 1">
                <a:extLst>
                  <a:ext uri="{FF2B5EF4-FFF2-40B4-BE49-F238E27FC236}">
                    <a16:creationId xmlns:a16="http://schemas.microsoft.com/office/drawing/2014/main" id="{83E16F9F-B1E5-4C9C-2E9D-E9A9B6119C35}"/>
                  </a:ext>
                </a:extLst>
              </p:cNvPr>
              <p:cNvSpPr>
                <a:spLocks noGrp="1"/>
              </p:cNvSpPr>
              <p:nvPr>
                <p:ph idx="1"/>
              </p:nvPr>
            </p:nvSpPr>
            <p:spPr>
              <a:xfrm>
                <a:off x="868363" y="1371600"/>
                <a:ext cx="10342002" cy="4716463"/>
              </a:xfrm>
            </p:spPr>
            <p:txBody>
              <a:bodyPr/>
              <a:lstStyle/>
              <a:p>
                <a:r>
                  <a:rPr lang="en-US" altLang="en-US" dirty="0"/>
                  <a:t>Expressing the equations in a back propagation fashion given the linear and angular velocities in frame {</a:t>
                </a:r>
                <a:r>
                  <a:rPr lang="en-US" altLang="en-US" dirty="0" err="1"/>
                  <a:t>i</a:t>
                </a:r>
                <a:r>
                  <a:rPr lang="en-US" altLang="en-US" dirty="0"/>
                  <a:t>} or frame {w} as a function of the linear and angular velocities in frame {i+1} or frame {T}</a:t>
                </a:r>
              </a:p>
              <a:p>
                <a:r>
                  <a:rPr lang="en-US" sz="1600" dirty="0">
                    <a:latin typeface="+mj-lt"/>
                  </a:rPr>
                  <a:t>Finding expressions for </a:t>
                </a:r>
                <a14:m>
                  <m:oMath xmlns:m="http://schemas.openxmlformats.org/officeDocument/2006/math">
                    <m:sSub>
                      <m:sSubPr>
                        <m:ctrlPr>
                          <a:rPr lang="en-US" sz="1600" b="0" i="1" smtClean="0">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b="0" i="1" smtClean="0">
                                <a:latin typeface="Cambria Math" panose="02040503050406030204" pitchFamily="18" charset="0"/>
                              </a:rPr>
                              <m:t> </m:t>
                            </m:r>
                          </m:sub>
                          <m:sup>
                            <m:r>
                              <a:rPr lang="en-US" sz="1600" b="0" i="1" smtClean="0">
                                <a:latin typeface="Cambria Math" panose="02040503050406030204" pitchFamily="18" charset="0"/>
                              </a:rPr>
                              <m:t>𝑖</m:t>
                            </m:r>
                          </m:sup>
                          <m:e>
                            <m:r>
                              <a:rPr lang="en-US" sz="1600" b="0" i="1" smtClean="0">
                                <a:latin typeface="Cambria Math" panose="02040503050406030204" pitchFamily="18" charset="0"/>
                              </a:rPr>
                              <m:t>𝜔</m:t>
                            </m:r>
                          </m:e>
                        </m:sPre>
                      </m:e>
                      <m:sub>
                        <m:r>
                          <a:rPr lang="en-US" sz="1600" b="0" i="1" smtClean="0">
                            <a:latin typeface="Cambria Math" panose="02040503050406030204" pitchFamily="18" charset="0"/>
                          </a:rPr>
                          <m:t>𝑖</m:t>
                        </m:r>
                      </m:sub>
                    </m:sSub>
                  </m:oMath>
                </a14:m>
                <a:r>
                  <a:rPr lang="en-US" sz="1600" dirty="0">
                    <a:latin typeface="+mj-lt"/>
                  </a:rPr>
                  <a:t> and </a:t>
                </a:r>
                <a14:m>
                  <m:oMath xmlns:m="http://schemas.openxmlformats.org/officeDocument/2006/math">
                    <m:sSub>
                      <m:sSubPr>
                        <m:ctrlPr>
                          <a:rPr lang="en-US" sz="1600" i="1">
                            <a:latin typeface="Cambria Math" panose="02040503050406030204" pitchFamily="18" charset="0"/>
                          </a:rPr>
                        </m:ctrlPr>
                      </m:sSubPr>
                      <m:e>
                        <m:sPre>
                          <m:sPrePr>
                            <m:ctrlPr>
                              <a:rPr lang="en-US" sz="1600" i="1" smtClean="0">
                                <a:latin typeface="Cambria Math" panose="02040503050406030204" pitchFamily="18" charset="0"/>
                              </a:rPr>
                            </m:ctrlPr>
                          </m:sPrePr>
                          <m:sub>
                            <m:r>
                              <a:rPr lang="en-US" sz="1600" i="1">
                                <a:latin typeface="Cambria Math" panose="02040503050406030204" pitchFamily="18" charset="0"/>
                              </a:rPr>
                              <m:t> </m:t>
                            </m:r>
                          </m:sub>
                          <m:sup>
                            <m:r>
                              <a:rPr lang="en-US" sz="1600" i="1">
                                <a:latin typeface="Cambria Math" panose="02040503050406030204" pitchFamily="18" charset="0"/>
                              </a:rPr>
                              <m:t>𝑖</m:t>
                            </m:r>
                          </m:sup>
                          <m:e>
                            <m:r>
                              <a:rPr lang="en-US" sz="1600" b="0" i="1" smtClean="0">
                                <a:latin typeface="Cambria Math" panose="02040503050406030204" pitchFamily="18" charset="0"/>
                              </a:rPr>
                              <m:t>𝑣</m:t>
                            </m:r>
                          </m:e>
                        </m:sPre>
                      </m:e>
                      <m:sub>
                        <m:r>
                          <a:rPr lang="en-US" sz="1600" i="1">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a:latin typeface="+mj-lt"/>
                  </a:rPr>
                  <a:t> Multiply both sides of the equation by </a:t>
                </a:r>
                <a14:m>
                  <m:oMath xmlns:m="http://schemas.openxmlformats.org/officeDocument/2006/math">
                    <m:sPre>
                      <m:sPrePr>
                        <m:ctrlPr>
                          <a:rPr lang="en-US" sz="1600" i="1">
                            <a:latin typeface="Cambria Math" panose="02040503050406030204" pitchFamily="18" charset="0"/>
                          </a:rPr>
                        </m:ctrlPr>
                      </m:sPrePr>
                      <m:sub>
                        <m:r>
                          <a:rPr lang="en-US" sz="1600" i="1">
                            <a:latin typeface="Cambria Math" panose="02040503050406030204" pitchFamily="18" charset="0"/>
                          </a:rPr>
                          <m:t>𝑖</m:t>
                        </m:r>
                        <m:r>
                          <a:rPr lang="en-US" sz="1600" b="0" i="1" smtClean="0">
                            <a:latin typeface="Cambria Math" panose="02040503050406030204" pitchFamily="18" charset="0"/>
                          </a:rPr>
                          <m:t>+1</m:t>
                        </m:r>
                      </m:sub>
                      <m:sup>
                        <m:r>
                          <a:rPr lang="en-US" sz="1600" i="1">
                            <a:latin typeface="Cambria Math" panose="02040503050406030204" pitchFamily="18" charset="0"/>
                          </a:rPr>
                          <m:t>𝑖</m:t>
                        </m:r>
                      </m:sup>
                      <m:e>
                        <m:r>
                          <a:rPr lang="en-US" sz="1600" i="1">
                            <a:latin typeface="Cambria Math" panose="02040503050406030204" pitchFamily="18" charset="0"/>
                          </a:rPr>
                          <m:t>𝑅</m:t>
                        </m:r>
                      </m:e>
                    </m:sPre>
                  </m:oMath>
                </a14:m>
                <a:endParaRPr lang="en-US" sz="1600" dirty="0">
                  <a:latin typeface="+mj-lt"/>
                </a:endParaRPr>
              </a:p>
              <a:p>
                <a:endParaRPr lang="en-US" altLang="en-US" dirty="0"/>
              </a:p>
              <a:p>
                <a:endParaRPr lang="en-US" altLang="en-US" dirty="0"/>
              </a:p>
              <a:p>
                <a:endParaRPr lang="en-US" altLang="en-US" dirty="0"/>
              </a:p>
              <a:p>
                <a:endParaRPr lang="en-US" altLang="en-US" dirty="0"/>
              </a:p>
              <a:p>
                <a:endParaRPr lang="en-US" altLang="en-US" dirty="0"/>
              </a:p>
              <a:p>
                <a:r>
                  <a:rPr lang="en-US" altLang="en-US" dirty="0"/>
                  <a:t>Resulting in vector form </a:t>
                </a:r>
              </a:p>
              <a:p>
                <a:endParaRPr lang="en-US" altLang="en-US" dirty="0"/>
              </a:p>
              <a:p>
                <a:endParaRPr lang="en-US" altLang="en-US" dirty="0"/>
              </a:p>
              <a:p>
                <a:endParaRPr lang="en-US" altLang="en-US" dirty="0"/>
              </a:p>
              <a:p>
                <a:r>
                  <a:rPr lang="en-US" altLang="en-US" dirty="0"/>
                  <a:t>and a matrix form </a:t>
                </a:r>
              </a:p>
              <a:p>
                <a:pPr marL="0" indent="0">
                  <a:buNone/>
                </a:pPr>
                <a:endParaRPr lang="en-US" altLang="en-US" dirty="0"/>
              </a:p>
              <a:p>
                <a:endParaRPr lang="en-US" altLang="en-US" dirty="0"/>
              </a:p>
              <a:p>
                <a:endParaRPr lang="en-US" altLang="en-US" dirty="0"/>
              </a:p>
              <a:p>
                <a:pPr marL="0" indent="0">
                  <a:buNone/>
                </a:pPr>
                <a:endParaRPr lang="en-US" altLang="en-US" dirty="0"/>
              </a:p>
              <a:p>
                <a:pPr marL="0" indent="0">
                  <a:buNone/>
                </a:pPr>
                <a:r>
                  <a:rPr lang="en-US" altLang="en-US" dirty="0"/>
                  <a:t>  </a:t>
                </a:r>
              </a:p>
            </p:txBody>
          </p:sp>
        </mc:Choice>
        <mc:Fallback xmlns="">
          <p:sp>
            <p:nvSpPr>
              <p:cNvPr id="38915" name="Content Placeholder 1">
                <a:extLst>
                  <a:ext uri="{FF2B5EF4-FFF2-40B4-BE49-F238E27FC236}">
                    <a16:creationId xmlns:a16="http://schemas.microsoft.com/office/drawing/2014/main" id="{83E16F9F-B1E5-4C9C-2E9D-E9A9B6119C35}"/>
                  </a:ext>
                </a:extLst>
              </p:cNvPr>
              <p:cNvSpPr>
                <a:spLocks noGrp="1" noRot="1" noChangeAspect="1" noMove="1" noResize="1" noEditPoints="1" noAdjustHandles="1" noChangeArrowheads="1" noChangeShapeType="1" noTextEdit="1"/>
              </p:cNvSpPr>
              <p:nvPr>
                <p:ph idx="1"/>
              </p:nvPr>
            </p:nvSpPr>
            <p:spPr>
              <a:xfrm>
                <a:off x="868363" y="1371600"/>
                <a:ext cx="10342002" cy="4716463"/>
              </a:xfrm>
              <a:blipFill>
                <a:blip r:embed="rId3"/>
                <a:stretch>
                  <a:fillRect l="-236" t="-388"/>
                </a:stretch>
              </a:blipFill>
            </p:spPr>
            <p:txBody>
              <a:bodyPr/>
              <a:lstStyle/>
              <a:p>
                <a:r>
                  <a:rPr lang="en-US">
                    <a:noFill/>
                  </a:rPr>
                  <a:t> </a:t>
                </a:r>
              </a:p>
            </p:txBody>
          </p:sp>
        </mc:Fallback>
      </mc:AlternateContent>
      <p:sp>
        <p:nvSpPr>
          <p:cNvPr id="185" name="Footer Placeholder 2">
            <a:extLst>
              <a:ext uri="{FF2B5EF4-FFF2-40B4-BE49-F238E27FC236}">
                <a16:creationId xmlns:a16="http://schemas.microsoft.com/office/drawing/2014/main" id="{2A9F8EAB-F51B-255E-86E7-4BB368B2E30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094" name="Picture 2" descr="http://brand.ucla.edu/wp-content/uploads/2013/08/ucla-logotype-main-11.jpg">
            <a:extLst>
              <a:ext uri="{FF2B5EF4-FFF2-40B4-BE49-F238E27FC236}">
                <a16:creationId xmlns:a16="http://schemas.microsoft.com/office/drawing/2014/main" id="{5EE16606-F44E-82B0-F964-2A2FEC130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633B94-AE70-4735-C9BC-85E0F0D7E53C}"/>
                  </a:ext>
                </a:extLst>
              </p:cNvPr>
              <p:cNvSpPr txBox="1"/>
              <p:nvPr/>
            </p:nvSpPr>
            <p:spPr>
              <a:xfrm>
                <a:off x="3789936" y="2366629"/>
                <a:ext cx="3358596" cy="42934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𝜔</m:t>
                              </m:r>
                            </m:e>
                          </m:sPre>
                        </m:e>
                        <m:sub>
                          <m:r>
                            <a:rPr lang="en-US" sz="2000" i="1">
                              <a:latin typeface="Cambria Math" panose="02040503050406030204" pitchFamily="18" charset="0"/>
                            </a:rPr>
                            <m:t>𝑖</m:t>
                          </m:r>
                          <m:r>
                            <a:rPr lang="en-US" sz="2000" i="1">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b="0" i="1" smtClean="0">
                              <a:latin typeface="Cambria Math" panose="02040503050406030204" pitchFamily="18" charset="0"/>
                            </a:rPr>
                            <m:t>+1</m:t>
                          </m:r>
                        </m:sup>
                        <m:e>
                          <m:r>
                            <a:rPr lang="en-US" sz="2000" i="1">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𝜔</m:t>
                              </m:r>
                            </m:e>
                          </m:sPre>
                        </m:e>
                        <m:sub>
                          <m:r>
                            <a:rPr lang="en-US" sz="2000" i="1">
                              <a:latin typeface="Cambria Math" panose="02040503050406030204" pitchFamily="18" charset="0"/>
                            </a:rPr>
                            <m:t>𝑖</m:t>
                          </m:r>
                        </m:sub>
                      </m:sSub>
                    </m:oMath>
                  </m:oMathPara>
                </a14:m>
                <a:endParaRPr lang="en-US" sz="2000" dirty="0"/>
              </a:p>
            </p:txBody>
          </p:sp>
        </mc:Choice>
        <mc:Fallback xmlns="">
          <p:sp>
            <p:nvSpPr>
              <p:cNvPr id="2" name="TextBox 1">
                <a:extLst>
                  <a:ext uri="{FF2B5EF4-FFF2-40B4-BE49-F238E27FC236}">
                    <a16:creationId xmlns:a16="http://schemas.microsoft.com/office/drawing/2014/main" id="{7F633B94-AE70-4735-C9BC-85E0F0D7E53C}"/>
                  </a:ext>
                </a:extLst>
              </p:cNvPr>
              <p:cNvSpPr txBox="1">
                <a:spLocks noRot="1" noChangeAspect="1" noMove="1" noResize="1" noEditPoints="1" noAdjustHandles="1" noChangeArrowheads="1" noChangeShapeType="1" noTextEdit="1"/>
              </p:cNvSpPr>
              <p:nvPr/>
            </p:nvSpPr>
            <p:spPr>
              <a:xfrm>
                <a:off x="3789936" y="2366629"/>
                <a:ext cx="3358596" cy="429348"/>
              </a:xfrm>
              <a:prstGeom prst="rect">
                <a:avLst/>
              </a:prstGeom>
              <a:blipFill>
                <a:blip r:embed="rId5"/>
                <a:stretch>
                  <a:fillRect b="-4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E490DDE-12F4-5C40-BA8A-E9D83CEB7B2A}"/>
                  </a:ext>
                </a:extLst>
              </p:cNvPr>
              <p:cNvSpPr txBox="1"/>
              <p:nvPr/>
            </p:nvSpPr>
            <p:spPr>
              <a:xfrm>
                <a:off x="3665431" y="3024577"/>
                <a:ext cx="5169576" cy="44582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2000" i="1" smtClean="0">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b="0" i="1" smtClean="0">
                                  <a:latin typeface="Cambria Math" panose="02040503050406030204" pitchFamily="18" charset="0"/>
                                </a:rPr>
                                <m:t>𝑣</m:t>
                              </m:r>
                            </m:e>
                          </m:sPre>
                        </m:e>
                        <m:sub>
                          <m:r>
                            <a:rPr lang="en-US" sz="2000" i="1">
                              <a:latin typeface="Cambria Math" panose="02040503050406030204" pitchFamily="18" charset="0"/>
                            </a:rPr>
                            <m:t>𝑖</m:t>
                          </m:r>
                          <m:r>
                            <a:rPr lang="en-US" sz="2000" i="1">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sPre>
                        <m:sPrePr>
                          <m:ctrlPr>
                            <a:rPr lang="en-US" sz="2000" i="1">
                              <a:latin typeface="Cambria Math" panose="02040503050406030204" pitchFamily="18" charset="0"/>
                            </a:rPr>
                          </m:ctrlPr>
                        </m:sPrePr>
                        <m:sub>
                          <m:r>
                            <a:rPr lang="en-US" sz="2000" i="1">
                              <a:latin typeface="Cambria Math" panose="02040503050406030204" pitchFamily="18" charset="0"/>
                            </a:rPr>
                            <m:t>𝑖</m:t>
                          </m:r>
                        </m:sub>
                        <m:sup>
                          <m:r>
                            <a:rPr lang="en-US" sz="2000" i="1">
                              <a:latin typeface="Cambria Math" panose="02040503050406030204" pitchFamily="18" charset="0"/>
                            </a:rPr>
                            <m:t>𝑖</m:t>
                          </m:r>
                          <m:r>
                            <a:rPr lang="en-US" sz="2000" b="0" i="1" smtClean="0">
                              <a:latin typeface="Cambria Math" panose="02040503050406030204" pitchFamily="18" charset="0"/>
                            </a:rPr>
                            <m:t>+1</m:t>
                          </m:r>
                        </m:sup>
                        <m:e>
                          <m:r>
                            <a:rPr lang="en-US" sz="2000" i="1">
                              <a:latin typeface="Cambria Math" panose="02040503050406030204" pitchFamily="18" charset="0"/>
                            </a:rPr>
                            <m:t>𝑅</m:t>
                          </m:r>
                        </m:e>
                      </m:sPre>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𝑣</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𝜔</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e>
                      </m:d>
                    </m:oMath>
                  </m:oMathPara>
                </a14:m>
                <a:endParaRPr lang="en-US" sz="2000" dirty="0"/>
              </a:p>
            </p:txBody>
          </p:sp>
        </mc:Choice>
        <mc:Fallback xmlns="">
          <p:sp>
            <p:nvSpPr>
              <p:cNvPr id="4" name="TextBox 3">
                <a:extLst>
                  <a:ext uri="{FF2B5EF4-FFF2-40B4-BE49-F238E27FC236}">
                    <a16:creationId xmlns:a16="http://schemas.microsoft.com/office/drawing/2014/main" id="{BE490DDE-12F4-5C40-BA8A-E9D83CEB7B2A}"/>
                  </a:ext>
                </a:extLst>
              </p:cNvPr>
              <p:cNvSpPr txBox="1">
                <a:spLocks noRot="1" noChangeAspect="1" noMove="1" noResize="1" noEditPoints="1" noAdjustHandles="1" noChangeArrowheads="1" noChangeShapeType="1" noTextEdit="1"/>
              </p:cNvSpPr>
              <p:nvPr/>
            </p:nvSpPr>
            <p:spPr>
              <a:xfrm>
                <a:off x="3665431" y="3024577"/>
                <a:ext cx="5169576" cy="445828"/>
              </a:xfrm>
              <a:prstGeom prst="rect">
                <a:avLst/>
              </a:prstGeom>
              <a:blipFill>
                <a:blip r:embed="rId6"/>
                <a:stretch>
                  <a:fillRect b="-137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77C2AE-3DE8-1279-680B-D72CD0E74EEF}"/>
              </a:ext>
            </a:extLst>
          </p:cNvPr>
          <p:cNvSpPr/>
          <p:nvPr/>
        </p:nvSpPr>
        <p:spPr bwMode="auto">
          <a:xfrm>
            <a:off x="3925597" y="2366629"/>
            <a:ext cx="519875" cy="449262"/>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pitchFamily="18" charset="0"/>
            </a:endParaRPr>
          </a:p>
        </p:txBody>
      </p:sp>
      <p:sp>
        <p:nvSpPr>
          <p:cNvPr id="22" name="Rectangle 21">
            <a:extLst>
              <a:ext uri="{FF2B5EF4-FFF2-40B4-BE49-F238E27FC236}">
                <a16:creationId xmlns:a16="http://schemas.microsoft.com/office/drawing/2014/main" id="{58D519FA-B0BC-D17A-E155-9A2447965F5C}"/>
              </a:ext>
            </a:extLst>
          </p:cNvPr>
          <p:cNvSpPr/>
          <p:nvPr/>
        </p:nvSpPr>
        <p:spPr bwMode="auto">
          <a:xfrm>
            <a:off x="5620883" y="2382797"/>
            <a:ext cx="519875" cy="449262"/>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pitchFamily="18" charset="0"/>
            </a:endParaRPr>
          </a:p>
        </p:txBody>
      </p:sp>
      <p:sp>
        <p:nvSpPr>
          <p:cNvPr id="25" name="Rectangle 24">
            <a:extLst>
              <a:ext uri="{FF2B5EF4-FFF2-40B4-BE49-F238E27FC236}">
                <a16:creationId xmlns:a16="http://schemas.microsoft.com/office/drawing/2014/main" id="{3B50556C-51D6-F6C9-4273-28D87190E791}"/>
              </a:ext>
            </a:extLst>
          </p:cNvPr>
          <p:cNvSpPr/>
          <p:nvPr/>
        </p:nvSpPr>
        <p:spPr bwMode="auto">
          <a:xfrm>
            <a:off x="3925597" y="3043522"/>
            <a:ext cx="519875" cy="449262"/>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pitchFamily="18" charset="0"/>
            </a:endParaRPr>
          </a:p>
        </p:txBody>
      </p:sp>
      <p:sp>
        <p:nvSpPr>
          <p:cNvPr id="26" name="Rectangle 25">
            <a:extLst>
              <a:ext uri="{FF2B5EF4-FFF2-40B4-BE49-F238E27FC236}">
                <a16:creationId xmlns:a16="http://schemas.microsoft.com/office/drawing/2014/main" id="{2958105E-1C2A-F73E-884A-8CDEBB3F2DDD}"/>
              </a:ext>
            </a:extLst>
          </p:cNvPr>
          <p:cNvSpPr/>
          <p:nvPr/>
        </p:nvSpPr>
        <p:spPr bwMode="auto">
          <a:xfrm>
            <a:off x="5561580" y="3030076"/>
            <a:ext cx="519875" cy="449262"/>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9C7E1A5-3BAA-DFB4-1E26-7DDE7A3D5553}"/>
                  </a:ext>
                </a:extLst>
              </p:cNvPr>
              <p:cNvSpPr txBox="1"/>
              <p:nvPr/>
            </p:nvSpPr>
            <p:spPr>
              <a:xfrm>
                <a:off x="3852688" y="4055688"/>
                <a:ext cx="2497680" cy="42934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𝜔</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smtClean="0">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i="1">
                                  <a:latin typeface="Cambria Math" panose="02040503050406030204" pitchFamily="18" charset="0"/>
                                </a:rPr>
                                <m:t>𝜔</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m:oMathPara>
                </a14:m>
                <a:endParaRPr lang="en-US" sz="2000" dirty="0"/>
              </a:p>
            </p:txBody>
          </p:sp>
        </mc:Choice>
        <mc:Fallback xmlns="">
          <p:sp>
            <p:nvSpPr>
              <p:cNvPr id="27" name="TextBox 26">
                <a:extLst>
                  <a:ext uri="{FF2B5EF4-FFF2-40B4-BE49-F238E27FC236}">
                    <a16:creationId xmlns:a16="http://schemas.microsoft.com/office/drawing/2014/main" id="{A9C7E1A5-3BAA-DFB4-1E26-7DDE7A3D5553}"/>
                  </a:ext>
                </a:extLst>
              </p:cNvPr>
              <p:cNvSpPr txBox="1">
                <a:spLocks noRot="1" noChangeAspect="1" noMove="1" noResize="1" noEditPoints="1" noAdjustHandles="1" noChangeArrowheads="1" noChangeShapeType="1" noTextEdit="1"/>
              </p:cNvSpPr>
              <p:nvPr/>
            </p:nvSpPr>
            <p:spPr>
              <a:xfrm>
                <a:off x="3852688" y="4055688"/>
                <a:ext cx="2497680" cy="429348"/>
              </a:xfrm>
              <a:prstGeom prst="rect">
                <a:avLst/>
              </a:prstGeom>
              <a:blipFill>
                <a:blip r:embed="rId7"/>
                <a:stretch>
                  <a:fillRect b="-4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59E6560-7BFD-DEE7-AEBA-20B1EC9FEDED}"/>
                  </a:ext>
                </a:extLst>
              </p:cNvPr>
              <p:cNvSpPr txBox="1"/>
              <p:nvPr/>
            </p:nvSpPr>
            <p:spPr>
              <a:xfrm>
                <a:off x="3853802" y="4448954"/>
                <a:ext cx="3935430" cy="42934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𝑣</m:t>
                              </m:r>
                            </m:e>
                          </m:sPre>
                        </m:e>
                        <m:sub>
                          <m:r>
                            <a:rPr lang="en-US" sz="2000" i="1">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i="1" smtClean="0">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i="1">
                                  <a:latin typeface="Cambria Math" panose="02040503050406030204" pitchFamily="18" charset="0"/>
                                </a:rPr>
                                <m:t>+1</m:t>
                              </m:r>
                            </m:sup>
                            <m:e>
                              <m:r>
                                <a:rPr lang="en-US" sz="2000" b="0" i="1" smtClean="0">
                                  <a:latin typeface="Cambria Math" panose="02040503050406030204" pitchFamily="18" charset="0"/>
                                </a:rPr>
                                <m:t>𝑣</m:t>
                              </m:r>
                            </m:e>
                          </m:sPre>
                        </m:e>
                        <m:sub>
                          <m:r>
                            <a:rPr lang="en-US" sz="2000" i="1">
                              <a:latin typeface="Cambria Math" panose="02040503050406030204" pitchFamily="18" charset="0"/>
                            </a:rPr>
                            <m:t>𝑖</m:t>
                          </m:r>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𝜔</m:t>
                              </m:r>
                            </m:e>
                          </m:sPre>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m:oMathPara>
                </a14:m>
                <a:endParaRPr lang="en-US" sz="2000" dirty="0"/>
              </a:p>
            </p:txBody>
          </p:sp>
        </mc:Choice>
        <mc:Fallback xmlns="">
          <p:sp>
            <p:nvSpPr>
              <p:cNvPr id="28" name="TextBox 27">
                <a:extLst>
                  <a:ext uri="{FF2B5EF4-FFF2-40B4-BE49-F238E27FC236}">
                    <a16:creationId xmlns:a16="http://schemas.microsoft.com/office/drawing/2014/main" id="{659E6560-7BFD-DEE7-AEBA-20B1EC9FEDED}"/>
                  </a:ext>
                </a:extLst>
              </p:cNvPr>
              <p:cNvSpPr txBox="1">
                <a:spLocks noRot="1" noChangeAspect="1" noMove="1" noResize="1" noEditPoints="1" noAdjustHandles="1" noChangeArrowheads="1" noChangeShapeType="1" noTextEdit="1"/>
              </p:cNvSpPr>
              <p:nvPr/>
            </p:nvSpPr>
            <p:spPr>
              <a:xfrm>
                <a:off x="3853802" y="4448954"/>
                <a:ext cx="3935430" cy="429348"/>
              </a:xfrm>
              <a:prstGeom prst="rect">
                <a:avLst/>
              </a:prstGeom>
              <a:blipFill>
                <a:blip r:embed="rId8"/>
                <a:stretch>
                  <a:fillRect b="-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8C8D43-BA48-BD23-A0F3-4B0470D2558F}"/>
                  </a:ext>
                </a:extLst>
              </p:cNvPr>
              <p:cNvSpPr txBox="1"/>
              <p:nvPr/>
            </p:nvSpPr>
            <p:spPr>
              <a:xfrm>
                <a:off x="3366147" y="5207381"/>
                <a:ext cx="4297907" cy="71821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𝑣</m:t>
                                        </m:r>
                                      </m:e>
                                    </m:sPre>
                                  </m:e>
                                  <m:sub>
                                    <m:r>
                                      <a:rPr lang="en-US" sz="2000" i="1">
                                        <a:latin typeface="Cambria Math" panose="02040503050406030204" pitchFamily="18" charset="0"/>
                                      </a:rPr>
                                      <m:t>𝑖</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𝜔</m:t>
                                        </m:r>
                                      </m:e>
                                    </m:sPre>
                                  </m:e>
                                  <m:sub>
                                    <m:r>
                                      <a:rPr lang="en-US" sz="2000" i="1">
                                        <a:latin typeface="Cambria Math" panose="02040503050406030204" pitchFamily="18" charset="0"/>
                                      </a:rPr>
                                      <m:t>𝑖</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Pre>
                                  <m:sPrePr>
                                    <m:ctrlPr>
                                      <a:rPr lang="en-US" sz="2000" i="1">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e>
                              <m:e>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e>
                            </m:mr>
                            <m:mr>
                              <m:e>
                                <m:r>
                                  <a:rPr lang="en-US" sz="2000" b="0" i="1" smtClean="0">
                                    <a:latin typeface="Cambria Math" panose="02040503050406030204" pitchFamily="18" charset="0"/>
                                  </a:rPr>
                                  <m:t>0</m:t>
                                </m:r>
                              </m:e>
                              <m:e>
                                <m:sPre>
                                  <m:sPrePr>
                                    <m:ctrlPr>
                                      <a:rPr lang="en-US" sz="2000" i="1">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e>
                            </m:mr>
                          </m:m>
                        </m:e>
                      </m:d>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𝑣</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𝜔</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e>
                            </m:mr>
                          </m:m>
                        </m:e>
                      </m:d>
                    </m:oMath>
                  </m:oMathPara>
                </a14:m>
                <a:endParaRPr lang="en-US" sz="2000" dirty="0"/>
              </a:p>
            </p:txBody>
          </p:sp>
        </mc:Choice>
        <mc:Fallback xmlns="">
          <p:sp>
            <p:nvSpPr>
              <p:cNvPr id="29" name="TextBox 28">
                <a:extLst>
                  <a:ext uri="{FF2B5EF4-FFF2-40B4-BE49-F238E27FC236}">
                    <a16:creationId xmlns:a16="http://schemas.microsoft.com/office/drawing/2014/main" id="{D48C8D43-BA48-BD23-A0F3-4B0470D2558F}"/>
                  </a:ext>
                </a:extLst>
              </p:cNvPr>
              <p:cNvSpPr txBox="1">
                <a:spLocks noRot="1" noChangeAspect="1" noMove="1" noResize="1" noEditPoints="1" noAdjustHandles="1" noChangeArrowheads="1" noChangeShapeType="1" noTextEdit="1"/>
              </p:cNvSpPr>
              <p:nvPr/>
            </p:nvSpPr>
            <p:spPr>
              <a:xfrm>
                <a:off x="3366147" y="5207381"/>
                <a:ext cx="4297907" cy="71821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042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FFD38-A492-E30C-68DF-9FED25DDC451}"/>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712E8EFC-A227-3F47-06DE-9EAD8E01F1A2}"/>
              </a:ext>
            </a:extLst>
          </p:cNvPr>
          <p:cNvSpPr>
            <a:spLocks noGrp="1" noChangeArrowheads="1"/>
          </p:cNvSpPr>
          <p:nvPr>
            <p:ph type="title"/>
          </p:nvPr>
        </p:nvSpPr>
        <p:spPr/>
        <p:txBody>
          <a:bodyPr/>
          <a:lstStyle/>
          <a:p>
            <a:r>
              <a:rPr lang="en-US" altLang="en-US" dirty="0"/>
              <a:t>Jacobian Propagation to the Tip of the Tool – </a:t>
            </a:r>
            <a:r>
              <a:rPr lang="en-US" altLang="en-US" dirty="0">
                <a:solidFill>
                  <a:srgbClr val="FF0000"/>
                </a:solidFill>
              </a:rPr>
              <a:t>Velocities - </a:t>
            </a:r>
            <a:r>
              <a:rPr lang="en-US" altLang="en-US" dirty="0">
                <a:solidFill>
                  <a:srgbClr val="00B050"/>
                </a:solidFill>
              </a:rPr>
              <a:t>Summary</a:t>
            </a:r>
          </a:p>
        </p:txBody>
      </p:sp>
      <p:sp>
        <p:nvSpPr>
          <p:cNvPr id="38915" name="Content Placeholder 1">
            <a:extLst>
              <a:ext uri="{FF2B5EF4-FFF2-40B4-BE49-F238E27FC236}">
                <a16:creationId xmlns:a16="http://schemas.microsoft.com/office/drawing/2014/main" id="{66EA46F1-B4CB-6A81-7C79-AEF51568D641}"/>
              </a:ext>
            </a:extLst>
          </p:cNvPr>
          <p:cNvSpPr>
            <a:spLocks noGrp="1"/>
          </p:cNvSpPr>
          <p:nvPr>
            <p:ph idx="1"/>
          </p:nvPr>
        </p:nvSpPr>
        <p:spPr>
          <a:xfrm>
            <a:off x="868363" y="1371600"/>
            <a:ext cx="5227637" cy="4716463"/>
          </a:xfrm>
        </p:spPr>
        <p:txBody>
          <a:bodyPr/>
          <a:lstStyle/>
          <a:p>
            <a:r>
              <a:rPr lang="en-US" altLang="en-US" dirty="0"/>
              <a:t>Preform the following replacement of indexes </a:t>
            </a:r>
          </a:p>
          <a:p>
            <a:endParaRPr lang="en-US" sz="1600" dirty="0">
              <a:latin typeface="+mj-lt"/>
            </a:endParaRPr>
          </a:p>
          <a:p>
            <a:pPr marL="0" indent="0">
              <a:buNone/>
            </a:pPr>
            <a:endParaRPr lang="en-US" altLang="en-US" dirty="0"/>
          </a:p>
          <a:p>
            <a:r>
              <a:rPr lang="en-US" altLang="en-US" dirty="0"/>
              <a:t>Resulting in vector form </a:t>
            </a:r>
          </a:p>
          <a:p>
            <a:endParaRPr lang="en-US" altLang="en-US" dirty="0"/>
          </a:p>
          <a:p>
            <a:endParaRPr lang="en-US" altLang="en-US" dirty="0"/>
          </a:p>
          <a:p>
            <a:endParaRPr lang="en-US" altLang="en-US" dirty="0"/>
          </a:p>
          <a:p>
            <a:endParaRPr lang="en-US" altLang="en-US" dirty="0"/>
          </a:p>
          <a:p>
            <a:r>
              <a:rPr lang="en-US" altLang="en-US" dirty="0"/>
              <a:t>and a matrix form </a:t>
            </a:r>
          </a:p>
          <a:p>
            <a:pPr marL="0" indent="0">
              <a:buNone/>
            </a:pPr>
            <a:endParaRPr lang="en-US" altLang="en-US" dirty="0"/>
          </a:p>
          <a:p>
            <a:endParaRPr lang="en-US" altLang="en-US" dirty="0"/>
          </a:p>
          <a:p>
            <a:endParaRPr lang="en-US" altLang="en-US" dirty="0"/>
          </a:p>
          <a:p>
            <a:pPr marL="0" indent="0">
              <a:buNone/>
            </a:pPr>
            <a:endParaRPr lang="en-US" altLang="en-US" dirty="0"/>
          </a:p>
          <a:p>
            <a:pPr marL="0" indent="0">
              <a:buNone/>
            </a:pPr>
            <a:r>
              <a:rPr lang="en-US" altLang="en-US" dirty="0"/>
              <a:t>  </a:t>
            </a:r>
          </a:p>
        </p:txBody>
      </p:sp>
      <p:sp>
        <p:nvSpPr>
          <p:cNvPr id="185" name="Footer Placeholder 2">
            <a:extLst>
              <a:ext uri="{FF2B5EF4-FFF2-40B4-BE49-F238E27FC236}">
                <a16:creationId xmlns:a16="http://schemas.microsoft.com/office/drawing/2014/main" id="{0759D869-DE53-F03F-7CAF-9F191AF9634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094" name="Picture 2" descr="http://brand.ucla.edu/wp-content/uploads/2013/08/ucla-logotype-main-11.jpg">
            <a:extLst>
              <a:ext uri="{FF2B5EF4-FFF2-40B4-BE49-F238E27FC236}">
                <a16:creationId xmlns:a16="http://schemas.microsoft.com/office/drawing/2014/main" id="{5BC3218F-E077-F074-6C4F-119657454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15CAEC7-64A1-0348-36FE-4E0BC3E5C93B}"/>
                  </a:ext>
                </a:extLst>
              </p:cNvPr>
              <p:cNvSpPr txBox="1"/>
              <p:nvPr/>
            </p:nvSpPr>
            <p:spPr>
              <a:xfrm>
                <a:off x="1263924" y="2685586"/>
                <a:ext cx="2497680" cy="416974"/>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6</m:t>
                              </m:r>
                            </m:sup>
                            <m:e>
                              <m:r>
                                <a:rPr lang="en-US" sz="2000" i="1">
                                  <a:latin typeface="Cambria Math" panose="02040503050406030204" pitchFamily="18" charset="0"/>
                                </a:rPr>
                                <m:t>𝜔</m:t>
                              </m:r>
                            </m:e>
                          </m:sPre>
                        </m:e>
                        <m:sub>
                          <m:r>
                            <a:rPr lang="en-US" sz="2000" b="0" i="1" smtClean="0">
                              <a:latin typeface="Cambria Math" panose="02040503050406030204" pitchFamily="18" charset="0"/>
                            </a:rPr>
                            <m:t>6</m:t>
                          </m:r>
                        </m:sub>
                      </m:sSub>
                      <m:r>
                        <a:rPr lang="en-US" sz="2000" b="0" i="1" smtClean="0">
                          <a:latin typeface="Cambria Math" panose="02040503050406030204" pitchFamily="18" charset="0"/>
                        </a:rPr>
                        <m:t>=</m:t>
                      </m:r>
                      <m:sPre>
                        <m:sPrePr>
                          <m:ctrlPr>
                            <a:rPr lang="en-US" sz="2000" i="1" smtClean="0">
                              <a:latin typeface="Cambria Math" panose="02040503050406030204" pitchFamily="18" charset="0"/>
                            </a:rPr>
                          </m:ctrlPr>
                        </m:sPrePr>
                        <m:sub>
                          <m:r>
                            <a:rPr lang="en-US" sz="2000" i="1" smtClean="0">
                              <a:latin typeface="Cambria Math" panose="02040503050406030204" pitchFamily="18" charset="0"/>
                            </a:rPr>
                            <m:t>𝑇</m:t>
                          </m:r>
                        </m:sub>
                        <m:sup>
                          <m:r>
                            <a:rPr lang="en-US" sz="2000" b="0" i="1" smtClean="0">
                              <a:latin typeface="Cambria Math" panose="02040503050406030204" pitchFamily="18" charset="0"/>
                            </a:rPr>
                            <m:t>6</m:t>
                          </m:r>
                        </m:sup>
                        <m:e>
                          <m:r>
                            <a:rPr lang="en-US" sz="2000" i="1">
                              <a:latin typeface="Cambria Math" panose="02040503050406030204" pitchFamily="18" charset="0"/>
                            </a:rPr>
                            <m:t>𝑅</m:t>
                          </m:r>
                        </m:e>
                      </m:sPre>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𝑇</m:t>
                              </m:r>
                            </m:sup>
                            <m:e>
                              <m:r>
                                <a:rPr lang="en-US" sz="2000" i="1">
                                  <a:latin typeface="Cambria Math" panose="02040503050406030204" pitchFamily="18" charset="0"/>
                                </a:rPr>
                                <m:t>𝜔</m:t>
                              </m:r>
                            </m:e>
                          </m:sPre>
                        </m:e>
                        <m:sub>
                          <m:r>
                            <a:rPr lang="en-US" sz="2000" b="0" i="1" smtClean="0">
                              <a:latin typeface="Cambria Math" panose="02040503050406030204" pitchFamily="18" charset="0"/>
                            </a:rPr>
                            <m:t>𝑇</m:t>
                          </m:r>
                        </m:sub>
                      </m:sSub>
                    </m:oMath>
                  </m:oMathPara>
                </a14:m>
                <a:endParaRPr lang="en-US" sz="2000" dirty="0"/>
              </a:p>
            </p:txBody>
          </p:sp>
        </mc:Choice>
        <mc:Fallback xmlns="">
          <p:sp>
            <p:nvSpPr>
              <p:cNvPr id="27" name="TextBox 26">
                <a:extLst>
                  <a:ext uri="{FF2B5EF4-FFF2-40B4-BE49-F238E27FC236}">
                    <a16:creationId xmlns:a16="http://schemas.microsoft.com/office/drawing/2014/main" id="{215CAEC7-64A1-0348-36FE-4E0BC3E5C93B}"/>
                  </a:ext>
                </a:extLst>
              </p:cNvPr>
              <p:cNvSpPr txBox="1">
                <a:spLocks noRot="1" noChangeAspect="1" noMove="1" noResize="1" noEditPoints="1" noAdjustHandles="1" noChangeArrowheads="1" noChangeShapeType="1" noTextEdit="1"/>
              </p:cNvSpPr>
              <p:nvPr/>
            </p:nvSpPr>
            <p:spPr>
              <a:xfrm>
                <a:off x="1263924" y="2685586"/>
                <a:ext cx="2497680" cy="416974"/>
              </a:xfrm>
              <a:prstGeom prst="rect">
                <a:avLst/>
              </a:prstGeom>
              <a:blipFill>
                <a:blip r:embed="rId4"/>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AB9F939-CD7A-3F8E-1A51-6AB93559CAB1}"/>
                  </a:ext>
                </a:extLst>
              </p:cNvPr>
              <p:cNvSpPr txBox="1"/>
              <p:nvPr/>
            </p:nvSpPr>
            <p:spPr>
              <a:xfrm>
                <a:off x="1263924" y="3122673"/>
                <a:ext cx="3935430" cy="416974"/>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6</m:t>
                              </m:r>
                            </m:sup>
                            <m:e>
                              <m:r>
                                <a:rPr lang="en-US" sz="2000" i="1">
                                  <a:latin typeface="Cambria Math" panose="02040503050406030204" pitchFamily="18" charset="0"/>
                                </a:rPr>
                                <m:t>𝑣</m:t>
                              </m:r>
                            </m:e>
                          </m:sPre>
                        </m:e>
                        <m:sub>
                          <m:r>
                            <a:rPr lang="en-US" sz="2000" b="0" i="1" smtClean="0">
                              <a:latin typeface="Cambria Math" panose="02040503050406030204" pitchFamily="18" charset="0"/>
                            </a:rPr>
                            <m:t>6</m:t>
                          </m:r>
                        </m:sub>
                      </m:sSub>
                      <m:r>
                        <a:rPr lang="en-US" sz="2000" b="0" i="1" smtClean="0">
                          <a:latin typeface="Cambria Math" panose="02040503050406030204" pitchFamily="18" charset="0"/>
                        </a:rPr>
                        <m:t>=</m:t>
                      </m:r>
                      <m:sPre>
                        <m:sPrePr>
                          <m:ctrlPr>
                            <a:rPr lang="en-US" sz="2000" i="1" smtClean="0">
                              <a:latin typeface="Cambria Math" panose="02040503050406030204" pitchFamily="18" charset="0"/>
                            </a:rPr>
                          </m:ctrlPr>
                        </m:sPrePr>
                        <m:sub>
                          <m:r>
                            <a:rPr lang="en-US" sz="2000" i="1" smtClean="0">
                              <a:latin typeface="Cambria Math" panose="02040503050406030204" pitchFamily="18" charset="0"/>
                            </a:rPr>
                            <m:t>𝑇</m:t>
                          </m:r>
                        </m:sub>
                        <m:sup>
                          <m:r>
                            <a:rPr lang="en-US" sz="2000" b="0" i="1" smtClean="0">
                              <a:latin typeface="Cambria Math" panose="02040503050406030204" pitchFamily="18" charset="0"/>
                            </a:rPr>
                            <m:t>6</m:t>
                          </m:r>
                        </m:sup>
                        <m:e>
                          <m:r>
                            <a:rPr lang="en-US" sz="2000" i="1">
                              <a:latin typeface="Cambria Math" panose="02040503050406030204" pitchFamily="18" charset="0"/>
                            </a:rPr>
                            <m:t>𝑅</m:t>
                          </m:r>
                        </m:e>
                      </m:sPre>
                      <m:r>
                        <a:rPr lang="en-US" sz="2000" b="0" i="1" smtClean="0">
                          <a:latin typeface="Cambria Math" panose="02040503050406030204" pitchFamily="18" charset="0"/>
                        </a:rPr>
                        <m:t> </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𝑣</m:t>
                              </m:r>
                            </m:e>
                          </m:sPre>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6</m:t>
                              </m:r>
                            </m:sup>
                            <m:e>
                              <m:r>
                                <a:rPr lang="en-US" sz="2000" i="1">
                                  <a:latin typeface="Cambria Math" panose="02040503050406030204" pitchFamily="18" charset="0"/>
                                </a:rPr>
                                <m:t>𝜔</m:t>
                              </m:r>
                            </m:e>
                          </m:sPre>
                        </m:e>
                        <m:sub>
                          <m:r>
                            <a:rPr lang="en-US" sz="2000" b="0" i="1" smtClean="0">
                              <a:latin typeface="Cambria Math" panose="02040503050406030204" pitchFamily="18" charset="0"/>
                            </a:rPr>
                            <m:t>6</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6</m:t>
                              </m:r>
                            </m:sup>
                            <m:e>
                              <m:r>
                                <a:rPr lang="en-US" sz="2000" i="1">
                                  <a:latin typeface="Cambria Math" panose="02040503050406030204" pitchFamily="18" charset="0"/>
                                </a:rPr>
                                <m:t>𝑃</m:t>
                              </m:r>
                            </m:e>
                          </m:sPre>
                        </m:e>
                        <m:sub>
                          <m:r>
                            <a:rPr lang="en-US" sz="2000" b="0" i="1" smtClean="0">
                              <a:latin typeface="Cambria Math" panose="02040503050406030204" pitchFamily="18" charset="0"/>
                            </a:rPr>
                            <m:t>𝑇</m:t>
                          </m:r>
                        </m:sub>
                      </m:sSub>
                    </m:oMath>
                  </m:oMathPara>
                </a14:m>
                <a:endParaRPr lang="en-US" sz="2000" dirty="0"/>
              </a:p>
            </p:txBody>
          </p:sp>
        </mc:Choice>
        <mc:Fallback xmlns="">
          <p:sp>
            <p:nvSpPr>
              <p:cNvPr id="28" name="TextBox 27">
                <a:extLst>
                  <a:ext uri="{FF2B5EF4-FFF2-40B4-BE49-F238E27FC236}">
                    <a16:creationId xmlns:a16="http://schemas.microsoft.com/office/drawing/2014/main" id="{FAB9F939-CD7A-3F8E-1A51-6AB93559CAB1}"/>
                  </a:ext>
                </a:extLst>
              </p:cNvPr>
              <p:cNvSpPr txBox="1">
                <a:spLocks noRot="1" noChangeAspect="1" noMove="1" noResize="1" noEditPoints="1" noAdjustHandles="1" noChangeArrowheads="1" noChangeShapeType="1" noTextEdit="1"/>
              </p:cNvSpPr>
              <p:nvPr/>
            </p:nvSpPr>
            <p:spPr>
              <a:xfrm>
                <a:off x="1263924" y="3122673"/>
                <a:ext cx="3935430" cy="4169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31F3C91-B0B0-E374-59D8-F9F811573D55}"/>
                  </a:ext>
                </a:extLst>
              </p:cNvPr>
              <p:cNvSpPr txBox="1"/>
              <p:nvPr/>
            </p:nvSpPr>
            <p:spPr>
              <a:xfrm>
                <a:off x="1263924" y="4568028"/>
                <a:ext cx="3719672" cy="6865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6</m:t>
                                        </m:r>
                                      </m:sup>
                                      <m:e>
                                        <m:r>
                                          <a:rPr lang="en-US" sz="2000" b="0" i="1" smtClean="0">
                                            <a:latin typeface="Cambria Math" panose="02040503050406030204" pitchFamily="18" charset="0"/>
                                          </a:rPr>
                                          <m:t>𝑣</m:t>
                                        </m:r>
                                      </m:e>
                                    </m:sPre>
                                  </m:e>
                                  <m:sub>
                                    <m:r>
                                      <a:rPr lang="en-US" sz="2000" b="0" i="1" smtClean="0">
                                        <a:latin typeface="Cambria Math" panose="02040503050406030204" pitchFamily="18" charset="0"/>
                                      </a:rPr>
                                      <m:t>6</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6</m:t>
                                        </m:r>
                                      </m:sup>
                                      <m:e>
                                        <m:r>
                                          <a:rPr lang="en-US" sz="2000" b="0" i="1" smtClean="0">
                                            <a:latin typeface="Cambria Math" panose="02040503050406030204" pitchFamily="18" charset="0"/>
                                          </a:rPr>
                                          <m:t>𝜔</m:t>
                                        </m:r>
                                      </m:e>
                                    </m:sPre>
                                  </m:e>
                                  <m:sub>
                                    <m:r>
                                      <a:rPr lang="en-US" sz="2000" b="0" i="1" smtClean="0">
                                        <a:latin typeface="Cambria Math" panose="02040503050406030204" pitchFamily="18" charset="0"/>
                                      </a:rPr>
                                      <m:t>6</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Pre>
                                  <m:sPrePr>
                                    <m:ctrlPr>
                                      <a:rPr lang="en-US" sz="2000" i="1">
                                        <a:latin typeface="Cambria Math" panose="02040503050406030204" pitchFamily="18" charset="0"/>
                                      </a:rPr>
                                    </m:ctrlPr>
                                  </m:sPrePr>
                                  <m:sub>
                                    <m:r>
                                      <a:rPr lang="en-US" sz="2000" i="1" smtClean="0">
                                        <a:latin typeface="Cambria Math" panose="02040503050406030204" pitchFamily="18" charset="0"/>
                                      </a:rPr>
                                      <m:t>𝑇</m:t>
                                    </m:r>
                                  </m:sub>
                                  <m:sup>
                                    <m:r>
                                      <a:rPr lang="en-US" sz="2000" b="0" i="1" smtClean="0">
                                        <a:latin typeface="Cambria Math" panose="02040503050406030204" pitchFamily="18" charset="0"/>
                                      </a:rPr>
                                      <m:t>6</m:t>
                                    </m:r>
                                  </m:sup>
                                  <m:e>
                                    <m:r>
                                      <a:rPr lang="en-US" sz="2000" i="1">
                                        <a:latin typeface="Cambria Math" panose="02040503050406030204" pitchFamily="18" charset="0"/>
                                      </a:rPr>
                                      <m:t>𝑅</m:t>
                                    </m:r>
                                  </m:e>
                                </m:sPre>
                              </m:e>
                              <m:e>
                                <m:r>
                                  <a:rPr lang="en-US" sz="2000" b="0" i="1" smtClean="0">
                                    <a:latin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6</m:t>
                                        </m:r>
                                      </m:sup>
                                      <m:e>
                                        <m:r>
                                          <a:rPr lang="en-US" sz="2000" i="1">
                                            <a:latin typeface="Cambria Math" panose="02040503050406030204" pitchFamily="18" charset="0"/>
                                          </a:rPr>
                                          <m:t>𝑃</m:t>
                                        </m:r>
                                      </m:e>
                                    </m:sPre>
                                  </m:e>
                                  <m:sub>
                                    <m:r>
                                      <a:rPr lang="en-US" sz="2000" b="0" i="1" smtClean="0">
                                        <a:latin typeface="Cambria Math" panose="02040503050406030204" pitchFamily="18" charset="0"/>
                                      </a:rPr>
                                      <m:t>𝑇</m:t>
                                    </m:r>
                                  </m:sub>
                                </m:sSub>
                              </m:e>
                            </m:mr>
                            <m:mr>
                              <m:e>
                                <m:r>
                                  <a:rPr lang="en-US" sz="2000" b="0" i="1" smtClean="0">
                                    <a:latin typeface="Cambria Math" panose="02040503050406030204" pitchFamily="18" charset="0"/>
                                  </a:rPr>
                                  <m:t>0</m:t>
                                </m:r>
                              </m:e>
                              <m:e>
                                <m:sPre>
                                  <m:sPrePr>
                                    <m:ctrlPr>
                                      <a:rPr lang="en-US" sz="2000" i="1">
                                        <a:latin typeface="Cambria Math" panose="02040503050406030204" pitchFamily="18" charset="0"/>
                                      </a:rPr>
                                    </m:ctrlPr>
                                  </m:sPrePr>
                                  <m:sub>
                                    <m:r>
                                      <a:rPr lang="en-US" sz="2000" i="1" smtClean="0">
                                        <a:latin typeface="Cambria Math" panose="02040503050406030204" pitchFamily="18" charset="0"/>
                                      </a:rPr>
                                      <m:t>𝑇</m:t>
                                    </m:r>
                                  </m:sub>
                                  <m:sup>
                                    <m:r>
                                      <a:rPr lang="en-US" sz="2000" b="0" i="1" smtClean="0">
                                        <a:latin typeface="Cambria Math" panose="02040503050406030204" pitchFamily="18" charset="0"/>
                                      </a:rPr>
                                      <m:t>6</m:t>
                                    </m:r>
                                  </m:sup>
                                  <m:e>
                                    <m:r>
                                      <a:rPr lang="en-US" sz="2000" i="1">
                                        <a:latin typeface="Cambria Math" panose="02040503050406030204" pitchFamily="18" charset="0"/>
                                      </a:rPr>
                                      <m:t>𝑅</m:t>
                                    </m:r>
                                  </m:e>
                                </m:sPre>
                              </m:e>
                            </m:mr>
                          </m:m>
                        </m:e>
                      </m:d>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𝑣</m:t>
                                        </m:r>
                                      </m:e>
                                    </m:sPre>
                                  </m:e>
                                  <m:sub>
                                    <m:r>
                                      <a:rPr lang="en-US" sz="2000" b="0" i="1" smtClean="0">
                                        <a:latin typeface="Cambria Math" panose="02040503050406030204" pitchFamily="18" charset="0"/>
                                      </a:rPr>
                                      <m:t>𝑇</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𝜔</m:t>
                                        </m:r>
                                      </m:e>
                                    </m:sPre>
                                  </m:e>
                                  <m:sub>
                                    <m:r>
                                      <a:rPr lang="en-US" sz="2000" b="0" i="1" smtClean="0">
                                        <a:latin typeface="Cambria Math" panose="02040503050406030204" pitchFamily="18" charset="0"/>
                                      </a:rPr>
                                      <m:t>𝑇</m:t>
                                    </m:r>
                                  </m:sub>
                                </m:sSub>
                              </m:e>
                            </m:mr>
                          </m:m>
                        </m:e>
                      </m:d>
                    </m:oMath>
                  </m:oMathPara>
                </a14:m>
                <a:endParaRPr lang="en-US" sz="2000" dirty="0"/>
              </a:p>
            </p:txBody>
          </p:sp>
        </mc:Choice>
        <mc:Fallback xmlns="">
          <p:sp>
            <p:nvSpPr>
              <p:cNvPr id="29" name="TextBox 28">
                <a:extLst>
                  <a:ext uri="{FF2B5EF4-FFF2-40B4-BE49-F238E27FC236}">
                    <a16:creationId xmlns:a16="http://schemas.microsoft.com/office/drawing/2014/main" id="{731F3C91-B0B0-E374-59D8-F9F811573D55}"/>
                  </a:ext>
                </a:extLst>
              </p:cNvPr>
              <p:cNvSpPr txBox="1">
                <a:spLocks noRot="1" noChangeAspect="1" noMove="1" noResize="1" noEditPoints="1" noAdjustHandles="1" noChangeArrowheads="1" noChangeShapeType="1" noTextEdit="1"/>
              </p:cNvSpPr>
              <p:nvPr/>
            </p:nvSpPr>
            <p:spPr>
              <a:xfrm>
                <a:off x="1263924" y="4568028"/>
                <a:ext cx="3719672" cy="68653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280F54A-53C1-7B16-3354-CF422D54209C}"/>
                  </a:ext>
                </a:extLst>
              </p:cNvPr>
              <p:cNvSpPr txBox="1"/>
              <p:nvPr/>
            </p:nvSpPr>
            <p:spPr>
              <a:xfrm>
                <a:off x="5463931" y="1223759"/>
                <a:ext cx="2024721"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𝑖</m:t>
                                </m:r>
                                <m:r>
                                  <a:rPr lang="en-US" sz="1600" i="1">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𝑜𝑟</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𝑊</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𝑊𝑟𝑖𝑠𝑡</m:t>
                                </m:r>
                                <m:r>
                                  <a:rPr lang="en-US" sz="1600" b="0" i="1" smtClean="0">
                                    <a:latin typeface="Cambria Math" panose="02040503050406030204" pitchFamily="18" charset="0"/>
                                    <a:ea typeface="Cambria Math" panose="02040503050406030204" pitchFamily="18" charset="0"/>
                                  </a:rPr>
                                  <m:t>)</m:t>
                                </m:r>
                              </m:e>
                            </m:mr>
                            <m:mr>
                              <m:e>
                                <m:r>
                                  <a:rPr lang="en-US" sz="1600" i="1">
                                    <a:latin typeface="Cambria Math" panose="02040503050406030204" pitchFamily="18" charset="0"/>
                                  </a:rPr>
                                  <m:t>𝑖</m:t>
                                </m:r>
                                <m:r>
                                  <a:rPr lang="en-US" sz="1600" i="1">
                                    <a:latin typeface="Cambria Math" panose="02040503050406030204" pitchFamily="18" charset="0"/>
                                  </a:rPr>
                                  <m:t>+1→</m:t>
                                </m:r>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𝑜𝑜𝑙</m:t>
                                </m:r>
                                <m:r>
                                  <a:rPr lang="en-US" sz="1600" b="0" i="1" smtClean="0">
                                    <a:latin typeface="Cambria Math" panose="02040503050406030204" pitchFamily="18" charset="0"/>
                                    <a:ea typeface="Cambria Math" panose="02040503050406030204" pitchFamily="18" charset="0"/>
                                  </a:rPr>
                                  <m:t>)</m:t>
                                </m:r>
                              </m:e>
                            </m:mr>
                          </m:m>
                        </m:e>
                      </m:d>
                    </m:oMath>
                  </m:oMathPara>
                </a14:m>
                <a:endParaRPr lang="en-US" sz="1600" dirty="0"/>
              </a:p>
            </p:txBody>
          </p:sp>
        </mc:Choice>
        <mc:Fallback xmlns="">
          <p:sp>
            <p:nvSpPr>
              <p:cNvPr id="3" name="TextBox 2">
                <a:extLst>
                  <a:ext uri="{FF2B5EF4-FFF2-40B4-BE49-F238E27FC236}">
                    <a16:creationId xmlns:a16="http://schemas.microsoft.com/office/drawing/2014/main" id="{3280F54A-53C1-7B16-3354-CF422D54209C}"/>
                  </a:ext>
                </a:extLst>
              </p:cNvPr>
              <p:cNvSpPr txBox="1">
                <a:spLocks noRot="1" noChangeAspect="1" noMove="1" noResize="1" noEditPoints="1" noAdjustHandles="1" noChangeArrowheads="1" noChangeShapeType="1" noTextEdit="1"/>
              </p:cNvSpPr>
              <p:nvPr/>
            </p:nvSpPr>
            <p:spPr>
              <a:xfrm>
                <a:off x="5463931" y="1223759"/>
                <a:ext cx="2024721" cy="641586"/>
              </a:xfrm>
              <a:prstGeom prst="rect">
                <a:avLst/>
              </a:prstGeom>
              <a:blipFill>
                <a:blip r:embed="rId7"/>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0802196D-9DCA-0FFE-708B-EFDF05F9B368}"/>
              </a:ext>
            </a:extLst>
          </p:cNvPr>
          <p:cNvGrpSpPr/>
          <p:nvPr/>
        </p:nvGrpSpPr>
        <p:grpSpPr>
          <a:xfrm>
            <a:off x="7544568" y="2187327"/>
            <a:ext cx="3441187" cy="2603670"/>
            <a:chOff x="6581775" y="2347624"/>
            <a:chExt cx="4667671" cy="3649187"/>
          </a:xfrm>
        </p:grpSpPr>
        <p:grpSp>
          <p:nvGrpSpPr>
            <p:cNvPr id="6" name="Group 7">
              <a:extLst>
                <a:ext uri="{FF2B5EF4-FFF2-40B4-BE49-F238E27FC236}">
                  <a16:creationId xmlns:a16="http://schemas.microsoft.com/office/drawing/2014/main" id="{04E43443-6E7C-E325-118A-A7F9F56BB0F7}"/>
                </a:ext>
              </a:extLst>
            </p:cNvPr>
            <p:cNvGrpSpPr>
              <a:grpSpLocks/>
            </p:cNvGrpSpPr>
            <p:nvPr/>
          </p:nvGrpSpPr>
          <p:grpSpPr bwMode="auto">
            <a:xfrm>
              <a:off x="6581775" y="2897188"/>
              <a:ext cx="3176588" cy="2560637"/>
              <a:chOff x="8574083" y="3118951"/>
              <a:chExt cx="2745720" cy="2033280"/>
            </a:xfrm>
          </p:grpSpPr>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03633729-6B93-1C58-EBDB-0A2BFE31407E}"/>
                      </a:ext>
                    </a:extLst>
                  </p14:cNvPr>
                  <p14:cNvContentPartPr/>
                  <p14:nvPr/>
                </p14:nvContentPartPr>
                <p14:xfrm>
                  <a:off x="8996003" y="3118951"/>
                  <a:ext cx="812520" cy="1605960"/>
                </p14:xfrm>
              </p:contentPart>
            </mc:Choice>
            <mc:Fallback xmlns="">
              <p:pic>
                <p:nvPicPr>
                  <p:cNvPr id="9" name="Ink 8">
                    <a:extLst>
                      <a:ext uri="{FF2B5EF4-FFF2-40B4-BE49-F238E27FC236}">
                        <a16:creationId xmlns:a16="http://schemas.microsoft.com/office/drawing/2014/main" id="{F5008872-C320-FB37-3F9D-483F60F77F0C}"/>
                      </a:ext>
                    </a:extLst>
                  </p:cNvPr>
                  <p:cNvPicPr/>
                  <p:nvPr/>
                </p:nvPicPr>
                <p:blipFill>
                  <a:blip r:embed="rId9"/>
                  <a:stretch>
                    <a:fillRect/>
                  </a:stretch>
                </p:blipFill>
                <p:spPr>
                  <a:xfrm>
                    <a:off x="8981388" y="3105518"/>
                    <a:ext cx="841128" cy="16322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2D2E9A54-461D-513D-B1EA-102644A185AF}"/>
                      </a:ext>
                    </a:extLst>
                  </p14:cNvPr>
                  <p14:cNvContentPartPr/>
                  <p14:nvPr/>
                </p14:nvContentPartPr>
                <p14:xfrm>
                  <a:off x="9789443" y="3140911"/>
                  <a:ext cx="512640" cy="497880"/>
                </p14:xfrm>
              </p:contentPart>
            </mc:Choice>
            <mc:Fallback xmlns="">
              <p:pic>
                <p:nvPicPr>
                  <p:cNvPr id="10" name="Ink 9">
                    <a:extLst>
                      <a:ext uri="{FF2B5EF4-FFF2-40B4-BE49-F238E27FC236}">
                        <a16:creationId xmlns:a16="http://schemas.microsoft.com/office/drawing/2014/main" id="{73CE6139-BDC5-9EFF-43CC-835CCA901B35}"/>
                      </a:ext>
                    </a:extLst>
                  </p:cNvPr>
                  <p:cNvPicPr/>
                  <p:nvPr/>
                </p:nvPicPr>
                <p:blipFill>
                  <a:blip r:embed="rId11"/>
                  <a:stretch>
                    <a:fillRect/>
                  </a:stretch>
                </p:blipFill>
                <p:spPr>
                  <a:xfrm>
                    <a:off x="9774796" y="3127463"/>
                    <a:ext cx="541310" cy="52420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216AC394-4924-9C2F-EA20-4FA992819580}"/>
                      </a:ext>
                    </a:extLst>
                  </p14:cNvPr>
                  <p14:cNvContentPartPr/>
                  <p14:nvPr/>
                </p14:nvContentPartPr>
                <p14:xfrm>
                  <a:off x="8622683" y="4566151"/>
                  <a:ext cx="799920" cy="295200"/>
                </p14:xfrm>
              </p:contentPart>
            </mc:Choice>
            <mc:Fallback xmlns="">
              <p:pic>
                <p:nvPicPr>
                  <p:cNvPr id="11" name="Ink 10">
                    <a:extLst>
                      <a:ext uri="{FF2B5EF4-FFF2-40B4-BE49-F238E27FC236}">
                        <a16:creationId xmlns:a16="http://schemas.microsoft.com/office/drawing/2014/main" id="{18EB1DFF-4664-466B-BA4B-4CE65593F0A9}"/>
                      </a:ext>
                    </a:extLst>
                  </p:cNvPr>
                  <p:cNvPicPr/>
                  <p:nvPr/>
                </p:nvPicPr>
                <p:blipFill>
                  <a:blip r:embed="rId13"/>
                  <a:stretch>
                    <a:fillRect/>
                  </a:stretch>
                </p:blipFill>
                <p:spPr>
                  <a:xfrm>
                    <a:off x="8608071" y="4552707"/>
                    <a:ext cx="828522" cy="32151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CF912D71-4B33-FCF8-991B-9534BBF8C865}"/>
                      </a:ext>
                    </a:extLst>
                  </p14:cNvPr>
                  <p14:cNvContentPartPr/>
                  <p14:nvPr/>
                </p14:nvContentPartPr>
                <p14:xfrm>
                  <a:off x="8574083" y="5012911"/>
                  <a:ext cx="831600" cy="139320"/>
                </p14:xfrm>
              </p:contentPart>
            </mc:Choice>
            <mc:Fallback xmlns="">
              <p:pic>
                <p:nvPicPr>
                  <p:cNvPr id="12" name="Ink 11">
                    <a:extLst>
                      <a:ext uri="{FF2B5EF4-FFF2-40B4-BE49-F238E27FC236}">
                        <a16:creationId xmlns:a16="http://schemas.microsoft.com/office/drawing/2014/main" id="{BEEEC32F-D43E-6FA9-03F0-1C7AC8550C32}"/>
                      </a:ext>
                    </a:extLst>
                  </p:cNvPr>
                  <p:cNvPicPr/>
                  <p:nvPr/>
                </p:nvPicPr>
                <p:blipFill>
                  <a:blip r:embed="rId15"/>
                  <a:stretch>
                    <a:fillRect/>
                  </a:stretch>
                </p:blipFill>
                <p:spPr>
                  <a:xfrm>
                    <a:off x="8559461" y="4999438"/>
                    <a:ext cx="860222" cy="16569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a:extLst>
                      <a:ext uri="{FF2B5EF4-FFF2-40B4-BE49-F238E27FC236}">
                        <a16:creationId xmlns:a16="http://schemas.microsoft.com/office/drawing/2014/main" id="{07E8EAC1-7A00-B2EA-29BA-F6A37A84DBF1}"/>
                      </a:ext>
                    </a:extLst>
                  </p14:cNvPr>
                  <p14:cNvContentPartPr/>
                  <p14:nvPr/>
                </p14:nvContentPartPr>
                <p14:xfrm>
                  <a:off x="8585243" y="4712671"/>
                  <a:ext cx="46080" cy="340200"/>
                </p14:xfrm>
              </p:contentPart>
            </mc:Choice>
            <mc:Fallback xmlns="">
              <p:pic>
                <p:nvPicPr>
                  <p:cNvPr id="13" name="Ink 12">
                    <a:extLst>
                      <a:ext uri="{FF2B5EF4-FFF2-40B4-BE49-F238E27FC236}">
                        <a16:creationId xmlns:a16="http://schemas.microsoft.com/office/drawing/2014/main" id="{8C572CA1-9990-3A7F-BB85-729958092F42}"/>
                      </a:ext>
                    </a:extLst>
                  </p:cNvPr>
                  <p:cNvPicPr/>
                  <p:nvPr/>
                </p:nvPicPr>
                <p:blipFill>
                  <a:blip r:embed="rId17"/>
                  <a:stretch>
                    <a:fillRect/>
                  </a:stretch>
                </p:blipFill>
                <p:spPr>
                  <a:xfrm>
                    <a:off x="8570995" y="4699268"/>
                    <a:ext cx="73971" cy="36643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E05618EF-6E4C-C043-5073-4FAD018285F2}"/>
                      </a:ext>
                    </a:extLst>
                  </p14:cNvPr>
                  <p14:cNvContentPartPr/>
                  <p14:nvPr/>
                </p14:nvContentPartPr>
                <p14:xfrm>
                  <a:off x="9456443" y="4744711"/>
                  <a:ext cx="89640" cy="304560"/>
                </p14:xfrm>
              </p:contentPart>
            </mc:Choice>
            <mc:Fallback xmlns="">
              <p:pic>
                <p:nvPicPr>
                  <p:cNvPr id="14" name="Ink 13">
                    <a:extLst>
                      <a:ext uri="{FF2B5EF4-FFF2-40B4-BE49-F238E27FC236}">
                        <a16:creationId xmlns:a16="http://schemas.microsoft.com/office/drawing/2014/main" id="{B5E49CE6-4D53-1F3D-35F0-48D622A4301E}"/>
                      </a:ext>
                    </a:extLst>
                  </p:cNvPr>
                  <p:cNvPicPr/>
                  <p:nvPr/>
                </p:nvPicPr>
                <p:blipFill>
                  <a:blip r:embed="rId19"/>
                  <a:stretch>
                    <a:fillRect/>
                  </a:stretch>
                </p:blipFill>
                <p:spPr>
                  <a:xfrm>
                    <a:off x="9441915" y="4731296"/>
                    <a:ext cx="118078" cy="3308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DF8D75AD-E61B-40A0-B2A6-DBB569E24CF0}"/>
                      </a:ext>
                    </a:extLst>
                  </p14:cNvPr>
                  <p14:cNvContentPartPr/>
                  <p14:nvPr/>
                </p14:nvContentPartPr>
                <p14:xfrm>
                  <a:off x="10512683" y="3746071"/>
                  <a:ext cx="390600" cy="338400"/>
                </p14:xfrm>
              </p:contentPart>
            </mc:Choice>
            <mc:Fallback xmlns="">
              <p:pic>
                <p:nvPicPr>
                  <p:cNvPr id="15" name="Ink 14">
                    <a:extLst>
                      <a:ext uri="{FF2B5EF4-FFF2-40B4-BE49-F238E27FC236}">
                        <a16:creationId xmlns:a16="http://schemas.microsoft.com/office/drawing/2014/main" id="{27AB7149-57BD-3D24-3730-C338A218CE44}"/>
                      </a:ext>
                    </a:extLst>
                  </p:cNvPr>
                  <p:cNvPicPr/>
                  <p:nvPr/>
                </p:nvPicPr>
                <p:blipFill>
                  <a:blip r:embed="rId21"/>
                  <a:stretch>
                    <a:fillRect/>
                  </a:stretch>
                </p:blipFill>
                <p:spPr>
                  <a:xfrm>
                    <a:off x="10498078" y="3732661"/>
                    <a:ext cx="419188" cy="36465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2C40EB61-E262-B72A-4F6F-8DBFF2716CA3}"/>
                      </a:ext>
                    </a:extLst>
                  </p14:cNvPr>
                  <p14:cNvContentPartPr/>
                  <p14:nvPr/>
                </p14:nvContentPartPr>
                <p14:xfrm>
                  <a:off x="10262843" y="3534391"/>
                  <a:ext cx="363240" cy="350280"/>
                </p14:xfrm>
              </p:contentPart>
            </mc:Choice>
            <mc:Fallback xmlns="">
              <p:pic>
                <p:nvPicPr>
                  <p:cNvPr id="16" name="Ink 15">
                    <a:extLst>
                      <a:ext uri="{FF2B5EF4-FFF2-40B4-BE49-F238E27FC236}">
                        <a16:creationId xmlns:a16="http://schemas.microsoft.com/office/drawing/2014/main" id="{CFEDE693-360C-2DD0-E2BD-8DD781E79285}"/>
                      </a:ext>
                    </a:extLst>
                  </p:cNvPr>
                  <p:cNvPicPr/>
                  <p:nvPr/>
                </p:nvPicPr>
                <p:blipFill>
                  <a:blip r:embed="rId23"/>
                  <a:stretch>
                    <a:fillRect/>
                  </a:stretch>
                </p:blipFill>
                <p:spPr>
                  <a:xfrm>
                    <a:off x="10248226" y="3520963"/>
                    <a:ext cx="391851" cy="376565"/>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6F74BC36-05AA-12CD-3490-E5F13EB18610}"/>
                      </a:ext>
                    </a:extLst>
                  </p14:cNvPr>
                  <p14:cNvContentPartPr/>
                  <p14:nvPr/>
                </p14:nvContentPartPr>
                <p14:xfrm>
                  <a:off x="10764323" y="3768751"/>
                  <a:ext cx="555480" cy="1201320"/>
                </p14:xfrm>
              </p:contentPart>
            </mc:Choice>
            <mc:Fallback xmlns="">
              <p:pic>
                <p:nvPicPr>
                  <p:cNvPr id="17" name="Ink 16">
                    <a:extLst>
                      <a:ext uri="{FF2B5EF4-FFF2-40B4-BE49-F238E27FC236}">
                        <a16:creationId xmlns:a16="http://schemas.microsoft.com/office/drawing/2014/main" id="{2868D2B7-F10B-645B-205D-EBE20C562793}"/>
                      </a:ext>
                    </a:extLst>
                  </p:cNvPr>
                  <p:cNvPicPr/>
                  <p:nvPr/>
                </p:nvPicPr>
                <p:blipFill>
                  <a:blip r:embed="rId25"/>
                  <a:stretch>
                    <a:fillRect/>
                  </a:stretch>
                </p:blipFill>
                <p:spPr>
                  <a:xfrm>
                    <a:off x="10749713" y="3755317"/>
                    <a:ext cx="584078" cy="122761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8" name="Ink 7">
                  <a:extLst>
                    <a:ext uri="{FF2B5EF4-FFF2-40B4-BE49-F238E27FC236}">
                      <a16:creationId xmlns:a16="http://schemas.microsoft.com/office/drawing/2014/main" id="{3708D5F2-5E45-B26D-7619-C3A9AA658266}"/>
                    </a:ext>
                  </a:extLst>
                </p14:cNvPr>
                <p14:cNvContentPartPr/>
                <p14:nvPr/>
              </p14:nvContentPartPr>
              <p14:xfrm>
                <a:off x="9706846" y="3939904"/>
                <a:ext cx="453600" cy="1569240"/>
              </p14:xfrm>
            </p:contentPart>
          </mc:Choice>
          <mc:Fallback xmlns="">
            <p:pic>
              <p:nvPicPr>
                <p:cNvPr id="8" name="Ink 7">
                  <a:extLst>
                    <a:ext uri="{FF2B5EF4-FFF2-40B4-BE49-F238E27FC236}">
                      <a16:creationId xmlns:a16="http://schemas.microsoft.com/office/drawing/2014/main" id="{3708D5F2-5E45-B26D-7619-C3A9AA658266}"/>
                    </a:ext>
                  </a:extLst>
                </p:cNvPr>
                <p:cNvPicPr/>
                <p:nvPr/>
              </p:nvPicPr>
              <p:blipFill>
                <a:blip r:embed="rId27"/>
                <a:stretch>
                  <a:fillRect/>
                </a:stretch>
              </p:blipFill>
              <p:spPr>
                <a:xfrm>
                  <a:off x="9683922" y="3916189"/>
                  <a:ext cx="498472" cy="161566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Ink 8">
                  <a:extLst>
                    <a:ext uri="{FF2B5EF4-FFF2-40B4-BE49-F238E27FC236}">
                      <a16:creationId xmlns:a16="http://schemas.microsoft.com/office/drawing/2014/main" id="{E5C3CB41-DBF8-B5B3-E85D-565C1769E901}"/>
                    </a:ext>
                  </a:extLst>
                </p14:cNvPr>
                <p14:cNvContentPartPr/>
                <p14:nvPr/>
              </p14:nvContentPartPr>
              <p14:xfrm>
                <a:off x="10093486" y="5422384"/>
                <a:ext cx="1155960" cy="203040"/>
              </p14:xfrm>
            </p:contentPart>
          </mc:Choice>
          <mc:Fallback xmlns="">
            <p:pic>
              <p:nvPicPr>
                <p:cNvPr id="9" name="Ink 8">
                  <a:extLst>
                    <a:ext uri="{FF2B5EF4-FFF2-40B4-BE49-F238E27FC236}">
                      <a16:creationId xmlns:a16="http://schemas.microsoft.com/office/drawing/2014/main" id="{E5C3CB41-DBF8-B5B3-E85D-565C1769E901}"/>
                    </a:ext>
                  </a:extLst>
                </p:cNvPr>
                <p:cNvPicPr/>
                <p:nvPr/>
              </p:nvPicPr>
              <p:blipFill>
                <a:blip r:embed="rId29"/>
                <a:stretch>
                  <a:fillRect/>
                </a:stretch>
              </p:blipFill>
              <p:spPr>
                <a:xfrm>
                  <a:off x="10070552" y="5398645"/>
                  <a:ext cx="1200852" cy="24950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Ink 9">
                  <a:extLst>
                    <a:ext uri="{FF2B5EF4-FFF2-40B4-BE49-F238E27FC236}">
                      <a16:creationId xmlns:a16="http://schemas.microsoft.com/office/drawing/2014/main" id="{68DCEC8D-1CEE-5B1F-8695-24CD516BB4E2}"/>
                    </a:ext>
                  </a:extLst>
                </p14:cNvPr>
                <p14:cNvContentPartPr/>
                <p14:nvPr/>
              </p14:nvContentPartPr>
              <p14:xfrm>
                <a:off x="9798646" y="4419424"/>
                <a:ext cx="1271160" cy="743040"/>
              </p14:xfrm>
            </p:contentPart>
          </mc:Choice>
          <mc:Fallback xmlns="">
            <p:pic>
              <p:nvPicPr>
                <p:cNvPr id="10" name="Ink 9">
                  <a:extLst>
                    <a:ext uri="{FF2B5EF4-FFF2-40B4-BE49-F238E27FC236}">
                      <a16:creationId xmlns:a16="http://schemas.microsoft.com/office/drawing/2014/main" id="{68DCEC8D-1CEE-5B1F-8695-24CD516BB4E2}"/>
                    </a:ext>
                  </a:extLst>
                </p:cNvPr>
                <p:cNvPicPr/>
                <p:nvPr/>
              </p:nvPicPr>
              <p:blipFill>
                <a:blip r:embed="rId31"/>
                <a:stretch>
                  <a:fillRect/>
                </a:stretch>
              </p:blipFill>
              <p:spPr>
                <a:xfrm>
                  <a:off x="9775703" y="4395764"/>
                  <a:ext cx="1316070" cy="78935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Ink 10">
                  <a:extLst>
                    <a:ext uri="{FF2B5EF4-FFF2-40B4-BE49-F238E27FC236}">
                      <a16:creationId xmlns:a16="http://schemas.microsoft.com/office/drawing/2014/main" id="{85100E4A-5446-12B1-B4F6-1B2772F78B09}"/>
                    </a:ext>
                  </a:extLst>
                </p14:cNvPr>
                <p14:cNvContentPartPr/>
                <p14:nvPr/>
              </p14:nvContentPartPr>
              <p14:xfrm>
                <a:off x="9257926" y="2811304"/>
                <a:ext cx="1495080" cy="285480"/>
              </p14:xfrm>
            </p:contentPart>
          </mc:Choice>
          <mc:Fallback xmlns="">
            <p:pic>
              <p:nvPicPr>
                <p:cNvPr id="11" name="Ink 10">
                  <a:extLst>
                    <a:ext uri="{FF2B5EF4-FFF2-40B4-BE49-F238E27FC236}">
                      <a16:creationId xmlns:a16="http://schemas.microsoft.com/office/drawing/2014/main" id="{85100E4A-5446-12B1-B4F6-1B2772F78B09}"/>
                    </a:ext>
                  </a:extLst>
                </p:cNvPr>
                <p:cNvPicPr/>
                <p:nvPr/>
              </p:nvPicPr>
              <p:blipFill>
                <a:blip r:embed="rId33"/>
                <a:stretch>
                  <a:fillRect/>
                </a:stretch>
              </p:blipFill>
              <p:spPr>
                <a:xfrm>
                  <a:off x="9234985" y="2787682"/>
                  <a:ext cx="1539986" cy="331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Ink 11">
                  <a:extLst>
                    <a:ext uri="{FF2B5EF4-FFF2-40B4-BE49-F238E27FC236}">
                      <a16:creationId xmlns:a16="http://schemas.microsoft.com/office/drawing/2014/main" id="{DC6BD687-645B-27F9-F550-3539E27A850F}"/>
                    </a:ext>
                  </a:extLst>
                </p14:cNvPr>
                <p14:cNvContentPartPr/>
                <p14:nvPr/>
              </p14:nvContentPartPr>
              <p14:xfrm>
                <a:off x="8609926" y="2934064"/>
                <a:ext cx="764640" cy="545400"/>
              </p14:xfrm>
            </p:contentPart>
          </mc:Choice>
          <mc:Fallback xmlns="">
            <p:pic>
              <p:nvPicPr>
                <p:cNvPr id="12" name="Ink 11">
                  <a:extLst>
                    <a:ext uri="{FF2B5EF4-FFF2-40B4-BE49-F238E27FC236}">
                      <a16:creationId xmlns:a16="http://schemas.microsoft.com/office/drawing/2014/main" id="{DC6BD687-645B-27F9-F550-3539E27A850F}"/>
                    </a:ext>
                  </a:extLst>
                </p:cNvPr>
                <p:cNvPicPr/>
                <p:nvPr/>
              </p:nvPicPr>
              <p:blipFill>
                <a:blip r:embed="rId35"/>
                <a:stretch>
                  <a:fillRect/>
                </a:stretch>
              </p:blipFill>
              <p:spPr>
                <a:xfrm>
                  <a:off x="8587006" y="2910395"/>
                  <a:ext cx="809504" cy="5917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Ink 12">
                  <a:extLst>
                    <a:ext uri="{FF2B5EF4-FFF2-40B4-BE49-F238E27FC236}">
                      <a16:creationId xmlns:a16="http://schemas.microsoft.com/office/drawing/2014/main" id="{6EF17759-E139-03BE-4835-59550CBABAAF}"/>
                    </a:ext>
                  </a:extLst>
                </p14:cNvPr>
                <p14:cNvContentPartPr/>
                <p14:nvPr/>
              </p14:nvContentPartPr>
              <p14:xfrm>
                <a:off x="9146773" y="3841851"/>
                <a:ext cx="1236240" cy="2154960"/>
              </p14:xfrm>
            </p:contentPart>
          </mc:Choice>
          <mc:Fallback xmlns="">
            <p:pic>
              <p:nvPicPr>
                <p:cNvPr id="13" name="Ink 12">
                  <a:extLst>
                    <a:ext uri="{FF2B5EF4-FFF2-40B4-BE49-F238E27FC236}">
                      <a16:creationId xmlns:a16="http://schemas.microsoft.com/office/drawing/2014/main" id="{6EF17759-E139-03BE-4835-59550CBABAAF}"/>
                    </a:ext>
                  </a:extLst>
                </p:cNvPr>
                <p:cNvPicPr/>
                <p:nvPr/>
              </p:nvPicPr>
              <p:blipFill>
                <a:blip r:embed="rId37"/>
                <a:stretch>
                  <a:fillRect/>
                </a:stretch>
              </p:blipFill>
              <p:spPr>
                <a:xfrm>
                  <a:off x="9123862" y="3818131"/>
                  <a:ext cx="1281088" cy="220139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CA2C4E92-F7EF-25C4-51FC-9AE6B94FF6EF}"/>
                    </a:ext>
                  </a:extLst>
                </p14:cNvPr>
                <p14:cNvContentPartPr/>
                <p14:nvPr/>
              </p14:nvContentPartPr>
              <p14:xfrm>
                <a:off x="8089006" y="2347624"/>
                <a:ext cx="1357560" cy="416880"/>
              </p14:xfrm>
            </p:contentPart>
          </mc:Choice>
          <mc:Fallback xmlns="">
            <p:pic>
              <p:nvPicPr>
                <p:cNvPr id="14" name="Ink 13">
                  <a:extLst>
                    <a:ext uri="{FF2B5EF4-FFF2-40B4-BE49-F238E27FC236}">
                      <a16:creationId xmlns:a16="http://schemas.microsoft.com/office/drawing/2014/main" id="{CA2C4E92-F7EF-25C4-51FC-9AE6B94FF6EF}"/>
                    </a:ext>
                  </a:extLst>
                </p:cNvPr>
                <p:cNvPicPr/>
                <p:nvPr/>
              </p:nvPicPr>
              <p:blipFill>
                <a:blip r:embed="rId39"/>
                <a:stretch>
                  <a:fillRect/>
                </a:stretch>
              </p:blipFill>
              <p:spPr>
                <a:xfrm>
                  <a:off x="8066079" y="2323874"/>
                  <a:ext cx="1402438" cy="46336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5" name="Ink 14">
                  <a:extLst>
                    <a:ext uri="{FF2B5EF4-FFF2-40B4-BE49-F238E27FC236}">
                      <a16:creationId xmlns:a16="http://schemas.microsoft.com/office/drawing/2014/main" id="{C4C2743E-1361-40F8-129A-43FD578460FB}"/>
                    </a:ext>
                  </a:extLst>
                </p14:cNvPr>
                <p14:cNvContentPartPr/>
                <p14:nvPr/>
              </p14:nvContentPartPr>
              <p14:xfrm>
                <a:off x="8260006" y="2632024"/>
                <a:ext cx="373320" cy="904320"/>
              </p14:xfrm>
            </p:contentPart>
          </mc:Choice>
          <mc:Fallback xmlns="">
            <p:pic>
              <p:nvPicPr>
                <p:cNvPr id="15" name="Ink 14">
                  <a:extLst>
                    <a:ext uri="{FF2B5EF4-FFF2-40B4-BE49-F238E27FC236}">
                      <a16:creationId xmlns:a16="http://schemas.microsoft.com/office/drawing/2014/main" id="{C4C2743E-1361-40F8-129A-43FD578460FB}"/>
                    </a:ext>
                  </a:extLst>
                </p:cNvPr>
                <p:cNvPicPr/>
                <p:nvPr/>
              </p:nvPicPr>
              <p:blipFill>
                <a:blip r:embed="rId41"/>
                <a:stretch>
                  <a:fillRect/>
                </a:stretch>
              </p:blipFill>
              <p:spPr>
                <a:xfrm>
                  <a:off x="8237219" y="2608306"/>
                  <a:ext cx="417924" cy="950747"/>
                </a:xfrm>
                <a:prstGeom prst="rect">
                  <a:avLst/>
                </a:prstGeom>
              </p:spPr>
            </p:pic>
          </mc:Fallback>
        </mc:AlternateContent>
      </p:grpSp>
    </p:spTree>
    <p:extLst>
      <p:ext uri="{BB962C8B-B14F-4D97-AF65-F5344CB8AC3E}">
        <p14:creationId xmlns:p14="http://schemas.microsoft.com/office/powerpoint/2010/main" val="330355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E0E2-392B-FE2A-3F8A-A7A93899CFA7}"/>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360C3F5E-460C-9DC4-3FB0-1E4BB5454FE8}"/>
              </a:ext>
            </a:extLst>
          </p:cNvPr>
          <p:cNvSpPr>
            <a:spLocks noGrp="1" noChangeArrowheads="1"/>
          </p:cNvSpPr>
          <p:nvPr>
            <p:ph type="title"/>
          </p:nvPr>
        </p:nvSpPr>
        <p:spPr/>
        <p:txBody>
          <a:bodyPr/>
          <a:lstStyle/>
          <a:p>
            <a:r>
              <a:rPr lang="en-US" altLang="en-US" dirty="0"/>
              <a:t>Jacobian Propagation to the Tip of the Tool – </a:t>
            </a:r>
            <a:r>
              <a:rPr lang="en-US" altLang="en-US" dirty="0">
                <a:solidFill>
                  <a:srgbClr val="FF0000"/>
                </a:solidFill>
              </a:rPr>
              <a:t>Forces/Torques</a:t>
            </a:r>
            <a:r>
              <a:rPr lang="en-US" altLang="en-US" dirty="0"/>
              <a:t> </a:t>
            </a:r>
          </a:p>
        </p:txBody>
      </p:sp>
      <p:sp>
        <p:nvSpPr>
          <p:cNvPr id="38915" name="Content Placeholder 1">
            <a:extLst>
              <a:ext uri="{FF2B5EF4-FFF2-40B4-BE49-F238E27FC236}">
                <a16:creationId xmlns:a16="http://schemas.microsoft.com/office/drawing/2014/main" id="{20290CE5-92D6-713E-3DE6-58E64237C40C}"/>
              </a:ext>
            </a:extLst>
          </p:cNvPr>
          <p:cNvSpPr>
            <a:spLocks noGrp="1"/>
          </p:cNvSpPr>
          <p:nvPr>
            <p:ph idx="1"/>
          </p:nvPr>
        </p:nvSpPr>
        <p:spPr>
          <a:xfrm>
            <a:off x="868363" y="1371600"/>
            <a:ext cx="5227637" cy="4716463"/>
          </a:xfrm>
        </p:spPr>
        <p:txBody>
          <a:bodyPr/>
          <a:lstStyle/>
          <a:p>
            <a:r>
              <a:rPr lang="en-US" altLang="en-US" dirty="0"/>
              <a:t>Force and torque applied on a rigid body</a:t>
            </a:r>
          </a:p>
          <a:p>
            <a:endParaRPr lang="en-US" altLang="en-US" dirty="0"/>
          </a:p>
          <a:p>
            <a:r>
              <a:rPr lang="en-US" altLang="en-US" dirty="0"/>
              <a:t>Vector Form</a:t>
            </a:r>
          </a:p>
          <a:p>
            <a:endParaRPr lang="en-US" altLang="en-US" dirty="0"/>
          </a:p>
          <a:p>
            <a:endParaRPr lang="en-US" altLang="en-US" dirty="0"/>
          </a:p>
          <a:p>
            <a:pPr marL="0" indent="0">
              <a:buNone/>
            </a:pPr>
            <a:endParaRPr lang="en-US" altLang="en-US" dirty="0"/>
          </a:p>
          <a:p>
            <a:r>
              <a:rPr lang="en-US" altLang="en-US" dirty="0"/>
              <a:t>Matrix Form </a:t>
            </a:r>
          </a:p>
          <a:p>
            <a:endParaRPr lang="en-US" altLang="en-US" dirty="0"/>
          </a:p>
          <a:p>
            <a:endParaRPr lang="en-US" altLang="en-US" dirty="0"/>
          </a:p>
          <a:p>
            <a:pPr marL="0" indent="0">
              <a:buNone/>
            </a:pPr>
            <a:endParaRPr lang="en-US" altLang="en-US" dirty="0"/>
          </a:p>
          <a:p>
            <a:endParaRPr lang="en-US" altLang="en-US" dirty="0"/>
          </a:p>
          <a:p>
            <a:r>
              <a:rPr lang="en-US" altLang="en-US" sz="1400" dirty="0"/>
              <a:t>Note: The equations are formulated as a </a:t>
            </a:r>
            <a:r>
              <a:rPr lang="en-US" altLang="en-US" sz="1400" u="sng" dirty="0"/>
              <a:t>backward propagation</a:t>
            </a:r>
            <a:r>
              <a:rPr lang="en-US" altLang="en-US" sz="1400" dirty="0"/>
              <a:t> </a:t>
            </a:r>
            <a:r>
              <a:rPr lang="en-US" altLang="en-US" sz="1400" dirty="0" err="1"/>
              <a:t>i.e</a:t>
            </a:r>
            <a:r>
              <a:rPr lang="en-US" altLang="en-US" sz="1400" dirty="0"/>
              <a:t> propagating from frame {i+1} to {</a:t>
            </a:r>
            <a:r>
              <a:rPr lang="en-US" altLang="en-US" sz="1400" dirty="0" err="1"/>
              <a:t>i</a:t>
            </a:r>
            <a:r>
              <a:rPr lang="en-US" altLang="en-US" sz="1400" dirty="0"/>
              <a:t>}. </a:t>
            </a:r>
            <a:r>
              <a:rPr lang="en-US" altLang="en-US" sz="1400" b="1" dirty="0">
                <a:solidFill>
                  <a:srgbClr val="FF0000"/>
                </a:solidFill>
              </a:rPr>
              <a:t>Challenge:</a:t>
            </a:r>
            <a:r>
              <a:rPr lang="en-US" altLang="en-US" sz="1400" dirty="0">
                <a:solidFill>
                  <a:srgbClr val="FF0000"/>
                </a:solidFill>
              </a:rPr>
              <a:t> The Force/Torque (F/T) sensor i.e. frame {S} is located between the tool tip  i.e. frame {T} and  the wrist i.e. frame {6} or frame {w}</a:t>
            </a:r>
          </a:p>
          <a:p>
            <a:r>
              <a:rPr lang="en-US" altLang="en-US" sz="1400" b="1" dirty="0">
                <a:solidFill>
                  <a:srgbClr val="00B050"/>
                </a:solidFill>
              </a:rPr>
              <a:t>Solution:</a:t>
            </a:r>
            <a:r>
              <a:rPr lang="en-US" altLang="en-US" sz="1400" dirty="0">
                <a:solidFill>
                  <a:srgbClr val="00B050"/>
                </a:solidFill>
              </a:rPr>
              <a:t> Find an expression for the forces and torque applied on the tool tip but measured by the sensor</a:t>
            </a:r>
          </a:p>
          <a:p>
            <a:pPr marL="0" indent="0">
              <a:buNone/>
            </a:pPr>
            <a:r>
              <a:rPr lang="en-US" altLang="en-US" dirty="0"/>
              <a:t>  </a:t>
            </a:r>
          </a:p>
        </p:txBody>
      </p:sp>
      <p:sp>
        <p:nvSpPr>
          <p:cNvPr id="185" name="Footer Placeholder 2">
            <a:extLst>
              <a:ext uri="{FF2B5EF4-FFF2-40B4-BE49-F238E27FC236}">
                <a16:creationId xmlns:a16="http://schemas.microsoft.com/office/drawing/2014/main" id="{3376922D-DB55-45E2-614C-FCF3620274B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094" name="Picture 2" descr="http://brand.ucla.edu/wp-content/uploads/2013/08/ucla-logotype-main-11.jpg">
            <a:extLst>
              <a:ext uri="{FF2B5EF4-FFF2-40B4-BE49-F238E27FC236}">
                <a16:creationId xmlns:a16="http://schemas.microsoft.com/office/drawing/2014/main" id="{83AA6431-E75E-4915-A414-E21BD1007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8B2549-7033-3F8F-698A-258E8FCCCA77}"/>
                  </a:ext>
                </a:extLst>
              </p:cNvPr>
              <p:cNvSpPr txBox="1"/>
              <p:nvPr/>
            </p:nvSpPr>
            <p:spPr>
              <a:xfrm>
                <a:off x="6013421" y="1238268"/>
                <a:ext cx="1799532" cy="6415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0" i="1" smtClean="0">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𝑖</m:t>
                                </m:r>
                                <m:r>
                                  <a:rPr lang="en-US" sz="1600" i="1">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𝑊</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𝑊𝑟𝑖𝑠𝑡</m:t>
                                </m:r>
                                <m:r>
                                  <a:rPr lang="en-US" sz="1600" b="0" i="1" smtClean="0">
                                    <a:latin typeface="Cambria Math" panose="02040503050406030204" pitchFamily="18" charset="0"/>
                                    <a:ea typeface="Cambria Math" panose="02040503050406030204" pitchFamily="18" charset="0"/>
                                  </a:rPr>
                                  <m:t>)</m:t>
                                </m:r>
                              </m:e>
                            </m:mr>
                            <m:mr>
                              <m:e>
                                <m:r>
                                  <a:rPr lang="en-US" sz="1600" i="1">
                                    <a:latin typeface="Cambria Math" panose="02040503050406030204" pitchFamily="18" charset="0"/>
                                  </a:rPr>
                                  <m:t>𝑖</m:t>
                                </m:r>
                                <m:r>
                                  <a:rPr lang="en-US" sz="1600" i="1">
                                    <a:latin typeface="Cambria Math" panose="02040503050406030204" pitchFamily="18" charset="0"/>
                                  </a:rPr>
                                  <m:t>+1→</m:t>
                                </m:r>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𝑜𝑜𝑙</m:t>
                                </m:r>
                                <m:r>
                                  <a:rPr lang="en-US" sz="1600" b="0" i="1" smtClean="0">
                                    <a:latin typeface="Cambria Math" panose="02040503050406030204" pitchFamily="18" charset="0"/>
                                    <a:ea typeface="Cambria Math" panose="02040503050406030204" pitchFamily="18" charset="0"/>
                                  </a:rPr>
                                  <m:t>)</m:t>
                                </m:r>
                              </m:e>
                            </m:mr>
                          </m:m>
                        </m:e>
                      </m:d>
                    </m:oMath>
                  </m:oMathPara>
                </a14:m>
                <a:endParaRPr lang="en-US" sz="1600" dirty="0"/>
              </a:p>
            </p:txBody>
          </p:sp>
        </mc:Choice>
        <mc:Fallback xmlns="">
          <p:sp>
            <p:nvSpPr>
              <p:cNvPr id="3" name="TextBox 2">
                <a:extLst>
                  <a:ext uri="{FF2B5EF4-FFF2-40B4-BE49-F238E27FC236}">
                    <a16:creationId xmlns:a16="http://schemas.microsoft.com/office/drawing/2014/main" id="{C18B2549-7033-3F8F-698A-258E8FCCCA77}"/>
                  </a:ext>
                </a:extLst>
              </p:cNvPr>
              <p:cNvSpPr txBox="1">
                <a:spLocks noRot="1" noChangeAspect="1" noMove="1" noResize="1" noEditPoints="1" noAdjustHandles="1" noChangeArrowheads="1" noChangeShapeType="1" noTextEdit="1"/>
              </p:cNvSpPr>
              <p:nvPr/>
            </p:nvSpPr>
            <p:spPr>
              <a:xfrm>
                <a:off x="6013421" y="1238268"/>
                <a:ext cx="1799532" cy="641586"/>
              </a:xfrm>
              <a:prstGeom prst="rect">
                <a:avLst/>
              </a:prstGeom>
              <a:blipFill>
                <a:blip r:embed="rId4"/>
                <a:stretch>
                  <a:fillRect/>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EE9D6037-9CA1-1196-9E62-660A950702DE}"/>
              </a:ext>
            </a:extLst>
          </p:cNvPr>
          <p:cNvGrpSpPr/>
          <p:nvPr/>
        </p:nvGrpSpPr>
        <p:grpSpPr>
          <a:xfrm>
            <a:off x="7730059" y="2350993"/>
            <a:ext cx="3175466" cy="2954717"/>
            <a:chOff x="1262063" y="2074024"/>
            <a:chExt cx="4525103" cy="4055760"/>
          </a:xfrm>
        </p:grpSpPr>
        <p:grpSp>
          <p:nvGrpSpPr>
            <p:cNvPr id="4" name="Group 17">
              <a:extLst>
                <a:ext uri="{FF2B5EF4-FFF2-40B4-BE49-F238E27FC236}">
                  <a16:creationId xmlns:a16="http://schemas.microsoft.com/office/drawing/2014/main" id="{E40F1626-0D10-76B2-8247-04FB80F8F08B}"/>
                </a:ext>
              </a:extLst>
            </p:cNvPr>
            <p:cNvGrpSpPr>
              <a:grpSpLocks/>
            </p:cNvGrpSpPr>
            <p:nvPr/>
          </p:nvGrpSpPr>
          <p:grpSpPr bwMode="auto">
            <a:xfrm>
              <a:off x="1262063" y="2897188"/>
              <a:ext cx="3178175" cy="2560637"/>
              <a:chOff x="8574083" y="3118951"/>
              <a:chExt cx="2745720" cy="2033280"/>
            </a:xfrm>
          </p:grpSpPr>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8D48D37E-6594-06B2-FAE1-14FF13D88C19}"/>
                      </a:ext>
                    </a:extLst>
                  </p14:cNvPr>
                  <p14:cNvContentPartPr/>
                  <p14:nvPr/>
                </p14:nvContentPartPr>
                <p14:xfrm>
                  <a:off x="8996003" y="3118951"/>
                  <a:ext cx="812520" cy="1605960"/>
                </p14:xfrm>
              </p:contentPart>
            </mc:Choice>
            <mc:Fallback xmlns="">
              <p:pic>
                <p:nvPicPr>
                  <p:cNvPr id="19" name="Ink 18">
                    <a:extLst>
                      <a:ext uri="{FF2B5EF4-FFF2-40B4-BE49-F238E27FC236}">
                        <a16:creationId xmlns:a16="http://schemas.microsoft.com/office/drawing/2014/main" id="{B9BF7F31-3DAA-5623-EFCE-8AE09E29CBE3}"/>
                      </a:ext>
                    </a:extLst>
                  </p:cNvPr>
                  <p:cNvPicPr/>
                  <p:nvPr/>
                </p:nvPicPr>
                <p:blipFill>
                  <a:blip r:embed="rId22"/>
                  <a:stretch>
                    <a:fillRect/>
                  </a:stretch>
                </p:blipFill>
                <p:spPr>
                  <a:xfrm>
                    <a:off x="8981422" y="3105516"/>
                    <a:ext cx="841062" cy="163225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Ink 41">
                    <a:extLst>
                      <a:ext uri="{FF2B5EF4-FFF2-40B4-BE49-F238E27FC236}">
                        <a16:creationId xmlns:a16="http://schemas.microsoft.com/office/drawing/2014/main" id="{BE2775DC-BEE6-D39A-BB87-BCA8ADE0EE74}"/>
                      </a:ext>
                    </a:extLst>
                  </p14:cNvPr>
                  <p14:cNvContentPartPr/>
                  <p14:nvPr/>
                </p14:nvContentPartPr>
                <p14:xfrm>
                  <a:off x="9789443" y="3140911"/>
                  <a:ext cx="512640" cy="497880"/>
                </p14:xfrm>
              </p:contentPart>
            </mc:Choice>
            <mc:Fallback xmlns="">
              <p:pic>
                <p:nvPicPr>
                  <p:cNvPr id="20" name="Ink 19">
                    <a:extLst>
                      <a:ext uri="{FF2B5EF4-FFF2-40B4-BE49-F238E27FC236}">
                        <a16:creationId xmlns:a16="http://schemas.microsoft.com/office/drawing/2014/main" id="{86DC144F-9A18-814F-4C65-F08A61555FBB}"/>
                      </a:ext>
                    </a:extLst>
                  </p:cNvPr>
                  <p:cNvPicPr/>
                  <p:nvPr/>
                </p:nvPicPr>
                <p:blipFill>
                  <a:blip r:embed="rId24"/>
                  <a:stretch>
                    <a:fillRect/>
                  </a:stretch>
                </p:blipFill>
                <p:spPr>
                  <a:xfrm>
                    <a:off x="9774823" y="3127447"/>
                    <a:ext cx="541258" cy="52423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Ink 42">
                    <a:extLst>
                      <a:ext uri="{FF2B5EF4-FFF2-40B4-BE49-F238E27FC236}">
                        <a16:creationId xmlns:a16="http://schemas.microsoft.com/office/drawing/2014/main" id="{6B7863C7-D5D3-E4E1-F642-75CE3EDB5AD1}"/>
                      </a:ext>
                    </a:extLst>
                  </p14:cNvPr>
                  <p14:cNvContentPartPr/>
                  <p14:nvPr/>
                </p14:nvContentPartPr>
                <p14:xfrm>
                  <a:off x="8622683" y="4566151"/>
                  <a:ext cx="799920" cy="295200"/>
                </p14:xfrm>
              </p:contentPart>
            </mc:Choice>
            <mc:Fallback xmlns="">
              <p:pic>
                <p:nvPicPr>
                  <p:cNvPr id="21" name="Ink 20">
                    <a:extLst>
                      <a:ext uri="{FF2B5EF4-FFF2-40B4-BE49-F238E27FC236}">
                        <a16:creationId xmlns:a16="http://schemas.microsoft.com/office/drawing/2014/main" id="{C6C67626-F9DC-D064-056A-AC73377F7732}"/>
                      </a:ext>
                    </a:extLst>
                  </p:cNvPr>
                  <p:cNvPicPr/>
                  <p:nvPr/>
                </p:nvPicPr>
                <p:blipFill>
                  <a:blip r:embed="rId26"/>
                  <a:stretch>
                    <a:fillRect/>
                  </a:stretch>
                </p:blipFill>
                <p:spPr>
                  <a:xfrm>
                    <a:off x="8608071" y="4552707"/>
                    <a:ext cx="828522" cy="32151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Ink 43">
                    <a:extLst>
                      <a:ext uri="{FF2B5EF4-FFF2-40B4-BE49-F238E27FC236}">
                        <a16:creationId xmlns:a16="http://schemas.microsoft.com/office/drawing/2014/main" id="{1D150E9D-D9BF-C9B1-CBCC-622785392B92}"/>
                      </a:ext>
                    </a:extLst>
                  </p14:cNvPr>
                  <p14:cNvContentPartPr/>
                  <p14:nvPr/>
                </p14:nvContentPartPr>
                <p14:xfrm>
                  <a:off x="8574083" y="5012911"/>
                  <a:ext cx="831600" cy="139320"/>
                </p14:xfrm>
              </p:contentPart>
            </mc:Choice>
            <mc:Fallback xmlns="">
              <p:pic>
                <p:nvPicPr>
                  <p:cNvPr id="22" name="Ink 21">
                    <a:extLst>
                      <a:ext uri="{FF2B5EF4-FFF2-40B4-BE49-F238E27FC236}">
                        <a16:creationId xmlns:a16="http://schemas.microsoft.com/office/drawing/2014/main" id="{BC80554D-1762-808A-A29C-2AF17F226FA0}"/>
                      </a:ext>
                    </a:extLst>
                  </p:cNvPr>
                  <p:cNvPicPr/>
                  <p:nvPr/>
                </p:nvPicPr>
                <p:blipFill>
                  <a:blip r:embed="rId28"/>
                  <a:stretch>
                    <a:fillRect/>
                  </a:stretch>
                </p:blipFill>
                <p:spPr>
                  <a:xfrm>
                    <a:off x="8559466" y="4999465"/>
                    <a:ext cx="860212" cy="16563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Ink 44">
                    <a:extLst>
                      <a:ext uri="{FF2B5EF4-FFF2-40B4-BE49-F238E27FC236}">
                        <a16:creationId xmlns:a16="http://schemas.microsoft.com/office/drawing/2014/main" id="{C6B7F7E7-CDA8-A82A-BFD3-4E9FBF0F09DB}"/>
                      </a:ext>
                    </a:extLst>
                  </p14:cNvPr>
                  <p14:cNvContentPartPr/>
                  <p14:nvPr/>
                </p14:nvContentPartPr>
                <p14:xfrm>
                  <a:off x="8585243" y="4712671"/>
                  <a:ext cx="46080" cy="340200"/>
                </p14:xfrm>
              </p:contentPart>
            </mc:Choice>
            <mc:Fallback xmlns="">
              <p:pic>
                <p:nvPicPr>
                  <p:cNvPr id="23" name="Ink 22">
                    <a:extLst>
                      <a:ext uri="{FF2B5EF4-FFF2-40B4-BE49-F238E27FC236}">
                        <a16:creationId xmlns:a16="http://schemas.microsoft.com/office/drawing/2014/main" id="{ADAD2B5C-7E4A-D6CA-7B86-2DBD3C64EB4C}"/>
                      </a:ext>
                    </a:extLst>
                  </p:cNvPr>
                  <p:cNvPicPr/>
                  <p:nvPr/>
                </p:nvPicPr>
                <p:blipFill>
                  <a:blip r:embed="rId30"/>
                  <a:stretch>
                    <a:fillRect/>
                  </a:stretch>
                </p:blipFill>
                <p:spPr>
                  <a:xfrm>
                    <a:off x="8570900" y="4699280"/>
                    <a:ext cx="74155" cy="36641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Ink 45">
                    <a:extLst>
                      <a:ext uri="{FF2B5EF4-FFF2-40B4-BE49-F238E27FC236}">
                        <a16:creationId xmlns:a16="http://schemas.microsoft.com/office/drawing/2014/main" id="{12CE3B4E-C7B0-6FE6-A3BD-71FA9CEC64F9}"/>
                      </a:ext>
                    </a:extLst>
                  </p14:cNvPr>
                  <p14:cNvContentPartPr/>
                  <p14:nvPr/>
                </p14:nvContentPartPr>
                <p14:xfrm>
                  <a:off x="9456443" y="4744711"/>
                  <a:ext cx="89640" cy="304560"/>
                </p14:xfrm>
              </p:contentPart>
            </mc:Choice>
            <mc:Fallback xmlns="">
              <p:pic>
                <p:nvPicPr>
                  <p:cNvPr id="24" name="Ink 23">
                    <a:extLst>
                      <a:ext uri="{FF2B5EF4-FFF2-40B4-BE49-F238E27FC236}">
                        <a16:creationId xmlns:a16="http://schemas.microsoft.com/office/drawing/2014/main" id="{7808DCCB-CE12-30DD-1EDC-3BCE472E74B4}"/>
                      </a:ext>
                    </a:extLst>
                  </p:cNvPr>
                  <p:cNvPicPr/>
                  <p:nvPr/>
                </p:nvPicPr>
                <p:blipFill>
                  <a:blip r:embed="rId32"/>
                  <a:stretch>
                    <a:fillRect/>
                  </a:stretch>
                </p:blipFill>
                <p:spPr>
                  <a:xfrm>
                    <a:off x="9441915" y="4731296"/>
                    <a:ext cx="118078" cy="3308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 name="Ink 46">
                    <a:extLst>
                      <a:ext uri="{FF2B5EF4-FFF2-40B4-BE49-F238E27FC236}">
                        <a16:creationId xmlns:a16="http://schemas.microsoft.com/office/drawing/2014/main" id="{7B6007C8-0ED2-C645-42DD-D20A2A1A1BA9}"/>
                      </a:ext>
                    </a:extLst>
                  </p14:cNvPr>
                  <p14:cNvContentPartPr/>
                  <p14:nvPr/>
                </p14:nvContentPartPr>
                <p14:xfrm>
                  <a:off x="10512683" y="3746071"/>
                  <a:ext cx="390600" cy="338400"/>
                </p14:xfrm>
              </p:contentPart>
            </mc:Choice>
            <mc:Fallback xmlns="">
              <p:pic>
                <p:nvPicPr>
                  <p:cNvPr id="25" name="Ink 24">
                    <a:extLst>
                      <a:ext uri="{FF2B5EF4-FFF2-40B4-BE49-F238E27FC236}">
                        <a16:creationId xmlns:a16="http://schemas.microsoft.com/office/drawing/2014/main" id="{C2AD6425-6264-E067-5120-CEDBC4BBC13C}"/>
                      </a:ext>
                    </a:extLst>
                  </p:cNvPr>
                  <p:cNvPicPr/>
                  <p:nvPr/>
                </p:nvPicPr>
                <p:blipFill>
                  <a:blip r:embed="rId34"/>
                  <a:stretch>
                    <a:fillRect/>
                  </a:stretch>
                </p:blipFill>
                <p:spPr>
                  <a:xfrm>
                    <a:off x="10498101" y="3732661"/>
                    <a:ext cx="419143" cy="36465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 name="Ink 47">
                    <a:extLst>
                      <a:ext uri="{FF2B5EF4-FFF2-40B4-BE49-F238E27FC236}">
                        <a16:creationId xmlns:a16="http://schemas.microsoft.com/office/drawing/2014/main" id="{EBC98CB7-7C45-6928-1444-C52977EBB08C}"/>
                      </a:ext>
                    </a:extLst>
                  </p14:cNvPr>
                  <p14:cNvContentPartPr/>
                  <p14:nvPr/>
                </p14:nvContentPartPr>
                <p14:xfrm>
                  <a:off x="10262843" y="3534391"/>
                  <a:ext cx="363240" cy="350280"/>
                </p14:xfrm>
              </p:contentPart>
            </mc:Choice>
            <mc:Fallback xmlns="">
              <p:pic>
                <p:nvPicPr>
                  <p:cNvPr id="26" name="Ink 25">
                    <a:extLst>
                      <a:ext uri="{FF2B5EF4-FFF2-40B4-BE49-F238E27FC236}">
                        <a16:creationId xmlns:a16="http://schemas.microsoft.com/office/drawing/2014/main" id="{F6EE5AF2-D9CA-8AC7-47F1-95B1B92E08BE}"/>
                      </a:ext>
                    </a:extLst>
                  </p:cNvPr>
                  <p:cNvPicPr/>
                  <p:nvPr/>
                </p:nvPicPr>
                <p:blipFill>
                  <a:blip r:embed="rId36"/>
                  <a:stretch>
                    <a:fillRect/>
                  </a:stretch>
                </p:blipFill>
                <p:spPr>
                  <a:xfrm>
                    <a:off x="10248226" y="3520963"/>
                    <a:ext cx="391851" cy="37656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Ink 48">
                    <a:extLst>
                      <a:ext uri="{FF2B5EF4-FFF2-40B4-BE49-F238E27FC236}">
                        <a16:creationId xmlns:a16="http://schemas.microsoft.com/office/drawing/2014/main" id="{C0D21628-891D-4E6C-AEBB-BDB3672CFF22}"/>
                      </a:ext>
                    </a:extLst>
                  </p14:cNvPr>
                  <p14:cNvContentPartPr/>
                  <p14:nvPr/>
                </p14:nvContentPartPr>
                <p14:xfrm>
                  <a:off x="10764323" y="3768751"/>
                  <a:ext cx="555480" cy="1201320"/>
                </p14:xfrm>
              </p:contentPart>
            </mc:Choice>
            <mc:Fallback xmlns="">
              <p:pic>
                <p:nvPicPr>
                  <p:cNvPr id="27" name="Ink 26">
                    <a:extLst>
                      <a:ext uri="{FF2B5EF4-FFF2-40B4-BE49-F238E27FC236}">
                        <a16:creationId xmlns:a16="http://schemas.microsoft.com/office/drawing/2014/main" id="{E7AF9B80-C761-BD1E-BA68-F261BB43822F}"/>
                      </a:ext>
                    </a:extLst>
                  </p:cNvPr>
                  <p:cNvPicPr/>
                  <p:nvPr/>
                </p:nvPicPr>
                <p:blipFill>
                  <a:blip r:embed="rId38"/>
                  <a:stretch>
                    <a:fillRect/>
                  </a:stretch>
                </p:blipFill>
                <p:spPr>
                  <a:xfrm>
                    <a:off x="10749721" y="3755317"/>
                    <a:ext cx="584062" cy="122761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7" name="Ink 6">
                  <a:extLst>
                    <a:ext uri="{FF2B5EF4-FFF2-40B4-BE49-F238E27FC236}">
                      <a16:creationId xmlns:a16="http://schemas.microsoft.com/office/drawing/2014/main" id="{7D842969-170C-E9BD-F77B-FC7912B7BFA9}"/>
                    </a:ext>
                  </a:extLst>
                </p14:cNvPr>
                <p14:cNvContentPartPr/>
                <p14:nvPr/>
              </p14:nvContentPartPr>
              <p14:xfrm>
                <a:off x="4494406" y="4901464"/>
                <a:ext cx="855360" cy="304200"/>
              </p14:xfrm>
            </p:contentPart>
          </mc:Choice>
          <mc:Fallback xmlns="">
            <p:pic>
              <p:nvPicPr>
                <p:cNvPr id="7" name="Ink 6">
                  <a:extLst>
                    <a:ext uri="{FF2B5EF4-FFF2-40B4-BE49-F238E27FC236}">
                      <a16:creationId xmlns:a16="http://schemas.microsoft.com/office/drawing/2014/main" id="{7D842969-170C-E9BD-F77B-FC7912B7BFA9}"/>
                    </a:ext>
                  </a:extLst>
                </p:cNvPr>
                <p:cNvPicPr/>
                <p:nvPr/>
              </p:nvPicPr>
              <p:blipFill>
                <a:blip r:embed="rId40"/>
                <a:stretch>
                  <a:fillRect/>
                </a:stretch>
              </p:blipFill>
              <p:spPr>
                <a:xfrm>
                  <a:off x="4470333" y="4878178"/>
                  <a:ext cx="902482" cy="3497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Ink 21">
                  <a:extLst>
                    <a:ext uri="{FF2B5EF4-FFF2-40B4-BE49-F238E27FC236}">
                      <a16:creationId xmlns:a16="http://schemas.microsoft.com/office/drawing/2014/main" id="{DEA1B24A-BC23-2201-CADF-9396DC6F082B}"/>
                    </a:ext>
                  </a:extLst>
                </p14:cNvPr>
                <p14:cNvContentPartPr/>
                <p14:nvPr/>
              </p14:nvContentPartPr>
              <p14:xfrm>
                <a:off x="3934246" y="5689504"/>
                <a:ext cx="46440" cy="440280"/>
              </p14:xfrm>
            </p:contentPart>
          </mc:Choice>
          <mc:Fallback xmlns="">
            <p:pic>
              <p:nvPicPr>
                <p:cNvPr id="22" name="Ink 21">
                  <a:extLst>
                    <a:ext uri="{FF2B5EF4-FFF2-40B4-BE49-F238E27FC236}">
                      <a16:creationId xmlns:a16="http://schemas.microsoft.com/office/drawing/2014/main" id="{DEA1B24A-BC23-2201-CADF-9396DC6F082B}"/>
                    </a:ext>
                  </a:extLst>
                </p:cNvPr>
                <p:cNvPicPr/>
                <p:nvPr/>
              </p:nvPicPr>
              <p:blipFill>
                <a:blip r:embed="rId42"/>
                <a:stretch>
                  <a:fillRect/>
                </a:stretch>
              </p:blipFill>
              <p:spPr>
                <a:xfrm>
                  <a:off x="3910521" y="5666331"/>
                  <a:ext cx="92880" cy="485639"/>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Ink 24">
                  <a:extLst>
                    <a:ext uri="{FF2B5EF4-FFF2-40B4-BE49-F238E27FC236}">
                      <a16:creationId xmlns:a16="http://schemas.microsoft.com/office/drawing/2014/main" id="{90ED113C-7C59-3269-0743-BEBCD22B1723}"/>
                    </a:ext>
                  </a:extLst>
                </p14:cNvPr>
                <p14:cNvContentPartPr/>
                <p14:nvPr/>
              </p14:nvContentPartPr>
              <p14:xfrm>
                <a:off x="5234926" y="4884544"/>
                <a:ext cx="552240" cy="865800"/>
              </p14:xfrm>
            </p:contentPart>
          </mc:Choice>
          <mc:Fallback xmlns="">
            <p:pic>
              <p:nvPicPr>
                <p:cNvPr id="25" name="Ink 24">
                  <a:extLst>
                    <a:ext uri="{FF2B5EF4-FFF2-40B4-BE49-F238E27FC236}">
                      <a16:creationId xmlns:a16="http://schemas.microsoft.com/office/drawing/2014/main" id="{90ED113C-7C59-3269-0743-BEBCD22B1723}"/>
                    </a:ext>
                  </a:extLst>
                </p:cNvPr>
                <p:cNvPicPr/>
                <p:nvPr/>
              </p:nvPicPr>
              <p:blipFill>
                <a:blip r:embed="rId44"/>
                <a:stretch>
                  <a:fillRect/>
                </a:stretch>
              </p:blipFill>
              <p:spPr>
                <a:xfrm>
                  <a:off x="5210871" y="4861318"/>
                  <a:ext cx="599326" cy="91126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039784C5-028D-58D4-F7D0-A00A7C5C7406}"/>
                    </a:ext>
                  </a:extLst>
                </p14:cNvPr>
                <p14:cNvContentPartPr/>
                <p14:nvPr/>
              </p14:nvContentPartPr>
              <p14:xfrm>
                <a:off x="4455166" y="5225104"/>
                <a:ext cx="729720" cy="365040"/>
              </p14:xfrm>
            </p:contentPart>
          </mc:Choice>
          <mc:Fallback xmlns="">
            <p:pic>
              <p:nvPicPr>
                <p:cNvPr id="26" name="Ink 25">
                  <a:extLst>
                    <a:ext uri="{FF2B5EF4-FFF2-40B4-BE49-F238E27FC236}">
                      <a16:creationId xmlns:a16="http://schemas.microsoft.com/office/drawing/2014/main" id="{039784C5-028D-58D4-F7D0-A00A7C5C7406}"/>
                    </a:ext>
                  </a:extLst>
                </p:cNvPr>
                <p:cNvPicPr/>
                <p:nvPr/>
              </p:nvPicPr>
              <p:blipFill>
                <a:blip r:embed="rId46"/>
                <a:stretch>
                  <a:fillRect/>
                </a:stretch>
              </p:blipFill>
              <p:spPr>
                <a:xfrm>
                  <a:off x="4431098" y="5201856"/>
                  <a:ext cx="776832" cy="41054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CFFEE1BE-1143-54CC-ED7C-09720AF03E10}"/>
                    </a:ext>
                  </a:extLst>
                </p14:cNvPr>
                <p14:cNvContentPartPr/>
                <p14:nvPr/>
              </p14:nvContentPartPr>
              <p14:xfrm>
                <a:off x="5076526" y="4471264"/>
                <a:ext cx="423360" cy="76680"/>
              </p14:xfrm>
            </p:contentPart>
          </mc:Choice>
          <mc:Fallback xmlns="">
            <p:pic>
              <p:nvPicPr>
                <p:cNvPr id="27" name="Ink 26">
                  <a:extLst>
                    <a:ext uri="{FF2B5EF4-FFF2-40B4-BE49-F238E27FC236}">
                      <a16:creationId xmlns:a16="http://schemas.microsoft.com/office/drawing/2014/main" id="{CFFEE1BE-1143-54CC-ED7C-09720AF03E10}"/>
                    </a:ext>
                  </a:extLst>
                </p:cNvPr>
                <p:cNvPicPr/>
                <p:nvPr/>
              </p:nvPicPr>
              <p:blipFill>
                <a:blip r:embed="rId48"/>
                <a:stretch>
                  <a:fillRect/>
                </a:stretch>
              </p:blipFill>
              <p:spPr>
                <a:xfrm>
                  <a:off x="5052437" y="4448309"/>
                  <a:ext cx="470514" cy="12161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Ink 27">
                  <a:extLst>
                    <a:ext uri="{FF2B5EF4-FFF2-40B4-BE49-F238E27FC236}">
                      <a16:creationId xmlns:a16="http://schemas.microsoft.com/office/drawing/2014/main" id="{19E304C4-1E8D-3532-2950-E66AD62213AC}"/>
                    </a:ext>
                  </a:extLst>
                </p14:cNvPr>
                <p14:cNvContentPartPr/>
                <p14:nvPr/>
              </p14:nvContentPartPr>
              <p14:xfrm>
                <a:off x="3906526" y="4524544"/>
                <a:ext cx="1204560" cy="1152720"/>
              </p14:xfrm>
            </p:contentPart>
          </mc:Choice>
          <mc:Fallback xmlns="">
            <p:pic>
              <p:nvPicPr>
                <p:cNvPr id="28" name="Ink 27">
                  <a:extLst>
                    <a:ext uri="{FF2B5EF4-FFF2-40B4-BE49-F238E27FC236}">
                      <a16:creationId xmlns:a16="http://schemas.microsoft.com/office/drawing/2014/main" id="{19E304C4-1E8D-3532-2950-E66AD62213AC}"/>
                    </a:ext>
                  </a:extLst>
                </p:cNvPr>
                <p:cNvPicPr/>
                <p:nvPr/>
              </p:nvPicPr>
              <p:blipFill>
                <a:blip r:embed="rId50"/>
                <a:stretch>
                  <a:fillRect/>
                </a:stretch>
              </p:blipFill>
              <p:spPr>
                <a:xfrm>
                  <a:off x="3882435" y="4501332"/>
                  <a:ext cx="1251717" cy="1198157"/>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Ink 28">
                  <a:extLst>
                    <a:ext uri="{FF2B5EF4-FFF2-40B4-BE49-F238E27FC236}">
                      <a16:creationId xmlns:a16="http://schemas.microsoft.com/office/drawing/2014/main" id="{54A2AE3E-E047-0110-1FD1-E66A5546D3FD}"/>
                    </a:ext>
                  </a:extLst>
                </p14:cNvPr>
                <p14:cNvContentPartPr/>
                <p14:nvPr/>
              </p14:nvContentPartPr>
              <p14:xfrm>
                <a:off x="3393886" y="2640664"/>
                <a:ext cx="132120" cy="861840"/>
              </p14:xfrm>
            </p:contentPart>
          </mc:Choice>
          <mc:Fallback xmlns="">
            <p:pic>
              <p:nvPicPr>
                <p:cNvPr id="29" name="Ink 28">
                  <a:extLst>
                    <a:ext uri="{FF2B5EF4-FFF2-40B4-BE49-F238E27FC236}">
                      <a16:creationId xmlns:a16="http://schemas.microsoft.com/office/drawing/2014/main" id="{54A2AE3E-E047-0110-1FD1-E66A5546D3FD}"/>
                    </a:ext>
                  </a:extLst>
                </p:cNvPr>
                <p:cNvPicPr/>
                <p:nvPr/>
              </p:nvPicPr>
              <p:blipFill>
                <a:blip r:embed="rId52"/>
                <a:stretch>
                  <a:fillRect/>
                </a:stretch>
              </p:blipFill>
              <p:spPr>
                <a:xfrm>
                  <a:off x="3369818" y="2617438"/>
                  <a:ext cx="179233" cy="907304"/>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BF371AEE-8343-B4CE-9724-8C52AB01FC34}"/>
                    </a:ext>
                  </a:extLst>
                </p14:cNvPr>
                <p14:cNvContentPartPr/>
                <p14:nvPr/>
              </p14:nvContentPartPr>
              <p14:xfrm>
                <a:off x="3353926" y="2579464"/>
                <a:ext cx="398880" cy="185040"/>
              </p14:xfrm>
            </p:contentPart>
          </mc:Choice>
          <mc:Fallback xmlns="">
            <p:pic>
              <p:nvPicPr>
                <p:cNvPr id="31" name="Ink 30">
                  <a:extLst>
                    <a:ext uri="{FF2B5EF4-FFF2-40B4-BE49-F238E27FC236}">
                      <a16:creationId xmlns:a16="http://schemas.microsoft.com/office/drawing/2014/main" id="{BF371AEE-8343-B4CE-9724-8C52AB01FC34}"/>
                    </a:ext>
                  </a:extLst>
                </p:cNvPr>
                <p:cNvPicPr/>
                <p:nvPr/>
              </p:nvPicPr>
              <p:blipFill>
                <a:blip r:embed="rId54"/>
                <a:stretch>
                  <a:fillRect/>
                </a:stretch>
              </p:blipFill>
              <p:spPr>
                <a:xfrm>
                  <a:off x="3329829" y="2556272"/>
                  <a:ext cx="446048" cy="230436"/>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9149DC62-1CF3-000D-3D5D-2AA1915E5984}"/>
                    </a:ext>
                  </a:extLst>
                </p14:cNvPr>
                <p14:cNvContentPartPr/>
                <p14:nvPr/>
              </p14:nvContentPartPr>
              <p14:xfrm>
                <a:off x="3581806" y="3023704"/>
                <a:ext cx="804240" cy="479880"/>
              </p14:xfrm>
            </p:contentPart>
          </mc:Choice>
          <mc:Fallback xmlns="">
            <p:pic>
              <p:nvPicPr>
                <p:cNvPr id="32" name="Ink 31">
                  <a:extLst>
                    <a:ext uri="{FF2B5EF4-FFF2-40B4-BE49-F238E27FC236}">
                      <a16:creationId xmlns:a16="http://schemas.microsoft.com/office/drawing/2014/main" id="{9149DC62-1CF3-000D-3D5D-2AA1915E5984}"/>
                    </a:ext>
                  </a:extLst>
                </p:cNvPr>
                <p:cNvPicPr/>
                <p:nvPr/>
              </p:nvPicPr>
              <p:blipFill>
                <a:blip r:embed="rId56"/>
                <a:stretch>
                  <a:fillRect/>
                </a:stretch>
              </p:blipFill>
              <p:spPr>
                <a:xfrm>
                  <a:off x="3557699" y="3000476"/>
                  <a:ext cx="851428" cy="52534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30A947FC-979A-2EFD-176F-4F986BED9B63}"/>
                    </a:ext>
                  </a:extLst>
                </p14:cNvPr>
                <p14:cNvContentPartPr/>
                <p14:nvPr/>
              </p14:nvContentPartPr>
              <p14:xfrm>
                <a:off x="3293806" y="2844064"/>
                <a:ext cx="646920" cy="688680"/>
              </p14:xfrm>
            </p:contentPart>
          </mc:Choice>
          <mc:Fallback xmlns="">
            <p:pic>
              <p:nvPicPr>
                <p:cNvPr id="33" name="Ink 32">
                  <a:extLst>
                    <a:ext uri="{FF2B5EF4-FFF2-40B4-BE49-F238E27FC236}">
                      <a16:creationId xmlns:a16="http://schemas.microsoft.com/office/drawing/2014/main" id="{30A947FC-979A-2EFD-176F-4F986BED9B63}"/>
                    </a:ext>
                  </a:extLst>
                </p:cNvPr>
                <p:cNvPicPr/>
                <p:nvPr/>
              </p:nvPicPr>
              <p:blipFill>
                <a:blip r:embed="rId58"/>
                <a:stretch>
                  <a:fillRect/>
                </a:stretch>
              </p:blipFill>
              <p:spPr>
                <a:xfrm>
                  <a:off x="3269713" y="2820861"/>
                  <a:ext cx="694081" cy="73409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BAF0FA30-351E-86B5-E49C-3E8313813137}"/>
                    </a:ext>
                  </a:extLst>
                </p14:cNvPr>
                <p14:cNvContentPartPr/>
                <p14:nvPr/>
              </p14:nvContentPartPr>
              <p14:xfrm>
                <a:off x="3986446" y="2666224"/>
                <a:ext cx="776520" cy="524880"/>
              </p14:xfrm>
            </p:contentPart>
          </mc:Choice>
          <mc:Fallback xmlns="">
            <p:pic>
              <p:nvPicPr>
                <p:cNvPr id="34" name="Ink 33">
                  <a:extLst>
                    <a:ext uri="{FF2B5EF4-FFF2-40B4-BE49-F238E27FC236}">
                      <a16:creationId xmlns:a16="http://schemas.microsoft.com/office/drawing/2014/main" id="{BAF0FA30-351E-86B5-E49C-3E8313813137}"/>
                    </a:ext>
                  </a:extLst>
                </p:cNvPr>
                <p:cNvPicPr/>
                <p:nvPr/>
              </p:nvPicPr>
              <p:blipFill>
                <a:blip r:embed="rId60"/>
                <a:stretch>
                  <a:fillRect/>
                </a:stretch>
              </p:blipFill>
              <p:spPr>
                <a:xfrm>
                  <a:off x="3962356" y="2642995"/>
                  <a:ext cx="823675" cy="57035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D121CF2F-9070-9AF3-71FA-D7671E7EAEA8}"/>
                    </a:ext>
                  </a:extLst>
                </p14:cNvPr>
                <p14:cNvContentPartPr/>
                <p14:nvPr/>
              </p14:nvContentPartPr>
              <p14:xfrm>
                <a:off x="2854606" y="2335024"/>
                <a:ext cx="426960" cy="1145520"/>
              </p14:xfrm>
            </p:contentPart>
          </mc:Choice>
          <mc:Fallback xmlns="">
            <p:pic>
              <p:nvPicPr>
                <p:cNvPr id="39" name="Ink 38">
                  <a:extLst>
                    <a:ext uri="{FF2B5EF4-FFF2-40B4-BE49-F238E27FC236}">
                      <a16:creationId xmlns:a16="http://schemas.microsoft.com/office/drawing/2014/main" id="{D121CF2F-9070-9AF3-71FA-D7671E7EAEA8}"/>
                    </a:ext>
                  </a:extLst>
                </p:cNvPr>
                <p:cNvPicPr/>
                <p:nvPr/>
              </p:nvPicPr>
              <p:blipFill>
                <a:blip r:embed="rId62"/>
                <a:stretch>
                  <a:fillRect/>
                </a:stretch>
              </p:blipFill>
              <p:spPr>
                <a:xfrm>
                  <a:off x="2830602" y="2311807"/>
                  <a:ext cx="473946" cy="119096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1D329B34-4BF0-664E-90E2-FEB2ADCAF651}"/>
                    </a:ext>
                  </a:extLst>
                </p14:cNvPr>
                <p14:cNvContentPartPr/>
                <p14:nvPr/>
              </p14:nvContentPartPr>
              <p14:xfrm>
                <a:off x="2957206" y="2074024"/>
                <a:ext cx="732600" cy="252720"/>
              </p14:xfrm>
            </p:contentPart>
          </mc:Choice>
          <mc:Fallback xmlns="">
            <p:pic>
              <p:nvPicPr>
                <p:cNvPr id="40" name="Ink 39">
                  <a:extLst>
                    <a:ext uri="{FF2B5EF4-FFF2-40B4-BE49-F238E27FC236}">
                      <a16:creationId xmlns:a16="http://schemas.microsoft.com/office/drawing/2014/main" id="{1D329B34-4BF0-664E-90E2-FEB2ADCAF651}"/>
                    </a:ext>
                  </a:extLst>
                </p:cNvPr>
                <p:cNvPicPr/>
                <p:nvPr/>
              </p:nvPicPr>
              <p:blipFill>
                <a:blip r:embed="rId64"/>
                <a:stretch>
                  <a:fillRect/>
                </a:stretch>
              </p:blipFill>
              <p:spPr>
                <a:xfrm>
                  <a:off x="2933128" y="2050960"/>
                  <a:ext cx="779732" cy="297866"/>
                </a:xfrm>
                <a:prstGeom prst="rect">
                  <a:avLst/>
                </a:prstGeom>
              </p:spPr>
            </p:pic>
          </mc:Fallback>
        </mc:AlternateContent>
      </p:gr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E19B60D6-8A50-F486-99EC-4A96A377AEF2}"/>
                  </a:ext>
                </a:extLst>
              </p:cNvPr>
              <p:cNvSpPr txBox="1"/>
              <p:nvPr/>
            </p:nvSpPr>
            <p:spPr>
              <a:xfrm>
                <a:off x="2626959" y="2186239"/>
                <a:ext cx="1913601" cy="33701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𝑓</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𝑅</m:t>
                          </m:r>
                        </m:e>
                      </m:sPre>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r>
                                <a:rPr lang="en-US" sz="2000" b="0" i="1" smtClean="0">
                                  <a:latin typeface="Cambria Math" panose="02040503050406030204" pitchFamily="18" charset="0"/>
                                </a:rPr>
                                <m:t>+1</m:t>
                              </m:r>
                            </m:sup>
                            <m:e>
                              <m:r>
                                <a:rPr lang="en-US" sz="2000" b="0" i="1" smtClean="0">
                                  <a:latin typeface="Cambria Math" panose="02040503050406030204" pitchFamily="18" charset="0"/>
                                </a:rPr>
                                <m:t>𝑓</m:t>
                              </m:r>
                            </m:e>
                          </m:sPre>
                        </m:e>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Sub>
                    </m:oMath>
                  </m:oMathPara>
                </a14:m>
                <a:endParaRPr lang="en-US" sz="2000" b="0" i="1" dirty="0">
                  <a:latin typeface="Cambria Math" panose="02040503050406030204" pitchFamily="18" charset="0"/>
                </a:endParaRPr>
              </a:p>
            </p:txBody>
          </p:sp>
        </mc:Choice>
        <mc:Fallback xmlns="">
          <p:sp>
            <p:nvSpPr>
              <p:cNvPr id="50" name="TextBox 49">
                <a:extLst>
                  <a:ext uri="{FF2B5EF4-FFF2-40B4-BE49-F238E27FC236}">
                    <a16:creationId xmlns:a16="http://schemas.microsoft.com/office/drawing/2014/main" id="{E19B60D6-8A50-F486-99EC-4A96A377AEF2}"/>
                  </a:ext>
                </a:extLst>
              </p:cNvPr>
              <p:cNvSpPr txBox="1">
                <a:spLocks noRot="1" noChangeAspect="1" noMove="1" noResize="1" noEditPoints="1" noAdjustHandles="1" noChangeArrowheads="1" noChangeShapeType="1" noTextEdit="1"/>
              </p:cNvSpPr>
              <p:nvPr/>
            </p:nvSpPr>
            <p:spPr>
              <a:xfrm>
                <a:off x="2626959" y="2186239"/>
                <a:ext cx="1913601" cy="337015"/>
              </a:xfrm>
              <a:prstGeom prst="rect">
                <a:avLst/>
              </a:prstGeom>
              <a:blipFill>
                <a:blip r:embed="rId65"/>
                <a:stretch>
                  <a:fillRect l="-955" r="-955" b="-3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F2566F9-6F13-0230-0A86-B25C5AD5EC38}"/>
                  </a:ext>
                </a:extLst>
              </p:cNvPr>
              <p:cNvSpPr txBox="1"/>
              <p:nvPr/>
            </p:nvSpPr>
            <p:spPr>
              <a:xfrm>
                <a:off x="2626959" y="2662954"/>
                <a:ext cx="3671454" cy="33701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sPre>
                            <m:sPrePr>
                              <m:ctrlPr>
                                <a:rPr lang="en-US" sz="200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𝑛</m:t>
                              </m:r>
                            </m:e>
                          </m:sPre>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𝑖</m:t>
                          </m:r>
                        </m:sup>
                        <m:e>
                          <m:r>
                            <a:rPr lang="en-US" sz="2000" b="0" i="1" smtClean="0">
                              <a:latin typeface="Cambria Math" panose="02040503050406030204" pitchFamily="18" charset="0"/>
                            </a:rPr>
                            <m:t>𝑅</m:t>
                          </m:r>
                        </m:e>
                      </m:sPr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b="0" i="1" smtClean="0">
                                  <a:latin typeface="Cambria Math" panose="02040503050406030204" pitchFamily="18" charset="0"/>
                                </a:rPr>
                                <m:t>+1</m:t>
                              </m:r>
                            </m:sup>
                            <m:e>
                              <m:r>
                                <a:rPr lang="en-US" sz="2000" i="1">
                                  <a:latin typeface="Cambria Math" panose="02040503050406030204" pitchFamily="18" charset="0"/>
                                </a:rPr>
                                <m:t>𝑛</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𝑓</m:t>
                              </m:r>
                            </m:e>
                          </m:sPre>
                        </m:e>
                        <m:sub>
                          <m:r>
                            <a:rPr lang="en-US" sz="2000" i="1">
                              <a:latin typeface="Cambria Math" panose="02040503050406030204" pitchFamily="18" charset="0"/>
                            </a:rPr>
                            <m:t>𝑖</m:t>
                          </m:r>
                          <m:r>
                            <a:rPr lang="en-US" sz="2000" i="1">
                              <a:latin typeface="Cambria Math" panose="02040503050406030204" pitchFamily="18" charset="0"/>
                            </a:rPr>
                            <m:t>+1</m:t>
                          </m:r>
                        </m:sub>
                      </m:sSub>
                    </m:oMath>
                  </m:oMathPara>
                </a14:m>
                <a:endParaRPr lang="en-US" sz="2000" dirty="0"/>
              </a:p>
            </p:txBody>
          </p:sp>
        </mc:Choice>
        <mc:Fallback xmlns="">
          <p:sp>
            <p:nvSpPr>
              <p:cNvPr id="51" name="TextBox 50">
                <a:extLst>
                  <a:ext uri="{FF2B5EF4-FFF2-40B4-BE49-F238E27FC236}">
                    <a16:creationId xmlns:a16="http://schemas.microsoft.com/office/drawing/2014/main" id="{7F2566F9-6F13-0230-0A86-B25C5AD5EC38}"/>
                  </a:ext>
                </a:extLst>
              </p:cNvPr>
              <p:cNvSpPr txBox="1">
                <a:spLocks noRot="1" noChangeAspect="1" noMove="1" noResize="1" noEditPoints="1" noAdjustHandles="1" noChangeArrowheads="1" noChangeShapeType="1" noTextEdit="1"/>
              </p:cNvSpPr>
              <p:nvPr/>
            </p:nvSpPr>
            <p:spPr>
              <a:xfrm>
                <a:off x="2626959" y="2662954"/>
                <a:ext cx="3671454" cy="337015"/>
              </a:xfrm>
              <a:prstGeom prst="rect">
                <a:avLst/>
              </a:prstGeom>
              <a:blipFill>
                <a:blip r:embed="rId66"/>
                <a:stretch>
                  <a:fillRect l="-166" r="-166" b="-3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E88DA0D-6D51-57FE-0C37-1F550E13C397}"/>
                  </a:ext>
                </a:extLst>
              </p:cNvPr>
              <p:cNvSpPr txBox="1"/>
              <p:nvPr/>
            </p:nvSpPr>
            <p:spPr>
              <a:xfrm>
                <a:off x="2556736" y="3455503"/>
                <a:ext cx="4527650" cy="71821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𝑓</m:t>
                                        </m:r>
                                      </m:e>
                                    </m:sPre>
                                  </m:e>
                                  <m:sub>
                                    <m:r>
                                      <a:rPr lang="en-US" sz="2000" i="1">
                                        <a:latin typeface="Cambria Math" panose="02040503050406030204" pitchFamily="18" charset="0"/>
                                      </a:rPr>
                                      <m:t>𝑖</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b="0" i="1" smtClean="0">
                                            <a:latin typeface="Cambria Math" panose="02040503050406030204" pitchFamily="18" charset="0"/>
                                          </a:rPr>
                                          <m:t>𝑛</m:t>
                                        </m:r>
                                      </m:e>
                                    </m:sPre>
                                  </m:e>
                                  <m:sub>
                                    <m:r>
                                      <a:rPr lang="en-US" sz="2000" i="1">
                                        <a:latin typeface="Cambria Math" panose="02040503050406030204" pitchFamily="18" charset="0"/>
                                      </a:rPr>
                                      <m:t>𝑖</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Pre>
                                  <m:sPrePr>
                                    <m:ctrlPr>
                                      <a:rPr lang="en-US" sz="2000" i="1">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e>
                              <m:e>
                                <m:r>
                                  <a:rPr lang="en-US" sz="2000" b="0" i="1" smtClean="0">
                                    <a:latin typeface="Cambria Math" panose="02040503050406030204" pitchFamily="18" charset="0"/>
                                  </a:rPr>
                                  <m:t>0</m:t>
                                </m:r>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sup>
                                      <m:e>
                                        <m:r>
                                          <a:rPr lang="en-US" sz="2000" i="1">
                                            <a:latin typeface="Cambria Math" panose="02040503050406030204" pitchFamily="18" charset="0"/>
                                          </a:rPr>
                                          <m:t>𝑃</m:t>
                                        </m:r>
                                      </m:e>
                                    </m:sPre>
                                  </m:e>
                                  <m:sub>
                                    <m:r>
                                      <a:rPr lang="en-US" sz="2000" i="1">
                                        <a:latin typeface="Cambria Math" panose="02040503050406030204" pitchFamily="18" charset="0"/>
                                      </a:rPr>
                                      <m:t>𝑖</m:t>
                                    </m:r>
                                    <m:r>
                                      <a:rPr lang="en-US" sz="2000" i="1">
                                        <a:latin typeface="Cambria Math" panose="02040503050406030204" pitchFamily="18" charset="0"/>
                                      </a:rPr>
                                      <m:t>+1</m:t>
                                    </m:r>
                                  </m:sub>
                                </m:sSub>
                                <m:r>
                                  <a:rPr lang="en-US" sz="2000" b="0" i="1" smtClean="0">
                                    <a:latin typeface="Cambria Math" panose="02040503050406030204" pitchFamily="18" charset="0"/>
                                  </a:rPr>
                                  <m:t>×</m:t>
                                </m:r>
                                <m:sPre>
                                  <m:sPrePr>
                                    <m:ctrlPr>
                                      <a:rPr lang="en-US" sz="2000" i="1">
                                        <a:latin typeface="Cambria Math" panose="02040503050406030204" pitchFamily="18" charset="0"/>
                                      </a:rPr>
                                    </m:ctrlPr>
                                  </m:sPre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r>
                                  <a:rPr lang="en-US" sz="2000" b="0" i="1" smtClean="0">
                                    <a:latin typeface="Cambria Math" panose="02040503050406030204" pitchFamily="18" charset="0"/>
                                  </a:rPr>
                                  <m:t>□</m:t>
                                </m:r>
                              </m:e>
                              <m:e>
                                <m:sPre>
                                  <m:sPrePr>
                                    <m:ctrlPr>
                                      <a:rPr lang="en-US" sz="2000" i="1">
                                        <a:latin typeface="Cambria Math" panose="02040503050406030204" pitchFamily="18" charset="0"/>
                                      </a:rPr>
                                    </m:ctrlPr>
                                  </m:sPrePr>
                                  <m:sub>
                                    <m:r>
                                      <a:rPr lang="en-US" sz="2000" i="1">
                                        <a:latin typeface="Cambria Math" panose="02040503050406030204" pitchFamily="18" charset="0"/>
                                      </a:rPr>
                                      <m:t>𝑖</m:t>
                                    </m:r>
                                    <m:r>
                                      <a:rPr lang="en-US" sz="2000" b="0" i="1" smtClean="0">
                                        <a:latin typeface="Cambria Math" panose="02040503050406030204" pitchFamily="18" charset="0"/>
                                      </a:rPr>
                                      <m:t>+1</m:t>
                                    </m:r>
                                  </m:sub>
                                  <m:sup>
                                    <m:r>
                                      <a:rPr lang="en-US" sz="2000" i="1">
                                        <a:latin typeface="Cambria Math" panose="02040503050406030204" pitchFamily="18" charset="0"/>
                                      </a:rPr>
                                      <m:t>𝑖</m:t>
                                    </m:r>
                                  </m:sup>
                                  <m:e>
                                    <m:r>
                                      <a:rPr lang="en-US" sz="2000" i="1">
                                        <a:latin typeface="Cambria Math" panose="02040503050406030204" pitchFamily="18" charset="0"/>
                                      </a:rPr>
                                      <m:t>𝑅</m:t>
                                    </m:r>
                                  </m:e>
                                </m:sPre>
                              </m:e>
                            </m:mr>
                          </m:m>
                        </m:e>
                      </m:d>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b="0" i="1" smtClean="0">
                                            <a:latin typeface="Cambria Math" panose="02040503050406030204" pitchFamily="18" charset="0"/>
                                          </a:rPr>
                                          <m:t>+1</m:t>
                                        </m:r>
                                      </m:sup>
                                      <m:e>
                                        <m:r>
                                          <a:rPr lang="en-US" sz="2000" i="1">
                                            <a:latin typeface="Cambria Math" panose="02040503050406030204" pitchFamily="18" charset="0"/>
                                          </a:rPr>
                                          <m:t>𝑓</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𝑖</m:t>
                                        </m:r>
                                        <m:r>
                                          <a:rPr lang="en-US" sz="2000" b="0" i="1" smtClean="0">
                                            <a:latin typeface="Cambria Math" panose="02040503050406030204" pitchFamily="18" charset="0"/>
                                          </a:rPr>
                                          <m:t>+1</m:t>
                                        </m:r>
                                      </m:sup>
                                      <m:e>
                                        <m:r>
                                          <a:rPr lang="en-US" sz="2000" i="1">
                                            <a:latin typeface="Cambria Math" panose="02040503050406030204" pitchFamily="18" charset="0"/>
                                          </a:rPr>
                                          <m:t>𝑛</m:t>
                                        </m:r>
                                      </m:e>
                                    </m:sPre>
                                  </m:e>
                                  <m:sub>
                                    <m:r>
                                      <a:rPr lang="en-US" sz="2000" i="1">
                                        <a:latin typeface="Cambria Math" panose="02040503050406030204" pitchFamily="18" charset="0"/>
                                      </a:rPr>
                                      <m:t>𝑖</m:t>
                                    </m:r>
                                    <m:r>
                                      <a:rPr lang="en-US" sz="2000" b="0" i="1" smtClean="0">
                                        <a:latin typeface="Cambria Math" panose="02040503050406030204" pitchFamily="18" charset="0"/>
                                      </a:rPr>
                                      <m:t>+1</m:t>
                                    </m:r>
                                  </m:sub>
                                </m:sSub>
                              </m:e>
                            </m:mr>
                          </m:m>
                        </m:e>
                      </m:d>
                    </m:oMath>
                  </m:oMathPara>
                </a14:m>
                <a:endParaRPr lang="en-US" sz="2000" dirty="0"/>
              </a:p>
            </p:txBody>
          </p:sp>
        </mc:Choice>
        <mc:Fallback xmlns="">
          <p:sp>
            <p:nvSpPr>
              <p:cNvPr id="52" name="TextBox 51">
                <a:extLst>
                  <a:ext uri="{FF2B5EF4-FFF2-40B4-BE49-F238E27FC236}">
                    <a16:creationId xmlns:a16="http://schemas.microsoft.com/office/drawing/2014/main" id="{1E88DA0D-6D51-57FE-0C37-1F550E13C397}"/>
                  </a:ext>
                </a:extLst>
              </p:cNvPr>
              <p:cNvSpPr txBox="1">
                <a:spLocks noRot="1" noChangeAspect="1" noMove="1" noResize="1" noEditPoints="1" noAdjustHandles="1" noChangeArrowheads="1" noChangeShapeType="1" noTextEdit="1"/>
              </p:cNvSpPr>
              <p:nvPr/>
            </p:nvSpPr>
            <p:spPr>
              <a:xfrm>
                <a:off x="2556736" y="3455503"/>
                <a:ext cx="4527650" cy="718210"/>
              </a:xfrm>
              <a:prstGeom prst="rect">
                <a:avLst/>
              </a:prstGeom>
              <a:blipFill>
                <a:blip r:embed="rId6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4761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869DDAC-5B07-62E8-A4C4-55F0CAFA03E3}"/>
              </a:ext>
            </a:extLst>
          </p:cNvPr>
          <p:cNvSpPr>
            <a:spLocks noGrp="1" noChangeArrowheads="1"/>
          </p:cNvSpPr>
          <p:nvPr>
            <p:ph type="title"/>
          </p:nvPr>
        </p:nvSpPr>
        <p:spPr/>
        <p:txBody>
          <a:bodyPr/>
          <a:lstStyle/>
          <a:p>
            <a:r>
              <a:rPr lang="en-US" altLang="en-US"/>
              <a:t>Jacobian Propagation to the Tip of the Tool </a:t>
            </a:r>
          </a:p>
        </p:txBody>
      </p:sp>
      <p:sp>
        <p:nvSpPr>
          <p:cNvPr id="43011" name="Content Placeholder 1">
            <a:extLst>
              <a:ext uri="{FF2B5EF4-FFF2-40B4-BE49-F238E27FC236}">
                <a16:creationId xmlns:a16="http://schemas.microsoft.com/office/drawing/2014/main" id="{8D130B17-EEA2-1F7F-219C-72ECDFB9BAAF}"/>
              </a:ext>
            </a:extLst>
          </p:cNvPr>
          <p:cNvSpPr>
            <a:spLocks noGrp="1"/>
          </p:cNvSpPr>
          <p:nvPr>
            <p:ph idx="1"/>
          </p:nvPr>
        </p:nvSpPr>
        <p:spPr>
          <a:xfrm>
            <a:off x="954741" y="1371600"/>
            <a:ext cx="5141259" cy="4716463"/>
          </a:xfrm>
        </p:spPr>
        <p:txBody>
          <a:bodyPr/>
          <a:lstStyle/>
          <a:p>
            <a:r>
              <a:rPr lang="en-US" sz="1600" dirty="0">
                <a:latin typeface="+mj-lt"/>
              </a:rPr>
              <a:t>The end effector holds a tool on which forces and torques are applied</a:t>
            </a:r>
          </a:p>
          <a:p>
            <a:r>
              <a:rPr lang="en-US" sz="1600" dirty="0">
                <a:latin typeface="+mj-lt"/>
              </a:rPr>
              <a:t>A force/torque sensor is attached close to the wrist that is expected to measure the forces and torque applied on the tool</a:t>
            </a:r>
          </a:p>
        </p:txBody>
      </p:sp>
      <p:sp>
        <p:nvSpPr>
          <p:cNvPr id="8" name="Footer Placeholder 2">
            <a:extLst>
              <a:ext uri="{FF2B5EF4-FFF2-40B4-BE49-F238E27FC236}">
                <a16:creationId xmlns:a16="http://schemas.microsoft.com/office/drawing/2014/main" id="{4FF358BE-0267-E530-EC1D-97C60CDDD2F2}"/>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3014" name="Picture 2" descr="http://brand.ucla.edu/wp-content/uploads/2013/08/ucla-logotype-main-11.jpg">
            <a:extLst>
              <a:ext uri="{FF2B5EF4-FFF2-40B4-BE49-F238E27FC236}">
                <a16:creationId xmlns:a16="http://schemas.microsoft.com/office/drawing/2014/main" id="{1D8D588E-50A8-D74F-5C12-86B3924DB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B4278DC-5679-7033-7CB1-14FFF8D2FE7D}"/>
                  </a:ext>
                </a:extLst>
              </p:cNvPr>
              <p:cNvSpPr txBox="1"/>
              <p:nvPr/>
            </p:nvSpPr>
            <p:spPr>
              <a:xfrm>
                <a:off x="1617642" y="3598871"/>
                <a:ext cx="4516020" cy="778868"/>
              </a:xfrm>
              <a:prstGeom prst="rect">
                <a:avLst/>
              </a:prstGeom>
              <a:noFill/>
            </p:spPr>
            <p:txBody>
              <a:bodyPr wrap="square">
                <a:spAutoFit/>
              </a:bodyPr>
              <a:lstStyle/>
              <a:p>
                <a14:m>
                  <m:oMath xmlns:m="http://schemas.openxmlformats.org/officeDocument/2006/math">
                    <m:d>
                      <m:dPr>
                        <m:begChr m:val="{"/>
                        <m:endChr m:val="}"/>
                        <m:ctrlPr>
                          <a:rPr lang="en-US" sz="2000" i="1" smtClean="0">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𝑇</m:t>
                                      </m:r>
                                    </m:sup>
                                    <m:e>
                                      <m:r>
                                        <a:rPr lang="en-US" sz="2000" i="1">
                                          <a:latin typeface="Cambria Math" panose="02040503050406030204" pitchFamily="18" charset="0"/>
                                        </a:rPr>
                                        <m:t>𝑓</m:t>
                                      </m:r>
                                    </m:e>
                                  </m:sPre>
                                </m:e>
                                <m:sub>
                                  <m:r>
                                    <a:rPr lang="en-US" sz="2000" i="1">
                                      <a:latin typeface="Cambria Math" panose="02040503050406030204" pitchFamily="18" charset="0"/>
                                    </a:rPr>
                                    <m:t>𝑇</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𝑇</m:t>
                                      </m:r>
                                    </m:sup>
                                    <m:e>
                                      <m:r>
                                        <a:rPr lang="en-US" sz="2000" i="1">
                                          <a:latin typeface="Cambria Math" panose="02040503050406030204" pitchFamily="18" charset="0"/>
                                        </a:rPr>
                                        <m:t>𝑛</m:t>
                                      </m:r>
                                    </m:e>
                                  </m:sPre>
                                </m:e>
                                <m:sub>
                                  <m:r>
                                    <a:rPr lang="en-US" sz="2000" i="1">
                                      <a:latin typeface="Cambria Math" panose="02040503050406030204" pitchFamily="18" charset="0"/>
                                    </a:rPr>
                                    <m:t>𝑇</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𝑆</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𝑅</m:t>
                                  </m:r>
                                </m:e>
                              </m:sPre>
                            </m:e>
                            <m:e>
                              <m:r>
                                <a:rPr lang="en-US" sz="2000" b="0" i="1" smtClean="0">
                                  <a:latin typeface="Cambria Math" panose="02040503050406030204" pitchFamily="18" charset="0"/>
                                </a:rPr>
                                <m:t>0</m:t>
                              </m:r>
                            </m:e>
                          </m:mr>
                          <m:mr>
                            <m:e>
                              <m:sSub>
                                <m:sSubPr>
                                  <m:ctrlPr>
                                    <a:rPr lang="en-US" sz="2000" b="0" i="1" smtClean="0">
                                      <a:latin typeface="Cambria Math" panose="02040503050406030204" pitchFamily="18" charset="0"/>
                                    </a:rPr>
                                  </m:ctrlPr>
                                </m:sSubPr>
                                <m:e>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 </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𝑃</m:t>
                                      </m:r>
                                    </m:e>
                                  </m:sPre>
                                </m:e>
                                <m:sub>
                                  <m:r>
                                    <a:rPr lang="en-US" sz="2000" b="0" i="1" smtClean="0">
                                      <a:latin typeface="Cambria Math" panose="02040503050406030204" pitchFamily="18" charset="0"/>
                                    </a:rPr>
                                    <m:t>𝑆𝑂𝑅𝐺</m:t>
                                  </m:r>
                                </m:sub>
                              </m:sSub>
                              <m:r>
                                <a:rPr lang="en-US" sz="2000" b="0" i="1" smtClean="0">
                                  <a:latin typeface="Cambria Math" panose="02040503050406030204" pitchFamily="18" charset="0"/>
                                </a:rPr>
                                <m:t>×</m:t>
                              </m:r>
                              <m:sPre>
                                <m:sPrePr>
                                  <m:ctrlPr>
                                    <a:rPr lang="en-US" sz="2000" b="0" i="1" smtClean="0">
                                      <a:latin typeface="Cambria Math" panose="02040503050406030204" pitchFamily="18" charset="0"/>
                                    </a:rPr>
                                  </m:ctrlPr>
                                </m:sPrePr>
                                <m:sub>
                                  <m:r>
                                    <a:rPr lang="en-US" sz="2000" b="0" i="1" smtClean="0">
                                      <a:latin typeface="Cambria Math" panose="02040503050406030204" pitchFamily="18" charset="0"/>
                                    </a:rPr>
                                    <m:t>𝑆</m:t>
                                  </m:r>
                                </m:sub>
                                <m:sup>
                                  <m:r>
                                    <a:rPr lang="en-US" sz="2000" b="0" i="1" smtClean="0">
                                      <a:latin typeface="Cambria Math" panose="02040503050406030204" pitchFamily="18" charset="0"/>
                                    </a:rPr>
                                    <m:t>𝑇</m:t>
                                  </m:r>
                                </m:sup>
                                <m:e>
                                  <m:r>
                                    <a:rPr lang="en-US" sz="2000" b="0" i="1" smtClean="0">
                                      <a:latin typeface="Cambria Math" panose="02040503050406030204" pitchFamily="18" charset="0"/>
                                    </a:rPr>
                                    <m:t>𝑅</m:t>
                                  </m:r>
                                  <m:r>
                                    <a:rPr lang="en-US" sz="2000" b="0" i="1" smtClean="0">
                                      <a:latin typeface="Cambria Math" panose="02040503050406030204" pitchFamily="18" charset="0"/>
                                    </a:rPr>
                                    <m:t> □</m:t>
                                  </m:r>
                                </m:e>
                              </m:sPre>
                            </m:e>
                            <m:e>
                              <m:sPre>
                                <m:sPrePr>
                                  <m:ctrlPr>
                                    <a:rPr lang="en-US" sz="2000" i="1">
                                      <a:latin typeface="Cambria Math" panose="02040503050406030204" pitchFamily="18" charset="0"/>
                                    </a:rPr>
                                  </m:ctrlPr>
                                </m:sPrePr>
                                <m:sub>
                                  <m:r>
                                    <a:rPr lang="en-US" sz="2000" i="1">
                                      <a:latin typeface="Cambria Math" panose="02040503050406030204" pitchFamily="18" charset="0"/>
                                    </a:rPr>
                                    <m:t>𝑆</m:t>
                                  </m:r>
                                </m:sub>
                                <m:sup>
                                  <m:r>
                                    <a:rPr lang="en-US" sz="2000" i="1">
                                      <a:latin typeface="Cambria Math" panose="02040503050406030204" pitchFamily="18" charset="0"/>
                                    </a:rPr>
                                    <m:t>𝑇</m:t>
                                  </m:r>
                                </m:sup>
                                <m:e>
                                  <m:r>
                                    <a:rPr lang="en-US" sz="2000" i="1">
                                      <a:latin typeface="Cambria Math" panose="02040503050406030204" pitchFamily="18" charset="0"/>
                                    </a:rPr>
                                    <m:t>𝑅</m:t>
                                  </m:r>
                                </m:e>
                              </m:sPre>
                            </m:e>
                          </m:mr>
                        </m:m>
                      </m:e>
                    </m:d>
                  </m:oMath>
                </a14:m>
                <a:r>
                  <a:rPr lang="en-US" sz="2000" dirty="0"/>
                  <a:t> </a:t>
                </a:r>
                <a14:m>
                  <m:oMath xmlns:m="http://schemas.openxmlformats.org/officeDocument/2006/math">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𝑆</m:t>
                                      </m:r>
                                    </m:sup>
                                    <m:e>
                                      <m:r>
                                        <a:rPr lang="en-US" sz="2000" i="1">
                                          <a:latin typeface="Cambria Math" panose="02040503050406030204" pitchFamily="18" charset="0"/>
                                        </a:rPr>
                                        <m:t>𝑓</m:t>
                                      </m:r>
                                    </m:e>
                                  </m:sPre>
                                </m:e>
                                <m:sub>
                                  <m:r>
                                    <a:rPr lang="en-US" sz="2000" i="1">
                                      <a:latin typeface="Cambria Math" panose="02040503050406030204" pitchFamily="18" charset="0"/>
                                    </a:rPr>
                                    <m:t>𝑆</m:t>
                                  </m:r>
                                </m:sub>
                              </m:sSub>
                            </m:e>
                          </m:mr>
                          <m:mr>
                            <m:e>
                              <m:sSub>
                                <m:sSubPr>
                                  <m:ctrlPr>
                                    <a:rPr lang="en-US" sz="2000" i="1">
                                      <a:latin typeface="Cambria Math" panose="02040503050406030204" pitchFamily="18" charset="0"/>
                                    </a:rPr>
                                  </m:ctrlPr>
                                </m:sSubPr>
                                <m:e>
                                  <m:sPre>
                                    <m:sPrePr>
                                      <m:ctrlPr>
                                        <a:rPr lang="en-US" sz="2000" i="1">
                                          <a:latin typeface="Cambria Math" panose="02040503050406030204" pitchFamily="18" charset="0"/>
                                        </a:rPr>
                                      </m:ctrlPr>
                                    </m:sPrePr>
                                    <m:sub>
                                      <m:r>
                                        <a:rPr lang="en-US" sz="2000" i="1">
                                          <a:latin typeface="Cambria Math" panose="02040503050406030204" pitchFamily="18" charset="0"/>
                                        </a:rPr>
                                        <m:t> </m:t>
                                      </m:r>
                                    </m:sub>
                                    <m:sup>
                                      <m:r>
                                        <a:rPr lang="en-US" sz="2000" i="1">
                                          <a:latin typeface="Cambria Math" panose="02040503050406030204" pitchFamily="18" charset="0"/>
                                        </a:rPr>
                                        <m:t>𝑆</m:t>
                                      </m:r>
                                    </m:sup>
                                    <m:e>
                                      <m:r>
                                        <a:rPr lang="en-US" sz="2000" i="1">
                                          <a:latin typeface="Cambria Math" panose="02040503050406030204" pitchFamily="18" charset="0"/>
                                        </a:rPr>
                                        <m:t>𝑛</m:t>
                                      </m:r>
                                    </m:e>
                                  </m:sPre>
                                </m:e>
                                <m:sub>
                                  <m:r>
                                    <a:rPr lang="en-US" sz="2000" i="1">
                                      <a:latin typeface="Cambria Math" panose="02040503050406030204" pitchFamily="18" charset="0"/>
                                    </a:rPr>
                                    <m:t>𝑆</m:t>
                                  </m:r>
                                </m:sub>
                              </m:sSub>
                            </m:e>
                          </m:mr>
                        </m:m>
                      </m:e>
                    </m:d>
                  </m:oMath>
                </a14:m>
                <a:endParaRPr lang="en-US" sz="2000" dirty="0"/>
              </a:p>
            </p:txBody>
          </p:sp>
        </mc:Choice>
        <mc:Fallback xmlns="">
          <p:sp>
            <p:nvSpPr>
              <p:cNvPr id="5" name="TextBox 4">
                <a:extLst>
                  <a:ext uri="{FF2B5EF4-FFF2-40B4-BE49-F238E27FC236}">
                    <a16:creationId xmlns:a16="http://schemas.microsoft.com/office/drawing/2014/main" id="{4B4278DC-5679-7033-7CB1-14FFF8D2FE7D}"/>
                  </a:ext>
                </a:extLst>
              </p:cNvPr>
              <p:cNvSpPr txBox="1">
                <a:spLocks noRot="1" noChangeAspect="1" noMove="1" noResize="1" noEditPoints="1" noAdjustHandles="1" noChangeArrowheads="1" noChangeShapeType="1" noTextEdit="1"/>
              </p:cNvSpPr>
              <p:nvPr/>
            </p:nvSpPr>
            <p:spPr>
              <a:xfrm>
                <a:off x="1617642" y="3598871"/>
                <a:ext cx="4516020" cy="7788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AA5C296-8488-19C2-8928-1238ABFFE315}"/>
                  </a:ext>
                </a:extLst>
              </p14:cNvPr>
              <p14:cNvContentPartPr/>
              <p14:nvPr/>
            </p14:nvContentPartPr>
            <p14:xfrm>
              <a:off x="6965753" y="2550312"/>
              <a:ext cx="3908880" cy="1929600"/>
            </p14:xfrm>
          </p:contentPart>
        </mc:Choice>
        <mc:Fallback xmlns="">
          <p:pic>
            <p:nvPicPr>
              <p:cNvPr id="6" name="Ink 5">
                <a:extLst>
                  <a:ext uri="{FF2B5EF4-FFF2-40B4-BE49-F238E27FC236}">
                    <a16:creationId xmlns:a16="http://schemas.microsoft.com/office/drawing/2014/main" id="{AAA5C296-8488-19C2-8928-1238ABFFE315}"/>
                  </a:ext>
                </a:extLst>
              </p:cNvPr>
              <p:cNvPicPr/>
              <p:nvPr/>
            </p:nvPicPr>
            <p:blipFill>
              <a:blip r:embed="rId6"/>
              <a:stretch>
                <a:fillRect/>
              </a:stretch>
            </p:blipFill>
            <p:spPr>
              <a:xfrm>
                <a:off x="6956393" y="2540952"/>
                <a:ext cx="3927600" cy="1948320"/>
              </a:xfrm>
              <a:prstGeom prst="rect">
                <a:avLst/>
              </a:prstGeom>
            </p:spPr>
          </p:pic>
        </mc:Fallback>
      </mc:AlternateContent>
    </p:spTree>
    <p:extLst>
      <p:ext uri="{BB962C8B-B14F-4D97-AF65-F5344CB8AC3E}">
        <p14:creationId xmlns:p14="http://schemas.microsoft.com/office/powerpoint/2010/main" val="257310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1F2EC19-846F-DCD1-7D5C-4EFB73212EF0}"/>
              </a:ext>
            </a:extLst>
          </p:cNvPr>
          <p:cNvSpPr>
            <a:spLocks noGrp="1" noChangeArrowheads="1"/>
          </p:cNvSpPr>
          <p:nvPr>
            <p:ph type="ctrTitle"/>
          </p:nvPr>
        </p:nvSpPr>
        <p:spPr>
          <a:xfrm>
            <a:off x="2209800" y="2286000"/>
            <a:ext cx="7772400" cy="1143000"/>
          </a:xfrm>
        </p:spPr>
        <p:txBody>
          <a:bodyPr/>
          <a:lstStyle/>
          <a:p>
            <a:r>
              <a:rPr lang="en-US" altLang="en-US"/>
              <a:t>Jacobian – Singularity</a:t>
            </a:r>
            <a:br>
              <a:rPr lang="en-US" altLang="en-US"/>
            </a:br>
            <a:r>
              <a:rPr lang="en-US" altLang="en-US"/>
              <a:t>Problem Definition</a:t>
            </a:r>
            <a:br>
              <a:rPr lang="en-US" altLang="en-US"/>
            </a:br>
            <a:endParaRPr lang="en-US" altLang="en-US"/>
          </a:p>
        </p:txBody>
      </p:sp>
      <p:sp>
        <p:nvSpPr>
          <p:cNvPr id="49155" name="Rectangle 3">
            <a:extLst>
              <a:ext uri="{FF2B5EF4-FFF2-40B4-BE49-F238E27FC236}">
                <a16:creationId xmlns:a16="http://schemas.microsoft.com/office/drawing/2014/main" id="{1FBCF63A-4408-0B24-CBB8-743E775FBE18}"/>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899D9ED3-7B2D-B2D9-603F-4881DE8048C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9157" name="Picture 2" descr="http://brand.ucla.edu/wp-content/uploads/2013/08/ucla-logotype-main-11.jpg">
            <a:extLst>
              <a:ext uri="{FF2B5EF4-FFF2-40B4-BE49-F238E27FC236}">
                <a16:creationId xmlns:a16="http://schemas.microsoft.com/office/drawing/2014/main" id="{6E7C8341-340B-64BF-DFB4-D4ED7DF5C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B6BCA4-36B4-F39B-E179-C0E554D32419}"/>
              </a:ext>
            </a:extLst>
          </p:cNvPr>
          <p:cNvSpPr>
            <a:spLocks noGrp="1" noChangeArrowheads="1"/>
          </p:cNvSpPr>
          <p:nvPr>
            <p:ph type="title"/>
          </p:nvPr>
        </p:nvSpPr>
        <p:spPr/>
        <p:txBody>
          <a:bodyPr/>
          <a:lstStyle/>
          <a:p>
            <a:r>
              <a:rPr lang="en-US" altLang="en-US"/>
              <a:t>Inverse Jacobian </a:t>
            </a:r>
          </a:p>
        </p:txBody>
      </p:sp>
      <p:sp>
        <p:nvSpPr>
          <p:cNvPr id="51203" name="Rectangle 3">
            <a:extLst>
              <a:ext uri="{FF2B5EF4-FFF2-40B4-BE49-F238E27FC236}">
                <a16:creationId xmlns:a16="http://schemas.microsoft.com/office/drawing/2014/main" id="{6D6A0B98-4FCF-7C26-B1EA-A9C56BE98B81}"/>
              </a:ext>
            </a:extLst>
          </p:cNvPr>
          <p:cNvSpPr>
            <a:spLocks noGrp="1" noChangeArrowheads="1"/>
          </p:cNvSpPr>
          <p:nvPr>
            <p:ph type="body" idx="1"/>
          </p:nvPr>
        </p:nvSpPr>
        <p:spPr>
          <a:xfrm>
            <a:off x="935038" y="1371600"/>
            <a:ext cx="5861050" cy="4724400"/>
          </a:xfrm>
        </p:spPr>
        <p:txBody>
          <a:bodyPr/>
          <a:lstStyle/>
          <a:p>
            <a:r>
              <a:rPr lang="en-US" altLang="en-US" b="1" i="1">
                <a:solidFill>
                  <a:srgbClr val="FF3300"/>
                </a:solidFill>
              </a:rPr>
              <a:t>Given </a:t>
            </a:r>
            <a:endParaRPr lang="en-US" altLang="en-US"/>
          </a:p>
          <a:p>
            <a:pPr lvl="1"/>
            <a:r>
              <a:rPr lang="en-US" altLang="en-US"/>
              <a:t>Tool tip path (defined mathematically)</a:t>
            </a:r>
          </a:p>
          <a:p>
            <a:pPr lvl="1"/>
            <a:r>
              <a:rPr lang="en-US" altLang="en-US"/>
              <a:t>Tool tip position/orientation </a:t>
            </a:r>
          </a:p>
          <a:p>
            <a:pPr lvl="1"/>
            <a:r>
              <a:rPr lang="en-US" altLang="en-US"/>
              <a:t>Tool tip velocity</a:t>
            </a:r>
          </a:p>
          <a:p>
            <a:pPr lvl="1"/>
            <a:r>
              <a:rPr lang="en-US" altLang="en-US"/>
              <a:t>Jacobian Matrix </a:t>
            </a:r>
          </a:p>
          <a:p>
            <a:pPr lvl="1"/>
            <a:endParaRPr lang="en-US" altLang="en-US"/>
          </a:p>
          <a:p>
            <a:pPr lvl="1"/>
            <a:endParaRPr lang="en-US" altLang="en-US"/>
          </a:p>
          <a:p>
            <a:r>
              <a:rPr lang="en-US" altLang="en-US" b="1" i="1">
                <a:solidFill>
                  <a:srgbClr val="FF3300"/>
                </a:solidFill>
              </a:rPr>
              <a:t>Problem:</a:t>
            </a:r>
            <a:r>
              <a:rPr lang="en-US" altLang="en-US"/>
              <a:t> Calculate the joint velocities</a:t>
            </a:r>
          </a:p>
          <a:p>
            <a:endParaRPr lang="en-US" altLang="en-US"/>
          </a:p>
          <a:p>
            <a:r>
              <a:rPr lang="en-US" altLang="en-US" b="1" i="1">
                <a:solidFill>
                  <a:srgbClr val="FF3300"/>
                </a:solidFill>
              </a:rPr>
              <a:t>Solution:</a:t>
            </a:r>
          </a:p>
          <a:p>
            <a:pPr lvl="1"/>
            <a:r>
              <a:rPr lang="en-US" altLang="en-US"/>
              <a:t>Compute the inverse Jacobian matrix</a:t>
            </a:r>
          </a:p>
          <a:p>
            <a:pPr lvl="1"/>
            <a:r>
              <a:rPr lang="en-US" altLang="en-US"/>
              <a:t>Use the following equation to compute the joint velocity</a:t>
            </a:r>
          </a:p>
        </p:txBody>
      </p:sp>
      <p:pic>
        <p:nvPicPr>
          <p:cNvPr id="51204" name="Picture 4" descr="F:\Users\JR\Projects\EE543\Figs_Craig\Fig_1.10.tif">
            <a:extLst>
              <a:ext uri="{FF2B5EF4-FFF2-40B4-BE49-F238E27FC236}">
                <a16:creationId xmlns:a16="http://schemas.microsoft.com/office/drawing/2014/main" id="{7AA5EB21-78E0-931E-E731-DF3D23435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8" y="1762125"/>
            <a:ext cx="335915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1205" name="Object 5">
                <a:extLst>
                  <a:ext uri="{FF2B5EF4-FFF2-40B4-BE49-F238E27FC236}">
                    <a16:creationId xmlns:a16="http://schemas.microsoft.com/office/drawing/2014/main" id="{B504BB2E-D217-B30F-075B-C4A1A4DC1C9E}"/>
                  </a:ext>
                </a:extLst>
              </p:cNvPr>
              <p:cNvSpPr txBox="1"/>
              <p:nvPr/>
            </p:nvSpPr>
            <p:spPr bwMode="auto">
              <a:xfrm>
                <a:off x="3903182" y="5214693"/>
                <a:ext cx="2011680" cy="60508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e>
                        <m:sup>
                          <m:r>
                            <a:rPr lang="en-US" sz="2000" i="1">
                              <a:solidFill>
                                <a:srgbClr val="000000"/>
                              </a:solidFill>
                              <a:latin typeface="Cambria Math" panose="02040503050406030204" pitchFamily="18" charset="0"/>
                            </a:rPr>
                            <m:t>−1</m:t>
                          </m:r>
                        </m:sup>
                      </m:sSup>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oMath>
                  </m:oMathPara>
                </a14:m>
                <a:endParaRPr lang="en-US" sz="2000" dirty="0"/>
              </a:p>
            </p:txBody>
          </p:sp>
        </mc:Choice>
        <mc:Fallback xmlns="">
          <p:sp>
            <p:nvSpPr>
              <p:cNvPr id="51205" name="Object 5">
                <a:extLst>
                  <a:ext uri="{FF2B5EF4-FFF2-40B4-BE49-F238E27FC236}">
                    <a16:creationId xmlns:a16="http://schemas.microsoft.com/office/drawing/2014/main" id="{B504BB2E-D217-B30F-075B-C4A1A4DC1C9E}"/>
                  </a:ext>
                </a:extLst>
              </p:cNvPr>
              <p:cNvSpPr txBox="1">
                <a:spLocks noRot="1" noChangeAspect="1" noMove="1" noResize="1" noEditPoints="1" noAdjustHandles="1" noChangeArrowheads="1" noChangeShapeType="1" noTextEdit="1"/>
              </p:cNvSpPr>
              <p:nvPr/>
            </p:nvSpPr>
            <p:spPr bwMode="auto">
              <a:xfrm>
                <a:off x="3903182" y="5214693"/>
                <a:ext cx="2011680" cy="605082"/>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206" name="Object 6">
                <a:extLst>
                  <a:ext uri="{FF2B5EF4-FFF2-40B4-BE49-F238E27FC236}">
                    <a16:creationId xmlns:a16="http://schemas.microsoft.com/office/drawing/2014/main" id="{35100B07-67DE-FAD3-FEA7-96A5B5BBB221}"/>
                  </a:ext>
                </a:extLst>
              </p:cNvPr>
              <p:cNvSpPr txBox="1"/>
              <p:nvPr/>
            </p:nvSpPr>
            <p:spPr bwMode="auto">
              <a:xfrm>
                <a:off x="4088938" y="2749755"/>
                <a:ext cx="1543766" cy="65391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smtClean="0">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e>
                        <m:sup>
                          <m:r>
                            <a:rPr lang="en-US" sz="2000" b="0" i="1" smtClean="0">
                              <a:solidFill>
                                <a:srgbClr val="000000"/>
                              </a:solidFill>
                              <a:latin typeface="Cambria Math" panose="02040503050406030204" pitchFamily="18" charset="0"/>
                            </a:rPr>
                            <m:t> </m:t>
                          </m:r>
                        </m:sup>
                      </m:sSup>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51206" name="Object 6">
                <a:extLst>
                  <a:ext uri="{FF2B5EF4-FFF2-40B4-BE49-F238E27FC236}">
                    <a16:creationId xmlns:a16="http://schemas.microsoft.com/office/drawing/2014/main" id="{35100B07-67DE-FAD3-FEA7-96A5B5BBB221}"/>
                  </a:ext>
                </a:extLst>
              </p:cNvPr>
              <p:cNvSpPr txBox="1">
                <a:spLocks noRot="1" noChangeAspect="1" noMove="1" noResize="1" noEditPoints="1" noAdjustHandles="1" noChangeArrowheads="1" noChangeShapeType="1" noTextEdit="1"/>
              </p:cNvSpPr>
              <p:nvPr/>
            </p:nvSpPr>
            <p:spPr bwMode="auto">
              <a:xfrm>
                <a:off x="4088938" y="2749755"/>
                <a:ext cx="1543766" cy="653914"/>
              </a:xfrm>
              <a:prstGeom prst="rect">
                <a:avLst/>
              </a:prstGeom>
              <a:blipFill>
                <a:blip r:embed="rId5"/>
                <a:stretch>
                  <a:fillRect/>
                </a:stretch>
              </a:blipFill>
              <a:ln>
                <a:noFill/>
              </a:ln>
              <a:effectLst/>
            </p:spPr>
            <p:txBody>
              <a:bodyPr/>
              <a:lstStyle/>
              <a:p>
                <a:r>
                  <a:rPr lang="en-US">
                    <a:noFill/>
                  </a:rPr>
                  <a:t> </a:t>
                </a:r>
              </a:p>
            </p:txBody>
          </p:sp>
        </mc:Fallback>
      </mc:AlternateContent>
      <p:sp>
        <p:nvSpPr>
          <p:cNvPr id="41" name="Footer Placeholder 2">
            <a:extLst>
              <a:ext uri="{FF2B5EF4-FFF2-40B4-BE49-F238E27FC236}">
                <a16:creationId xmlns:a16="http://schemas.microsoft.com/office/drawing/2014/main" id="{62F3A0F3-1B68-47D2-A0F9-520C1312EED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1208" name="Picture 2" descr="http://brand.ucla.edu/wp-content/uploads/2013/08/ucla-logotype-main-11.jpg">
            <a:extLst>
              <a:ext uri="{FF2B5EF4-FFF2-40B4-BE49-F238E27FC236}">
                <a16:creationId xmlns:a16="http://schemas.microsoft.com/office/drawing/2014/main" id="{CCDE3F05-A7EE-0FB2-74AF-6FE2908246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B677BB3-A749-2A39-7B6D-42DD1D21FE6C}"/>
              </a:ext>
            </a:extLst>
          </p:cNvPr>
          <p:cNvSpPr>
            <a:spLocks noGrp="1" noChangeArrowheads="1"/>
          </p:cNvSpPr>
          <p:nvPr>
            <p:ph type="title"/>
          </p:nvPr>
        </p:nvSpPr>
        <p:spPr/>
        <p:txBody>
          <a:bodyPr/>
          <a:lstStyle/>
          <a:p>
            <a:r>
              <a:rPr lang="en-US" altLang="en-US"/>
              <a:t>Singularity - The Concept</a:t>
            </a:r>
          </a:p>
        </p:txBody>
      </p:sp>
      <mc:AlternateContent xmlns:mc="http://schemas.openxmlformats.org/markup-compatibility/2006" xmlns:a14="http://schemas.microsoft.com/office/drawing/2010/main">
        <mc:Choice Requires="a14">
          <p:sp>
            <p:nvSpPr>
              <p:cNvPr id="53251" name="Rectangle 3">
                <a:extLst>
                  <a:ext uri="{FF2B5EF4-FFF2-40B4-BE49-F238E27FC236}">
                    <a16:creationId xmlns:a16="http://schemas.microsoft.com/office/drawing/2014/main" id="{AE9BA775-B58E-DA81-0430-539D46AEF5D2}"/>
                  </a:ext>
                </a:extLst>
              </p:cNvPr>
              <p:cNvSpPr>
                <a:spLocks noGrp="1" noChangeArrowheads="1"/>
              </p:cNvSpPr>
              <p:nvPr>
                <p:ph type="body" idx="1"/>
              </p:nvPr>
            </p:nvSpPr>
            <p:spPr>
              <a:xfrm>
                <a:off x="914400" y="1371600"/>
                <a:ext cx="5240818" cy="4724400"/>
              </a:xfrm>
            </p:spPr>
            <p:txBody>
              <a:bodyPr/>
              <a:lstStyle/>
              <a:p>
                <a:r>
                  <a:rPr lang="en-US" altLang="en-US" b="1" i="1" dirty="0">
                    <a:solidFill>
                      <a:srgbClr val="FF3300"/>
                    </a:solidFill>
                  </a:rPr>
                  <a:t>Motivation:  </a:t>
                </a:r>
                <a:r>
                  <a:rPr lang="en-US" altLang="en-US" dirty="0"/>
                  <a:t>We would like the hand of a robot (end </a:t>
                </a:r>
                <a:r>
                  <a:rPr lang="en-US" altLang="en-US" dirty="0" err="1"/>
                  <a:t>effecror</a:t>
                </a:r>
                <a:r>
                  <a:rPr lang="en-US" altLang="en-US" dirty="0"/>
                  <a:t>) to move with a certain velocity vector in Cartesian space. Using linear transformation relating the joint velocity to the Cartesian velocity we could calculate the necessary joint rates at each instance along the path.  </a:t>
                </a:r>
                <a:endParaRPr lang="en-US" altLang="en-US" b="1" i="1" dirty="0">
                  <a:solidFill>
                    <a:srgbClr val="FF3300"/>
                  </a:solidFill>
                </a:endParaRPr>
              </a:p>
              <a:p>
                <a:endParaRPr lang="en-US" altLang="en-US" b="1" i="1" dirty="0">
                  <a:solidFill>
                    <a:srgbClr val="FF3300"/>
                  </a:solidFill>
                </a:endParaRPr>
              </a:p>
              <a:p>
                <a:pPr marL="0" indent="0">
                  <a:buNone/>
                </a:pPr>
                <a:endParaRPr lang="en-US" altLang="en-US" b="1" i="1" dirty="0">
                  <a:solidFill>
                    <a:srgbClr val="FF3300"/>
                  </a:solidFill>
                </a:endParaRPr>
              </a:p>
              <a:p>
                <a:r>
                  <a:rPr lang="en-US" altLang="en-US" b="1" i="1" dirty="0">
                    <a:solidFill>
                      <a:srgbClr val="FF3300"/>
                    </a:solidFill>
                  </a:rPr>
                  <a:t>Given:</a:t>
                </a:r>
                <a:r>
                  <a:rPr lang="en-US" altLang="en-US" dirty="0"/>
                  <a:t>  a linear transformation relating the joint velocity to the Cartesian velocity (usually the end effector)</a:t>
                </a:r>
                <a:endParaRPr lang="en-US" altLang="en-US" b="1" i="1" dirty="0">
                  <a:solidFill>
                    <a:srgbClr val="FF3300"/>
                  </a:solidFill>
                </a:endParaRPr>
              </a:p>
              <a:p>
                <a:r>
                  <a:rPr lang="en-US" altLang="en-US" b="1" i="1" dirty="0">
                    <a:solidFill>
                      <a:srgbClr val="FF3300"/>
                    </a:solidFill>
                  </a:rPr>
                  <a:t>Questions:  </a:t>
                </a:r>
              </a:p>
              <a:p>
                <a:pPr lvl="1"/>
                <a:r>
                  <a:rPr lang="en-US" altLang="en-US" dirty="0"/>
                  <a:t>Is the Jacobian matrix invertible? (Or) Is it nonsingular?</a:t>
                </a:r>
              </a:p>
              <a:p>
                <a:pPr lvl="1"/>
                <a:r>
                  <a:rPr lang="en-US" altLang="en-US" dirty="0"/>
                  <a:t>Is the Jacobian invertible for all values of </a:t>
                </a:r>
                <a14:m>
                  <m:oMath xmlns:m="http://schemas.openxmlformats.org/officeDocument/2006/math">
                    <m:r>
                      <a:rPr lang="en-US" i="1" smtClean="0">
                        <a:solidFill>
                          <a:srgbClr val="000000"/>
                        </a:solidFill>
                        <a:latin typeface="Cambria Math" panose="02040503050406030204" pitchFamily="18" charset="0"/>
                      </a:rPr>
                      <m:t>𝜃</m:t>
                    </m:r>
                  </m:oMath>
                </a14:m>
                <a:r>
                  <a:rPr lang="en-US" altLang="en-US" dirty="0"/>
                  <a:t>?</a:t>
                </a:r>
              </a:p>
              <a:p>
                <a:pPr lvl="1"/>
                <a:r>
                  <a:rPr lang="en-US" altLang="en-US" dirty="0"/>
                  <a:t>If not, where is it not invertible?</a:t>
                </a:r>
              </a:p>
            </p:txBody>
          </p:sp>
        </mc:Choice>
        <mc:Fallback xmlns="">
          <p:sp>
            <p:nvSpPr>
              <p:cNvPr id="53251" name="Rectangle 3">
                <a:extLst>
                  <a:ext uri="{FF2B5EF4-FFF2-40B4-BE49-F238E27FC236}">
                    <a16:creationId xmlns:a16="http://schemas.microsoft.com/office/drawing/2014/main" id="{AE9BA775-B58E-DA81-0430-539D46AEF5D2}"/>
                  </a:ext>
                </a:extLst>
              </p:cNvPr>
              <p:cNvSpPr>
                <a:spLocks noGrp="1" noRot="1" noChangeAspect="1" noMove="1" noResize="1" noEditPoints="1" noAdjustHandles="1" noChangeArrowheads="1" noChangeShapeType="1" noTextEdit="1"/>
              </p:cNvSpPr>
              <p:nvPr>
                <p:ph type="body" idx="1"/>
              </p:nvPr>
            </p:nvSpPr>
            <p:spPr>
              <a:xfrm>
                <a:off x="914400" y="1371600"/>
                <a:ext cx="5240818" cy="4724400"/>
              </a:xfrm>
              <a:blipFill>
                <a:blip r:embed="rId3"/>
                <a:stretch>
                  <a:fillRect l="-465" t="-387" r="-15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252" name="Object 0">
                <a:extLst>
                  <a:ext uri="{FF2B5EF4-FFF2-40B4-BE49-F238E27FC236}">
                    <a16:creationId xmlns:a16="http://schemas.microsoft.com/office/drawing/2014/main" id="{D514864F-667D-38FD-D8AE-8937E0E8FBF3}"/>
                  </a:ext>
                </a:extLst>
              </p:cNvPr>
              <p:cNvSpPr txBox="1"/>
              <p:nvPr/>
            </p:nvSpPr>
            <p:spPr bwMode="auto">
              <a:xfrm>
                <a:off x="2847159" y="2915920"/>
                <a:ext cx="1906588" cy="6350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−1</m:t>
                          </m:r>
                        </m:sup>
                      </m:sSup>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oMath>
                  </m:oMathPara>
                </a14:m>
                <a:endParaRPr lang="en-US" sz="2000" dirty="0"/>
              </a:p>
            </p:txBody>
          </p:sp>
        </mc:Choice>
        <mc:Fallback xmlns="">
          <p:sp>
            <p:nvSpPr>
              <p:cNvPr id="53252" name="Object 0">
                <a:extLst>
                  <a:ext uri="{FF2B5EF4-FFF2-40B4-BE49-F238E27FC236}">
                    <a16:creationId xmlns:a16="http://schemas.microsoft.com/office/drawing/2014/main" id="{D514864F-667D-38FD-D8AE-8937E0E8FBF3}"/>
                  </a:ext>
                </a:extLst>
              </p:cNvPr>
              <p:cNvSpPr txBox="1">
                <a:spLocks noRot="1" noChangeAspect="1" noMove="1" noResize="1" noEditPoints="1" noAdjustHandles="1" noChangeArrowheads="1" noChangeShapeType="1" noTextEdit="1"/>
              </p:cNvSpPr>
              <p:nvPr/>
            </p:nvSpPr>
            <p:spPr bwMode="auto">
              <a:xfrm>
                <a:off x="2847159" y="2915920"/>
                <a:ext cx="1906588" cy="635000"/>
              </a:xfrm>
              <a:prstGeom prst="rect">
                <a:avLst/>
              </a:prstGeom>
              <a:blipFill>
                <a:blip r:embed="rId4"/>
                <a:stretch>
                  <a:fillRect/>
                </a:stretch>
              </a:blipFill>
              <a:ln>
                <a:noFill/>
              </a:ln>
              <a:effectLst/>
            </p:spPr>
            <p:txBody>
              <a:bodyPr/>
              <a:lstStyle/>
              <a:p>
                <a:r>
                  <a:rPr lang="en-US">
                    <a:noFill/>
                  </a:rPr>
                  <a:t> </a:t>
                </a:r>
              </a:p>
            </p:txBody>
          </p:sp>
        </mc:Fallback>
      </mc:AlternateContent>
      <p:sp>
        <p:nvSpPr>
          <p:cNvPr id="9" name="Footer Placeholder 2">
            <a:extLst>
              <a:ext uri="{FF2B5EF4-FFF2-40B4-BE49-F238E27FC236}">
                <a16:creationId xmlns:a16="http://schemas.microsoft.com/office/drawing/2014/main" id="{5B0C8F15-C7E1-1629-FD07-38C7F96416D2}"/>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3256" name="Picture 2" descr="http://brand.ucla.edu/wp-content/uploads/2013/08/ucla-logotype-main-11.jpg">
            <a:extLst>
              <a:ext uri="{FF2B5EF4-FFF2-40B4-BE49-F238E27FC236}">
                <a16:creationId xmlns:a16="http://schemas.microsoft.com/office/drawing/2014/main" id="{9528EB06-68FE-7936-5C5C-3B26F8760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Users\JR\Projects\EE543\Figs_Craig\Fig_1.10.tif">
            <a:extLst>
              <a:ext uri="{FF2B5EF4-FFF2-40B4-BE49-F238E27FC236}">
                <a16:creationId xmlns:a16="http://schemas.microsoft.com/office/drawing/2014/main" id="{B79F957F-6D0B-719C-7922-6C93400A0D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888" y="1762125"/>
            <a:ext cx="335915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2D49DFC-C1B6-77D0-2524-A3D756BFA638}"/>
              </a:ext>
            </a:extLst>
          </p:cNvPr>
          <p:cNvSpPr>
            <a:spLocks noGrp="1" noChangeArrowheads="1"/>
          </p:cNvSpPr>
          <p:nvPr>
            <p:ph type="ctrTitle"/>
          </p:nvPr>
        </p:nvSpPr>
        <p:spPr>
          <a:xfrm>
            <a:off x="2209800" y="2286000"/>
            <a:ext cx="7772400" cy="1143000"/>
          </a:xfrm>
        </p:spPr>
        <p:txBody>
          <a:bodyPr/>
          <a:lstStyle/>
          <a:p>
            <a:pPr algn="l"/>
            <a:r>
              <a:rPr lang="en-US" altLang="en-US"/>
              <a:t>Jacobian Methods – Reference Frame - Summary </a:t>
            </a:r>
            <a:br>
              <a:rPr lang="en-US" altLang="en-US"/>
            </a:br>
            <a:endParaRPr lang="en-US" altLang="en-US"/>
          </a:p>
        </p:txBody>
      </p:sp>
      <p:sp>
        <p:nvSpPr>
          <p:cNvPr id="18435" name="Rectangle 3">
            <a:extLst>
              <a:ext uri="{FF2B5EF4-FFF2-40B4-BE49-F238E27FC236}">
                <a16:creationId xmlns:a16="http://schemas.microsoft.com/office/drawing/2014/main" id="{EC46205A-380F-3DC1-7C30-B1E38B8C05DE}"/>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A39DE70D-07F6-6EEB-B012-B65D298C87A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8437" name="Picture 2" descr="http://brand.ucla.edu/wp-content/uploads/2013/08/ucla-logotype-main-11.jpg">
            <a:extLst>
              <a:ext uri="{FF2B5EF4-FFF2-40B4-BE49-F238E27FC236}">
                <a16:creationId xmlns:a16="http://schemas.microsoft.com/office/drawing/2014/main" id="{484D5EDB-C6DB-86E9-53FC-CB837A270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D72C86E-763B-E2E7-07F9-D6772CDB1965}"/>
              </a:ext>
            </a:extLst>
          </p:cNvPr>
          <p:cNvSpPr>
            <a:spLocks noGrp="1" noChangeArrowheads="1"/>
          </p:cNvSpPr>
          <p:nvPr>
            <p:ph type="title"/>
          </p:nvPr>
        </p:nvSpPr>
        <p:spPr/>
        <p:txBody>
          <a:bodyPr/>
          <a:lstStyle/>
          <a:p>
            <a:r>
              <a:rPr lang="en-US" altLang="en-US"/>
              <a:t>Inverse Jacobian</a:t>
            </a:r>
          </a:p>
        </p:txBody>
      </p:sp>
      <mc:AlternateContent xmlns:mc="http://schemas.openxmlformats.org/markup-compatibility/2006" xmlns:a14="http://schemas.microsoft.com/office/drawing/2010/main">
        <mc:Choice Requires="a14">
          <p:sp>
            <p:nvSpPr>
              <p:cNvPr id="55299" name="Rectangle 3">
                <a:extLst>
                  <a:ext uri="{FF2B5EF4-FFF2-40B4-BE49-F238E27FC236}">
                    <a16:creationId xmlns:a16="http://schemas.microsoft.com/office/drawing/2014/main" id="{BFB750DC-C3EF-470E-356F-8113F499B29D}"/>
                  </a:ext>
                </a:extLst>
              </p:cNvPr>
              <p:cNvSpPr>
                <a:spLocks noGrp="1" noChangeArrowheads="1"/>
              </p:cNvSpPr>
              <p:nvPr>
                <p:ph type="body" idx="1"/>
              </p:nvPr>
            </p:nvSpPr>
            <p:spPr>
              <a:xfrm>
                <a:off x="914400" y="1371600"/>
                <a:ext cx="5181600" cy="4724400"/>
              </a:xfrm>
            </p:spPr>
            <p:txBody>
              <a:bodyPr/>
              <a:lstStyle/>
              <a:p>
                <a:r>
                  <a:rPr lang="en-US" altLang="en-US" dirty="0"/>
                  <a:t>Cases in which the Jacobian matrix             is not inevitable (</a:t>
                </a:r>
                <a14:m>
                  <m:oMath xmlns:m="http://schemas.openxmlformats.org/officeDocument/2006/math">
                    <m:r>
                      <a:rPr lang="en-US" i="1" smtClean="0">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e>
                      <m:sup>
                        <m:r>
                          <a:rPr lang="en-US" i="1">
                            <a:solidFill>
                              <a:srgbClr val="000000"/>
                            </a:solidFill>
                            <a:latin typeface="Cambria Math" panose="02040503050406030204" pitchFamily="18" charset="0"/>
                          </a:rPr>
                          <m:t>−1</m:t>
                        </m:r>
                      </m:sup>
                    </m:sSup>
                  </m:oMath>
                </a14:m>
                <a:r>
                  <a:rPr lang="en-US" altLang="en-US" dirty="0"/>
                  <a:t>  does not exists). </a:t>
                </a:r>
              </a:p>
              <a:p>
                <a:r>
                  <a:rPr lang="en-US" altLang="en-US" dirty="0"/>
                  <a:t>Non invertible matrix is called singular matrix</a:t>
                </a:r>
              </a:p>
              <a:p>
                <a:endParaRPr lang="en-US" altLang="en-US" dirty="0"/>
              </a:p>
              <a:p>
                <a:pPr lvl="1"/>
                <a:r>
                  <a:rPr lang="en-US" altLang="en-US" b="1" dirty="0"/>
                  <a:t>Case 1</a:t>
                </a:r>
                <a:r>
                  <a:rPr lang="en-US" altLang="en-US" dirty="0"/>
                  <a:t> - The Jacobian matrix is not squared</a:t>
                </a:r>
              </a:p>
              <a:p>
                <a:pPr lvl="1">
                  <a:buFontTx/>
                  <a:buNone/>
                </a:pPr>
                <a:r>
                  <a:rPr lang="en-US" altLang="en-US" dirty="0"/>
                  <a:t>	In general the 6xN Jacobian matrix may be non-square in which case the inverse is not defined</a:t>
                </a:r>
              </a:p>
              <a:p>
                <a:pPr lvl="1"/>
                <a:endParaRPr lang="en-US" altLang="en-US" b="1" dirty="0"/>
              </a:p>
              <a:p>
                <a:pPr lvl="1"/>
                <a:r>
                  <a:rPr lang="en-US" altLang="en-US" b="1" dirty="0"/>
                  <a:t>Case 2</a:t>
                </a:r>
                <a:r>
                  <a:rPr lang="en-US" altLang="en-US" dirty="0"/>
                  <a:t> - The determinant </a:t>
                </a:r>
                <a14:m>
                  <m:oMath xmlns:m="http://schemas.openxmlformats.org/officeDocument/2006/math">
                    <m:func>
                      <m:funcPr>
                        <m:ctrlPr>
                          <a:rPr lang="en-US" i="1" smtClean="0">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det</m:t>
                        </m:r>
                      </m:fName>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e>
                        </m:d>
                      </m:e>
                    </m:func>
                  </m:oMath>
                </a14:m>
                <a:r>
                  <a:rPr lang="en-US" altLang="en-US" dirty="0"/>
                  <a:t> is equal to zero</a:t>
                </a:r>
              </a:p>
            </p:txBody>
          </p:sp>
        </mc:Choice>
        <mc:Fallback xmlns="">
          <p:sp>
            <p:nvSpPr>
              <p:cNvPr id="55299" name="Rectangle 3">
                <a:extLst>
                  <a:ext uri="{FF2B5EF4-FFF2-40B4-BE49-F238E27FC236}">
                    <a16:creationId xmlns:a16="http://schemas.microsoft.com/office/drawing/2014/main" id="{BFB750DC-C3EF-470E-356F-8113F499B29D}"/>
                  </a:ext>
                </a:extLst>
              </p:cNvPr>
              <p:cNvSpPr>
                <a:spLocks noGrp="1" noRot="1" noChangeAspect="1" noMove="1" noResize="1" noEditPoints="1" noAdjustHandles="1" noChangeArrowheads="1" noChangeShapeType="1" noTextEdit="1"/>
              </p:cNvSpPr>
              <p:nvPr>
                <p:ph type="body" idx="1"/>
              </p:nvPr>
            </p:nvSpPr>
            <p:spPr>
              <a:xfrm>
                <a:off x="914400" y="1371600"/>
                <a:ext cx="5181600" cy="4724400"/>
              </a:xfrm>
              <a:blipFill>
                <a:blip r:embed="rId3"/>
                <a:stretch>
                  <a:fillRect l="-471" t="-387" r="-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300" name="Object 4">
                <a:extLst>
                  <a:ext uri="{FF2B5EF4-FFF2-40B4-BE49-F238E27FC236}">
                    <a16:creationId xmlns:a16="http://schemas.microsoft.com/office/drawing/2014/main" id="{3D7D2B18-D744-72FE-A97B-1B702E5419E1}"/>
                  </a:ext>
                </a:extLst>
              </p:cNvPr>
              <p:cNvSpPr txBox="1"/>
              <p:nvPr/>
            </p:nvSpPr>
            <p:spPr bwMode="auto">
              <a:xfrm>
                <a:off x="4629150" y="1365250"/>
                <a:ext cx="592138" cy="385763"/>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e>
                        <m:sup>
                          <m:r>
                            <a:rPr lang="en-US" b="0" i="1" smtClean="0">
                              <a:solidFill>
                                <a:srgbClr val="000000"/>
                              </a:solidFill>
                              <a:latin typeface="Cambria Math" panose="02040503050406030204" pitchFamily="18" charset="0"/>
                            </a:rPr>
                            <m:t> </m:t>
                          </m:r>
                        </m:sup>
                      </m:sSup>
                    </m:oMath>
                  </m:oMathPara>
                </a14:m>
                <a:endParaRPr lang="en-US" dirty="0"/>
              </a:p>
            </p:txBody>
          </p:sp>
        </mc:Choice>
        <mc:Fallback xmlns="">
          <p:sp>
            <p:nvSpPr>
              <p:cNvPr id="55300" name="Object 4">
                <a:extLst>
                  <a:ext uri="{FF2B5EF4-FFF2-40B4-BE49-F238E27FC236}">
                    <a16:creationId xmlns:a16="http://schemas.microsoft.com/office/drawing/2014/main" id="{3D7D2B18-D744-72FE-A97B-1B702E5419E1}"/>
                  </a:ext>
                </a:extLst>
              </p:cNvPr>
              <p:cNvSpPr txBox="1">
                <a:spLocks noRot="1" noChangeAspect="1" noMove="1" noResize="1" noEditPoints="1" noAdjustHandles="1" noChangeArrowheads="1" noChangeShapeType="1" noTextEdit="1"/>
              </p:cNvSpPr>
              <p:nvPr/>
            </p:nvSpPr>
            <p:spPr bwMode="auto">
              <a:xfrm>
                <a:off x="4629150" y="1365250"/>
                <a:ext cx="592138" cy="385763"/>
              </a:xfrm>
              <a:prstGeom prst="rect">
                <a:avLst/>
              </a:prstGeom>
              <a:blipFill>
                <a:blip r:embed="rId4"/>
                <a:stretch>
                  <a:fillRect l="-2041" b="-11111"/>
                </a:stretch>
              </a:blipFill>
              <a:ln>
                <a:noFill/>
              </a:ln>
              <a:effectLst/>
            </p:spPr>
            <p:txBody>
              <a:bodyPr/>
              <a:lstStyle/>
              <a:p>
                <a:r>
                  <a:rPr lang="en-US">
                    <a:noFill/>
                  </a:rPr>
                  <a:t> </a:t>
                </a:r>
              </a:p>
            </p:txBody>
          </p:sp>
        </mc:Fallback>
      </mc:AlternateContent>
      <p:sp>
        <p:nvSpPr>
          <p:cNvPr id="9" name="Footer Placeholder 2">
            <a:extLst>
              <a:ext uri="{FF2B5EF4-FFF2-40B4-BE49-F238E27FC236}">
                <a16:creationId xmlns:a16="http://schemas.microsoft.com/office/drawing/2014/main" id="{26BC22AA-41C1-77C7-8FC4-ACAB20DD5297}"/>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5304" name="Picture 2" descr="http://brand.ucla.edu/wp-content/uploads/2013/08/ucla-logotype-main-11.jpg">
            <a:extLst>
              <a:ext uri="{FF2B5EF4-FFF2-40B4-BE49-F238E27FC236}">
                <a16:creationId xmlns:a16="http://schemas.microsoft.com/office/drawing/2014/main" id="{8F190259-F330-E9D3-B729-A4B05528CB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8AF2E33-D36F-AD17-189E-02673CD294DD}"/>
              </a:ext>
            </a:extLst>
          </p:cNvPr>
          <p:cNvSpPr>
            <a:spLocks noGrp="1" noChangeArrowheads="1"/>
          </p:cNvSpPr>
          <p:nvPr>
            <p:ph type="title"/>
          </p:nvPr>
        </p:nvSpPr>
        <p:spPr/>
        <p:txBody>
          <a:bodyPr/>
          <a:lstStyle/>
          <a:p>
            <a:r>
              <a:rPr lang="en-US" altLang="en-US"/>
              <a:t>Singularity - The Concept</a:t>
            </a:r>
          </a:p>
        </p:txBody>
      </p:sp>
      <p:sp>
        <p:nvSpPr>
          <p:cNvPr id="57347" name="Rectangle 3">
            <a:extLst>
              <a:ext uri="{FF2B5EF4-FFF2-40B4-BE49-F238E27FC236}">
                <a16:creationId xmlns:a16="http://schemas.microsoft.com/office/drawing/2014/main" id="{EA940E68-BF40-1A5A-2C46-010BD1CA6428}"/>
              </a:ext>
            </a:extLst>
          </p:cNvPr>
          <p:cNvSpPr>
            <a:spLocks noGrp="1" noChangeArrowheads="1"/>
          </p:cNvSpPr>
          <p:nvPr>
            <p:ph type="body" idx="1"/>
          </p:nvPr>
        </p:nvSpPr>
        <p:spPr/>
        <p:txBody>
          <a:bodyPr/>
          <a:lstStyle/>
          <a:p>
            <a:r>
              <a:rPr lang="en-US" altLang="en-US" b="1" i="1">
                <a:solidFill>
                  <a:srgbClr val="FF3300"/>
                </a:solidFill>
              </a:rPr>
              <a:t>Answer (Conceptual):</a:t>
            </a:r>
            <a:r>
              <a:rPr lang="en-US" altLang="en-US"/>
              <a:t>  Most manipulator have  values of    where the Jacobian becomes singular . Such locations are called </a:t>
            </a:r>
            <a:r>
              <a:rPr lang="en-US" altLang="en-US" b="1" i="1"/>
              <a:t>singularities of the mechanism</a:t>
            </a:r>
            <a:r>
              <a:rPr lang="en-US" altLang="en-US"/>
              <a:t> or </a:t>
            </a:r>
            <a:r>
              <a:rPr lang="en-US" altLang="en-US" b="1" i="1"/>
              <a:t>singularities</a:t>
            </a:r>
            <a:r>
              <a:rPr lang="en-US" altLang="en-US"/>
              <a:t> for short </a:t>
            </a:r>
          </a:p>
          <a:p>
            <a:endParaRPr lang="en-US" altLang="en-US"/>
          </a:p>
        </p:txBody>
      </p:sp>
      <mc:AlternateContent xmlns:mc="http://schemas.openxmlformats.org/markup-compatibility/2006" xmlns:a14="http://schemas.microsoft.com/office/drawing/2010/main">
        <mc:Choice Requires="a14">
          <p:sp>
            <p:nvSpPr>
              <p:cNvPr id="57348" name="Object 4">
                <a:extLst>
                  <a:ext uri="{FF2B5EF4-FFF2-40B4-BE49-F238E27FC236}">
                    <a16:creationId xmlns:a16="http://schemas.microsoft.com/office/drawing/2014/main" id="{C8F7F41B-B886-69F4-190B-D34B756C4DCB}"/>
                  </a:ext>
                </a:extLst>
              </p:cNvPr>
              <p:cNvSpPr txBox="1"/>
              <p:nvPr/>
            </p:nvSpPr>
            <p:spPr bwMode="auto">
              <a:xfrm>
                <a:off x="7859713" y="1400175"/>
                <a:ext cx="227012" cy="2857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𝜃</m:t>
                      </m:r>
                    </m:oMath>
                  </m:oMathPara>
                </a14:m>
                <a:endParaRPr lang="en-US"/>
              </a:p>
            </p:txBody>
          </p:sp>
        </mc:Choice>
        <mc:Fallback xmlns="">
          <p:sp>
            <p:nvSpPr>
              <p:cNvPr id="57348" name="Object 4">
                <a:extLst>
                  <a:ext uri="{FF2B5EF4-FFF2-40B4-BE49-F238E27FC236}">
                    <a16:creationId xmlns:a16="http://schemas.microsoft.com/office/drawing/2014/main" id="{C8F7F41B-B886-69F4-190B-D34B756C4DCB}"/>
                  </a:ext>
                </a:extLst>
              </p:cNvPr>
              <p:cNvSpPr txBox="1">
                <a:spLocks noRot="1" noChangeAspect="1" noMove="1" noResize="1" noEditPoints="1" noAdjustHandles="1" noChangeArrowheads="1" noChangeShapeType="1" noTextEdit="1"/>
              </p:cNvSpPr>
              <p:nvPr/>
            </p:nvSpPr>
            <p:spPr bwMode="auto">
              <a:xfrm>
                <a:off x="7859713" y="1400175"/>
                <a:ext cx="227012" cy="285750"/>
              </a:xfrm>
              <a:prstGeom prst="rect">
                <a:avLst/>
              </a:prstGeom>
              <a:blipFill>
                <a:blip r:embed="rId3"/>
                <a:stretch>
                  <a:fillRect/>
                </a:stretch>
              </a:blipFill>
              <a:ln>
                <a:noFill/>
              </a:ln>
              <a:effectLst/>
            </p:spPr>
            <p:txBody>
              <a:bodyPr/>
              <a:lstStyle/>
              <a:p>
                <a:r>
                  <a:rPr lang="en-US">
                    <a:noFill/>
                  </a:rPr>
                  <a:t> </a:t>
                </a:r>
              </a:p>
            </p:txBody>
          </p:sp>
        </mc:Fallback>
      </mc:AlternateContent>
      <p:sp>
        <p:nvSpPr>
          <p:cNvPr id="57349" name="Rectangle 5">
            <a:extLst>
              <a:ext uri="{FF2B5EF4-FFF2-40B4-BE49-F238E27FC236}">
                <a16:creationId xmlns:a16="http://schemas.microsoft.com/office/drawing/2014/main" id="{E7B8EAAB-02D1-0585-9CF1-1C95AFE460C2}"/>
              </a:ext>
            </a:extLst>
          </p:cNvPr>
          <p:cNvSpPr>
            <a:spLocks noChangeArrowheads="1"/>
          </p:cNvSpPr>
          <p:nvPr/>
        </p:nvSpPr>
        <p:spPr bwMode="auto">
          <a:xfrm>
            <a:off x="4318000" y="2554288"/>
            <a:ext cx="3751263" cy="879475"/>
          </a:xfrm>
          <a:prstGeom prst="rect">
            <a:avLst/>
          </a:prstGeom>
          <a:solidFill>
            <a:srgbClr val="FF66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Singularities of the mechanism</a:t>
            </a:r>
            <a:endParaRPr lang="en-US" altLang="en-US" sz="2400" b="1" i="1">
              <a:latin typeface="Times New Roman" panose="02020603050405020304" pitchFamily="18" charset="0"/>
            </a:endParaRPr>
          </a:p>
        </p:txBody>
      </p:sp>
      <p:sp>
        <p:nvSpPr>
          <p:cNvPr id="57350" name="Rectangle 6">
            <a:extLst>
              <a:ext uri="{FF2B5EF4-FFF2-40B4-BE49-F238E27FC236}">
                <a16:creationId xmlns:a16="http://schemas.microsoft.com/office/drawing/2014/main" id="{C8AE7B91-7A1C-90B9-A108-3A58809D8044}"/>
              </a:ext>
            </a:extLst>
          </p:cNvPr>
          <p:cNvSpPr>
            <a:spLocks noChangeArrowheads="1"/>
          </p:cNvSpPr>
          <p:nvPr/>
        </p:nvSpPr>
        <p:spPr bwMode="auto">
          <a:xfrm>
            <a:off x="6467475" y="3994150"/>
            <a:ext cx="3751263" cy="879475"/>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Workspace interior Singularities</a:t>
            </a:r>
            <a:endParaRPr lang="en-US" altLang="en-US" sz="2400" b="1" i="1">
              <a:latin typeface="Times New Roman" panose="02020603050405020304" pitchFamily="18" charset="0"/>
            </a:endParaRPr>
          </a:p>
        </p:txBody>
      </p:sp>
      <p:sp>
        <p:nvSpPr>
          <p:cNvPr id="57351" name="Rectangle 7">
            <a:extLst>
              <a:ext uri="{FF2B5EF4-FFF2-40B4-BE49-F238E27FC236}">
                <a16:creationId xmlns:a16="http://schemas.microsoft.com/office/drawing/2014/main" id="{18F18070-8A90-DD62-7BCC-CE5A370F73C8}"/>
              </a:ext>
            </a:extLst>
          </p:cNvPr>
          <p:cNvSpPr>
            <a:spLocks noChangeArrowheads="1"/>
          </p:cNvSpPr>
          <p:nvPr/>
        </p:nvSpPr>
        <p:spPr bwMode="auto">
          <a:xfrm>
            <a:off x="2320925" y="3995738"/>
            <a:ext cx="3751263" cy="879475"/>
          </a:xfrm>
          <a:prstGeom prst="rect">
            <a:avLst/>
          </a:prstGeom>
          <a:solidFill>
            <a:srgbClr val="FF00FF"/>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Workspace boundary singularities</a:t>
            </a:r>
            <a:endParaRPr lang="en-US" altLang="en-US" sz="2400" b="1" i="1">
              <a:latin typeface="Times New Roman" panose="02020603050405020304" pitchFamily="18" charset="0"/>
            </a:endParaRPr>
          </a:p>
        </p:txBody>
      </p:sp>
      <p:sp>
        <p:nvSpPr>
          <p:cNvPr id="57352" name="AutoShape 8">
            <a:extLst>
              <a:ext uri="{FF2B5EF4-FFF2-40B4-BE49-F238E27FC236}">
                <a16:creationId xmlns:a16="http://schemas.microsoft.com/office/drawing/2014/main" id="{EC2455DA-32B3-2543-9E40-C7C82652B8B3}"/>
              </a:ext>
            </a:extLst>
          </p:cNvPr>
          <p:cNvSpPr>
            <a:spLocks noChangeArrowheads="1"/>
          </p:cNvSpPr>
          <p:nvPr/>
        </p:nvSpPr>
        <p:spPr bwMode="auto">
          <a:xfrm>
            <a:off x="4972050" y="3441700"/>
            <a:ext cx="736600" cy="552450"/>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7353" name="AutoShape 9">
            <a:extLst>
              <a:ext uri="{FF2B5EF4-FFF2-40B4-BE49-F238E27FC236}">
                <a16:creationId xmlns:a16="http://schemas.microsoft.com/office/drawing/2014/main" id="{7A68CFFB-D731-AEC9-44CB-483DCF4BE01B}"/>
              </a:ext>
            </a:extLst>
          </p:cNvPr>
          <p:cNvSpPr>
            <a:spLocks noChangeArrowheads="1"/>
          </p:cNvSpPr>
          <p:nvPr/>
        </p:nvSpPr>
        <p:spPr bwMode="auto">
          <a:xfrm>
            <a:off x="6740525" y="3435350"/>
            <a:ext cx="736600" cy="552450"/>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7354" name="Rectangle 13">
            <a:extLst>
              <a:ext uri="{FF2B5EF4-FFF2-40B4-BE49-F238E27FC236}">
                <a16:creationId xmlns:a16="http://schemas.microsoft.com/office/drawing/2014/main" id="{A9AF6EE8-4917-FF59-2E53-51A24403FA14}"/>
              </a:ext>
            </a:extLst>
          </p:cNvPr>
          <p:cNvSpPr>
            <a:spLocks noChangeArrowheads="1"/>
          </p:cNvSpPr>
          <p:nvPr/>
        </p:nvSpPr>
        <p:spPr bwMode="auto">
          <a:xfrm>
            <a:off x="3830638" y="5135563"/>
            <a:ext cx="835025" cy="779462"/>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End </a:t>
            </a:r>
          </a:p>
          <a:p>
            <a:pPr algn="ctr">
              <a:spcBef>
                <a:spcPct val="0"/>
              </a:spcBef>
              <a:buFontTx/>
              <a:buNone/>
            </a:pPr>
            <a:r>
              <a:rPr lang="en-US" altLang="en-US" sz="1200" b="1"/>
              <a:t>Effector</a:t>
            </a:r>
            <a:endParaRPr lang="en-US" altLang="en-US" sz="2400">
              <a:latin typeface="Times New Roman" panose="02020603050405020304" pitchFamily="18" charset="0"/>
            </a:endParaRPr>
          </a:p>
        </p:txBody>
      </p:sp>
      <p:sp>
        <p:nvSpPr>
          <p:cNvPr id="57355" name="Rectangle 14">
            <a:extLst>
              <a:ext uri="{FF2B5EF4-FFF2-40B4-BE49-F238E27FC236}">
                <a16:creationId xmlns:a16="http://schemas.microsoft.com/office/drawing/2014/main" id="{506BCA67-5C7D-9365-EF9D-7C7582A10D96}"/>
              </a:ext>
            </a:extLst>
          </p:cNvPr>
          <p:cNvSpPr>
            <a:spLocks noChangeArrowheads="1"/>
          </p:cNvSpPr>
          <p:nvPr/>
        </p:nvSpPr>
        <p:spPr bwMode="auto">
          <a:xfrm>
            <a:off x="4935538" y="5132388"/>
            <a:ext cx="1098550" cy="795337"/>
          </a:xfrm>
          <a:prstGeom prst="rect">
            <a:avLst/>
          </a:prstGeom>
          <a:solidFill>
            <a:srgbClr val="FF00FF"/>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Workspace</a:t>
            </a:r>
          </a:p>
          <a:p>
            <a:pPr algn="ctr">
              <a:spcBef>
                <a:spcPct val="0"/>
              </a:spcBef>
              <a:buFontTx/>
              <a:buNone/>
            </a:pPr>
            <a:r>
              <a:rPr lang="en-US" altLang="en-US" sz="1200" b="1"/>
              <a:t>Boundary</a:t>
            </a:r>
            <a:endParaRPr lang="en-US" altLang="en-US" sz="2400">
              <a:latin typeface="Times New Roman" panose="02020603050405020304" pitchFamily="18" charset="0"/>
            </a:endParaRPr>
          </a:p>
        </p:txBody>
      </p:sp>
      <p:sp>
        <p:nvSpPr>
          <p:cNvPr id="57356" name="Rectangle 15">
            <a:extLst>
              <a:ext uri="{FF2B5EF4-FFF2-40B4-BE49-F238E27FC236}">
                <a16:creationId xmlns:a16="http://schemas.microsoft.com/office/drawing/2014/main" id="{25FE4797-4092-6C91-ADBE-F1EF5BDFE902}"/>
              </a:ext>
            </a:extLst>
          </p:cNvPr>
          <p:cNvSpPr>
            <a:spLocks noChangeArrowheads="1"/>
          </p:cNvSpPr>
          <p:nvPr/>
        </p:nvSpPr>
        <p:spPr bwMode="auto">
          <a:xfrm>
            <a:off x="2301875" y="5141913"/>
            <a:ext cx="1262063" cy="77787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200" b="1"/>
              <a:t>- Stretched out</a:t>
            </a:r>
          </a:p>
          <a:p>
            <a:pPr>
              <a:spcBef>
                <a:spcPct val="0"/>
              </a:spcBef>
              <a:buFontTx/>
              <a:buNone/>
            </a:pPr>
            <a:r>
              <a:rPr lang="en-US" altLang="en-US" sz="1200" b="1"/>
              <a:t>- Folded back</a:t>
            </a:r>
          </a:p>
        </p:txBody>
      </p:sp>
      <p:sp>
        <p:nvSpPr>
          <p:cNvPr id="57357" name="AutoShape 16">
            <a:extLst>
              <a:ext uri="{FF2B5EF4-FFF2-40B4-BE49-F238E27FC236}">
                <a16:creationId xmlns:a16="http://schemas.microsoft.com/office/drawing/2014/main" id="{477A363C-342A-662C-E736-B0040FAD95A2}"/>
              </a:ext>
            </a:extLst>
          </p:cNvPr>
          <p:cNvSpPr>
            <a:spLocks noChangeArrowheads="1"/>
          </p:cNvSpPr>
          <p:nvPr/>
        </p:nvSpPr>
        <p:spPr bwMode="auto">
          <a:xfrm>
            <a:off x="4673600" y="5357813"/>
            <a:ext cx="258763" cy="368300"/>
          </a:xfrm>
          <a:prstGeom prst="rightArrow">
            <a:avLst>
              <a:gd name="adj1" fmla="val 50000"/>
              <a:gd name="adj2" fmla="val 50921"/>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7358" name="Rectangle 17">
            <a:extLst>
              <a:ext uri="{FF2B5EF4-FFF2-40B4-BE49-F238E27FC236}">
                <a16:creationId xmlns:a16="http://schemas.microsoft.com/office/drawing/2014/main" id="{327B54A6-77FE-D70C-EC9F-A62FE61AC89E}"/>
              </a:ext>
            </a:extLst>
          </p:cNvPr>
          <p:cNvSpPr>
            <a:spLocks noChangeArrowheads="1"/>
          </p:cNvSpPr>
          <p:nvPr/>
        </p:nvSpPr>
        <p:spPr bwMode="auto">
          <a:xfrm>
            <a:off x="6472238" y="5132388"/>
            <a:ext cx="2627312" cy="777875"/>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200" b="1"/>
              <a:t>- Two or more joints are lining up</a:t>
            </a:r>
          </a:p>
        </p:txBody>
      </p:sp>
      <p:sp>
        <p:nvSpPr>
          <p:cNvPr id="17" name="Footer Placeholder 2">
            <a:extLst>
              <a:ext uri="{FF2B5EF4-FFF2-40B4-BE49-F238E27FC236}">
                <a16:creationId xmlns:a16="http://schemas.microsoft.com/office/drawing/2014/main" id="{D2B7666F-4A66-8771-BD9A-35B18885C70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7360" name="Picture 2" descr="http://brand.ucla.edu/wp-content/uploads/2013/08/ucla-logotype-main-11.jpg">
            <a:extLst>
              <a:ext uri="{FF2B5EF4-FFF2-40B4-BE49-F238E27FC236}">
                <a16:creationId xmlns:a16="http://schemas.microsoft.com/office/drawing/2014/main" id="{D72F0811-381A-321D-8020-785436267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9105E59-0C78-BEBF-C6AE-347726BA8D1A}"/>
              </a:ext>
            </a:extLst>
          </p:cNvPr>
          <p:cNvSpPr>
            <a:spLocks noGrp="1" noChangeArrowheads="1"/>
          </p:cNvSpPr>
          <p:nvPr>
            <p:ph type="title"/>
          </p:nvPr>
        </p:nvSpPr>
        <p:spPr/>
        <p:txBody>
          <a:bodyPr/>
          <a:lstStyle/>
          <a:p>
            <a:r>
              <a:rPr lang="en-US" altLang="en-US"/>
              <a:t>Singularity - The Concept</a:t>
            </a:r>
          </a:p>
        </p:txBody>
      </p:sp>
      <p:sp>
        <p:nvSpPr>
          <p:cNvPr id="59395" name="Rectangle 3">
            <a:extLst>
              <a:ext uri="{FF2B5EF4-FFF2-40B4-BE49-F238E27FC236}">
                <a16:creationId xmlns:a16="http://schemas.microsoft.com/office/drawing/2014/main" id="{F2E3A037-C20F-2443-C3FB-3D949DD3A638}"/>
              </a:ext>
            </a:extLst>
          </p:cNvPr>
          <p:cNvSpPr>
            <a:spLocks noGrp="1" noChangeArrowheads="1"/>
          </p:cNvSpPr>
          <p:nvPr>
            <p:ph type="body" idx="1"/>
          </p:nvPr>
        </p:nvSpPr>
        <p:spPr>
          <a:xfrm>
            <a:off x="2209800" y="4733925"/>
            <a:ext cx="7772400" cy="1362075"/>
          </a:xfrm>
        </p:spPr>
        <p:txBody>
          <a:bodyPr/>
          <a:lstStyle/>
          <a:p>
            <a:r>
              <a:rPr lang="en-US" altLang="en-US" sz="1200" b="1"/>
              <a:t>Lost of DOF</a:t>
            </a:r>
            <a:r>
              <a:rPr lang="en-US" altLang="en-US" sz="1200"/>
              <a:t> - Losing one or more DOF means that there is a some direction (or subspace) in Cartesian space along which it is impossible to move the hand of the robot (end effector) no matter which joint rate are selected </a:t>
            </a:r>
          </a:p>
          <a:p>
            <a:r>
              <a:rPr lang="en-US" altLang="en-US" sz="1200" b="1"/>
              <a:t>Load Balance</a:t>
            </a:r>
            <a:r>
              <a:rPr lang="en-US" altLang="en-US" sz="1200"/>
              <a:t> – A finite force can be applied to the end effector that produces no torque at the robot’s joints</a:t>
            </a:r>
          </a:p>
          <a:p>
            <a:r>
              <a:rPr lang="en-US" altLang="en-US" sz="1200" b="1"/>
              <a:t>Joint Velocity </a:t>
            </a:r>
            <a:r>
              <a:rPr lang="en-US" altLang="en-US" sz="1200"/>
              <a:t>– A zero end effector velocity will cause high joint velocity  </a:t>
            </a:r>
          </a:p>
        </p:txBody>
      </p:sp>
      <p:sp>
        <p:nvSpPr>
          <p:cNvPr id="59396" name="Rectangle 4">
            <a:extLst>
              <a:ext uri="{FF2B5EF4-FFF2-40B4-BE49-F238E27FC236}">
                <a16:creationId xmlns:a16="http://schemas.microsoft.com/office/drawing/2014/main" id="{808DB58C-D8D7-25BC-F1C6-0A41B506D2A7}"/>
              </a:ext>
            </a:extLst>
          </p:cNvPr>
          <p:cNvSpPr>
            <a:spLocks noChangeArrowheads="1"/>
          </p:cNvSpPr>
          <p:nvPr/>
        </p:nvSpPr>
        <p:spPr bwMode="auto">
          <a:xfrm>
            <a:off x="2409825" y="1298575"/>
            <a:ext cx="7010400" cy="785813"/>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b="1"/>
          </a:p>
          <a:p>
            <a:pPr algn="ctr">
              <a:spcBef>
                <a:spcPct val="0"/>
              </a:spcBef>
              <a:buFontTx/>
              <a:buNone/>
            </a:pPr>
            <a:r>
              <a:rPr lang="en-US" altLang="en-US" b="1"/>
              <a:t>Manipulator </a:t>
            </a:r>
          </a:p>
          <a:p>
            <a:pPr algn="ctr">
              <a:spcBef>
                <a:spcPct val="0"/>
              </a:spcBef>
              <a:buFontTx/>
              <a:buNone/>
            </a:pPr>
            <a:endParaRPr lang="en-US" altLang="en-US" sz="2400">
              <a:latin typeface="Times New Roman" panose="02020603050405020304" pitchFamily="18" charset="0"/>
            </a:endParaRPr>
          </a:p>
        </p:txBody>
      </p:sp>
      <p:sp>
        <p:nvSpPr>
          <p:cNvPr id="59397" name="Rectangle 6">
            <a:extLst>
              <a:ext uri="{FF2B5EF4-FFF2-40B4-BE49-F238E27FC236}">
                <a16:creationId xmlns:a16="http://schemas.microsoft.com/office/drawing/2014/main" id="{987325E1-B047-7580-819F-BC12D94EEF7C}"/>
              </a:ext>
            </a:extLst>
          </p:cNvPr>
          <p:cNvSpPr>
            <a:spLocks noChangeArrowheads="1"/>
          </p:cNvSpPr>
          <p:nvPr/>
        </p:nvSpPr>
        <p:spPr bwMode="auto">
          <a:xfrm>
            <a:off x="3033713" y="2444750"/>
            <a:ext cx="3776662" cy="801688"/>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b="1"/>
          </a:p>
          <a:p>
            <a:pPr algn="ctr">
              <a:spcBef>
                <a:spcPct val="0"/>
              </a:spcBef>
              <a:buFontTx/>
              <a:buNone/>
            </a:pPr>
            <a:r>
              <a:rPr lang="en-US" altLang="en-US" b="1"/>
              <a:t>Singular </a:t>
            </a:r>
          </a:p>
          <a:p>
            <a:pPr algn="ctr">
              <a:spcBef>
                <a:spcPct val="0"/>
              </a:spcBef>
              <a:buFontTx/>
              <a:buNone/>
            </a:pPr>
            <a:r>
              <a:rPr lang="en-US" altLang="en-US" b="1"/>
              <a:t>Configuration </a:t>
            </a:r>
          </a:p>
          <a:p>
            <a:pPr algn="ctr">
              <a:spcBef>
                <a:spcPct val="0"/>
              </a:spcBef>
              <a:buFontTx/>
              <a:buNone/>
            </a:pPr>
            <a:endParaRPr lang="en-US" altLang="en-US" sz="2400">
              <a:latin typeface="Times New Roman" panose="02020603050405020304" pitchFamily="18" charset="0"/>
            </a:endParaRPr>
          </a:p>
        </p:txBody>
      </p:sp>
      <p:sp>
        <p:nvSpPr>
          <p:cNvPr id="59398" name="Rectangle 8">
            <a:extLst>
              <a:ext uri="{FF2B5EF4-FFF2-40B4-BE49-F238E27FC236}">
                <a16:creationId xmlns:a16="http://schemas.microsoft.com/office/drawing/2014/main" id="{95B54C48-F756-6D84-4000-E9096FB8E019}"/>
              </a:ext>
            </a:extLst>
          </p:cNvPr>
          <p:cNvSpPr>
            <a:spLocks noChangeArrowheads="1"/>
          </p:cNvSpPr>
          <p:nvPr/>
        </p:nvSpPr>
        <p:spPr bwMode="auto">
          <a:xfrm>
            <a:off x="2497138" y="3630613"/>
            <a:ext cx="1538287" cy="998537"/>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b="1"/>
          </a:p>
          <a:p>
            <a:pPr algn="ctr">
              <a:spcBef>
                <a:spcPct val="0"/>
              </a:spcBef>
              <a:buFontTx/>
              <a:buNone/>
            </a:pPr>
            <a:r>
              <a:rPr lang="en-US" altLang="en-US" sz="1200" b="1"/>
              <a:t>Losing </a:t>
            </a:r>
          </a:p>
          <a:p>
            <a:pPr algn="ctr">
              <a:spcBef>
                <a:spcPct val="0"/>
              </a:spcBef>
              <a:buFontTx/>
              <a:buNone/>
            </a:pPr>
            <a:r>
              <a:rPr lang="en-US" altLang="en-US" sz="1200" b="1"/>
              <a:t>One or More DOF </a:t>
            </a:r>
          </a:p>
          <a:p>
            <a:pPr algn="ctr">
              <a:spcBef>
                <a:spcPct val="0"/>
              </a:spcBef>
              <a:buFontTx/>
              <a:buNone/>
            </a:pPr>
            <a:endParaRPr lang="en-US" altLang="en-US" sz="2400">
              <a:latin typeface="Times New Roman" panose="02020603050405020304" pitchFamily="18" charset="0"/>
            </a:endParaRPr>
          </a:p>
        </p:txBody>
      </p:sp>
      <p:sp>
        <p:nvSpPr>
          <p:cNvPr id="59399" name="Rectangle 9">
            <a:extLst>
              <a:ext uri="{FF2B5EF4-FFF2-40B4-BE49-F238E27FC236}">
                <a16:creationId xmlns:a16="http://schemas.microsoft.com/office/drawing/2014/main" id="{959AFCA5-D328-1A0B-58DA-71EF19170C07}"/>
              </a:ext>
            </a:extLst>
          </p:cNvPr>
          <p:cNvSpPr>
            <a:spLocks noChangeArrowheads="1"/>
          </p:cNvSpPr>
          <p:nvPr/>
        </p:nvSpPr>
        <p:spPr bwMode="auto">
          <a:xfrm>
            <a:off x="7766050" y="2463800"/>
            <a:ext cx="2092325" cy="801688"/>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b="1"/>
          </a:p>
          <a:p>
            <a:pPr algn="ctr">
              <a:spcBef>
                <a:spcPct val="0"/>
              </a:spcBef>
              <a:buFontTx/>
              <a:buNone/>
            </a:pPr>
            <a:r>
              <a:rPr lang="en-US" altLang="en-US" b="1"/>
              <a:t>General </a:t>
            </a:r>
          </a:p>
          <a:p>
            <a:pPr algn="ctr">
              <a:spcBef>
                <a:spcPct val="0"/>
              </a:spcBef>
              <a:buFontTx/>
              <a:buNone/>
            </a:pPr>
            <a:r>
              <a:rPr lang="en-US" altLang="en-US" b="1"/>
              <a:t>Configuration </a:t>
            </a:r>
          </a:p>
          <a:p>
            <a:pPr algn="ctr">
              <a:spcBef>
                <a:spcPct val="0"/>
              </a:spcBef>
              <a:buFontTx/>
              <a:buNone/>
            </a:pPr>
            <a:endParaRPr lang="en-US" altLang="en-US" sz="2400">
              <a:latin typeface="Times New Roman" panose="02020603050405020304" pitchFamily="18" charset="0"/>
            </a:endParaRPr>
          </a:p>
        </p:txBody>
      </p:sp>
      <p:sp>
        <p:nvSpPr>
          <p:cNvPr id="59400" name="Rectangle 10">
            <a:extLst>
              <a:ext uri="{FF2B5EF4-FFF2-40B4-BE49-F238E27FC236}">
                <a16:creationId xmlns:a16="http://schemas.microsoft.com/office/drawing/2014/main" id="{39229595-3533-36D8-54EE-9E5E2EBA710E}"/>
              </a:ext>
            </a:extLst>
          </p:cNvPr>
          <p:cNvSpPr>
            <a:spLocks noChangeArrowheads="1"/>
          </p:cNvSpPr>
          <p:nvPr/>
        </p:nvSpPr>
        <p:spPr bwMode="auto">
          <a:xfrm>
            <a:off x="7751763" y="3656013"/>
            <a:ext cx="2092325" cy="973137"/>
          </a:xfrm>
          <a:prstGeom prst="rect">
            <a:avLst/>
          </a:prstGeom>
          <a:solidFill>
            <a:srgbClr val="00FFFF"/>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b="1"/>
          </a:p>
          <a:p>
            <a:pPr algn="ctr">
              <a:spcBef>
                <a:spcPct val="0"/>
              </a:spcBef>
              <a:buFontTx/>
              <a:buNone/>
            </a:pPr>
            <a:r>
              <a:rPr lang="en-US" altLang="en-US" sz="1200" b="1"/>
              <a:t>All DOF </a:t>
            </a:r>
          </a:p>
          <a:p>
            <a:pPr algn="ctr">
              <a:spcBef>
                <a:spcPct val="0"/>
              </a:spcBef>
              <a:buFontTx/>
              <a:buNone/>
            </a:pPr>
            <a:r>
              <a:rPr lang="en-US" altLang="en-US" sz="1200" b="1"/>
              <a:t>Are Available </a:t>
            </a:r>
          </a:p>
          <a:p>
            <a:pPr algn="ctr">
              <a:spcBef>
                <a:spcPct val="0"/>
              </a:spcBef>
              <a:buFontTx/>
              <a:buNone/>
            </a:pPr>
            <a:endParaRPr lang="en-US" altLang="en-US" sz="2400">
              <a:latin typeface="Times New Roman" panose="02020603050405020304" pitchFamily="18" charset="0"/>
            </a:endParaRPr>
          </a:p>
        </p:txBody>
      </p:sp>
      <p:sp>
        <p:nvSpPr>
          <p:cNvPr id="59401" name="AutoShape 11">
            <a:extLst>
              <a:ext uri="{FF2B5EF4-FFF2-40B4-BE49-F238E27FC236}">
                <a16:creationId xmlns:a16="http://schemas.microsoft.com/office/drawing/2014/main" id="{7E1342B7-2402-A602-50C0-07CB6FEEB5FB}"/>
              </a:ext>
            </a:extLst>
          </p:cNvPr>
          <p:cNvSpPr>
            <a:spLocks noChangeArrowheads="1"/>
          </p:cNvSpPr>
          <p:nvPr/>
        </p:nvSpPr>
        <p:spPr bwMode="auto">
          <a:xfrm>
            <a:off x="8456613" y="2089150"/>
            <a:ext cx="611187" cy="376238"/>
          </a:xfrm>
          <a:prstGeom prst="downArrow">
            <a:avLst>
              <a:gd name="adj1" fmla="val 50130"/>
              <a:gd name="adj2" fmla="val 51477"/>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9402" name="AutoShape 12">
            <a:extLst>
              <a:ext uri="{FF2B5EF4-FFF2-40B4-BE49-F238E27FC236}">
                <a16:creationId xmlns:a16="http://schemas.microsoft.com/office/drawing/2014/main" id="{2C7B471F-6F7B-D858-E8CD-11FEA5627E7B}"/>
              </a:ext>
            </a:extLst>
          </p:cNvPr>
          <p:cNvSpPr>
            <a:spLocks noChangeArrowheads="1"/>
          </p:cNvSpPr>
          <p:nvPr/>
        </p:nvSpPr>
        <p:spPr bwMode="auto">
          <a:xfrm>
            <a:off x="4670425" y="2082800"/>
            <a:ext cx="611188" cy="376238"/>
          </a:xfrm>
          <a:prstGeom prst="downArrow">
            <a:avLst>
              <a:gd name="adj1" fmla="val 50130"/>
              <a:gd name="adj2" fmla="val 51477"/>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9403" name="AutoShape 13">
            <a:extLst>
              <a:ext uri="{FF2B5EF4-FFF2-40B4-BE49-F238E27FC236}">
                <a16:creationId xmlns:a16="http://schemas.microsoft.com/office/drawing/2014/main" id="{2065148F-8A6E-F9B9-FF69-FAE30A3D7A72}"/>
              </a:ext>
            </a:extLst>
          </p:cNvPr>
          <p:cNvSpPr>
            <a:spLocks noChangeArrowheads="1"/>
          </p:cNvSpPr>
          <p:nvPr/>
        </p:nvSpPr>
        <p:spPr bwMode="auto">
          <a:xfrm>
            <a:off x="8548688" y="3271838"/>
            <a:ext cx="611187" cy="376237"/>
          </a:xfrm>
          <a:prstGeom prst="downArrow">
            <a:avLst>
              <a:gd name="adj1" fmla="val 50130"/>
              <a:gd name="adj2" fmla="val 51477"/>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9404" name="AutoShape 14">
            <a:extLst>
              <a:ext uri="{FF2B5EF4-FFF2-40B4-BE49-F238E27FC236}">
                <a16:creationId xmlns:a16="http://schemas.microsoft.com/office/drawing/2014/main" id="{0BCD1726-4F0F-0E6E-1A50-1644B8606DF2}"/>
              </a:ext>
            </a:extLst>
          </p:cNvPr>
          <p:cNvSpPr>
            <a:spLocks noChangeArrowheads="1"/>
          </p:cNvSpPr>
          <p:nvPr/>
        </p:nvSpPr>
        <p:spPr bwMode="auto">
          <a:xfrm>
            <a:off x="3041650" y="3248025"/>
            <a:ext cx="611188" cy="376238"/>
          </a:xfrm>
          <a:prstGeom prst="downArrow">
            <a:avLst>
              <a:gd name="adj1" fmla="val 50130"/>
              <a:gd name="adj2" fmla="val 51477"/>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9405" name="Rectangle 8">
            <a:extLst>
              <a:ext uri="{FF2B5EF4-FFF2-40B4-BE49-F238E27FC236}">
                <a16:creationId xmlns:a16="http://schemas.microsoft.com/office/drawing/2014/main" id="{96FA9917-3797-C261-3185-B16561314DDF}"/>
              </a:ext>
            </a:extLst>
          </p:cNvPr>
          <p:cNvSpPr>
            <a:spLocks noChangeArrowheads="1"/>
          </p:cNvSpPr>
          <p:nvPr/>
        </p:nvSpPr>
        <p:spPr bwMode="auto">
          <a:xfrm>
            <a:off x="4210050" y="3630613"/>
            <a:ext cx="1504950" cy="998537"/>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b="1"/>
          </a:p>
          <a:p>
            <a:pPr algn="ctr">
              <a:spcBef>
                <a:spcPct val="0"/>
              </a:spcBef>
              <a:buFontTx/>
              <a:buNone/>
            </a:pPr>
            <a:r>
              <a:rPr lang="en-US" altLang="en-US" sz="1200" b="1"/>
              <a:t>Problematic </a:t>
            </a:r>
          </a:p>
          <a:p>
            <a:pPr algn="ctr">
              <a:spcBef>
                <a:spcPct val="0"/>
              </a:spcBef>
              <a:buFontTx/>
              <a:buNone/>
            </a:pPr>
            <a:r>
              <a:rPr lang="en-US" altLang="en-US" sz="1200" b="1"/>
              <a:t>Load Balance</a:t>
            </a:r>
          </a:p>
          <a:p>
            <a:pPr algn="ctr">
              <a:spcBef>
                <a:spcPct val="0"/>
              </a:spcBef>
              <a:buFontTx/>
              <a:buNone/>
            </a:pPr>
            <a:endParaRPr lang="en-US" altLang="en-US" sz="2400">
              <a:latin typeface="Times New Roman" panose="02020603050405020304" pitchFamily="18" charset="0"/>
            </a:endParaRPr>
          </a:p>
        </p:txBody>
      </p:sp>
      <p:sp>
        <p:nvSpPr>
          <p:cNvPr id="59406" name="AutoShape 14">
            <a:extLst>
              <a:ext uri="{FF2B5EF4-FFF2-40B4-BE49-F238E27FC236}">
                <a16:creationId xmlns:a16="http://schemas.microsoft.com/office/drawing/2014/main" id="{C79AC2E3-EC88-E344-C9B8-410FE7B74215}"/>
              </a:ext>
            </a:extLst>
          </p:cNvPr>
          <p:cNvSpPr>
            <a:spLocks noChangeArrowheads="1"/>
          </p:cNvSpPr>
          <p:nvPr/>
        </p:nvSpPr>
        <p:spPr bwMode="auto">
          <a:xfrm>
            <a:off x="4687888" y="3243263"/>
            <a:ext cx="611187" cy="376237"/>
          </a:xfrm>
          <a:prstGeom prst="downArrow">
            <a:avLst>
              <a:gd name="adj1" fmla="val 50130"/>
              <a:gd name="adj2" fmla="val 51477"/>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9407" name="Rectangle 8">
            <a:extLst>
              <a:ext uri="{FF2B5EF4-FFF2-40B4-BE49-F238E27FC236}">
                <a16:creationId xmlns:a16="http://schemas.microsoft.com/office/drawing/2014/main" id="{03809979-136F-7F83-387F-C7B6C8719D7B}"/>
              </a:ext>
            </a:extLst>
          </p:cNvPr>
          <p:cNvSpPr>
            <a:spLocks noChangeArrowheads="1"/>
          </p:cNvSpPr>
          <p:nvPr/>
        </p:nvSpPr>
        <p:spPr bwMode="auto">
          <a:xfrm>
            <a:off x="5889625" y="3635375"/>
            <a:ext cx="1473200" cy="998538"/>
          </a:xfrm>
          <a:prstGeom prst="rect">
            <a:avLst/>
          </a:prstGeom>
          <a:solidFill>
            <a:srgbClr val="FF33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b="1"/>
          </a:p>
          <a:p>
            <a:pPr algn="ctr">
              <a:spcBef>
                <a:spcPct val="0"/>
              </a:spcBef>
              <a:buFontTx/>
              <a:buNone/>
            </a:pPr>
            <a:r>
              <a:rPr lang="en-US" altLang="en-US" sz="1200" b="1"/>
              <a:t>Problematic </a:t>
            </a:r>
          </a:p>
          <a:p>
            <a:pPr algn="ctr">
              <a:spcBef>
                <a:spcPct val="0"/>
              </a:spcBef>
              <a:buFontTx/>
              <a:buNone/>
            </a:pPr>
            <a:r>
              <a:rPr lang="en-US" altLang="en-US" sz="1200" b="1"/>
              <a:t>Joint Velocity</a:t>
            </a:r>
          </a:p>
          <a:p>
            <a:pPr algn="ctr">
              <a:spcBef>
                <a:spcPct val="0"/>
              </a:spcBef>
              <a:buFontTx/>
              <a:buNone/>
            </a:pPr>
            <a:endParaRPr lang="en-US" altLang="en-US" sz="2400">
              <a:latin typeface="Times New Roman" panose="02020603050405020304" pitchFamily="18" charset="0"/>
            </a:endParaRPr>
          </a:p>
        </p:txBody>
      </p:sp>
      <p:sp>
        <p:nvSpPr>
          <p:cNvPr id="59408" name="AutoShape 14">
            <a:extLst>
              <a:ext uri="{FF2B5EF4-FFF2-40B4-BE49-F238E27FC236}">
                <a16:creationId xmlns:a16="http://schemas.microsoft.com/office/drawing/2014/main" id="{88D5576D-AF92-83E6-82E9-7E9E092F0B89}"/>
              </a:ext>
            </a:extLst>
          </p:cNvPr>
          <p:cNvSpPr>
            <a:spLocks noChangeArrowheads="1"/>
          </p:cNvSpPr>
          <p:nvPr/>
        </p:nvSpPr>
        <p:spPr bwMode="auto">
          <a:xfrm>
            <a:off x="6240463" y="3251200"/>
            <a:ext cx="611187" cy="376238"/>
          </a:xfrm>
          <a:prstGeom prst="downArrow">
            <a:avLst>
              <a:gd name="adj1" fmla="val 50130"/>
              <a:gd name="adj2" fmla="val 51477"/>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E390278-69C2-A64D-4760-B809D252CC0B}"/>
                  </a:ext>
                </a:extLst>
              </p14:cNvPr>
              <p14:cNvContentPartPr/>
              <p14:nvPr/>
            </p14:nvContentPartPr>
            <p14:xfrm>
              <a:off x="1575480" y="2070360"/>
              <a:ext cx="4552920" cy="2977200"/>
            </p14:xfrm>
          </p:contentPart>
        </mc:Choice>
        <mc:Fallback xmlns="">
          <p:pic>
            <p:nvPicPr>
              <p:cNvPr id="2" name="Ink 1">
                <a:extLst>
                  <a:ext uri="{FF2B5EF4-FFF2-40B4-BE49-F238E27FC236}">
                    <a16:creationId xmlns:a16="http://schemas.microsoft.com/office/drawing/2014/main" id="{6E390278-69C2-A64D-4760-B809D252CC0B}"/>
                  </a:ext>
                </a:extLst>
              </p:cNvPr>
              <p:cNvPicPr/>
              <p:nvPr/>
            </p:nvPicPr>
            <p:blipFill>
              <a:blip r:embed="rId4"/>
              <a:stretch>
                <a:fillRect/>
              </a:stretch>
            </p:blipFill>
            <p:spPr>
              <a:xfrm>
                <a:off x="1566120" y="2061000"/>
                <a:ext cx="4571640" cy="2995920"/>
              </a:xfrm>
              <a:prstGeom prst="rect">
                <a:avLst/>
              </a:prstGeom>
            </p:spPr>
          </p:pic>
        </mc:Fallback>
      </mc:AlternateContent>
      <p:sp>
        <p:nvSpPr>
          <p:cNvPr id="20" name="Footer Placeholder 2">
            <a:extLst>
              <a:ext uri="{FF2B5EF4-FFF2-40B4-BE49-F238E27FC236}">
                <a16:creationId xmlns:a16="http://schemas.microsoft.com/office/drawing/2014/main" id="{03D045DD-E28A-521F-22D8-7BE5D3135138}"/>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9411" name="Picture 2" descr="http://brand.ucla.edu/wp-content/uploads/2013/08/ucla-logotype-main-11.jpg">
            <a:extLst>
              <a:ext uri="{FF2B5EF4-FFF2-40B4-BE49-F238E27FC236}">
                <a16:creationId xmlns:a16="http://schemas.microsoft.com/office/drawing/2014/main" id="{D57EC286-6E0E-1863-BA41-ECAF99ECDE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A060437-8717-FC4E-9BE6-4413C1B10CDE}"/>
              </a:ext>
            </a:extLst>
          </p:cNvPr>
          <p:cNvSpPr>
            <a:spLocks noGrp="1"/>
          </p:cNvSpPr>
          <p:nvPr>
            <p:ph type="title"/>
          </p:nvPr>
        </p:nvSpPr>
        <p:spPr/>
        <p:txBody>
          <a:bodyPr/>
          <a:lstStyle/>
          <a:p>
            <a:r>
              <a:rPr lang="en-US" altLang="en-US"/>
              <a:t>Singularity – Physical Interpretation - Examples</a:t>
            </a:r>
          </a:p>
        </p:txBody>
      </p:sp>
      <p:sp>
        <p:nvSpPr>
          <p:cNvPr id="61443" name="Content Placeholder 2">
            <a:extLst>
              <a:ext uri="{FF2B5EF4-FFF2-40B4-BE49-F238E27FC236}">
                <a16:creationId xmlns:a16="http://schemas.microsoft.com/office/drawing/2014/main" id="{0D34CB3A-61A5-18F2-AD8F-C5DE275D26D6}"/>
              </a:ext>
            </a:extLst>
          </p:cNvPr>
          <p:cNvSpPr>
            <a:spLocks noGrp="1"/>
          </p:cNvSpPr>
          <p:nvPr>
            <p:ph idx="1"/>
          </p:nvPr>
        </p:nvSpPr>
        <p:spPr/>
        <p:txBody>
          <a:bodyPr/>
          <a:lstStyle/>
          <a:p>
            <a:r>
              <a:rPr lang="en-US" altLang="en-US"/>
              <a:t>Type of Singularities </a:t>
            </a:r>
          </a:p>
          <a:p>
            <a:endParaRPr lang="en-US" altLang="en-US"/>
          </a:p>
          <a:p>
            <a:pPr lvl="1"/>
            <a:r>
              <a:rPr lang="en-US" altLang="en-US"/>
              <a:t>Wrist </a:t>
            </a:r>
          </a:p>
          <a:p>
            <a:pPr lvl="1"/>
            <a:endParaRPr lang="en-US" altLang="en-US"/>
          </a:p>
          <a:p>
            <a:pPr lvl="1"/>
            <a:r>
              <a:rPr lang="en-US" altLang="en-US"/>
              <a:t>Elbow</a:t>
            </a:r>
          </a:p>
          <a:p>
            <a:pPr lvl="1"/>
            <a:endParaRPr lang="en-US" altLang="en-US"/>
          </a:p>
          <a:p>
            <a:pPr lvl="1"/>
            <a:r>
              <a:rPr lang="en-US" altLang="en-US"/>
              <a:t>Shoulder </a:t>
            </a:r>
          </a:p>
        </p:txBody>
      </p:sp>
      <p:sp>
        <p:nvSpPr>
          <p:cNvPr id="5" name="Footer Placeholder 2">
            <a:extLst>
              <a:ext uri="{FF2B5EF4-FFF2-40B4-BE49-F238E27FC236}">
                <a16:creationId xmlns:a16="http://schemas.microsoft.com/office/drawing/2014/main" id="{078B1944-0922-9476-71AF-E436FC05DA4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1445" name="Picture 2" descr="http://brand.ucla.edu/wp-content/uploads/2013/08/ucla-logotype-main-11.jpg">
            <a:extLst>
              <a:ext uri="{FF2B5EF4-FFF2-40B4-BE49-F238E27FC236}">
                <a16:creationId xmlns:a16="http://schemas.microsoft.com/office/drawing/2014/main" id="{AEA4877E-5F5A-FF71-1FF2-D13E7AA24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F009589-7936-726A-9AD1-61EBC139D372}"/>
              </a:ext>
            </a:extLst>
          </p:cNvPr>
          <p:cNvSpPr>
            <a:spLocks noGrp="1" noChangeArrowheads="1"/>
          </p:cNvSpPr>
          <p:nvPr>
            <p:ph type="title"/>
          </p:nvPr>
        </p:nvSpPr>
        <p:spPr/>
        <p:txBody>
          <a:bodyPr/>
          <a:lstStyle/>
          <a:p>
            <a:r>
              <a:rPr lang="en-US" altLang="en-US"/>
              <a:t>Singularity – Physical Interpretation - Examples</a:t>
            </a:r>
          </a:p>
        </p:txBody>
      </p:sp>
      <p:sp>
        <p:nvSpPr>
          <p:cNvPr id="62467" name="Content Placeholder 14">
            <a:extLst>
              <a:ext uri="{FF2B5EF4-FFF2-40B4-BE49-F238E27FC236}">
                <a16:creationId xmlns:a16="http://schemas.microsoft.com/office/drawing/2014/main" id="{67858503-3DD9-B3AE-DCAF-6B538CBCE44F}"/>
              </a:ext>
            </a:extLst>
          </p:cNvPr>
          <p:cNvSpPr>
            <a:spLocks noGrp="1"/>
          </p:cNvSpPr>
          <p:nvPr>
            <p:ph idx="1"/>
          </p:nvPr>
        </p:nvSpPr>
        <p:spPr/>
        <p:txBody>
          <a:bodyPr/>
          <a:lstStyle/>
          <a:p>
            <a:endParaRPr lang="en-US" altLang="en-US"/>
          </a:p>
        </p:txBody>
      </p:sp>
      <mc:AlternateContent xmlns:mc="http://schemas.openxmlformats.org/markup-compatibility/2006" xmlns:p14="http://schemas.microsoft.com/office/powerpoint/2010/main">
        <mc:Choice Requires="p14">
          <p:contentPart p14:bwMode="auto" r:id="rId3">
            <p14:nvContentPartPr>
              <p14:cNvPr id="56329" name="Ink 9">
                <a:extLst>
                  <a:ext uri="{FF2B5EF4-FFF2-40B4-BE49-F238E27FC236}">
                    <a16:creationId xmlns:a16="http://schemas.microsoft.com/office/drawing/2014/main" id="{E2C6883D-0CD6-D5CE-27CD-A4892628E458}"/>
                  </a:ext>
                </a:extLst>
              </p14:cNvPr>
              <p14:cNvContentPartPr>
                <a14:cpLocks xmlns:a14="http://schemas.microsoft.com/office/drawing/2010/main" noRot="1" noChangeAspect="1" noEditPoints="1" noChangeArrowheads="1" noChangeShapeType="1"/>
              </p14:cNvContentPartPr>
              <p14:nvPr/>
            </p14:nvContentPartPr>
            <p14:xfrm>
              <a:off x="2662238" y="1438275"/>
              <a:ext cx="989012" cy="674688"/>
            </p14:xfrm>
          </p:contentPart>
        </mc:Choice>
        <mc:Fallback xmlns="">
          <p:pic>
            <p:nvPicPr>
              <p:cNvPr id="56329" name="Ink 9">
                <a:extLst>
                  <a:ext uri="{FF2B5EF4-FFF2-40B4-BE49-F238E27FC236}">
                    <a16:creationId xmlns:a16="http://schemas.microsoft.com/office/drawing/2014/main" id="{E2C6883D-0CD6-D5CE-27CD-A4892628E458}"/>
                  </a:ext>
                </a:extLst>
              </p:cNvPr>
              <p:cNvPicPr>
                <a:picLocks noRot="1" noChangeAspect="1" noEditPoints="1" noChangeArrowheads="1" noChangeShapeType="1"/>
              </p:cNvPicPr>
              <p:nvPr/>
            </p:nvPicPr>
            <p:blipFill>
              <a:blip r:embed="rId4"/>
              <a:stretch>
                <a:fillRect/>
              </a:stretch>
            </p:blipFill>
            <p:spPr>
              <a:xfrm>
                <a:off x="2652877" y="1428914"/>
                <a:ext cx="1007734" cy="69340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6330" name="Ink 10">
                <a:extLst>
                  <a:ext uri="{FF2B5EF4-FFF2-40B4-BE49-F238E27FC236}">
                    <a16:creationId xmlns:a16="http://schemas.microsoft.com/office/drawing/2014/main" id="{98995E70-4C78-85B8-F11C-CB91EC67F200}"/>
                  </a:ext>
                </a:extLst>
              </p14:cNvPr>
              <p14:cNvContentPartPr>
                <a14:cpLocks xmlns:a14="http://schemas.microsoft.com/office/drawing/2010/main" noRot="1" noChangeAspect="1" noEditPoints="1" noChangeArrowheads="1" noChangeShapeType="1"/>
              </p14:cNvContentPartPr>
              <p14:nvPr/>
            </p14:nvContentPartPr>
            <p14:xfrm>
              <a:off x="2971801" y="1852614"/>
              <a:ext cx="758825" cy="1544637"/>
            </p14:xfrm>
          </p:contentPart>
        </mc:Choice>
        <mc:Fallback xmlns="">
          <p:pic>
            <p:nvPicPr>
              <p:cNvPr id="56330" name="Ink 10">
                <a:extLst>
                  <a:ext uri="{FF2B5EF4-FFF2-40B4-BE49-F238E27FC236}">
                    <a16:creationId xmlns:a16="http://schemas.microsoft.com/office/drawing/2014/main" id="{98995E70-4C78-85B8-F11C-CB91EC67F200}"/>
                  </a:ext>
                </a:extLst>
              </p:cNvPr>
              <p:cNvPicPr>
                <a:picLocks noRot="1" noChangeAspect="1" noEditPoints="1" noChangeArrowheads="1" noChangeShapeType="1"/>
              </p:cNvPicPr>
              <p:nvPr/>
            </p:nvPicPr>
            <p:blipFill>
              <a:blip r:embed="rId6"/>
              <a:stretch>
                <a:fillRect/>
              </a:stretch>
            </p:blipFill>
            <p:spPr>
              <a:xfrm>
                <a:off x="2962442" y="1843255"/>
                <a:ext cx="777544" cy="156335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331" name="Ink 11">
                <a:extLst>
                  <a:ext uri="{FF2B5EF4-FFF2-40B4-BE49-F238E27FC236}">
                    <a16:creationId xmlns:a16="http://schemas.microsoft.com/office/drawing/2014/main" id="{674F8551-A259-6FD6-F8B8-ED31FE3ECC22}"/>
                  </a:ext>
                </a:extLst>
              </p14:cNvPr>
              <p14:cNvContentPartPr>
                <a14:cpLocks xmlns:a14="http://schemas.microsoft.com/office/drawing/2010/main" noRot="1" noChangeAspect="1" noEditPoints="1" noChangeArrowheads="1" noChangeShapeType="1"/>
              </p14:cNvContentPartPr>
              <p14:nvPr/>
            </p14:nvContentPartPr>
            <p14:xfrm>
              <a:off x="3263901" y="1285875"/>
              <a:ext cx="766763" cy="1314450"/>
            </p14:xfrm>
          </p:contentPart>
        </mc:Choice>
        <mc:Fallback xmlns="">
          <p:pic>
            <p:nvPicPr>
              <p:cNvPr id="56331" name="Ink 11">
                <a:extLst>
                  <a:ext uri="{FF2B5EF4-FFF2-40B4-BE49-F238E27FC236}">
                    <a16:creationId xmlns:a16="http://schemas.microsoft.com/office/drawing/2014/main" id="{674F8551-A259-6FD6-F8B8-ED31FE3ECC22}"/>
                  </a:ext>
                </a:extLst>
              </p:cNvPr>
              <p:cNvPicPr>
                <a:picLocks noRot="1" noChangeAspect="1" noEditPoints="1" noChangeArrowheads="1" noChangeShapeType="1"/>
              </p:cNvPicPr>
              <p:nvPr/>
            </p:nvPicPr>
            <p:blipFill>
              <a:blip r:embed="rId8"/>
              <a:stretch>
                <a:fillRect/>
              </a:stretch>
            </p:blipFill>
            <p:spPr>
              <a:xfrm>
                <a:off x="3254541" y="1276514"/>
                <a:ext cx="785482" cy="133317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332" name="Ink 12">
                <a:extLst>
                  <a:ext uri="{FF2B5EF4-FFF2-40B4-BE49-F238E27FC236}">
                    <a16:creationId xmlns:a16="http://schemas.microsoft.com/office/drawing/2014/main" id="{04DBB03B-6C53-2B03-6E94-4F87EA41DDF3}"/>
                  </a:ext>
                </a:extLst>
              </p14:cNvPr>
              <p14:cNvContentPartPr>
                <a14:cpLocks xmlns:a14="http://schemas.microsoft.com/office/drawing/2010/main" noRot="1" noChangeAspect="1" noEditPoints="1" noChangeArrowheads="1" noChangeShapeType="1"/>
              </p14:cNvContentPartPr>
              <p14:nvPr/>
            </p14:nvContentPartPr>
            <p14:xfrm>
              <a:off x="3505201" y="2738439"/>
              <a:ext cx="34925" cy="458787"/>
            </p14:xfrm>
          </p:contentPart>
        </mc:Choice>
        <mc:Fallback xmlns="">
          <p:pic>
            <p:nvPicPr>
              <p:cNvPr id="56332" name="Ink 12">
                <a:extLst>
                  <a:ext uri="{FF2B5EF4-FFF2-40B4-BE49-F238E27FC236}">
                    <a16:creationId xmlns:a16="http://schemas.microsoft.com/office/drawing/2014/main" id="{04DBB03B-6C53-2B03-6E94-4F87EA41DDF3}"/>
                  </a:ext>
                </a:extLst>
              </p:cNvPr>
              <p:cNvPicPr>
                <a:picLocks noRot="1" noChangeAspect="1" noEditPoints="1" noChangeArrowheads="1" noChangeShapeType="1"/>
              </p:cNvPicPr>
              <p:nvPr/>
            </p:nvPicPr>
            <p:blipFill>
              <a:blip r:embed="rId10"/>
              <a:stretch>
                <a:fillRect/>
              </a:stretch>
            </p:blipFill>
            <p:spPr>
              <a:xfrm>
                <a:off x="3495840" y="2729076"/>
                <a:ext cx="53648" cy="47751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6333" name="Ink 13">
                <a:extLst>
                  <a:ext uri="{FF2B5EF4-FFF2-40B4-BE49-F238E27FC236}">
                    <a16:creationId xmlns:a16="http://schemas.microsoft.com/office/drawing/2014/main" id="{4D3C8FB0-1059-7A96-527A-E86A380AE4E7}"/>
                  </a:ext>
                </a:extLst>
              </p14:cNvPr>
              <p14:cNvContentPartPr>
                <a14:cpLocks xmlns:a14="http://schemas.microsoft.com/office/drawing/2010/main" noRot="1" noChangeAspect="1" noEditPoints="1" noChangeArrowheads="1" noChangeShapeType="1"/>
              </p14:cNvContentPartPr>
              <p14:nvPr/>
            </p14:nvContentPartPr>
            <p14:xfrm>
              <a:off x="3513139" y="3327401"/>
              <a:ext cx="14287" cy="277813"/>
            </p14:xfrm>
          </p:contentPart>
        </mc:Choice>
        <mc:Fallback xmlns="">
          <p:pic>
            <p:nvPicPr>
              <p:cNvPr id="56333" name="Ink 13">
                <a:extLst>
                  <a:ext uri="{FF2B5EF4-FFF2-40B4-BE49-F238E27FC236}">
                    <a16:creationId xmlns:a16="http://schemas.microsoft.com/office/drawing/2014/main" id="{4D3C8FB0-1059-7A96-527A-E86A380AE4E7}"/>
                  </a:ext>
                </a:extLst>
              </p:cNvPr>
              <p:cNvPicPr>
                <a:picLocks noRot="1" noChangeAspect="1" noEditPoints="1" noChangeArrowheads="1" noChangeShapeType="1"/>
              </p:cNvPicPr>
              <p:nvPr/>
            </p:nvPicPr>
            <p:blipFill>
              <a:blip r:embed="rId12"/>
              <a:stretch>
                <a:fillRect/>
              </a:stretch>
            </p:blipFill>
            <p:spPr>
              <a:xfrm>
                <a:off x="3503614" y="3318045"/>
                <a:ext cx="33336" cy="29652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6334" name="Ink 14">
                <a:extLst>
                  <a:ext uri="{FF2B5EF4-FFF2-40B4-BE49-F238E27FC236}">
                    <a16:creationId xmlns:a16="http://schemas.microsoft.com/office/drawing/2014/main" id="{BBE53596-257A-6C44-C96A-D9B6E19271C8}"/>
                  </a:ext>
                </a:extLst>
              </p14:cNvPr>
              <p14:cNvContentPartPr>
                <a14:cpLocks xmlns:a14="http://schemas.microsoft.com/office/drawing/2010/main" noRot="1" noChangeAspect="1" noEditPoints="1" noChangeArrowheads="1" noChangeShapeType="1"/>
              </p14:cNvContentPartPr>
              <p14:nvPr/>
            </p14:nvContentPartPr>
            <p14:xfrm>
              <a:off x="3046414" y="3830639"/>
              <a:ext cx="541337" cy="987425"/>
            </p14:xfrm>
          </p:contentPart>
        </mc:Choice>
        <mc:Fallback xmlns="">
          <p:pic>
            <p:nvPicPr>
              <p:cNvPr id="56334" name="Ink 14">
                <a:extLst>
                  <a:ext uri="{FF2B5EF4-FFF2-40B4-BE49-F238E27FC236}">
                    <a16:creationId xmlns:a16="http://schemas.microsoft.com/office/drawing/2014/main" id="{BBE53596-257A-6C44-C96A-D9B6E19271C8}"/>
                  </a:ext>
                </a:extLst>
              </p:cNvPr>
              <p:cNvPicPr>
                <a:picLocks noRot="1" noChangeAspect="1" noEditPoints="1" noChangeArrowheads="1" noChangeShapeType="1"/>
              </p:cNvPicPr>
              <p:nvPr/>
            </p:nvPicPr>
            <p:blipFill>
              <a:blip r:embed="rId14"/>
              <a:stretch>
                <a:fillRect/>
              </a:stretch>
            </p:blipFill>
            <p:spPr>
              <a:xfrm>
                <a:off x="3028882" y="3821280"/>
                <a:ext cx="575685" cy="101406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6335" name="Ink 15">
                <a:extLst>
                  <a:ext uri="{FF2B5EF4-FFF2-40B4-BE49-F238E27FC236}">
                    <a16:creationId xmlns:a16="http://schemas.microsoft.com/office/drawing/2014/main" id="{F737D090-2A5A-5343-8547-3861266D22A7}"/>
                  </a:ext>
                </a:extLst>
              </p14:cNvPr>
              <p14:cNvContentPartPr>
                <a14:cpLocks xmlns:a14="http://schemas.microsoft.com/office/drawing/2010/main" noRot="1" noChangeAspect="1" noEditPoints="1" noChangeArrowheads="1" noChangeShapeType="1"/>
              </p14:cNvContentPartPr>
              <p14:nvPr/>
            </p14:nvContentPartPr>
            <p14:xfrm>
              <a:off x="3344864" y="4960938"/>
              <a:ext cx="3175" cy="68262"/>
            </p14:xfrm>
          </p:contentPart>
        </mc:Choice>
        <mc:Fallback xmlns="">
          <p:pic>
            <p:nvPicPr>
              <p:cNvPr id="56335" name="Ink 15">
                <a:extLst>
                  <a:ext uri="{FF2B5EF4-FFF2-40B4-BE49-F238E27FC236}">
                    <a16:creationId xmlns:a16="http://schemas.microsoft.com/office/drawing/2014/main" id="{F737D090-2A5A-5343-8547-3861266D22A7}"/>
                  </a:ext>
                </a:extLst>
              </p:cNvPr>
              <p:cNvPicPr>
                <a:picLocks noRot="1" noChangeAspect="1" noEditPoints="1" noChangeArrowheads="1" noChangeShapeType="1"/>
              </p:cNvPicPr>
              <p:nvPr/>
            </p:nvPicPr>
            <p:blipFill>
              <a:blip r:embed="rId16"/>
              <a:stretch>
                <a:fillRect/>
              </a:stretch>
            </p:blipFill>
            <p:spPr>
              <a:xfrm>
                <a:off x="3334492" y="4943334"/>
                <a:ext cx="23495" cy="10275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6336" name="Ink 16">
                <a:extLst>
                  <a:ext uri="{FF2B5EF4-FFF2-40B4-BE49-F238E27FC236}">
                    <a16:creationId xmlns:a16="http://schemas.microsoft.com/office/drawing/2014/main" id="{8E5E30B5-2481-3B7C-D618-82192024B98D}"/>
                  </a:ext>
                </a:extLst>
              </p14:cNvPr>
              <p14:cNvContentPartPr>
                <a14:cpLocks xmlns:a14="http://schemas.microsoft.com/office/drawing/2010/main" noRot="1" noChangeAspect="1" noEditPoints="1" noChangeArrowheads="1" noChangeShapeType="1"/>
              </p14:cNvContentPartPr>
              <p14:nvPr/>
            </p14:nvContentPartPr>
            <p14:xfrm>
              <a:off x="3355975" y="5168901"/>
              <a:ext cx="1588" cy="55563"/>
            </p14:xfrm>
          </p:contentPart>
        </mc:Choice>
        <mc:Fallback xmlns="">
          <p:pic>
            <p:nvPicPr>
              <p:cNvPr id="56336" name="Ink 16">
                <a:extLst>
                  <a:ext uri="{FF2B5EF4-FFF2-40B4-BE49-F238E27FC236}">
                    <a16:creationId xmlns:a16="http://schemas.microsoft.com/office/drawing/2014/main" id="{8E5E30B5-2481-3B7C-D618-82192024B98D}"/>
                  </a:ext>
                </a:extLst>
              </p:cNvPr>
              <p:cNvPicPr>
                <a:picLocks noRot="1" noChangeAspect="1" noEditPoints="1" noChangeArrowheads="1" noChangeShapeType="1"/>
              </p:cNvPicPr>
              <p:nvPr/>
            </p:nvPicPr>
            <p:blipFill>
              <a:blip r:embed="rId18"/>
              <a:stretch>
                <a:fillRect/>
              </a:stretch>
            </p:blipFill>
            <p:spPr>
              <a:xfrm>
                <a:off x="3349491" y="5151222"/>
                <a:ext cx="14292" cy="90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6337" name="Ink 17">
                <a:extLst>
                  <a:ext uri="{FF2B5EF4-FFF2-40B4-BE49-F238E27FC236}">
                    <a16:creationId xmlns:a16="http://schemas.microsoft.com/office/drawing/2014/main" id="{F41DC3C6-BF71-640F-6B99-51A2603005E2}"/>
                  </a:ext>
                </a:extLst>
              </p14:cNvPr>
              <p14:cNvContentPartPr>
                <a14:cpLocks xmlns:a14="http://schemas.microsoft.com/office/drawing/2010/main" noRot="1" noChangeAspect="1" noEditPoints="1" noChangeArrowheads="1" noChangeShapeType="1"/>
              </p14:cNvContentPartPr>
              <p14:nvPr/>
            </p14:nvContentPartPr>
            <p14:xfrm>
              <a:off x="3368676" y="5360989"/>
              <a:ext cx="3175" cy="84137"/>
            </p14:xfrm>
          </p:contentPart>
        </mc:Choice>
        <mc:Fallback xmlns="">
          <p:pic>
            <p:nvPicPr>
              <p:cNvPr id="56337" name="Ink 17">
                <a:extLst>
                  <a:ext uri="{FF2B5EF4-FFF2-40B4-BE49-F238E27FC236}">
                    <a16:creationId xmlns:a16="http://schemas.microsoft.com/office/drawing/2014/main" id="{F41DC3C6-BF71-640F-6B99-51A2603005E2}"/>
                  </a:ext>
                </a:extLst>
              </p:cNvPr>
              <p:cNvPicPr>
                <a:picLocks noRot="1" noChangeAspect="1" noEditPoints="1" noChangeArrowheads="1" noChangeShapeType="1"/>
              </p:cNvPicPr>
              <p:nvPr/>
            </p:nvPicPr>
            <p:blipFill>
              <a:blip r:embed="rId20"/>
              <a:stretch>
                <a:fillRect/>
              </a:stretch>
            </p:blipFill>
            <p:spPr>
              <a:xfrm>
                <a:off x="3355711" y="5343371"/>
                <a:ext cx="28575" cy="11865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6338" name="Ink 18">
                <a:extLst>
                  <a:ext uri="{FF2B5EF4-FFF2-40B4-BE49-F238E27FC236}">
                    <a16:creationId xmlns:a16="http://schemas.microsoft.com/office/drawing/2014/main" id="{4295265C-8A4C-C577-0744-24B3D93D87AB}"/>
                  </a:ext>
                </a:extLst>
              </p14:cNvPr>
              <p14:cNvContentPartPr>
                <a14:cpLocks xmlns:a14="http://schemas.microsoft.com/office/drawing/2010/main" noRot="1" noChangeAspect="1" noEditPoints="1" noChangeArrowheads="1" noChangeShapeType="1"/>
              </p14:cNvContentPartPr>
              <p14:nvPr/>
            </p14:nvContentPartPr>
            <p14:xfrm>
              <a:off x="3405188" y="5570538"/>
              <a:ext cx="25400" cy="411162"/>
            </p14:xfrm>
          </p:contentPart>
        </mc:Choice>
        <mc:Fallback xmlns="">
          <p:pic>
            <p:nvPicPr>
              <p:cNvPr id="56338" name="Ink 18">
                <a:extLst>
                  <a:ext uri="{FF2B5EF4-FFF2-40B4-BE49-F238E27FC236}">
                    <a16:creationId xmlns:a16="http://schemas.microsoft.com/office/drawing/2014/main" id="{4295265C-8A4C-C577-0744-24B3D93D87AB}"/>
                  </a:ext>
                </a:extLst>
              </p:cNvPr>
              <p:cNvPicPr>
                <a:picLocks noRot="1" noChangeAspect="1" noEditPoints="1" noChangeArrowheads="1" noChangeShapeType="1"/>
              </p:cNvPicPr>
              <p:nvPr/>
            </p:nvPicPr>
            <p:blipFill>
              <a:blip r:embed="rId22"/>
              <a:stretch>
                <a:fillRect/>
              </a:stretch>
            </p:blipFill>
            <p:spPr>
              <a:xfrm>
                <a:off x="3388139" y="5552896"/>
                <a:ext cx="58803" cy="44572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6339" name="Ink 19">
                <a:extLst>
                  <a:ext uri="{FF2B5EF4-FFF2-40B4-BE49-F238E27FC236}">
                    <a16:creationId xmlns:a16="http://schemas.microsoft.com/office/drawing/2014/main" id="{1BEE78D1-4C7C-0D13-22E1-2DF208E2050D}"/>
                  </a:ext>
                </a:extLst>
              </p14:cNvPr>
              <p14:cNvContentPartPr>
                <a14:cpLocks xmlns:a14="http://schemas.microsoft.com/office/drawing/2010/main" noRot="1" noChangeAspect="1" noEditPoints="1" noChangeArrowheads="1" noChangeShapeType="1"/>
              </p14:cNvContentPartPr>
              <p14:nvPr/>
            </p14:nvContentPartPr>
            <p14:xfrm>
              <a:off x="3168650" y="4976813"/>
              <a:ext cx="444500" cy="1109662"/>
            </p14:xfrm>
          </p:contentPart>
        </mc:Choice>
        <mc:Fallback xmlns="">
          <p:pic>
            <p:nvPicPr>
              <p:cNvPr id="56339" name="Ink 19">
                <a:extLst>
                  <a:ext uri="{FF2B5EF4-FFF2-40B4-BE49-F238E27FC236}">
                    <a16:creationId xmlns:a16="http://schemas.microsoft.com/office/drawing/2014/main" id="{1BEE78D1-4C7C-0D13-22E1-2DF208E2050D}"/>
                  </a:ext>
                </a:extLst>
              </p:cNvPr>
              <p:cNvPicPr>
                <a:picLocks noRot="1" noChangeAspect="1" noEditPoints="1" noChangeArrowheads="1" noChangeShapeType="1"/>
              </p:cNvPicPr>
              <p:nvPr/>
            </p:nvPicPr>
            <p:blipFill>
              <a:blip r:embed="rId24"/>
              <a:stretch>
                <a:fillRect/>
              </a:stretch>
            </p:blipFill>
            <p:spPr>
              <a:xfrm>
                <a:off x="3159285" y="4967452"/>
                <a:ext cx="463231" cy="112838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340" name="Ink 20">
                <a:extLst>
                  <a:ext uri="{FF2B5EF4-FFF2-40B4-BE49-F238E27FC236}">
                    <a16:creationId xmlns:a16="http://schemas.microsoft.com/office/drawing/2014/main" id="{5CC748CC-58D5-C091-FEBD-289B5DBA37C6}"/>
                  </a:ext>
                </a:extLst>
              </p14:cNvPr>
              <p14:cNvContentPartPr>
                <a14:cpLocks xmlns:a14="http://schemas.microsoft.com/office/drawing/2010/main" noRot="1" noChangeAspect="1" noEditPoints="1" noChangeArrowheads="1" noChangeShapeType="1"/>
              </p14:cNvContentPartPr>
              <p14:nvPr/>
            </p14:nvContentPartPr>
            <p14:xfrm>
              <a:off x="2444751" y="4187826"/>
              <a:ext cx="1698625" cy="962025"/>
            </p14:xfrm>
          </p:contentPart>
        </mc:Choice>
        <mc:Fallback xmlns="">
          <p:pic>
            <p:nvPicPr>
              <p:cNvPr id="56340" name="Ink 20">
                <a:extLst>
                  <a:ext uri="{FF2B5EF4-FFF2-40B4-BE49-F238E27FC236}">
                    <a16:creationId xmlns:a16="http://schemas.microsoft.com/office/drawing/2014/main" id="{5CC748CC-58D5-C091-FEBD-289B5DBA37C6}"/>
                  </a:ext>
                </a:extLst>
              </p:cNvPr>
              <p:cNvPicPr>
                <a:picLocks noRot="1" noChangeAspect="1" noEditPoints="1" noChangeArrowheads="1" noChangeShapeType="1"/>
              </p:cNvPicPr>
              <p:nvPr/>
            </p:nvPicPr>
            <p:blipFill>
              <a:blip r:embed="rId26"/>
              <a:stretch>
                <a:fillRect/>
              </a:stretch>
            </p:blipFill>
            <p:spPr>
              <a:xfrm>
                <a:off x="2435390" y="4178468"/>
                <a:ext cx="1717347" cy="9807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341" name="Ink 21">
                <a:extLst>
                  <a:ext uri="{FF2B5EF4-FFF2-40B4-BE49-F238E27FC236}">
                    <a16:creationId xmlns:a16="http://schemas.microsoft.com/office/drawing/2014/main" id="{CA2E770C-0F91-29EC-E145-D89989E286B3}"/>
                  </a:ext>
                </a:extLst>
              </p14:cNvPr>
              <p14:cNvContentPartPr>
                <a14:cpLocks xmlns:a14="http://schemas.microsoft.com/office/drawing/2010/main" noRot="1" noChangeAspect="1" noEditPoints="1" noChangeArrowheads="1" noChangeShapeType="1"/>
              </p14:cNvContentPartPr>
              <p14:nvPr/>
            </p14:nvContentPartPr>
            <p14:xfrm>
              <a:off x="6735763" y="1452563"/>
              <a:ext cx="3003550" cy="1657350"/>
            </p14:xfrm>
          </p:contentPart>
        </mc:Choice>
        <mc:Fallback xmlns="">
          <p:pic>
            <p:nvPicPr>
              <p:cNvPr id="56341" name="Ink 21">
                <a:extLst>
                  <a:ext uri="{FF2B5EF4-FFF2-40B4-BE49-F238E27FC236}">
                    <a16:creationId xmlns:a16="http://schemas.microsoft.com/office/drawing/2014/main" id="{CA2E770C-0F91-29EC-E145-D89989E286B3}"/>
                  </a:ext>
                </a:extLst>
              </p:cNvPr>
              <p:cNvPicPr>
                <a:picLocks noRot="1" noChangeAspect="1" noEditPoints="1" noChangeArrowheads="1" noChangeShapeType="1"/>
              </p:cNvPicPr>
              <p:nvPr/>
            </p:nvPicPr>
            <p:blipFill>
              <a:blip r:embed="rId28"/>
              <a:stretch>
                <a:fillRect/>
              </a:stretch>
            </p:blipFill>
            <p:spPr>
              <a:xfrm>
                <a:off x="6718133" y="1443204"/>
                <a:ext cx="3030175" cy="168398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6342" name="Ink 22">
                <a:extLst>
                  <a:ext uri="{FF2B5EF4-FFF2-40B4-BE49-F238E27FC236}">
                    <a16:creationId xmlns:a16="http://schemas.microsoft.com/office/drawing/2014/main" id="{4A3C4BB9-D9C3-ADA3-41AE-FE8BE652E68B}"/>
                  </a:ext>
                </a:extLst>
              </p14:cNvPr>
              <p14:cNvContentPartPr>
                <a14:cpLocks xmlns:a14="http://schemas.microsoft.com/office/drawing/2010/main" noRot="1" noChangeAspect="1" noEditPoints="1" noChangeArrowheads="1" noChangeShapeType="1"/>
              </p14:cNvContentPartPr>
              <p14:nvPr/>
            </p14:nvContentPartPr>
            <p14:xfrm>
              <a:off x="3937001" y="1450975"/>
              <a:ext cx="161925" cy="166688"/>
            </p14:xfrm>
          </p:contentPart>
        </mc:Choice>
        <mc:Fallback xmlns="">
          <p:pic>
            <p:nvPicPr>
              <p:cNvPr id="56342" name="Ink 22">
                <a:extLst>
                  <a:ext uri="{FF2B5EF4-FFF2-40B4-BE49-F238E27FC236}">
                    <a16:creationId xmlns:a16="http://schemas.microsoft.com/office/drawing/2014/main" id="{4A3C4BB9-D9C3-ADA3-41AE-FE8BE652E68B}"/>
                  </a:ext>
                </a:extLst>
              </p:cNvPr>
              <p:cNvPicPr>
                <a:picLocks noRot="1" noChangeAspect="1" noEditPoints="1" noChangeArrowheads="1" noChangeShapeType="1"/>
              </p:cNvPicPr>
              <p:nvPr/>
            </p:nvPicPr>
            <p:blipFill>
              <a:blip r:embed="rId30"/>
              <a:stretch>
                <a:fillRect/>
              </a:stretch>
            </p:blipFill>
            <p:spPr>
              <a:xfrm>
                <a:off x="3927645" y="1441615"/>
                <a:ext cx="180636" cy="18540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343" name="Ink 23">
                <a:extLst>
                  <a:ext uri="{FF2B5EF4-FFF2-40B4-BE49-F238E27FC236}">
                    <a16:creationId xmlns:a16="http://schemas.microsoft.com/office/drawing/2014/main" id="{9B121352-E409-3C3A-5886-9B86E63BE2C2}"/>
                  </a:ext>
                </a:extLst>
              </p14:cNvPr>
              <p14:cNvContentPartPr>
                <a14:cpLocks xmlns:a14="http://schemas.microsoft.com/office/drawing/2010/main" noRot="1" noChangeAspect="1" noEditPoints="1" noChangeArrowheads="1" noChangeShapeType="1"/>
              </p14:cNvContentPartPr>
              <p14:nvPr/>
            </p14:nvContentPartPr>
            <p14:xfrm>
              <a:off x="6664326" y="3752850"/>
              <a:ext cx="2233613" cy="1004888"/>
            </p14:xfrm>
          </p:contentPart>
        </mc:Choice>
        <mc:Fallback xmlns="">
          <p:pic>
            <p:nvPicPr>
              <p:cNvPr id="56343" name="Ink 23">
                <a:extLst>
                  <a:ext uri="{FF2B5EF4-FFF2-40B4-BE49-F238E27FC236}">
                    <a16:creationId xmlns:a16="http://schemas.microsoft.com/office/drawing/2014/main" id="{9B121352-E409-3C3A-5886-9B86E63BE2C2}"/>
                  </a:ext>
                </a:extLst>
              </p:cNvPr>
              <p:cNvPicPr>
                <a:picLocks noRot="1" noChangeAspect="1" noEditPoints="1" noChangeArrowheads="1" noChangeShapeType="1"/>
              </p:cNvPicPr>
              <p:nvPr/>
            </p:nvPicPr>
            <p:blipFill>
              <a:blip r:embed="rId32"/>
              <a:stretch>
                <a:fillRect/>
              </a:stretch>
            </p:blipFill>
            <p:spPr>
              <a:xfrm>
                <a:off x="6654965" y="3743489"/>
                <a:ext cx="2252334" cy="102361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6344" name="Ink 24">
                <a:extLst>
                  <a:ext uri="{FF2B5EF4-FFF2-40B4-BE49-F238E27FC236}">
                    <a16:creationId xmlns:a16="http://schemas.microsoft.com/office/drawing/2014/main" id="{3A496397-2046-B549-E17C-B0588C95361A}"/>
                  </a:ext>
                </a:extLst>
              </p14:cNvPr>
              <p14:cNvContentPartPr>
                <a14:cpLocks xmlns:a14="http://schemas.microsoft.com/office/drawing/2010/main" noRot="1" noChangeAspect="1" noEditPoints="1" noChangeArrowheads="1" noChangeShapeType="1"/>
              </p14:cNvContentPartPr>
              <p14:nvPr/>
            </p14:nvContentPartPr>
            <p14:xfrm>
              <a:off x="9045575" y="4262438"/>
              <a:ext cx="171450" cy="596900"/>
            </p14:xfrm>
          </p:contentPart>
        </mc:Choice>
        <mc:Fallback xmlns="">
          <p:pic>
            <p:nvPicPr>
              <p:cNvPr id="56344" name="Ink 24">
                <a:extLst>
                  <a:ext uri="{FF2B5EF4-FFF2-40B4-BE49-F238E27FC236}">
                    <a16:creationId xmlns:a16="http://schemas.microsoft.com/office/drawing/2014/main" id="{3A496397-2046-B549-E17C-B0588C95361A}"/>
                  </a:ext>
                </a:extLst>
              </p:cNvPr>
              <p:cNvPicPr>
                <a:picLocks noRot="1" noChangeAspect="1" noEditPoints="1" noChangeArrowheads="1" noChangeShapeType="1"/>
              </p:cNvPicPr>
              <p:nvPr/>
            </p:nvPicPr>
            <p:blipFill>
              <a:blip r:embed="rId34"/>
              <a:stretch>
                <a:fillRect/>
              </a:stretch>
            </p:blipFill>
            <p:spPr>
              <a:xfrm>
                <a:off x="9036210" y="4253078"/>
                <a:ext cx="190180" cy="61562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6345" name="Ink 25">
                <a:extLst>
                  <a:ext uri="{FF2B5EF4-FFF2-40B4-BE49-F238E27FC236}">
                    <a16:creationId xmlns:a16="http://schemas.microsoft.com/office/drawing/2014/main" id="{AA227EAA-5D2B-7FFA-4B0D-EC8A269A25E3}"/>
                  </a:ext>
                </a:extLst>
              </p14:cNvPr>
              <p14:cNvContentPartPr>
                <a14:cpLocks xmlns:a14="http://schemas.microsoft.com/office/drawing/2010/main" noRot="1" noChangeAspect="1" noEditPoints="1" noChangeArrowheads="1" noChangeShapeType="1"/>
              </p14:cNvContentPartPr>
              <p14:nvPr/>
            </p14:nvContentPartPr>
            <p14:xfrm>
              <a:off x="7775576" y="4624389"/>
              <a:ext cx="785813" cy="344487"/>
            </p14:xfrm>
          </p:contentPart>
        </mc:Choice>
        <mc:Fallback xmlns="">
          <p:pic>
            <p:nvPicPr>
              <p:cNvPr id="56345" name="Ink 25">
                <a:extLst>
                  <a:ext uri="{FF2B5EF4-FFF2-40B4-BE49-F238E27FC236}">
                    <a16:creationId xmlns:a16="http://schemas.microsoft.com/office/drawing/2014/main" id="{AA227EAA-5D2B-7FFA-4B0D-EC8A269A25E3}"/>
                  </a:ext>
                </a:extLst>
              </p:cNvPr>
              <p:cNvPicPr>
                <a:picLocks noRot="1" noChangeAspect="1" noEditPoints="1" noChangeArrowheads="1" noChangeShapeType="1"/>
              </p:cNvPicPr>
              <p:nvPr/>
            </p:nvPicPr>
            <p:blipFill>
              <a:blip r:embed="rId36"/>
              <a:stretch>
                <a:fillRect/>
              </a:stretch>
            </p:blipFill>
            <p:spPr>
              <a:xfrm>
                <a:off x="7766217" y="4615030"/>
                <a:ext cx="804531" cy="36320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6346" name="Ink 26">
                <a:extLst>
                  <a:ext uri="{FF2B5EF4-FFF2-40B4-BE49-F238E27FC236}">
                    <a16:creationId xmlns:a16="http://schemas.microsoft.com/office/drawing/2014/main" id="{FFEBAC49-862F-04E6-6436-B18297F1C322}"/>
                  </a:ext>
                </a:extLst>
              </p14:cNvPr>
              <p14:cNvContentPartPr>
                <a14:cpLocks xmlns:a14="http://schemas.microsoft.com/office/drawing/2010/main" noRot="1" noChangeAspect="1" noEditPoints="1" noChangeArrowheads="1" noChangeShapeType="1"/>
              </p14:cNvContentPartPr>
              <p14:nvPr/>
            </p14:nvContentPartPr>
            <p14:xfrm>
              <a:off x="6734175" y="4703763"/>
              <a:ext cx="344488" cy="944562"/>
            </p14:xfrm>
          </p:contentPart>
        </mc:Choice>
        <mc:Fallback xmlns="">
          <p:pic>
            <p:nvPicPr>
              <p:cNvPr id="56346" name="Ink 26">
                <a:extLst>
                  <a:ext uri="{FF2B5EF4-FFF2-40B4-BE49-F238E27FC236}">
                    <a16:creationId xmlns:a16="http://schemas.microsoft.com/office/drawing/2014/main" id="{FFEBAC49-862F-04E6-6436-B18297F1C322}"/>
                  </a:ext>
                </a:extLst>
              </p:cNvPr>
              <p:cNvPicPr>
                <a:picLocks noRot="1" noChangeAspect="1" noEditPoints="1" noChangeArrowheads="1" noChangeShapeType="1"/>
              </p:cNvPicPr>
              <p:nvPr/>
            </p:nvPicPr>
            <p:blipFill>
              <a:blip r:embed="rId38"/>
              <a:stretch>
                <a:fillRect/>
              </a:stretch>
            </p:blipFill>
            <p:spPr>
              <a:xfrm>
                <a:off x="6724806" y="4694400"/>
                <a:ext cx="363226" cy="96328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6347" name="Ink 27">
                <a:extLst>
                  <a:ext uri="{FF2B5EF4-FFF2-40B4-BE49-F238E27FC236}">
                    <a16:creationId xmlns:a16="http://schemas.microsoft.com/office/drawing/2014/main" id="{A2BBC30A-E509-BB83-2786-A1FD78CDCB2C}"/>
                  </a:ext>
                </a:extLst>
              </p14:cNvPr>
              <p14:cNvContentPartPr>
                <a14:cpLocks xmlns:a14="http://schemas.microsoft.com/office/drawing/2010/main" noRot="1" noChangeAspect="1" noEditPoints="1" noChangeArrowheads="1" noChangeShapeType="1"/>
              </p14:cNvContentPartPr>
              <p14:nvPr/>
            </p14:nvContentPartPr>
            <p14:xfrm>
              <a:off x="6805614" y="5662614"/>
              <a:ext cx="130175" cy="41275"/>
            </p14:xfrm>
          </p:contentPart>
        </mc:Choice>
        <mc:Fallback xmlns="">
          <p:pic>
            <p:nvPicPr>
              <p:cNvPr id="56347" name="Ink 27">
                <a:extLst>
                  <a:ext uri="{FF2B5EF4-FFF2-40B4-BE49-F238E27FC236}">
                    <a16:creationId xmlns:a16="http://schemas.microsoft.com/office/drawing/2014/main" id="{A2BBC30A-E509-BB83-2786-A1FD78CDCB2C}"/>
                  </a:ext>
                </a:extLst>
              </p:cNvPr>
              <p:cNvPicPr>
                <a:picLocks noRot="1" noChangeAspect="1" noEditPoints="1" noChangeArrowheads="1" noChangeShapeType="1"/>
              </p:cNvPicPr>
              <p:nvPr/>
            </p:nvPicPr>
            <p:blipFill>
              <a:blip r:embed="rId40"/>
              <a:stretch>
                <a:fillRect/>
              </a:stretch>
            </p:blipFill>
            <p:spPr>
              <a:xfrm>
                <a:off x="6796264" y="5653282"/>
                <a:ext cx="148874" cy="59938"/>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6348" name="Ink 28">
                <a:extLst>
                  <a:ext uri="{FF2B5EF4-FFF2-40B4-BE49-F238E27FC236}">
                    <a16:creationId xmlns:a16="http://schemas.microsoft.com/office/drawing/2014/main" id="{1B5347CC-7E33-FC3E-4158-F03E0B966421}"/>
                  </a:ext>
                </a:extLst>
              </p14:cNvPr>
              <p14:cNvContentPartPr>
                <a14:cpLocks xmlns:a14="http://schemas.microsoft.com/office/drawing/2010/main" noRot="1" noChangeAspect="1" noEditPoints="1" noChangeArrowheads="1" noChangeShapeType="1"/>
              </p14:cNvContentPartPr>
              <p14:nvPr/>
            </p14:nvContentPartPr>
            <p14:xfrm>
              <a:off x="7200901" y="3752850"/>
              <a:ext cx="822325" cy="431800"/>
            </p14:xfrm>
          </p:contentPart>
        </mc:Choice>
        <mc:Fallback xmlns="">
          <p:pic>
            <p:nvPicPr>
              <p:cNvPr id="56348" name="Ink 28">
                <a:extLst>
                  <a:ext uri="{FF2B5EF4-FFF2-40B4-BE49-F238E27FC236}">
                    <a16:creationId xmlns:a16="http://schemas.microsoft.com/office/drawing/2014/main" id="{1B5347CC-7E33-FC3E-4158-F03E0B966421}"/>
                  </a:ext>
                </a:extLst>
              </p:cNvPr>
              <p:cNvPicPr>
                <a:picLocks noRot="1" noChangeAspect="1" noEditPoints="1" noChangeArrowheads="1" noChangeShapeType="1"/>
              </p:cNvPicPr>
              <p:nvPr/>
            </p:nvPicPr>
            <p:blipFill>
              <a:blip r:embed="rId42"/>
              <a:stretch>
                <a:fillRect/>
              </a:stretch>
            </p:blipFill>
            <p:spPr>
              <a:xfrm>
                <a:off x="7191540" y="3743487"/>
                <a:ext cx="841047" cy="450527"/>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349" name="Ink 29">
                <a:extLst>
                  <a:ext uri="{FF2B5EF4-FFF2-40B4-BE49-F238E27FC236}">
                    <a16:creationId xmlns:a16="http://schemas.microsoft.com/office/drawing/2014/main" id="{C8058ACE-6E2B-4B6F-482B-8BCF3E886BEA}"/>
                  </a:ext>
                </a:extLst>
              </p14:cNvPr>
              <p14:cNvContentPartPr>
                <a14:cpLocks xmlns:a14="http://schemas.microsoft.com/office/drawing/2010/main" noRot="1" noChangeAspect="1" noEditPoints="1" noChangeArrowheads="1" noChangeShapeType="1"/>
              </p14:cNvContentPartPr>
              <p14:nvPr/>
            </p14:nvContentPartPr>
            <p14:xfrm>
              <a:off x="6053138" y="1550989"/>
              <a:ext cx="258762" cy="4097337"/>
            </p14:xfrm>
          </p:contentPart>
        </mc:Choice>
        <mc:Fallback xmlns="">
          <p:pic>
            <p:nvPicPr>
              <p:cNvPr id="56349" name="Ink 29">
                <a:extLst>
                  <a:ext uri="{FF2B5EF4-FFF2-40B4-BE49-F238E27FC236}">
                    <a16:creationId xmlns:a16="http://schemas.microsoft.com/office/drawing/2014/main" id="{C8058ACE-6E2B-4B6F-482B-8BCF3E886BEA}"/>
                  </a:ext>
                </a:extLst>
              </p:cNvPr>
              <p:cNvPicPr>
                <a:picLocks noRot="1" noChangeAspect="1" noEditPoints="1" noChangeArrowheads="1" noChangeShapeType="1"/>
              </p:cNvPicPr>
              <p:nvPr/>
            </p:nvPicPr>
            <p:blipFill>
              <a:blip r:embed="rId44"/>
              <a:stretch>
                <a:fillRect/>
              </a:stretch>
            </p:blipFill>
            <p:spPr>
              <a:xfrm>
                <a:off x="6043768" y="1541629"/>
                <a:ext cx="277502" cy="411605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350" name="Ink 30">
                <a:extLst>
                  <a:ext uri="{FF2B5EF4-FFF2-40B4-BE49-F238E27FC236}">
                    <a16:creationId xmlns:a16="http://schemas.microsoft.com/office/drawing/2014/main" id="{33676E6B-BBD3-6513-33D4-E2D93C80CDFD}"/>
                  </a:ext>
                </a:extLst>
              </p14:cNvPr>
              <p14:cNvContentPartPr>
                <a14:cpLocks xmlns:a14="http://schemas.microsoft.com/office/drawing/2010/main" noRot="1" noChangeAspect="1" noEditPoints="1" noChangeArrowheads="1" noChangeShapeType="1"/>
              </p14:cNvContentPartPr>
              <p14:nvPr/>
            </p14:nvContentPartPr>
            <p14:xfrm>
              <a:off x="2335213" y="3468688"/>
              <a:ext cx="7562850" cy="207962"/>
            </p14:xfrm>
          </p:contentPart>
        </mc:Choice>
        <mc:Fallback xmlns="">
          <p:pic>
            <p:nvPicPr>
              <p:cNvPr id="56350" name="Ink 30">
                <a:extLst>
                  <a:ext uri="{FF2B5EF4-FFF2-40B4-BE49-F238E27FC236}">
                    <a16:creationId xmlns:a16="http://schemas.microsoft.com/office/drawing/2014/main" id="{33676E6B-BBD3-6513-33D4-E2D93C80CDFD}"/>
                  </a:ext>
                </a:extLst>
              </p:cNvPr>
              <p:cNvPicPr>
                <a:picLocks noRot="1" noChangeAspect="1" noEditPoints="1" noChangeArrowheads="1" noChangeShapeType="1"/>
              </p:cNvPicPr>
              <p:nvPr/>
            </p:nvPicPr>
            <p:blipFill>
              <a:blip r:embed="rId46"/>
              <a:stretch>
                <a:fillRect/>
              </a:stretch>
            </p:blipFill>
            <p:spPr>
              <a:xfrm>
                <a:off x="2325871" y="3459333"/>
                <a:ext cx="7581534" cy="22667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 name="Ink 1">
                <a:extLst>
                  <a:ext uri="{FF2B5EF4-FFF2-40B4-BE49-F238E27FC236}">
                    <a16:creationId xmlns:a16="http://schemas.microsoft.com/office/drawing/2014/main" id="{AECB400B-6EE1-19B4-EC86-2702F95002F1}"/>
                  </a:ext>
                </a:extLst>
              </p14:cNvPr>
              <p14:cNvContentPartPr/>
              <p14:nvPr/>
            </p14:nvContentPartPr>
            <p14:xfrm>
              <a:off x="1867080" y="1202040"/>
              <a:ext cx="7913160" cy="5263200"/>
            </p14:xfrm>
          </p:contentPart>
        </mc:Choice>
        <mc:Fallback xmlns="">
          <p:pic>
            <p:nvPicPr>
              <p:cNvPr id="2" name="Ink 1">
                <a:extLst>
                  <a:ext uri="{FF2B5EF4-FFF2-40B4-BE49-F238E27FC236}">
                    <a16:creationId xmlns:a16="http://schemas.microsoft.com/office/drawing/2014/main" id="{AECB400B-6EE1-19B4-EC86-2702F95002F1}"/>
                  </a:ext>
                </a:extLst>
              </p:cNvPr>
              <p:cNvPicPr/>
              <p:nvPr/>
            </p:nvPicPr>
            <p:blipFill>
              <a:blip r:embed="rId48"/>
              <a:stretch>
                <a:fillRect/>
              </a:stretch>
            </p:blipFill>
            <p:spPr>
              <a:xfrm>
                <a:off x="1857720" y="1192680"/>
                <a:ext cx="7931880" cy="5281920"/>
              </a:xfrm>
              <a:prstGeom prst="rect">
                <a:avLst/>
              </a:prstGeom>
            </p:spPr>
          </p:pic>
        </mc:Fallback>
      </mc:AlternateContent>
      <p:sp>
        <p:nvSpPr>
          <p:cNvPr id="29" name="Footer Placeholder 2">
            <a:extLst>
              <a:ext uri="{FF2B5EF4-FFF2-40B4-BE49-F238E27FC236}">
                <a16:creationId xmlns:a16="http://schemas.microsoft.com/office/drawing/2014/main" id="{5A2A8D16-89D8-3784-96FB-C571E285905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2492" name="Picture 2" descr="http://brand.ucla.edu/wp-content/uploads/2013/08/ucla-logotype-main-11.jpg">
            <a:extLst>
              <a:ext uri="{FF2B5EF4-FFF2-40B4-BE49-F238E27FC236}">
                <a16:creationId xmlns:a16="http://schemas.microsoft.com/office/drawing/2014/main" id="{10BF80A7-6230-2B9B-8D3A-BF0AE09023F4}"/>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6AE840-E7C7-3B11-7E2F-85BAB3A97A97}"/>
              </a:ext>
            </a:extLst>
          </p:cNvPr>
          <p:cNvSpPr>
            <a:spLocks noGrp="1"/>
          </p:cNvSpPr>
          <p:nvPr>
            <p:ph type="ftr" sz="quarter" idx="10"/>
          </p:nvPr>
        </p:nvSpPr>
        <p:spPr/>
        <p:txBody>
          <a:bodyPr/>
          <a:lstStyle/>
          <a:p>
            <a:pPr>
              <a:defRPr/>
            </a:pPr>
            <a:r>
              <a:rPr lang="en-US" altLang="en-US"/>
              <a:t>Instructor: Jacob Rosen </a:t>
            </a:r>
          </a:p>
          <a:p>
            <a:pPr>
              <a:defRPr/>
            </a:pPr>
            <a:r>
              <a:rPr lang="en-US" altLang="en-US"/>
              <a:t>Advanced Robotic Manipulation - EE 544 </a:t>
            </a:r>
            <a:r>
              <a:rPr lang="en-US" altLang="en-US" b="0">
                <a:latin typeface="Times New Roman" pitchFamily="18" charset="0"/>
              </a:rPr>
              <a:t>- </a:t>
            </a:r>
            <a:r>
              <a:rPr lang="en-US" altLang="en-US"/>
              <a:t>Department of Electrical Engineering -</a:t>
            </a:r>
            <a:r>
              <a:rPr lang="en-US" altLang="en-US" b="0">
                <a:latin typeface="Times New Roman" pitchFamily="18" charset="0"/>
              </a:rPr>
              <a:t> </a:t>
            </a:r>
            <a:r>
              <a:rPr lang="en-US" altLang="en-US"/>
              <a:t>University of Washington</a:t>
            </a:r>
            <a:endParaRPr lang="en-US" altLang="en-US">
              <a:solidFill>
                <a:schemeClr val="tx1"/>
              </a:solidFill>
            </a:endParaRPr>
          </a:p>
        </p:txBody>
      </p:sp>
      <p:sp>
        <p:nvSpPr>
          <p:cNvPr id="64515" name="Rectangle 3">
            <a:extLst>
              <a:ext uri="{FF2B5EF4-FFF2-40B4-BE49-F238E27FC236}">
                <a16:creationId xmlns:a16="http://schemas.microsoft.com/office/drawing/2014/main" id="{A7BB985A-E485-10DA-C278-74B4E6E76F32}"/>
              </a:ext>
            </a:extLst>
          </p:cNvPr>
          <p:cNvSpPr>
            <a:spLocks noChangeArrowheads="1"/>
          </p:cNvSpPr>
          <p:nvPr/>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endParaRPr lang="en-US" altLang="en-US" sz="2400">
              <a:latin typeface="Times New Roman" panose="02020603050405020304" pitchFamily="18" charset="0"/>
            </a:endParaRPr>
          </a:p>
        </p:txBody>
      </p:sp>
      <p:cxnSp>
        <p:nvCxnSpPr>
          <p:cNvPr id="64516" name="Straight Connector 5">
            <a:extLst>
              <a:ext uri="{FF2B5EF4-FFF2-40B4-BE49-F238E27FC236}">
                <a16:creationId xmlns:a16="http://schemas.microsoft.com/office/drawing/2014/main" id="{07FB5DC6-18E6-A78E-424D-4BD4606B49CB}"/>
              </a:ext>
            </a:extLst>
          </p:cNvPr>
          <p:cNvCxnSpPr>
            <a:cxnSpLocks noChangeShapeType="1"/>
          </p:cNvCxnSpPr>
          <p:nvPr/>
        </p:nvCxnSpPr>
        <p:spPr bwMode="auto">
          <a:xfrm>
            <a:off x="1524000" y="6178550"/>
            <a:ext cx="9144000" cy="1270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17" name="Rectangle 1">
            <a:extLst>
              <a:ext uri="{FF2B5EF4-FFF2-40B4-BE49-F238E27FC236}">
                <a16:creationId xmlns:a16="http://schemas.microsoft.com/office/drawing/2014/main" id="{FDDFEEF9-6173-9B54-2E56-1F1EF146E3AB}"/>
              </a:ext>
            </a:extLst>
          </p:cNvPr>
          <p:cNvSpPr>
            <a:spLocks noChangeArrowheads="1"/>
          </p:cNvSpPr>
          <p:nvPr/>
        </p:nvSpPr>
        <p:spPr bwMode="auto">
          <a:xfrm>
            <a:off x="1858963" y="6384925"/>
            <a:ext cx="8575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9044" bIns="0" anchor="ct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200">
                <a:solidFill>
                  <a:schemeClr val="bg1"/>
                </a:solidFill>
                <a:latin typeface="Arial Black" panose="020B0A04020102020204" pitchFamily="34" charset="0"/>
              </a:rPr>
              <a:t>Singularities</a:t>
            </a:r>
          </a:p>
        </p:txBody>
      </p:sp>
      <p:pic>
        <p:nvPicPr>
          <p:cNvPr id="3" name="lD2HQcxeNoA">
            <a:extLst>
              <a:ext uri="{FF2B5EF4-FFF2-40B4-BE49-F238E27FC236}">
                <a16:creationId xmlns:a16="http://schemas.microsoft.com/office/drawing/2014/main" id="{AC4469B7-DEED-C6AA-4AB5-2555C54A345A}"/>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708150" y="657225"/>
            <a:ext cx="87661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4">
            <a:hlinkClick r:id="rId5"/>
            <a:extLst>
              <a:ext uri="{FF2B5EF4-FFF2-40B4-BE49-F238E27FC236}">
                <a16:creationId xmlns:a16="http://schemas.microsoft.com/office/drawing/2014/main" id="{FD7266F5-22EB-C429-1D12-CFB73FB7286B}"/>
              </a:ext>
            </a:extLst>
          </p:cNvPr>
          <p:cNvPicPr>
            <a:picLocks noChangeAspect="1"/>
          </p:cNvPicPr>
          <p:nvPr/>
        </p:nvPicPr>
        <p:blipFill>
          <a:blip r:embed="rId6">
            <a:extLst>
              <a:ext uri="{28A0092B-C50C-407E-A947-70E740481C1C}">
                <a14:useLocalDpi xmlns:a14="http://schemas.microsoft.com/office/drawing/2010/main" val="0"/>
              </a:ext>
            </a:extLst>
          </a:blip>
          <a:srcRect l="24924" t="33897" r="25861" b="33020"/>
          <a:stretch>
            <a:fillRect/>
          </a:stretch>
        </p:blipFill>
        <p:spPr bwMode="auto">
          <a:xfrm>
            <a:off x="8863013" y="6264275"/>
            <a:ext cx="1406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8B19B2-E49C-C363-4424-BAC5F893AC91}"/>
              </a:ext>
            </a:extLst>
          </p:cNvPr>
          <p:cNvSpPr>
            <a:spLocks noGrp="1"/>
          </p:cNvSpPr>
          <p:nvPr>
            <p:ph type="ftr" sz="quarter" idx="10"/>
          </p:nvPr>
        </p:nvSpPr>
        <p:spPr/>
        <p:txBody>
          <a:bodyPr/>
          <a:lstStyle/>
          <a:p>
            <a:pPr>
              <a:defRPr/>
            </a:pPr>
            <a:r>
              <a:rPr lang="en-US" altLang="en-US"/>
              <a:t>Instructor: Jacob Rosen </a:t>
            </a:r>
          </a:p>
          <a:p>
            <a:pPr>
              <a:defRPr/>
            </a:pPr>
            <a:r>
              <a:rPr lang="en-US" altLang="en-US"/>
              <a:t>Advanced Robotic Manipulation - EE 544 </a:t>
            </a:r>
            <a:r>
              <a:rPr lang="en-US" altLang="en-US" b="0">
                <a:latin typeface="Times New Roman" pitchFamily="18" charset="0"/>
              </a:rPr>
              <a:t>- </a:t>
            </a:r>
            <a:r>
              <a:rPr lang="en-US" altLang="en-US"/>
              <a:t>Department of Electrical Engineering -</a:t>
            </a:r>
            <a:r>
              <a:rPr lang="en-US" altLang="en-US" b="0">
                <a:latin typeface="Times New Roman" pitchFamily="18" charset="0"/>
              </a:rPr>
              <a:t> </a:t>
            </a:r>
            <a:r>
              <a:rPr lang="en-US" altLang="en-US"/>
              <a:t>University of Washington</a:t>
            </a:r>
            <a:endParaRPr lang="en-US" altLang="en-US">
              <a:solidFill>
                <a:schemeClr val="tx1"/>
              </a:solidFill>
            </a:endParaRPr>
          </a:p>
        </p:txBody>
      </p:sp>
      <p:sp>
        <p:nvSpPr>
          <p:cNvPr id="66563" name="Rectangle 3">
            <a:extLst>
              <a:ext uri="{FF2B5EF4-FFF2-40B4-BE49-F238E27FC236}">
                <a16:creationId xmlns:a16="http://schemas.microsoft.com/office/drawing/2014/main" id="{6D6C02A0-5F0A-2881-69CF-68014AA2B6BE}"/>
              </a:ext>
            </a:extLst>
          </p:cNvPr>
          <p:cNvSpPr>
            <a:spLocks noChangeArrowheads="1"/>
          </p:cNvSpPr>
          <p:nvPr/>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endParaRPr lang="en-US" altLang="en-US" sz="2400">
              <a:latin typeface="Times New Roman" panose="02020603050405020304" pitchFamily="18" charset="0"/>
            </a:endParaRPr>
          </a:p>
        </p:txBody>
      </p:sp>
      <p:cxnSp>
        <p:nvCxnSpPr>
          <p:cNvPr id="66564" name="Straight Connector 5">
            <a:extLst>
              <a:ext uri="{FF2B5EF4-FFF2-40B4-BE49-F238E27FC236}">
                <a16:creationId xmlns:a16="http://schemas.microsoft.com/office/drawing/2014/main" id="{7965D5B2-216B-B8E3-0A60-4E660AB0726A}"/>
              </a:ext>
            </a:extLst>
          </p:cNvPr>
          <p:cNvCxnSpPr>
            <a:cxnSpLocks noChangeShapeType="1"/>
          </p:cNvCxnSpPr>
          <p:nvPr/>
        </p:nvCxnSpPr>
        <p:spPr bwMode="auto">
          <a:xfrm>
            <a:off x="1524000" y="6178550"/>
            <a:ext cx="9144000" cy="1270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565" name="Rectangle 1">
            <a:extLst>
              <a:ext uri="{FF2B5EF4-FFF2-40B4-BE49-F238E27FC236}">
                <a16:creationId xmlns:a16="http://schemas.microsoft.com/office/drawing/2014/main" id="{E8472E12-262D-F9AA-02E4-C42D4CC1B6F9}"/>
              </a:ext>
            </a:extLst>
          </p:cNvPr>
          <p:cNvSpPr>
            <a:spLocks noChangeArrowheads="1"/>
          </p:cNvSpPr>
          <p:nvPr/>
        </p:nvSpPr>
        <p:spPr bwMode="auto">
          <a:xfrm>
            <a:off x="1870075" y="6191250"/>
            <a:ext cx="8575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9044" bIns="0" anchor="ct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200">
                <a:solidFill>
                  <a:schemeClr val="bg1"/>
                </a:solidFill>
                <a:latin typeface="Arial Black" panose="020B0A04020102020204" pitchFamily="34" charset="0"/>
              </a:rPr>
              <a:t>Singularities </a:t>
            </a:r>
            <a:endParaRPr lang="en-US" altLang="en-US" sz="1200" b="1">
              <a:solidFill>
                <a:schemeClr val="bg1"/>
              </a:solidFill>
              <a:latin typeface="Arial Black" panose="020B0A04020102020204" pitchFamily="34" charset="0"/>
            </a:endParaRPr>
          </a:p>
        </p:txBody>
      </p:sp>
      <p:pic>
        <p:nvPicPr>
          <p:cNvPr id="4" name="BJnZvwAE0PY">
            <a:extLst>
              <a:ext uri="{FF2B5EF4-FFF2-40B4-BE49-F238E27FC236}">
                <a16:creationId xmlns:a16="http://schemas.microsoft.com/office/drawing/2014/main" id="{55D1D48E-13A5-DBAE-2D48-BD1F78131481}"/>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700213" y="704850"/>
            <a:ext cx="865346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a:hlinkClick r:id="rId5"/>
            <a:extLst>
              <a:ext uri="{FF2B5EF4-FFF2-40B4-BE49-F238E27FC236}">
                <a16:creationId xmlns:a16="http://schemas.microsoft.com/office/drawing/2014/main" id="{6EA9D7CE-D3CB-DB78-EB85-E615BEBB9A35}"/>
              </a:ext>
            </a:extLst>
          </p:cNvPr>
          <p:cNvPicPr>
            <a:picLocks noChangeAspect="1"/>
          </p:cNvPicPr>
          <p:nvPr/>
        </p:nvPicPr>
        <p:blipFill>
          <a:blip r:embed="rId6">
            <a:extLst>
              <a:ext uri="{28A0092B-C50C-407E-A947-70E740481C1C}">
                <a14:useLocalDpi xmlns:a14="http://schemas.microsoft.com/office/drawing/2010/main" val="0"/>
              </a:ext>
            </a:extLst>
          </a:blip>
          <a:srcRect l="24924" t="33897" r="25861" b="33020"/>
          <a:stretch>
            <a:fillRect/>
          </a:stretch>
        </p:blipFill>
        <p:spPr bwMode="auto">
          <a:xfrm>
            <a:off x="8863013" y="6264275"/>
            <a:ext cx="1406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A718CB-9D2E-ED22-A24C-CEE6CD2976AE}"/>
              </a:ext>
            </a:extLst>
          </p:cNvPr>
          <p:cNvSpPr>
            <a:spLocks noGrp="1"/>
          </p:cNvSpPr>
          <p:nvPr>
            <p:ph type="ftr" sz="quarter" idx="10"/>
          </p:nvPr>
        </p:nvSpPr>
        <p:spPr/>
        <p:txBody>
          <a:bodyPr/>
          <a:lstStyle/>
          <a:p>
            <a:pPr>
              <a:defRPr/>
            </a:pPr>
            <a:r>
              <a:rPr lang="en-US" altLang="en-US"/>
              <a:t>Instructor: Jacob Rosen </a:t>
            </a:r>
          </a:p>
          <a:p>
            <a:pPr>
              <a:defRPr/>
            </a:pPr>
            <a:r>
              <a:rPr lang="en-US" altLang="en-US"/>
              <a:t>Advanced Robotic Manipulation - EE 544 </a:t>
            </a:r>
            <a:r>
              <a:rPr lang="en-US" altLang="en-US" b="0">
                <a:latin typeface="Times New Roman" pitchFamily="18" charset="0"/>
              </a:rPr>
              <a:t>- </a:t>
            </a:r>
            <a:r>
              <a:rPr lang="en-US" altLang="en-US"/>
              <a:t>Department of Electrical Engineering -</a:t>
            </a:r>
            <a:r>
              <a:rPr lang="en-US" altLang="en-US" b="0">
                <a:latin typeface="Times New Roman" pitchFamily="18" charset="0"/>
              </a:rPr>
              <a:t> </a:t>
            </a:r>
            <a:r>
              <a:rPr lang="en-US" altLang="en-US"/>
              <a:t>University of Washington</a:t>
            </a:r>
            <a:endParaRPr lang="en-US" altLang="en-US">
              <a:solidFill>
                <a:schemeClr val="tx1"/>
              </a:solidFill>
            </a:endParaRPr>
          </a:p>
        </p:txBody>
      </p:sp>
      <p:sp>
        <p:nvSpPr>
          <p:cNvPr id="68611" name="Rectangle 3">
            <a:extLst>
              <a:ext uri="{FF2B5EF4-FFF2-40B4-BE49-F238E27FC236}">
                <a16:creationId xmlns:a16="http://schemas.microsoft.com/office/drawing/2014/main" id="{5407E7D7-C29C-0092-FCDE-A52D11811C8D}"/>
              </a:ext>
            </a:extLst>
          </p:cNvPr>
          <p:cNvSpPr>
            <a:spLocks noChangeArrowheads="1"/>
          </p:cNvSpPr>
          <p:nvPr/>
        </p:nvSpPr>
        <p:spPr bwMode="auto">
          <a:xfrm>
            <a:off x="0" y="0"/>
            <a:ext cx="12192000" cy="6858000"/>
          </a:xfrm>
          <a:prstGeom prst="rect">
            <a:avLst/>
          </a:prstGeom>
          <a:solidFill>
            <a:schemeClr val="tx1"/>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endParaRPr lang="en-US" altLang="en-US" sz="2400">
              <a:latin typeface="Times New Roman" panose="02020603050405020304" pitchFamily="18" charset="0"/>
            </a:endParaRPr>
          </a:p>
        </p:txBody>
      </p:sp>
      <p:cxnSp>
        <p:nvCxnSpPr>
          <p:cNvPr id="68612" name="Straight Connector 5">
            <a:extLst>
              <a:ext uri="{FF2B5EF4-FFF2-40B4-BE49-F238E27FC236}">
                <a16:creationId xmlns:a16="http://schemas.microsoft.com/office/drawing/2014/main" id="{4E3B5082-BDB4-556F-1513-E491643B67C8}"/>
              </a:ext>
            </a:extLst>
          </p:cNvPr>
          <p:cNvCxnSpPr>
            <a:cxnSpLocks noChangeShapeType="1"/>
          </p:cNvCxnSpPr>
          <p:nvPr/>
        </p:nvCxnSpPr>
        <p:spPr bwMode="auto">
          <a:xfrm>
            <a:off x="1524000" y="6178550"/>
            <a:ext cx="9144000" cy="1270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613" name="Rectangle 1">
            <a:extLst>
              <a:ext uri="{FF2B5EF4-FFF2-40B4-BE49-F238E27FC236}">
                <a16:creationId xmlns:a16="http://schemas.microsoft.com/office/drawing/2014/main" id="{23172F79-55CD-C3C6-290B-6CDDD397F050}"/>
              </a:ext>
            </a:extLst>
          </p:cNvPr>
          <p:cNvSpPr>
            <a:spLocks noChangeArrowheads="1"/>
          </p:cNvSpPr>
          <p:nvPr/>
        </p:nvSpPr>
        <p:spPr bwMode="auto">
          <a:xfrm>
            <a:off x="1870075" y="6191250"/>
            <a:ext cx="8575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9044" bIns="0" anchor="ct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200">
                <a:solidFill>
                  <a:schemeClr val="bg1"/>
                </a:solidFill>
                <a:latin typeface="Arial Black" panose="020B0A04020102020204" pitchFamily="34" charset="0"/>
              </a:rPr>
              <a:t>Singularities </a:t>
            </a:r>
            <a:endParaRPr lang="en-US" altLang="en-US" sz="1200" b="1">
              <a:solidFill>
                <a:schemeClr val="bg1"/>
              </a:solidFill>
              <a:latin typeface="Arial Black" panose="020B0A04020102020204" pitchFamily="34" charset="0"/>
            </a:endParaRPr>
          </a:p>
        </p:txBody>
      </p:sp>
      <p:pic>
        <p:nvPicPr>
          <p:cNvPr id="4" name="L7J_9OSxGvA">
            <a:extLst>
              <a:ext uri="{FF2B5EF4-FFF2-40B4-BE49-F238E27FC236}">
                <a16:creationId xmlns:a16="http://schemas.microsoft.com/office/drawing/2014/main" id="{758A3921-3939-A614-D9E6-6D129BF122EE}"/>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758950" y="849313"/>
            <a:ext cx="86868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a:hlinkClick r:id="rId5"/>
            <a:extLst>
              <a:ext uri="{FF2B5EF4-FFF2-40B4-BE49-F238E27FC236}">
                <a16:creationId xmlns:a16="http://schemas.microsoft.com/office/drawing/2014/main" id="{927BA42C-3B2C-6E25-6527-D7E9D240FD6F}"/>
              </a:ext>
            </a:extLst>
          </p:cNvPr>
          <p:cNvPicPr>
            <a:picLocks noChangeAspect="1"/>
          </p:cNvPicPr>
          <p:nvPr/>
        </p:nvPicPr>
        <p:blipFill>
          <a:blip r:embed="rId6">
            <a:extLst>
              <a:ext uri="{28A0092B-C50C-407E-A947-70E740481C1C}">
                <a14:useLocalDpi xmlns:a14="http://schemas.microsoft.com/office/drawing/2010/main" val="0"/>
              </a:ext>
            </a:extLst>
          </a:blip>
          <a:srcRect l="24924" t="33897" r="25861" b="33020"/>
          <a:stretch>
            <a:fillRect/>
          </a:stretch>
        </p:blipFill>
        <p:spPr bwMode="auto">
          <a:xfrm>
            <a:off x="8863013" y="6264275"/>
            <a:ext cx="14065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B47BA-859D-3481-06EE-C3EBA66473F2}"/>
            </a:ext>
          </a:extLst>
        </p:cNvPr>
        <p:cNvGrpSpPr/>
        <p:nvPr/>
      </p:nvGrpSpPr>
      <p:grpSpPr>
        <a:xfrm>
          <a:off x="0" y="0"/>
          <a:ext cx="0" cy="0"/>
          <a:chOff x="0" y="0"/>
          <a:chExt cx="0" cy="0"/>
        </a:xfrm>
      </p:grpSpPr>
      <p:sp>
        <p:nvSpPr>
          <p:cNvPr id="70658" name="Rectangle 2">
            <a:extLst>
              <a:ext uri="{FF2B5EF4-FFF2-40B4-BE49-F238E27FC236}">
                <a16:creationId xmlns:a16="http://schemas.microsoft.com/office/drawing/2014/main" id="{A3D34857-B973-77C2-7E37-F3CE1DF5A3C9}"/>
              </a:ext>
            </a:extLst>
          </p:cNvPr>
          <p:cNvSpPr>
            <a:spLocks noGrp="1" noChangeArrowheads="1"/>
          </p:cNvSpPr>
          <p:nvPr>
            <p:ph type="ctrTitle"/>
          </p:nvPr>
        </p:nvSpPr>
        <p:spPr>
          <a:xfrm>
            <a:off x="2209800" y="2286000"/>
            <a:ext cx="7772400" cy="1143000"/>
          </a:xfrm>
        </p:spPr>
        <p:txBody>
          <a:bodyPr/>
          <a:lstStyle/>
          <a:p>
            <a:r>
              <a:rPr lang="en-US" altLang="en-US" dirty="0"/>
              <a:t>Jacobian – Singularity</a:t>
            </a:r>
            <a:br>
              <a:rPr lang="en-US" altLang="en-US" dirty="0"/>
            </a:br>
            <a:r>
              <a:rPr lang="en-US" altLang="en-US" dirty="0"/>
              <a:t>Example 1 – 2R </a:t>
            </a:r>
            <a:br>
              <a:rPr lang="en-US" altLang="en-US" dirty="0"/>
            </a:br>
            <a:r>
              <a:rPr lang="en-US" altLang="en-US" dirty="0"/>
              <a:t>Elbow Singularity</a:t>
            </a:r>
            <a:br>
              <a:rPr lang="en-US" altLang="en-US" dirty="0"/>
            </a:br>
            <a:r>
              <a:rPr lang="en-US" altLang="en-US" dirty="0" err="1"/>
              <a:t>Singularity</a:t>
            </a:r>
            <a:r>
              <a:rPr lang="en-US" altLang="en-US" dirty="0"/>
              <a:t> at the Edge of the Workspace </a:t>
            </a:r>
            <a:br>
              <a:rPr lang="en-US" altLang="en-US" dirty="0"/>
            </a:br>
            <a:endParaRPr lang="en-US" altLang="en-US" dirty="0"/>
          </a:p>
        </p:txBody>
      </p:sp>
      <p:sp>
        <p:nvSpPr>
          <p:cNvPr id="70659" name="Rectangle 3">
            <a:extLst>
              <a:ext uri="{FF2B5EF4-FFF2-40B4-BE49-F238E27FC236}">
                <a16:creationId xmlns:a16="http://schemas.microsoft.com/office/drawing/2014/main" id="{45998AC6-E220-279D-6F49-49B51D1477AB}"/>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1803ED7B-059F-DAA2-FE7A-C46EF86664CE}"/>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0661" name="Picture 2" descr="http://brand.ucla.edu/wp-content/uploads/2013/08/ucla-logotype-main-11.jpg">
            <a:extLst>
              <a:ext uri="{FF2B5EF4-FFF2-40B4-BE49-F238E27FC236}">
                <a16:creationId xmlns:a16="http://schemas.microsoft.com/office/drawing/2014/main" id="{CF27278F-C880-849B-2F4C-66D2F4205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32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1F68-0CCB-2E46-96BB-000721AF6550}"/>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4654B3DF-0193-169B-B9A1-4D96A20E23DB}"/>
              </a:ext>
            </a:extLst>
          </p:cNvPr>
          <p:cNvSpPr>
            <a:spLocks noGrp="1" noChangeArrowheads="1"/>
          </p:cNvSpPr>
          <p:nvPr>
            <p:ph type="title"/>
          </p:nvPr>
        </p:nvSpPr>
        <p:spPr/>
        <p:txBody>
          <a:bodyPr/>
          <a:lstStyle/>
          <a:p>
            <a:r>
              <a:rPr lang="en-US" altLang="en-US"/>
              <a:t>Jacobian Matrix by Differanciation - 3R - 1/4</a:t>
            </a:r>
          </a:p>
        </p:txBody>
      </p:sp>
      <p:sp>
        <p:nvSpPr>
          <p:cNvPr id="72707" name="Rectangle 3">
            <a:extLst>
              <a:ext uri="{FF2B5EF4-FFF2-40B4-BE49-F238E27FC236}">
                <a16:creationId xmlns:a16="http://schemas.microsoft.com/office/drawing/2014/main" id="{691667A4-3678-B560-D6C4-D1DDDA0452E5}"/>
              </a:ext>
            </a:extLst>
          </p:cNvPr>
          <p:cNvSpPr>
            <a:spLocks noGrp="1" noChangeArrowheads="1"/>
          </p:cNvSpPr>
          <p:nvPr>
            <p:ph type="body" idx="1"/>
          </p:nvPr>
        </p:nvSpPr>
        <p:spPr/>
        <p:txBody>
          <a:bodyPr/>
          <a:lstStyle/>
          <a:p>
            <a:r>
              <a:rPr lang="en-US" altLang="en-US"/>
              <a:t>Consider the following 3 DOF Planar manipulator</a:t>
            </a:r>
          </a:p>
          <a:p>
            <a:endParaRPr lang="en-US" altLang="en-US"/>
          </a:p>
        </p:txBody>
      </p:sp>
      <p:sp>
        <p:nvSpPr>
          <p:cNvPr id="33" name="Footer Placeholder 2">
            <a:extLst>
              <a:ext uri="{FF2B5EF4-FFF2-40B4-BE49-F238E27FC236}">
                <a16:creationId xmlns:a16="http://schemas.microsoft.com/office/drawing/2014/main" id="{CF6592A8-D52B-12A4-898C-7B5AC236A7F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2736" name="Picture 2" descr="http://brand.ucla.edu/wp-content/uploads/2013/08/ucla-logotype-main-11.jpg">
            <a:extLst>
              <a:ext uri="{FF2B5EF4-FFF2-40B4-BE49-F238E27FC236}">
                <a16:creationId xmlns:a16="http://schemas.microsoft.com/office/drawing/2014/main" id="{4806BF25-4D73-C935-830C-7A909E134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0532672-AA29-9700-8224-13B9BB5A8721}"/>
              </a:ext>
            </a:extLst>
          </p:cNvPr>
          <p:cNvPicPr>
            <a:picLocks noChangeAspect="1"/>
          </p:cNvPicPr>
          <p:nvPr/>
        </p:nvPicPr>
        <p:blipFill rotWithShape="1">
          <a:blip r:embed="rId4">
            <a:extLst>
              <a:ext uri="{28A0092B-C50C-407E-A947-70E740481C1C}">
                <a14:useLocalDpi xmlns:a14="http://schemas.microsoft.com/office/drawing/2010/main" val="0"/>
              </a:ext>
            </a:extLst>
          </a:blip>
          <a:srcRect r="60089"/>
          <a:stretch/>
        </p:blipFill>
        <p:spPr bwMode="auto">
          <a:xfrm>
            <a:off x="4043580" y="2114681"/>
            <a:ext cx="4104840" cy="3746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78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4127890-6233-FE8C-035A-06D3A493CFBE}"/>
              </a:ext>
            </a:extLst>
          </p:cNvPr>
          <p:cNvSpPr>
            <a:spLocks noGrp="1" noChangeArrowheads="1"/>
          </p:cNvSpPr>
          <p:nvPr>
            <p:ph type="title"/>
          </p:nvPr>
        </p:nvSpPr>
        <p:spPr/>
        <p:txBody>
          <a:bodyPr/>
          <a:lstStyle/>
          <a:p>
            <a:r>
              <a:rPr lang="en-US" altLang="en-US"/>
              <a:t>Jacobian Methods of Derivation &amp; the </a:t>
            </a:r>
            <a:br>
              <a:rPr lang="en-US" altLang="en-US"/>
            </a:br>
            <a:r>
              <a:rPr lang="en-US" altLang="en-US"/>
              <a:t>Corresponding Reference Frame   – Summary </a:t>
            </a:r>
          </a:p>
        </p:txBody>
      </p:sp>
      <p:sp>
        <p:nvSpPr>
          <p:cNvPr id="20483" name="Rectangle 3">
            <a:extLst>
              <a:ext uri="{FF2B5EF4-FFF2-40B4-BE49-F238E27FC236}">
                <a16:creationId xmlns:a16="http://schemas.microsoft.com/office/drawing/2014/main" id="{6CA43C0C-E94F-0B1F-932B-45859B47002C}"/>
              </a:ext>
            </a:extLst>
          </p:cNvPr>
          <p:cNvSpPr>
            <a:spLocks noGrp="1" noChangeArrowheads="1"/>
          </p:cNvSpPr>
          <p:nvPr>
            <p:ph type="body" idx="1"/>
          </p:nvPr>
        </p:nvSpPr>
        <p:spPr/>
        <p:txBody>
          <a:bodyPr/>
          <a:lstStyle/>
          <a:p>
            <a:endParaRPr lang="en-US" altLang="en-US"/>
          </a:p>
        </p:txBody>
      </p:sp>
      <p:graphicFrame>
        <p:nvGraphicFramePr>
          <p:cNvPr id="2" name="Table 1">
            <a:extLst>
              <a:ext uri="{FF2B5EF4-FFF2-40B4-BE49-F238E27FC236}">
                <a16:creationId xmlns:a16="http://schemas.microsoft.com/office/drawing/2014/main" id="{49191BAD-4956-FDE9-FF08-A4E8611B0E9B}"/>
              </a:ext>
            </a:extLst>
          </p:cNvPr>
          <p:cNvGraphicFramePr>
            <a:graphicFrameLocks noGrp="1"/>
          </p:cNvGraphicFramePr>
          <p:nvPr/>
        </p:nvGraphicFramePr>
        <p:xfrm>
          <a:off x="2144713" y="1460500"/>
          <a:ext cx="7766050" cy="4672014"/>
        </p:xfrm>
        <a:graphic>
          <a:graphicData uri="http://schemas.openxmlformats.org/drawingml/2006/table">
            <a:tbl>
              <a:tblPr firstRow="1" bandRow="1">
                <a:tableStyleId>{073A0DAA-6AF3-43AB-8588-CEC1D06C72B9}</a:tableStyleId>
              </a:tblPr>
              <a:tblGrid>
                <a:gridCol w="2006481">
                  <a:extLst>
                    <a:ext uri="{9D8B030D-6E8A-4147-A177-3AD203B41FA5}">
                      <a16:colId xmlns:a16="http://schemas.microsoft.com/office/drawing/2014/main" val="20000"/>
                    </a:ext>
                  </a:extLst>
                </a:gridCol>
                <a:gridCol w="1143897">
                  <a:extLst>
                    <a:ext uri="{9D8B030D-6E8A-4147-A177-3AD203B41FA5}">
                      <a16:colId xmlns:a16="http://schemas.microsoft.com/office/drawing/2014/main" val="20001"/>
                    </a:ext>
                  </a:extLst>
                </a:gridCol>
                <a:gridCol w="4615672">
                  <a:extLst>
                    <a:ext uri="{9D8B030D-6E8A-4147-A177-3AD203B41FA5}">
                      <a16:colId xmlns:a16="http://schemas.microsoft.com/office/drawing/2014/main" val="20002"/>
                    </a:ext>
                  </a:extLst>
                </a:gridCol>
              </a:tblGrid>
              <a:tr h="822986">
                <a:tc>
                  <a:txBody>
                    <a:bodyPr/>
                    <a:lstStyle/>
                    <a:p>
                      <a:pPr algn="ctr"/>
                      <a:r>
                        <a:rPr lang="en-US" sz="1200" dirty="0"/>
                        <a:t>Method </a:t>
                      </a:r>
                    </a:p>
                  </a:txBody>
                  <a:tcPr marL="91449" marR="91449" marT="45733" marB="45733"/>
                </a:tc>
                <a:tc>
                  <a:txBody>
                    <a:bodyPr/>
                    <a:lstStyle/>
                    <a:p>
                      <a:pPr algn="ctr"/>
                      <a:r>
                        <a:rPr lang="en-US" sz="1200" dirty="0"/>
                        <a:t>Jacobian</a:t>
                      </a:r>
                      <a:r>
                        <a:rPr lang="en-US" sz="1200" baseline="0" dirty="0"/>
                        <a:t> Matrix </a:t>
                      </a:r>
                    </a:p>
                    <a:p>
                      <a:pPr algn="ctr"/>
                      <a:r>
                        <a:rPr lang="en-US" sz="1200" baseline="0" dirty="0"/>
                        <a:t>Reference Frame </a:t>
                      </a:r>
                      <a:endParaRPr lang="en-US" sz="1200" dirty="0"/>
                    </a:p>
                  </a:txBody>
                  <a:tcPr marL="91449" marR="91449" marT="45733" marB="45733"/>
                </a:tc>
                <a:tc>
                  <a:txBody>
                    <a:bodyPr/>
                    <a:lstStyle/>
                    <a:p>
                      <a:pPr algn="ctr"/>
                      <a:r>
                        <a:rPr lang="en-US" sz="1200" dirty="0"/>
                        <a:t>Transformation to Base Frame (Frame 0)</a:t>
                      </a:r>
                    </a:p>
                  </a:txBody>
                  <a:tcPr marL="91449" marR="91449" marT="45733" marB="45733"/>
                </a:tc>
                <a:extLst>
                  <a:ext uri="{0D108BD9-81ED-4DB2-BD59-A6C34878D82A}">
                    <a16:rowId xmlns:a16="http://schemas.microsoft.com/office/drawing/2014/main" val="10000"/>
                  </a:ext>
                </a:extLst>
              </a:tr>
              <a:tr h="640265">
                <a:tc>
                  <a:txBody>
                    <a:bodyPr/>
                    <a:lstStyle/>
                    <a:p>
                      <a:r>
                        <a:rPr lang="en-US" sz="1200" dirty="0"/>
                        <a:t>Explicit</a:t>
                      </a:r>
                      <a:r>
                        <a:rPr lang="en-US" sz="1200" baseline="0" dirty="0"/>
                        <a:t> </a:t>
                      </a:r>
                      <a:br>
                        <a:rPr lang="en-US" sz="1200" baseline="0" dirty="0"/>
                      </a:br>
                      <a:r>
                        <a:rPr lang="en-US" sz="1200" baseline="0" dirty="0"/>
                        <a:t>(Diff. the Forward Kinematic Eq.)</a:t>
                      </a:r>
                      <a:endParaRPr lang="en-US" sz="1200" dirty="0"/>
                    </a:p>
                  </a:txBody>
                  <a:tcPr marL="91449" marR="91449" marT="45733" marB="45733"/>
                </a:tc>
                <a:tc>
                  <a:txBody>
                    <a:bodyPr/>
                    <a:lstStyle/>
                    <a:p>
                      <a:endParaRPr lang="en-US" sz="1800" dirty="0"/>
                    </a:p>
                  </a:txBody>
                  <a:tcPr marL="91449" marR="91449" marT="45733" marB="45733"/>
                </a:tc>
                <a:tc>
                  <a:txBody>
                    <a:bodyPr/>
                    <a:lstStyle/>
                    <a:p>
                      <a:r>
                        <a:rPr lang="en-US" sz="1200" dirty="0"/>
                        <a:t>None</a:t>
                      </a:r>
                    </a:p>
                  </a:txBody>
                  <a:tcPr marL="91449" marR="91449" marT="45733" marB="45733"/>
                </a:tc>
                <a:extLst>
                  <a:ext uri="{0D108BD9-81ED-4DB2-BD59-A6C34878D82A}">
                    <a16:rowId xmlns:a16="http://schemas.microsoft.com/office/drawing/2014/main" val="10001"/>
                  </a:ext>
                </a:extLst>
              </a:tr>
              <a:tr h="1928916">
                <a:tc>
                  <a:txBody>
                    <a:bodyPr/>
                    <a:lstStyle/>
                    <a:p>
                      <a:r>
                        <a:rPr lang="en-US" sz="1200" dirty="0"/>
                        <a:t>Iterative Velocity Eq. </a:t>
                      </a:r>
                    </a:p>
                  </a:txBody>
                  <a:tcPr marL="91449" marR="91449" marT="45733" marB="45733"/>
                </a:tc>
                <a:tc>
                  <a:txBody>
                    <a:bodyPr/>
                    <a:lstStyle/>
                    <a:p>
                      <a:endParaRPr lang="en-US" sz="1800" dirty="0"/>
                    </a:p>
                  </a:txBody>
                  <a:tcPr marL="91449" marR="91449" marT="45733" marB="45733"/>
                </a:tc>
                <a:tc>
                  <a:txBody>
                    <a:bodyPr/>
                    <a:lstStyle/>
                    <a:p>
                      <a:r>
                        <a:rPr lang="en-US" sz="1200" dirty="0"/>
                        <a:t>Transform</a:t>
                      </a:r>
                      <a:r>
                        <a:rPr lang="en-US" sz="1200" baseline="0" dirty="0"/>
                        <a:t> Method 1:</a:t>
                      </a:r>
                    </a:p>
                    <a:p>
                      <a:endParaRPr lang="en-US" sz="1200" baseline="0" dirty="0"/>
                    </a:p>
                    <a:p>
                      <a:endParaRPr lang="en-US" sz="1200" baseline="0" dirty="0"/>
                    </a:p>
                    <a:p>
                      <a:endParaRPr lang="en-US" sz="1200" baseline="0" dirty="0"/>
                    </a:p>
                    <a:p>
                      <a:endParaRPr lang="en-US" sz="1200" baseline="0" dirty="0"/>
                    </a:p>
                    <a:p>
                      <a:r>
                        <a:rPr lang="en-US" sz="1200" baseline="0" dirty="0"/>
                        <a:t>Transform Method 2: </a:t>
                      </a:r>
                      <a:endParaRPr lang="en-US" sz="1200" dirty="0"/>
                    </a:p>
                  </a:txBody>
                  <a:tcPr marL="91449" marR="91449" marT="45733" marB="45733"/>
                </a:tc>
                <a:extLst>
                  <a:ext uri="{0D108BD9-81ED-4DB2-BD59-A6C34878D82A}">
                    <a16:rowId xmlns:a16="http://schemas.microsoft.com/office/drawing/2014/main" val="10002"/>
                  </a:ext>
                </a:extLst>
              </a:tr>
              <a:tr h="1279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Iterative Force Eq. </a:t>
                      </a:r>
                    </a:p>
                    <a:p>
                      <a:endParaRPr lang="en-US" sz="1200" dirty="0"/>
                    </a:p>
                  </a:txBody>
                  <a:tcPr marL="91449" marR="91449" marT="45733" marB="45733"/>
                </a:tc>
                <a:tc>
                  <a:txBody>
                    <a:bodyPr/>
                    <a:lstStyle/>
                    <a:p>
                      <a:endParaRPr lang="en-US" sz="1800" dirty="0"/>
                    </a:p>
                  </a:txBody>
                  <a:tcPr marL="91449" marR="91449"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Transpose</a:t>
                      </a:r>
                      <a:r>
                        <a:rPr lang="en-US" sz="12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Transform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txBody>
                  <a:tcPr marL="91449" marR="91449" marT="45733" marB="45733"/>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20506" name="Object 4">
                <a:extLst>
                  <a:ext uri="{FF2B5EF4-FFF2-40B4-BE49-F238E27FC236}">
                    <a16:creationId xmlns:a16="http://schemas.microsoft.com/office/drawing/2014/main" id="{3BA6D38A-A0A2-EA0D-3FEA-CD5FC88D56B7}"/>
                  </a:ext>
                </a:extLst>
              </p:cNvPr>
              <p:cNvSpPr txBox="1"/>
              <p:nvPr/>
            </p:nvSpPr>
            <p:spPr bwMode="auto">
              <a:xfrm>
                <a:off x="4456113" y="5283200"/>
                <a:ext cx="469900" cy="38417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Sup>
                        <m:sSubSupPr>
                          <m:ctrlPr>
                            <a:rPr lang="en-US" i="1">
                              <a:solidFill>
                                <a:srgbClr val="000000"/>
                              </a:solidFill>
                              <a:latin typeface="Cambria Math" panose="02040503050406030204" pitchFamily="18" charset="0"/>
                            </a:rPr>
                          </m:ctrlPr>
                        </m:sSubSup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𝑇</m:t>
                          </m:r>
                        </m:sup>
                      </m:sSubSup>
                    </m:oMath>
                  </m:oMathPara>
                </a14:m>
                <a:endParaRPr lang="en-US"/>
              </a:p>
            </p:txBody>
          </p:sp>
        </mc:Choice>
        <mc:Fallback xmlns="">
          <p:sp>
            <p:nvSpPr>
              <p:cNvPr id="20506" name="Object 4">
                <a:extLst>
                  <a:ext uri="{FF2B5EF4-FFF2-40B4-BE49-F238E27FC236}">
                    <a16:creationId xmlns:a16="http://schemas.microsoft.com/office/drawing/2014/main" id="{3BA6D38A-A0A2-EA0D-3FEA-CD5FC88D56B7}"/>
                  </a:ext>
                </a:extLst>
              </p:cNvPr>
              <p:cNvSpPr txBox="1">
                <a:spLocks noRot="1" noChangeAspect="1" noMove="1" noResize="1" noEditPoints="1" noAdjustHandles="1" noChangeArrowheads="1" noChangeShapeType="1" noTextEdit="1"/>
              </p:cNvSpPr>
              <p:nvPr/>
            </p:nvSpPr>
            <p:spPr bwMode="auto">
              <a:xfrm>
                <a:off x="4456113" y="5283200"/>
                <a:ext cx="469900" cy="384175"/>
              </a:xfrm>
              <a:prstGeom prst="rect">
                <a:avLst/>
              </a:prstGeom>
              <a:blipFill>
                <a:blip r:embed="rId3"/>
                <a:stretch>
                  <a:fillRect r="-2597" b="-634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07" name="Object 4">
                <a:extLst>
                  <a:ext uri="{FF2B5EF4-FFF2-40B4-BE49-F238E27FC236}">
                    <a16:creationId xmlns:a16="http://schemas.microsoft.com/office/drawing/2014/main" id="{C004B432-6A3F-5129-1626-1D15DEE1FCD5}"/>
                  </a:ext>
                </a:extLst>
              </p:cNvPr>
              <p:cNvSpPr txBox="1"/>
              <p:nvPr/>
            </p:nvSpPr>
            <p:spPr bwMode="auto">
              <a:xfrm>
                <a:off x="4456113" y="3736975"/>
                <a:ext cx="469900" cy="38417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Sub>
                    </m:oMath>
                  </m:oMathPara>
                </a14:m>
                <a:endParaRPr lang="en-US"/>
              </a:p>
            </p:txBody>
          </p:sp>
        </mc:Choice>
        <mc:Fallback xmlns="">
          <p:sp>
            <p:nvSpPr>
              <p:cNvPr id="20507" name="Object 4">
                <a:extLst>
                  <a:ext uri="{FF2B5EF4-FFF2-40B4-BE49-F238E27FC236}">
                    <a16:creationId xmlns:a16="http://schemas.microsoft.com/office/drawing/2014/main" id="{C004B432-6A3F-5129-1626-1D15DEE1FCD5}"/>
                  </a:ext>
                </a:extLst>
              </p:cNvPr>
              <p:cNvSpPr txBox="1">
                <a:spLocks noRot="1" noChangeAspect="1" noMove="1" noResize="1" noEditPoints="1" noAdjustHandles="1" noChangeArrowheads="1" noChangeShapeType="1" noTextEdit="1"/>
              </p:cNvSpPr>
              <p:nvPr/>
            </p:nvSpPr>
            <p:spPr bwMode="auto">
              <a:xfrm>
                <a:off x="4456113" y="3736975"/>
                <a:ext cx="469900" cy="384175"/>
              </a:xfrm>
              <a:prstGeom prst="rect">
                <a:avLst/>
              </a:prstGeom>
              <a:blipFill>
                <a:blip r:embed="rId4"/>
                <a:stretch>
                  <a:fillRect r="-2597" b="-793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08" name="Object 4">
                <a:extLst>
                  <a:ext uri="{FF2B5EF4-FFF2-40B4-BE49-F238E27FC236}">
                    <a16:creationId xmlns:a16="http://schemas.microsoft.com/office/drawing/2014/main" id="{33F82C6D-5A41-A6E8-5857-CA9A84F2B505}"/>
                  </a:ext>
                </a:extLst>
              </p:cNvPr>
              <p:cNvSpPr txBox="1"/>
              <p:nvPr/>
            </p:nvSpPr>
            <p:spPr bwMode="auto">
              <a:xfrm>
                <a:off x="4498975" y="2382838"/>
                <a:ext cx="428625" cy="38417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Sub>
                    </m:oMath>
                  </m:oMathPara>
                </a14:m>
                <a:endParaRPr lang="en-US"/>
              </a:p>
            </p:txBody>
          </p:sp>
        </mc:Choice>
        <mc:Fallback xmlns="">
          <p:sp>
            <p:nvSpPr>
              <p:cNvPr id="20508" name="Object 4">
                <a:extLst>
                  <a:ext uri="{FF2B5EF4-FFF2-40B4-BE49-F238E27FC236}">
                    <a16:creationId xmlns:a16="http://schemas.microsoft.com/office/drawing/2014/main" id="{33F82C6D-5A41-A6E8-5857-CA9A84F2B505}"/>
                  </a:ext>
                </a:extLst>
              </p:cNvPr>
              <p:cNvSpPr txBox="1">
                <a:spLocks noRot="1" noChangeAspect="1" noMove="1" noResize="1" noEditPoints="1" noAdjustHandles="1" noChangeArrowheads="1" noChangeShapeType="1" noTextEdit="1"/>
              </p:cNvSpPr>
              <p:nvPr/>
            </p:nvSpPr>
            <p:spPr bwMode="auto">
              <a:xfrm>
                <a:off x="4498975" y="2382838"/>
                <a:ext cx="428625" cy="384175"/>
              </a:xfrm>
              <a:prstGeom prst="rect">
                <a:avLst/>
              </a:prstGeom>
              <a:blipFill>
                <a:blip r:embed="rId5"/>
                <a:stretch>
                  <a:fillRect r="-14286" b="-634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09" name="Object 4">
                <a:extLst>
                  <a:ext uri="{FF2B5EF4-FFF2-40B4-BE49-F238E27FC236}">
                    <a16:creationId xmlns:a16="http://schemas.microsoft.com/office/drawing/2014/main" id="{ACF76F69-7402-AFFE-C66F-34AF83D712AA}"/>
                  </a:ext>
                </a:extLst>
              </p:cNvPr>
              <p:cNvSpPr txBox="1"/>
              <p:nvPr/>
            </p:nvSpPr>
            <p:spPr bwMode="auto">
              <a:xfrm>
                <a:off x="6961188" y="4956175"/>
                <a:ext cx="1389062" cy="3841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Sub>
                      <m:r>
                        <a:rPr lang="en-US" i="1">
                          <a:solidFill>
                            <a:srgbClr val="000000"/>
                          </a:solidFill>
                          <a:latin typeface="Cambria Math" panose="02040503050406030204" pitchFamily="18" charset="0"/>
                        </a:rPr>
                        <m:t>= [</m:t>
                      </m:r>
                      <m:sSubSup>
                        <m:sSubSupPr>
                          <m:ctrlPr>
                            <a:rPr lang="en-US" i="1">
                              <a:solidFill>
                                <a:srgbClr val="000000"/>
                              </a:solidFill>
                              <a:latin typeface="Cambria Math" panose="02040503050406030204" pitchFamily="18" charset="0"/>
                            </a:rPr>
                          </m:ctrlPr>
                        </m:sSubSup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𝑇</m:t>
                          </m:r>
                        </m:sup>
                      </m:sSub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𝑇</m:t>
                          </m:r>
                        </m:sup>
                      </m:sSup>
                    </m:oMath>
                  </m:oMathPara>
                </a14:m>
                <a:endParaRPr lang="en-US"/>
              </a:p>
            </p:txBody>
          </p:sp>
        </mc:Choice>
        <mc:Fallback xmlns="">
          <p:sp>
            <p:nvSpPr>
              <p:cNvPr id="20509" name="Object 4">
                <a:extLst>
                  <a:ext uri="{FF2B5EF4-FFF2-40B4-BE49-F238E27FC236}">
                    <a16:creationId xmlns:a16="http://schemas.microsoft.com/office/drawing/2014/main" id="{ACF76F69-7402-AFFE-C66F-34AF83D712AA}"/>
                  </a:ext>
                </a:extLst>
              </p:cNvPr>
              <p:cNvSpPr txBox="1">
                <a:spLocks noRot="1" noChangeAspect="1" noMove="1" noResize="1" noEditPoints="1" noAdjustHandles="1" noChangeArrowheads="1" noChangeShapeType="1" noTextEdit="1"/>
              </p:cNvSpPr>
              <p:nvPr/>
            </p:nvSpPr>
            <p:spPr bwMode="auto">
              <a:xfrm>
                <a:off x="6961188" y="4956175"/>
                <a:ext cx="1389062" cy="38417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0" name="Object 4">
                <a:extLst>
                  <a:ext uri="{FF2B5EF4-FFF2-40B4-BE49-F238E27FC236}">
                    <a16:creationId xmlns:a16="http://schemas.microsoft.com/office/drawing/2014/main" id="{7859A2AC-8962-33AB-2156-73EC993F262E}"/>
                  </a:ext>
                </a:extLst>
              </p:cNvPr>
              <p:cNvSpPr txBox="1"/>
              <p:nvPr/>
            </p:nvSpPr>
            <p:spPr bwMode="auto">
              <a:xfrm>
                <a:off x="6961188" y="3028950"/>
                <a:ext cx="1233487" cy="39052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𝑁</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𝑁</m:t>
                          </m:r>
                        </m:sub>
                      </m:sSub>
                    </m:oMath>
                  </m:oMathPara>
                </a14:m>
                <a:endParaRPr lang="en-US"/>
              </a:p>
            </p:txBody>
          </p:sp>
        </mc:Choice>
        <mc:Fallback xmlns="">
          <p:sp>
            <p:nvSpPr>
              <p:cNvPr id="20510" name="Object 4">
                <a:extLst>
                  <a:ext uri="{FF2B5EF4-FFF2-40B4-BE49-F238E27FC236}">
                    <a16:creationId xmlns:a16="http://schemas.microsoft.com/office/drawing/2014/main" id="{7859A2AC-8962-33AB-2156-73EC993F262E}"/>
                  </a:ext>
                </a:extLst>
              </p:cNvPr>
              <p:cNvSpPr txBox="1">
                <a:spLocks noRot="1" noChangeAspect="1" noMove="1" noResize="1" noEditPoints="1" noAdjustHandles="1" noChangeArrowheads="1" noChangeShapeType="1" noTextEdit="1"/>
              </p:cNvSpPr>
              <p:nvPr/>
            </p:nvSpPr>
            <p:spPr bwMode="auto">
              <a:xfrm>
                <a:off x="6961188" y="3028950"/>
                <a:ext cx="1233487" cy="390525"/>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1" name="Object 4">
                <a:extLst>
                  <a:ext uri="{FF2B5EF4-FFF2-40B4-BE49-F238E27FC236}">
                    <a16:creationId xmlns:a16="http://schemas.microsoft.com/office/drawing/2014/main" id="{888EC2A1-CCEE-29C7-A4A7-E6961DC3FF28}"/>
                  </a:ext>
                </a:extLst>
              </p:cNvPr>
              <p:cNvSpPr txBox="1"/>
              <p:nvPr/>
            </p:nvSpPr>
            <p:spPr bwMode="auto">
              <a:xfrm>
                <a:off x="6961188" y="3502025"/>
                <a:ext cx="1357312" cy="39052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𝑁</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𝑁</m:t>
                          </m:r>
                        </m:sub>
                      </m:sSub>
                    </m:oMath>
                  </m:oMathPara>
                </a14:m>
                <a:endParaRPr lang="en-US"/>
              </a:p>
            </p:txBody>
          </p:sp>
        </mc:Choice>
        <mc:Fallback xmlns="">
          <p:sp>
            <p:nvSpPr>
              <p:cNvPr id="20511" name="Object 4">
                <a:extLst>
                  <a:ext uri="{FF2B5EF4-FFF2-40B4-BE49-F238E27FC236}">
                    <a16:creationId xmlns:a16="http://schemas.microsoft.com/office/drawing/2014/main" id="{888EC2A1-CCEE-29C7-A4A7-E6961DC3FF28}"/>
                  </a:ext>
                </a:extLst>
              </p:cNvPr>
              <p:cNvSpPr txBox="1">
                <a:spLocks noRot="1" noChangeAspect="1" noMove="1" noResize="1" noEditPoints="1" noAdjustHandles="1" noChangeArrowheads="1" noChangeShapeType="1" noTextEdit="1"/>
              </p:cNvSpPr>
              <p:nvPr/>
            </p:nvSpPr>
            <p:spPr bwMode="auto">
              <a:xfrm>
                <a:off x="6961188" y="3502025"/>
                <a:ext cx="1357312" cy="390525"/>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2" name="Object 5">
                <a:extLst>
                  <a:ext uri="{FF2B5EF4-FFF2-40B4-BE49-F238E27FC236}">
                    <a16:creationId xmlns:a16="http://schemas.microsoft.com/office/drawing/2014/main" id="{55E88E69-5928-8ED5-A062-E3FA23EFB895}"/>
                  </a:ext>
                </a:extLst>
              </p:cNvPr>
              <p:cNvSpPr txBox="1"/>
              <p:nvPr/>
            </p:nvSpPr>
            <p:spPr bwMode="auto">
              <a:xfrm>
                <a:off x="6961188" y="4121150"/>
                <a:ext cx="2244725" cy="606425"/>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mr>
                          </m:m>
                        </m:e>
                      </m:d>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20512" name="Object 5">
                <a:extLst>
                  <a:ext uri="{FF2B5EF4-FFF2-40B4-BE49-F238E27FC236}">
                    <a16:creationId xmlns:a16="http://schemas.microsoft.com/office/drawing/2014/main" id="{55E88E69-5928-8ED5-A062-E3FA23EFB895}"/>
                  </a:ext>
                </a:extLst>
              </p:cNvPr>
              <p:cNvSpPr txBox="1">
                <a:spLocks noRot="1" noChangeAspect="1" noMove="1" noResize="1" noEditPoints="1" noAdjustHandles="1" noChangeArrowheads="1" noChangeShapeType="1" noTextEdit="1"/>
              </p:cNvSpPr>
              <p:nvPr/>
            </p:nvSpPr>
            <p:spPr bwMode="auto">
              <a:xfrm>
                <a:off x="6961188" y="4121150"/>
                <a:ext cx="2244725" cy="606425"/>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13" name="Object 5">
                <a:extLst>
                  <a:ext uri="{FF2B5EF4-FFF2-40B4-BE49-F238E27FC236}">
                    <a16:creationId xmlns:a16="http://schemas.microsoft.com/office/drawing/2014/main" id="{18629BE0-C38D-FBCE-8890-8729618C3F86}"/>
                  </a:ext>
                </a:extLst>
              </p:cNvPr>
              <p:cNvSpPr txBox="1"/>
              <p:nvPr/>
            </p:nvSpPr>
            <p:spPr bwMode="auto">
              <a:xfrm>
                <a:off x="6961188" y="5429250"/>
                <a:ext cx="2244725" cy="606425"/>
              </a:xfrm>
              <a:prstGeom prst="rect">
                <a:avLst/>
              </a:prstGeom>
              <a:noFill/>
              <a:ln>
                <a:noFill/>
              </a:ln>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𝑁</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mr>
                          </m:m>
                        </m:e>
                      </m:d>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𝑁</m:t>
                              </m:r>
                            </m:sup>
                            <m:e>
                              <m:r>
                                <a:rPr lang="en-US" i="1">
                                  <a:solidFill>
                                    <a:srgbClr val="000000"/>
                                  </a:solidFill>
                                  <a:latin typeface="Cambria Math" panose="02040503050406030204" pitchFamily="18" charset="0"/>
                                </a:rPr>
                                <m:t>𝐽</m:t>
                              </m:r>
                            </m:e>
                          </m:sPre>
                        </m:e>
                        <m:sub>
                          <m:r>
                            <a:rPr lang="en-US" i="1">
                              <a:solidFill>
                                <a:srgbClr val="000000"/>
                              </a:solidFill>
                              <a:latin typeface="Cambria Math" panose="02040503050406030204" pitchFamily="18" charset="0"/>
                            </a:rPr>
                            <m:t>𝑁</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20513" name="Object 5">
                <a:extLst>
                  <a:ext uri="{FF2B5EF4-FFF2-40B4-BE49-F238E27FC236}">
                    <a16:creationId xmlns:a16="http://schemas.microsoft.com/office/drawing/2014/main" id="{18629BE0-C38D-FBCE-8890-8729618C3F86}"/>
                  </a:ext>
                </a:extLst>
              </p:cNvPr>
              <p:cNvSpPr txBox="1">
                <a:spLocks noRot="1" noChangeAspect="1" noMove="1" noResize="1" noEditPoints="1" noAdjustHandles="1" noChangeArrowheads="1" noChangeShapeType="1" noTextEdit="1"/>
              </p:cNvSpPr>
              <p:nvPr/>
            </p:nvSpPr>
            <p:spPr bwMode="auto">
              <a:xfrm>
                <a:off x="6961188" y="5429250"/>
                <a:ext cx="2244725" cy="606425"/>
              </a:xfrm>
              <a:prstGeom prst="rect">
                <a:avLst/>
              </a:prstGeom>
              <a:blipFill>
                <a:blip r:embed="rId10"/>
                <a:stretch>
                  <a:fillRect/>
                </a:stretch>
              </a:blipFill>
              <a:ln>
                <a:noFill/>
              </a:ln>
            </p:spPr>
            <p:txBody>
              <a:bodyPr/>
              <a:lstStyle/>
              <a:p>
                <a:r>
                  <a:rPr lang="en-US">
                    <a:noFill/>
                  </a:rPr>
                  <a:t> </a:t>
                </a:r>
              </a:p>
            </p:txBody>
          </p:sp>
        </mc:Fallback>
      </mc:AlternateContent>
      <p:sp>
        <p:nvSpPr>
          <p:cNvPr id="15" name="Footer Placeholder 2">
            <a:extLst>
              <a:ext uri="{FF2B5EF4-FFF2-40B4-BE49-F238E27FC236}">
                <a16:creationId xmlns:a16="http://schemas.microsoft.com/office/drawing/2014/main" id="{E7BF344C-58DB-5B79-13B7-49C44627B61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0515" name="Picture 2" descr="http://brand.ucla.edu/wp-content/uploads/2013/08/ucla-logotype-main-11.jpg">
            <a:extLst>
              <a:ext uri="{FF2B5EF4-FFF2-40B4-BE49-F238E27FC236}">
                <a16:creationId xmlns:a16="http://schemas.microsoft.com/office/drawing/2014/main" id="{928A4AC0-EA67-DE36-DACB-1261E91F4D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FA17-6EC1-D803-A1B9-76215FFD9286}"/>
            </a:ext>
          </a:extLst>
        </p:cNvPr>
        <p:cNvGrpSpPr/>
        <p:nvPr/>
      </p:nvGrpSpPr>
      <p:grpSpPr>
        <a:xfrm>
          <a:off x="0" y="0"/>
          <a:ext cx="0" cy="0"/>
          <a:chOff x="0" y="0"/>
          <a:chExt cx="0" cy="0"/>
        </a:xfrm>
      </p:grpSpPr>
      <p:sp>
        <p:nvSpPr>
          <p:cNvPr id="74754" name="Rectangle 2">
            <a:extLst>
              <a:ext uri="{FF2B5EF4-FFF2-40B4-BE49-F238E27FC236}">
                <a16:creationId xmlns:a16="http://schemas.microsoft.com/office/drawing/2014/main" id="{2AA603CD-8C6B-B7CF-B320-B2A460892259}"/>
              </a:ext>
            </a:extLst>
          </p:cNvPr>
          <p:cNvSpPr>
            <a:spLocks noGrp="1" noChangeArrowheads="1"/>
          </p:cNvSpPr>
          <p:nvPr>
            <p:ph type="title"/>
          </p:nvPr>
        </p:nvSpPr>
        <p:spPr/>
        <p:txBody>
          <a:bodyPr/>
          <a:lstStyle/>
          <a:p>
            <a:r>
              <a:rPr lang="en-US" altLang="en-US"/>
              <a:t>Jacobian Matrix by Differanciation - 3R - 4/4</a:t>
            </a:r>
          </a:p>
        </p:txBody>
      </p:sp>
      <p:sp>
        <p:nvSpPr>
          <p:cNvPr id="74755" name="Rectangle 3">
            <a:extLst>
              <a:ext uri="{FF2B5EF4-FFF2-40B4-BE49-F238E27FC236}">
                <a16:creationId xmlns:a16="http://schemas.microsoft.com/office/drawing/2014/main" id="{4EF42022-9C3D-489C-9006-3F313FBF12D1}"/>
              </a:ext>
            </a:extLst>
          </p:cNvPr>
          <p:cNvSpPr>
            <a:spLocks noGrp="1" noChangeArrowheads="1"/>
          </p:cNvSpPr>
          <p:nvPr>
            <p:ph type="body" idx="1"/>
          </p:nvPr>
        </p:nvSpPr>
        <p:spPr/>
        <p:txBody>
          <a:bodyPr/>
          <a:lstStyle/>
          <a:p>
            <a:r>
              <a:rPr lang="en-US" altLang="en-US"/>
              <a:t>Using a matrix form we get</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The Jacobian provides a linear transformation, giving a velocity map and a force map for a robot manipulator.  For the simple example above, the equations are trivial, but can easily become more complicated with robots that have additional degrees a freedom.  Before tackling these problems, consider this brief review of linear algebra. </a:t>
            </a:r>
          </a:p>
        </p:txBody>
      </p:sp>
      <mc:AlternateContent xmlns:mc="http://schemas.openxmlformats.org/markup-compatibility/2006" xmlns:a14="http://schemas.microsoft.com/office/drawing/2010/main">
        <mc:Choice Requires="a14">
          <p:sp>
            <p:nvSpPr>
              <p:cNvPr id="74756" name="Object 4">
                <a:extLst>
                  <a:ext uri="{FF2B5EF4-FFF2-40B4-BE49-F238E27FC236}">
                    <a16:creationId xmlns:a16="http://schemas.microsoft.com/office/drawing/2014/main" id="{8ACBEBF4-2826-5EF0-4769-1B601C107A2F}"/>
                  </a:ext>
                </a:extLst>
              </p:cNvPr>
              <p:cNvSpPr txBox="1"/>
              <p:nvPr/>
            </p:nvSpPr>
            <p:spPr bwMode="auto">
              <a:xfrm>
                <a:off x="5377680" y="1735137"/>
                <a:ext cx="1613562" cy="798185"/>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bar>
                        <m:barPr>
                          <m:ctrlPr>
                            <a:rPr lang="en-US" i="1" smtClean="0">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𝐽</m:t>
                          </m:r>
                        </m:e>
                      </m:sPr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oMath>
                  </m:oMathPara>
                </a14:m>
                <a:endParaRPr lang="en-US" dirty="0"/>
              </a:p>
            </p:txBody>
          </p:sp>
        </mc:Choice>
        <mc:Fallback xmlns="">
          <p:sp>
            <p:nvSpPr>
              <p:cNvPr id="74756" name="Object 4">
                <a:extLst>
                  <a:ext uri="{FF2B5EF4-FFF2-40B4-BE49-F238E27FC236}">
                    <a16:creationId xmlns:a16="http://schemas.microsoft.com/office/drawing/2014/main" id="{8ACBEBF4-2826-5EF0-4769-1B601C107A2F}"/>
                  </a:ext>
                </a:extLst>
              </p:cNvPr>
              <p:cNvSpPr txBox="1">
                <a:spLocks noRot="1" noChangeAspect="1" noMove="1" noResize="1" noEditPoints="1" noAdjustHandles="1" noChangeArrowheads="1" noChangeShapeType="1" noTextEdit="1"/>
              </p:cNvSpPr>
              <p:nvPr/>
            </p:nvSpPr>
            <p:spPr bwMode="auto">
              <a:xfrm>
                <a:off x="5377680" y="1735137"/>
                <a:ext cx="1613562" cy="798185"/>
              </a:xfrm>
              <a:prstGeom prst="rect">
                <a:avLst/>
              </a:prstGeom>
              <a:blipFill>
                <a:blip r:embed="rId3"/>
                <a:stretch>
                  <a:fillRect/>
                </a:stretch>
              </a:blipFill>
              <a:ln>
                <a:noFill/>
              </a:ln>
              <a:effectLst/>
            </p:spPr>
            <p:txBody>
              <a:bodyPr/>
              <a:lstStyle/>
              <a:p>
                <a:r>
                  <a:rPr lang="en-US">
                    <a:noFill/>
                  </a:rPr>
                  <a:t> </a:t>
                </a:r>
              </a:p>
            </p:txBody>
          </p:sp>
        </mc:Fallback>
      </mc:AlternateContent>
      <p:sp>
        <p:nvSpPr>
          <p:cNvPr id="74758" name="Oval 6">
            <a:extLst>
              <a:ext uri="{FF2B5EF4-FFF2-40B4-BE49-F238E27FC236}">
                <a16:creationId xmlns:a16="http://schemas.microsoft.com/office/drawing/2014/main" id="{6D643F28-03AB-E484-72B9-3ADE947F9638}"/>
              </a:ext>
            </a:extLst>
          </p:cNvPr>
          <p:cNvSpPr>
            <a:spLocks noChangeArrowheads="1"/>
          </p:cNvSpPr>
          <p:nvPr/>
        </p:nvSpPr>
        <p:spPr bwMode="auto">
          <a:xfrm>
            <a:off x="5912713" y="1782722"/>
            <a:ext cx="242506" cy="218508"/>
          </a:xfrm>
          <a:prstGeom prst="ellipse">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 name="Footer Placeholder 2">
            <a:extLst>
              <a:ext uri="{FF2B5EF4-FFF2-40B4-BE49-F238E27FC236}">
                <a16:creationId xmlns:a16="http://schemas.microsoft.com/office/drawing/2014/main" id="{2334E650-108A-AA30-7EDF-8EB2499600D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4763" name="Picture 2" descr="http://brand.ucla.edu/wp-content/uploads/2013/08/ucla-logotype-main-11.jpg">
            <a:extLst>
              <a:ext uri="{FF2B5EF4-FFF2-40B4-BE49-F238E27FC236}">
                <a16:creationId xmlns:a16="http://schemas.microsoft.com/office/drawing/2014/main" id="{70ECA43C-D87D-B910-619E-296D51CA3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AF3B56F-B481-87D3-E306-7A4211EB037F}"/>
                  </a:ext>
                </a:extLst>
              </p:cNvPr>
              <p:cNvSpPr txBox="1"/>
              <p:nvPr/>
            </p:nvSpPr>
            <p:spPr>
              <a:xfrm>
                <a:off x="3929575" y="2761922"/>
                <a:ext cx="4208781"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m:rPr>
                                        <m:brk m:alnAt="7"/>
                                      </m:rPr>
                                      <a:rPr lang="en-US" sz="2000" b="0" i="1" smtClean="0">
                                        <a:latin typeface="Cambria Math" panose="02040503050406030204" pitchFamily="18" charset="0"/>
                                      </a:rPr>
                                      <m:t>𝑥</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𝑦</m:t>
                                    </m:r>
                                  </m:sub>
                                </m:sSub>
                              </m:e>
                            </m:mr>
                          </m:m>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𝐿</m:t>
                                    </m:r>
                                  </m:e>
                                  <m:sub>
                                    <m:r>
                                      <m:rPr>
                                        <m:brk m:alnAt="7"/>
                                      </m:rP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𝑠</m:t>
                                    </m:r>
                                  </m:e>
                                  <m:sub>
                                    <m:r>
                                      <m:rPr>
                                        <m:brk m:alnAt="7"/>
                                      </m:rPr>
                                      <a:rPr lang="en-US" sz="2000" b="0" i="1" smtClean="0">
                                        <a:latin typeface="Cambria Math" panose="02040503050406030204" pitchFamily="18" charset="0"/>
                                      </a:rPr>
                                      <m:t>1</m:t>
                                    </m:r>
                                  </m:sub>
                                </m:sSub>
                                <m:r>
                                  <m:rPr>
                                    <m:brk m:alnAt="7"/>
                                  </m:rP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𝐿</m:t>
                                    </m:r>
                                  </m:e>
                                  <m:sub>
                                    <m:r>
                                      <m:rPr>
                                        <m:brk m:alnAt="7"/>
                                      </m:rP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m:rPr>
                                        <m:brk m:alnAt="7"/>
                                      </m:rPr>
                                      <a:rPr lang="en-US" sz="2000" b="0" i="1" smtClean="0">
                                        <a:latin typeface="Cambria Math" panose="02040503050406030204" pitchFamily="18" charset="0"/>
                                      </a:rPr>
                                      <m:t>𝑠</m:t>
                                    </m:r>
                                  </m:e>
                                  <m:sub>
                                    <m:r>
                                      <m:rPr>
                                        <m:brk m:alnAt="7"/>
                                      </m:rPr>
                                      <a:rPr lang="en-US" sz="2000" b="0" i="1" smtClean="0">
                                        <a:latin typeface="Cambria Math" panose="02040503050406030204" pitchFamily="18" charset="0"/>
                                      </a:rPr>
                                      <m:t>1</m:t>
                                    </m:r>
                                    <m:r>
                                      <a:rPr lang="en-US" sz="2000" b="0" i="1" smtClean="0">
                                        <a:latin typeface="Cambria Math" panose="02040503050406030204" pitchFamily="18" charset="0"/>
                                      </a:rPr>
                                      <m:t>2</m:t>
                                    </m:r>
                                  </m:sub>
                                </m:sSub>
                              </m:e>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12</m:t>
                                    </m:r>
                                  </m:sub>
                                </m:sSub>
                              </m:e>
                            </m:mr>
                            <m:m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12</m:t>
                                    </m:r>
                                  </m:sub>
                                </m:sSub>
                              </m:e>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𝑐</m:t>
                                    </m:r>
                                  </m:e>
                                  <m:sub>
                                    <m:r>
                                      <a:rPr lang="en-US" sz="2000" b="0" i="1" smtClean="0">
                                        <a:latin typeface="Cambria Math" panose="02040503050406030204" pitchFamily="18" charset="0"/>
                                      </a:rPr>
                                      <m:t>12</m:t>
                                    </m:r>
                                  </m:sub>
                                </m:sSub>
                              </m:e>
                            </m:mr>
                          </m:m>
                        </m:e>
                      </m:d>
                      <m:d>
                        <m:dPr>
                          <m:begChr m:val="{"/>
                          <m:endChr m:val="}"/>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1</m:t>
                                    </m:r>
                                  </m:sub>
                                </m:sSub>
                              </m:e>
                            </m:mr>
                            <m:mr>
                              <m:e>
                                <m:sSub>
                                  <m:sSubPr>
                                    <m:ctrlPr>
                                      <a:rPr lang="en-US" sz="2000" b="0" i="1"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𝜃</m:t>
                                        </m:r>
                                      </m:e>
                                    </m:acc>
                                  </m:e>
                                  <m:sub>
                                    <m:r>
                                      <a:rPr lang="en-US" sz="2000" b="0" i="1" smtClean="0">
                                        <a:latin typeface="Cambria Math" panose="02040503050406030204" pitchFamily="18" charset="0"/>
                                      </a:rPr>
                                      <m:t>2</m:t>
                                    </m:r>
                                  </m:sub>
                                </m:sSub>
                              </m:e>
                            </m:mr>
                          </m:m>
                        </m:e>
                      </m:d>
                    </m:oMath>
                  </m:oMathPara>
                </a14:m>
                <a:endParaRPr lang="en-US" sz="2000" dirty="0"/>
              </a:p>
            </p:txBody>
          </p:sp>
        </mc:Choice>
        <mc:Fallback xmlns="">
          <p:sp>
            <p:nvSpPr>
              <p:cNvPr id="2" name="TextBox 1">
                <a:extLst>
                  <a:ext uri="{FF2B5EF4-FFF2-40B4-BE49-F238E27FC236}">
                    <a16:creationId xmlns:a16="http://schemas.microsoft.com/office/drawing/2014/main" id="{DAF3B56F-B481-87D3-E306-7A4211EB037F}"/>
                  </a:ext>
                </a:extLst>
              </p:cNvPr>
              <p:cNvSpPr txBox="1">
                <a:spLocks noRot="1" noChangeAspect="1" noMove="1" noResize="1" noEditPoints="1" noAdjustHandles="1" noChangeArrowheads="1" noChangeShapeType="1" noTextEdit="1"/>
              </p:cNvSpPr>
              <p:nvPr/>
            </p:nvSpPr>
            <p:spPr>
              <a:xfrm>
                <a:off x="3929575" y="2761922"/>
                <a:ext cx="4208781" cy="68653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8152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AA2A-1F3D-3E9A-539D-287E63617D94}"/>
            </a:ext>
          </a:extLst>
        </p:cNvPr>
        <p:cNvGrpSpPr/>
        <p:nvPr/>
      </p:nvGrpSpPr>
      <p:grpSpPr>
        <a:xfrm>
          <a:off x="0" y="0"/>
          <a:ext cx="0" cy="0"/>
          <a:chOff x="0" y="0"/>
          <a:chExt cx="0" cy="0"/>
        </a:xfrm>
      </p:grpSpPr>
      <p:sp>
        <p:nvSpPr>
          <p:cNvPr id="76802" name="Rectangle 2">
            <a:extLst>
              <a:ext uri="{FF2B5EF4-FFF2-40B4-BE49-F238E27FC236}">
                <a16:creationId xmlns:a16="http://schemas.microsoft.com/office/drawing/2014/main" id="{AF1263B5-4012-7021-92BC-76B0F218E509}"/>
              </a:ext>
            </a:extLst>
          </p:cNvPr>
          <p:cNvSpPr>
            <a:spLocks noGrp="1" noChangeArrowheads="1"/>
          </p:cNvSpPr>
          <p:nvPr>
            <p:ph type="title"/>
          </p:nvPr>
        </p:nvSpPr>
        <p:spPr/>
        <p:txBody>
          <a:bodyPr/>
          <a:lstStyle/>
          <a:p>
            <a:r>
              <a:rPr lang="en-US" altLang="en-US"/>
              <a:t>Properties of the Jacobian - </a:t>
            </a:r>
            <a:br>
              <a:rPr lang="en-US" altLang="en-US"/>
            </a:br>
            <a:r>
              <a:rPr lang="en-US" altLang="en-US"/>
              <a:t>Velocity Mapping and Singularities</a:t>
            </a:r>
          </a:p>
        </p:txBody>
      </p:sp>
      <mc:AlternateContent xmlns:mc="http://schemas.openxmlformats.org/markup-compatibility/2006" xmlns:a14="http://schemas.microsoft.com/office/drawing/2010/main">
        <mc:Choice Requires="a14">
          <p:sp>
            <p:nvSpPr>
              <p:cNvPr id="76803" name="Rectangle 3">
                <a:extLst>
                  <a:ext uri="{FF2B5EF4-FFF2-40B4-BE49-F238E27FC236}">
                    <a16:creationId xmlns:a16="http://schemas.microsoft.com/office/drawing/2014/main" id="{C4B325AC-9635-CAF0-8416-4DE3EE7FF790}"/>
                  </a:ext>
                </a:extLst>
              </p:cNvPr>
              <p:cNvSpPr>
                <a:spLocks noGrp="1" noChangeArrowheads="1"/>
              </p:cNvSpPr>
              <p:nvPr>
                <p:ph type="body" idx="1"/>
              </p:nvPr>
            </p:nvSpPr>
            <p:spPr/>
            <p:txBody>
              <a:bodyPr/>
              <a:lstStyle/>
              <a:p>
                <a:r>
                  <a:rPr lang="en-US" altLang="en-US" b="1" i="1" dirty="0">
                    <a:solidFill>
                      <a:srgbClr val="FF3300"/>
                    </a:solidFill>
                  </a:rPr>
                  <a:t>Example:</a:t>
                </a:r>
                <a:r>
                  <a:rPr lang="en-US" altLang="en-US" dirty="0"/>
                  <a:t>  Planar 3R</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 Note that </a:t>
                </a:r>
                <a14:m>
                  <m:oMath xmlns:m="http://schemas.openxmlformats.org/officeDocument/2006/math">
                    <m:func>
                      <m:funcPr>
                        <m:ctrlPr>
                          <a:rPr lang="en-US" i="1" smtClean="0">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det</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a14:m>
                <a:r>
                  <a:rPr lang="en-US" altLang="en-US" dirty="0"/>
                  <a:t>   is not a function of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1</m:t>
                        </m:r>
                      </m:sub>
                    </m:sSub>
                  </m:oMath>
                </a14:m>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mc:Choice>
        <mc:Fallback xmlns="">
          <p:sp>
            <p:nvSpPr>
              <p:cNvPr id="76803" name="Rectangle 3">
                <a:extLst>
                  <a:ext uri="{FF2B5EF4-FFF2-40B4-BE49-F238E27FC236}">
                    <a16:creationId xmlns:a16="http://schemas.microsoft.com/office/drawing/2014/main" id="{C4B325AC-9635-CAF0-8416-4DE3EE7FF790}"/>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804" name="Object 4">
                <a:extLst>
                  <a:ext uri="{FF2B5EF4-FFF2-40B4-BE49-F238E27FC236}">
                    <a16:creationId xmlns:a16="http://schemas.microsoft.com/office/drawing/2014/main" id="{791F889E-0AB4-D39F-536E-F2EB421F16A1}"/>
                  </a:ext>
                </a:extLst>
              </p:cNvPr>
              <p:cNvSpPr txBox="1"/>
              <p:nvPr/>
            </p:nvSpPr>
            <p:spPr bwMode="auto">
              <a:xfrm>
                <a:off x="1295836" y="2024698"/>
                <a:ext cx="5530795" cy="86763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det</m:t>
                          </m:r>
                        </m:fName>
                        <m:e>
                          <m:r>
                            <a:rPr lang="en-US" sz="2000" i="1">
                              <a:solidFill>
                                <a:srgbClr val="000000"/>
                              </a:solidFill>
                              <a:latin typeface="Cambria Math" panose="02040503050406030204" pitchFamily="18" charset="0"/>
                            </a:rPr>
                            <m:t>(</m:t>
                          </m:r>
                        </m:e>
                      </m:func>
                      <m:r>
                        <a:rPr lang="en-US" sz="2000" i="1">
                          <a:solidFill>
                            <a:srgbClr val="000000"/>
                          </a:solidFill>
                          <a:latin typeface="Cambria Math" panose="02040503050406030204" pitchFamily="18" charset="0"/>
                        </a:rPr>
                        <m:t>𝐽</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𝐿</m:t>
                                    </m:r>
                                  </m:e>
                                  <m:sub>
                                    <m:r>
                                      <m:rPr>
                                        <m:brk m:alnAt="7"/>
                                      </m:rP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𝑠</m:t>
                                    </m:r>
                                  </m:e>
                                  <m:sub>
                                    <m:r>
                                      <m:rPr>
                                        <m:brk m:alnAt="7"/>
                                      </m:rPr>
                                      <a:rPr lang="en-US" sz="2000" i="1">
                                        <a:latin typeface="Cambria Math" panose="02040503050406030204" pitchFamily="18" charset="0"/>
                                      </a:rPr>
                                      <m:t>1</m:t>
                                    </m:r>
                                  </m:sub>
                                </m:sSub>
                                <m:r>
                                  <m:rPr>
                                    <m:brk m:alnAt="7"/>
                                  </m:rPr>
                                  <a:rPr lang="en-US" sz="2000" i="1">
                                    <a:latin typeface="Cambria Math" panose="02040503050406030204" pitchFamily="18" charset="0"/>
                                  </a:rPr>
                                  <m:t>−</m:t>
                                </m:r>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𝐿</m:t>
                                    </m:r>
                                  </m:e>
                                  <m:sub>
                                    <m:r>
                                      <m:rPr>
                                        <m:brk m:alnAt="7"/>
                                      </m:rP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m:rPr>
                                        <m:brk m:alnAt="7"/>
                                      </m:rPr>
                                      <a:rPr lang="en-US" sz="2000" i="1">
                                        <a:latin typeface="Cambria Math" panose="02040503050406030204" pitchFamily="18" charset="0"/>
                                      </a:rPr>
                                      <m:t>𝑠</m:t>
                                    </m:r>
                                  </m:e>
                                  <m:sub>
                                    <m:r>
                                      <m:rPr>
                                        <m:brk m:alnAt="7"/>
                                      </m:rPr>
                                      <a:rPr lang="en-US" sz="2000" i="1">
                                        <a:latin typeface="Cambria Math" panose="02040503050406030204" pitchFamily="18" charset="0"/>
                                      </a:rPr>
                                      <m:t>1</m:t>
                                    </m:r>
                                    <m:r>
                                      <a:rPr lang="en-US" sz="2000" i="1">
                                        <a:latin typeface="Cambria Math" panose="02040503050406030204" pitchFamily="18" charset="0"/>
                                      </a:rPr>
                                      <m:t>2</m:t>
                                    </m:r>
                                  </m:sub>
                                </m:sSub>
                              </m:e>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12</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12</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12</m:t>
                                    </m:r>
                                  </m:sub>
                                </m:sSub>
                              </m:e>
                            </m:mr>
                          </m:m>
                        </m:e>
                      </m:d>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2</m:t>
                          </m:r>
                        </m:sub>
                      </m:sSub>
                    </m:oMath>
                  </m:oMathPara>
                </a14:m>
                <a:endParaRPr lang="en-US" sz="2000" dirty="0"/>
              </a:p>
            </p:txBody>
          </p:sp>
        </mc:Choice>
        <mc:Fallback xmlns="">
          <p:sp>
            <p:nvSpPr>
              <p:cNvPr id="76804" name="Object 4">
                <a:extLst>
                  <a:ext uri="{FF2B5EF4-FFF2-40B4-BE49-F238E27FC236}">
                    <a16:creationId xmlns:a16="http://schemas.microsoft.com/office/drawing/2014/main" id="{791F889E-0AB4-D39F-536E-F2EB421F16A1}"/>
                  </a:ext>
                </a:extLst>
              </p:cNvPr>
              <p:cNvSpPr txBox="1">
                <a:spLocks noRot="1" noChangeAspect="1" noMove="1" noResize="1" noEditPoints="1" noAdjustHandles="1" noChangeArrowheads="1" noChangeShapeType="1" noTextEdit="1"/>
              </p:cNvSpPr>
              <p:nvPr/>
            </p:nvSpPr>
            <p:spPr bwMode="auto">
              <a:xfrm>
                <a:off x="1295836" y="2024698"/>
                <a:ext cx="5530795" cy="86763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805" name="Object 7">
                <a:extLst>
                  <a:ext uri="{FF2B5EF4-FFF2-40B4-BE49-F238E27FC236}">
                    <a16:creationId xmlns:a16="http://schemas.microsoft.com/office/drawing/2014/main" id="{592E41C1-B6C1-A9F6-5FB1-F7F6E8F0A1BA}"/>
                  </a:ext>
                </a:extLst>
              </p:cNvPr>
              <p:cNvSpPr txBox="1"/>
              <p:nvPr/>
            </p:nvSpPr>
            <p:spPr bwMode="auto">
              <a:xfrm>
                <a:off x="1295836" y="3024098"/>
                <a:ext cx="2886840" cy="62641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det</m:t>
                          </m:r>
                        </m:fName>
                        <m:e>
                          <m:r>
                            <a:rPr lang="en-US" sz="2000" i="1">
                              <a:solidFill>
                                <a:srgbClr val="000000"/>
                              </a:solidFill>
                              <a:latin typeface="Cambria Math" panose="02040503050406030204" pitchFamily="18" charset="0"/>
                            </a:rPr>
                            <m:t>(</m:t>
                          </m:r>
                        </m:e>
                      </m:func>
                      <m:r>
                        <a:rPr lang="en-US" sz="2000" i="1">
                          <a:solidFill>
                            <a:srgbClr val="000000"/>
                          </a:solidFill>
                          <a:latin typeface="Cambria Math" panose="02040503050406030204" pitchFamily="18" charset="0"/>
                        </a:rPr>
                        <m:t>𝐽</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2</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76805" name="Object 7">
                <a:extLst>
                  <a:ext uri="{FF2B5EF4-FFF2-40B4-BE49-F238E27FC236}">
                    <a16:creationId xmlns:a16="http://schemas.microsoft.com/office/drawing/2014/main" id="{592E41C1-B6C1-A9F6-5FB1-F7F6E8F0A1BA}"/>
                  </a:ext>
                </a:extLst>
              </p:cNvPr>
              <p:cNvSpPr txBox="1">
                <a:spLocks noRot="1" noChangeAspect="1" noMove="1" noResize="1" noEditPoints="1" noAdjustHandles="1" noChangeArrowheads="1" noChangeShapeType="1" noTextEdit="1"/>
              </p:cNvSpPr>
              <p:nvPr/>
            </p:nvSpPr>
            <p:spPr bwMode="auto">
              <a:xfrm>
                <a:off x="1295836" y="3024098"/>
                <a:ext cx="2886840" cy="626410"/>
              </a:xfrm>
              <a:prstGeom prst="rect">
                <a:avLst/>
              </a:prstGeom>
              <a:blipFill>
                <a:blip r:embed="rId5"/>
                <a:stretch>
                  <a:fillRect/>
                </a:stretch>
              </a:blipFill>
              <a:ln>
                <a:noFill/>
              </a:ln>
              <a:effectLst/>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53BE3E9A-A98E-A296-8D3F-65B0DD119DF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6810" name="Picture 2" descr="http://brand.ucla.edu/wp-content/uploads/2013/08/ucla-logotype-main-11.jpg">
            <a:extLst>
              <a:ext uri="{FF2B5EF4-FFF2-40B4-BE49-F238E27FC236}">
                <a16:creationId xmlns:a16="http://schemas.microsoft.com/office/drawing/2014/main" id="{07C6B9EB-AE15-01B2-B692-86DF693BE4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Straight Connector 49">
            <a:extLst>
              <a:ext uri="{FF2B5EF4-FFF2-40B4-BE49-F238E27FC236}">
                <a16:creationId xmlns:a16="http://schemas.microsoft.com/office/drawing/2014/main" id="{C8B5CB69-619B-ECD5-4B13-CF3A8B1F91B5}"/>
              </a:ext>
            </a:extLst>
          </p:cNvPr>
          <p:cNvSpPr/>
          <p:nvPr/>
        </p:nvSpPr>
        <p:spPr>
          <a:xfrm rot="-3615307">
            <a:off x="5374429" y="3806820"/>
            <a:ext cx="0" cy="0"/>
          </a:xfrm>
          <a:prstGeom prst="line">
            <a:avLst/>
          </a:prstGeom>
          <a:solidFill>
            <a:srgbClr val="7030A0">
              <a:alpha val="5000"/>
            </a:srgbClr>
          </a:solidFill>
          <a:ln w="19051">
            <a:solidFill>
              <a:srgbClr val="7030A0"/>
            </a:solidFill>
          </a:ln>
        </p:spPr>
        <p:txBody>
          <a:bodyPr wrap="none" rtlCol="0" anchor="ctr" anchorCtr="1"/>
          <a:lstStyle/>
          <a:p>
            <a:endParaRPr lang="es-ES">
              <a:solidFill>
                <a:srgbClr val="7030A0"/>
              </a:solidFill>
            </a:endParaRPr>
          </a:p>
        </p:txBody>
      </p:sp>
    </p:spTree>
    <p:extLst>
      <p:ext uri="{BB962C8B-B14F-4D97-AF65-F5344CB8AC3E}">
        <p14:creationId xmlns:p14="http://schemas.microsoft.com/office/powerpoint/2010/main" val="3655892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926D6-5AC9-D59F-BCA3-96153DFB3735}"/>
            </a:ext>
          </a:extLst>
        </p:cNvPr>
        <p:cNvGrpSpPr/>
        <p:nvPr/>
      </p:nvGrpSpPr>
      <p:grpSpPr>
        <a:xfrm>
          <a:off x="0" y="0"/>
          <a:ext cx="0" cy="0"/>
          <a:chOff x="0" y="0"/>
          <a:chExt cx="0" cy="0"/>
        </a:xfrm>
      </p:grpSpPr>
      <p:sp>
        <p:nvSpPr>
          <p:cNvPr id="78850" name="Rectangle 2">
            <a:extLst>
              <a:ext uri="{FF2B5EF4-FFF2-40B4-BE49-F238E27FC236}">
                <a16:creationId xmlns:a16="http://schemas.microsoft.com/office/drawing/2014/main" id="{1F843938-32DC-5BC5-EC8B-08ADB15A2F71}"/>
              </a:ext>
            </a:extLst>
          </p:cNvPr>
          <p:cNvSpPr>
            <a:spLocks noGrp="1" noChangeArrowheads="1"/>
          </p:cNvSpPr>
          <p:nvPr>
            <p:ph type="title"/>
          </p:nvPr>
        </p:nvSpPr>
        <p:spPr/>
        <p:txBody>
          <a:bodyPr/>
          <a:lstStyle/>
          <a:p>
            <a:r>
              <a:rPr lang="en-US" altLang="en-US"/>
              <a:t>Properties of the Jacobian - </a:t>
            </a:r>
            <a:br>
              <a:rPr lang="en-US" altLang="en-US"/>
            </a:br>
            <a:r>
              <a:rPr lang="en-US" altLang="en-US"/>
              <a:t>Velocity Mapping and Singularities</a:t>
            </a:r>
          </a:p>
        </p:txBody>
      </p:sp>
      <p:sp>
        <p:nvSpPr>
          <p:cNvPr id="78851" name="Rectangle 3">
            <a:extLst>
              <a:ext uri="{FF2B5EF4-FFF2-40B4-BE49-F238E27FC236}">
                <a16:creationId xmlns:a16="http://schemas.microsoft.com/office/drawing/2014/main" id="{CF2E7891-DD5E-5757-F8A7-41CD99DA7911}"/>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manipulator loses 1 DOF. The end effector can only move along the tangent direction of the arm. Motion along the radial direction is not possible. </a:t>
            </a:r>
          </a:p>
        </p:txBody>
      </p:sp>
      <p:pic>
        <p:nvPicPr>
          <p:cNvPr id="78852" name="Picture 4" descr="F:\Users\JR\Projects\EE543\Figs_Craig\3D_singular.jpg">
            <a:extLst>
              <a:ext uri="{FF2B5EF4-FFF2-40B4-BE49-F238E27FC236}">
                <a16:creationId xmlns:a16="http://schemas.microsoft.com/office/drawing/2014/main" id="{C47CE297-A5C4-D4E8-2498-940D96617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50" y="2376488"/>
            <a:ext cx="2982913"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8853" name="Object 5">
                <a:extLst>
                  <a:ext uri="{FF2B5EF4-FFF2-40B4-BE49-F238E27FC236}">
                    <a16:creationId xmlns:a16="http://schemas.microsoft.com/office/drawing/2014/main" id="{A4C7C19F-AD61-45AB-3B4D-695314417334}"/>
                  </a:ext>
                </a:extLst>
              </p:cNvPr>
              <p:cNvSpPr txBox="1"/>
              <p:nvPr/>
            </p:nvSpPr>
            <p:spPr bwMode="auto">
              <a:xfrm>
                <a:off x="3316288" y="1557338"/>
                <a:ext cx="4752975" cy="77311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singular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configuration</m:t>
                      </m:r>
                      <m:r>
                        <m:rPr>
                          <m:nor/>
                        </m:rPr>
                        <a:rPr lang="en-US" i="0">
                          <a:solidFill>
                            <a:srgbClr val="000000"/>
                          </a:solidFill>
                          <a:latin typeface="Cambria Math" panose="02040503050406030204" pitchFamily="18" charset="0"/>
                        </a:rPr>
                        <m:t>  </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=0</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Stretched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m:t>
                                </m:r>
                                <m:r>
                                  <m:rPr>
                                    <m:nor/>
                                  </m:rPr>
                                  <a:rPr lang="en-US" i="0">
                                    <a:solidFill>
                                      <a:srgbClr val="000000"/>
                                    </a:solidFill>
                                    <a:latin typeface="Cambria Math" panose="02040503050406030204" pitchFamily="18" charset="0"/>
                                  </a:rPr>
                                  <m:t> </m:t>
                                </m:r>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𝜋</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Fold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Back</m:t>
                                </m:r>
                              </m:e>
                            </m:mr>
                          </m:m>
                        </m:e>
                      </m:d>
                    </m:oMath>
                  </m:oMathPara>
                </a14:m>
                <a:endParaRPr lang="en-US"/>
              </a:p>
            </p:txBody>
          </p:sp>
        </mc:Choice>
        <mc:Fallback xmlns="">
          <p:sp>
            <p:nvSpPr>
              <p:cNvPr id="78853" name="Object 5">
                <a:extLst>
                  <a:ext uri="{FF2B5EF4-FFF2-40B4-BE49-F238E27FC236}">
                    <a16:creationId xmlns:a16="http://schemas.microsoft.com/office/drawing/2014/main" id="{A4C7C19F-AD61-45AB-3B4D-695314417334}"/>
                  </a:ext>
                </a:extLst>
              </p:cNvPr>
              <p:cNvSpPr txBox="1">
                <a:spLocks noRot="1" noChangeAspect="1" noMove="1" noResize="1" noEditPoints="1" noAdjustHandles="1" noChangeArrowheads="1" noChangeShapeType="1" noTextEdit="1"/>
              </p:cNvSpPr>
              <p:nvPr/>
            </p:nvSpPr>
            <p:spPr bwMode="auto">
              <a:xfrm>
                <a:off x="3316288" y="1557338"/>
                <a:ext cx="4752975" cy="773112"/>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6AB7DB76-CCFD-F9A4-D67B-9E75B554A024}"/>
                  </a:ext>
                </a:extLst>
              </p14:cNvPr>
              <p14:cNvContentPartPr/>
              <p14:nvPr/>
            </p14:nvContentPartPr>
            <p14:xfrm>
              <a:off x="5371320" y="2981160"/>
              <a:ext cx="1558800" cy="1166400"/>
            </p14:xfrm>
          </p:contentPart>
        </mc:Choice>
        <mc:Fallback xmlns="">
          <p:pic>
            <p:nvPicPr>
              <p:cNvPr id="2" name="Ink 1">
                <a:extLst>
                  <a:ext uri="{FF2B5EF4-FFF2-40B4-BE49-F238E27FC236}">
                    <a16:creationId xmlns:a16="http://schemas.microsoft.com/office/drawing/2014/main" id="{3CF546C3-4E77-FA60-AB2A-4C7EB739F733}"/>
                  </a:ext>
                </a:extLst>
              </p:cNvPr>
              <p:cNvPicPr/>
              <p:nvPr/>
            </p:nvPicPr>
            <p:blipFill>
              <a:blip r:embed="rId7"/>
              <a:stretch>
                <a:fillRect/>
              </a:stretch>
            </p:blipFill>
            <p:spPr>
              <a:xfrm>
                <a:off x="5361960" y="2971800"/>
                <a:ext cx="1577520" cy="1185120"/>
              </a:xfrm>
              <a:prstGeom prst="rect">
                <a:avLst/>
              </a:prstGeom>
            </p:spPr>
          </p:pic>
        </mc:Fallback>
      </mc:AlternateContent>
      <p:sp>
        <p:nvSpPr>
          <p:cNvPr id="9" name="Footer Placeholder 2">
            <a:extLst>
              <a:ext uri="{FF2B5EF4-FFF2-40B4-BE49-F238E27FC236}">
                <a16:creationId xmlns:a16="http://schemas.microsoft.com/office/drawing/2014/main" id="{5779E862-79B9-8202-D9B5-F45BCA766C3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8856" name="Picture 2" descr="http://brand.ucla.edu/wp-content/uploads/2013/08/ucla-logotype-main-11.jpg">
            <a:extLst>
              <a:ext uri="{FF2B5EF4-FFF2-40B4-BE49-F238E27FC236}">
                <a16:creationId xmlns:a16="http://schemas.microsoft.com/office/drawing/2014/main" id="{6B14F7F9-15CE-A935-7812-D052689E20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603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CF30A-B495-CEF6-30DF-BF344967B603}"/>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2D6B2C78-D9EE-5AAB-A4BE-42EF3582A082}"/>
              </a:ext>
            </a:extLst>
          </p:cNvPr>
          <p:cNvSpPr>
            <a:spLocks noGrp="1" noChangeArrowheads="1"/>
          </p:cNvSpPr>
          <p:nvPr>
            <p:ph type="title"/>
          </p:nvPr>
        </p:nvSpPr>
        <p:spPr/>
        <p:txBody>
          <a:bodyPr/>
          <a:lstStyle/>
          <a:p>
            <a:r>
              <a:rPr lang="en-US" altLang="en-US"/>
              <a:t>Properties of the Jacobian - </a:t>
            </a:r>
            <a:br>
              <a:rPr lang="en-US" altLang="en-US"/>
            </a:br>
            <a:r>
              <a:rPr lang="en-US" altLang="en-US"/>
              <a:t>Force Mapping and Singularities</a:t>
            </a:r>
          </a:p>
        </p:txBody>
      </p:sp>
      <mc:AlternateContent xmlns:mc="http://schemas.openxmlformats.org/markup-compatibility/2006" xmlns:a14="http://schemas.microsoft.com/office/drawing/2010/main">
        <mc:Choice Requires="a14">
          <p:sp>
            <p:nvSpPr>
              <p:cNvPr id="80899" name="Rectangle 3">
                <a:extLst>
                  <a:ext uri="{FF2B5EF4-FFF2-40B4-BE49-F238E27FC236}">
                    <a16:creationId xmlns:a16="http://schemas.microsoft.com/office/drawing/2014/main" id="{25FC6C73-77F3-809B-00D8-B43B8C8116CC}"/>
                  </a:ext>
                </a:extLst>
              </p:cNvPr>
              <p:cNvSpPr>
                <a:spLocks noGrp="1" noChangeArrowheads="1"/>
              </p:cNvSpPr>
              <p:nvPr>
                <p:ph type="body" idx="1"/>
              </p:nvPr>
            </p:nvSpPr>
            <p:spPr/>
            <p:txBody>
              <a:bodyPr/>
              <a:lstStyle/>
              <a:p>
                <a:r>
                  <a:rPr lang="en-US" altLang="en-US" dirty="0"/>
                  <a:t>The relationship between joint torque and end effector force and moments is  given by:</a:t>
                </a:r>
              </a:p>
              <a:p>
                <a:endParaRPr lang="en-US" altLang="en-US" dirty="0"/>
              </a:p>
              <a:p>
                <a:endParaRPr lang="en-US" altLang="en-US" dirty="0"/>
              </a:p>
              <a:p>
                <a:endParaRPr lang="en-US" altLang="en-US" dirty="0"/>
              </a:p>
              <a:p>
                <a:r>
                  <a:rPr lang="en-US" altLang="en-US" dirty="0"/>
                  <a:t>The rank of </a:t>
                </a:r>
                <a14:m>
                  <m:oMath xmlns:m="http://schemas.openxmlformats.org/officeDocument/2006/math">
                    <m:r>
                      <a:rPr lang="en-US" i="1" smtClean="0">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e>
                      <m:sup>
                        <m:r>
                          <a:rPr lang="en-US" i="1">
                            <a:solidFill>
                              <a:srgbClr val="000000"/>
                            </a:solidFill>
                            <a:latin typeface="Cambria Math" panose="02040503050406030204" pitchFamily="18" charset="0"/>
                          </a:rPr>
                          <m:t>𝑇</m:t>
                        </m:r>
                      </m:sup>
                    </m:sSup>
                  </m:oMath>
                </a14:m>
                <a:r>
                  <a:rPr lang="en-US" altLang="en-US" dirty="0"/>
                  <a:t>    is equals the rank of </a:t>
                </a:r>
                <a14:m>
                  <m:oMath xmlns:m="http://schemas.openxmlformats.org/officeDocument/2006/math">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a14:m>
                <a:endParaRPr lang="en-US" dirty="0"/>
              </a:p>
              <a:p>
                <a:pPr marL="0" indent="0">
                  <a:buNone/>
                </a:pPr>
                <a:endParaRPr lang="en-US" altLang="en-US" dirty="0"/>
              </a:p>
              <a:p>
                <a:r>
                  <a:rPr lang="en-US" altLang="en-US" dirty="0"/>
                  <a:t>At a singular configuration there exists a non trivial force </a:t>
                </a:r>
                <a14:m>
                  <m:oMath xmlns:m="http://schemas.openxmlformats.org/officeDocument/2006/math">
                    <m:bar>
                      <m:barPr>
                        <m:ctrlPr>
                          <a:rPr lang="en-US" i="1" smtClean="0">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𝐹</m:t>
                        </m:r>
                      </m:e>
                    </m:bar>
                  </m:oMath>
                </a14:m>
                <a:r>
                  <a:rPr lang="en-US" altLang="en-US" dirty="0"/>
                  <a:t>   such that </a:t>
                </a:r>
              </a:p>
              <a:p>
                <a:endParaRPr lang="en-US" altLang="en-US" dirty="0"/>
              </a:p>
              <a:p>
                <a:endParaRPr lang="en-US" altLang="en-US" dirty="0"/>
              </a:p>
              <a:p>
                <a:endParaRPr lang="en-US" altLang="en-US" dirty="0"/>
              </a:p>
              <a:p>
                <a:endParaRPr lang="en-US" altLang="en-US" dirty="0"/>
              </a:p>
              <a:p>
                <a:r>
                  <a:rPr lang="en-US" altLang="en-US" dirty="0"/>
                  <a:t>In other words, a finite force can be applied to the end effector that produces no torque at the robot’s joints.  In the singular configuration, the manipulator can “lock up.”   </a:t>
                </a:r>
              </a:p>
              <a:p>
                <a:endParaRPr lang="en-US" altLang="en-US" dirty="0"/>
              </a:p>
            </p:txBody>
          </p:sp>
        </mc:Choice>
        <mc:Fallback xmlns="">
          <p:sp>
            <p:nvSpPr>
              <p:cNvPr id="80899" name="Rectangle 3">
                <a:extLst>
                  <a:ext uri="{FF2B5EF4-FFF2-40B4-BE49-F238E27FC236}">
                    <a16:creationId xmlns:a16="http://schemas.microsoft.com/office/drawing/2014/main" id="{25FC6C73-77F3-809B-00D8-B43B8C8116CC}"/>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900" name="Object 4">
                <a:extLst>
                  <a:ext uri="{FF2B5EF4-FFF2-40B4-BE49-F238E27FC236}">
                    <a16:creationId xmlns:a16="http://schemas.microsoft.com/office/drawing/2014/main" id="{AB4F990F-4226-BD28-D0EC-7B44B8CA939B}"/>
                  </a:ext>
                </a:extLst>
              </p:cNvPr>
              <p:cNvSpPr txBox="1"/>
              <p:nvPr/>
            </p:nvSpPr>
            <p:spPr bwMode="auto">
              <a:xfrm>
                <a:off x="5397499" y="1914525"/>
                <a:ext cx="1787071" cy="6127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𝜏</m:t>
                          </m:r>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𝑇</m:t>
                          </m:r>
                        </m:sup>
                      </m:sSup>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𝐹</m:t>
                          </m:r>
                        </m:e>
                      </m:bar>
                    </m:oMath>
                  </m:oMathPara>
                </a14:m>
                <a:endParaRPr lang="en-US" sz="2000" dirty="0"/>
              </a:p>
            </p:txBody>
          </p:sp>
        </mc:Choice>
        <mc:Fallback xmlns="">
          <p:sp>
            <p:nvSpPr>
              <p:cNvPr id="80900" name="Object 4">
                <a:extLst>
                  <a:ext uri="{FF2B5EF4-FFF2-40B4-BE49-F238E27FC236}">
                    <a16:creationId xmlns:a16="http://schemas.microsoft.com/office/drawing/2014/main" id="{AB4F990F-4226-BD28-D0EC-7B44B8CA939B}"/>
                  </a:ext>
                </a:extLst>
              </p:cNvPr>
              <p:cNvSpPr txBox="1">
                <a:spLocks noRot="1" noChangeAspect="1" noMove="1" noResize="1" noEditPoints="1" noAdjustHandles="1" noChangeArrowheads="1" noChangeShapeType="1" noTextEdit="1"/>
              </p:cNvSpPr>
              <p:nvPr/>
            </p:nvSpPr>
            <p:spPr bwMode="auto">
              <a:xfrm>
                <a:off x="5397499" y="1914525"/>
                <a:ext cx="1787071" cy="61277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904" name="Object 8">
                <a:extLst>
                  <a:ext uri="{FF2B5EF4-FFF2-40B4-BE49-F238E27FC236}">
                    <a16:creationId xmlns:a16="http://schemas.microsoft.com/office/drawing/2014/main" id="{AAE96AA9-49EA-94AF-70C0-36E0343A4B2B}"/>
                  </a:ext>
                </a:extLst>
              </p:cNvPr>
              <p:cNvSpPr txBox="1"/>
              <p:nvPr/>
            </p:nvSpPr>
            <p:spPr bwMode="auto">
              <a:xfrm>
                <a:off x="5145359" y="3795132"/>
                <a:ext cx="1901281" cy="61277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𝑇</m:t>
                          </m:r>
                        </m:sup>
                      </m:sSup>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𝐹</m:t>
                          </m:r>
                        </m:e>
                      </m:bar>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80904" name="Object 8">
                <a:extLst>
                  <a:ext uri="{FF2B5EF4-FFF2-40B4-BE49-F238E27FC236}">
                    <a16:creationId xmlns:a16="http://schemas.microsoft.com/office/drawing/2014/main" id="{AAE96AA9-49EA-94AF-70C0-36E0343A4B2B}"/>
                  </a:ext>
                </a:extLst>
              </p:cNvPr>
              <p:cNvSpPr txBox="1">
                <a:spLocks noRot="1" noChangeAspect="1" noMove="1" noResize="1" noEditPoints="1" noAdjustHandles="1" noChangeArrowheads="1" noChangeShapeType="1" noTextEdit="1"/>
              </p:cNvSpPr>
              <p:nvPr/>
            </p:nvSpPr>
            <p:spPr bwMode="auto">
              <a:xfrm>
                <a:off x="5145359" y="3795132"/>
                <a:ext cx="1901281" cy="612774"/>
              </a:xfrm>
              <a:prstGeom prst="rect">
                <a:avLst/>
              </a:prstGeom>
              <a:blipFill>
                <a:blip r:embed="rId5"/>
                <a:stretch>
                  <a:fillRect/>
                </a:stretch>
              </a:blipFill>
              <a:ln>
                <a:noFill/>
              </a:ln>
              <a:effectLst/>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3EFA4A86-09C3-2FEE-B853-557DB89C8DAA}"/>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0906" name="Picture 2" descr="http://brand.ucla.edu/wp-content/uploads/2013/08/ucla-logotype-main-11.jpg">
            <a:extLst>
              <a:ext uri="{FF2B5EF4-FFF2-40B4-BE49-F238E27FC236}">
                <a16:creationId xmlns:a16="http://schemas.microsoft.com/office/drawing/2014/main" id="{59610E1D-4E3E-56C3-FC78-5E45772B91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422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DFBCB-FC2A-0775-E689-98E423EE4C2A}"/>
            </a:ext>
          </a:extLst>
        </p:cNvPr>
        <p:cNvGrpSpPr/>
        <p:nvPr/>
      </p:nvGrpSpPr>
      <p:grpSpPr>
        <a:xfrm>
          <a:off x="0" y="0"/>
          <a:ext cx="0" cy="0"/>
          <a:chOff x="0" y="0"/>
          <a:chExt cx="0" cy="0"/>
        </a:xfrm>
      </p:grpSpPr>
      <p:sp>
        <p:nvSpPr>
          <p:cNvPr id="82946" name="Rectangle 2">
            <a:extLst>
              <a:ext uri="{FF2B5EF4-FFF2-40B4-BE49-F238E27FC236}">
                <a16:creationId xmlns:a16="http://schemas.microsoft.com/office/drawing/2014/main" id="{9C3C359B-00B1-C94C-3C6F-AEEFDE9ECB5D}"/>
              </a:ext>
            </a:extLst>
          </p:cNvPr>
          <p:cNvSpPr>
            <a:spLocks noGrp="1" noChangeArrowheads="1"/>
          </p:cNvSpPr>
          <p:nvPr>
            <p:ph type="title"/>
          </p:nvPr>
        </p:nvSpPr>
        <p:spPr/>
        <p:txBody>
          <a:bodyPr/>
          <a:lstStyle/>
          <a:p>
            <a:r>
              <a:rPr lang="en-US" altLang="en-US"/>
              <a:t>Properties of the Jacobian - </a:t>
            </a:r>
            <a:br>
              <a:rPr lang="en-US" altLang="en-US"/>
            </a:br>
            <a:r>
              <a:rPr lang="en-US" altLang="en-US"/>
              <a:t>Force Mapping and Singularities</a:t>
            </a:r>
          </a:p>
        </p:txBody>
      </p:sp>
      <p:sp>
        <p:nvSpPr>
          <p:cNvPr id="82947" name="Rectangle 3">
            <a:extLst>
              <a:ext uri="{FF2B5EF4-FFF2-40B4-BE49-F238E27FC236}">
                <a16:creationId xmlns:a16="http://schemas.microsoft.com/office/drawing/2014/main" id="{D1EBA2EF-E25E-C1FE-4859-6A78B2D21B6E}"/>
              </a:ext>
            </a:extLst>
          </p:cNvPr>
          <p:cNvSpPr>
            <a:spLocks noGrp="1" noChangeArrowheads="1"/>
          </p:cNvSpPr>
          <p:nvPr>
            <p:ph type="body" idx="1"/>
          </p:nvPr>
        </p:nvSpPr>
        <p:spPr/>
        <p:txBody>
          <a:bodyPr/>
          <a:lstStyle/>
          <a:p>
            <a:r>
              <a:rPr lang="en-US" altLang="en-US" b="1" i="1" dirty="0">
                <a:solidFill>
                  <a:srgbClr val="FF3300"/>
                </a:solidFill>
              </a:rPr>
              <a:t>Example:</a:t>
            </a:r>
            <a:r>
              <a:rPr lang="en-US" altLang="en-US" dirty="0"/>
              <a:t>  Planar 3R</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In this case the force acting on the end effector (relative to the {0} frame) is given by</a:t>
            </a:r>
          </a:p>
          <a:p>
            <a:endParaRPr lang="en-US" altLang="en-US" dirty="0"/>
          </a:p>
        </p:txBody>
      </p:sp>
      <p:sp>
        <p:nvSpPr>
          <p:cNvPr id="82948" name="Line 4">
            <a:extLst>
              <a:ext uri="{FF2B5EF4-FFF2-40B4-BE49-F238E27FC236}">
                <a16:creationId xmlns:a16="http://schemas.microsoft.com/office/drawing/2014/main" id="{80668035-64E8-3B8F-9F14-A0E851D75423}"/>
              </a:ext>
            </a:extLst>
          </p:cNvPr>
          <p:cNvSpPr>
            <a:spLocks noChangeShapeType="1"/>
          </p:cNvSpPr>
          <p:nvPr/>
        </p:nvSpPr>
        <p:spPr bwMode="auto">
          <a:xfrm flipV="1">
            <a:off x="5451475" y="2082800"/>
            <a:ext cx="0" cy="1700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49" name="Line 5">
            <a:extLst>
              <a:ext uri="{FF2B5EF4-FFF2-40B4-BE49-F238E27FC236}">
                <a16:creationId xmlns:a16="http://schemas.microsoft.com/office/drawing/2014/main" id="{D1E9B628-6DC3-0CEC-91C5-5E5A308FECC5}"/>
              </a:ext>
            </a:extLst>
          </p:cNvPr>
          <p:cNvSpPr>
            <a:spLocks noChangeShapeType="1"/>
          </p:cNvSpPr>
          <p:nvPr/>
        </p:nvSpPr>
        <p:spPr bwMode="auto">
          <a:xfrm flipV="1">
            <a:off x="5286375" y="3608388"/>
            <a:ext cx="2019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0" name="Line 6">
            <a:extLst>
              <a:ext uri="{FF2B5EF4-FFF2-40B4-BE49-F238E27FC236}">
                <a16:creationId xmlns:a16="http://schemas.microsoft.com/office/drawing/2014/main" id="{35B10369-2BFD-AFD5-5994-24109BE1006E}"/>
              </a:ext>
            </a:extLst>
          </p:cNvPr>
          <p:cNvSpPr>
            <a:spLocks noChangeShapeType="1"/>
          </p:cNvSpPr>
          <p:nvPr/>
        </p:nvSpPr>
        <p:spPr bwMode="auto">
          <a:xfrm flipV="1">
            <a:off x="5451476" y="2568573"/>
            <a:ext cx="1196974" cy="104140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1" name="Oval 7">
            <a:extLst>
              <a:ext uri="{FF2B5EF4-FFF2-40B4-BE49-F238E27FC236}">
                <a16:creationId xmlns:a16="http://schemas.microsoft.com/office/drawing/2014/main" id="{6565318D-A3C6-3C94-B4B1-FF466BDB0231}"/>
              </a:ext>
            </a:extLst>
          </p:cNvPr>
          <p:cNvSpPr>
            <a:spLocks noChangeArrowheads="1"/>
          </p:cNvSpPr>
          <p:nvPr/>
        </p:nvSpPr>
        <p:spPr bwMode="auto">
          <a:xfrm>
            <a:off x="6073775" y="2930023"/>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2953" name="Line 9">
            <a:extLst>
              <a:ext uri="{FF2B5EF4-FFF2-40B4-BE49-F238E27FC236}">
                <a16:creationId xmlns:a16="http://schemas.microsoft.com/office/drawing/2014/main" id="{23CF7925-7E8D-A567-E4C2-73717E45D62D}"/>
              </a:ext>
            </a:extLst>
          </p:cNvPr>
          <p:cNvSpPr>
            <a:spLocks noChangeShapeType="1"/>
          </p:cNvSpPr>
          <p:nvPr/>
        </p:nvSpPr>
        <p:spPr bwMode="auto">
          <a:xfrm flipV="1">
            <a:off x="6659826" y="2158998"/>
            <a:ext cx="468313" cy="40957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82954" name="Object 10">
                <a:extLst>
                  <a:ext uri="{FF2B5EF4-FFF2-40B4-BE49-F238E27FC236}">
                    <a16:creationId xmlns:a16="http://schemas.microsoft.com/office/drawing/2014/main" id="{DF5EF5CA-BF1D-3618-2056-4D3DEAD4F6B9}"/>
                  </a:ext>
                </a:extLst>
              </p:cNvPr>
              <p:cNvSpPr txBox="1"/>
              <p:nvPr/>
            </p:nvSpPr>
            <p:spPr bwMode="auto">
              <a:xfrm>
                <a:off x="7124700" y="1749424"/>
                <a:ext cx="537896" cy="59054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𝐹</m:t>
                      </m:r>
                    </m:oMath>
                  </m:oMathPara>
                </a14:m>
                <a:endParaRPr lang="en-US" dirty="0"/>
              </a:p>
            </p:txBody>
          </p:sp>
        </mc:Choice>
        <mc:Fallback xmlns="">
          <p:sp>
            <p:nvSpPr>
              <p:cNvPr id="82954" name="Object 10">
                <a:extLst>
                  <a:ext uri="{FF2B5EF4-FFF2-40B4-BE49-F238E27FC236}">
                    <a16:creationId xmlns:a16="http://schemas.microsoft.com/office/drawing/2014/main" id="{DF5EF5CA-BF1D-3618-2056-4D3DEAD4F6B9}"/>
                  </a:ext>
                </a:extLst>
              </p:cNvPr>
              <p:cNvSpPr txBox="1">
                <a:spLocks noRot="1" noChangeAspect="1" noMove="1" noResize="1" noEditPoints="1" noAdjustHandles="1" noChangeArrowheads="1" noChangeShapeType="1" noTextEdit="1"/>
              </p:cNvSpPr>
              <p:nvPr/>
            </p:nvSpPr>
            <p:spPr bwMode="auto">
              <a:xfrm>
                <a:off x="7124700" y="1749424"/>
                <a:ext cx="537896" cy="590548"/>
              </a:xfrm>
              <a:prstGeom prst="rect">
                <a:avLst/>
              </a:prstGeom>
              <a:blipFill>
                <a:blip r:embed="rId3"/>
                <a:stretch>
                  <a:fillRect l="-3409"/>
                </a:stretch>
              </a:blipFill>
              <a:ln>
                <a:noFill/>
              </a:ln>
              <a:effectLst/>
            </p:spPr>
            <p:txBody>
              <a:bodyPr/>
              <a:lstStyle/>
              <a:p>
                <a:r>
                  <a:rPr lang="en-US">
                    <a:noFill/>
                  </a:rPr>
                  <a:t> </a:t>
                </a:r>
              </a:p>
            </p:txBody>
          </p:sp>
        </mc:Fallback>
      </mc:AlternateContent>
      <p:sp>
        <p:nvSpPr>
          <p:cNvPr id="82955" name="Arc 11">
            <a:extLst>
              <a:ext uri="{FF2B5EF4-FFF2-40B4-BE49-F238E27FC236}">
                <a16:creationId xmlns:a16="http://schemas.microsoft.com/office/drawing/2014/main" id="{3950141A-C24A-5159-5358-424071506718}"/>
              </a:ext>
            </a:extLst>
          </p:cNvPr>
          <p:cNvSpPr>
            <a:spLocks/>
          </p:cNvSpPr>
          <p:nvPr/>
        </p:nvSpPr>
        <p:spPr bwMode="auto">
          <a:xfrm flipH="1" flipV="1">
            <a:off x="5635625" y="3348038"/>
            <a:ext cx="288925" cy="223837"/>
          </a:xfrm>
          <a:custGeom>
            <a:avLst/>
            <a:gdLst>
              <a:gd name="T0" fmla="*/ 2147483646 w 21600"/>
              <a:gd name="T1" fmla="*/ 2147483646 h 19688"/>
              <a:gd name="T2" fmla="*/ 2147483646 w 21600"/>
              <a:gd name="T3" fmla="*/ 0 h 19688"/>
              <a:gd name="T4" fmla="*/ 2147483646 w 21600"/>
              <a:gd name="T5" fmla="*/ 2147483646 h 19688"/>
              <a:gd name="T6" fmla="*/ 0 60000 65536"/>
              <a:gd name="T7" fmla="*/ 0 60000 65536"/>
              <a:gd name="T8" fmla="*/ 0 60000 65536"/>
              <a:gd name="T9" fmla="*/ 0 w 21600"/>
              <a:gd name="T10" fmla="*/ 0 h 19688"/>
              <a:gd name="T11" fmla="*/ 21600 w 21600"/>
              <a:gd name="T12" fmla="*/ 19688 h 19688"/>
            </a:gdLst>
            <a:ahLst/>
            <a:cxnLst>
              <a:cxn ang="T6">
                <a:pos x="T0" y="T1"/>
              </a:cxn>
              <a:cxn ang="T7">
                <a:pos x="T2" y="T3"/>
              </a:cxn>
              <a:cxn ang="T8">
                <a:pos x="T4" y="T5"/>
              </a:cxn>
            </a:cxnLst>
            <a:rect l="T9" t="T10" r="T11" b="T12"/>
            <a:pathLst>
              <a:path w="21600" h="19688" fill="none" extrusionOk="0">
                <a:moveTo>
                  <a:pt x="9951" y="19687"/>
                </a:moveTo>
                <a:cubicBezTo>
                  <a:pt x="3750" y="15716"/>
                  <a:pt x="0" y="8861"/>
                  <a:pt x="0" y="1498"/>
                </a:cubicBezTo>
                <a:cubicBezTo>
                  <a:pt x="-1" y="998"/>
                  <a:pt x="17" y="498"/>
                  <a:pt x="52" y="0"/>
                </a:cubicBezTo>
              </a:path>
              <a:path w="21600" h="19688" stroke="0" extrusionOk="0">
                <a:moveTo>
                  <a:pt x="9951" y="19687"/>
                </a:moveTo>
                <a:cubicBezTo>
                  <a:pt x="3750" y="15716"/>
                  <a:pt x="0" y="8861"/>
                  <a:pt x="0" y="1498"/>
                </a:cubicBezTo>
                <a:cubicBezTo>
                  <a:pt x="-1" y="998"/>
                  <a:pt x="17" y="498"/>
                  <a:pt x="52" y="0"/>
                </a:cubicBezTo>
                <a:lnTo>
                  <a:pt x="21600" y="1498"/>
                </a:lnTo>
                <a:lnTo>
                  <a:pt x="9951" y="19687"/>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82956" name="Object 12">
                <a:extLst>
                  <a:ext uri="{FF2B5EF4-FFF2-40B4-BE49-F238E27FC236}">
                    <a16:creationId xmlns:a16="http://schemas.microsoft.com/office/drawing/2014/main" id="{645AA23E-5461-DAD5-FF78-F2190087B653}"/>
                  </a:ext>
                </a:extLst>
              </p:cNvPr>
              <p:cNvSpPr txBox="1"/>
              <p:nvPr/>
            </p:nvSpPr>
            <p:spPr bwMode="auto">
              <a:xfrm>
                <a:off x="6073775" y="3252788"/>
                <a:ext cx="246063" cy="3476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𝜃</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82956" name="Object 12">
                <a:extLst>
                  <a:ext uri="{FF2B5EF4-FFF2-40B4-BE49-F238E27FC236}">
                    <a16:creationId xmlns:a16="http://schemas.microsoft.com/office/drawing/2014/main" id="{645AA23E-5461-DAD5-FF78-F2190087B653}"/>
                  </a:ext>
                </a:extLst>
              </p:cNvPr>
              <p:cNvSpPr txBox="1">
                <a:spLocks noRot="1" noChangeAspect="1" noMove="1" noResize="1" noEditPoints="1" noAdjustHandles="1" noChangeArrowheads="1" noChangeShapeType="1" noTextEdit="1"/>
              </p:cNvSpPr>
              <p:nvPr/>
            </p:nvSpPr>
            <p:spPr bwMode="auto">
              <a:xfrm>
                <a:off x="6073775" y="3252788"/>
                <a:ext cx="246063" cy="347662"/>
              </a:xfrm>
              <a:prstGeom prst="rect">
                <a:avLst/>
              </a:prstGeom>
              <a:blipFill>
                <a:blip r:embed="rId4"/>
                <a:stretch>
                  <a:fillRect r="-2439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7" name="Object 14">
                <a:extLst>
                  <a:ext uri="{FF2B5EF4-FFF2-40B4-BE49-F238E27FC236}">
                    <a16:creationId xmlns:a16="http://schemas.microsoft.com/office/drawing/2014/main" id="{C00C1064-6472-B514-BC84-4F76A4FC8581}"/>
                  </a:ext>
                </a:extLst>
              </p:cNvPr>
              <p:cNvSpPr txBox="1"/>
              <p:nvPr/>
            </p:nvSpPr>
            <p:spPr bwMode="auto">
              <a:xfrm>
                <a:off x="4305919" y="1367641"/>
                <a:ext cx="2818781" cy="54291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82957" name="Object 14">
                <a:extLst>
                  <a:ext uri="{FF2B5EF4-FFF2-40B4-BE49-F238E27FC236}">
                    <a16:creationId xmlns:a16="http://schemas.microsoft.com/office/drawing/2014/main" id="{C00C1064-6472-B514-BC84-4F76A4FC8581}"/>
                  </a:ext>
                </a:extLst>
              </p:cNvPr>
              <p:cNvSpPr txBox="1">
                <a:spLocks noRot="1" noChangeAspect="1" noMove="1" noResize="1" noEditPoints="1" noAdjustHandles="1" noChangeArrowheads="1" noChangeShapeType="1" noTextEdit="1"/>
              </p:cNvSpPr>
              <p:nvPr/>
            </p:nvSpPr>
            <p:spPr bwMode="auto">
              <a:xfrm>
                <a:off x="4305919" y="1367641"/>
                <a:ext cx="2818781" cy="54291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8" name="Object 15">
                <a:extLst>
                  <a:ext uri="{FF2B5EF4-FFF2-40B4-BE49-F238E27FC236}">
                    <a16:creationId xmlns:a16="http://schemas.microsoft.com/office/drawing/2014/main" id="{8B670622-CA7D-BC23-98F1-4A9A3822B8C4}"/>
                  </a:ext>
                </a:extLst>
              </p:cNvPr>
              <p:cNvSpPr txBox="1"/>
              <p:nvPr/>
            </p:nvSpPr>
            <p:spPr bwMode="auto">
              <a:xfrm>
                <a:off x="5532437" y="4748213"/>
                <a:ext cx="1944741" cy="11350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𝐹</m:t>
                          </m:r>
                        </m:e>
                      </m:sPre>
                      <m:r>
                        <a:rPr lang="en-US" sz="2000" i="1">
                          <a:solidFill>
                            <a:srgbClr val="000000"/>
                          </a:solidFill>
                          <a:latin typeface="Cambria Math" panose="02040503050406030204" pitchFamily="18" charset="0"/>
                        </a:rPr>
                        <m:t>=</m:t>
                      </m:r>
                      <m:d>
                        <m:dPr>
                          <m:begChr m:val="["/>
                          <m:endChr m:val="]"/>
                          <m:ctrlPr>
                            <a:rPr lang="en-US" sz="2000" i="1" smtClean="0">
                              <a:solidFill>
                                <a:srgbClr val="000000"/>
                              </a:solidFill>
                              <a:latin typeface="Cambria Math" panose="02040503050406030204" pitchFamily="18" charset="0"/>
                            </a:rPr>
                          </m:ctrlPr>
                        </m:dPr>
                        <m:e>
                          <m:m>
                            <m:mPr>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𝐹</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𝑐</m:t>
                                    </m:r>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𝐹</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82958" name="Object 15">
                <a:extLst>
                  <a:ext uri="{FF2B5EF4-FFF2-40B4-BE49-F238E27FC236}">
                    <a16:creationId xmlns:a16="http://schemas.microsoft.com/office/drawing/2014/main" id="{8B670622-CA7D-BC23-98F1-4A9A3822B8C4}"/>
                  </a:ext>
                </a:extLst>
              </p:cNvPr>
              <p:cNvSpPr txBox="1">
                <a:spLocks noRot="1" noChangeAspect="1" noMove="1" noResize="1" noEditPoints="1" noAdjustHandles="1" noChangeArrowheads="1" noChangeShapeType="1" noTextEdit="1"/>
              </p:cNvSpPr>
              <p:nvPr/>
            </p:nvSpPr>
            <p:spPr bwMode="auto">
              <a:xfrm>
                <a:off x="5532437" y="4748213"/>
                <a:ext cx="1944741" cy="1135062"/>
              </a:xfrm>
              <a:prstGeom prst="rect">
                <a:avLst/>
              </a:prstGeom>
              <a:blipFill>
                <a:blip r:embed="rId6"/>
                <a:stretch>
                  <a:fillRect/>
                </a:stretch>
              </a:blipFill>
              <a:ln>
                <a:noFill/>
              </a:ln>
              <a:effectLst/>
            </p:spPr>
            <p:txBody>
              <a:bodyPr/>
              <a:lstStyle/>
              <a:p>
                <a:r>
                  <a:rPr lang="en-US">
                    <a:noFill/>
                  </a:rPr>
                  <a:t> </a:t>
                </a:r>
              </a:p>
            </p:txBody>
          </p:sp>
        </mc:Fallback>
      </mc:AlternateContent>
      <p:sp>
        <p:nvSpPr>
          <p:cNvPr id="82959" name="Oval 16">
            <a:extLst>
              <a:ext uri="{FF2B5EF4-FFF2-40B4-BE49-F238E27FC236}">
                <a16:creationId xmlns:a16="http://schemas.microsoft.com/office/drawing/2014/main" id="{1A5CCC32-E285-A492-1849-DB2E0B787D30}"/>
              </a:ext>
            </a:extLst>
          </p:cNvPr>
          <p:cNvSpPr>
            <a:spLocks noChangeArrowheads="1"/>
          </p:cNvSpPr>
          <p:nvPr/>
        </p:nvSpPr>
        <p:spPr bwMode="auto">
          <a:xfrm>
            <a:off x="5357813" y="3508375"/>
            <a:ext cx="168275" cy="168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8" name="Footer Placeholder 2">
            <a:extLst>
              <a:ext uri="{FF2B5EF4-FFF2-40B4-BE49-F238E27FC236}">
                <a16:creationId xmlns:a16="http://schemas.microsoft.com/office/drawing/2014/main" id="{550E0AAB-54EC-C5BB-4006-84A79E40BA4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2961" name="Picture 2" descr="http://brand.ucla.edu/wp-content/uploads/2013/08/ucla-logotype-main-11.jpg">
            <a:extLst>
              <a:ext uri="{FF2B5EF4-FFF2-40B4-BE49-F238E27FC236}">
                <a16:creationId xmlns:a16="http://schemas.microsoft.com/office/drawing/2014/main" id="{09444AE8-18C6-F65F-66AB-2CCBEA1F55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407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5936-BF38-0DAD-6B2E-71491D24F9D7}"/>
            </a:ext>
          </a:extLst>
        </p:cNvPr>
        <p:cNvGrpSpPr/>
        <p:nvPr/>
      </p:nvGrpSpPr>
      <p:grpSpPr>
        <a:xfrm>
          <a:off x="0" y="0"/>
          <a:ext cx="0" cy="0"/>
          <a:chOff x="0" y="0"/>
          <a:chExt cx="0" cy="0"/>
        </a:xfrm>
      </p:grpSpPr>
      <p:sp>
        <p:nvSpPr>
          <p:cNvPr id="84994" name="Rectangle 2">
            <a:extLst>
              <a:ext uri="{FF2B5EF4-FFF2-40B4-BE49-F238E27FC236}">
                <a16:creationId xmlns:a16="http://schemas.microsoft.com/office/drawing/2014/main" id="{E1826129-0C61-FA3F-0E5D-32C252011F71}"/>
              </a:ext>
            </a:extLst>
          </p:cNvPr>
          <p:cNvSpPr>
            <a:spLocks noGrp="1" noChangeArrowheads="1"/>
          </p:cNvSpPr>
          <p:nvPr>
            <p:ph type="title"/>
          </p:nvPr>
        </p:nvSpPr>
        <p:spPr/>
        <p:txBody>
          <a:bodyPr/>
          <a:lstStyle/>
          <a:p>
            <a:r>
              <a:rPr lang="en-US" altLang="en-US"/>
              <a:t>Properties of the Jacobian - </a:t>
            </a:r>
            <a:br>
              <a:rPr lang="en-US" altLang="en-US"/>
            </a:br>
            <a:r>
              <a:rPr lang="en-US" altLang="en-US"/>
              <a:t>Force Mapping and Singularities</a:t>
            </a:r>
          </a:p>
        </p:txBody>
      </p:sp>
      <p:sp>
        <p:nvSpPr>
          <p:cNvPr id="84995" name="Rectangle 3">
            <a:extLst>
              <a:ext uri="{FF2B5EF4-FFF2-40B4-BE49-F238E27FC236}">
                <a16:creationId xmlns:a16="http://schemas.microsoft.com/office/drawing/2014/main" id="{8C7FA5AB-19CE-EF03-8D34-A882877A70E5}"/>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For                                                   we get</a:t>
            </a:r>
          </a:p>
        </p:txBody>
      </p:sp>
      <mc:AlternateContent xmlns:mc="http://schemas.openxmlformats.org/markup-compatibility/2006" xmlns:a14="http://schemas.microsoft.com/office/drawing/2010/main">
        <mc:Choice Requires="a14">
          <p:sp>
            <p:nvSpPr>
              <p:cNvPr id="84996" name="Object 4">
                <a:extLst>
                  <a:ext uri="{FF2B5EF4-FFF2-40B4-BE49-F238E27FC236}">
                    <a16:creationId xmlns:a16="http://schemas.microsoft.com/office/drawing/2014/main" id="{3D2FE6A8-184E-D0F3-32D6-C5C3601DFD12}"/>
                  </a:ext>
                </a:extLst>
              </p:cNvPr>
              <p:cNvSpPr txBox="1"/>
              <p:nvPr/>
            </p:nvSpPr>
            <p:spPr bwMode="auto">
              <a:xfrm>
                <a:off x="1259259" y="1463674"/>
                <a:ext cx="10283082" cy="17859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i="1" smtClean="0">
                              <a:solidFill>
                                <a:srgbClr val="000000"/>
                              </a:solidFill>
                              <a:latin typeface="Cambria Math" panose="02040503050406030204" pitchFamily="18" charset="0"/>
                            </a:rPr>
                          </m:ctrlPr>
                        </m:bar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𝜏</m:t>
                              </m:r>
                            </m:e>
                          </m:sPre>
                        </m:e>
                      </m:bar>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𝐽</m:t>
                          </m:r>
                        </m:e>
                      </m:sPr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sup>
                          <m:r>
                            <a:rPr lang="en-US" i="1">
                              <a:solidFill>
                                <a:srgbClr val="000000"/>
                              </a:solidFill>
                              <a:latin typeface="Cambria Math" panose="02040503050406030204" pitchFamily="18" charset="0"/>
                            </a:rPr>
                            <m:t>𝑇</m:t>
                          </m:r>
                        </m:sup>
                      </m:sSup>
                      <m:bar>
                        <m:barPr>
                          <m:ctrlPr>
                            <a:rPr lang="en-US" i="1">
                              <a:solidFill>
                                <a:srgbClr val="000000"/>
                              </a:solidFill>
                              <a:latin typeface="Cambria Math" panose="02040503050406030204" pitchFamily="18" charset="0"/>
                            </a:rPr>
                          </m:ctrlPr>
                        </m:bar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𝐹</m:t>
                              </m:r>
                            </m:e>
                          </m:sPre>
                        </m:e>
                      </m:bar>
                      <m:r>
                        <a:rPr lang="en-US" i="1">
                          <a:solidFill>
                            <a:srgbClr val="000000"/>
                          </a:solidFill>
                          <a:latin typeface="Cambria Math" panose="02040503050406030204" pitchFamily="18" charset="0"/>
                        </a:rPr>
                        <m:t>=</m:t>
                      </m:r>
                      <m:d>
                        <m:dPr>
                          <m:begChr m:val="["/>
                          <m:endChr m:val="]"/>
                          <m:ctrlPr>
                            <a:rPr lang="en-US" i="1" smtClean="0">
                              <a:solidFill>
                                <a:srgbClr val="000000"/>
                              </a:solidFill>
                              <a:latin typeface="Cambria Math" panose="02040503050406030204" pitchFamily="18" charset="0"/>
                            </a:rPr>
                          </m:ctrlPr>
                        </m:dPr>
                        <m:e>
                          <m:m>
                            <m:mPr>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12</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12</m:t>
                                    </m:r>
                                  </m:sub>
                                </m:sSub>
                              </m:e>
                            </m:mr>
                          </m:m>
                        </m:e>
                      </m:d>
                    </m:oMath>
                  </m:oMathPara>
                </a14:m>
                <a:endParaRPr lang="en-US" dirty="0"/>
              </a:p>
            </p:txBody>
          </p:sp>
        </mc:Choice>
        <mc:Fallback xmlns="">
          <p:sp>
            <p:nvSpPr>
              <p:cNvPr id="84996" name="Object 4">
                <a:extLst>
                  <a:ext uri="{FF2B5EF4-FFF2-40B4-BE49-F238E27FC236}">
                    <a16:creationId xmlns:a16="http://schemas.microsoft.com/office/drawing/2014/main" id="{3D2FE6A8-184E-D0F3-32D6-C5C3601DFD12}"/>
                  </a:ext>
                </a:extLst>
              </p:cNvPr>
              <p:cNvSpPr txBox="1">
                <a:spLocks noRot="1" noChangeAspect="1" noMove="1" noResize="1" noEditPoints="1" noAdjustHandles="1" noChangeArrowheads="1" noChangeShapeType="1" noTextEdit="1"/>
              </p:cNvSpPr>
              <p:nvPr/>
            </p:nvSpPr>
            <p:spPr bwMode="auto">
              <a:xfrm>
                <a:off x="1259259" y="1463674"/>
                <a:ext cx="10283082" cy="1785937"/>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7" name="Object 6">
                <a:extLst>
                  <a:ext uri="{FF2B5EF4-FFF2-40B4-BE49-F238E27FC236}">
                    <a16:creationId xmlns:a16="http://schemas.microsoft.com/office/drawing/2014/main" id="{896EF66F-2027-ACB3-016C-9AF3B07EB59D}"/>
                  </a:ext>
                </a:extLst>
              </p:cNvPr>
              <p:cNvSpPr txBox="1"/>
              <p:nvPr/>
            </p:nvSpPr>
            <p:spPr bwMode="auto">
              <a:xfrm>
                <a:off x="1862527" y="3080145"/>
                <a:ext cx="2808750" cy="72628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84997" name="Object 6">
                <a:extLst>
                  <a:ext uri="{FF2B5EF4-FFF2-40B4-BE49-F238E27FC236}">
                    <a16:creationId xmlns:a16="http://schemas.microsoft.com/office/drawing/2014/main" id="{896EF66F-2027-ACB3-016C-9AF3B07EB59D}"/>
                  </a:ext>
                </a:extLst>
              </p:cNvPr>
              <p:cNvSpPr txBox="1">
                <a:spLocks noRot="1" noChangeAspect="1" noMove="1" noResize="1" noEditPoints="1" noAdjustHandles="1" noChangeArrowheads="1" noChangeShapeType="1" noTextEdit="1"/>
              </p:cNvSpPr>
              <p:nvPr/>
            </p:nvSpPr>
            <p:spPr bwMode="auto">
              <a:xfrm>
                <a:off x="1862527" y="3080145"/>
                <a:ext cx="2808750" cy="726286"/>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8" name="Object 7">
                <a:extLst>
                  <a:ext uri="{FF2B5EF4-FFF2-40B4-BE49-F238E27FC236}">
                    <a16:creationId xmlns:a16="http://schemas.microsoft.com/office/drawing/2014/main" id="{AAB2C033-DF0B-C931-01F6-B5B3C00DCCB1}"/>
                  </a:ext>
                </a:extLst>
              </p:cNvPr>
              <p:cNvSpPr txBox="1"/>
              <p:nvPr/>
            </p:nvSpPr>
            <p:spPr bwMode="auto">
              <a:xfrm>
                <a:off x="2299064" y="3674270"/>
                <a:ext cx="7889964" cy="24876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i="1" smtClean="0">
                              <a:solidFill>
                                <a:srgbClr val="000000"/>
                              </a:solidFill>
                              <a:latin typeface="Cambria Math" panose="02040503050406030204" pitchFamily="18" charset="0"/>
                            </a:rPr>
                          </m:ctrlPr>
                        </m:bar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𝜏</m:t>
                              </m:r>
                            </m:e>
                          </m:sPre>
                        </m:e>
                      </m:bar>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𝐽</m:t>
                          </m:r>
                        </m:e>
                      </m:sPr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sup>
                          <m:r>
                            <a:rPr lang="en-US" i="1">
                              <a:solidFill>
                                <a:srgbClr val="000000"/>
                              </a:solidFill>
                              <a:latin typeface="Cambria Math" panose="02040503050406030204" pitchFamily="18" charset="0"/>
                            </a:rPr>
                            <m:t>𝑇</m:t>
                          </m:r>
                        </m:sup>
                      </m:sSup>
                      <m:bar>
                        <m:barPr>
                          <m:ctrlPr>
                            <a:rPr lang="en-US" i="1">
                              <a:solidFill>
                                <a:srgbClr val="000000"/>
                              </a:solidFill>
                              <a:latin typeface="Cambria Math" panose="02040503050406030204" pitchFamily="18" charset="0"/>
                            </a:rPr>
                          </m:ctrlPr>
                        </m:bar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𝐹</m:t>
                              </m:r>
                            </m:e>
                          </m:sPre>
                        </m:e>
                      </m:ba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12</m:t>
                                    </m:r>
                                  </m:sub>
                                </m:sSub>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12</m:t>
                                    </m:r>
                                  </m:sub>
                                </m:sSub>
                              </m:e>
                            </m:mr>
                          </m:m>
                        </m:e>
                      </m:d>
                      <m:d>
                        <m:dPr>
                          <m:begChr m:val="["/>
                          <m:endChr m:val="]"/>
                          <m:ctrlPr>
                            <a:rPr lang="en-US" i="1">
                              <a:solidFill>
                                <a:srgbClr val="000000"/>
                              </a:solidFill>
                              <a:latin typeface="Cambria Math" panose="02040503050406030204" pitchFamily="18" charset="0"/>
                            </a:rPr>
                          </m:ctrlPr>
                        </m:dPr>
                        <m:e>
                          <m:m>
                            <m:mPr>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𝐹</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e>
                            </m:mr>
                            <m:mr>
                              <m:e>
                                <m:r>
                                  <a:rPr lang="en-US" i="1">
                                    <a:solidFill>
                                      <a:srgbClr val="000000"/>
                                    </a:solidFill>
                                    <a:latin typeface="Cambria Math" panose="02040503050406030204" pitchFamily="18" charset="0"/>
                                  </a:rPr>
                                  <m:t>𝐹</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e>
                            </m:mr>
                          </m:m>
                        </m:e>
                      </m:d>
                      <m:r>
                        <a:rPr lang="en-US" b="0" i="1" smtClean="0">
                          <a:solidFill>
                            <a:srgbClr val="000000"/>
                          </a:solidFill>
                          <a:latin typeface="Cambria Math" panose="02040503050406030204" pitchFamily="18" charset="0"/>
                        </a:rPr>
                        <m:t>=</m:t>
                      </m:r>
                    </m:oMath>
                  </m:oMathPara>
                </a14:m>
                <a:endParaRPr lang="en-US" b="0" dirty="0">
                  <a:solidFill>
                    <a:srgbClr val="000000"/>
                  </a:solidFill>
                </a:endParaRPr>
              </a:p>
              <a:p>
                <a:endParaRPr lang="en-US" dirty="0">
                  <a:solidFill>
                    <a:srgbClr val="000000"/>
                  </a:solidFill>
                </a:endParaRPr>
              </a:p>
              <a:p>
                <a:r>
                  <a:rPr lang="en-US" dirty="0">
                    <a:solidFill>
                      <a:srgbClr val="000000"/>
                    </a:solidFill>
                  </a:rPr>
                  <a:t> </a:t>
                </a:r>
                <a14:m>
                  <m:oMath xmlns:m="http://schemas.openxmlformats.org/officeDocument/2006/math">
                    <m:d>
                      <m:dPr>
                        <m:begChr m:val="["/>
                        <m:endChr m:val="]"/>
                        <m:ctrlPr>
                          <a:rPr lang="en-US" i="1">
                            <a:solidFill>
                              <a:srgbClr val="000000"/>
                            </a:solidFill>
                            <a:latin typeface="Cambria Math" panose="02040503050406030204" pitchFamily="18" charset="0"/>
                          </a:rPr>
                        </m:ctrlPr>
                      </m:dPr>
                      <m:e>
                        <m:m>
                          <m:mPr>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e>
                          </m:mr>
                        </m:m>
                      </m:e>
                    </m:d>
                    <m:r>
                      <a:rPr lang="en-US" b="0" i="1" smtClean="0">
                        <a:solidFill>
                          <a:srgbClr val="000000"/>
                        </a:solidFill>
                        <a:latin typeface="Cambria Math" panose="02040503050406030204" pitchFamily="18" charset="0"/>
                      </a:rPr>
                      <m:t>=</m:t>
                    </m:r>
                  </m:oMath>
                </a14:m>
                <a:r>
                  <a:rPr lang="en-US" dirty="0">
                    <a:solidFill>
                      <a:srgbClr val="000000"/>
                    </a:solidFill>
                  </a:rPr>
                  <a:t> </a:t>
                </a:r>
                <a14:m>
                  <m:oMath xmlns:m="http://schemas.openxmlformats.org/officeDocument/2006/math">
                    <m:d>
                      <m:dPr>
                        <m:begChr m:val="["/>
                        <m:endChr m:val="]"/>
                        <m:ctrlPr>
                          <a:rPr lang="en-US" i="1">
                            <a:solidFill>
                              <a:srgbClr val="000000"/>
                            </a:solidFill>
                            <a:latin typeface="Cambria Math" panose="02040503050406030204" pitchFamily="18" charset="0"/>
                          </a:rPr>
                        </m:ctrlPr>
                      </m:dPr>
                      <m:e>
                        <m:m>
                          <m:mPr>
                            <m:mcs>
                              <m:mc>
                                <m:mcPr>
                                  <m:count m:val="1"/>
                                  <m:mcJc m:val="center"/>
                                </m:mcPr>
                              </m:mc>
                            </m:mcs>
                            <m:ctrlPr>
                              <a:rPr lang="en-US" i="1">
                                <a:solidFill>
                                  <a:srgbClr val="000000"/>
                                </a:solidFill>
                                <a:latin typeface="Cambria Math" panose="02040503050406030204" pitchFamily="18" charset="0"/>
                              </a:rPr>
                            </m:ctrlPr>
                          </m:mPr>
                          <m:mr>
                            <m:e>
                              <m:r>
                                <a:rPr lang="en-US" b="0" i="1" smtClean="0">
                                  <a:solidFill>
                                    <a:srgbClr val="000000"/>
                                  </a:solidFill>
                                  <a:latin typeface="Cambria Math" panose="02040503050406030204" pitchFamily="18" charset="0"/>
                                </a:rPr>
                                <m:t>0</m:t>
                              </m:r>
                            </m:e>
                          </m:mr>
                          <m:mr>
                            <m:e>
                              <m:r>
                                <a:rPr lang="en-US" b="0" i="1" smtClean="0">
                                  <a:solidFill>
                                    <a:srgbClr val="000000"/>
                                  </a:solidFill>
                                  <a:latin typeface="Cambria Math" panose="02040503050406030204" pitchFamily="18" charset="0"/>
                                </a:rPr>
                                <m:t>0</m:t>
                              </m:r>
                            </m:e>
                          </m:mr>
                        </m:m>
                      </m:e>
                    </m:d>
                  </m:oMath>
                </a14:m>
                <a:r>
                  <a:rPr lang="en-US" i="1" dirty="0">
                    <a:solidFill>
                      <a:srgbClr val="000000"/>
                    </a:solidFill>
                    <a:latin typeface="Cambria Math" panose="02040503050406030204" pitchFamily="18" charset="0"/>
                  </a:rPr>
                  <a:t/>
                </a:r>
                <a:br>
                  <a:rPr lang="en-US" i="1" dirty="0">
                    <a:solidFill>
                      <a:srgbClr val="000000"/>
                    </a:solidFill>
                    <a:latin typeface="Cambria Math" panose="02040503050406030204" pitchFamily="18" charset="0"/>
                  </a:rPr>
                </a:br>
                <a:endParaRPr lang="en-US" dirty="0"/>
              </a:p>
            </p:txBody>
          </p:sp>
        </mc:Choice>
        <mc:Fallback xmlns="">
          <p:sp>
            <p:nvSpPr>
              <p:cNvPr id="84998" name="Object 7">
                <a:extLst>
                  <a:ext uri="{FF2B5EF4-FFF2-40B4-BE49-F238E27FC236}">
                    <a16:creationId xmlns:a16="http://schemas.microsoft.com/office/drawing/2014/main" id="{AAB2C033-DF0B-C931-01F6-B5B3C00DCCB1}"/>
                  </a:ext>
                </a:extLst>
              </p:cNvPr>
              <p:cNvSpPr txBox="1">
                <a:spLocks noRot="1" noChangeAspect="1" noMove="1" noResize="1" noEditPoints="1" noAdjustHandles="1" noChangeArrowheads="1" noChangeShapeType="1" noTextEdit="1"/>
              </p:cNvSpPr>
              <p:nvPr/>
            </p:nvSpPr>
            <p:spPr bwMode="auto">
              <a:xfrm>
                <a:off x="2299064" y="3674270"/>
                <a:ext cx="7889964" cy="2487612"/>
              </a:xfrm>
              <a:prstGeom prst="rect">
                <a:avLst/>
              </a:prstGeom>
              <a:blipFill>
                <a:blip r:embed="rId5"/>
                <a:stretch>
                  <a:fillRect/>
                </a:stretch>
              </a:blipFill>
              <a:ln>
                <a:noFill/>
              </a:ln>
              <a:effectLst/>
            </p:spPr>
            <p:txBody>
              <a:bodyPr/>
              <a:lstStyle/>
              <a:p>
                <a:r>
                  <a:rPr lang="en-US">
                    <a:noFill/>
                  </a:rPr>
                  <a:t> </a:t>
                </a:r>
              </a:p>
            </p:txBody>
          </p:sp>
        </mc:Fallback>
      </mc:AlternateContent>
      <p:sp>
        <p:nvSpPr>
          <p:cNvPr id="9" name="Footer Placeholder 2">
            <a:extLst>
              <a:ext uri="{FF2B5EF4-FFF2-40B4-BE49-F238E27FC236}">
                <a16:creationId xmlns:a16="http://schemas.microsoft.com/office/drawing/2014/main" id="{6D2C534C-4CE9-EA4A-8DDD-E68E82A1A2FE}"/>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5000" name="Picture 2" descr="http://brand.ucla.edu/wp-content/uploads/2013/08/ucla-logotype-main-11.jpg">
            <a:extLst>
              <a:ext uri="{FF2B5EF4-FFF2-40B4-BE49-F238E27FC236}">
                <a16:creationId xmlns:a16="http://schemas.microsoft.com/office/drawing/2014/main" id="{2579030C-2C1A-7A68-84AE-4E9E9BC7C0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22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02DF6DE-6686-B3BD-0DCB-CC3CBFC1B42E}"/>
              </a:ext>
            </a:extLst>
          </p:cNvPr>
          <p:cNvSpPr>
            <a:spLocks noGrp="1" noChangeArrowheads="1"/>
          </p:cNvSpPr>
          <p:nvPr>
            <p:ph type="ctrTitle"/>
          </p:nvPr>
        </p:nvSpPr>
        <p:spPr>
          <a:xfrm>
            <a:off x="2209800" y="2286000"/>
            <a:ext cx="7772400" cy="1143000"/>
          </a:xfrm>
        </p:spPr>
        <p:txBody>
          <a:bodyPr/>
          <a:lstStyle/>
          <a:p>
            <a:r>
              <a:rPr lang="en-US" altLang="en-US"/>
              <a:t>Jacobian – Singularity</a:t>
            </a:r>
            <a:br>
              <a:rPr lang="en-US" altLang="en-US"/>
            </a:br>
            <a:r>
              <a:rPr lang="en-US" altLang="en-US"/>
              <a:t>Example 2 – 3R</a:t>
            </a:r>
            <a:br>
              <a:rPr lang="en-US" altLang="en-US"/>
            </a:br>
            <a:r>
              <a:rPr lang="en-US" altLang="en-US"/>
              <a:t>Shoulder Singulaity </a:t>
            </a:r>
            <a:br>
              <a:rPr lang="en-US" altLang="en-US"/>
            </a:br>
            <a:r>
              <a:rPr lang="en-US" altLang="en-US"/>
              <a:t>Singularity Inside the Workspace  </a:t>
            </a:r>
            <a:br>
              <a:rPr lang="en-US" altLang="en-US"/>
            </a:br>
            <a:endParaRPr lang="en-US" altLang="en-US"/>
          </a:p>
        </p:txBody>
      </p:sp>
      <p:sp>
        <p:nvSpPr>
          <p:cNvPr id="87043" name="Rectangle 3">
            <a:extLst>
              <a:ext uri="{FF2B5EF4-FFF2-40B4-BE49-F238E27FC236}">
                <a16:creationId xmlns:a16="http://schemas.microsoft.com/office/drawing/2014/main" id="{B2BE1031-454E-AFF0-F374-0B8E2DF0F101}"/>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5684F98A-3A6A-9E98-88E6-4E0039A059B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7045" name="Picture 2" descr="http://brand.ucla.edu/wp-content/uploads/2013/08/ucla-logotype-main-11.jpg">
            <a:extLst>
              <a:ext uri="{FF2B5EF4-FFF2-40B4-BE49-F238E27FC236}">
                <a16:creationId xmlns:a16="http://schemas.microsoft.com/office/drawing/2014/main" id="{81E50196-F1C8-C36A-0087-15B6F74F7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D7BE98E0-903F-D5B2-B3D8-8D7ADB01D28B}"/>
              </a:ext>
            </a:extLst>
          </p:cNvPr>
          <p:cNvSpPr>
            <a:spLocks noGrp="1"/>
          </p:cNvSpPr>
          <p:nvPr>
            <p:ph type="title"/>
          </p:nvPr>
        </p:nvSpPr>
        <p:spPr/>
        <p:txBody>
          <a:bodyPr/>
          <a:lstStyle/>
          <a:p>
            <a:endParaRPr lang="en-US" altLang="en-US"/>
          </a:p>
        </p:txBody>
      </p:sp>
      <p:sp>
        <p:nvSpPr>
          <p:cNvPr id="89091" name="Content Placeholder 2">
            <a:extLst>
              <a:ext uri="{FF2B5EF4-FFF2-40B4-BE49-F238E27FC236}">
                <a16:creationId xmlns:a16="http://schemas.microsoft.com/office/drawing/2014/main" id="{F66A7D8C-3A77-2CC6-0AE1-736CC43D79D2}"/>
              </a:ext>
            </a:extLst>
          </p:cNvPr>
          <p:cNvSpPr>
            <a:spLocks noGrp="1"/>
          </p:cNvSpPr>
          <p:nvPr>
            <p:ph idx="1"/>
          </p:nvPr>
        </p:nvSpPr>
        <p:spPr/>
        <p:txBody>
          <a:bodyPr/>
          <a:lstStyle/>
          <a:p>
            <a:endParaRPr lang="en-US" altLang="en-US"/>
          </a:p>
        </p:txBody>
      </p:sp>
      <p:sp>
        <p:nvSpPr>
          <p:cNvPr id="4" name="Footer Placeholder 3">
            <a:extLst>
              <a:ext uri="{FF2B5EF4-FFF2-40B4-BE49-F238E27FC236}">
                <a16:creationId xmlns:a16="http://schemas.microsoft.com/office/drawing/2014/main" id="{5CA7C032-AA81-A9F6-08DF-CB41974E78EE}"/>
              </a:ext>
            </a:extLst>
          </p:cNvPr>
          <p:cNvSpPr>
            <a:spLocks noGrp="1"/>
          </p:cNvSpPr>
          <p:nvPr>
            <p:ph type="ftr" sz="quarter" idx="10"/>
          </p:nvPr>
        </p:nvSpPr>
        <p:spPr/>
        <p:txBody>
          <a:body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pic>
        <p:nvPicPr>
          <p:cNvPr id="89093" name="Picture 6" descr="F:\Users\JR\Projects\EE543\Figs_Craig\Fig_3.29.tif">
            <a:extLst>
              <a:ext uri="{FF2B5EF4-FFF2-40B4-BE49-F238E27FC236}">
                <a16:creationId xmlns:a16="http://schemas.microsoft.com/office/drawing/2014/main" id="{5CEBDA3A-B521-AFC7-60BA-48B8E267E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2092325"/>
            <a:ext cx="3298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FF01198-BCAB-82C6-845F-DAAB5D3258AD}"/>
              </a:ext>
            </a:extLst>
          </p:cNvPr>
          <p:cNvSpPr>
            <a:spLocks noGrp="1" noChangeArrowheads="1"/>
          </p:cNvSpPr>
          <p:nvPr>
            <p:ph type="title"/>
          </p:nvPr>
        </p:nvSpPr>
        <p:spPr/>
        <p:txBody>
          <a:bodyPr/>
          <a:lstStyle/>
          <a:p>
            <a:r>
              <a:rPr lang="en-US" altLang="en-US"/>
              <a:t>Jacobian: Singular Configuration - 3R Example </a:t>
            </a:r>
          </a:p>
        </p:txBody>
      </p:sp>
      <p:sp>
        <p:nvSpPr>
          <p:cNvPr id="90115" name="Rectangle 3">
            <a:extLst>
              <a:ext uri="{FF2B5EF4-FFF2-40B4-BE49-F238E27FC236}">
                <a16:creationId xmlns:a16="http://schemas.microsoft.com/office/drawing/2014/main" id="{B132ADAF-2604-9564-E919-9155B1AE166F}"/>
              </a:ext>
            </a:extLst>
          </p:cNvPr>
          <p:cNvSpPr>
            <a:spLocks noGrp="1" noChangeArrowheads="1"/>
          </p:cNvSpPr>
          <p:nvPr>
            <p:ph type="body" idx="1"/>
          </p:nvPr>
        </p:nvSpPr>
        <p:spPr/>
        <p:txBody>
          <a:bodyPr/>
          <a:lstStyle/>
          <a:p>
            <a:r>
              <a:rPr lang="en-US" altLang="en-US" dirty="0"/>
              <a:t>If we want to use the inverse Jacobian to compute the joint angular velocities we need to first find out at what points the inverse exists.</a:t>
            </a:r>
          </a:p>
          <a:p>
            <a:endParaRPr lang="en-US" altLang="en-US" dirty="0"/>
          </a:p>
          <a:p>
            <a:endParaRPr lang="en-US" altLang="en-US" dirty="0"/>
          </a:p>
          <a:p>
            <a:r>
              <a:rPr lang="en-US" altLang="en-US" dirty="0"/>
              <a:t>Considering the 3R robot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determinate of the Jacobian is defined as follows </a:t>
            </a:r>
          </a:p>
        </p:txBody>
      </p:sp>
      <mc:AlternateContent xmlns:mc="http://schemas.openxmlformats.org/markup-compatibility/2006" xmlns:a14="http://schemas.microsoft.com/office/drawing/2010/main">
        <mc:Choice Requires="a14">
          <p:sp>
            <p:nvSpPr>
              <p:cNvPr id="90117" name="Object 5">
                <a:extLst>
                  <a:ext uri="{FF2B5EF4-FFF2-40B4-BE49-F238E27FC236}">
                    <a16:creationId xmlns:a16="http://schemas.microsoft.com/office/drawing/2014/main" id="{6050DBCE-FEB1-31AC-81E6-A18275BD272C}"/>
                  </a:ext>
                </a:extLst>
              </p:cNvPr>
              <p:cNvSpPr txBox="1"/>
              <p:nvPr/>
            </p:nvSpPr>
            <p:spPr bwMode="auto">
              <a:xfrm>
                <a:off x="3805237" y="3278188"/>
                <a:ext cx="6042459" cy="254332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𝐽</m:t>
                              </m:r>
                            </m:e>
                          </m:sPre>
                        </m:e>
                        <m:sub>
                          <m:r>
                            <a:rPr lang="en-US" sz="2000" b="0" i="1" smtClean="0">
                              <a:solidFill>
                                <a:srgbClr val="000000"/>
                              </a:solidFill>
                              <a:latin typeface="Cambria Math" panose="02040503050406030204" pitchFamily="18" charset="0"/>
                            </a:rPr>
                            <m:t> </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mr>
                          </m:m>
                        </m:e>
                      </m:d>
                    </m:oMath>
                  </m:oMathPara>
                </a14:m>
                <a:endParaRPr lang="en-US" sz="2000" dirty="0"/>
              </a:p>
            </p:txBody>
          </p:sp>
        </mc:Choice>
        <mc:Fallback xmlns="">
          <p:sp>
            <p:nvSpPr>
              <p:cNvPr id="90117" name="Object 5">
                <a:extLst>
                  <a:ext uri="{FF2B5EF4-FFF2-40B4-BE49-F238E27FC236}">
                    <a16:creationId xmlns:a16="http://schemas.microsoft.com/office/drawing/2014/main" id="{6050DBCE-FEB1-31AC-81E6-A18275BD272C}"/>
                  </a:ext>
                </a:extLst>
              </p:cNvPr>
              <p:cNvSpPr txBox="1">
                <a:spLocks noRot="1" noChangeAspect="1" noMove="1" noResize="1" noEditPoints="1" noAdjustHandles="1" noChangeArrowheads="1" noChangeShapeType="1" noTextEdit="1"/>
              </p:cNvSpPr>
              <p:nvPr/>
            </p:nvSpPr>
            <p:spPr bwMode="auto">
              <a:xfrm>
                <a:off x="3805237" y="3278188"/>
                <a:ext cx="6042459" cy="2543329"/>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118" name="Object 6">
                <a:extLst>
                  <a:ext uri="{FF2B5EF4-FFF2-40B4-BE49-F238E27FC236}">
                    <a16:creationId xmlns:a16="http://schemas.microsoft.com/office/drawing/2014/main" id="{3434C2D0-523D-773C-02EF-8573295180D1}"/>
                  </a:ext>
                </a:extLst>
              </p:cNvPr>
              <p:cNvSpPr txBox="1"/>
              <p:nvPr/>
            </p:nvSpPr>
            <p:spPr bwMode="auto">
              <a:xfrm>
                <a:off x="4467225" y="5403850"/>
                <a:ext cx="5136588" cy="10074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US" sz="2000" i="1" smtClean="0">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𝐽</m:t>
                                  </m:r>
                                </m:e>
                              </m:sPre>
                            </m:e>
                            <m:sub>
                              <m:r>
                                <a:rPr lang="en-US" sz="2000" b="0" i="1" smtClean="0">
                                  <a:solidFill>
                                    <a:srgbClr val="000000"/>
                                  </a:solidFill>
                                  <a:latin typeface="Cambria Math" panose="02040503050406030204" pitchFamily="18" charset="0"/>
                                </a:rPr>
                                <m:t> </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oMath>
                  </m:oMathPara>
                </a14:m>
                <a:endParaRPr lang="en-US" sz="2000" dirty="0"/>
              </a:p>
            </p:txBody>
          </p:sp>
        </mc:Choice>
        <mc:Fallback xmlns="">
          <p:sp>
            <p:nvSpPr>
              <p:cNvPr id="90118" name="Object 6">
                <a:extLst>
                  <a:ext uri="{FF2B5EF4-FFF2-40B4-BE49-F238E27FC236}">
                    <a16:creationId xmlns:a16="http://schemas.microsoft.com/office/drawing/2014/main" id="{3434C2D0-523D-773C-02EF-8573295180D1}"/>
                  </a:ext>
                </a:extLst>
              </p:cNvPr>
              <p:cNvSpPr txBox="1">
                <a:spLocks noRot="1" noChangeAspect="1" noMove="1" noResize="1" noEditPoints="1" noAdjustHandles="1" noChangeArrowheads="1" noChangeShapeType="1" noTextEdit="1"/>
              </p:cNvSpPr>
              <p:nvPr/>
            </p:nvSpPr>
            <p:spPr bwMode="auto">
              <a:xfrm>
                <a:off x="4467225" y="5403850"/>
                <a:ext cx="5136588" cy="1007400"/>
              </a:xfrm>
              <a:prstGeom prst="rect">
                <a:avLst/>
              </a:prstGeom>
              <a:blipFill>
                <a:blip r:embed="rId4"/>
                <a:stretch>
                  <a:fillRect/>
                </a:stretch>
              </a:blipFill>
              <a:ln>
                <a:noFill/>
              </a:ln>
              <a:effectLst/>
            </p:spPr>
            <p:txBody>
              <a:bodyPr/>
              <a:lstStyle/>
              <a:p>
                <a:r>
                  <a:rPr lang="en-US">
                    <a:noFill/>
                  </a:rPr>
                  <a:t> </a:t>
                </a:r>
              </a:p>
            </p:txBody>
          </p:sp>
        </mc:Fallback>
      </mc:AlternateContent>
      <p:sp>
        <p:nvSpPr>
          <p:cNvPr id="9" name="Footer Placeholder 2">
            <a:extLst>
              <a:ext uri="{FF2B5EF4-FFF2-40B4-BE49-F238E27FC236}">
                <a16:creationId xmlns:a16="http://schemas.microsoft.com/office/drawing/2014/main" id="{7697E3F4-89FB-E6A2-084C-66A225E2FF9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0120" name="Picture 2" descr="http://brand.ucla.edu/wp-content/uploads/2013/08/ucla-logotype-main-11.jpg">
            <a:extLst>
              <a:ext uri="{FF2B5EF4-FFF2-40B4-BE49-F238E27FC236}">
                <a16:creationId xmlns:a16="http://schemas.microsoft.com/office/drawing/2014/main" id="{43CFD6E2-4BB7-4E9C-7F6E-50DCA2E16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Object 4">
                <a:extLst>
                  <a:ext uri="{FF2B5EF4-FFF2-40B4-BE49-F238E27FC236}">
                    <a16:creationId xmlns:a16="http://schemas.microsoft.com/office/drawing/2014/main" id="{07478A77-D399-2F8D-7970-45E838A83E05}"/>
                  </a:ext>
                </a:extLst>
              </p:cNvPr>
              <p:cNvSpPr txBox="1"/>
              <p:nvPr/>
            </p:nvSpPr>
            <p:spPr bwMode="auto">
              <a:xfrm>
                <a:off x="5471734" y="1869777"/>
                <a:ext cx="1613562" cy="798185"/>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bar>
                        <m:barPr>
                          <m:ctrlPr>
                            <a:rPr lang="en-US" i="1" smtClean="0">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𝐽</m:t>
                          </m:r>
                        </m:e>
                      </m:sPr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oMath>
                  </m:oMathPara>
                </a14:m>
                <a:endParaRPr lang="en-US" dirty="0"/>
              </a:p>
            </p:txBody>
          </p:sp>
        </mc:Choice>
        <mc:Fallback xmlns="">
          <p:sp>
            <p:nvSpPr>
              <p:cNvPr id="8" name="Object 4">
                <a:extLst>
                  <a:ext uri="{FF2B5EF4-FFF2-40B4-BE49-F238E27FC236}">
                    <a16:creationId xmlns:a16="http://schemas.microsoft.com/office/drawing/2014/main" id="{07478A77-D399-2F8D-7970-45E838A83E05}"/>
                  </a:ext>
                </a:extLst>
              </p:cNvPr>
              <p:cNvSpPr txBox="1">
                <a:spLocks noRot="1" noChangeAspect="1" noMove="1" noResize="1" noEditPoints="1" noAdjustHandles="1" noChangeArrowheads="1" noChangeShapeType="1" noTextEdit="1"/>
              </p:cNvSpPr>
              <p:nvPr/>
            </p:nvSpPr>
            <p:spPr bwMode="auto">
              <a:xfrm>
                <a:off x="5471734" y="1869777"/>
                <a:ext cx="1613562" cy="798185"/>
              </a:xfrm>
              <a:prstGeom prst="rect">
                <a:avLst/>
              </a:prstGeom>
              <a:blipFill>
                <a:blip r:embed="rId6"/>
                <a:stretch>
                  <a:fillRect/>
                </a:stretch>
              </a:blipFill>
              <a:ln>
                <a:noFill/>
              </a:ln>
              <a:effectLst/>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E5734CB-4E1E-6C2B-3588-E5C423230613}"/>
              </a:ext>
            </a:extLst>
          </p:cNvPr>
          <p:cNvSpPr>
            <a:spLocks noGrp="1" noChangeArrowheads="1"/>
          </p:cNvSpPr>
          <p:nvPr>
            <p:ph type="title"/>
          </p:nvPr>
        </p:nvSpPr>
        <p:spPr/>
        <p:txBody>
          <a:bodyPr/>
          <a:lstStyle/>
          <a:p>
            <a:r>
              <a:rPr lang="en-US" altLang="en-US"/>
              <a:t>Jacobian: Singular Configuration - 3R Example</a:t>
            </a:r>
          </a:p>
        </p:txBody>
      </p:sp>
      <p:sp>
        <p:nvSpPr>
          <p:cNvPr id="92163" name="Rectangle 3">
            <a:extLst>
              <a:ext uri="{FF2B5EF4-FFF2-40B4-BE49-F238E27FC236}">
                <a16:creationId xmlns:a16="http://schemas.microsoft.com/office/drawing/2014/main" id="{5EECD18F-AACD-7984-FBE2-023E9B9DBFDC}"/>
              </a:ext>
            </a:extLst>
          </p:cNvPr>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The reduced </a:t>
            </a:r>
            <a:r>
              <a:rPr lang="en-US" altLang="en-US" dirty="0" err="1"/>
              <a:t>Jacbian</a:t>
            </a:r>
            <a:r>
              <a:rPr lang="en-US" altLang="en-US" dirty="0"/>
              <a:t> matrix is singular when it determinate is equal to zero</a:t>
            </a:r>
          </a:p>
          <a:p>
            <a:endParaRPr lang="en-US" altLang="en-US" dirty="0"/>
          </a:p>
          <a:p>
            <a:endParaRPr lang="en-US" altLang="en-US" dirty="0"/>
          </a:p>
          <a:p>
            <a:endParaRPr lang="en-US" altLang="en-US" dirty="0"/>
          </a:p>
          <a:p>
            <a:endParaRPr lang="en-US" altLang="en-US" dirty="0"/>
          </a:p>
          <a:p>
            <a:r>
              <a:rPr lang="en-US" altLang="en-US" dirty="0"/>
              <a:t>The singular condition occur when either of the following are true</a:t>
            </a:r>
          </a:p>
        </p:txBody>
      </p:sp>
      <mc:AlternateContent xmlns:mc="http://schemas.openxmlformats.org/markup-compatibility/2006" xmlns:a14="http://schemas.microsoft.com/office/drawing/2010/main">
        <mc:Choice Requires="a14">
          <p:sp>
            <p:nvSpPr>
              <p:cNvPr id="92164" name="Object 4">
                <a:extLst>
                  <a:ext uri="{FF2B5EF4-FFF2-40B4-BE49-F238E27FC236}">
                    <a16:creationId xmlns:a16="http://schemas.microsoft.com/office/drawing/2014/main" id="{DD900A71-9A16-CDAE-D16B-57323FB5435F}"/>
                  </a:ext>
                </a:extLst>
              </p:cNvPr>
              <p:cNvSpPr txBox="1"/>
              <p:nvPr/>
            </p:nvSpPr>
            <p:spPr bwMode="auto">
              <a:xfrm>
                <a:off x="3787112" y="1437481"/>
                <a:ext cx="5142657" cy="50244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US" sz="2000" i="1" smtClean="0">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𝐽</m:t>
                                  </m:r>
                                </m:e>
                              </m:sPre>
                            </m:e>
                            <m:sub>
                              <m:r>
                                <a:rPr lang="en-US" sz="2000" b="0" i="1" smtClean="0">
                                  <a:solidFill>
                                    <a:srgbClr val="000000"/>
                                  </a:solidFill>
                                  <a:latin typeface="Cambria Math" panose="02040503050406030204" pitchFamily="18" charset="0"/>
                                </a:rPr>
                                <m:t> </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e>
                      </m:d>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oMath>
                  </m:oMathPara>
                </a14:m>
                <a:endParaRPr lang="en-US" sz="2000" dirty="0"/>
              </a:p>
            </p:txBody>
          </p:sp>
        </mc:Choice>
        <mc:Fallback xmlns="">
          <p:sp>
            <p:nvSpPr>
              <p:cNvPr id="92164" name="Object 4">
                <a:extLst>
                  <a:ext uri="{FF2B5EF4-FFF2-40B4-BE49-F238E27FC236}">
                    <a16:creationId xmlns:a16="http://schemas.microsoft.com/office/drawing/2014/main" id="{DD900A71-9A16-CDAE-D16B-57323FB5435F}"/>
                  </a:ext>
                </a:extLst>
              </p:cNvPr>
              <p:cNvSpPr txBox="1">
                <a:spLocks noRot="1" noChangeAspect="1" noMove="1" noResize="1" noEditPoints="1" noAdjustHandles="1" noChangeArrowheads="1" noChangeShapeType="1" noTextEdit="1"/>
              </p:cNvSpPr>
              <p:nvPr/>
            </p:nvSpPr>
            <p:spPr bwMode="auto">
              <a:xfrm>
                <a:off x="3787112" y="1437481"/>
                <a:ext cx="5142657" cy="502446"/>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165" name="Object 5">
                <a:extLst>
                  <a:ext uri="{FF2B5EF4-FFF2-40B4-BE49-F238E27FC236}">
                    <a16:creationId xmlns:a16="http://schemas.microsoft.com/office/drawing/2014/main" id="{A0A09716-8467-338C-38FF-84C20195A319}"/>
                  </a:ext>
                </a:extLst>
              </p:cNvPr>
              <p:cNvSpPr txBox="1"/>
              <p:nvPr/>
            </p:nvSpPr>
            <p:spPr bwMode="auto">
              <a:xfrm>
                <a:off x="3884027" y="2905570"/>
                <a:ext cx="4617280" cy="5984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3=0</m:t>
                      </m:r>
                    </m:oMath>
                  </m:oMathPara>
                </a14:m>
                <a:endParaRPr lang="en-US" sz="2000" dirty="0"/>
              </a:p>
            </p:txBody>
          </p:sp>
        </mc:Choice>
        <mc:Fallback xmlns="">
          <p:sp>
            <p:nvSpPr>
              <p:cNvPr id="92165" name="Object 5">
                <a:extLst>
                  <a:ext uri="{FF2B5EF4-FFF2-40B4-BE49-F238E27FC236}">
                    <a16:creationId xmlns:a16="http://schemas.microsoft.com/office/drawing/2014/main" id="{A0A09716-8467-338C-38FF-84C20195A319}"/>
                  </a:ext>
                </a:extLst>
              </p:cNvPr>
              <p:cNvSpPr txBox="1">
                <a:spLocks noRot="1" noChangeAspect="1" noMove="1" noResize="1" noEditPoints="1" noAdjustHandles="1" noChangeArrowheads="1" noChangeShapeType="1" noTextEdit="1"/>
              </p:cNvSpPr>
              <p:nvPr/>
            </p:nvSpPr>
            <p:spPr bwMode="auto">
              <a:xfrm>
                <a:off x="3884027" y="2905570"/>
                <a:ext cx="4617280" cy="59848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166" name="Object 6">
                <a:extLst>
                  <a:ext uri="{FF2B5EF4-FFF2-40B4-BE49-F238E27FC236}">
                    <a16:creationId xmlns:a16="http://schemas.microsoft.com/office/drawing/2014/main" id="{A58B3F9A-F173-7535-DC6A-AF6FA348B2BE}"/>
                  </a:ext>
                </a:extLst>
              </p:cNvPr>
              <p:cNvSpPr txBox="1"/>
              <p:nvPr/>
            </p:nvSpPr>
            <p:spPr bwMode="auto">
              <a:xfrm>
                <a:off x="4133514" y="4317338"/>
                <a:ext cx="1122979" cy="52114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3=0</m:t>
                      </m:r>
                    </m:oMath>
                  </m:oMathPara>
                </a14:m>
                <a:endParaRPr lang="en-US" sz="2000" dirty="0"/>
              </a:p>
            </p:txBody>
          </p:sp>
        </mc:Choice>
        <mc:Fallback xmlns="">
          <p:sp>
            <p:nvSpPr>
              <p:cNvPr id="92166" name="Object 6">
                <a:extLst>
                  <a:ext uri="{FF2B5EF4-FFF2-40B4-BE49-F238E27FC236}">
                    <a16:creationId xmlns:a16="http://schemas.microsoft.com/office/drawing/2014/main" id="{A58B3F9A-F173-7535-DC6A-AF6FA348B2BE}"/>
                  </a:ext>
                </a:extLst>
              </p:cNvPr>
              <p:cNvSpPr txBox="1">
                <a:spLocks noRot="1" noChangeAspect="1" noMove="1" noResize="1" noEditPoints="1" noAdjustHandles="1" noChangeArrowheads="1" noChangeShapeType="1" noTextEdit="1"/>
              </p:cNvSpPr>
              <p:nvPr/>
            </p:nvSpPr>
            <p:spPr bwMode="auto">
              <a:xfrm>
                <a:off x="4133514" y="4317338"/>
                <a:ext cx="1122979" cy="521144"/>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167" name="Object 7">
                <a:extLst>
                  <a:ext uri="{FF2B5EF4-FFF2-40B4-BE49-F238E27FC236}">
                    <a16:creationId xmlns:a16="http://schemas.microsoft.com/office/drawing/2014/main" id="{0E359FA0-10BB-1740-F0B8-3065BDBFD837}"/>
                  </a:ext>
                </a:extLst>
              </p:cNvPr>
              <p:cNvSpPr txBox="1"/>
              <p:nvPr/>
            </p:nvSpPr>
            <p:spPr bwMode="auto">
              <a:xfrm>
                <a:off x="4133514" y="4970245"/>
                <a:ext cx="2989425" cy="598487"/>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23=0</m:t>
                      </m:r>
                    </m:oMath>
                  </m:oMathPara>
                </a14:m>
                <a:endParaRPr lang="en-US" dirty="0"/>
              </a:p>
            </p:txBody>
          </p:sp>
        </mc:Choice>
        <mc:Fallback xmlns="">
          <p:sp>
            <p:nvSpPr>
              <p:cNvPr id="92167" name="Object 7">
                <a:extLst>
                  <a:ext uri="{FF2B5EF4-FFF2-40B4-BE49-F238E27FC236}">
                    <a16:creationId xmlns:a16="http://schemas.microsoft.com/office/drawing/2014/main" id="{0E359FA0-10BB-1740-F0B8-3065BDBFD837}"/>
                  </a:ext>
                </a:extLst>
              </p:cNvPr>
              <p:cNvSpPr txBox="1">
                <a:spLocks noRot="1" noChangeAspect="1" noMove="1" noResize="1" noEditPoints="1" noAdjustHandles="1" noChangeArrowheads="1" noChangeShapeType="1" noTextEdit="1"/>
              </p:cNvSpPr>
              <p:nvPr/>
            </p:nvSpPr>
            <p:spPr bwMode="auto">
              <a:xfrm>
                <a:off x="4133514" y="4970245"/>
                <a:ext cx="2989425" cy="598487"/>
              </a:xfrm>
              <a:prstGeom prst="rect">
                <a:avLst/>
              </a:prstGeom>
              <a:blipFill>
                <a:blip r:embed="rId6"/>
                <a:stretch>
                  <a:fillRect/>
                </a:stretch>
              </a:blipFill>
              <a:ln>
                <a:noFill/>
              </a:ln>
              <a:effectLst/>
            </p:spPr>
            <p:txBody>
              <a:bodyPr/>
              <a:lstStyle/>
              <a:p>
                <a:r>
                  <a:rPr lang="en-US">
                    <a:noFill/>
                  </a:rPr>
                  <a:t> </a:t>
                </a:r>
              </a:p>
            </p:txBody>
          </p:sp>
        </mc:Fallback>
      </mc:AlternateContent>
      <p:sp>
        <p:nvSpPr>
          <p:cNvPr id="15" name="Footer Placeholder 2">
            <a:extLst>
              <a:ext uri="{FF2B5EF4-FFF2-40B4-BE49-F238E27FC236}">
                <a16:creationId xmlns:a16="http://schemas.microsoft.com/office/drawing/2014/main" id="{DAE37E4D-5D90-0031-EFAA-FD6CEFE2D2B5}"/>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2174" name="Picture 2" descr="http://brand.ucla.edu/wp-content/uploads/2013/08/ucla-logotype-main-11.jpg">
            <a:extLst>
              <a:ext uri="{FF2B5EF4-FFF2-40B4-BE49-F238E27FC236}">
                <a16:creationId xmlns:a16="http://schemas.microsoft.com/office/drawing/2014/main" id="{CE34D4F8-CFCD-6831-8337-9A199C8BE6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BF28BBB-8190-5DB9-E2D3-40249237D74D}"/>
              </a:ext>
            </a:extLst>
          </p:cNvPr>
          <p:cNvSpPr>
            <a:spLocks noGrp="1" noChangeArrowheads="1"/>
          </p:cNvSpPr>
          <p:nvPr>
            <p:ph type="ctrTitle"/>
          </p:nvPr>
        </p:nvSpPr>
        <p:spPr>
          <a:xfrm>
            <a:off x="2209800" y="2286000"/>
            <a:ext cx="7772400" cy="1143000"/>
          </a:xfrm>
        </p:spPr>
        <p:txBody>
          <a:bodyPr/>
          <a:lstStyle/>
          <a:p>
            <a:r>
              <a:rPr lang="en-US" altLang="en-US"/>
              <a:t>Propagation to the Tip of the Tool </a:t>
            </a:r>
          </a:p>
        </p:txBody>
      </p:sp>
      <p:sp>
        <p:nvSpPr>
          <p:cNvPr id="22531" name="Rectangle 3">
            <a:extLst>
              <a:ext uri="{FF2B5EF4-FFF2-40B4-BE49-F238E27FC236}">
                <a16:creationId xmlns:a16="http://schemas.microsoft.com/office/drawing/2014/main" id="{B8F485D7-2A17-9775-C730-3C251F8D3B28}"/>
              </a:ext>
            </a:extLst>
          </p:cNvPr>
          <p:cNvSpPr>
            <a:spLocks noGrp="1" noChangeArrowheads="1"/>
          </p:cNvSpPr>
          <p:nvPr>
            <p:ph type="subTitle" idx="1"/>
          </p:nvPr>
        </p:nvSpPr>
        <p:spPr/>
        <p:txBody>
          <a:bodyPr/>
          <a:lstStyle/>
          <a:p>
            <a:r>
              <a:rPr lang="en-US" altLang="en-US"/>
              <a:t>Problem Defenition </a:t>
            </a:r>
          </a:p>
        </p:txBody>
      </p:sp>
      <p:sp>
        <p:nvSpPr>
          <p:cNvPr id="7" name="Footer Placeholder 2">
            <a:extLst>
              <a:ext uri="{FF2B5EF4-FFF2-40B4-BE49-F238E27FC236}">
                <a16:creationId xmlns:a16="http://schemas.microsoft.com/office/drawing/2014/main" id="{0E331650-DF4C-CDAF-E65C-5D3E1F64C43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2533" name="Picture 2" descr="http://brand.ucla.edu/wp-content/uploads/2013/08/ucla-logotype-main-11.jpg">
            <a:extLst>
              <a:ext uri="{FF2B5EF4-FFF2-40B4-BE49-F238E27FC236}">
                <a16:creationId xmlns:a16="http://schemas.microsoft.com/office/drawing/2014/main" id="{114E7849-880A-FFE3-9799-F1132D19E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59E0A3B-3F5F-B63A-9AA7-9FD6832DDFD0}"/>
              </a:ext>
            </a:extLst>
          </p:cNvPr>
          <p:cNvSpPr>
            <a:spLocks noGrp="1" noChangeArrowheads="1"/>
          </p:cNvSpPr>
          <p:nvPr>
            <p:ph type="title"/>
          </p:nvPr>
        </p:nvSpPr>
        <p:spPr/>
        <p:txBody>
          <a:bodyPr/>
          <a:lstStyle/>
          <a:p>
            <a:r>
              <a:rPr lang="en-US" altLang="en-US"/>
              <a:t>Jacobian: Singular Configuration - 3R Example</a:t>
            </a:r>
          </a:p>
        </p:txBody>
      </p:sp>
      <p:sp>
        <p:nvSpPr>
          <p:cNvPr id="94211" name="Rectangle 3">
            <a:extLst>
              <a:ext uri="{FF2B5EF4-FFF2-40B4-BE49-F238E27FC236}">
                <a16:creationId xmlns:a16="http://schemas.microsoft.com/office/drawing/2014/main" id="{E0952249-0CF1-E7F2-533B-D2BA6D16F904}"/>
              </a:ext>
            </a:extLst>
          </p:cNvPr>
          <p:cNvSpPr>
            <a:spLocks noGrp="1" noChangeArrowheads="1"/>
          </p:cNvSpPr>
          <p:nvPr>
            <p:ph type="body" idx="1"/>
          </p:nvPr>
        </p:nvSpPr>
        <p:spPr>
          <a:xfrm>
            <a:off x="971878" y="1371600"/>
            <a:ext cx="5395586" cy="4724400"/>
          </a:xfrm>
        </p:spPr>
        <p:txBody>
          <a:bodyPr/>
          <a:lstStyle/>
          <a:p>
            <a:r>
              <a:rPr lang="en-US" altLang="en-US" dirty="0"/>
              <a:t>Case 1:</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The first row of the Jacobian is zero</a:t>
            </a:r>
          </a:p>
          <a:p>
            <a:r>
              <a:rPr lang="en-US" altLang="en-US" dirty="0"/>
              <a:t>The 3R robot is loosing one DOF. </a:t>
            </a:r>
          </a:p>
          <a:p>
            <a:r>
              <a:rPr lang="en-US" altLang="en-US" dirty="0"/>
              <a:t>The robot can no longer move along the X-axis of frame {4} </a:t>
            </a:r>
          </a:p>
        </p:txBody>
      </p:sp>
      <mc:AlternateContent xmlns:mc="http://schemas.openxmlformats.org/markup-compatibility/2006" xmlns:a14="http://schemas.microsoft.com/office/drawing/2010/main">
        <mc:Choice Requires="a14">
          <p:sp>
            <p:nvSpPr>
              <p:cNvPr id="94212" name="Object 4">
                <a:extLst>
                  <a:ext uri="{FF2B5EF4-FFF2-40B4-BE49-F238E27FC236}">
                    <a16:creationId xmlns:a16="http://schemas.microsoft.com/office/drawing/2014/main" id="{EB6BF7C7-8F60-EF35-5592-EC78D1FA9BF2}"/>
                  </a:ext>
                </a:extLst>
              </p:cNvPr>
              <p:cNvSpPr txBox="1"/>
              <p:nvPr/>
            </p:nvSpPr>
            <p:spPr bwMode="auto">
              <a:xfrm>
                <a:off x="3423315" y="1412875"/>
                <a:ext cx="834360" cy="476258"/>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3=0</m:t>
                      </m:r>
                    </m:oMath>
                  </m:oMathPara>
                </a14:m>
                <a:endParaRPr lang="en-US" sz="2000" dirty="0"/>
              </a:p>
            </p:txBody>
          </p:sp>
        </mc:Choice>
        <mc:Fallback xmlns="">
          <p:sp>
            <p:nvSpPr>
              <p:cNvPr id="94212" name="Object 4">
                <a:extLst>
                  <a:ext uri="{FF2B5EF4-FFF2-40B4-BE49-F238E27FC236}">
                    <a16:creationId xmlns:a16="http://schemas.microsoft.com/office/drawing/2014/main" id="{EB6BF7C7-8F60-EF35-5592-EC78D1FA9BF2}"/>
                  </a:ext>
                </a:extLst>
              </p:cNvPr>
              <p:cNvSpPr txBox="1">
                <a:spLocks noRot="1" noChangeAspect="1" noMove="1" noResize="1" noEditPoints="1" noAdjustHandles="1" noChangeArrowheads="1" noChangeShapeType="1" noTextEdit="1"/>
              </p:cNvSpPr>
              <p:nvPr/>
            </p:nvSpPr>
            <p:spPr bwMode="auto">
              <a:xfrm>
                <a:off x="3423315" y="1412875"/>
                <a:ext cx="834360" cy="476258"/>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213" name="Object 5">
                <a:extLst>
                  <a:ext uri="{FF2B5EF4-FFF2-40B4-BE49-F238E27FC236}">
                    <a16:creationId xmlns:a16="http://schemas.microsoft.com/office/drawing/2014/main" id="{0D4CEE92-BB13-63F1-365F-6F48FEC35A16}"/>
                  </a:ext>
                </a:extLst>
              </p:cNvPr>
              <p:cNvSpPr txBox="1"/>
              <p:nvPr/>
            </p:nvSpPr>
            <p:spPr bwMode="auto">
              <a:xfrm>
                <a:off x="2374331" y="2043114"/>
                <a:ext cx="2617682" cy="82391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3=0⇒</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0</m:t>
                                    </m:r>
                                  </m:e>
                                  <m:sup>
                                    <m:r>
                                      <a:rPr lang="en-US" sz="2000" i="1">
                                        <a:solidFill>
                                          <a:srgbClr val="000000"/>
                                        </a:solidFill>
                                        <a:latin typeface="Cambria Math" panose="02040503050406030204" pitchFamily="18" charset="0"/>
                                      </a:rPr>
                                      <m:t>𝑜</m:t>
                                    </m:r>
                                  </m:sup>
                                </m:sSup>
                              </m:e>
                            </m:mr>
                            <m:m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=18</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0</m:t>
                                    </m:r>
                                  </m:e>
                                  <m:sup>
                                    <m:r>
                                      <a:rPr lang="en-US" sz="2000" i="1">
                                        <a:solidFill>
                                          <a:srgbClr val="000000"/>
                                        </a:solidFill>
                                        <a:latin typeface="Cambria Math" panose="02040503050406030204" pitchFamily="18" charset="0"/>
                                      </a:rPr>
                                      <m:t>𝑜</m:t>
                                    </m:r>
                                  </m:sup>
                                </m:sSup>
                              </m:e>
                            </m:mr>
                          </m:m>
                        </m:e>
                      </m:d>
                    </m:oMath>
                  </m:oMathPara>
                </a14:m>
                <a:endParaRPr lang="en-US" sz="2000" dirty="0"/>
              </a:p>
            </p:txBody>
          </p:sp>
        </mc:Choice>
        <mc:Fallback xmlns="">
          <p:sp>
            <p:nvSpPr>
              <p:cNvPr id="94213" name="Object 5">
                <a:extLst>
                  <a:ext uri="{FF2B5EF4-FFF2-40B4-BE49-F238E27FC236}">
                    <a16:creationId xmlns:a16="http://schemas.microsoft.com/office/drawing/2014/main" id="{0D4CEE92-BB13-63F1-365F-6F48FEC35A16}"/>
                  </a:ext>
                </a:extLst>
              </p:cNvPr>
              <p:cNvSpPr txBox="1">
                <a:spLocks noRot="1" noChangeAspect="1" noMove="1" noResize="1" noEditPoints="1" noAdjustHandles="1" noChangeArrowheads="1" noChangeShapeType="1" noTextEdit="1"/>
              </p:cNvSpPr>
              <p:nvPr/>
            </p:nvSpPr>
            <p:spPr bwMode="auto">
              <a:xfrm>
                <a:off x="2374331" y="2043114"/>
                <a:ext cx="2617682" cy="823914"/>
              </a:xfrm>
              <a:prstGeom prst="rect">
                <a:avLst/>
              </a:prstGeom>
              <a:blipFill>
                <a:blip r:embed="rId4"/>
                <a:stretch>
                  <a:fillRect/>
                </a:stretch>
              </a:blipFill>
              <a:ln>
                <a:noFill/>
              </a:ln>
              <a:effectLst/>
            </p:spPr>
            <p:txBody>
              <a:bodyPr/>
              <a:lstStyle/>
              <a:p>
                <a:r>
                  <a:rPr lang="en-US">
                    <a:noFill/>
                  </a:rPr>
                  <a:t> </a:t>
                </a:r>
              </a:p>
            </p:txBody>
          </p:sp>
        </mc:Fallback>
      </mc:AlternateContent>
      <p:pic>
        <p:nvPicPr>
          <p:cNvPr id="94214" name="Picture 6" descr="F:\Users\JR\Projects\EE543\Figs_Craig\Fig_3.29.tif">
            <a:extLst>
              <a:ext uri="{FF2B5EF4-FFF2-40B4-BE49-F238E27FC236}">
                <a16:creationId xmlns:a16="http://schemas.microsoft.com/office/drawing/2014/main" id="{75D24210-8A7C-8CCD-F0F2-81938E38D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9968" y="2043114"/>
            <a:ext cx="3298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4215" name="Object 7">
                <a:extLst>
                  <a:ext uri="{FF2B5EF4-FFF2-40B4-BE49-F238E27FC236}">
                    <a16:creationId xmlns:a16="http://schemas.microsoft.com/office/drawing/2014/main" id="{5FF96CB3-14C8-21DF-4245-32088E8A01D0}"/>
                  </a:ext>
                </a:extLst>
              </p:cNvPr>
              <p:cNvSpPr txBox="1"/>
              <p:nvPr/>
            </p:nvSpPr>
            <p:spPr bwMode="auto">
              <a:xfrm>
                <a:off x="1352550" y="3167510"/>
                <a:ext cx="5730875" cy="126563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𝐽</m:t>
                              </m:r>
                            </m:e>
                          </m:sPre>
                        </m:e>
                        <m:sub>
                          <m:r>
                            <a:rPr lang="en-US" sz="2000" b="0" i="1" smtClean="0">
                              <a:solidFill>
                                <a:srgbClr val="000000"/>
                              </a:solidFill>
                              <a:latin typeface="Cambria Math" panose="02040503050406030204" pitchFamily="18" charset="0"/>
                            </a:rPr>
                            <m:t> </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mr>
                          </m:m>
                        </m:e>
                      </m:d>
                    </m:oMath>
                  </m:oMathPara>
                </a14:m>
                <a:endParaRPr lang="en-US" sz="2000" dirty="0"/>
              </a:p>
            </p:txBody>
          </p:sp>
        </mc:Choice>
        <mc:Fallback xmlns="">
          <p:sp>
            <p:nvSpPr>
              <p:cNvPr id="94215" name="Object 7">
                <a:extLst>
                  <a:ext uri="{FF2B5EF4-FFF2-40B4-BE49-F238E27FC236}">
                    <a16:creationId xmlns:a16="http://schemas.microsoft.com/office/drawing/2014/main" id="{5FF96CB3-14C8-21DF-4245-32088E8A01D0}"/>
                  </a:ext>
                </a:extLst>
              </p:cNvPr>
              <p:cNvSpPr txBox="1">
                <a:spLocks noRot="1" noChangeAspect="1" noMove="1" noResize="1" noEditPoints="1" noAdjustHandles="1" noChangeArrowheads="1" noChangeShapeType="1" noTextEdit="1"/>
              </p:cNvSpPr>
              <p:nvPr/>
            </p:nvSpPr>
            <p:spPr bwMode="auto">
              <a:xfrm>
                <a:off x="1352550" y="3167510"/>
                <a:ext cx="5730875" cy="1265635"/>
              </a:xfrm>
              <a:prstGeom prst="rect">
                <a:avLst/>
              </a:prstGeom>
              <a:blipFill>
                <a:blip r:embed="rId6"/>
                <a:stretch>
                  <a:fillRect/>
                </a:stretch>
              </a:blipFill>
              <a:ln>
                <a:noFill/>
              </a:ln>
              <a:effectLst/>
            </p:spPr>
            <p:txBody>
              <a:bodyPr/>
              <a:lstStyle/>
              <a:p>
                <a:r>
                  <a:rPr lang="en-US">
                    <a:noFill/>
                  </a:rPr>
                  <a:t> </a:t>
                </a:r>
              </a:p>
            </p:txBody>
          </p:sp>
        </mc:Fallback>
      </mc:AlternateContent>
      <p:sp>
        <p:nvSpPr>
          <p:cNvPr id="18" name="Footer Placeholder 2">
            <a:extLst>
              <a:ext uri="{FF2B5EF4-FFF2-40B4-BE49-F238E27FC236}">
                <a16:creationId xmlns:a16="http://schemas.microsoft.com/office/drawing/2014/main" id="{5E42CFC7-2226-037B-EDC1-E8727B403E6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4225" name="Picture 2" descr="http://brand.ucla.edu/wp-content/uploads/2013/08/ucla-logotype-main-11.jpg">
            <a:extLst>
              <a:ext uri="{FF2B5EF4-FFF2-40B4-BE49-F238E27FC236}">
                <a16:creationId xmlns:a16="http://schemas.microsoft.com/office/drawing/2014/main" id="{E1ABA43F-0CCD-5C43-7A05-6CE85E7B27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26259FC-F406-D2A3-0552-24AADF4C13FA}"/>
              </a:ext>
            </a:extLst>
          </p:cNvPr>
          <p:cNvSpPr>
            <a:spLocks noGrp="1" noChangeArrowheads="1"/>
          </p:cNvSpPr>
          <p:nvPr>
            <p:ph type="title"/>
          </p:nvPr>
        </p:nvSpPr>
        <p:spPr/>
        <p:txBody>
          <a:bodyPr/>
          <a:lstStyle/>
          <a:p>
            <a:r>
              <a:rPr lang="en-US" altLang="en-US"/>
              <a:t>Jacobian: Singular Configuration - 3R Example</a:t>
            </a:r>
          </a:p>
        </p:txBody>
      </p:sp>
      <p:sp>
        <p:nvSpPr>
          <p:cNvPr id="96259" name="Rectangle 3">
            <a:extLst>
              <a:ext uri="{FF2B5EF4-FFF2-40B4-BE49-F238E27FC236}">
                <a16:creationId xmlns:a16="http://schemas.microsoft.com/office/drawing/2014/main" id="{4D6FC0E1-B0CA-DD14-2BED-1880543DA4B3}"/>
              </a:ext>
            </a:extLst>
          </p:cNvPr>
          <p:cNvSpPr>
            <a:spLocks noGrp="1" noChangeArrowheads="1"/>
          </p:cNvSpPr>
          <p:nvPr>
            <p:ph type="body" idx="1"/>
          </p:nvPr>
        </p:nvSpPr>
        <p:spPr>
          <a:xfrm>
            <a:off x="966652" y="1371600"/>
            <a:ext cx="5129348" cy="4724400"/>
          </a:xfrm>
        </p:spPr>
        <p:txBody>
          <a:bodyPr/>
          <a:lstStyle/>
          <a:p>
            <a:r>
              <a:rPr lang="en-US" altLang="en-US" dirty="0"/>
              <a:t>Case 2:</a:t>
            </a:r>
          </a:p>
          <a:p>
            <a:endParaRPr lang="en-US" altLang="en-US" dirty="0"/>
          </a:p>
          <a:p>
            <a:endParaRPr lang="en-US" altLang="en-US" dirty="0"/>
          </a:p>
          <a:p>
            <a:endParaRPr lang="en-US" altLang="en-US" dirty="0"/>
          </a:p>
          <a:p>
            <a:r>
              <a:rPr lang="en-US" altLang="en-US" dirty="0"/>
              <a:t>Occur only if</a:t>
            </a:r>
          </a:p>
          <a:p>
            <a:endParaRPr lang="en-US" altLang="en-US" dirty="0"/>
          </a:p>
          <a:p>
            <a:endParaRPr lang="en-US" altLang="en-US" dirty="0"/>
          </a:p>
          <a:p>
            <a:endParaRPr lang="en-US" altLang="en-US" dirty="0"/>
          </a:p>
          <a:p>
            <a:endParaRPr lang="en-US" altLang="en-US" dirty="0"/>
          </a:p>
          <a:p>
            <a:r>
              <a:rPr lang="en-US" altLang="en-US" dirty="0"/>
              <a:t>The third row of the Jacobian is zero</a:t>
            </a:r>
          </a:p>
          <a:p>
            <a:r>
              <a:rPr lang="en-US" altLang="en-US" dirty="0"/>
              <a:t>The origin of frame {4} intersects the Z-axis of frame {1}</a:t>
            </a:r>
          </a:p>
          <a:p>
            <a:r>
              <a:rPr lang="en-US" altLang="en-US" dirty="0"/>
              <a:t>The 3R robot is loosing one DOF. </a:t>
            </a:r>
          </a:p>
          <a:p>
            <a:r>
              <a:rPr lang="en-US" altLang="en-US" dirty="0"/>
              <a:t>The robot can no longer move along the Z-axis of frame {4} </a:t>
            </a:r>
          </a:p>
          <a:p>
            <a:endParaRPr lang="en-US" altLang="en-US" dirty="0"/>
          </a:p>
        </p:txBody>
      </p:sp>
      <p:pic>
        <p:nvPicPr>
          <p:cNvPr id="96260" name="Picture 6" descr="F:\Users\JR\Projects\EE543\Figs_Craig\Fig_3.29.tif">
            <a:extLst>
              <a:ext uri="{FF2B5EF4-FFF2-40B4-BE49-F238E27FC236}">
                <a16:creationId xmlns:a16="http://schemas.microsoft.com/office/drawing/2014/main" id="{3A77452F-A160-107C-B612-076ED12C0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637" y="1905000"/>
            <a:ext cx="32988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6261" name="Object 0">
                <a:extLst>
                  <a:ext uri="{FF2B5EF4-FFF2-40B4-BE49-F238E27FC236}">
                    <a16:creationId xmlns:a16="http://schemas.microsoft.com/office/drawing/2014/main" id="{B0672AA0-D10D-C66D-6778-461B9A3650B7}"/>
                  </a:ext>
                </a:extLst>
              </p:cNvPr>
              <p:cNvSpPr txBox="1"/>
              <p:nvPr/>
            </p:nvSpPr>
            <p:spPr bwMode="auto">
              <a:xfrm>
                <a:off x="2348119" y="1356424"/>
                <a:ext cx="3279361" cy="57963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23=0</m:t>
                      </m:r>
                    </m:oMath>
                  </m:oMathPara>
                </a14:m>
                <a:endParaRPr lang="en-US" sz="2000" dirty="0"/>
              </a:p>
            </p:txBody>
          </p:sp>
        </mc:Choice>
        <mc:Fallback xmlns="">
          <p:sp>
            <p:nvSpPr>
              <p:cNvPr id="96261" name="Object 0">
                <a:extLst>
                  <a:ext uri="{FF2B5EF4-FFF2-40B4-BE49-F238E27FC236}">
                    <a16:creationId xmlns:a16="http://schemas.microsoft.com/office/drawing/2014/main" id="{B0672AA0-D10D-C66D-6778-461B9A3650B7}"/>
                  </a:ext>
                </a:extLst>
              </p:cNvPr>
              <p:cNvSpPr txBox="1">
                <a:spLocks noRot="1" noChangeAspect="1" noMove="1" noResize="1" noEditPoints="1" noAdjustHandles="1" noChangeArrowheads="1" noChangeShapeType="1" noTextEdit="1"/>
              </p:cNvSpPr>
              <p:nvPr/>
            </p:nvSpPr>
            <p:spPr bwMode="auto">
              <a:xfrm>
                <a:off x="2348119" y="1356424"/>
                <a:ext cx="3279361" cy="579639"/>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262" name="Object 1">
                <a:extLst>
                  <a:ext uri="{FF2B5EF4-FFF2-40B4-BE49-F238E27FC236}">
                    <a16:creationId xmlns:a16="http://schemas.microsoft.com/office/drawing/2014/main" id="{E0B142A6-BC9A-1867-30D4-42FDD9854702}"/>
                  </a:ext>
                </a:extLst>
              </p:cNvPr>
              <p:cNvSpPr txBox="1"/>
              <p:nvPr/>
            </p:nvSpPr>
            <p:spPr bwMode="auto">
              <a:xfrm>
                <a:off x="1172695" y="2995151"/>
                <a:ext cx="6090585" cy="159317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𝐽</m:t>
                              </m:r>
                            </m:e>
                          </m:sPre>
                        </m:e>
                        <m:sub>
                          <m:r>
                            <a:rPr lang="en-US" sz="2000" b="0" i="1" smtClean="0">
                              <a:solidFill>
                                <a:srgbClr val="000000"/>
                              </a:solidFill>
                              <a:latin typeface="Cambria Math" panose="02040503050406030204" pitchFamily="18" charset="0"/>
                            </a:rPr>
                            <m:t> </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mr>
                          </m:m>
                        </m:e>
                      </m:d>
                    </m:oMath>
                  </m:oMathPara>
                </a14:m>
                <a:endParaRPr lang="en-US" sz="2000" dirty="0"/>
              </a:p>
            </p:txBody>
          </p:sp>
        </mc:Choice>
        <mc:Fallback xmlns="">
          <p:sp>
            <p:nvSpPr>
              <p:cNvPr id="96262" name="Object 1">
                <a:extLst>
                  <a:ext uri="{FF2B5EF4-FFF2-40B4-BE49-F238E27FC236}">
                    <a16:creationId xmlns:a16="http://schemas.microsoft.com/office/drawing/2014/main" id="{E0B142A6-BC9A-1867-30D4-42FDD9854702}"/>
                  </a:ext>
                </a:extLst>
              </p:cNvPr>
              <p:cNvSpPr txBox="1">
                <a:spLocks noRot="1" noChangeAspect="1" noMove="1" noResize="1" noEditPoints="1" noAdjustHandles="1" noChangeArrowheads="1" noChangeShapeType="1" noTextEdit="1"/>
              </p:cNvSpPr>
              <p:nvPr/>
            </p:nvSpPr>
            <p:spPr bwMode="auto">
              <a:xfrm>
                <a:off x="1172695" y="2995151"/>
                <a:ext cx="6090585" cy="1593174"/>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263" name="Object 2">
                <a:extLst>
                  <a:ext uri="{FF2B5EF4-FFF2-40B4-BE49-F238E27FC236}">
                    <a16:creationId xmlns:a16="http://schemas.microsoft.com/office/drawing/2014/main" id="{C3B119EA-E47D-434D-3613-614D49E43D69}"/>
                  </a:ext>
                </a:extLst>
              </p:cNvPr>
              <p:cNvSpPr txBox="1"/>
              <p:nvPr/>
            </p:nvSpPr>
            <p:spPr bwMode="auto">
              <a:xfrm>
                <a:off x="2844392" y="2484452"/>
                <a:ext cx="1838528" cy="59619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oMath>
                  </m:oMathPara>
                </a14:m>
                <a:endParaRPr lang="en-US" sz="2000" dirty="0"/>
              </a:p>
            </p:txBody>
          </p:sp>
        </mc:Choice>
        <mc:Fallback xmlns="">
          <p:sp>
            <p:nvSpPr>
              <p:cNvPr id="96263" name="Object 2">
                <a:extLst>
                  <a:ext uri="{FF2B5EF4-FFF2-40B4-BE49-F238E27FC236}">
                    <a16:creationId xmlns:a16="http://schemas.microsoft.com/office/drawing/2014/main" id="{C3B119EA-E47D-434D-3613-614D49E43D69}"/>
                  </a:ext>
                </a:extLst>
              </p:cNvPr>
              <p:cNvSpPr txBox="1">
                <a:spLocks noRot="1" noChangeAspect="1" noMove="1" noResize="1" noEditPoints="1" noAdjustHandles="1" noChangeArrowheads="1" noChangeShapeType="1" noTextEdit="1"/>
              </p:cNvSpPr>
              <p:nvPr/>
            </p:nvSpPr>
            <p:spPr bwMode="auto">
              <a:xfrm>
                <a:off x="2844392" y="2484452"/>
                <a:ext cx="1838528" cy="596199"/>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264" name="Object 3">
                <a:extLst>
                  <a:ext uri="{FF2B5EF4-FFF2-40B4-BE49-F238E27FC236}">
                    <a16:creationId xmlns:a16="http://schemas.microsoft.com/office/drawing/2014/main" id="{C8FC01CE-3153-5B73-6D31-D727C89DFCC6}"/>
                  </a:ext>
                </a:extLst>
              </p:cNvPr>
              <p:cNvSpPr txBox="1"/>
              <p:nvPr/>
            </p:nvSpPr>
            <p:spPr bwMode="auto">
              <a:xfrm>
                <a:off x="2433997" y="1859667"/>
                <a:ext cx="2773004" cy="57963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oMath>
                  </m:oMathPara>
                </a14:m>
                <a:endParaRPr lang="en-US" sz="2000" dirty="0"/>
              </a:p>
            </p:txBody>
          </p:sp>
        </mc:Choice>
        <mc:Fallback xmlns="">
          <p:sp>
            <p:nvSpPr>
              <p:cNvPr id="96264" name="Object 3">
                <a:extLst>
                  <a:ext uri="{FF2B5EF4-FFF2-40B4-BE49-F238E27FC236}">
                    <a16:creationId xmlns:a16="http://schemas.microsoft.com/office/drawing/2014/main" id="{C8FC01CE-3153-5B73-6D31-D727C89DFCC6}"/>
                  </a:ext>
                </a:extLst>
              </p:cNvPr>
              <p:cNvSpPr txBox="1">
                <a:spLocks noRot="1" noChangeAspect="1" noMove="1" noResize="1" noEditPoints="1" noAdjustHandles="1" noChangeArrowheads="1" noChangeShapeType="1" noTextEdit="1"/>
              </p:cNvSpPr>
              <p:nvPr/>
            </p:nvSpPr>
            <p:spPr bwMode="auto">
              <a:xfrm>
                <a:off x="2433997" y="1859667"/>
                <a:ext cx="2773004" cy="579639"/>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35853" name="Ink 13">
                <a:extLst>
                  <a:ext uri="{FF2B5EF4-FFF2-40B4-BE49-F238E27FC236}">
                    <a16:creationId xmlns:a16="http://schemas.microsoft.com/office/drawing/2014/main" id="{45B0BB7B-8C81-BE83-B57D-D1C9AE31A1F8}"/>
                  </a:ext>
                </a:extLst>
              </p14:cNvPr>
              <p14:cNvContentPartPr>
                <a14:cpLocks xmlns:a14="http://schemas.microsoft.com/office/drawing/2010/main" noRot="1" noChangeAspect="1" noEditPoints="1" noChangeArrowheads="1" noChangeShapeType="1"/>
              </p14:cNvContentPartPr>
              <p14:nvPr/>
            </p14:nvContentPartPr>
            <p14:xfrm>
              <a:off x="8073919" y="1792289"/>
              <a:ext cx="1798638" cy="1292225"/>
            </p14:xfrm>
          </p:contentPart>
        </mc:Choice>
        <mc:Fallback xmlns="">
          <p:pic>
            <p:nvPicPr>
              <p:cNvPr id="35853" name="Ink 13">
                <a:extLst>
                  <a:ext uri="{FF2B5EF4-FFF2-40B4-BE49-F238E27FC236}">
                    <a16:creationId xmlns:a16="http://schemas.microsoft.com/office/drawing/2014/main" id="{45B0BB7B-8C81-BE83-B57D-D1C9AE31A1F8}"/>
                  </a:ext>
                </a:extLst>
              </p:cNvPr>
              <p:cNvPicPr>
                <a:picLocks noRot="1" noChangeAspect="1" noEditPoints="1" noChangeArrowheads="1" noChangeShapeType="1"/>
              </p:cNvPicPr>
              <p:nvPr/>
            </p:nvPicPr>
            <p:blipFill>
              <a:blip r:embed="rId9"/>
              <a:stretch>
                <a:fillRect/>
              </a:stretch>
            </p:blipFill>
            <p:spPr>
              <a:xfrm>
                <a:off x="8064560" y="1782930"/>
                <a:ext cx="1817355" cy="13109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5854" name="Ink 14">
                <a:extLst>
                  <a:ext uri="{FF2B5EF4-FFF2-40B4-BE49-F238E27FC236}">
                    <a16:creationId xmlns:a16="http://schemas.microsoft.com/office/drawing/2014/main" id="{B13EE2F5-B8F9-FF61-7B4F-9690587DEDF4}"/>
                  </a:ext>
                </a:extLst>
              </p14:cNvPr>
              <p14:cNvContentPartPr>
                <a14:cpLocks xmlns:a14="http://schemas.microsoft.com/office/drawing/2010/main" noRot="1" noChangeAspect="1" noEditPoints="1" noChangeArrowheads="1" noChangeShapeType="1"/>
              </p14:cNvContentPartPr>
              <p14:nvPr/>
            </p14:nvContentPartPr>
            <p14:xfrm>
              <a:off x="9234382" y="1139827"/>
              <a:ext cx="812800" cy="1938337"/>
            </p14:xfrm>
          </p:contentPart>
        </mc:Choice>
        <mc:Fallback xmlns="">
          <p:pic>
            <p:nvPicPr>
              <p:cNvPr id="35854" name="Ink 14">
                <a:extLst>
                  <a:ext uri="{FF2B5EF4-FFF2-40B4-BE49-F238E27FC236}">
                    <a16:creationId xmlns:a16="http://schemas.microsoft.com/office/drawing/2014/main" id="{B13EE2F5-B8F9-FF61-7B4F-9690587DEDF4}"/>
                  </a:ext>
                </a:extLst>
              </p:cNvPr>
              <p:cNvPicPr>
                <a:picLocks noRot="1" noChangeAspect="1" noEditPoints="1" noChangeArrowheads="1" noChangeShapeType="1"/>
              </p:cNvPicPr>
              <p:nvPr/>
            </p:nvPicPr>
            <p:blipFill>
              <a:blip r:embed="rId11"/>
              <a:stretch>
                <a:fillRect/>
              </a:stretch>
            </p:blipFill>
            <p:spPr>
              <a:xfrm>
                <a:off x="9225023" y="1130467"/>
                <a:ext cx="831518" cy="195705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855" name="Ink 15">
                <a:extLst>
                  <a:ext uri="{FF2B5EF4-FFF2-40B4-BE49-F238E27FC236}">
                    <a16:creationId xmlns:a16="http://schemas.microsoft.com/office/drawing/2014/main" id="{07D63CB2-DFB9-CB7C-AB8A-03865E71EFCE}"/>
                  </a:ext>
                </a:extLst>
              </p14:cNvPr>
              <p14:cNvContentPartPr>
                <a14:cpLocks xmlns:a14="http://schemas.microsoft.com/office/drawing/2010/main" noRot="1" noChangeAspect="1" noEditPoints="1" noChangeArrowheads="1" noChangeShapeType="1"/>
              </p14:cNvContentPartPr>
              <p14:nvPr/>
            </p14:nvContentPartPr>
            <p14:xfrm>
              <a:off x="9362970" y="3433763"/>
              <a:ext cx="1184275" cy="3175000"/>
            </p14:xfrm>
          </p:contentPart>
        </mc:Choice>
        <mc:Fallback xmlns="">
          <p:pic>
            <p:nvPicPr>
              <p:cNvPr id="35855" name="Ink 15">
                <a:extLst>
                  <a:ext uri="{FF2B5EF4-FFF2-40B4-BE49-F238E27FC236}">
                    <a16:creationId xmlns:a16="http://schemas.microsoft.com/office/drawing/2014/main" id="{07D63CB2-DFB9-CB7C-AB8A-03865E71EFCE}"/>
                  </a:ext>
                </a:extLst>
              </p:cNvPr>
              <p:cNvPicPr>
                <a:picLocks noRot="1" noChangeAspect="1" noEditPoints="1" noChangeArrowheads="1" noChangeShapeType="1"/>
              </p:cNvPicPr>
              <p:nvPr/>
            </p:nvPicPr>
            <p:blipFill>
              <a:blip r:embed="rId13"/>
              <a:stretch>
                <a:fillRect/>
              </a:stretch>
            </p:blipFill>
            <p:spPr>
              <a:xfrm>
                <a:off x="9353611" y="3424403"/>
                <a:ext cx="1202993" cy="319372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856" name="Ink 16">
                <a:extLst>
                  <a:ext uri="{FF2B5EF4-FFF2-40B4-BE49-F238E27FC236}">
                    <a16:creationId xmlns:a16="http://schemas.microsoft.com/office/drawing/2014/main" id="{E9EE309E-B5E7-764F-798E-EA9CECC84CF3}"/>
                  </a:ext>
                </a:extLst>
              </p14:cNvPr>
              <p14:cNvContentPartPr>
                <a14:cpLocks xmlns:a14="http://schemas.microsoft.com/office/drawing/2010/main" noRot="1" noChangeAspect="1" noEditPoints="1" noChangeArrowheads="1" noChangeShapeType="1"/>
              </p14:cNvContentPartPr>
              <p14:nvPr/>
            </p14:nvContentPartPr>
            <p14:xfrm>
              <a:off x="7481782" y="5640388"/>
              <a:ext cx="1814512" cy="184150"/>
            </p14:xfrm>
          </p:contentPart>
        </mc:Choice>
        <mc:Fallback xmlns="">
          <p:pic>
            <p:nvPicPr>
              <p:cNvPr id="35856" name="Ink 16">
                <a:extLst>
                  <a:ext uri="{FF2B5EF4-FFF2-40B4-BE49-F238E27FC236}">
                    <a16:creationId xmlns:a16="http://schemas.microsoft.com/office/drawing/2014/main" id="{E9EE309E-B5E7-764F-798E-EA9CECC84CF3}"/>
                  </a:ext>
                </a:extLst>
              </p:cNvPr>
              <p:cNvPicPr>
                <a:picLocks noRot="1" noChangeAspect="1" noEditPoints="1" noChangeArrowheads="1" noChangeShapeType="1"/>
              </p:cNvPicPr>
              <p:nvPr/>
            </p:nvPicPr>
            <p:blipFill>
              <a:blip r:embed="rId15"/>
              <a:stretch>
                <a:fillRect/>
              </a:stretch>
            </p:blipFill>
            <p:spPr>
              <a:xfrm>
                <a:off x="7472421" y="5631037"/>
                <a:ext cx="1833233" cy="202853"/>
              </a:xfrm>
              <a:prstGeom prst="rect">
                <a:avLst/>
              </a:prstGeom>
            </p:spPr>
          </p:pic>
        </mc:Fallback>
      </mc:AlternateContent>
      <p:sp>
        <p:nvSpPr>
          <p:cNvPr id="17" name="Footer Placeholder 2">
            <a:extLst>
              <a:ext uri="{FF2B5EF4-FFF2-40B4-BE49-F238E27FC236}">
                <a16:creationId xmlns:a16="http://schemas.microsoft.com/office/drawing/2014/main" id="{BCCFA685-3DAD-228C-A612-3A23AE8D157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6272" name="Picture 2" descr="http://brand.ucla.edu/wp-content/uploads/2013/08/ucla-logotype-main-11.jpg">
            <a:extLst>
              <a:ext uri="{FF2B5EF4-FFF2-40B4-BE49-F238E27FC236}">
                <a16:creationId xmlns:a16="http://schemas.microsoft.com/office/drawing/2014/main" id="{5D0ADB5D-7884-ED46-7547-D54AB08299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D2EDCD8-10E9-75B2-13CF-1C478EB300AC}"/>
              </a:ext>
            </a:extLst>
          </p:cNvPr>
          <p:cNvSpPr>
            <a:spLocks noGrp="1" noChangeArrowheads="1"/>
          </p:cNvSpPr>
          <p:nvPr>
            <p:ph type="title"/>
          </p:nvPr>
        </p:nvSpPr>
        <p:spPr/>
        <p:txBody>
          <a:bodyPr/>
          <a:lstStyle/>
          <a:p>
            <a:r>
              <a:rPr lang="en-US" altLang="en-US"/>
              <a:t>Joint Velocity Near Singular Position - 3R Example</a:t>
            </a:r>
          </a:p>
        </p:txBody>
      </p:sp>
      <p:sp>
        <p:nvSpPr>
          <p:cNvPr id="98307" name="Rectangle 3">
            <a:extLst>
              <a:ext uri="{FF2B5EF4-FFF2-40B4-BE49-F238E27FC236}">
                <a16:creationId xmlns:a16="http://schemas.microsoft.com/office/drawing/2014/main" id="{4AC11EBB-7949-4DCA-D8FE-84CCD1A7804C}"/>
              </a:ext>
            </a:extLst>
          </p:cNvPr>
          <p:cNvSpPr>
            <a:spLocks noGrp="1" noChangeArrowheads="1"/>
          </p:cNvSpPr>
          <p:nvPr>
            <p:ph type="body" idx="1"/>
          </p:nvPr>
        </p:nvSpPr>
        <p:spPr/>
        <p:txBody>
          <a:bodyPr/>
          <a:lstStyle/>
          <a:p>
            <a:r>
              <a:rPr lang="en-US" altLang="en-US"/>
              <a:t>Robot : 3R robot  </a:t>
            </a:r>
          </a:p>
          <a:p>
            <a:r>
              <a:rPr lang="en-US" altLang="en-US"/>
              <a:t>Task: Visual inspection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Control   </a:t>
            </a:r>
          </a:p>
        </p:txBody>
      </p:sp>
      <p:sp>
        <p:nvSpPr>
          <p:cNvPr id="98308" name="Rectangle 4">
            <a:extLst>
              <a:ext uri="{FF2B5EF4-FFF2-40B4-BE49-F238E27FC236}">
                <a16:creationId xmlns:a16="http://schemas.microsoft.com/office/drawing/2014/main" id="{A5BE79A6-3522-8151-D052-3DDBA04F6CE5}"/>
              </a:ext>
            </a:extLst>
          </p:cNvPr>
          <p:cNvSpPr>
            <a:spLocks noChangeArrowheads="1"/>
          </p:cNvSpPr>
          <p:nvPr/>
        </p:nvSpPr>
        <p:spPr bwMode="auto">
          <a:xfrm>
            <a:off x="5394325" y="5043488"/>
            <a:ext cx="1789113" cy="847725"/>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lnSpc>
                <a:spcPct val="220000"/>
              </a:lnSpc>
              <a:spcBef>
                <a:spcPct val="0"/>
              </a:spcBef>
              <a:buFontTx/>
              <a:buNone/>
            </a:pPr>
            <a:r>
              <a:rPr lang="en-US" altLang="en-US" sz="2400" b="1"/>
              <a:t>Control</a:t>
            </a:r>
          </a:p>
        </p:txBody>
      </p:sp>
      <p:sp>
        <p:nvSpPr>
          <p:cNvPr id="98309" name="Rectangle 5">
            <a:extLst>
              <a:ext uri="{FF2B5EF4-FFF2-40B4-BE49-F238E27FC236}">
                <a16:creationId xmlns:a16="http://schemas.microsoft.com/office/drawing/2014/main" id="{F190155C-22A5-184B-C0A1-3AE31945B4EA}"/>
              </a:ext>
            </a:extLst>
          </p:cNvPr>
          <p:cNvSpPr>
            <a:spLocks noChangeArrowheads="1"/>
          </p:cNvSpPr>
          <p:nvPr/>
        </p:nvSpPr>
        <p:spPr bwMode="auto">
          <a:xfrm>
            <a:off x="7694613" y="5014913"/>
            <a:ext cx="1789112" cy="847725"/>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2400" b="1"/>
              <a:t>Robot</a:t>
            </a:r>
          </a:p>
        </p:txBody>
      </p:sp>
      <p:sp>
        <p:nvSpPr>
          <p:cNvPr id="98310" name="Rectangle 6">
            <a:extLst>
              <a:ext uri="{FF2B5EF4-FFF2-40B4-BE49-F238E27FC236}">
                <a16:creationId xmlns:a16="http://schemas.microsoft.com/office/drawing/2014/main" id="{5CDA1B0D-8E9F-977B-8CE8-9B0FFE42E509}"/>
              </a:ext>
            </a:extLst>
          </p:cNvPr>
          <p:cNvSpPr>
            <a:spLocks noChangeArrowheads="1"/>
          </p:cNvSpPr>
          <p:nvPr/>
        </p:nvSpPr>
        <p:spPr bwMode="auto">
          <a:xfrm>
            <a:off x="3086100" y="5049838"/>
            <a:ext cx="1789113" cy="847725"/>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2400" b="1"/>
              <a:t>Operator</a:t>
            </a:r>
          </a:p>
        </p:txBody>
      </p:sp>
      <mc:AlternateContent xmlns:mc="http://schemas.openxmlformats.org/markup-compatibility/2006" xmlns:a14="http://schemas.microsoft.com/office/drawing/2010/main">
        <mc:Choice Requires="a14">
          <p:sp>
            <p:nvSpPr>
              <p:cNvPr id="98311" name="Object 7">
                <a:extLst>
                  <a:ext uri="{FF2B5EF4-FFF2-40B4-BE49-F238E27FC236}">
                    <a16:creationId xmlns:a16="http://schemas.microsoft.com/office/drawing/2014/main" id="{FBD250B1-600B-D53F-A22D-E909A7947E11}"/>
                  </a:ext>
                </a:extLst>
              </p:cNvPr>
              <p:cNvSpPr txBox="1"/>
              <p:nvPr/>
            </p:nvSpPr>
            <p:spPr bwMode="auto">
              <a:xfrm>
                <a:off x="5670550" y="5099050"/>
                <a:ext cx="1225550" cy="38576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e>
                        <m:sup>
                          <m:r>
                            <a:rPr lang="en-US" i="1">
                              <a:solidFill>
                                <a:srgbClr val="000000"/>
                              </a:solidFill>
                              <a:latin typeface="Cambria Math" panose="02040503050406030204" pitchFamily="18" charset="0"/>
                            </a:rPr>
                            <m:t>−1</m:t>
                          </m:r>
                        </m:sup>
                      </m:sSup>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m:oMathPara>
                </a14:m>
                <a:endParaRPr lang="en-US"/>
              </a:p>
            </p:txBody>
          </p:sp>
        </mc:Choice>
        <mc:Fallback xmlns="">
          <p:sp>
            <p:nvSpPr>
              <p:cNvPr id="98311" name="Object 7">
                <a:extLst>
                  <a:ext uri="{FF2B5EF4-FFF2-40B4-BE49-F238E27FC236}">
                    <a16:creationId xmlns:a16="http://schemas.microsoft.com/office/drawing/2014/main" id="{FBD250B1-600B-D53F-A22D-E909A7947E11}"/>
                  </a:ext>
                </a:extLst>
              </p:cNvPr>
              <p:cNvSpPr txBox="1">
                <a:spLocks noRot="1" noChangeAspect="1" noMove="1" noResize="1" noEditPoints="1" noAdjustHandles="1" noChangeArrowheads="1" noChangeShapeType="1" noTextEdit="1"/>
              </p:cNvSpPr>
              <p:nvPr/>
            </p:nvSpPr>
            <p:spPr bwMode="auto">
              <a:xfrm>
                <a:off x="5670550" y="5099050"/>
                <a:ext cx="1225550" cy="385763"/>
              </a:xfrm>
              <a:prstGeom prst="rect">
                <a:avLst/>
              </a:prstGeom>
              <a:blipFill>
                <a:blip r:embed="rId3"/>
                <a:stretch>
                  <a:fillRect/>
                </a:stretch>
              </a:blipFill>
              <a:ln>
                <a:noFill/>
              </a:ln>
              <a:effectLst/>
            </p:spPr>
            <p:txBody>
              <a:bodyPr/>
              <a:lstStyle/>
              <a:p>
                <a:r>
                  <a:rPr lang="en-US">
                    <a:noFill/>
                  </a:rPr>
                  <a:t> </a:t>
                </a:r>
              </a:p>
            </p:txBody>
          </p:sp>
        </mc:Fallback>
      </mc:AlternateContent>
      <p:sp>
        <p:nvSpPr>
          <p:cNvPr id="98312" name="AutoShape 8">
            <a:extLst>
              <a:ext uri="{FF2B5EF4-FFF2-40B4-BE49-F238E27FC236}">
                <a16:creationId xmlns:a16="http://schemas.microsoft.com/office/drawing/2014/main" id="{499D62D2-662A-F1FA-012B-9C07E6ABF9D8}"/>
              </a:ext>
            </a:extLst>
          </p:cNvPr>
          <p:cNvSpPr>
            <a:spLocks noChangeArrowheads="1"/>
          </p:cNvSpPr>
          <p:nvPr/>
        </p:nvSpPr>
        <p:spPr bwMode="auto">
          <a:xfrm>
            <a:off x="4887913" y="5316538"/>
            <a:ext cx="506412" cy="393700"/>
          </a:xfrm>
          <a:prstGeom prst="rightArrow">
            <a:avLst>
              <a:gd name="adj1" fmla="val 58870"/>
              <a:gd name="adj2" fmla="val 60485"/>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98313" name="AutoShape 9">
            <a:extLst>
              <a:ext uri="{FF2B5EF4-FFF2-40B4-BE49-F238E27FC236}">
                <a16:creationId xmlns:a16="http://schemas.microsoft.com/office/drawing/2014/main" id="{06530F17-5D07-6B93-AB90-CFD7B9B4B922}"/>
              </a:ext>
            </a:extLst>
          </p:cNvPr>
          <p:cNvSpPr>
            <a:spLocks noChangeArrowheads="1"/>
          </p:cNvSpPr>
          <p:nvPr/>
        </p:nvSpPr>
        <p:spPr bwMode="auto">
          <a:xfrm>
            <a:off x="7189788" y="5305425"/>
            <a:ext cx="506412" cy="393700"/>
          </a:xfrm>
          <a:prstGeom prst="rightArrow">
            <a:avLst>
              <a:gd name="adj1" fmla="val 58870"/>
              <a:gd name="adj2" fmla="val 60485"/>
            </a:avLst>
          </a:prstGeom>
          <a:solidFill>
            <a:srgbClr val="000000"/>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98314" name="Picture 10" descr="C:\Users\Jacob\EE543\camera.JPG">
            <a:extLst>
              <a:ext uri="{FF2B5EF4-FFF2-40B4-BE49-F238E27FC236}">
                <a16:creationId xmlns:a16="http://schemas.microsoft.com/office/drawing/2014/main" id="{A05BAF3E-01BD-07B5-761C-220EC6E53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25" y="2159000"/>
            <a:ext cx="317182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6878" name="Ink 14">
                <a:extLst>
                  <a:ext uri="{FF2B5EF4-FFF2-40B4-BE49-F238E27FC236}">
                    <a16:creationId xmlns:a16="http://schemas.microsoft.com/office/drawing/2014/main" id="{E315B807-2DD0-7D04-0C16-71F40D57A2B7}"/>
                  </a:ext>
                </a:extLst>
              </p14:cNvPr>
              <p14:cNvContentPartPr>
                <a14:cpLocks xmlns:a14="http://schemas.microsoft.com/office/drawing/2010/main" noRot="1" noChangeAspect="1" noEditPoints="1" noChangeArrowheads="1" noChangeShapeType="1"/>
              </p14:cNvContentPartPr>
              <p14:nvPr/>
            </p14:nvContentPartPr>
            <p14:xfrm>
              <a:off x="8401051" y="2501900"/>
              <a:ext cx="1863725" cy="1562100"/>
            </p14:xfrm>
          </p:contentPart>
        </mc:Choice>
        <mc:Fallback xmlns="">
          <p:pic>
            <p:nvPicPr>
              <p:cNvPr id="36878" name="Ink 14">
                <a:extLst>
                  <a:ext uri="{FF2B5EF4-FFF2-40B4-BE49-F238E27FC236}">
                    <a16:creationId xmlns:a16="http://schemas.microsoft.com/office/drawing/2014/main" id="{E315B807-2DD0-7D04-0C16-71F40D57A2B7}"/>
                  </a:ext>
                </a:extLst>
              </p:cNvPr>
              <p:cNvPicPr>
                <a:picLocks noRot="1" noChangeAspect="1" noEditPoints="1" noChangeArrowheads="1" noChangeShapeType="1"/>
              </p:cNvPicPr>
              <p:nvPr/>
            </p:nvPicPr>
            <p:blipFill>
              <a:blip r:embed="rId7"/>
              <a:stretch>
                <a:fillRect/>
              </a:stretch>
            </p:blipFill>
            <p:spPr>
              <a:xfrm>
                <a:off x="8391691" y="2492540"/>
                <a:ext cx="1882445" cy="15808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879" name="Ink 15">
                <a:extLst>
                  <a:ext uri="{FF2B5EF4-FFF2-40B4-BE49-F238E27FC236}">
                    <a16:creationId xmlns:a16="http://schemas.microsoft.com/office/drawing/2014/main" id="{F08408DD-1B6D-FFD4-87B6-10FAF067FFC1}"/>
                  </a:ext>
                </a:extLst>
              </p14:cNvPr>
              <p14:cNvContentPartPr>
                <a14:cpLocks xmlns:a14="http://schemas.microsoft.com/office/drawing/2010/main" noRot="1" noChangeAspect="1" noEditPoints="1" noChangeArrowheads="1" noChangeShapeType="1"/>
              </p14:cNvContentPartPr>
              <p14:nvPr/>
            </p14:nvContentPartPr>
            <p14:xfrm>
              <a:off x="9671050" y="4219575"/>
              <a:ext cx="647700" cy="166688"/>
            </p14:xfrm>
          </p:contentPart>
        </mc:Choice>
        <mc:Fallback xmlns="">
          <p:pic>
            <p:nvPicPr>
              <p:cNvPr id="36879" name="Ink 15">
                <a:extLst>
                  <a:ext uri="{FF2B5EF4-FFF2-40B4-BE49-F238E27FC236}">
                    <a16:creationId xmlns:a16="http://schemas.microsoft.com/office/drawing/2014/main" id="{F08408DD-1B6D-FFD4-87B6-10FAF067FFC1}"/>
                  </a:ext>
                </a:extLst>
              </p:cNvPr>
              <p:cNvPicPr>
                <a:picLocks noRot="1" noChangeAspect="1" noEditPoints="1" noChangeArrowheads="1" noChangeShapeType="1"/>
              </p:cNvPicPr>
              <p:nvPr/>
            </p:nvPicPr>
            <p:blipFill>
              <a:blip r:embed="rId9"/>
              <a:stretch>
                <a:fillRect/>
              </a:stretch>
            </p:blipFill>
            <p:spPr>
              <a:xfrm>
                <a:off x="9661689" y="4210215"/>
                <a:ext cx="666422" cy="18540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880" name="Ink 16">
                <a:extLst>
                  <a:ext uri="{FF2B5EF4-FFF2-40B4-BE49-F238E27FC236}">
                    <a16:creationId xmlns:a16="http://schemas.microsoft.com/office/drawing/2014/main" id="{40806D05-8101-B6EB-4ED6-66CC3EA72D38}"/>
                  </a:ext>
                </a:extLst>
              </p14:cNvPr>
              <p14:cNvContentPartPr>
                <a14:cpLocks xmlns:a14="http://schemas.microsoft.com/office/drawing/2010/main" noRot="1" noChangeAspect="1" noEditPoints="1" noChangeArrowheads="1" noChangeShapeType="1"/>
              </p14:cNvContentPartPr>
              <p14:nvPr/>
            </p14:nvContentPartPr>
            <p14:xfrm>
              <a:off x="4668838" y="3913189"/>
              <a:ext cx="1397000" cy="263525"/>
            </p14:xfrm>
          </p:contentPart>
        </mc:Choice>
        <mc:Fallback xmlns="">
          <p:pic>
            <p:nvPicPr>
              <p:cNvPr id="36880" name="Ink 16">
                <a:extLst>
                  <a:ext uri="{FF2B5EF4-FFF2-40B4-BE49-F238E27FC236}">
                    <a16:creationId xmlns:a16="http://schemas.microsoft.com/office/drawing/2014/main" id="{40806D05-8101-B6EB-4ED6-66CC3EA72D38}"/>
                  </a:ext>
                </a:extLst>
              </p:cNvPr>
              <p:cNvPicPr>
                <a:picLocks noRot="1" noChangeAspect="1" noEditPoints="1" noChangeArrowheads="1" noChangeShapeType="1"/>
              </p:cNvPicPr>
              <p:nvPr/>
            </p:nvPicPr>
            <p:blipFill>
              <a:blip r:embed="rId11"/>
              <a:stretch>
                <a:fillRect/>
              </a:stretch>
            </p:blipFill>
            <p:spPr>
              <a:xfrm>
                <a:off x="4659479" y="3903829"/>
                <a:ext cx="1415718" cy="2822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881" name="Ink 17">
                <a:extLst>
                  <a:ext uri="{FF2B5EF4-FFF2-40B4-BE49-F238E27FC236}">
                    <a16:creationId xmlns:a16="http://schemas.microsoft.com/office/drawing/2014/main" id="{247A7185-32A7-EA9C-D02C-2FF5E252159D}"/>
                  </a:ext>
                </a:extLst>
              </p14:cNvPr>
              <p14:cNvContentPartPr>
                <a14:cpLocks xmlns:a14="http://schemas.microsoft.com/office/drawing/2010/main" noRot="1" noChangeAspect="1" noEditPoints="1" noChangeArrowheads="1" noChangeShapeType="1"/>
              </p14:cNvContentPartPr>
              <p14:nvPr/>
            </p14:nvContentPartPr>
            <p14:xfrm>
              <a:off x="5162550" y="1725614"/>
              <a:ext cx="592138" cy="242887"/>
            </p14:xfrm>
          </p:contentPart>
        </mc:Choice>
        <mc:Fallback xmlns="">
          <p:pic>
            <p:nvPicPr>
              <p:cNvPr id="36881" name="Ink 17">
                <a:extLst>
                  <a:ext uri="{FF2B5EF4-FFF2-40B4-BE49-F238E27FC236}">
                    <a16:creationId xmlns:a16="http://schemas.microsoft.com/office/drawing/2014/main" id="{247A7185-32A7-EA9C-D02C-2FF5E252159D}"/>
                  </a:ext>
                </a:extLst>
              </p:cNvPr>
              <p:cNvPicPr>
                <a:picLocks noRot="1" noChangeAspect="1" noEditPoints="1" noChangeArrowheads="1" noChangeShapeType="1"/>
              </p:cNvPicPr>
              <p:nvPr/>
            </p:nvPicPr>
            <p:blipFill>
              <a:blip r:embed="rId13"/>
              <a:stretch>
                <a:fillRect/>
              </a:stretch>
            </p:blipFill>
            <p:spPr>
              <a:xfrm>
                <a:off x="5153191" y="1716258"/>
                <a:ext cx="610856" cy="26159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882" name="Ink 18">
                <a:extLst>
                  <a:ext uri="{FF2B5EF4-FFF2-40B4-BE49-F238E27FC236}">
                    <a16:creationId xmlns:a16="http://schemas.microsoft.com/office/drawing/2014/main" id="{3F7D95A8-C5CF-513C-A12E-27E724F776E5}"/>
                  </a:ext>
                </a:extLst>
              </p14:cNvPr>
              <p14:cNvContentPartPr>
                <a14:cpLocks xmlns:a14="http://schemas.microsoft.com/office/drawing/2010/main" noRot="1" noChangeAspect="1" noEditPoints="1" noChangeArrowheads="1" noChangeShapeType="1"/>
              </p14:cNvContentPartPr>
              <p14:nvPr/>
            </p14:nvContentPartPr>
            <p14:xfrm>
              <a:off x="5703889" y="3624264"/>
              <a:ext cx="92075" cy="73025"/>
            </p14:xfrm>
          </p:contentPart>
        </mc:Choice>
        <mc:Fallback xmlns="">
          <p:pic>
            <p:nvPicPr>
              <p:cNvPr id="36882" name="Ink 18">
                <a:extLst>
                  <a:ext uri="{FF2B5EF4-FFF2-40B4-BE49-F238E27FC236}">
                    <a16:creationId xmlns:a16="http://schemas.microsoft.com/office/drawing/2014/main" id="{3F7D95A8-C5CF-513C-A12E-27E724F776E5}"/>
                  </a:ext>
                </a:extLst>
              </p:cNvPr>
              <p:cNvPicPr>
                <a:picLocks noRot="1" noChangeAspect="1" noEditPoints="1" noChangeArrowheads="1" noChangeShapeType="1"/>
              </p:cNvPicPr>
              <p:nvPr/>
            </p:nvPicPr>
            <p:blipFill>
              <a:blip r:embed="rId15"/>
              <a:stretch>
                <a:fillRect/>
              </a:stretch>
            </p:blipFill>
            <p:spPr>
              <a:xfrm>
                <a:off x="5694538" y="3614911"/>
                <a:ext cx="110778" cy="9173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883" name="Ink 19">
                <a:extLst>
                  <a:ext uri="{FF2B5EF4-FFF2-40B4-BE49-F238E27FC236}">
                    <a16:creationId xmlns:a16="http://schemas.microsoft.com/office/drawing/2014/main" id="{0C45E14D-73F8-ABD1-A6BC-E8A992728A0E}"/>
                  </a:ext>
                </a:extLst>
              </p14:cNvPr>
              <p14:cNvContentPartPr>
                <a14:cpLocks xmlns:a14="http://schemas.microsoft.com/office/drawing/2010/main" noRot="1" noChangeAspect="1" noEditPoints="1" noChangeArrowheads="1" noChangeShapeType="1"/>
              </p14:cNvContentPartPr>
              <p14:nvPr/>
            </p14:nvContentPartPr>
            <p14:xfrm>
              <a:off x="5772150" y="3708400"/>
              <a:ext cx="33338" cy="71438"/>
            </p14:xfrm>
          </p:contentPart>
        </mc:Choice>
        <mc:Fallback xmlns="">
          <p:pic>
            <p:nvPicPr>
              <p:cNvPr id="36883" name="Ink 19">
                <a:extLst>
                  <a:ext uri="{FF2B5EF4-FFF2-40B4-BE49-F238E27FC236}">
                    <a16:creationId xmlns:a16="http://schemas.microsoft.com/office/drawing/2014/main" id="{0C45E14D-73F8-ABD1-A6BC-E8A992728A0E}"/>
                  </a:ext>
                </a:extLst>
              </p:cNvPr>
              <p:cNvPicPr>
                <a:picLocks noRot="1" noChangeAspect="1" noEditPoints="1" noChangeArrowheads="1" noChangeShapeType="1"/>
              </p:cNvPicPr>
              <p:nvPr/>
            </p:nvPicPr>
            <p:blipFill>
              <a:blip r:embed="rId17"/>
              <a:stretch>
                <a:fillRect/>
              </a:stretch>
            </p:blipFill>
            <p:spPr>
              <a:xfrm>
                <a:off x="5762728" y="3699019"/>
                <a:ext cx="52181" cy="9019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 name="Ink 1">
                <a:extLst>
                  <a:ext uri="{FF2B5EF4-FFF2-40B4-BE49-F238E27FC236}">
                    <a16:creationId xmlns:a16="http://schemas.microsoft.com/office/drawing/2014/main" id="{A64EFEF5-4233-2061-3DE0-CCCD94D53BAF}"/>
                  </a:ext>
                </a:extLst>
              </p14:cNvPr>
              <p14:cNvContentPartPr/>
              <p14:nvPr/>
            </p14:nvContentPartPr>
            <p14:xfrm>
              <a:off x="2940960" y="1896480"/>
              <a:ext cx="7415280" cy="3260160"/>
            </p14:xfrm>
          </p:contentPart>
        </mc:Choice>
        <mc:Fallback xmlns="">
          <p:pic>
            <p:nvPicPr>
              <p:cNvPr id="2" name="Ink 1">
                <a:extLst>
                  <a:ext uri="{FF2B5EF4-FFF2-40B4-BE49-F238E27FC236}">
                    <a16:creationId xmlns:a16="http://schemas.microsoft.com/office/drawing/2014/main" id="{A64EFEF5-4233-2061-3DE0-CCCD94D53BAF}"/>
                  </a:ext>
                </a:extLst>
              </p:cNvPr>
              <p:cNvPicPr/>
              <p:nvPr/>
            </p:nvPicPr>
            <p:blipFill>
              <a:blip r:embed="rId19"/>
              <a:stretch>
                <a:fillRect/>
              </a:stretch>
            </p:blipFill>
            <p:spPr>
              <a:xfrm>
                <a:off x="2931600" y="1887120"/>
                <a:ext cx="7434000" cy="3278880"/>
              </a:xfrm>
              <a:prstGeom prst="rect">
                <a:avLst/>
              </a:prstGeom>
            </p:spPr>
          </p:pic>
        </mc:Fallback>
      </mc:AlternateContent>
      <p:sp>
        <p:nvSpPr>
          <p:cNvPr id="20" name="Footer Placeholder 2">
            <a:extLst>
              <a:ext uri="{FF2B5EF4-FFF2-40B4-BE49-F238E27FC236}">
                <a16:creationId xmlns:a16="http://schemas.microsoft.com/office/drawing/2014/main" id="{23577766-52ED-FA6B-ED12-F0CD951C982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8323" name="Picture 2" descr="http://brand.ucla.edu/wp-content/uploads/2013/08/ucla-logotype-main-11.jpg">
            <a:extLst>
              <a:ext uri="{FF2B5EF4-FFF2-40B4-BE49-F238E27FC236}">
                <a16:creationId xmlns:a16="http://schemas.microsoft.com/office/drawing/2014/main" id="{CEEC6616-3804-32EC-AD6F-7B30B9CBD6B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8282570-D296-0166-7E5B-397B0782E9F9}"/>
              </a:ext>
            </a:extLst>
          </p:cNvPr>
          <p:cNvSpPr>
            <a:spLocks noGrp="1" noChangeArrowheads="1"/>
          </p:cNvSpPr>
          <p:nvPr>
            <p:ph type="title"/>
          </p:nvPr>
        </p:nvSpPr>
        <p:spPr/>
        <p:txBody>
          <a:bodyPr/>
          <a:lstStyle/>
          <a:p>
            <a:r>
              <a:rPr lang="en-US" altLang="en-US"/>
              <a:t>Joint Velocity Near Singular Position - 3R Example</a:t>
            </a:r>
          </a:p>
        </p:txBody>
      </p:sp>
      <mc:AlternateContent xmlns:mc="http://schemas.openxmlformats.org/markup-compatibility/2006" xmlns:a14="http://schemas.microsoft.com/office/drawing/2010/main">
        <mc:Choice Requires="a14">
          <p:sp>
            <p:nvSpPr>
              <p:cNvPr id="100355" name="Rectangle 3">
                <a:extLst>
                  <a:ext uri="{FF2B5EF4-FFF2-40B4-BE49-F238E27FC236}">
                    <a16:creationId xmlns:a16="http://schemas.microsoft.com/office/drawing/2014/main" id="{46BB4E3B-5998-AA78-5FF2-80A1CEE1B06F}"/>
                  </a:ext>
                </a:extLst>
              </p:cNvPr>
              <p:cNvSpPr>
                <a:spLocks noGrp="1" noChangeArrowheads="1"/>
              </p:cNvSpPr>
              <p:nvPr>
                <p:ph type="body" idx="1"/>
              </p:nvPr>
            </p:nvSpPr>
            <p:spPr/>
            <p:txBody>
              <a:bodyPr/>
              <a:lstStyle/>
              <a:p>
                <a:r>
                  <a:rPr lang="en-US" altLang="en-US" b="1" i="1" dirty="0">
                    <a:solidFill>
                      <a:srgbClr val="FF3300"/>
                    </a:solidFill>
                  </a:rPr>
                  <a:t>Singularity (Case 2)-</a:t>
                </a:r>
                <a:r>
                  <a:rPr lang="en-US" altLang="en-US" dirty="0"/>
                  <a:t> The origin of frame {4} intersects the Z-axis of frame {1}</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Solve for </a:t>
                </a:r>
                <a14:m>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oMath>
                </a14:m>
                <a:r>
                  <a:rPr lang="en-US" altLang="en-US" dirty="0"/>
                  <a:t>  in terms of </a:t>
                </a:r>
                <a14:m>
                  <m:oMath xmlns:m="http://schemas.openxmlformats.org/officeDocument/2006/math">
                    <m:acc>
                      <m:accPr>
                        <m:chr m:val="̇"/>
                        <m:ctrlPr>
                          <a:rPr lang="en-US" i="1" smtClean="0">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oMath>
                </a14:m>
                <a:r>
                  <a:rPr lang="en-US" altLang="en-US" dirty="0"/>
                  <a:t>  we find </a:t>
                </a:r>
              </a:p>
              <a:p>
                <a:endParaRPr lang="en-US" altLang="en-US" dirty="0"/>
              </a:p>
            </p:txBody>
          </p:sp>
        </mc:Choice>
        <mc:Fallback xmlns="">
          <p:sp>
            <p:nvSpPr>
              <p:cNvPr id="100355" name="Rectangle 3">
                <a:extLst>
                  <a:ext uri="{FF2B5EF4-FFF2-40B4-BE49-F238E27FC236}">
                    <a16:creationId xmlns:a16="http://schemas.microsoft.com/office/drawing/2014/main" id="{46BB4E3B-5998-AA78-5FF2-80A1CEE1B06F}"/>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356" name="Object 4">
                <a:extLst>
                  <a:ext uri="{FF2B5EF4-FFF2-40B4-BE49-F238E27FC236}">
                    <a16:creationId xmlns:a16="http://schemas.microsoft.com/office/drawing/2014/main" id="{E10950FC-4DD9-DF60-7C4C-891D0DAA7ADE}"/>
                  </a:ext>
                </a:extLst>
              </p:cNvPr>
              <p:cNvSpPr txBox="1"/>
              <p:nvPr/>
            </p:nvSpPr>
            <p:spPr bwMode="auto">
              <a:xfrm>
                <a:off x="2816352" y="1879074"/>
                <a:ext cx="5943864" cy="154992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𝑦</m:t>
                                    </m:r>
                                  </m:e>
                                </m:acc>
                              </m:e>
                            </m:mr>
                            <m:m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𝑧</m:t>
                                    </m:r>
                                  </m:e>
                                </m:acc>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oMath>
                  </m:oMathPara>
                </a14:m>
                <a:endParaRPr lang="en-US" sz="2000" dirty="0"/>
              </a:p>
            </p:txBody>
          </p:sp>
        </mc:Choice>
        <mc:Fallback xmlns="">
          <p:sp>
            <p:nvSpPr>
              <p:cNvPr id="100356" name="Object 4">
                <a:extLst>
                  <a:ext uri="{FF2B5EF4-FFF2-40B4-BE49-F238E27FC236}">
                    <a16:creationId xmlns:a16="http://schemas.microsoft.com/office/drawing/2014/main" id="{E10950FC-4DD9-DF60-7C4C-891D0DAA7ADE}"/>
                  </a:ext>
                </a:extLst>
              </p:cNvPr>
              <p:cNvSpPr txBox="1">
                <a:spLocks noRot="1" noChangeAspect="1" noMove="1" noResize="1" noEditPoints="1" noAdjustHandles="1" noChangeArrowheads="1" noChangeShapeType="1" noTextEdit="1"/>
              </p:cNvSpPr>
              <p:nvPr/>
            </p:nvSpPr>
            <p:spPr bwMode="auto">
              <a:xfrm>
                <a:off x="2816352" y="1879074"/>
                <a:ext cx="5943864" cy="1549926"/>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357" name="Object 5">
                <a:extLst>
                  <a:ext uri="{FF2B5EF4-FFF2-40B4-BE49-F238E27FC236}">
                    <a16:creationId xmlns:a16="http://schemas.microsoft.com/office/drawing/2014/main" id="{CD471187-8995-517B-68CA-7D6114D72C44}"/>
                  </a:ext>
                </a:extLst>
              </p:cNvPr>
              <p:cNvSpPr txBox="1"/>
              <p:nvPr/>
            </p:nvSpPr>
            <p:spPr bwMode="auto">
              <a:xfrm>
                <a:off x="4733981" y="3495022"/>
                <a:ext cx="3165938" cy="1209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𝑧</m:t>
                              </m:r>
                            </m:e>
                          </m:acc>
                        </m:num>
                        <m:den>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den>
                      </m:f>
                    </m:oMath>
                  </m:oMathPara>
                </a14:m>
                <a:endParaRPr lang="en-US" sz="2000" dirty="0"/>
              </a:p>
            </p:txBody>
          </p:sp>
        </mc:Choice>
        <mc:Fallback xmlns="">
          <p:sp>
            <p:nvSpPr>
              <p:cNvPr id="100357" name="Object 5">
                <a:extLst>
                  <a:ext uri="{FF2B5EF4-FFF2-40B4-BE49-F238E27FC236}">
                    <a16:creationId xmlns:a16="http://schemas.microsoft.com/office/drawing/2014/main" id="{CD471187-8995-517B-68CA-7D6114D72C44}"/>
                  </a:ext>
                </a:extLst>
              </p:cNvPr>
              <p:cNvSpPr txBox="1">
                <a:spLocks noRot="1" noChangeAspect="1" noMove="1" noResize="1" noEditPoints="1" noAdjustHandles="1" noChangeArrowheads="1" noChangeShapeType="1" noTextEdit="1"/>
              </p:cNvSpPr>
              <p:nvPr/>
            </p:nvSpPr>
            <p:spPr bwMode="auto">
              <a:xfrm>
                <a:off x="4733981" y="3495022"/>
                <a:ext cx="3165938" cy="120967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360" name="Object 8">
                <a:extLst>
                  <a:ext uri="{FF2B5EF4-FFF2-40B4-BE49-F238E27FC236}">
                    <a16:creationId xmlns:a16="http://schemas.microsoft.com/office/drawing/2014/main" id="{876E3F27-39EF-2C6D-AF96-BFF5CACC9149}"/>
                  </a:ext>
                </a:extLst>
              </p:cNvPr>
              <p:cNvSpPr txBox="1"/>
              <p:nvPr/>
            </p:nvSpPr>
            <p:spPr bwMode="auto">
              <a:xfrm>
                <a:off x="4983328" y="5137207"/>
                <a:ext cx="1715306" cy="74043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100360" name="Object 8">
                <a:extLst>
                  <a:ext uri="{FF2B5EF4-FFF2-40B4-BE49-F238E27FC236}">
                    <a16:creationId xmlns:a16="http://schemas.microsoft.com/office/drawing/2014/main" id="{876E3F27-39EF-2C6D-AF96-BFF5CACC9149}"/>
                  </a:ext>
                </a:extLst>
              </p:cNvPr>
              <p:cNvSpPr txBox="1">
                <a:spLocks noRot="1" noChangeAspect="1" noMove="1" noResize="1" noEditPoints="1" noAdjustHandles="1" noChangeArrowheads="1" noChangeShapeType="1" noTextEdit="1"/>
              </p:cNvSpPr>
              <p:nvPr/>
            </p:nvSpPr>
            <p:spPr bwMode="auto">
              <a:xfrm>
                <a:off x="4983328" y="5137207"/>
                <a:ext cx="1715306" cy="740432"/>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361" name="Object 9">
                <a:extLst>
                  <a:ext uri="{FF2B5EF4-FFF2-40B4-BE49-F238E27FC236}">
                    <a16:creationId xmlns:a16="http://schemas.microsoft.com/office/drawing/2014/main" id="{F00DC5E0-D7F0-8C86-5AF8-357F93E32239}"/>
                  </a:ext>
                </a:extLst>
              </p:cNvPr>
              <p:cNvSpPr txBox="1"/>
              <p:nvPr/>
            </p:nvSpPr>
            <p:spPr bwMode="auto">
              <a:xfrm>
                <a:off x="4830516" y="4472212"/>
                <a:ext cx="2972868" cy="53323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23=0</m:t>
                      </m:r>
                    </m:oMath>
                  </m:oMathPara>
                </a14:m>
                <a:endParaRPr lang="en-US" sz="2000" dirty="0"/>
              </a:p>
            </p:txBody>
          </p:sp>
        </mc:Choice>
        <mc:Fallback xmlns="">
          <p:sp>
            <p:nvSpPr>
              <p:cNvPr id="100361" name="Object 9">
                <a:extLst>
                  <a:ext uri="{FF2B5EF4-FFF2-40B4-BE49-F238E27FC236}">
                    <a16:creationId xmlns:a16="http://schemas.microsoft.com/office/drawing/2014/main" id="{F00DC5E0-D7F0-8C86-5AF8-357F93E32239}"/>
                  </a:ext>
                </a:extLst>
              </p:cNvPr>
              <p:cNvSpPr txBox="1">
                <a:spLocks noRot="1" noChangeAspect="1" noMove="1" noResize="1" noEditPoints="1" noAdjustHandles="1" noChangeArrowheads="1" noChangeShapeType="1" noTextEdit="1"/>
              </p:cNvSpPr>
              <p:nvPr/>
            </p:nvSpPr>
            <p:spPr bwMode="auto">
              <a:xfrm>
                <a:off x="4830516" y="4472212"/>
                <a:ext cx="2972868" cy="533232"/>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37901" name="Ink 13">
                <a:extLst>
                  <a:ext uri="{FF2B5EF4-FFF2-40B4-BE49-F238E27FC236}">
                    <a16:creationId xmlns:a16="http://schemas.microsoft.com/office/drawing/2014/main" id="{375DC5F8-7FC8-A4EF-FCF2-2FB73B16717D}"/>
                  </a:ext>
                </a:extLst>
              </p14:cNvPr>
              <p14:cNvContentPartPr>
                <a14:cpLocks xmlns:a14="http://schemas.microsoft.com/office/drawing/2010/main" noRot="1" noChangeAspect="1" noEditPoints="1" noChangeArrowheads="1" noChangeShapeType="1"/>
              </p14:cNvContentPartPr>
              <p14:nvPr/>
            </p14:nvContentPartPr>
            <p14:xfrm>
              <a:off x="7939089" y="3609975"/>
              <a:ext cx="1957387" cy="1709738"/>
            </p14:xfrm>
          </p:contentPart>
        </mc:Choice>
        <mc:Fallback xmlns="">
          <p:pic>
            <p:nvPicPr>
              <p:cNvPr id="37901" name="Ink 13">
                <a:extLst>
                  <a:ext uri="{FF2B5EF4-FFF2-40B4-BE49-F238E27FC236}">
                    <a16:creationId xmlns:a16="http://schemas.microsoft.com/office/drawing/2014/main" id="{375DC5F8-7FC8-A4EF-FCF2-2FB73B16717D}"/>
                  </a:ext>
                </a:extLst>
              </p:cNvPr>
              <p:cNvPicPr>
                <a:picLocks noRot="1" noChangeAspect="1" noEditPoints="1" noChangeArrowheads="1" noChangeShapeType="1"/>
              </p:cNvPicPr>
              <p:nvPr/>
            </p:nvPicPr>
            <p:blipFill>
              <a:blip r:embed="rId16"/>
              <a:stretch>
                <a:fillRect/>
              </a:stretch>
            </p:blipFill>
            <p:spPr>
              <a:xfrm>
                <a:off x="7929729" y="3600614"/>
                <a:ext cx="1976108" cy="1728459"/>
              </a:xfrm>
              <a:prstGeom prst="rect">
                <a:avLst/>
              </a:prstGeom>
            </p:spPr>
          </p:pic>
        </mc:Fallback>
      </mc:AlternateContent>
      <p:sp>
        <p:nvSpPr>
          <p:cNvPr id="14" name="Footer Placeholder 2">
            <a:extLst>
              <a:ext uri="{FF2B5EF4-FFF2-40B4-BE49-F238E27FC236}">
                <a16:creationId xmlns:a16="http://schemas.microsoft.com/office/drawing/2014/main" id="{719F395D-1A1A-A378-5C1A-38BD8A17280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0365" name="Picture 2" descr="http://brand.ucla.edu/wp-content/uploads/2013/08/ucla-logotype-main-11.jpg">
            <a:extLst>
              <a:ext uri="{FF2B5EF4-FFF2-40B4-BE49-F238E27FC236}">
                <a16:creationId xmlns:a16="http://schemas.microsoft.com/office/drawing/2014/main" id="{58B35421-A2A2-0308-396B-C2E0CD85FD7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CE3C1E8-7472-C206-76F1-0A1E4B246A8D}"/>
              </a:ext>
            </a:extLst>
          </p:cNvPr>
          <p:cNvSpPr>
            <a:spLocks noGrp="1" noChangeArrowheads="1"/>
          </p:cNvSpPr>
          <p:nvPr>
            <p:ph type="title"/>
          </p:nvPr>
        </p:nvSpPr>
        <p:spPr/>
        <p:txBody>
          <a:bodyPr/>
          <a:lstStyle/>
          <a:p>
            <a:r>
              <a:rPr lang="en-US" altLang="en-US"/>
              <a:t>Joint Velocity Near Singular Position - 3R Example</a:t>
            </a:r>
          </a:p>
        </p:txBody>
      </p:sp>
      <p:sp>
        <p:nvSpPr>
          <p:cNvPr id="102403" name="Rectangle 3">
            <a:extLst>
              <a:ext uri="{FF2B5EF4-FFF2-40B4-BE49-F238E27FC236}">
                <a16:creationId xmlns:a16="http://schemas.microsoft.com/office/drawing/2014/main" id="{B44E6D33-0B60-BFDE-470B-9117405C7D73}"/>
              </a:ext>
            </a:extLst>
          </p:cNvPr>
          <p:cNvSpPr>
            <a:spLocks noGrp="1" noChangeArrowheads="1"/>
          </p:cNvSpPr>
          <p:nvPr>
            <p:ph type="body" idx="1"/>
          </p:nvPr>
        </p:nvSpPr>
        <p:spPr/>
        <p:txBody>
          <a:bodyPr/>
          <a:lstStyle/>
          <a:p>
            <a:r>
              <a:rPr lang="en-US" altLang="en-US" dirty="0"/>
              <a:t>Singularity  - </a:t>
            </a:r>
          </a:p>
          <a:p>
            <a:endParaRPr lang="en-US" altLang="en-US" dirty="0"/>
          </a:p>
          <a:p>
            <a:r>
              <a:rPr lang="en-US" altLang="en-US" dirty="0"/>
              <a:t>Problems:</a:t>
            </a:r>
          </a:p>
          <a:p>
            <a:endParaRPr lang="en-US" altLang="en-US" dirty="0"/>
          </a:p>
          <a:p>
            <a:pPr lvl="1"/>
            <a:r>
              <a:rPr lang="en-US" altLang="en-US" b="1" dirty="0"/>
              <a:t>Motor Constrains </a:t>
            </a:r>
            <a:r>
              <a:rPr lang="en-US" altLang="en-US" dirty="0"/>
              <a:t>- The robot is physically </a:t>
            </a:r>
            <a:r>
              <a:rPr lang="en-US" altLang="en-US" dirty="0">
                <a:solidFill>
                  <a:srgbClr val="FF0000"/>
                </a:solidFill>
              </a:rPr>
              <a:t>limited from moving in unusual high joint velocities </a:t>
            </a:r>
            <a:r>
              <a:rPr lang="en-US" altLang="en-US" dirty="0"/>
              <a:t>by </a:t>
            </a:r>
            <a:r>
              <a:rPr lang="en-US" altLang="en-US" dirty="0">
                <a:solidFill>
                  <a:srgbClr val="FF0000"/>
                </a:solidFill>
              </a:rPr>
              <a:t>motor power constrains</a:t>
            </a:r>
            <a:r>
              <a:rPr lang="en-US" altLang="en-US" dirty="0"/>
              <a:t>. Therefore, the robot will be unable to track the required joint velocity trajectory exactly resulting in some perturbation to the commanded Cartesian velocity trajectory. </a:t>
            </a:r>
          </a:p>
          <a:p>
            <a:pPr lvl="1"/>
            <a:r>
              <a:rPr lang="en-US" altLang="en-US" b="1" dirty="0"/>
              <a:t>Gears and Shafts </a:t>
            </a:r>
            <a:r>
              <a:rPr lang="en-US" altLang="en-US" dirty="0"/>
              <a:t>- The derivative of the </a:t>
            </a:r>
            <a:r>
              <a:rPr lang="en-US" altLang="en-US" dirty="0">
                <a:solidFill>
                  <a:srgbClr val="FF0000"/>
                </a:solidFill>
              </a:rPr>
              <a:t>angular velocity </a:t>
            </a:r>
            <a:r>
              <a:rPr lang="en-US" altLang="en-US" dirty="0"/>
              <a:t>is the  </a:t>
            </a:r>
            <a:r>
              <a:rPr lang="en-US" altLang="en-US" dirty="0">
                <a:solidFill>
                  <a:srgbClr val="FF0000"/>
                </a:solidFill>
              </a:rPr>
              <a:t>angular acceleration</a:t>
            </a:r>
            <a:r>
              <a:rPr lang="en-US" altLang="en-US" dirty="0"/>
              <a:t>. The high acceleration of the joint resulting form approaching too close to a singularity may cause </a:t>
            </a:r>
            <a:r>
              <a:rPr lang="en-US" altLang="en-US" dirty="0">
                <a:solidFill>
                  <a:srgbClr val="FF0000"/>
                </a:solidFill>
              </a:rPr>
              <a:t>damage to the gear/shafts</a:t>
            </a:r>
            <a:r>
              <a:rPr lang="en-US" altLang="en-US" dirty="0"/>
              <a:t>. </a:t>
            </a:r>
          </a:p>
          <a:p>
            <a:pPr lvl="1"/>
            <a:r>
              <a:rPr lang="en-US" altLang="en-US" b="1" dirty="0"/>
              <a:t>DOF</a:t>
            </a:r>
            <a:r>
              <a:rPr lang="en-US" altLang="en-US" dirty="0"/>
              <a:t> - At a singular configuration (specific point in space) the manipulator </a:t>
            </a:r>
            <a:r>
              <a:rPr lang="en-US" altLang="en-US" dirty="0">
                <a:solidFill>
                  <a:srgbClr val="FF0000"/>
                </a:solidFill>
              </a:rPr>
              <a:t>loses one or more DOF</a:t>
            </a:r>
            <a:r>
              <a:rPr lang="en-US" altLang="en-US" dirty="0"/>
              <a:t>. </a:t>
            </a:r>
          </a:p>
          <a:p>
            <a:pPr lvl="1"/>
            <a:endParaRPr lang="en-US" altLang="en-US" dirty="0"/>
          </a:p>
          <a:p>
            <a:r>
              <a:rPr lang="en-US" altLang="en-US" dirty="0"/>
              <a:t>Consequences – Certain tasks can not be performed at a singular configuration </a:t>
            </a:r>
          </a:p>
          <a:p>
            <a:pPr lvl="1"/>
            <a:endParaRPr lang="en-US" altLang="en-US" dirty="0"/>
          </a:p>
          <a:p>
            <a:pPr lvl="1"/>
            <a:endParaRPr lang="en-US" altLang="en-US" dirty="0"/>
          </a:p>
          <a:p>
            <a:pPr lvl="1"/>
            <a:endParaRPr lang="en-US" altLang="en-US" dirty="0"/>
          </a:p>
          <a:p>
            <a:pPr lvl="1"/>
            <a:endParaRPr lang="en-US" altLang="en-US" dirty="0"/>
          </a:p>
        </p:txBody>
      </p:sp>
      <mc:AlternateContent xmlns:mc="http://schemas.openxmlformats.org/markup-compatibility/2006" xmlns:a14="http://schemas.microsoft.com/office/drawing/2010/main">
        <mc:Choice Requires="a14">
          <p:sp>
            <p:nvSpPr>
              <p:cNvPr id="102404" name="Object 4">
                <a:extLst>
                  <a:ext uri="{FF2B5EF4-FFF2-40B4-BE49-F238E27FC236}">
                    <a16:creationId xmlns:a16="http://schemas.microsoft.com/office/drawing/2014/main" id="{FF933B67-7A40-6F08-F056-9CBD386C0B97}"/>
                  </a:ext>
                </a:extLst>
              </p:cNvPr>
              <p:cNvSpPr txBox="1"/>
              <p:nvPr/>
            </p:nvSpPr>
            <p:spPr bwMode="auto">
              <a:xfrm>
                <a:off x="4954587" y="1419225"/>
                <a:ext cx="2229983" cy="74920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det</m:t>
                          </m:r>
                        </m:fName>
                        <m:e>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𝜃</m:t>
                                  </m:r>
                                </m:e>
                              </m:d>
                            </m:e>
                          </m:d>
                        </m:e>
                      </m:func>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102404" name="Object 4">
                <a:extLst>
                  <a:ext uri="{FF2B5EF4-FFF2-40B4-BE49-F238E27FC236}">
                    <a16:creationId xmlns:a16="http://schemas.microsoft.com/office/drawing/2014/main" id="{FF933B67-7A40-6F08-F056-9CBD386C0B97}"/>
                  </a:ext>
                </a:extLst>
              </p:cNvPr>
              <p:cNvSpPr txBox="1">
                <a:spLocks noRot="1" noChangeAspect="1" noMove="1" noResize="1" noEditPoints="1" noAdjustHandles="1" noChangeArrowheads="1" noChangeShapeType="1" noTextEdit="1"/>
              </p:cNvSpPr>
              <p:nvPr/>
            </p:nvSpPr>
            <p:spPr bwMode="auto">
              <a:xfrm>
                <a:off x="4954587" y="1419225"/>
                <a:ext cx="2229983" cy="749209"/>
              </a:xfrm>
              <a:prstGeom prst="rect">
                <a:avLst/>
              </a:prstGeom>
              <a:blipFill>
                <a:blip r:embed="rId3"/>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7CDFAAE8-CA64-5E1B-D2C7-DF632707D81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2406" name="Picture 2" descr="http://brand.ucla.edu/wp-content/uploads/2013/08/ucla-logotype-main-11.jpg">
            <a:extLst>
              <a:ext uri="{FF2B5EF4-FFF2-40B4-BE49-F238E27FC236}">
                <a16:creationId xmlns:a16="http://schemas.microsoft.com/office/drawing/2014/main" id="{FDF94296-E9B8-277D-6182-5AB1D79D8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22DF7A3-B997-6DF9-A868-3B7382D7622C}"/>
              </a:ext>
            </a:extLst>
          </p:cNvPr>
          <p:cNvSpPr>
            <a:spLocks noGrp="1" noChangeArrowheads="1"/>
          </p:cNvSpPr>
          <p:nvPr>
            <p:ph type="ctrTitle"/>
          </p:nvPr>
        </p:nvSpPr>
        <p:spPr>
          <a:xfrm>
            <a:off x="2209800" y="2286000"/>
            <a:ext cx="7772400" cy="1143000"/>
          </a:xfrm>
        </p:spPr>
        <p:txBody>
          <a:bodyPr/>
          <a:lstStyle/>
          <a:p>
            <a:r>
              <a:rPr lang="en-US" altLang="en-US"/>
              <a:t>Jacobian – Singularity</a:t>
            </a:r>
            <a:br>
              <a:rPr lang="en-US" altLang="en-US"/>
            </a:br>
            <a:r>
              <a:rPr lang="en-US" altLang="en-US"/>
              <a:t>Example 3 – 3R</a:t>
            </a:r>
            <a:br>
              <a:rPr lang="en-US" altLang="en-US"/>
            </a:br>
            <a:r>
              <a:rPr lang="en-US" altLang="en-US"/>
              <a:t>Wrist Singularity </a:t>
            </a:r>
            <a:br>
              <a:rPr lang="en-US" altLang="en-US"/>
            </a:br>
            <a:r>
              <a:rPr lang="en-US" altLang="en-US"/>
              <a:t>Singularity Inside the Workspace  </a:t>
            </a:r>
            <a:br>
              <a:rPr lang="en-US" altLang="en-US"/>
            </a:br>
            <a:endParaRPr lang="en-US" altLang="en-US"/>
          </a:p>
        </p:txBody>
      </p:sp>
      <p:sp>
        <p:nvSpPr>
          <p:cNvPr id="104451" name="Rectangle 3">
            <a:extLst>
              <a:ext uri="{FF2B5EF4-FFF2-40B4-BE49-F238E27FC236}">
                <a16:creationId xmlns:a16="http://schemas.microsoft.com/office/drawing/2014/main" id="{FD285F42-31B2-4F65-EEB6-A17030BFA5DB}"/>
              </a:ext>
            </a:extLst>
          </p:cNvPr>
          <p:cNvSpPr>
            <a:spLocks noGrp="1" noChangeArrowheads="1"/>
          </p:cNvSpPr>
          <p:nvPr>
            <p:ph type="subTitle" idx="1"/>
          </p:nvPr>
        </p:nvSpPr>
        <p:spPr/>
        <p:txBody>
          <a:bodyPr/>
          <a:lstStyle/>
          <a:p>
            <a:endParaRPr lang="en-US" altLang="en-US"/>
          </a:p>
        </p:txBody>
      </p:sp>
      <p:sp>
        <p:nvSpPr>
          <p:cNvPr id="6" name="Footer Placeholder 2">
            <a:extLst>
              <a:ext uri="{FF2B5EF4-FFF2-40B4-BE49-F238E27FC236}">
                <a16:creationId xmlns:a16="http://schemas.microsoft.com/office/drawing/2014/main" id="{0FB490CF-EA1A-2493-473B-7F83049383A9}"/>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4453" name="Picture 2" descr="http://brand.ucla.edu/wp-content/uploads/2013/08/ucla-logotype-main-11.jpg">
            <a:extLst>
              <a:ext uri="{FF2B5EF4-FFF2-40B4-BE49-F238E27FC236}">
                <a16:creationId xmlns:a16="http://schemas.microsoft.com/office/drawing/2014/main" id="{5E81D368-478B-5598-6AA7-BACE1EF9A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9D535102-C6BC-963E-8FEA-DDF2BCE64BFF}"/>
              </a:ext>
            </a:extLst>
          </p:cNvPr>
          <p:cNvSpPr>
            <a:spLocks noGrp="1" noChangeArrowheads="1"/>
          </p:cNvSpPr>
          <p:nvPr>
            <p:ph type="title"/>
          </p:nvPr>
        </p:nvSpPr>
        <p:spPr>
          <a:xfrm>
            <a:off x="2971800" y="381000"/>
            <a:ext cx="7061200" cy="762000"/>
          </a:xfrm>
        </p:spPr>
        <p:txBody>
          <a:bodyPr/>
          <a:lstStyle/>
          <a:p>
            <a:r>
              <a:rPr lang="en-US" altLang="en-US"/>
              <a:t>Mapping - Rotated Frames - Z-Y-Z Euler Angles</a:t>
            </a:r>
          </a:p>
        </p:txBody>
      </p:sp>
      <mc:AlternateContent xmlns:mc="http://schemas.openxmlformats.org/markup-compatibility/2006" xmlns:a14="http://schemas.microsoft.com/office/drawing/2010/main">
        <mc:Choice Requires="a14">
          <p:sp>
            <p:nvSpPr>
              <p:cNvPr id="106499" name="Rectangle 3">
                <a:extLst>
                  <a:ext uri="{FF2B5EF4-FFF2-40B4-BE49-F238E27FC236}">
                    <a16:creationId xmlns:a16="http://schemas.microsoft.com/office/drawing/2014/main" id="{3C105D51-9897-6300-DBDF-52AB6C82530B}"/>
                  </a:ext>
                </a:extLst>
              </p:cNvPr>
              <p:cNvSpPr>
                <a:spLocks noGrp="1" noChangeArrowheads="1"/>
              </p:cNvSpPr>
              <p:nvPr>
                <p:ph type="body" idx="1"/>
              </p:nvPr>
            </p:nvSpPr>
            <p:spPr/>
            <p:txBody>
              <a:bodyPr/>
              <a:lstStyle/>
              <a:p>
                <a:pPr>
                  <a:buFontTx/>
                  <a:buNone/>
                </a:pPr>
                <a:r>
                  <a:rPr lang="en-US" altLang="en-US" dirty="0"/>
                  <a:t>Start with frame {4}. </a:t>
                </a:r>
              </a:p>
              <a:p>
                <a:r>
                  <a:rPr lang="en-US" altLang="en-US" dirty="0"/>
                  <a:t>Rotate frame {4} about      by an angle </a:t>
                </a:r>
                <a14:m>
                  <m:oMath xmlns:m="http://schemas.openxmlformats.org/officeDocument/2006/math">
                    <m:r>
                      <a:rPr lang="en-US" i="1" smtClean="0">
                        <a:solidFill>
                          <a:srgbClr val="000000"/>
                        </a:solidFill>
                        <a:latin typeface="Cambria Math" panose="02040503050406030204" pitchFamily="18" charset="0"/>
                      </a:rPr>
                      <m:t>𝛼</m:t>
                    </m:r>
                  </m:oMath>
                </a14:m>
                <a:endParaRPr lang="en-US" altLang="en-US" dirty="0"/>
              </a:p>
              <a:p>
                <a:r>
                  <a:rPr lang="en-US" altLang="en-US" dirty="0"/>
                  <a:t>Rotate frame {4} about      by an angle </a:t>
                </a:r>
                <a14:m>
                  <m:oMath xmlns:m="http://schemas.openxmlformats.org/officeDocument/2006/math">
                    <m:r>
                      <a:rPr lang="en-US" i="1" smtClean="0">
                        <a:solidFill>
                          <a:srgbClr val="000000"/>
                        </a:solidFill>
                        <a:latin typeface="Cambria Math" panose="02040503050406030204" pitchFamily="18" charset="0"/>
                      </a:rPr>
                      <m:t>𝛽</m:t>
                    </m:r>
                  </m:oMath>
                </a14:m>
                <a:endParaRPr lang="en-US" altLang="en-US" dirty="0"/>
              </a:p>
              <a:p>
                <a:r>
                  <a:rPr lang="en-US" altLang="en-US" dirty="0"/>
                  <a:t>Rotate frame {4} about      by an angle </a:t>
                </a:r>
                <a14:m>
                  <m:oMath xmlns:m="http://schemas.openxmlformats.org/officeDocument/2006/math">
                    <m:r>
                      <a:rPr lang="en-US" i="1" smtClean="0">
                        <a:solidFill>
                          <a:srgbClr val="000000"/>
                        </a:solidFill>
                        <a:latin typeface="Cambria Math" panose="02040503050406030204" pitchFamily="18" charset="0"/>
                      </a:rPr>
                      <m:t>𝛾</m:t>
                    </m:r>
                  </m:oMath>
                </a14:m>
                <a:endParaRPr lang="en-US" altLang="en-US" dirty="0"/>
              </a:p>
              <a:p>
                <a:pPr>
                  <a:buFontTx/>
                  <a:buNone/>
                </a:pPr>
                <a:r>
                  <a:rPr lang="en-US" altLang="en-US" b="1" i="1" dirty="0"/>
                  <a:t>Note</a:t>
                </a:r>
                <a:r>
                  <a:rPr lang="en-US" altLang="en-US" i="1" dirty="0"/>
                  <a:t> - Each rotation is preformed about an axis of the </a:t>
                </a:r>
                <a:r>
                  <a:rPr lang="en-US" altLang="en-US" i="1" dirty="0">
                    <a:solidFill>
                      <a:srgbClr val="FF3300"/>
                    </a:solidFill>
                  </a:rPr>
                  <a:t>moving reference frame,</a:t>
                </a:r>
                <a:r>
                  <a:rPr lang="en-US" altLang="en-US" i="1" dirty="0"/>
                  <a:t> rather then a fixed reference.</a:t>
                </a:r>
                <a:endParaRPr lang="en-US" altLang="en-US" dirty="0"/>
              </a:p>
              <a:p>
                <a:endParaRPr lang="en-US" altLang="en-US" dirty="0"/>
              </a:p>
              <a:p>
                <a:endParaRPr lang="en-US" altLang="en-US" dirty="0"/>
              </a:p>
              <a:p>
                <a:pPr>
                  <a:buFontTx/>
                  <a:buNone/>
                </a:pPr>
                <a:endParaRPr lang="en-US" altLang="en-US" dirty="0"/>
              </a:p>
            </p:txBody>
          </p:sp>
        </mc:Choice>
        <mc:Fallback xmlns="">
          <p:sp>
            <p:nvSpPr>
              <p:cNvPr id="106499" name="Rectangle 3">
                <a:extLst>
                  <a:ext uri="{FF2B5EF4-FFF2-40B4-BE49-F238E27FC236}">
                    <a16:creationId xmlns:a16="http://schemas.microsoft.com/office/drawing/2014/main" id="{3C105D51-9897-6300-DBDF-52AB6C82530B}"/>
                  </a:ext>
                </a:extLst>
              </p:cNvPr>
              <p:cNvSpPr>
                <a:spLocks noGrp="1" noRot="1" noChangeAspect="1" noMove="1" noResize="1" noEditPoints="1" noAdjustHandles="1" noChangeArrowheads="1" noChangeShapeType="1" noTextEdit="1"/>
              </p:cNvSpPr>
              <p:nvPr>
                <p:ph type="body" idx="1"/>
              </p:nvPr>
            </p:nvSpPr>
            <p:spPr>
              <a:blipFill>
                <a:blip r:embed="rId3"/>
                <a:stretch>
                  <a:fillRect l="-294"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501" name="Object 6">
                <a:extLst>
                  <a:ext uri="{FF2B5EF4-FFF2-40B4-BE49-F238E27FC236}">
                    <a16:creationId xmlns:a16="http://schemas.microsoft.com/office/drawing/2014/main" id="{07D8EB89-8799-992A-4052-D9671A4540F4}"/>
                  </a:ext>
                </a:extLst>
              </p:cNvPr>
              <p:cNvSpPr txBox="1"/>
              <p:nvPr/>
            </p:nvSpPr>
            <p:spPr bwMode="auto">
              <a:xfrm>
                <a:off x="3435350" y="1955800"/>
                <a:ext cx="282575" cy="382588"/>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𝑌</m:t>
                              </m:r>
                            </m:e>
                          </m:acc>
                        </m:e>
                        <m:sub>
                          <m:r>
                            <a:rPr lang="en-US" i="1">
                              <a:solidFill>
                                <a:srgbClr val="000000"/>
                              </a:solidFill>
                              <a:latin typeface="Cambria Math" panose="02040503050406030204" pitchFamily="18" charset="0"/>
                            </a:rPr>
                            <m:t>𝐵</m:t>
                          </m:r>
                        </m:sub>
                      </m:sSub>
                    </m:oMath>
                  </m:oMathPara>
                </a14:m>
                <a:endParaRPr lang="en-US"/>
              </a:p>
            </p:txBody>
          </p:sp>
        </mc:Choice>
        <mc:Fallback xmlns="">
          <p:sp>
            <p:nvSpPr>
              <p:cNvPr id="106501" name="Object 6">
                <a:extLst>
                  <a:ext uri="{FF2B5EF4-FFF2-40B4-BE49-F238E27FC236}">
                    <a16:creationId xmlns:a16="http://schemas.microsoft.com/office/drawing/2014/main" id="{07D8EB89-8799-992A-4052-D9671A4540F4}"/>
                  </a:ext>
                </a:extLst>
              </p:cNvPr>
              <p:cNvSpPr txBox="1">
                <a:spLocks noRot="1" noChangeAspect="1" noMove="1" noResize="1" noEditPoints="1" noAdjustHandles="1" noChangeArrowheads="1" noChangeShapeType="1" noTextEdit="1"/>
              </p:cNvSpPr>
              <p:nvPr/>
            </p:nvSpPr>
            <p:spPr bwMode="auto">
              <a:xfrm>
                <a:off x="3435350" y="1955800"/>
                <a:ext cx="282575" cy="382588"/>
              </a:xfrm>
              <a:prstGeom prst="rect">
                <a:avLst/>
              </a:prstGeom>
              <a:blipFill>
                <a:blip r:embed="rId4"/>
                <a:stretch>
                  <a:fillRect r="-2173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502" name="Object 7">
                <a:extLst>
                  <a:ext uri="{FF2B5EF4-FFF2-40B4-BE49-F238E27FC236}">
                    <a16:creationId xmlns:a16="http://schemas.microsoft.com/office/drawing/2014/main" id="{3A51EE01-CE81-D3D1-80EF-597835C089DF}"/>
                  </a:ext>
                </a:extLst>
              </p:cNvPr>
              <p:cNvSpPr txBox="1"/>
              <p:nvPr/>
            </p:nvSpPr>
            <p:spPr bwMode="auto">
              <a:xfrm>
                <a:off x="3406775" y="1663700"/>
                <a:ext cx="301625" cy="382588"/>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𝑍</m:t>
                              </m:r>
                            </m:e>
                          </m:acc>
                        </m:e>
                        <m:sub>
                          <m:r>
                            <a:rPr lang="en-US" i="1">
                              <a:solidFill>
                                <a:srgbClr val="000000"/>
                              </a:solidFill>
                              <a:latin typeface="Cambria Math" panose="02040503050406030204" pitchFamily="18" charset="0"/>
                            </a:rPr>
                            <m:t>4</m:t>
                          </m:r>
                        </m:sub>
                      </m:sSub>
                    </m:oMath>
                  </m:oMathPara>
                </a14:m>
                <a:endParaRPr lang="en-US"/>
              </a:p>
            </p:txBody>
          </p:sp>
        </mc:Choice>
        <mc:Fallback xmlns="">
          <p:sp>
            <p:nvSpPr>
              <p:cNvPr id="106502" name="Object 7">
                <a:extLst>
                  <a:ext uri="{FF2B5EF4-FFF2-40B4-BE49-F238E27FC236}">
                    <a16:creationId xmlns:a16="http://schemas.microsoft.com/office/drawing/2014/main" id="{3A51EE01-CE81-D3D1-80EF-597835C089DF}"/>
                  </a:ext>
                </a:extLst>
              </p:cNvPr>
              <p:cNvSpPr txBox="1">
                <a:spLocks noRot="1" noChangeAspect="1" noMove="1" noResize="1" noEditPoints="1" noAdjustHandles="1" noChangeArrowheads="1" noChangeShapeType="1" noTextEdit="1"/>
              </p:cNvSpPr>
              <p:nvPr/>
            </p:nvSpPr>
            <p:spPr bwMode="auto">
              <a:xfrm>
                <a:off x="3406775" y="1663700"/>
                <a:ext cx="301625" cy="382588"/>
              </a:xfrm>
              <a:prstGeom prst="rect">
                <a:avLst/>
              </a:prstGeom>
              <a:blipFill>
                <a:blip r:embed="rId5"/>
                <a:stretch>
                  <a:fillRect r="-1836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505" name="Object 11">
                <a:extLst>
                  <a:ext uri="{FF2B5EF4-FFF2-40B4-BE49-F238E27FC236}">
                    <a16:creationId xmlns:a16="http://schemas.microsoft.com/office/drawing/2014/main" id="{F89FCFD2-4527-DD06-EA8B-9EBC12A47ED1}"/>
                  </a:ext>
                </a:extLst>
              </p:cNvPr>
              <p:cNvSpPr txBox="1"/>
              <p:nvPr/>
            </p:nvSpPr>
            <p:spPr bwMode="auto">
              <a:xfrm>
                <a:off x="4951006" y="1443190"/>
                <a:ext cx="1144994" cy="1320909"/>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d>
                        <m:dPr>
                          <m:begChr m:val=""/>
                          <m:endChr m:val="}"/>
                          <m:ctrlPr>
                            <a:rPr lang="en-US" sz="8800" i="1" smtClean="0">
                              <a:solidFill>
                                <a:srgbClr val="000000"/>
                              </a:solidFill>
                              <a:latin typeface="Cambria Math" panose="02040503050406030204" pitchFamily="18" charset="0"/>
                            </a:rPr>
                          </m:ctrlPr>
                        </m:dPr>
                        <m:e>
                          <m:r>
                            <a:rPr lang="en-US" sz="8800" b="0" i="1" smtClean="0">
                              <a:solidFill>
                                <a:srgbClr val="000000"/>
                              </a:solidFill>
                              <a:latin typeface="Cambria Math" panose="02040503050406030204" pitchFamily="18" charset="0"/>
                            </a:rPr>
                            <m:t> </m:t>
                          </m:r>
                        </m:e>
                      </m:d>
                    </m:oMath>
                  </m:oMathPara>
                </a14:m>
                <a:endParaRPr lang="en-US" sz="8800" dirty="0"/>
              </a:p>
            </p:txBody>
          </p:sp>
        </mc:Choice>
        <mc:Fallback xmlns="">
          <p:sp>
            <p:nvSpPr>
              <p:cNvPr id="106505" name="Object 11">
                <a:extLst>
                  <a:ext uri="{FF2B5EF4-FFF2-40B4-BE49-F238E27FC236}">
                    <a16:creationId xmlns:a16="http://schemas.microsoft.com/office/drawing/2014/main" id="{F89FCFD2-4527-DD06-EA8B-9EBC12A47ED1}"/>
                  </a:ext>
                </a:extLst>
              </p:cNvPr>
              <p:cNvSpPr txBox="1">
                <a:spLocks noRot="1" noChangeAspect="1" noMove="1" noResize="1" noEditPoints="1" noAdjustHandles="1" noChangeArrowheads="1" noChangeShapeType="1" noTextEdit="1"/>
              </p:cNvSpPr>
              <p:nvPr/>
            </p:nvSpPr>
            <p:spPr bwMode="auto">
              <a:xfrm>
                <a:off x="4951006" y="1443190"/>
                <a:ext cx="1144994" cy="1320909"/>
              </a:xfrm>
              <a:prstGeom prst="rect">
                <a:avLst/>
              </a:prstGeom>
              <a:blipFill>
                <a:blip r:embed="rId6"/>
                <a:stretch>
                  <a:fillRect/>
                </a:stretch>
              </a:blipFill>
              <a:ln>
                <a:noFill/>
              </a:ln>
              <a:effectLst/>
            </p:spPr>
            <p:txBody>
              <a:bodyPr/>
              <a:lstStyle/>
              <a:p>
                <a:r>
                  <a:rPr lang="en-US">
                    <a:noFill/>
                  </a:rPr>
                  <a:t> </a:t>
                </a:r>
              </a:p>
            </p:txBody>
          </p:sp>
        </mc:Fallback>
      </mc:AlternateContent>
      <p:sp>
        <p:nvSpPr>
          <p:cNvPr id="106506" name="Text Box 12">
            <a:extLst>
              <a:ext uri="{FF2B5EF4-FFF2-40B4-BE49-F238E27FC236}">
                <a16:creationId xmlns:a16="http://schemas.microsoft.com/office/drawing/2014/main" id="{ACD334AE-DB7B-CDBB-C9FD-9DD1CEB23F50}"/>
              </a:ext>
            </a:extLst>
          </p:cNvPr>
          <p:cNvSpPr txBox="1">
            <a:spLocks noChangeArrowheads="1"/>
          </p:cNvSpPr>
          <p:nvPr/>
        </p:nvSpPr>
        <p:spPr bwMode="auto">
          <a:xfrm>
            <a:off x="5791200" y="1987550"/>
            <a:ext cx="142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a:t>Euler Angles</a:t>
            </a: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06507" name="Object 13">
                <a:extLst>
                  <a:ext uri="{FF2B5EF4-FFF2-40B4-BE49-F238E27FC236}">
                    <a16:creationId xmlns:a16="http://schemas.microsoft.com/office/drawing/2014/main" id="{736F8231-D9DE-7449-C281-281FD2CC4D94}"/>
                  </a:ext>
                </a:extLst>
              </p:cNvPr>
              <p:cNvSpPr txBox="1"/>
              <p:nvPr/>
            </p:nvSpPr>
            <p:spPr bwMode="auto">
              <a:xfrm>
                <a:off x="3425825" y="2246313"/>
                <a:ext cx="301625" cy="382587"/>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𝑍</m:t>
                              </m:r>
                            </m:e>
                          </m:acc>
                        </m:e>
                        <m:sub>
                          <m:r>
                            <a:rPr lang="en-US" i="1">
                              <a:solidFill>
                                <a:srgbClr val="000000"/>
                              </a:solidFill>
                              <a:latin typeface="Cambria Math" panose="02040503050406030204" pitchFamily="18" charset="0"/>
                            </a:rPr>
                            <m:t>4</m:t>
                          </m:r>
                        </m:sub>
                      </m:sSub>
                    </m:oMath>
                  </m:oMathPara>
                </a14:m>
                <a:endParaRPr lang="en-US"/>
              </a:p>
            </p:txBody>
          </p:sp>
        </mc:Choice>
        <mc:Fallback xmlns="">
          <p:sp>
            <p:nvSpPr>
              <p:cNvPr id="106507" name="Object 13">
                <a:extLst>
                  <a:ext uri="{FF2B5EF4-FFF2-40B4-BE49-F238E27FC236}">
                    <a16:creationId xmlns:a16="http://schemas.microsoft.com/office/drawing/2014/main" id="{736F8231-D9DE-7449-C281-281FD2CC4D94}"/>
                  </a:ext>
                </a:extLst>
              </p:cNvPr>
              <p:cNvSpPr txBox="1">
                <a:spLocks noRot="1" noChangeAspect="1" noMove="1" noResize="1" noEditPoints="1" noAdjustHandles="1" noChangeArrowheads="1" noChangeShapeType="1" noTextEdit="1"/>
              </p:cNvSpPr>
              <p:nvPr/>
            </p:nvSpPr>
            <p:spPr bwMode="auto">
              <a:xfrm>
                <a:off x="3425825" y="2246313"/>
                <a:ext cx="301625" cy="382587"/>
              </a:xfrm>
              <a:prstGeom prst="rect">
                <a:avLst/>
              </a:prstGeom>
              <a:blipFill>
                <a:blip r:embed="rId7"/>
                <a:stretch>
                  <a:fillRect r="-18367"/>
                </a:stretch>
              </a:blipFill>
              <a:ln>
                <a:noFill/>
              </a:ln>
              <a:effectLst/>
            </p:spPr>
            <p:txBody>
              <a:bodyPr/>
              <a:lstStyle/>
              <a:p>
                <a:r>
                  <a:rPr lang="en-US">
                    <a:noFill/>
                  </a:rPr>
                  <a:t> </a:t>
                </a:r>
              </a:p>
            </p:txBody>
          </p:sp>
        </mc:Fallback>
      </mc:AlternateContent>
      <p:pic>
        <p:nvPicPr>
          <p:cNvPr id="106508" name="Picture 14" descr="F:\Users\JR\Projects\EE543\Figs_Craig\Fig_3.19.tif">
            <a:extLst>
              <a:ext uri="{FF2B5EF4-FFF2-40B4-BE49-F238E27FC236}">
                <a16:creationId xmlns:a16="http://schemas.microsoft.com/office/drawing/2014/main" id="{D3000A08-6301-6ED7-0FC7-113A629AE5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3444875"/>
            <a:ext cx="48164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2">
            <a:extLst>
              <a:ext uri="{FF2B5EF4-FFF2-40B4-BE49-F238E27FC236}">
                <a16:creationId xmlns:a16="http://schemas.microsoft.com/office/drawing/2014/main" id="{890E3048-4EA8-E750-A45F-969ED8493B68}"/>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6510" name="Picture 2" descr="http://brand.ucla.edu/wp-content/uploads/2013/08/ucla-logotype-main-11.jpg">
            <a:extLst>
              <a:ext uri="{FF2B5EF4-FFF2-40B4-BE49-F238E27FC236}">
                <a16:creationId xmlns:a16="http://schemas.microsoft.com/office/drawing/2014/main" id="{19AB5B54-63C5-8538-1276-6433A280CC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1755248-B203-AEA6-C8B4-F6A0418C8F99}"/>
              </a:ext>
            </a:extLst>
          </p:cNvPr>
          <p:cNvSpPr>
            <a:spLocks noGrp="1" noChangeArrowheads="1"/>
          </p:cNvSpPr>
          <p:nvPr>
            <p:ph type="title"/>
          </p:nvPr>
        </p:nvSpPr>
        <p:spPr>
          <a:xfrm>
            <a:off x="2971800" y="381000"/>
            <a:ext cx="7061200" cy="762000"/>
          </a:xfrm>
        </p:spPr>
        <p:txBody>
          <a:bodyPr/>
          <a:lstStyle/>
          <a:p>
            <a:r>
              <a:rPr lang="en-US" altLang="en-US"/>
              <a:t>Mapping - Rotated Frames - Z-Y-Z Euler Angles</a:t>
            </a:r>
          </a:p>
        </p:txBody>
      </p:sp>
      <p:pic>
        <p:nvPicPr>
          <p:cNvPr id="108547" name="Picture 25" descr="F:\Users\JR\Projects\EE543\Figs_Craig\Fig_3.20.tif">
            <a:extLst>
              <a:ext uri="{FF2B5EF4-FFF2-40B4-BE49-F238E27FC236}">
                <a16:creationId xmlns:a16="http://schemas.microsoft.com/office/drawing/2014/main" id="{5441EBCB-56AD-BB96-7A9B-93070B5A5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1311275"/>
            <a:ext cx="429895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96E803D3-6C90-C840-228C-034195F4981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8549" name="Picture 2" descr="http://brand.ucla.edu/wp-content/uploads/2013/08/ucla-logotype-main-11.jpg">
            <a:extLst>
              <a:ext uri="{FF2B5EF4-FFF2-40B4-BE49-F238E27FC236}">
                <a16:creationId xmlns:a16="http://schemas.microsoft.com/office/drawing/2014/main" id="{E271B09A-18C0-B091-DA7F-4FB3FCD06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5D63A1A-9699-84D0-C433-7952A7C4EF8E}"/>
              </a:ext>
            </a:extLst>
          </p:cNvPr>
          <p:cNvSpPr>
            <a:spLocks noGrp="1" noChangeArrowheads="1"/>
          </p:cNvSpPr>
          <p:nvPr>
            <p:ph type="title"/>
          </p:nvPr>
        </p:nvSpPr>
        <p:spPr>
          <a:xfrm>
            <a:off x="2971800" y="381000"/>
            <a:ext cx="7061200" cy="762000"/>
          </a:xfrm>
        </p:spPr>
        <p:txBody>
          <a:bodyPr/>
          <a:lstStyle/>
          <a:p>
            <a:r>
              <a:rPr lang="en-US" altLang="en-US"/>
              <a:t>Mapping - Rotated Frames - Z-Y-Z Euler Angles</a:t>
            </a:r>
          </a:p>
        </p:txBody>
      </p:sp>
      <p:pic>
        <p:nvPicPr>
          <p:cNvPr id="110595" name="Picture 1">
            <a:extLst>
              <a:ext uri="{FF2B5EF4-FFF2-40B4-BE49-F238E27FC236}">
                <a16:creationId xmlns:a16="http://schemas.microsoft.com/office/drawing/2014/main" id="{DF372A6E-7C14-0FB1-ACF4-E5A22BD51A47}"/>
              </a:ext>
            </a:extLst>
          </p:cNvPr>
          <p:cNvPicPr>
            <a:picLocks noChangeAspect="1"/>
          </p:cNvPicPr>
          <p:nvPr/>
        </p:nvPicPr>
        <p:blipFill rotWithShape="1">
          <a:blip r:embed="rId3">
            <a:extLst>
              <a:ext uri="{28A0092B-C50C-407E-A947-70E740481C1C}">
                <a14:useLocalDpi xmlns:a14="http://schemas.microsoft.com/office/drawing/2010/main" val="0"/>
              </a:ext>
            </a:extLst>
          </a:blip>
          <a:srcRect b="18511"/>
          <a:stretch/>
        </p:blipFill>
        <p:spPr bwMode="auto">
          <a:xfrm>
            <a:off x="2466975" y="1560513"/>
            <a:ext cx="7199313" cy="342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2">
            <a:extLst>
              <a:ext uri="{FF2B5EF4-FFF2-40B4-BE49-F238E27FC236}">
                <a16:creationId xmlns:a16="http://schemas.microsoft.com/office/drawing/2014/main" id="{834BA482-9DBC-2420-B81B-923D74FB79E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0597" name="Picture 2" descr="http://brand.ucla.edu/wp-content/uploads/2013/08/ucla-logotype-main-11.jpg">
            <a:extLst>
              <a:ext uri="{FF2B5EF4-FFF2-40B4-BE49-F238E27FC236}">
                <a16:creationId xmlns:a16="http://schemas.microsoft.com/office/drawing/2014/main" id="{BA453BD9-7F58-5395-8A1A-70D09E7544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6B8A647-D51A-F864-D8EC-455E9D4F01CB}"/>
                  </a:ext>
                </a:extLst>
              </p:cNvPr>
              <p:cNvSpPr txBox="1"/>
              <p:nvPr/>
            </p:nvSpPr>
            <p:spPr>
              <a:xfrm>
                <a:off x="4703304" y="5131512"/>
                <a:ext cx="3826304" cy="331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𝐸𝑢𝑙𝑒𝑟</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𝑧</m:t>
                          </m:r>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4</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𝑦</m:t>
                          </m:r>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𝜃</m:t>
                              </m:r>
                            </m:e>
                            <m:sub>
                              <m:r>
                                <a:rPr lang="en-US" sz="2000" b="0" i="1" smtClean="0">
                                  <a:latin typeface="Cambria Math" panose="02040503050406030204" pitchFamily="18" charset="0"/>
                                </a:rPr>
                                <m:t>5</m:t>
                              </m:r>
                            </m:sub>
                          </m:sSub>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𝑧</m:t>
                          </m:r>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6</m:t>
                              </m:r>
                            </m:sub>
                          </m:sSub>
                        </m:e>
                      </m:d>
                    </m:oMath>
                  </m:oMathPara>
                </a14:m>
                <a:endParaRPr lang="en-US" sz="2000" dirty="0"/>
              </a:p>
            </p:txBody>
          </p:sp>
        </mc:Choice>
        <mc:Fallback xmlns="">
          <p:sp>
            <p:nvSpPr>
              <p:cNvPr id="2" name="TextBox 1">
                <a:extLst>
                  <a:ext uri="{FF2B5EF4-FFF2-40B4-BE49-F238E27FC236}">
                    <a16:creationId xmlns:a16="http://schemas.microsoft.com/office/drawing/2014/main" id="{36B8A647-D51A-F864-D8EC-455E9D4F01CB}"/>
                  </a:ext>
                </a:extLst>
              </p:cNvPr>
              <p:cNvSpPr txBox="1">
                <a:spLocks noRot="1" noChangeAspect="1" noMove="1" noResize="1" noEditPoints="1" noAdjustHandles="1" noChangeArrowheads="1" noChangeShapeType="1" noTextEdit="1"/>
              </p:cNvSpPr>
              <p:nvPr/>
            </p:nvSpPr>
            <p:spPr>
              <a:xfrm>
                <a:off x="4703304" y="5131512"/>
                <a:ext cx="3826304" cy="331950"/>
              </a:xfrm>
              <a:prstGeom prst="rect">
                <a:avLst/>
              </a:prstGeom>
              <a:blipFill>
                <a:blip r:embed="rId5"/>
                <a:stretch>
                  <a:fillRect l="-1116" b="-25926"/>
                </a:stretch>
              </a:blipFill>
            </p:spPr>
            <p:txBody>
              <a:bodyPr/>
              <a:lstStyle/>
              <a:p>
                <a:r>
                  <a:rPr lang="en-US">
                    <a:noFill/>
                  </a:rPr>
                  <a:t> </a:t>
                </a:r>
              </a:p>
            </p:txBody>
          </p:sp>
        </mc:Fallback>
      </mc:AlternateContent>
    </p:spTree>
    <p:extLst>
      <p:ext uri="{BB962C8B-B14F-4D97-AF65-F5344CB8AC3E}">
        <p14:creationId xmlns:p14="http://schemas.microsoft.com/office/powerpoint/2010/main" val="49961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B1D25D1-B4E8-FC5C-238F-916775F9DA33}"/>
              </a:ext>
            </a:extLst>
          </p:cNvPr>
          <p:cNvSpPr>
            <a:spLocks noGrp="1" noChangeArrowheads="1"/>
          </p:cNvSpPr>
          <p:nvPr>
            <p:ph type="title"/>
          </p:nvPr>
        </p:nvSpPr>
        <p:spPr>
          <a:xfrm>
            <a:off x="2971800" y="381000"/>
            <a:ext cx="7061200" cy="762000"/>
          </a:xfrm>
        </p:spPr>
        <p:txBody>
          <a:bodyPr/>
          <a:lstStyle/>
          <a:p>
            <a:r>
              <a:rPr lang="en-US" altLang="en-US"/>
              <a:t>Mapping - Rotated Frames - Z-Y-Z Euler Angles</a:t>
            </a:r>
          </a:p>
        </p:txBody>
      </p:sp>
      <p:sp>
        <p:nvSpPr>
          <p:cNvPr id="112643" name="Rectangle 3">
            <a:extLst>
              <a:ext uri="{FF2B5EF4-FFF2-40B4-BE49-F238E27FC236}">
                <a16:creationId xmlns:a16="http://schemas.microsoft.com/office/drawing/2014/main" id="{B1C4DC91-3F46-F60B-1A83-0616891A0C4F}"/>
              </a:ext>
            </a:extLst>
          </p:cNvPr>
          <p:cNvSpPr>
            <a:spLocks noGrp="1" noChangeArrowheads="1"/>
          </p:cNvSpPr>
          <p:nvPr>
            <p:ph type="body" idx="1"/>
          </p:nvPr>
        </p:nvSpPr>
        <p:spPr/>
        <p:txBody>
          <a:bodyPr/>
          <a:lstStyle/>
          <a:p>
            <a:pPr>
              <a:buFontTx/>
              <a:buNone/>
            </a:pPr>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Tx/>
              <a:buNone/>
            </a:pPr>
            <a:endParaRPr lang="en-US" altLang="en-US"/>
          </a:p>
        </p:txBody>
      </p:sp>
      <mc:AlternateContent xmlns:mc="http://schemas.openxmlformats.org/markup-compatibility/2006" xmlns:a14="http://schemas.microsoft.com/office/drawing/2010/main">
        <mc:Choice Requires="a14">
          <p:sp>
            <p:nvSpPr>
              <p:cNvPr id="112644" name="Object 4">
                <a:extLst>
                  <a:ext uri="{FF2B5EF4-FFF2-40B4-BE49-F238E27FC236}">
                    <a16:creationId xmlns:a16="http://schemas.microsoft.com/office/drawing/2014/main" id="{99EE4733-DFF4-89E6-43E9-292FF799072E}"/>
                  </a:ext>
                </a:extLst>
              </p:cNvPr>
              <p:cNvSpPr txBox="1"/>
              <p:nvPr/>
            </p:nvSpPr>
            <p:spPr bwMode="auto">
              <a:xfrm>
                <a:off x="1903413" y="1774826"/>
                <a:ext cx="9565776" cy="113558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𝑌</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𝑍</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𝑌</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𝑍</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e>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e>
                            </m:mr>
                          </m:m>
                        </m:e>
                      </m:d>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oMath>
                  </m:oMathPara>
                </a14:m>
                <a:endParaRPr lang="en-US" sz="2000" dirty="0"/>
              </a:p>
            </p:txBody>
          </p:sp>
        </mc:Choice>
        <mc:Fallback xmlns="">
          <p:sp>
            <p:nvSpPr>
              <p:cNvPr id="112644" name="Object 4">
                <a:extLst>
                  <a:ext uri="{FF2B5EF4-FFF2-40B4-BE49-F238E27FC236}">
                    <a16:creationId xmlns:a16="http://schemas.microsoft.com/office/drawing/2014/main" id="{99EE4733-DFF4-89E6-43E9-292FF799072E}"/>
                  </a:ext>
                </a:extLst>
              </p:cNvPr>
              <p:cNvSpPr txBox="1">
                <a:spLocks noRot="1" noChangeAspect="1" noMove="1" noResize="1" noEditPoints="1" noAdjustHandles="1" noChangeArrowheads="1" noChangeShapeType="1" noTextEdit="1"/>
              </p:cNvSpPr>
              <p:nvPr/>
            </p:nvSpPr>
            <p:spPr bwMode="auto">
              <a:xfrm>
                <a:off x="1903413" y="1774826"/>
                <a:ext cx="9565776" cy="113558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645" name="Object 5">
                <a:extLst>
                  <a:ext uri="{FF2B5EF4-FFF2-40B4-BE49-F238E27FC236}">
                    <a16:creationId xmlns:a16="http://schemas.microsoft.com/office/drawing/2014/main" id="{30424C3C-5B59-AA34-A57D-A8396140A9C9}"/>
                  </a:ext>
                </a:extLst>
              </p:cNvPr>
              <p:cNvSpPr txBox="1"/>
              <p:nvPr/>
            </p:nvSpPr>
            <p:spPr bwMode="auto">
              <a:xfrm>
                <a:off x="1903413" y="3139006"/>
                <a:ext cx="7045325" cy="12876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𝑅</m:t>
                          </m:r>
                        </m:e>
                        <m:sub>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𝑌</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e>
                            </m:m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e>
                            </m:mr>
                          </m:m>
                        </m:e>
                      </m:d>
                    </m:oMath>
                  </m:oMathPara>
                </a14:m>
                <a:endParaRPr lang="en-US" sz="2000" dirty="0"/>
              </a:p>
            </p:txBody>
          </p:sp>
        </mc:Choice>
        <mc:Fallback xmlns="">
          <p:sp>
            <p:nvSpPr>
              <p:cNvPr id="112645" name="Object 5">
                <a:extLst>
                  <a:ext uri="{FF2B5EF4-FFF2-40B4-BE49-F238E27FC236}">
                    <a16:creationId xmlns:a16="http://schemas.microsoft.com/office/drawing/2014/main" id="{30424C3C-5B59-AA34-A57D-A8396140A9C9}"/>
                  </a:ext>
                </a:extLst>
              </p:cNvPr>
              <p:cNvSpPr txBox="1">
                <a:spLocks noRot="1" noChangeAspect="1" noMove="1" noResize="1" noEditPoints="1" noAdjustHandles="1" noChangeArrowheads="1" noChangeShapeType="1" noTextEdit="1"/>
              </p:cNvSpPr>
              <p:nvPr/>
            </p:nvSpPr>
            <p:spPr bwMode="auto">
              <a:xfrm>
                <a:off x="1903413" y="3139006"/>
                <a:ext cx="7045325" cy="1287662"/>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646" name="Object 6">
                <a:extLst>
                  <a:ext uri="{FF2B5EF4-FFF2-40B4-BE49-F238E27FC236}">
                    <a16:creationId xmlns:a16="http://schemas.microsoft.com/office/drawing/2014/main" id="{0E0AF49E-6F80-A76A-7644-AD9056218E1B}"/>
                  </a:ext>
                </a:extLst>
              </p:cNvPr>
              <p:cNvSpPr txBox="1"/>
              <p:nvPr/>
            </p:nvSpPr>
            <p:spPr bwMode="auto">
              <a:xfrm>
                <a:off x="1903413" y="4743133"/>
                <a:ext cx="3392197" cy="103640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sub>
                          <m:r>
                            <a:rPr lang="en-US" sz="2000" i="1">
                              <a:solidFill>
                                <a:srgbClr val="000000"/>
                              </a:solidFill>
                              <a:latin typeface="Cambria Math" panose="02040503050406030204" pitchFamily="18" charset="0"/>
                            </a:rPr>
                            <m:t>𝑋</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𝑌</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𝑍</m:t>
                          </m:r>
                          <m:r>
                            <a:rPr lang="en-US" sz="2000" i="1">
                              <a:solidFill>
                                <a:srgbClr val="000000"/>
                              </a:solidFill>
                              <a:latin typeface="Cambria Math" panose="02040503050406030204" pitchFamily="18" charset="0"/>
                            </a:rPr>
                            <m:t>′</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6</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e>
                        <m: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=0</m:t>
                          </m:r>
                        </m:sub>
                      </m:sSub>
                    </m:oMath>
                  </m:oMathPara>
                </a14:m>
                <a:endParaRPr lang="en-US" sz="2000" dirty="0"/>
              </a:p>
            </p:txBody>
          </p:sp>
        </mc:Choice>
        <mc:Fallback xmlns="">
          <p:sp>
            <p:nvSpPr>
              <p:cNvPr id="112646" name="Object 6">
                <a:extLst>
                  <a:ext uri="{FF2B5EF4-FFF2-40B4-BE49-F238E27FC236}">
                    <a16:creationId xmlns:a16="http://schemas.microsoft.com/office/drawing/2014/main" id="{0E0AF49E-6F80-A76A-7644-AD9056218E1B}"/>
                  </a:ext>
                </a:extLst>
              </p:cNvPr>
              <p:cNvSpPr txBox="1">
                <a:spLocks noRot="1" noChangeAspect="1" noMove="1" noResize="1" noEditPoints="1" noAdjustHandles="1" noChangeArrowheads="1" noChangeShapeType="1" noTextEdit="1"/>
              </p:cNvSpPr>
              <p:nvPr/>
            </p:nvSpPr>
            <p:spPr bwMode="auto">
              <a:xfrm>
                <a:off x="1903413" y="4743133"/>
                <a:ext cx="3392197" cy="1036401"/>
              </a:xfrm>
              <a:prstGeom prst="rect">
                <a:avLst/>
              </a:prstGeom>
              <a:blipFill>
                <a:blip r:embed="rId5"/>
                <a:stretch>
                  <a:fillRect/>
                </a:stretch>
              </a:blipFill>
              <a:ln>
                <a:noFill/>
              </a:ln>
              <a:effectLst/>
            </p:spPr>
            <p:txBody>
              <a:bodyPr/>
              <a:lstStyle/>
              <a:p>
                <a:r>
                  <a:rPr lang="en-US">
                    <a:noFill/>
                  </a:rPr>
                  <a:t> </a:t>
                </a:r>
              </a:p>
            </p:txBody>
          </p:sp>
        </mc:Fallback>
      </mc:AlternateContent>
      <p:sp>
        <p:nvSpPr>
          <p:cNvPr id="10" name="Footer Placeholder 2">
            <a:extLst>
              <a:ext uri="{FF2B5EF4-FFF2-40B4-BE49-F238E27FC236}">
                <a16:creationId xmlns:a16="http://schemas.microsoft.com/office/drawing/2014/main" id="{B234CD0E-E727-5805-0A4F-6CB4F34EC7D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2648" name="Picture 2" descr="http://brand.ucla.edu/wp-content/uploads/2013/08/ucla-logotype-main-11.jpg">
            <a:extLst>
              <a:ext uri="{FF2B5EF4-FFF2-40B4-BE49-F238E27FC236}">
                <a16:creationId xmlns:a16="http://schemas.microsoft.com/office/drawing/2014/main" id="{EED8C739-4B91-F76B-CCD9-E14F60482F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C695620-7E8A-EECD-D5BF-BA31F906ED86}"/>
              </a:ext>
            </a:extLst>
          </p:cNvPr>
          <p:cNvSpPr>
            <a:spLocks noGrp="1" noChangeArrowheads="1"/>
          </p:cNvSpPr>
          <p:nvPr>
            <p:ph type="title"/>
          </p:nvPr>
        </p:nvSpPr>
        <p:spPr/>
        <p:txBody>
          <a:bodyPr/>
          <a:lstStyle/>
          <a:p>
            <a:r>
              <a:rPr lang="en-US" altLang="en-US"/>
              <a:t>Propagation to the Tip of the Tool – Problem Definition  </a:t>
            </a:r>
          </a:p>
        </p:txBody>
      </p:sp>
      <p:sp>
        <p:nvSpPr>
          <p:cNvPr id="23555" name="Content Placeholder 1">
            <a:extLst>
              <a:ext uri="{FF2B5EF4-FFF2-40B4-BE49-F238E27FC236}">
                <a16:creationId xmlns:a16="http://schemas.microsoft.com/office/drawing/2014/main" id="{304F26D3-3E79-23AF-8BB8-35B232B4BE8E}"/>
              </a:ext>
            </a:extLst>
          </p:cNvPr>
          <p:cNvSpPr>
            <a:spLocks noGrp="1"/>
          </p:cNvSpPr>
          <p:nvPr>
            <p:ph idx="1"/>
          </p:nvPr>
        </p:nvSpPr>
        <p:spPr>
          <a:xfrm>
            <a:off x="920750" y="1393825"/>
            <a:ext cx="6376988" cy="4716463"/>
          </a:xfrm>
        </p:spPr>
        <p:txBody>
          <a:bodyPr/>
          <a:lstStyle/>
          <a:p>
            <a:pPr>
              <a:defRPr/>
            </a:pPr>
            <a:r>
              <a:rPr lang="en-US" altLang="en-US" sz="1100" b="1" dirty="0"/>
              <a:t>Problem</a:t>
            </a:r>
          </a:p>
          <a:p>
            <a:pPr lvl="1">
              <a:defRPr/>
            </a:pPr>
            <a:r>
              <a:rPr lang="en-US" altLang="en-US" sz="1100" b="1" dirty="0"/>
              <a:t>Practical Configuration of a robotic arm  </a:t>
            </a:r>
            <a:r>
              <a:rPr lang="en-US" altLang="en-US" sz="1100" dirty="0"/>
              <a:t>- The robotic arm typically includes the following </a:t>
            </a:r>
          </a:p>
          <a:p>
            <a:pPr lvl="2">
              <a:defRPr/>
            </a:pPr>
            <a:r>
              <a:rPr lang="en-US" altLang="en-US" sz="1100" dirty="0"/>
              <a:t>F/T Sensor </a:t>
            </a:r>
          </a:p>
          <a:p>
            <a:pPr lvl="2">
              <a:defRPr/>
            </a:pPr>
            <a:r>
              <a:rPr lang="en-US" altLang="en-US" sz="1100" dirty="0"/>
              <a:t>Gripper / End Effector </a:t>
            </a:r>
          </a:p>
          <a:p>
            <a:pPr lvl="2">
              <a:defRPr/>
            </a:pPr>
            <a:r>
              <a:rPr lang="en-US" altLang="en-US" sz="1100" dirty="0"/>
              <a:t>Tool</a:t>
            </a:r>
          </a:p>
          <a:p>
            <a:pPr lvl="1">
              <a:defRPr/>
            </a:pPr>
            <a:r>
              <a:rPr lang="en-US" altLang="en-US" sz="1100" b="1" dirty="0"/>
              <a:t>Analysis</a:t>
            </a:r>
            <a:r>
              <a:rPr lang="en-US" altLang="en-US" sz="1100" dirty="0"/>
              <a:t> – The generic analysis of the robotic arm mapping position, velocities and forces / torques between the base and the wrist (last frame of the manipulators)</a:t>
            </a:r>
          </a:p>
          <a:p>
            <a:pPr lvl="1">
              <a:defRPr/>
            </a:pPr>
            <a:r>
              <a:rPr lang="en-US" altLang="en-US" sz="1100" b="1" dirty="0"/>
              <a:t>Rational</a:t>
            </a:r>
            <a:r>
              <a:rPr lang="en-US" altLang="en-US" sz="1100" dirty="0"/>
              <a:t> – </a:t>
            </a:r>
          </a:p>
          <a:p>
            <a:pPr lvl="2">
              <a:defRPr/>
            </a:pPr>
            <a:r>
              <a:rPr lang="en-US" altLang="en-US" sz="1100" b="1" dirty="0"/>
              <a:t>Generic Analysis versus task specific elements (F/T sensor, gripper tool) </a:t>
            </a:r>
            <a:r>
              <a:rPr lang="en-US" altLang="en-US" sz="1100" dirty="0"/>
              <a:t>- The analysis is conducted by the robot arm manufacturer however the F/T sensor, the gripper and the tool are task specific and selected by the user.</a:t>
            </a:r>
          </a:p>
          <a:p>
            <a:pPr lvl="2">
              <a:defRPr/>
            </a:pPr>
            <a:r>
              <a:rPr lang="en-US" altLang="en-US" sz="1100" b="1" dirty="0"/>
              <a:t>Tool Change</a:t>
            </a:r>
            <a:r>
              <a:rPr lang="en-US" altLang="en-US" sz="1100" dirty="0"/>
              <a:t> – The same arm performing different tasks may need different tools that are changed during the course of its operation    </a:t>
            </a:r>
          </a:p>
          <a:p>
            <a:pPr lvl="1">
              <a:defRPr/>
            </a:pPr>
            <a:r>
              <a:rPr lang="en-US" altLang="en-US" sz="1100" dirty="0"/>
              <a:t> </a:t>
            </a:r>
            <a:r>
              <a:rPr lang="en-US" altLang="en-US" sz="1100" b="1" dirty="0"/>
              <a:t>Need</a:t>
            </a:r>
            <a:r>
              <a:rPr lang="en-US" altLang="en-US" sz="1100" dirty="0"/>
              <a:t> – The need is typically to </a:t>
            </a:r>
          </a:p>
          <a:p>
            <a:pPr lvl="2">
              <a:defRPr/>
            </a:pPr>
            <a:r>
              <a:rPr lang="en-US" altLang="en-US" sz="1100" dirty="0"/>
              <a:t>Trace the position and orientation and velocities (linear and angular) of the tool tip as it follows a trajectory </a:t>
            </a:r>
          </a:p>
          <a:p>
            <a:pPr lvl="2">
              <a:defRPr/>
            </a:pPr>
            <a:r>
              <a:rPr lang="en-US" altLang="en-US" sz="1100" dirty="0"/>
              <a:t>Express force and torques applied on the environment by the tool tip and vice versa by a force sensor measuring these parameters in a different location  </a:t>
            </a:r>
          </a:p>
          <a:p>
            <a:pPr marL="914400" lvl="2" indent="0">
              <a:buFontTx/>
              <a:buNone/>
              <a:defRPr/>
            </a:pPr>
            <a:r>
              <a:rPr lang="en-US" altLang="en-US" sz="1100" dirty="0"/>
              <a:t>  </a:t>
            </a:r>
          </a:p>
          <a:p>
            <a:pPr>
              <a:defRPr/>
            </a:pPr>
            <a:r>
              <a:rPr lang="en-US" altLang="en-US" sz="1100" b="1" dirty="0"/>
              <a:t>Solution</a:t>
            </a:r>
            <a:r>
              <a:rPr lang="en-US" altLang="en-US" sz="1100" dirty="0"/>
              <a:t> – Expressing position, velocity forces and torques from the last frame (Frame 6 at the wrist) to the tip of the tool  </a:t>
            </a:r>
          </a:p>
          <a:p>
            <a:pPr lvl="1">
              <a:defRPr/>
            </a:pPr>
            <a:endParaRPr lang="en-US" altLang="en-US" dirty="0"/>
          </a:p>
          <a:p>
            <a:pPr lvl="1">
              <a:defRPr/>
            </a:pPr>
            <a:endParaRPr lang="en-US" altLang="en-US" dirty="0"/>
          </a:p>
        </p:txBody>
      </p:sp>
      <p:grpSp>
        <p:nvGrpSpPr>
          <p:cNvPr id="24580" name="Group 23570">
            <a:extLst>
              <a:ext uri="{FF2B5EF4-FFF2-40B4-BE49-F238E27FC236}">
                <a16:creationId xmlns:a16="http://schemas.microsoft.com/office/drawing/2014/main" id="{F713ABA2-6940-8F51-76B1-CB9112CDDD3B}"/>
              </a:ext>
            </a:extLst>
          </p:cNvPr>
          <p:cNvGrpSpPr>
            <a:grpSpLocks/>
          </p:cNvGrpSpPr>
          <p:nvPr/>
        </p:nvGrpSpPr>
        <p:grpSpPr bwMode="auto">
          <a:xfrm>
            <a:off x="7816850" y="2373313"/>
            <a:ext cx="2746375" cy="2033587"/>
            <a:chOff x="8574083" y="3118951"/>
            <a:chExt cx="2745720" cy="2033280"/>
          </a:xfrm>
        </p:grpSpPr>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FE8C6E86-29D3-C937-554D-2E224C341CD1}"/>
                    </a:ext>
                  </a:extLst>
                </p14:cNvPr>
                <p14:cNvContentPartPr/>
                <p14:nvPr/>
              </p14:nvContentPartPr>
              <p14:xfrm>
                <a:off x="8996003" y="3118951"/>
                <a:ext cx="812520" cy="1605960"/>
              </p14:xfrm>
            </p:contentPart>
          </mc:Choice>
          <mc:Fallback xmlns="">
            <p:pic>
              <p:nvPicPr>
                <p:cNvPr id="22" name="Ink 21">
                  <a:extLst>
                    <a:ext uri="{FF2B5EF4-FFF2-40B4-BE49-F238E27FC236}">
                      <a16:creationId xmlns:a16="http://schemas.microsoft.com/office/drawing/2014/main" id="{FE8C6E86-29D3-C937-554D-2E224C341CD1}"/>
                    </a:ext>
                  </a:extLst>
                </p:cNvPr>
                <p:cNvPicPr/>
                <p:nvPr/>
              </p:nvPicPr>
              <p:blipFill>
                <a:blip r:embed="rId4"/>
                <a:stretch>
                  <a:fillRect/>
                </a:stretch>
              </p:blipFill>
              <p:spPr>
                <a:xfrm>
                  <a:off x="8979098" y="3102031"/>
                  <a:ext cx="845611" cy="163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39A9C97A-D4ED-54FF-B3DA-6E11D8F8713D}"/>
                    </a:ext>
                  </a:extLst>
                </p14:cNvPr>
                <p14:cNvContentPartPr/>
                <p14:nvPr/>
              </p14:nvContentPartPr>
              <p14:xfrm>
                <a:off x="9789443" y="3140911"/>
                <a:ext cx="512640" cy="497880"/>
              </p14:xfrm>
            </p:contentPart>
          </mc:Choice>
          <mc:Fallback xmlns="">
            <p:pic>
              <p:nvPicPr>
                <p:cNvPr id="30" name="Ink 29">
                  <a:extLst>
                    <a:ext uri="{FF2B5EF4-FFF2-40B4-BE49-F238E27FC236}">
                      <a16:creationId xmlns:a16="http://schemas.microsoft.com/office/drawing/2014/main" id="{39A9C97A-D4ED-54FF-B3DA-6E11D8F8713D}"/>
                    </a:ext>
                  </a:extLst>
                </p:cNvPr>
                <p:cNvPicPr/>
                <p:nvPr/>
              </p:nvPicPr>
              <p:blipFill>
                <a:blip r:embed="rId6"/>
                <a:stretch>
                  <a:fillRect/>
                </a:stretch>
              </p:blipFill>
              <p:spPr>
                <a:xfrm>
                  <a:off x="9772511" y="3123979"/>
                  <a:ext cx="545783" cy="53102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a:extLst>
                    <a:ext uri="{FF2B5EF4-FFF2-40B4-BE49-F238E27FC236}">
                      <a16:creationId xmlns:a16="http://schemas.microsoft.com/office/drawing/2014/main" id="{0CC4E255-90B8-DC2D-1DB8-792F1C7ACD3E}"/>
                    </a:ext>
                  </a:extLst>
                </p14:cNvPr>
                <p14:cNvContentPartPr/>
                <p14:nvPr/>
              </p14:nvContentPartPr>
              <p14:xfrm>
                <a:off x="8622683" y="4566151"/>
                <a:ext cx="799920" cy="295200"/>
              </p14:xfrm>
            </p:contentPart>
          </mc:Choice>
          <mc:Fallback xmlns="">
            <p:pic>
              <p:nvPicPr>
                <p:cNvPr id="32" name="Ink 31">
                  <a:extLst>
                    <a:ext uri="{FF2B5EF4-FFF2-40B4-BE49-F238E27FC236}">
                      <a16:creationId xmlns:a16="http://schemas.microsoft.com/office/drawing/2014/main" id="{0CC4E255-90B8-DC2D-1DB8-792F1C7ACD3E}"/>
                    </a:ext>
                  </a:extLst>
                </p:cNvPr>
                <p:cNvPicPr/>
                <p:nvPr/>
              </p:nvPicPr>
              <p:blipFill>
                <a:blip r:embed="rId8"/>
                <a:stretch>
                  <a:fillRect/>
                </a:stretch>
              </p:blipFill>
              <p:spPr>
                <a:xfrm>
                  <a:off x="8605793" y="4549210"/>
                  <a:ext cx="832980" cy="32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3" name="Ink 32">
                  <a:extLst>
                    <a:ext uri="{FF2B5EF4-FFF2-40B4-BE49-F238E27FC236}">
                      <a16:creationId xmlns:a16="http://schemas.microsoft.com/office/drawing/2014/main" id="{AF491686-9C98-B9E8-754E-4788EA9DD92E}"/>
                    </a:ext>
                  </a:extLst>
                </p14:cNvPr>
                <p14:cNvContentPartPr/>
                <p14:nvPr/>
              </p14:nvContentPartPr>
              <p14:xfrm>
                <a:off x="8574083" y="5012911"/>
                <a:ext cx="831600" cy="139320"/>
              </p14:xfrm>
            </p:contentPart>
          </mc:Choice>
          <mc:Fallback xmlns="">
            <p:pic>
              <p:nvPicPr>
                <p:cNvPr id="33" name="Ink 32">
                  <a:extLst>
                    <a:ext uri="{FF2B5EF4-FFF2-40B4-BE49-F238E27FC236}">
                      <a16:creationId xmlns:a16="http://schemas.microsoft.com/office/drawing/2014/main" id="{AF491686-9C98-B9E8-754E-4788EA9DD92E}"/>
                    </a:ext>
                  </a:extLst>
                </p:cNvPr>
                <p:cNvPicPr/>
                <p:nvPr/>
              </p:nvPicPr>
              <p:blipFill>
                <a:blip r:embed="rId10"/>
                <a:stretch>
                  <a:fillRect/>
                </a:stretch>
              </p:blipFill>
              <p:spPr>
                <a:xfrm>
                  <a:off x="8557163" y="4995991"/>
                  <a:ext cx="864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Ink 33">
                  <a:extLst>
                    <a:ext uri="{FF2B5EF4-FFF2-40B4-BE49-F238E27FC236}">
                      <a16:creationId xmlns:a16="http://schemas.microsoft.com/office/drawing/2014/main" id="{0CB9EC6D-94F6-3BAC-CA58-5A036912A135}"/>
                    </a:ext>
                  </a:extLst>
                </p14:cNvPr>
                <p14:cNvContentPartPr/>
                <p14:nvPr/>
              </p14:nvContentPartPr>
              <p14:xfrm>
                <a:off x="8585243" y="4712671"/>
                <a:ext cx="46080" cy="340200"/>
              </p14:xfrm>
            </p:contentPart>
          </mc:Choice>
          <mc:Fallback xmlns="">
            <p:pic>
              <p:nvPicPr>
                <p:cNvPr id="34" name="Ink 33">
                  <a:extLst>
                    <a:ext uri="{FF2B5EF4-FFF2-40B4-BE49-F238E27FC236}">
                      <a16:creationId xmlns:a16="http://schemas.microsoft.com/office/drawing/2014/main" id="{0CB9EC6D-94F6-3BAC-CA58-5A036912A135}"/>
                    </a:ext>
                  </a:extLst>
                </p:cNvPr>
                <p:cNvPicPr/>
                <p:nvPr/>
              </p:nvPicPr>
              <p:blipFill>
                <a:blip r:embed="rId12"/>
                <a:stretch>
                  <a:fillRect/>
                </a:stretch>
              </p:blipFill>
              <p:spPr>
                <a:xfrm>
                  <a:off x="8568710" y="4695787"/>
                  <a:ext cx="78442" cy="37325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Ink 34">
                  <a:extLst>
                    <a:ext uri="{FF2B5EF4-FFF2-40B4-BE49-F238E27FC236}">
                      <a16:creationId xmlns:a16="http://schemas.microsoft.com/office/drawing/2014/main" id="{444810BE-2DD8-9922-FF0F-A6951C4AFF5C}"/>
                    </a:ext>
                  </a:extLst>
                </p14:cNvPr>
                <p14:cNvContentPartPr/>
                <p14:nvPr/>
              </p14:nvContentPartPr>
              <p14:xfrm>
                <a:off x="9456443" y="4744711"/>
                <a:ext cx="89640" cy="304560"/>
              </p14:xfrm>
            </p:contentPart>
          </mc:Choice>
          <mc:Fallback xmlns="">
            <p:pic>
              <p:nvPicPr>
                <p:cNvPr id="35" name="Ink 34">
                  <a:extLst>
                    <a:ext uri="{FF2B5EF4-FFF2-40B4-BE49-F238E27FC236}">
                      <a16:creationId xmlns:a16="http://schemas.microsoft.com/office/drawing/2014/main" id="{444810BE-2DD8-9922-FF0F-A6951C4AFF5C}"/>
                    </a:ext>
                  </a:extLst>
                </p:cNvPr>
                <p:cNvPicPr/>
                <p:nvPr/>
              </p:nvPicPr>
              <p:blipFill>
                <a:blip r:embed="rId14"/>
                <a:stretch>
                  <a:fillRect/>
                </a:stretch>
              </p:blipFill>
              <p:spPr>
                <a:xfrm>
                  <a:off x="9439658" y="4727791"/>
                  <a:ext cx="122496"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 name="Ink 23555">
                  <a:extLst>
                    <a:ext uri="{FF2B5EF4-FFF2-40B4-BE49-F238E27FC236}">
                      <a16:creationId xmlns:a16="http://schemas.microsoft.com/office/drawing/2014/main" id="{048B8377-6585-3169-F5E7-F05320EC78B1}"/>
                    </a:ext>
                  </a:extLst>
                </p14:cNvPr>
                <p14:cNvContentPartPr/>
                <p14:nvPr/>
              </p14:nvContentPartPr>
              <p14:xfrm>
                <a:off x="10512683" y="3746071"/>
                <a:ext cx="390600" cy="338400"/>
              </p14:xfrm>
            </p:contentPart>
          </mc:Choice>
          <mc:Fallback xmlns="">
            <p:pic>
              <p:nvPicPr>
                <p:cNvPr id="2" name="Ink 23555">
                  <a:extLst>
                    <a:ext uri="{FF2B5EF4-FFF2-40B4-BE49-F238E27FC236}">
                      <a16:creationId xmlns:a16="http://schemas.microsoft.com/office/drawing/2014/main" id="{048B8377-6585-3169-F5E7-F05320EC78B1}"/>
                    </a:ext>
                  </a:extLst>
                </p:cNvPr>
                <p:cNvPicPr/>
                <p:nvPr/>
              </p:nvPicPr>
              <p:blipFill>
                <a:blip r:embed="rId16"/>
                <a:stretch>
                  <a:fillRect/>
                </a:stretch>
              </p:blipFill>
              <p:spPr>
                <a:xfrm>
                  <a:off x="10495779" y="3729187"/>
                  <a:ext cx="423690" cy="37145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566" name="Ink 23565">
                  <a:extLst>
                    <a:ext uri="{FF2B5EF4-FFF2-40B4-BE49-F238E27FC236}">
                      <a16:creationId xmlns:a16="http://schemas.microsoft.com/office/drawing/2014/main" id="{8542914E-7AC9-0BE4-EE6E-9BF1A2EAD26B}"/>
                    </a:ext>
                  </a:extLst>
                </p14:cNvPr>
                <p14:cNvContentPartPr/>
                <p14:nvPr/>
              </p14:nvContentPartPr>
              <p14:xfrm>
                <a:off x="10262843" y="3534391"/>
                <a:ext cx="363240" cy="350280"/>
              </p14:xfrm>
            </p:contentPart>
          </mc:Choice>
          <mc:Fallback xmlns="">
            <p:pic>
              <p:nvPicPr>
                <p:cNvPr id="23566" name="Ink 23565">
                  <a:extLst>
                    <a:ext uri="{FF2B5EF4-FFF2-40B4-BE49-F238E27FC236}">
                      <a16:creationId xmlns:a16="http://schemas.microsoft.com/office/drawing/2014/main" id="{8542914E-7AC9-0BE4-EE6E-9BF1A2EAD26B}"/>
                    </a:ext>
                  </a:extLst>
                </p:cNvPr>
                <p:cNvPicPr/>
                <p:nvPr/>
              </p:nvPicPr>
              <p:blipFill>
                <a:blip r:embed="rId18"/>
                <a:stretch>
                  <a:fillRect/>
                </a:stretch>
              </p:blipFill>
              <p:spPr>
                <a:xfrm>
                  <a:off x="10245940" y="3517506"/>
                  <a:ext cx="396327" cy="3833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569" name="Ink 23568">
                  <a:extLst>
                    <a:ext uri="{FF2B5EF4-FFF2-40B4-BE49-F238E27FC236}">
                      <a16:creationId xmlns:a16="http://schemas.microsoft.com/office/drawing/2014/main" id="{8844EF73-578B-65E8-48C1-CED4D2AC0D41}"/>
                    </a:ext>
                  </a:extLst>
                </p14:cNvPr>
                <p14:cNvContentPartPr/>
                <p14:nvPr/>
              </p14:nvContentPartPr>
              <p14:xfrm>
                <a:off x="10764323" y="3768751"/>
                <a:ext cx="555480" cy="1201320"/>
              </p14:xfrm>
            </p:contentPart>
          </mc:Choice>
          <mc:Fallback xmlns="">
            <p:pic>
              <p:nvPicPr>
                <p:cNvPr id="23569" name="Ink 23568">
                  <a:extLst>
                    <a:ext uri="{FF2B5EF4-FFF2-40B4-BE49-F238E27FC236}">
                      <a16:creationId xmlns:a16="http://schemas.microsoft.com/office/drawing/2014/main" id="{8844EF73-578B-65E8-48C1-CED4D2AC0D41}"/>
                    </a:ext>
                  </a:extLst>
                </p:cNvPr>
                <p:cNvPicPr/>
                <p:nvPr/>
              </p:nvPicPr>
              <p:blipFill>
                <a:blip r:embed="rId20"/>
                <a:stretch>
                  <a:fillRect/>
                </a:stretch>
              </p:blipFill>
              <p:spPr>
                <a:xfrm>
                  <a:off x="10747425" y="3751831"/>
                  <a:ext cx="588557" cy="123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3574" name="Ink 23573">
                <a:extLst>
                  <a:ext uri="{FF2B5EF4-FFF2-40B4-BE49-F238E27FC236}">
                    <a16:creationId xmlns:a16="http://schemas.microsoft.com/office/drawing/2014/main" id="{28C364B5-0EFA-5FDC-855E-DBEB3D0FE9B2}"/>
                  </a:ext>
                </a:extLst>
              </p14:cNvPr>
              <p14:cNvContentPartPr/>
              <p14:nvPr/>
            </p14:nvContentPartPr>
            <p14:xfrm>
              <a:off x="9102563" y="1743031"/>
              <a:ext cx="441720" cy="1112400"/>
            </p14:xfrm>
          </p:contentPart>
        </mc:Choice>
        <mc:Fallback xmlns="">
          <p:pic>
            <p:nvPicPr>
              <p:cNvPr id="23574" name="Ink 23573">
                <a:extLst>
                  <a:ext uri="{FF2B5EF4-FFF2-40B4-BE49-F238E27FC236}">
                    <a16:creationId xmlns:a16="http://schemas.microsoft.com/office/drawing/2014/main" id="{28C364B5-0EFA-5FDC-855E-DBEB3D0FE9B2}"/>
                  </a:ext>
                </a:extLst>
              </p:cNvPr>
              <p:cNvPicPr/>
              <p:nvPr/>
            </p:nvPicPr>
            <p:blipFill>
              <a:blip r:embed="rId22"/>
              <a:stretch>
                <a:fillRect/>
              </a:stretch>
            </p:blipFill>
            <p:spPr>
              <a:xfrm>
                <a:off x="9085684" y="1726111"/>
                <a:ext cx="474759" cy="1145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583" name="Ink 23582">
                <a:extLst>
                  <a:ext uri="{FF2B5EF4-FFF2-40B4-BE49-F238E27FC236}">
                    <a16:creationId xmlns:a16="http://schemas.microsoft.com/office/drawing/2014/main" id="{485D1562-4281-10EF-BCB0-F8CCF1580918}"/>
                  </a:ext>
                </a:extLst>
              </p14:cNvPr>
              <p14:cNvContentPartPr/>
              <p14:nvPr/>
            </p14:nvContentPartPr>
            <p14:xfrm>
              <a:off x="7728443" y="1638631"/>
              <a:ext cx="1001520" cy="471960"/>
            </p14:xfrm>
          </p:contentPart>
        </mc:Choice>
        <mc:Fallback xmlns="">
          <p:pic>
            <p:nvPicPr>
              <p:cNvPr id="23583" name="Ink 23582">
                <a:extLst>
                  <a:ext uri="{FF2B5EF4-FFF2-40B4-BE49-F238E27FC236}">
                    <a16:creationId xmlns:a16="http://schemas.microsoft.com/office/drawing/2014/main" id="{485D1562-4281-10EF-BCB0-F8CCF1580918}"/>
                  </a:ext>
                </a:extLst>
              </p:cNvPr>
              <p:cNvPicPr/>
              <p:nvPr/>
            </p:nvPicPr>
            <p:blipFill>
              <a:blip r:embed="rId24"/>
              <a:stretch>
                <a:fillRect/>
              </a:stretch>
            </p:blipFill>
            <p:spPr>
              <a:xfrm>
                <a:off x="7711541" y="1621724"/>
                <a:ext cx="1034604" cy="5050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601" name="Ink 23600">
                <a:extLst>
                  <a:ext uri="{FF2B5EF4-FFF2-40B4-BE49-F238E27FC236}">
                    <a16:creationId xmlns:a16="http://schemas.microsoft.com/office/drawing/2014/main" id="{B1B08B93-F587-5A27-891F-2C885DD80E43}"/>
                  </a:ext>
                </a:extLst>
              </p14:cNvPr>
              <p14:cNvContentPartPr/>
              <p14:nvPr/>
            </p14:nvContentPartPr>
            <p14:xfrm>
              <a:off x="9688283" y="1570591"/>
              <a:ext cx="126720" cy="1187280"/>
            </p14:xfrm>
          </p:contentPart>
        </mc:Choice>
        <mc:Fallback xmlns="">
          <p:pic>
            <p:nvPicPr>
              <p:cNvPr id="23601" name="Ink 23600">
                <a:extLst>
                  <a:ext uri="{FF2B5EF4-FFF2-40B4-BE49-F238E27FC236}">
                    <a16:creationId xmlns:a16="http://schemas.microsoft.com/office/drawing/2014/main" id="{B1B08B93-F587-5A27-891F-2C885DD80E43}"/>
                  </a:ext>
                </a:extLst>
              </p:cNvPr>
              <p:cNvPicPr/>
              <p:nvPr/>
            </p:nvPicPr>
            <p:blipFill>
              <a:blip r:embed="rId26"/>
              <a:stretch>
                <a:fillRect/>
              </a:stretch>
            </p:blipFill>
            <p:spPr>
              <a:xfrm>
                <a:off x="9671600" y="1553671"/>
                <a:ext cx="159376" cy="1220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605" name="Ink 23604">
                <a:extLst>
                  <a:ext uri="{FF2B5EF4-FFF2-40B4-BE49-F238E27FC236}">
                    <a16:creationId xmlns:a16="http://schemas.microsoft.com/office/drawing/2014/main" id="{4C538336-0BC9-2A33-7C6A-57F0EEB97284}"/>
                  </a:ext>
                </a:extLst>
              </p14:cNvPr>
              <p14:cNvContentPartPr/>
              <p14:nvPr/>
            </p14:nvContentPartPr>
            <p14:xfrm>
              <a:off x="9642923" y="1440991"/>
              <a:ext cx="2021400" cy="597240"/>
            </p14:xfrm>
          </p:contentPart>
        </mc:Choice>
        <mc:Fallback xmlns="">
          <p:pic>
            <p:nvPicPr>
              <p:cNvPr id="23605" name="Ink 23604">
                <a:extLst>
                  <a:ext uri="{FF2B5EF4-FFF2-40B4-BE49-F238E27FC236}">
                    <a16:creationId xmlns:a16="http://schemas.microsoft.com/office/drawing/2014/main" id="{4C538336-0BC9-2A33-7C6A-57F0EEB97284}"/>
                  </a:ext>
                </a:extLst>
              </p:cNvPr>
              <p:cNvPicPr/>
              <p:nvPr/>
            </p:nvPicPr>
            <p:blipFill>
              <a:blip r:embed="rId28"/>
              <a:stretch>
                <a:fillRect/>
              </a:stretch>
            </p:blipFill>
            <p:spPr>
              <a:xfrm>
                <a:off x="9626012" y="1424081"/>
                <a:ext cx="2054502" cy="6303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627" name="Ink 23626">
                <a:extLst>
                  <a:ext uri="{FF2B5EF4-FFF2-40B4-BE49-F238E27FC236}">
                    <a16:creationId xmlns:a16="http://schemas.microsoft.com/office/drawing/2014/main" id="{59C7F4E1-CE19-5483-FB35-8BBCCDD03F85}"/>
                  </a:ext>
                </a:extLst>
              </p14:cNvPr>
              <p14:cNvContentPartPr/>
              <p14:nvPr/>
            </p14:nvContentPartPr>
            <p14:xfrm>
              <a:off x="9835523" y="2915911"/>
              <a:ext cx="1236240" cy="2154960"/>
            </p14:xfrm>
          </p:contentPart>
        </mc:Choice>
        <mc:Fallback xmlns="">
          <p:pic>
            <p:nvPicPr>
              <p:cNvPr id="23627" name="Ink 23626">
                <a:extLst>
                  <a:ext uri="{FF2B5EF4-FFF2-40B4-BE49-F238E27FC236}">
                    <a16:creationId xmlns:a16="http://schemas.microsoft.com/office/drawing/2014/main" id="{59C7F4E1-CE19-5483-FB35-8BBCCDD03F85}"/>
                  </a:ext>
                </a:extLst>
              </p:cNvPr>
              <p:cNvPicPr/>
              <p:nvPr/>
            </p:nvPicPr>
            <p:blipFill>
              <a:blip r:embed="rId30"/>
              <a:stretch>
                <a:fillRect/>
              </a:stretch>
            </p:blipFill>
            <p:spPr>
              <a:xfrm>
                <a:off x="9818613" y="2898988"/>
                <a:ext cx="1269341" cy="218808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628" name="Ink 23627">
                <a:extLst>
                  <a:ext uri="{FF2B5EF4-FFF2-40B4-BE49-F238E27FC236}">
                    <a16:creationId xmlns:a16="http://schemas.microsoft.com/office/drawing/2014/main" id="{13A50E49-08BF-A854-F5E2-693AD31B7BE0}"/>
                  </a:ext>
                </a:extLst>
              </p14:cNvPr>
              <p14:cNvContentPartPr/>
              <p14:nvPr/>
            </p14:nvContentPartPr>
            <p14:xfrm>
              <a:off x="10087883" y="1835191"/>
              <a:ext cx="219600" cy="1194120"/>
            </p14:xfrm>
          </p:contentPart>
        </mc:Choice>
        <mc:Fallback xmlns="">
          <p:pic>
            <p:nvPicPr>
              <p:cNvPr id="23628" name="Ink 23627">
                <a:extLst>
                  <a:ext uri="{FF2B5EF4-FFF2-40B4-BE49-F238E27FC236}">
                    <a16:creationId xmlns:a16="http://schemas.microsoft.com/office/drawing/2014/main" id="{13A50E49-08BF-A854-F5E2-693AD31B7BE0}"/>
                  </a:ext>
                </a:extLst>
              </p:cNvPr>
              <p:cNvPicPr/>
              <p:nvPr/>
            </p:nvPicPr>
            <p:blipFill>
              <a:blip r:embed="rId32"/>
              <a:stretch>
                <a:fillRect/>
              </a:stretch>
            </p:blipFill>
            <p:spPr>
              <a:xfrm>
                <a:off x="10071101" y="1818271"/>
                <a:ext cx="252451" cy="122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644" name="Ink 23643">
                <a:extLst>
                  <a:ext uri="{FF2B5EF4-FFF2-40B4-BE49-F238E27FC236}">
                    <a16:creationId xmlns:a16="http://schemas.microsoft.com/office/drawing/2014/main" id="{AF888AED-5DE9-91EB-8B29-B8CC421264CF}"/>
                  </a:ext>
                </a:extLst>
              </p14:cNvPr>
              <p14:cNvContentPartPr/>
              <p14:nvPr/>
            </p14:nvContentPartPr>
            <p14:xfrm>
              <a:off x="10429883" y="2432431"/>
              <a:ext cx="453240" cy="916200"/>
            </p14:xfrm>
          </p:contentPart>
        </mc:Choice>
        <mc:Fallback xmlns="">
          <p:pic>
            <p:nvPicPr>
              <p:cNvPr id="23644" name="Ink 23643">
                <a:extLst>
                  <a:ext uri="{FF2B5EF4-FFF2-40B4-BE49-F238E27FC236}">
                    <a16:creationId xmlns:a16="http://schemas.microsoft.com/office/drawing/2014/main" id="{AF888AED-5DE9-91EB-8B29-B8CC421264CF}"/>
                  </a:ext>
                </a:extLst>
              </p:cNvPr>
              <p:cNvPicPr/>
              <p:nvPr/>
            </p:nvPicPr>
            <p:blipFill>
              <a:blip r:embed="rId34"/>
              <a:stretch>
                <a:fillRect/>
              </a:stretch>
            </p:blipFill>
            <p:spPr>
              <a:xfrm>
                <a:off x="10413003" y="2415524"/>
                <a:ext cx="486281" cy="94929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648" name="Ink 23647">
                <a:extLst>
                  <a:ext uri="{FF2B5EF4-FFF2-40B4-BE49-F238E27FC236}">
                    <a16:creationId xmlns:a16="http://schemas.microsoft.com/office/drawing/2014/main" id="{973F19F0-0AA6-B103-7103-65F7D3E012E5}"/>
                  </a:ext>
                </a:extLst>
              </p14:cNvPr>
              <p14:cNvContentPartPr/>
              <p14:nvPr/>
            </p14:nvContentPartPr>
            <p14:xfrm>
              <a:off x="10868723" y="2361511"/>
              <a:ext cx="738360" cy="124920"/>
            </p14:xfrm>
          </p:contentPart>
        </mc:Choice>
        <mc:Fallback xmlns="">
          <p:pic>
            <p:nvPicPr>
              <p:cNvPr id="23648" name="Ink 23647">
                <a:extLst>
                  <a:ext uri="{FF2B5EF4-FFF2-40B4-BE49-F238E27FC236}">
                    <a16:creationId xmlns:a16="http://schemas.microsoft.com/office/drawing/2014/main" id="{973F19F0-0AA6-B103-7103-65F7D3E012E5}"/>
                  </a:ext>
                </a:extLst>
              </p:cNvPr>
              <p:cNvPicPr/>
              <p:nvPr/>
            </p:nvPicPr>
            <p:blipFill>
              <a:blip r:embed="rId36"/>
              <a:stretch>
                <a:fillRect/>
              </a:stretch>
            </p:blipFill>
            <p:spPr>
              <a:xfrm>
                <a:off x="10851852" y="2344640"/>
                <a:ext cx="771383" cy="15794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652" name="Ink 23651">
                <a:extLst>
                  <a:ext uri="{FF2B5EF4-FFF2-40B4-BE49-F238E27FC236}">
                    <a16:creationId xmlns:a16="http://schemas.microsoft.com/office/drawing/2014/main" id="{3BB3FA6C-AA7A-727B-0175-E395BBC1D564}"/>
                  </a:ext>
                </a:extLst>
              </p14:cNvPr>
              <p14:cNvContentPartPr/>
              <p14:nvPr/>
            </p14:nvContentPartPr>
            <p14:xfrm>
              <a:off x="9217403" y="4882591"/>
              <a:ext cx="630360" cy="300600"/>
            </p14:xfrm>
          </p:contentPart>
        </mc:Choice>
        <mc:Fallback xmlns="">
          <p:pic>
            <p:nvPicPr>
              <p:cNvPr id="23652" name="Ink 23651">
                <a:extLst>
                  <a:ext uri="{FF2B5EF4-FFF2-40B4-BE49-F238E27FC236}">
                    <a16:creationId xmlns:a16="http://schemas.microsoft.com/office/drawing/2014/main" id="{3BB3FA6C-AA7A-727B-0175-E395BBC1D564}"/>
                  </a:ext>
                </a:extLst>
              </p:cNvPr>
              <p:cNvPicPr/>
              <p:nvPr/>
            </p:nvPicPr>
            <p:blipFill>
              <a:blip r:embed="rId38"/>
              <a:stretch>
                <a:fillRect/>
              </a:stretch>
            </p:blipFill>
            <p:spPr>
              <a:xfrm>
                <a:off x="9200493" y="4865711"/>
                <a:ext cx="663461" cy="333641"/>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653" name="Ink 23652">
                <a:extLst>
                  <a:ext uri="{FF2B5EF4-FFF2-40B4-BE49-F238E27FC236}">
                    <a16:creationId xmlns:a16="http://schemas.microsoft.com/office/drawing/2014/main" id="{7009181B-D115-46C0-41AA-586F33D06E0B}"/>
                  </a:ext>
                </a:extLst>
              </p14:cNvPr>
              <p14:cNvContentPartPr/>
              <p14:nvPr/>
            </p14:nvContentPartPr>
            <p14:xfrm>
              <a:off x="8153963" y="5325391"/>
              <a:ext cx="165600" cy="26280"/>
            </p14:xfrm>
          </p:contentPart>
        </mc:Choice>
        <mc:Fallback xmlns="">
          <p:pic>
            <p:nvPicPr>
              <p:cNvPr id="23653" name="Ink 23652">
                <a:extLst>
                  <a:ext uri="{FF2B5EF4-FFF2-40B4-BE49-F238E27FC236}">
                    <a16:creationId xmlns:a16="http://schemas.microsoft.com/office/drawing/2014/main" id="{7009181B-D115-46C0-41AA-586F33D06E0B}"/>
                  </a:ext>
                </a:extLst>
              </p:cNvPr>
              <p:cNvPicPr/>
              <p:nvPr/>
            </p:nvPicPr>
            <p:blipFill>
              <a:blip r:embed="rId40"/>
              <a:stretch>
                <a:fillRect/>
              </a:stretch>
            </p:blipFill>
            <p:spPr>
              <a:xfrm>
                <a:off x="8137189" y="5308922"/>
                <a:ext cx="198434" cy="5851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654" name="Ink 23653">
                <a:extLst>
                  <a:ext uri="{FF2B5EF4-FFF2-40B4-BE49-F238E27FC236}">
                    <a16:creationId xmlns:a16="http://schemas.microsoft.com/office/drawing/2014/main" id="{857A7CB3-D4FE-B8F8-83E1-5CAFBCDDD589}"/>
                  </a:ext>
                </a:extLst>
              </p14:cNvPr>
              <p14:cNvContentPartPr/>
              <p14:nvPr/>
            </p14:nvContentPartPr>
            <p14:xfrm>
              <a:off x="8262323" y="5350591"/>
              <a:ext cx="18720" cy="116280"/>
            </p14:xfrm>
          </p:contentPart>
        </mc:Choice>
        <mc:Fallback xmlns="">
          <p:pic>
            <p:nvPicPr>
              <p:cNvPr id="23654" name="Ink 23653">
                <a:extLst>
                  <a:ext uri="{FF2B5EF4-FFF2-40B4-BE49-F238E27FC236}">
                    <a16:creationId xmlns:a16="http://schemas.microsoft.com/office/drawing/2014/main" id="{857A7CB3-D4FE-B8F8-83E1-5CAFBCDDD589}"/>
                  </a:ext>
                </a:extLst>
              </p:cNvPr>
              <p:cNvPicPr/>
              <p:nvPr/>
            </p:nvPicPr>
            <p:blipFill>
              <a:blip r:embed="rId42"/>
              <a:stretch>
                <a:fillRect/>
              </a:stretch>
            </p:blipFill>
            <p:spPr>
              <a:xfrm>
                <a:off x="8245071" y="5333827"/>
                <a:ext cx="52489" cy="14909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655" name="Ink 23654">
                <a:extLst>
                  <a:ext uri="{FF2B5EF4-FFF2-40B4-BE49-F238E27FC236}">
                    <a16:creationId xmlns:a16="http://schemas.microsoft.com/office/drawing/2014/main" id="{192AF03D-324B-E075-803F-E51478E636C8}"/>
                  </a:ext>
                </a:extLst>
              </p14:cNvPr>
              <p14:cNvContentPartPr/>
              <p14:nvPr/>
            </p14:nvContentPartPr>
            <p14:xfrm>
              <a:off x="8381483" y="5349511"/>
              <a:ext cx="22320" cy="108720"/>
            </p14:xfrm>
          </p:contentPart>
        </mc:Choice>
        <mc:Fallback xmlns="">
          <p:pic>
            <p:nvPicPr>
              <p:cNvPr id="23655" name="Ink 23654">
                <a:extLst>
                  <a:ext uri="{FF2B5EF4-FFF2-40B4-BE49-F238E27FC236}">
                    <a16:creationId xmlns:a16="http://schemas.microsoft.com/office/drawing/2014/main" id="{192AF03D-324B-E075-803F-E51478E636C8}"/>
                  </a:ext>
                </a:extLst>
              </p:cNvPr>
              <p:cNvPicPr/>
              <p:nvPr/>
            </p:nvPicPr>
            <p:blipFill>
              <a:blip r:embed="rId44"/>
              <a:stretch>
                <a:fillRect/>
              </a:stretch>
            </p:blipFill>
            <p:spPr>
              <a:xfrm>
                <a:off x="8364563" y="5332591"/>
                <a:ext cx="55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656" name="Ink 23655">
                <a:extLst>
                  <a:ext uri="{FF2B5EF4-FFF2-40B4-BE49-F238E27FC236}">
                    <a16:creationId xmlns:a16="http://schemas.microsoft.com/office/drawing/2014/main" id="{78A050CD-A5DC-5694-7149-01237E307745}"/>
                  </a:ext>
                </a:extLst>
              </p14:cNvPr>
              <p14:cNvContentPartPr/>
              <p14:nvPr/>
            </p14:nvContentPartPr>
            <p14:xfrm>
              <a:off x="8380403" y="5335111"/>
              <a:ext cx="115920" cy="153720"/>
            </p14:xfrm>
          </p:contentPart>
        </mc:Choice>
        <mc:Fallback xmlns="">
          <p:pic>
            <p:nvPicPr>
              <p:cNvPr id="23656" name="Ink 23655">
                <a:extLst>
                  <a:ext uri="{FF2B5EF4-FFF2-40B4-BE49-F238E27FC236}">
                    <a16:creationId xmlns:a16="http://schemas.microsoft.com/office/drawing/2014/main" id="{78A050CD-A5DC-5694-7149-01237E307745}"/>
                  </a:ext>
                </a:extLst>
              </p:cNvPr>
              <p:cNvPicPr/>
              <p:nvPr/>
            </p:nvPicPr>
            <p:blipFill>
              <a:blip r:embed="rId46"/>
              <a:stretch>
                <a:fillRect/>
              </a:stretch>
            </p:blipFill>
            <p:spPr>
              <a:xfrm>
                <a:off x="8363535" y="5318231"/>
                <a:ext cx="148937" cy="18676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657" name="Ink 23656">
                <a:extLst>
                  <a:ext uri="{FF2B5EF4-FFF2-40B4-BE49-F238E27FC236}">
                    <a16:creationId xmlns:a16="http://schemas.microsoft.com/office/drawing/2014/main" id="{22FAB2E4-2150-30C3-1033-E96926C7C069}"/>
                  </a:ext>
                </a:extLst>
              </p14:cNvPr>
              <p14:cNvContentPartPr/>
              <p14:nvPr/>
            </p14:nvContentPartPr>
            <p14:xfrm>
              <a:off x="8628443" y="5317111"/>
              <a:ext cx="37080" cy="142200"/>
            </p14:xfrm>
          </p:contentPart>
        </mc:Choice>
        <mc:Fallback xmlns="">
          <p:pic>
            <p:nvPicPr>
              <p:cNvPr id="23657" name="Ink 23656">
                <a:extLst>
                  <a:ext uri="{FF2B5EF4-FFF2-40B4-BE49-F238E27FC236}">
                    <a16:creationId xmlns:a16="http://schemas.microsoft.com/office/drawing/2014/main" id="{22FAB2E4-2150-30C3-1033-E96926C7C069}"/>
                  </a:ext>
                </a:extLst>
              </p:cNvPr>
              <p:cNvPicPr/>
              <p:nvPr/>
            </p:nvPicPr>
            <p:blipFill>
              <a:blip r:embed="rId48"/>
              <a:stretch>
                <a:fillRect/>
              </a:stretch>
            </p:blipFill>
            <p:spPr>
              <a:xfrm>
                <a:off x="8611686" y="5300148"/>
                <a:ext cx="69882" cy="17540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658" name="Ink 23657">
                <a:extLst>
                  <a:ext uri="{FF2B5EF4-FFF2-40B4-BE49-F238E27FC236}">
                    <a16:creationId xmlns:a16="http://schemas.microsoft.com/office/drawing/2014/main" id="{F66F680F-C574-0213-866F-E864ACF86246}"/>
                  </a:ext>
                </a:extLst>
              </p14:cNvPr>
              <p14:cNvContentPartPr/>
              <p14:nvPr/>
            </p14:nvContentPartPr>
            <p14:xfrm>
              <a:off x="8535563" y="5322511"/>
              <a:ext cx="108360" cy="147240"/>
            </p14:xfrm>
          </p:contentPart>
        </mc:Choice>
        <mc:Fallback xmlns="">
          <p:pic>
            <p:nvPicPr>
              <p:cNvPr id="23658" name="Ink 23657">
                <a:extLst>
                  <a:ext uri="{FF2B5EF4-FFF2-40B4-BE49-F238E27FC236}">
                    <a16:creationId xmlns:a16="http://schemas.microsoft.com/office/drawing/2014/main" id="{F66F680F-C574-0213-866F-E864ACF86246}"/>
                  </a:ext>
                </a:extLst>
              </p:cNvPr>
              <p:cNvPicPr/>
              <p:nvPr/>
            </p:nvPicPr>
            <p:blipFill>
              <a:blip r:embed="rId50"/>
              <a:stretch>
                <a:fillRect/>
              </a:stretch>
            </p:blipFill>
            <p:spPr>
              <a:xfrm>
                <a:off x="8518643" y="5305632"/>
                <a:ext cx="141480" cy="180279"/>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659" name="Ink 23658">
                <a:extLst>
                  <a:ext uri="{FF2B5EF4-FFF2-40B4-BE49-F238E27FC236}">
                    <a16:creationId xmlns:a16="http://schemas.microsoft.com/office/drawing/2014/main" id="{C58A204B-5F4A-D171-6968-0854D4E705F7}"/>
                  </a:ext>
                </a:extLst>
              </p14:cNvPr>
              <p14:cNvContentPartPr/>
              <p14:nvPr/>
            </p14:nvContentPartPr>
            <p14:xfrm>
              <a:off x="8545283" y="5431591"/>
              <a:ext cx="90360" cy="12600"/>
            </p14:xfrm>
          </p:contentPart>
        </mc:Choice>
        <mc:Fallback xmlns="">
          <p:pic>
            <p:nvPicPr>
              <p:cNvPr id="23659" name="Ink 23658">
                <a:extLst>
                  <a:ext uri="{FF2B5EF4-FFF2-40B4-BE49-F238E27FC236}">
                    <a16:creationId xmlns:a16="http://schemas.microsoft.com/office/drawing/2014/main" id="{C58A204B-5F4A-D171-6968-0854D4E705F7}"/>
                  </a:ext>
                </a:extLst>
              </p:cNvPr>
              <p:cNvPicPr/>
              <p:nvPr/>
            </p:nvPicPr>
            <p:blipFill>
              <a:blip r:embed="rId52"/>
              <a:stretch>
                <a:fillRect/>
              </a:stretch>
            </p:blipFill>
            <p:spPr>
              <a:xfrm>
                <a:off x="8528363" y="5414671"/>
                <a:ext cx="123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660" name="Ink 23659">
                <a:extLst>
                  <a:ext uri="{FF2B5EF4-FFF2-40B4-BE49-F238E27FC236}">
                    <a16:creationId xmlns:a16="http://schemas.microsoft.com/office/drawing/2014/main" id="{71E6D184-C10B-C61A-E436-44C6550BD911}"/>
                  </a:ext>
                </a:extLst>
              </p14:cNvPr>
              <p14:cNvContentPartPr/>
              <p14:nvPr/>
            </p14:nvContentPartPr>
            <p14:xfrm>
              <a:off x="8778203" y="5332951"/>
              <a:ext cx="74520" cy="18720"/>
            </p14:xfrm>
          </p:contentPart>
        </mc:Choice>
        <mc:Fallback xmlns="">
          <p:pic>
            <p:nvPicPr>
              <p:cNvPr id="23660" name="Ink 23659">
                <a:extLst>
                  <a:ext uri="{FF2B5EF4-FFF2-40B4-BE49-F238E27FC236}">
                    <a16:creationId xmlns:a16="http://schemas.microsoft.com/office/drawing/2014/main" id="{71E6D184-C10B-C61A-E436-44C6550BD911}"/>
                  </a:ext>
                </a:extLst>
              </p:cNvPr>
              <p:cNvPicPr/>
              <p:nvPr/>
            </p:nvPicPr>
            <p:blipFill>
              <a:blip r:embed="rId54"/>
              <a:stretch>
                <a:fillRect/>
              </a:stretch>
            </p:blipFill>
            <p:spPr>
              <a:xfrm>
                <a:off x="8761201" y="5316350"/>
                <a:ext cx="107801" cy="5121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661" name="Ink 23660">
                <a:extLst>
                  <a:ext uri="{FF2B5EF4-FFF2-40B4-BE49-F238E27FC236}">
                    <a16:creationId xmlns:a16="http://schemas.microsoft.com/office/drawing/2014/main" id="{ECBA789A-889F-1A7E-BEF8-ED0324BDC838}"/>
                  </a:ext>
                </a:extLst>
              </p14:cNvPr>
              <p14:cNvContentPartPr/>
              <p14:nvPr/>
            </p14:nvContentPartPr>
            <p14:xfrm>
              <a:off x="8744723" y="5334031"/>
              <a:ext cx="86040" cy="179280"/>
            </p14:xfrm>
          </p:contentPart>
        </mc:Choice>
        <mc:Fallback xmlns="">
          <p:pic>
            <p:nvPicPr>
              <p:cNvPr id="23661" name="Ink 23660">
                <a:extLst>
                  <a:ext uri="{FF2B5EF4-FFF2-40B4-BE49-F238E27FC236}">
                    <a16:creationId xmlns:a16="http://schemas.microsoft.com/office/drawing/2014/main" id="{ECBA789A-889F-1A7E-BEF8-ED0324BDC838}"/>
                  </a:ext>
                </a:extLst>
              </p:cNvPr>
              <p:cNvPicPr/>
              <p:nvPr/>
            </p:nvPicPr>
            <p:blipFill>
              <a:blip r:embed="rId56"/>
              <a:stretch>
                <a:fillRect/>
              </a:stretch>
            </p:blipFill>
            <p:spPr>
              <a:xfrm>
                <a:off x="8728150" y="5317111"/>
                <a:ext cx="118481"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662" name="Ink 23661">
                <a:extLst>
                  <a:ext uri="{FF2B5EF4-FFF2-40B4-BE49-F238E27FC236}">
                    <a16:creationId xmlns:a16="http://schemas.microsoft.com/office/drawing/2014/main" id="{3695B275-9531-1DCE-5D90-E4ED9940D31C}"/>
                  </a:ext>
                </a:extLst>
              </p14:cNvPr>
              <p14:cNvContentPartPr/>
              <p14:nvPr/>
            </p14:nvContentPartPr>
            <p14:xfrm>
              <a:off x="8918243" y="5352391"/>
              <a:ext cx="15480" cy="107640"/>
            </p14:xfrm>
          </p:contentPart>
        </mc:Choice>
        <mc:Fallback xmlns="">
          <p:pic>
            <p:nvPicPr>
              <p:cNvPr id="23662" name="Ink 23661">
                <a:extLst>
                  <a:ext uri="{FF2B5EF4-FFF2-40B4-BE49-F238E27FC236}">
                    <a16:creationId xmlns:a16="http://schemas.microsoft.com/office/drawing/2014/main" id="{3695B275-9531-1DCE-5D90-E4ED9940D31C}"/>
                  </a:ext>
                </a:extLst>
              </p:cNvPr>
              <p:cNvPicPr/>
              <p:nvPr/>
            </p:nvPicPr>
            <p:blipFill>
              <a:blip r:embed="rId58"/>
              <a:stretch>
                <a:fillRect/>
              </a:stretch>
            </p:blipFill>
            <p:spPr>
              <a:xfrm>
                <a:off x="8900498" y="5335471"/>
                <a:ext cx="50216"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3663" name="Ink 23662">
                <a:extLst>
                  <a:ext uri="{FF2B5EF4-FFF2-40B4-BE49-F238E27FC236}">
                    <a16:creationId xmlns:a16="http://schemas.microsoft.com/office/drawing/2014/main" id="{793B828B-179D-A30C-902D-AC6F98B3FE6F}"/>
                  </a:ext>
                </a:extLst>
              </p14:cNvPr>
              <p14:cNvContentPartPr/>
              <p14:nvPr/>
            </p14:nvContentPartPr>
            <p14:xfrm>
              <a:off x="8913203" y="5319991"/>
              <a:ext cx="132840" cy="66960"/>
            </p14:xfrm>
          </p:contentPart>
        </mc:Choice>
        <mc:Fallback xmlns="">
          <p:pic>
            <p:nvPicPr>
              <p:cNvPr id="23663" name="Ink 23662">
                <a:extLst>
                  <a:ext uri="{FF2B5EF4-FFF2-40B4-BE49-F238E27FC236}">
                    <a16:creationId xmlns:a16="http://schemas.microsoft.com/office/drawing/2014/main" id="{793B828B-179D-A30C-902D-AC6F98B3FE6F}"/>
                  </a:ext>
                </a:extLst>
              </p:cNvPr>
              <p:cNvPicPr/>
              <p:nvPr/>
            </p:nvPicPr>
            <p:blipFill>
              <a:blip r:embed="rId60"/>
              <a:stretch>
                <a:fillRect/>
              </a:stretch>
            </p:blipFill>
            <p:spPr>
              <a:xfrm>
                <a:off x="8896464" y="5302980"/>
                <a:ext cx="165605" cy="100259"/>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664" name="Ink 23663">
                <a:extLst>
                  <a:ext uri="{FF2B5EF4-FFF2-40B4-BE49-F238E27FC236}">
                    <a16:creationId xmlns:a16="http://schemas.microsoft.com/office/drawing/2014/main" id="{70054CC5-4583-0C74-6AA6-EEB815FE1014}"/>
                  </a:ext>
                </a:extLst>
              </p14:cNvPr>
              <p14:cNvContentPartPr/>
              <p14:nvPr/>
            </p14:nvContentPartPr>
            <p14:xfrm>
              <a:off x="8952083" y="5375071"/>
              <a:ext cx="65880" cy="15840"/>
            </p14:xfrm>
          </p:contentPart>
        </mc:Choice>
        <mc:Fallback xmlns="">
          <p:pic>
            <p:nvPicPr>
              <p:cNvPr id="23664" name="Ink 23663">
                <a:extLst>
                  <a:ext uri="{FF2B5EF4-FFF2-40B4-BE49-F238E27FC236}">
                    <a16:creationId xmlns:a16="http://schemas.microsoft.com/office/drawing/2014/main" id="{70054CC5-4583-0C74-6AA6-EEB815FE1014}"/>
                  </a:ext>
                </a:extLst>
              </p:cNvPr>
              <p:cNvPicPr/>
              <p:nvPr/>
            </p:nvPicPr>
            <p:blipFill>
              <a:blip r:embed="rId62"/>
              <a:stretch>
                <a:fillRect/>
              </a:stretch>
            </p:blipFill>
            <p:spPr>
              <a:xfrm>
                <a:off x="8935163" y="5359561"/>
                <a:ext cx="99000" cy="46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665" name="Ink 23664">
                <a:extLst>
                  <a:ext uri="{FF2B5EF4-FFF2-40B4-BE49-F238E27FC236}">
                    <a16:creationId xmlns:a16="http://schemas.microsoft.com/office/drawing/2014/main" id="{EE9CE23D-88AA-64AC-D5F7-167941B22FA5}"/>
                  </a:ext>
                </a:extLst>
              </p14:cNvPr>
              <p14:cNvContentPartPr/>
              <p14:nvPr/>
            </p14:nvContentPartPr>
            <p14:xfrm>
              <a:off x="8956403" y="5437351"/>
              <a:ext cx="68400" cy="16920"/>
            </p14:xfrm>
          </p:contentPart>
        </mc:Choice>
        <mc:Fallback xmlns="">
          <p:pic>
            <p:nvPicPr>
              <p:cNvPr id="23665" name="Ink 23664">
                <a:extLst>
                  <a:ext uri="{FF2B5EF4-FFF2-40B4-BE49-F238E27FC236}">
                    <a16:creationId xmlns:a16="http://schemas.microsoft.com/office/drawing/2014/main" id="{EE9CE23D-88AA-64AC-D5F7-167941B22FA5}"/>
                  </a:ext>
                </a:extLst>
              </p:cNvPr>
              <p:cNvPicPr/>
              <p:nvPr/>
            </p:nvPicPr>
            <p:blipFill>
              <a:blip r:embed="rId64"/>
              <a:stretch>
                <a:fillRect/>
              </a:stretch>
            </p:blipFill>
            <p:spPr>
              <a:xfrm>
                <a:off x="8939572" y="5420783"/>
                <a:ext cx="101347" cy="4935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666" name="Ink 23665">
                <a:extLst>
                  <a:ext uri="{FF2B5EF4-FFF2-40B4-BE49-F238E27FC236}">
                    <a16:creationId xmlns:a16="http://schemas.microsoft.com/office/drawing/2014/main" id="{8334E803-DB58-01FD-CAE9-A2927B173412}"/>
                  </a:ext>
                </a:extLst>
              </p14:cNvPr>
              <p14:cNvContentPartPr/>
              <p14:nvPr/>
            </p14:nvContentPartPr>
            <p14:xfrm>
              <a:off x="9119843" y="5349871"/>
              <a:ext cx="81000" cy="97560"/>
            </p14:xfrm>
          </p:contentPart>
        </mc:Choice>
        <mc:Fallback xmlns="">
          <p:pic>
            <p:nvPicPr>
              <p:cNvPr id="23666" name="Ink 23665">
                <a:extLst>
                  <a:ext uri="{FF2B5EF4-FFF2-40B4-BE49-F238E27FC236}">
                    <a16:creationId xmlns:a16="http://schemas.microsoft.com/office/drawing/2014/main" id="{8334E803-DB58-01FD-CAE9-A2927B173412}"/>
                  </a:ext>
                </a:extLst>
              </p:cNvPr>
              <p:cNvPicPr/>
              <p:nvPr/>
            </p:nvPicPr>
            <p:blipFill>
              <a:blip r:embed="rId66"/>
              <a:stretch>
                <a:fillRect/>
              </a:stretch>
            </p:blipFill>
            <p:spPr>
              <a:xfrm>
                <a:off x="9102923" y="5333075"/>
                <a:ext cx="114120" cy="130437"/>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3667" name="Ink 23666">
                <a:extLst>
                  <a:ext uri="{FF2B5EF4-FFF2-40B4-BE49-F238E27FC236}">
                    <a16:creationId xmlns:a16="http://schemas.microsoft.com/office/drawing/2014/main" id="{45796298-162C-F401-4234-6714CA4F42FE}"/>
                  </a:ext>
                </a:extLst>
              </p14:cNvPr>
              <p14:cNvContentPartPr/>
              <p14:nvPr/>
            </p14:nvContentPartPr>
            <p14:xfrm>
              <a:off x="9262763" y="5332951"/>
              <a:ext cx="70560" cy="20160"/>
            </p14:xfrm>
          </p:contentPart>
        </mc:Choice>
        <mc:Fallback xmlns="">
          <p:pic>
            <p:nvPicPr>
              <p:cNvPr id="23667" name="Ink 23666">
                <a:extLst>
                  <a:ext uri="{FF2B5EF4-FFF2-40B4-BE49-F238E27FC236}">
                    <a16:creationId xmlns:a16="http://schemas.microsoft.com/office/drawing/2014/main" id="{45796298-162C-F401-4234-6714CA4F42FE}"/>
                  </a:ext>
                </a:extLst>
              </p:cNvPr>
              <p:cNvPicPr/>
              <p:nvPr/>
            </p:nvPicPr>
            <p:blipFill>
              <a:blip r:embed="rId68"/>
              <a:stretch>
                <a:fillRect/>
              </a:stretch>
            </p:blipFill>
            <p:spPr>
              <a:xfrm>
                <a:off x="9246014" y="5316614"/>
                <a:ext cx="103345" cy="5213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668" name="Ink 23667">
                <a:extLst>
                  <a:ext uri="{FF2B5EF4-FFF2-40B4-BE49-F238E27FC236}">
                    <a16:creationId xmlns:a16="http://schemas.microsoft.com/office/drawing/2014/main" id="{CC78488C-88B8-0BEF-767A-280CC8AA46E6}"/>
                  </a:ext>
                </a:extLst>
              </p14:cNvPr>
              <p14:cNvContentPartPr/>
              <p14:nvPr/>
            </p14:nvContentPartPr>
            <p14:xfrm>
              <a:off x="9275723" y="5340871"/>
              <a:ext cx="32400" cy="115200"/>
            </p14:xfrm>
          </p:contentPart>
        </mc:Choice>
        <mc:Fallback xmlns="">
          <p:pic>
            <p:nvPicPr>
              <p:cNvPr id="23668" name="Ink 23667">
                <a:extLst>
                  <a:ext uri="{FF2B5EF4-FFF2-40B4-BE49-F238E27FC236}">
                    <a16:creationId xmlns:a16="http://schemas.microsoft.com/office/drawing/2014/main" id="{CC78488C-88B8-0BEF-767A-280CC8AA46E6}"/>
                  </a:ext>
                </a:extLst>
              </p:cNvPr>
              <p:cNvPicPr/>
              <p:nvPr/>
            </p:nvPicPr>
            <p:blipFill>
              <a:blip r:embed="rId70"/>
              <a:stretch>
                <a:fillRect/>
              </a:stretch>
            </p:blipFill>
            <p:spPr>
              <a:xfrm>
                <a:off x="9259349" y="5323951"/>
                <a:ext cx="64452"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669" name="Ink 23668">
                <a:extLst>
                  <a:ext uri="{FF2B5EF4-FFF2-40B4-BE49-F238E27FC236}">
                    <a16:creationId xmlns:a16="http://schemas.microsoft.com/office/drawing/2014/main" id="{5B4EF917-407E-5919-3BF9-BC12141602E0}"/>
                  </a:ext>
                </a:extLst>
              </p14:cNvPr>
              <p14:cNvContentPartPr/>
              <p14:nvPr/>
            </p14:nvContentPartPr>
            <p14:xfrm>
              <a:off x="9380843" y="5371471"/>
              <a:ext cx="136800" cy="60480"/>
            </p14:xfrm>
          </p:contentPart>
        </mc:Choice>
        <mc:Fallback xmlns="">
          <p:pic>
            <p:nvPicPr>
              <p:cNvPr id="23669" name="Ink 23668">
                <a:extLst>
                  <a:ext uri="{FF2B5EF4-FFF2-40B4-BE49-F238E27FC236}">
                    <a16:creationId xmlns:a16="http://schemas.microsoft.com/office/drawing/2014/main" id="{5B4EF917-407E-5919-3BF9-BC12141602E0}"/>
                  </a:ext>
                </a:extLst>
              </p:cNvPr>
              <p:cNvPicPr/>
              <p:nvPr/>
            </p:nvPicPr>
            <p:blipFill>
              <a:blip r:embed="rId72"/>
              <a:stretch>
                <a:fillRect/>
              </a:stretch>
            </p:blipFill>
            <p:spPr>
              <a:xfrm>
                <a:off x="9363923" y="5354651"/>
                <a:ext cx="169920" cy="9340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3670" name="Ink 23669">
                <a:extLst>
                  <a:ext uri="{FF2B5EF4-FFF2-40B4-BE49-F238E27FC236}">
                    <a16:creationId xmlns:a16="http://schemas.microsoft.com/office/drawing/2014/main" id="{56C61173-DC71-06CD-4B77-A9578AF90D7F}"/>
                  </a:ext>
                </a:extLst>
              </p14:cNvPr>
              <p14:cNvContentPartPr/>
              <p14:nvPr/>
            </p14:nvContentPartPr>
            <p14:xfrm>
              <a:off x="9584243" y="5342671"/>
              <a:ext cx="15480" cy="92520"/>
            </p14:xfrm>
          </p:contentPart>
        </mc:Choice>
        <mc:Fallback xmlns="">
          <p:pic>
            <p:nvPicPr>
              <p:cNvPr id="23670" name="Ink 23669">
                <a:extLst>
                  <a:ext uri="{FF2B5EF4-FFF2-40B4-BE49-F238E27FC236}">
                    <a16:creationId xmlns:a16="http://schemas.microsoft.com/office/drawing/2014/main" id="{56C61173-DC71-06CD-4B77-A9578AF90D7F}"/>
                  </a:ext>
                </a:extLst>
              </p:cNvPr>
              <p:cNvPicPr/>
              <p:nvPr/>
            </p:nvPicPr>
            <p:blipFill>
              <a:blip r:embed="rId74"/>
              <a:stretch>
                <a:fillRect/>
              </a:stretch>
            </p:blipFill>
            <p:spPr>
              <a:xfrm>
                <a:off x="9567708" y="5325751"/>
                <a:ext cx="47847"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3671" name="Ink 23670">
                <a:extLst>
                  <a:ext uri="{FF2B5EF4-FFF2-40B4-BE49-F238E27FC236}">
                    <a16:creationId xmlns:a16="http://schemas.microsoft.com/office/drawing/2014/main" id="{B7EF7646-335B-84B3-C77A-899DF23CFF65}"/>
                  </a:ext>
                </a:extLst>
              </p14:cNvPr>
              <p14:cNvContentPartPr/>
              <p14:nvPr/>
            </p14:nvContentPartPr>
            <p14:xfrm>
              <a:off x="9581363" y="5325031"/>
              <a:ext cx="100080" cy="145440"/>
            </p14:xfrm>
          </p:contentPart>
        </mc:Choice>
        <mc:Fallback xmlns="">
          <p:pic>
            <p:nvPicPr>
              <p:cNvPr id="23671" name="Ink 23670">
                <a:extLst>
                  <a:ext uri="{FF2B5EF4-FFF2-40B4-BE49-F238E27FC236}">
                    <a16:creationId xmlns:a16="http://schemas.microsoft.com/office/drawing/2014/main" id="{B7EF7646-335B-84B3-C77A-899DF23CFF65}"/>
                  </a:ext>
                </a:extLst>
              </p:cNvPr>
              <p:cNvPicPr/>
              <p:nvPr/>
            </p:nvPicPr>
            <p:blipFill>
              <a:blip r:embed="rId76"/>
              <a:stretch>
                <a:fillRect/>
              </a:stretch>
            </p:blipFill>
            <p:spPr>
              <a:xfrm>
                <a:off x="9564443" y="5308069"/>
                <a:ext cx="133200" cy="178642"/>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3672" name="Ink 23671">
                <a:extLst>
                  <a:ext uri="{FF2B5EF4-FFF2-40B4-BE49-F238E27FC236}">
                    <a16:creationId xmlns:a16="http://schemas.microsoft.com/office/drawing/2014/main" id="{A419D4D5-41D1-903B-19CD-74D7CBEAE157}"/>
                  </a:ext>
                </a:extLst>
              </p14:cNvPr>
              <p14:cNvContentPartPr/>
              <p14:nvPr/>
            </p14:nvContentPartPr>
            <p14:xfrm>
              <a:off x="9762083" y="5345191"/>
              <a:ext cx="33840" cy="53640"/>
            </p14:xfrm>
          </p:contentPart>
        </mc:Choice>
        <mc:Fallback xmlns="">
          <p:pic>
            <p:nvPicPr>
              <p:cNvPr id="23672" name="Ink 23671">
                <a:extLst>
                  <a:ext uri="{FF2B5EF4-FFF2-40B4-BE49-F238E27FC236}">
                    <a16:creationId xmlns:a16="http://schemas.microsoft.com/office/drawing/2014/main" id="{A419D4D5-41D1-903B-19CD-74D7CBEAE157}"/>
                  </a:ext>
                </a:extLst>
              </p:cNvPr>
              <p:cNvPicPr/>
              <p:nvPr/>
            </p:nvPicPr>
            <p:blipFill>
              <a:blip r:embed="rId78"/>
              <a:stretch>
                <a:fillRect/>
              </a:stretch>
            </p:blipFill>
            <p:spPr>
              <a:xfrm>
                <a:off x="9745341" y="5328384"/>
                <a:ext cx="66611" cy="8653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3673" name="Ink 23672">
                <a:extLst>
                  <a:ext uri="{FF2B5EF4-FFF2-40B4-BE49-F238E27FC236}">
                    <a16:creationId xmlns:a16="http://schemas.microsoft.com/office/drawing/2014/main" id="{9A3B27DF-6A12-F3E7-ABB8-B36253AD5F51}"/>
                  </a:ext>
                </a:extLst>
              </p14:cNvPr>
              <p14:cNvContentPartPr/>
              <p14:nvPr/>
            </p14:nvContentPartPr>
            <p14:xfrm>
              <a:off x="9653723" y="5328631"/>
              <a:ext cx="186480" cy="353520"/>
            </p14:xfrm>
          </p:contentPart>
        </mc:Choice>
        <mc:Fallback xmlns="">
          <p:pic>
            <p:nvPicPr>
              <p:cNvPr id="23673" name="Ink 23672">
                <a:extLst>
                  <a:ext uri="{FF2B5EF4-FFF2-40B4-BE49-F238E27FC236}">
                    <a16:creationId xmlns:a16="http://schemas.microsoft.com/office/drawing/2014/main" id="{9A3B27DF-6A12-F3E7-ABB8-B36253AD5F51}"/>
                  </a:ext>
                </a:extLst>
              </p:cNvPr>
              <p:cNvPicPr/>
              <p:nvPr/>
            </p:nvPicPr>
            <p:blipFill>
              <a:blip r:embed="rId80"/>
              <a:stretch>
                <a:fillRect/>
              </a:stretch>
            </p:blipFill>
            <p:spPr>
              <a:xfrm>
                <a:off x="9636900" y="5311763"/>
                <a:ext cx="219409" cy="386539"/>
              </a:xfrm>
              <a:prstGeom prst="rect">
                <a:avLst/>
              </a:prstGeom>
            </p:spPr>
          </p:pic>
        </mc:Fallback>
      </mc:AlternateContent>
      <p:sp>
        <p:nvSpPr>
          <p:cNvPr id="46" name="Footer Placeholder 2">
            <a:extLst>
              <a:ext uri="{FF2B5EF4-FFF2-40B4-BE49-F238E27FC236}">
                <a16:creationId xmlns:a16="http://schemas.microsoft.com/office/drawing/2014/main" id="{D32BF361-8F65-7124-B794-CE93840657F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4612" name="Picture 2" descr="http://brand.ucla.edu/wp-content/uploads/2013/08/ucla-logotype-main-11.jpg">
            <a:extLst>
              <a:ext uri="{FF2B5EF4-FFF2-40B4-BE49-F238E27FC236}">
                <a16:creationId xmlns:a16="http://schemas.microsoft.com/office/drawing/2014/main" id="{13BD877F-816F-BD60-CF4C-D55576E8D3C2}"/>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59BA7E55-2759-655E-B7A3-2D1223197194}"/>
              </a:ext>
            </a:extLst>
          </p:cNvPr>
          <p:cNvSpPr>
            <a:spLocks noGrp="1" noChangeArrowheads="1"/>
          </p:cNvSpPr>
          <p:nvPr>
            <p:ph type="title"/>
          </p:nvPr>
        </p:nvSpPr>
        <p:spPr/>
        <p:txBody>
          <a:bodyPr/>
          <a:lstStyle/>
          <a:p>
            <a:r>
              <a:rPr lang="en-US" altLang="en-US"/>
              <a:t>Three consecutive Axes Intersect - wrist</a:t>
            </a:r>
          </a:p>
        </p:txBody>
      </p:sp>
      <p:sp>
        <p:nvSpPr>
          <p:cNvPr id="114692" name="Text Box 6">
            <a:extLst>
              <a:ext uri="{FF2B5EF4-FFF2-40B4-BE49-F238E27FC236}">
                <a16:creationId xmlns:a16="http://schemas.microsoft.com/office/drawing/2014/main" id="{65B02843-B917-8F04-C86C-C7C8D26BB0B9}"/>
              </a:ext>
            </a:extLst>
          </p:cNvPr>
          <p:cNvSpPr txBox="1">
            <a:spLocks noChangeArrowheads="1"/>
          </p:cNvSpPr>
          <p:nvPr/>
        </p:nvSpPr>
        <p:spPr bwMode="auto">
          <a:xfrm>
            <a:off x="3816659" y="3108252"/>
            <a:ext cx="63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Goal</a:t>
            </a:r>
          </a:p>
        </p:txBody>
      </p:sp>
      <p:sp>
        <p:nvSpPr>
          <p:cNvPr id="114694" name="Text Box 7">
            <a:extLst>
              <a:ext uri="{FF2B5EF4-FFF2-40B4-BE49-F238E27FC236}">
                <a16:creationId xmlns:a16="http://schemas.microsoft.com/office/drawing/2014/main" id="{4B6FEE78-B8FD-C487-888A-4B8CA79206EA}"/>
              </a:ext>
            </a:extLst>
          </p:cNvPr>
          <p:cNvSpPr txBox="1">
            <a:spLocks noChangeArrowheads="1"/>
          </p:cNvSpPr>
          <p:nvPr/>
        </p:nvSpPr>
        <p:spPr bwMode="auto">
          <a:xfrm>
            <a:off x="6096000" y="3108252"/>
            <a:ext cx="203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b="1" dirty="0"/>
              <a:t>Direct Kinematics</a:t>
            </a:r>
          </a:p>
        </p:txBody>
      </p:sp>
      <mc:AlternateContent xmlns:mc="http://schemas.openxmlformats.org/markup-compatibility/2006" xmlns:a14="http://schemas.microsoft.com/office/drawing/2010/main">
        <mc:Choice Requires="a14">
          <p:sp>
            <p:nvSpPr>
              <p:cNvPr id="114695" name="Object 15">
                <a:extLst>
                  <a:ext uri="{FF2B5EF4-FFF2-40B4-BE49-F238E27FC236}">
                    <a16:creationId xmlns:a16="http://schemas.microsoft.com/office/drawing/2014/main" id="{EC38CD6D-1616-7EDA-1BCA-0AF53B18DDAD}"/>
                  </a:ext>
                </a:extLst>
              </p:cNvPr>
              <p:cNvSpPr txBox="1"/>
              <p:nvPr/>
            </p:nvSpPr>
            <p:spPr bwMode="auto">
              <a:xfrm>
                <a:off x="3295388" y="2135115"/>
                <a:ext cx="6037262" cy="114141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e>
                            </m:mr>
                          </m:m>
                        </m:e>
                      </m:d>
                    </m:oMath>
                  </m:oMathPara>
                </a14:m>
                <a:endParaRPr lang="en-US" dirty="0"/>
              </a:p>
            </p:txBody>
          </p:sp>
        </mc:Choice>
        <mc:Fallback xmlns="">
          <p:sp>
            <p:nvSpPr>
              <p:cNvPr id="114695" name="Object 15">
                <a:extLst>
                  <a:ext uri="{FF2B5EF4-FFF2-40B4-BE49-F238E27FC236}">
                    <a16:creationId xmlns:a16="http://schemas.microsoft.com/office/drawing/2014/main" id="{EC38CD6D-1616-7EDA-1BCA-0AF53B18DDAD}"/>
                  </a:ext>
                </a:extLst>
              </p:cNvPr>
              <p:cNvSpPr txBox="1">
                <a:spLocks noRot="1" noChangeAspect="1" noMove="1" noResize="1" noEditPoints="1" noAdjustHandles="1" noChangeArrowheads="1" noChangeShapeType="1" noTextEdit="1"/>
              </p:cNvSpPr>
              <p:nvPr/>
            </p:nvSpPr>
            <p:spPr bwMode="auto">
              <a:xfrm>
                <a:off x="3295388" y="2135115"/>
                <a:ext cx="6037262" cy="1141412"/>
              </a:xfrm>
              <a:prstGeom prst="rect">
                <a:avLst/>
              </a:prstGeom>
              <a:blipFill>
                <a:blip r:embed="rId3"/>
                <a:stretch>
                  <a:fillRect/>
                </a:stretch>
              </a:blipFill>
              <a:ln>
                <a:noFill/>
              </a:ln>
              <a:effectLst/>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52639ABD-D94A-C3C8-90C6-BC09B8C5BB3E}"/>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4697" name="Picture 2" descr="http://brand.ucla.edu/wp-content/uploads/2013/08/ucla-logotype-main-11.jpg">
            <a:extLst>
              <a:ext uri="{FF2B5EF4-FFF2-40B4-BE49-F238E27FC236}">
                <a16:creationId xmlns:a16="http://schemas.microsoft.com/office/drawing/2014/main" id="{68A53B03-A8FC-3464-EA1A-C47DAE823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EA75C8C-60C7-C623-150E-A9CA79DDB9B3}"/>
              </a:ext>
            </a:extLst>
          </p:cNvPr>
          <p:cNvSpPr>
            <a:spLocks noGrp="1" noChangeArrowheads="1"/>
          </p:cNvSpPr>
          <p:nvPr>
            <p:ph type="title"/>
          </p:nvPr>
        </p:nvSpPr>
        <p:spPr/>
        <p:txBody>
          <a:bodyPr/>
          <a:lstStyle/>
          <a:p>
            <a:r>
              <a:rPr lang="en-US" altLang="en-US"/>
              <a:t>Three consecutive Axes Intersect - wrist</a:t>
            </a:r>
          </a:p>
        </p:txBody>
      </p:sp>
      <mc:AlternateContent xmlns:mc="http://schemas.openxmlformats.org/markup-compatibility/2006" xmlns:a14="http://schemas.microsoft.com/office/drawing/2010/main">
        <mc:Choice Requires="a14">
          <p:sp>
            <p:nvSpPr>
              <p:cNvPr id="116739" name="Rectangle 3">
                <a:extLst>
                  <a:ext uri="{FF2B5EF4-FFF2-40B4-BE49-F238E27FC236}">
                    <a16:creationId xmlns:a16="http://schemas.microsoft.com/office/drawing/2014/main" id="{5371ED35-4113-BE49-4A4A-FCEC226A1C5A}"/>
                  </a:ext>
                </a:extLst>
              </p:cNvPr>
              <p:cNvSpPr>
                <a:spLocks noGrp="1" noChangeArrowheads="1"/>
              </p:cNvSpPr>
              <p:nvPr>
                <p:ph type="body" idx="1"/>
              </p:nvPr>
            </p:nvSpPr>
            <p:spPr/>
            <p:txBody>
              <a:bodyPr/>
              <a:lstStyle/>
              <a:p>
                <a:r>
                  <a:rPr lang="en-US" altLang="en-US" dirty="0"/>
                  <a:t>Solve for </a:t>
                </a:r>
                <a14:m>
                  <m:oMath xmlns:m="http://schemas.openxmlformats.org/officeDocument/2006/math">
                    <m:r>
                      <a:rPr lang="en-US" i="1" smtClean="0">
                        <a:solidFill>
                          <a:srgbClr val="000000"/>
                        </a:solidFill>
                        <a:latin typeface="Cambria Math" panose="02040503050406030204" pitchFamily="18" charset="0"/>
                      </a:rPr>
                      <m:t>𝛽</m:t>
                    </m:r>
                  </m:oMath>
                </a14:m>
                <a:endParaRPr lang="en-US" dirty="0"/>
              </a:p>
              <a:p>
                <a:r>
                  <a:rPr lang="en-US" altLang="en-US" dirty="0"/>
                  <a:t>         using element </a:t>
                </a:r>
                <a14:m>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oMath>
                </a14:m>
                <a:r>
                  <a:rPr lang="en-US" altLang="en-US" dirty="0"/>
                  <a:t>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pPr marL="0" indent="0">
                  <a:buNone/>
                </a:pPr>
                <a:endParaRPr lang="en-US" altLang="en-US" dirty="0"/>
              </a:p>
              <a:p>
                <a:r>
                  <a:rPr lang="en-US" altLang="en-US" dirty="0"/>
                  <a:t>Using the Atan2 function, we find</a:t>
                </a:r>
              </a:p>
              <a:p>
                <a:endParaRPr lang="en-US" altLang="en-US" dirty="0"/>
              </a:p>
            </p:txBody>
          </p:sp>
        </mc:Choice>
        <mc:Fallback xmlns="">
          <p:sp>
            <p:nvSpPr>
              <p:cNvPr id="116739" name="Rectangle 3">
                <a:extLst>
                  <a:ext uri="{FF2B5EF4-FFF2-40B4-BE49-F238E27FC236}">
                    <a16:creationId xmlns:a16="http://schemas.microsoft.com/office/drawing/2014/main" id="{5371ED35-4113-BE49-4A4A-FCEC226A1C5A}"/>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41" name="Object 5">
                <a:extLst>
                  <a:ext uri="{FF2B5EF4-FFF2-40B4-BE49-F238E27FC236}">
                    <a16:creationId xmlns:a16="http://schemas.microsoft.com/office/drawing/2014/main" id="{8C955A28-F263-E01C-3A5D-2ED91B7219F2}"/>
                  </a:ext>
                </a:extLst>
              </p:cNvPr>
              <p:cNvSpPr txBox="1"/>
              <p:nvPr/>
            </p:nvSpPr>
            <p:spPr bwMode="auto">
              <a:xfrm>
                <a:off x="2006599" y="3246438"/>
                <a:ext cx="3386619" cy="4794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31</m:t>
                          </m:r>
                        </m:sub>
                        <m:sup>
                          <m:r>
                            <a:rPr lang="en-US" sz="2000" i="1">
                              <a:solidFill>
                                <a:srgbClr val="000000"/>
                              </a:solidFill>
                              <a:latin typeface="Cambria Math" panose="02040503050406030204" pitchFamily="18" charset="0"/>
                            </a:rPr>
                            <m:t>2</m:t>
                          </m:r>
                        </m:sup>
                      </m:sSubSup>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32</m:t>
                          </m:r>
                        </m:sub>
                        <m:sup>
                          <m:r>
                            <a:rPr lang="en-US" sz="2000" i="1">
                              <a:solidFill>
                                <a:srgbClr val="000000"/>
                              </a:solidFill>
                              <a:latin typeface="Cambria Math" panose="02040503050406030204" pitchFamily="18" charset="0"/>
                            </a:rPr>
                            <m:t>2</m:t>
                          </m:r>
                        </m:sup>
                      </m:sSub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𝛽</m:t>
                          </m:r>
                        </m:e>
                        <m:sup>
                          <m:r>
                            <a:rPr lang="en-US" sz="2000" i="1">
                              <a:solidFill>
                                <a:srgbClr val="000000"/>
                              </a:solidFill>
                              <a:latin typeface="Cambria Math" panose="02040503050406030204" pitchFamily="18" charset="0"/>
                            </a:rPr>
                            <m:t>2</m:t>
                          </m:r>
                        </m:sup>
                      </m:sSup>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𝑐</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𝛼</m:t>
                              </m:r>
                            </m:e>
                            <m:sup>
                              <m:r>
                                <a:rPr lang="en-US" sz="2000" i="1">
                                  <a:solidFill>
                                    <a:srgbClr val="000000"/>
                                  </a:solidFill>
                                  <a:latin typeface="Cambria Math" panose="02040503050406030204" pitchFamily="18" charset="0"/>
                                </a:rPr>
                                <m:t>2</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𝛼</m:t>
                              </m:r>
                            </m:e>
                            <m:sup>
                              <m:r>
                                <a:rPr lang="en-US" sz="2000" i="1">
                                  <a:solidFill>
                                    <a:srgbClr val="000000"/>
                                  </a:solidFill>
                                  <a:latin typeface="Cambria Math" panose="02040503050406030204" pitchFamily="18" charset="0"/>
                                </a:rPr>
                                <m:t>2</m:t>
                              </m:r>
                            </m:sup>
                          </m:sSup>
                        </m:e>
                      </m:d>
                    </m:oMath>
                  </m:oMathPara>
                </a14:m>
                <a:endParaRPr lang="en-US" sz="2000" dirty="0"/>
              </a:p>
            </p:txBody>
          </p:sp>
        </mc:Choice>
        <mc:Fallback xmlns="">
          <p:sp>
            <p:nvSpPr>
              <p:cNvPr id="116741" name="Object 5">
                <a:extLst>
                  <a:ext uri="{FF2B5EF4-FFF2-40B4-BE49-F238E27FC236}">
                    <a16:creationId xmlns:a16="http://schemas.microsoft.com/office/drawing/2014/main" id="{8C955A28-F263-E01C-3A5D-2ED91B7219F2}"/>
                  </a:ext>
                </a:extLst>
              </p:cNvPr>
              <p:cNvSpPr txBox="1">
                <a:spLocks noRot="1" noChangeAspect="1" noMove="1" noResize="1" noEditPoints="1" noAdjustHandles="1" noChangeArrowheads="1" noChangeShapeType="1" noTextEdit="1"/>
              </p:cNvSpPr>
              <p:nvPr/>
            </p:nvSpPr>
            <p:spPr bwMode="auto">
              <a:xfrm>
                <a:off x="2006599" y="3246438"/>
                <a:ext cx="3386619" cy="47942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42" name="Object 6">
                <a:extLst>
                  <a:ext uri="{FF2B5EF4-FFF2-40B4-BE49-F238E27FC236}">
                    <a16:creationId xmlns:a16="http://schemas.microsoft.com/office/drawing/2014/main" id="{4F4581D8-6874-2FF6-3EAD-D6A6B885832E}"/>
                  </a:ext>
                </a:extLst>
              </p:cNvPr>
              <p:cNvSpPr txBox="1"/>
              <p:nvPr/>
            </p:nvSpPr>
            <p:spPr bwMode="auto">
              <a:xfrm>
                <a:off x="2031999" y="3670300"/>
                <a:ext cx="1116021" cy="90422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33</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𝛽</m:t>
                      </m:r>
                    </m:oMath>
                  </m:oMathPara>
                </a14:m>
                <a:endParaRPr lang="en-US" sz="2000"/>
              </a:p>
            </p:txBody>
          </p:sp>
        </mc:Choice>
        <mc:Fallback xmlns="">
          <p:sp>
            <p:nvSpPr>
              <p:cNvPr id="116742" name="Object 6">
                <a:extLst>
                  <a:ext uri="{FF2B5EF4-FFF2-40B4-BE49-F238E27FC236}">
                    <a16:creationId xmlns:a16="http://schemas.microsoft.com/office/drawing/2014/main" id="{4F4581D8-6874-2FF6-3EAD-D6A6B885832E}"/>
                  </a:ext>
                </a:extLst>
              </p:cNvPr>
              <p:cNvSpPr txBox="1">
                <a:spLocks noRot="1" noChangeAspect="1" noMove="1" noResize="1" noEditPoints="1" noAdjustHandles="1" noChangeArrowheads="1" noChangeShapeType="1" noTextEdit="1"/>
              </p:cNvSpPr>
              <p:nvPr/>
            </p:nvSpPr>
            <p:spPr bwMode="auto">
              <a:xfrm>
                <a:off x="2031999" y="3670300"/>
                <a:ext cx="1116021" cy="904222"/>
              </a:xfrm>
              <a:prstGeom prst="rect">
                <a:avLst/>
              </a:prstGeom>
              <a:blipFill>
                <a:blip r:embed="rId5"/>
                <a:stretch>
                  <a:fillRect r="-163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43" name="Object 7">
                <a:extLst>
                  <a:ext uri="{FF2B5EF4-FFF2-40B4-BE49-F238E27FC236}">
                    <a16:creationId xmlns:a16="http://schemas.microsoft.com/office/drawing/2014/main" id="{40B1C1B6-391C-D565-C04D-BEF63AB2214B}"/>
                  </a:ext>
                </a:extLst>
              </p:cNvPr>
              <p:cNvSpPr txBox="1"/>
              <p:nvPr/>
            </p:nvSpPr>
            <p:spPr bwMode="auto">
              <a:xfrm>
                <a:off x="2006599" y="4088561"/>
                <a:ext cx="2157067" cy="109637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31</m:t>
                              </m:r>
                            </m:sub>
                            <m:sup>
                              <m:r>
                                <a:rPr lang="en-US" sz="2000" i="1">
                                  <a:solidFill>
                                    <a:srgbClr val="000000"/>
                                  </a:solidFill>
                                  <a:latin typeface="Cambria Math" panose="02040503050406030204" pitchFamily="18" charset="0"/>
                                </a:rPr>
                                <m:t>2</m:t>
                              </m:r>
                            </m:sup>
                          </m:sSubSup>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32</m:t>
                              </m:r>
                            </m:sub>
                            <m:sup>
                              <m:r>
                                <a:rPr lang="en-US" sz="2000" i="1">
                                  <a:solidFill>
                                    <a:srgbClr val="000000"/>
                                  </a:solidFill>
                                  <a:latin typeface="Cambria Math" panose="02040503050406030204" pitchFamily="18" charset="0"/>
                                </a:rPr>
                                <m:t>2</m:t>
                              </m:r>
                            </m:sup>
                          </m:sSubSup>
                        </m:e>
                      </m:rad>
                    </m:oMath>
                  </m:oMathPara>
                </a14:m>
                <a:endParaRPr lang="en-US" sz="2000" dirty="0"/>
              </a:p>
            </p:txBody>
          </p:sp>
        </mc:Choice>
        <mc:Fallback xmlns="">
          <p:sp>
            <p:nvSpPr>
              <p:cNvPr id="116743" name="Object 7">
                <a:extLst>
                  <a:ext uri="{FF2B5EF4-FFF2-40B4-BE49-F238E27FC236}">
                    <a16:creationId xmlns:a16="http://schemas.microsoft.com/office/drawing/2014/main" id="{40B1C1B6-391C-D565-C04D-BEF63AB2214B}"/>
                  </a:ext>
                </a:extLst>
              </p:cNvPr>
              <p:cNvSpPr txBox="1">
                <a:spLocks noRot="1" noChangeAspect="1" noMove="1" noResize="1" noEditPoints="1" noAdjustHandles="1" noChangeArrowheads="1" noChangeShapeType="1" noTextEdit="1"/>
              </p:cNvSpPr>
              <p:nvPr/>
            </p:nvSpPr>
            <p:spPr bwMode="auto">
              <a:xfrm>
                <a:off x="2006599" y="4088561"/>
                <a:ext cx="2157067" cy="1096371"/>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44" name="Object 8">
                <a:extLst>
                  <a:ext uri="{FF2B5EF4-FFF2-40B4-BE49-F238E27FC236}">
                    <a16:creationId xmlns:a16="http://schemas.microsoft.com/office/drawing/2014/main" id="{778287BC-E202-6041-F672-1E603FE2BB8E}"/>
                  </a:ext>
                </a:extLst>
              </p:cNvPr>
              <p:cNvSpPr txBox="1"/>
              <p:nvPr/>
            </p:nvSpPr>
            <p:spPr bwMode="auto">
              <a:xfrm>
                <a:off x="2006599" y="5224463"/>
                <a:ext cx="3418749" cy="11001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Atan</m:t>
                      </m:r>
                      <m:r>
                        <m:rPr>
                          <m:nor/>
                        </m:rPr>
                        <a:rPr lang="en-US" sz="2000" i="0">
                          <a:solidFill>
                            <a:srgbClr val="000000"/>
                          </a:solidFill>
                          <a:latin typeface="Cambria Math" panose="02040503050406030204" pitchFamily="18" charset="0"/>
                        </a:rPr>
                        <m:t>2</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31</m:t>
                                  </m:r>
                                </m:sub>
                                <m:sup>
                                  <m:r>
                                    <a:rPr lang="en-US" sz="2000" i="1">
                                      <a:solidFill>
                                        <a:srgbClr val="000000"/>
                                      </a:solidFill>
                                      <a:latin typeface="Cambria Math" panose="02040503050406030204" pitchFamily="18" charset="0"/>
                                    </a:rPr>
                                    <m:t>2</m:t>
                                  </m:r>
                                </m:sup>
                              </m:sSubSup>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32</m:t>
                                  </m:r>
                                </m:sub>
                                <m:sup>
                                  <m:r>
                                    <a:rPr lang="en-US" sz="2000" i="1">
                                      <a:solidFill>
                                        <a:srgbClr val="000000"/>
                                      </a:solidFill>
                                      <a:latin typeface="Cambria Math" panose="02040503050406030204" pitchFamily="18" charset="0"/>
                                    </a:rPr>
                                    <m:t>2</m:t>
                                  </m:r>
                                </m:sup>
                              </m:sSubSup>
                            </m:e>
                          </m:rad>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33</m:t>
                              </m:r>
                            </m:sub>
                          </m:sSub>
                        </m:e>
                      </m:d>
                    </m:oMath>
                  </m:oMathPara>
                </a14:m>
                <a:endParaRPr lang="en-US" sz="2000" dirty="0"/>
              </a:p>
            </p:txBody>
          </p:sp>
        </mc:Choice>
        <mc:Fallback xmlns="">
          <p:sp>
            <p:nvSpPr>
              <p:cNvPr id="116744" name="Object 8">
                <a:extLst>
                  <a:ext uri="{FF2B5EF4-FFF2-40B4-BE49-F238E27FC236}">
                    <a16:creationId xmlns:a16="http://schemas.microsoft.com/office/drawing/2014/main" id="{778287BC-E202-6041-F672-1E603FE2BB8E}"/>
                  </a:ext>
                </a:extLst>
              </p:cNvPr>
              <p:cNvSpPr txBox="1">
                <a:spLocks noRot="1" noChangeAspect="1" noMove="1" noResize="1" noEditPoints="1" noAdjustHandles="1" noChangeArrowheads="1" noChangeShapeType="1" noTextEdit="1"/>
              </p:cNvSpPr>
              <p:nvPr/>
            </p:nvSpPr>
            <p:spPr bwMode="auto">
              <a:xfrm>
                <a:off x="2006599" y="5224463"/>
                <a:ext cx="3418749" cy="1100137"/>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46" name="Object 15">
                <a:extLst>
                  <a:ext uri="{FF2B5EF4-FFF2-40B4-BE49-F238E27FC236}">
                    <a16:creationId xmlns:a16="http://schemas.microsoft.com/office/drawing/2014/main" id="{45AFE7F5-E058-50B2-CEC8-874A78267D6D}"/>
                  </a:ext>
                </a:extLst>
              </p:cNvPr>
              <p:cNvSpPr txBox="1"/>
              <p:nvPr/>
            </p:nvSpPr>
            <p:spPr bwMode="auto">
              <a:xfrm>
                <a:off x="2041525" y="2032000"/>
                <a:ext cx="2054225" cy="1100138"/>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oMath>
                  </m:oMathPara>
                </a14:m>
                <a:endParaRPr lang="en-US" dirty="0"/>
              </a:p>
            </p:txBody>
          </p:sp>
        </mc:Choice>
        <mc:Fallback xmlns="">
          <p:sp>
            <p:nvSpPr>
              <p:cNvPr id="116746" name="Object 15">
                <a:extLst>
                  <a:ext uri="{FF2B5EF4-FFF2-40B4-BE49-F238E27FC236}">
                    <a16:creationId xmlns:a16="http://schemas.microsoft.com/office/drawing/2014/main" id="{45AFE7F5-E058-50B2-CEC8-874A78267D6D}"/>
                  </a:ext>
                </a:extLst>
              </p:cNvPr>
              <p:cNvSpPr txBox="1">
                <a:spLocks noRot="1" noChangeAspect="1" noMove="1" noResize="1" noEditPoints="1" noAdjustHandles="1" noChangeArrowheads="1" noChangeShapeType="1" noTextEdit="1"/>
              </p:cNvSpPr>
              <p:nvPr/>
            </p:nvSpPr>
            <p:spPr bwMode="auto">
              <a:xfrm>
                <a:off x="2041525" y="2032000"/>
                <a:ext cx="2054225" cy="1100138"/>
              </a:xfrm>
              <a:prstGeom prst="rect">
                <a:avLst/>
              </a:prstGeom>
              <a:blipFill>
                <a:blip r:embed="rId8"/>
                <a:stretch>
                  <a:fillRect b="-663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747" name="Object 15">
                <a:extLst>
                  <a:ext uri="{FF2B5EF4-FFF2-40B4-BE49-F238E27FC236}">
                    <a16:creationId xmlns:a16="http://schemas.microsoft.com/office/drawing/2014/main" id="{CA1A830F-03FE-3421-CC43-700D4C9B4AA3}"/>
                  </a:ext>
                </a:extLst>
              </p:cNvPr>
              <p:cNvSpPr txBox="1"/>
              <p:nvPr/>
            </p:nvSpPr>
            <p:spPr bwMode="auto">
              <a:xfrm>
                <a:off x="6075363" y="2936875"/>
                <a:ext cx="5302250" cy="100330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e>
                            </m:mr>
                          </m:m>
                        </m:e>
                      </m:d>
                    </m:oMath>
                  </m:oMathPara>
                </a14:m>
                <a:endParaRPr lang="en-US"/>
              </a:p>
            </p:txBody>
          </p:sp>
        </mc:Choice>
        <mc:Fallback xmlns="">
          <p:sp>
            <p:nvSpPr>
              <p:cNvPr id="116747" name="Object 15">
                <a:extLst>
                  <a:ext uri="{FF2B5EF4-FFF2-40B4-BE49-F238E27FC236}">
                    <a16:creationId xmlns:a16="http://schemas.microsoft.com/office/drawing/2014/main" id="{CA1A830F-03FE-3421-CC43-700D4C9B4AA3}"/>
                  </a:ext>
                </a:extLst>
              </p:cNvPr>
              <p:cNvSpPr txBox="1">
                <a:spLocks noRot="1" noChangeAspect="1" noMove="1" noResize="1" noEditPoints="1" noAdjustHandles="1" noChangeArrowheads="1" noChangeShapeType="1" noTextEdit="1"/>
              </p:cNvSpPr>
              <p:nvPr/>
            </p:nvSpPr>
            <p:spPr bwMode="auto">
              <a:xfrm>
                <a:off x="6075363" y="2936875"/>
                <a:ext cx="5302250" cy="1003300"/>
              </a:xfrm>
              <a:prstGeom prst="rect">
                <a:avLst/>
              </a:prstGeom>
              <a:blipFill>
                <a:blip r:embed="rId9"/>
                <a:stretch>
                  <a:fillRect/>
                </a:stretch>
              </a:blipFill>
              <a:ln>
                <a:noFill/>
              </a:ln>
            </p:spPr>
            <p:txBody>
              <a:bodyPr/>
              <a:lstStyle/>
              <a:p>
                <a:r>
                  <a:rPr lang="en-US">
                    <a:noFill/>
                  </a:rPr>
                  <a:t> </a:t>
                </a:r>
              </a:p>
            </p:txBody>
          </p:sp>
        </mc:Fallback>
      </mc:AlternateContent>
      <p:sp>
        <p:nvSpPr>
          <p:cNvPr id="15" name="Footer Placeholder 2">
            <a:extLst>
              <a:ext uri="{FF2B5EF4-FFF2-40B4-BE49-F238E27FC236}">
                <a16:creationId xmlns:a16="http://schemas.microsoft.com/office/drawing/2014/main" id="{DC6FD0F8-B2FC-D57F-05D6-D2400042A062}"/>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6749" name="Picture 2" descr="http://brand.ucla.edu/wp-content/uploads/2013/08/ucla-logotype-main-11.jpg">
            <a:extLst>
              <a:ext uri="{FF2B5EF4-FFF2-40B4-BE49-F238E27FC236}">
                <a16:creationId xmlns:a16="http://schemas.microsoft.com/office/drawing/2014/main" id="{C139A858-415F-1BDA-3096-BC8660C35A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5D93141-9354-6167-5E76-EF745145A728}"/>
              </a:ext>
            </a:extLst>
          </p:cNvPr>
          <p:cNvSpPr>
            <a:spLocks noGrp="1" noChangeArrowheads="1"/>
          </p:cNvSpPr>
          <p:nvPr>
            <p:ph type="title"/>
          </p:nvPr>
        </p:nvSpPr>
        <p:spPr/>
        <p:txBody>
          <a:bodyPr/>
          <a:lstStyle/>
          <a:p>
            <a:r>
              <a:rPr lang="en-US" altLang="en-US"/>
              <a:t>Three consecutive Axes Intersect - wrist</a:t>
            </a:r>
          </a:p>
        </p:txBody>
      </p:sp>
      <mc:AlternateContent xmlns:mc="http://schemas.openxmlformats.org/markup-compatibility/2006" xmlns:a14="http://schemas.microsoft.com/office/drawing/2010/main">
        <mc:Choice Requires="a14">
          <p:sp>
            <p:nvSpPr>
              <p:cNvPr id="118787" name="Rectangle 3">
                <a:extLst>
                  <a:ext uri="{FF2B5EF4-FFF2-40B4-BE49-F238E27FC236}">
                    <a16:creationId xmlns:a16="http://schemas.microsoft.com/office/drawing/2014/main" id="{00E471C9-77C9-B30D-5E38-AEFDD1508919}"/>
                  </a:ext>
                </a:extLst>
              </p:cNvPr>
              <p:cNvSpPr>
                <a:spLocks noGrp="1" noChangeArrowheads="1"/>
              </p:cNvSpPr>
              <p:nvPr>
                <p:ph type="body" idx="1"/>
              </p:nvPr>
            </p:nvSpPr>
            <p:spPr/>
            <p:txBody>
              <a:bodyPr/>
              <a:lstStyle/>
              <a:p>
                <a:r>
                  <a:rPr lang="en-US" altLang="en-US" dirty="0"/>
                  <a:t>Solve for </a:t>
                </a:r>
                <a14:m>
                  <m:oMath xmlns:m="http://schemas.openxmlformats.org/officeDocument/2006/math">
                    <m:r>
                      <a:rPr lang="en-US" i="1" smtClean="0">
                        <a:solidFill>
                          <a:srgbClr val="000000"/>
                        </a:solidFill>
                        <a:latin typeface="Cambria Math" panose="02040503050406030204" pitchFamily="18" charset="0"/>
                      </a:rPr>
                      <m:t>𝛼</m:t>
                    </m:r>
                  </m:oMath>
                </a14:m>
                <a:r>
                  <a:rPr lang="en-US" altLang="en-US" dirty="0"/>
                  <a:t>  using elements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oMath>
                </a14:m>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mc:Choice>
        <mc:Fallback xmlns="">
          <p:sp>
            <p:nvSpPr>
              <p:cNvPr id="118787" name="Rectangle 3">
                <a:extLst>
                  <a:ext uri="{FF2B5EF4-FFF2-40B4-BE49-F238E27FC236}">
                    <a16:creationId xmlns:a16="http://schemas.microsoft.com/office/drawing/2014/main" id="{00E471C9-77C9-B30D-5E38-AEFDD1508919}"/>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89" name="Object 7">
                <a:extLst>
                  <a:ext uri="{FF2B5EF4-FFF2-40B4-BE49-F238E27FC236}">
                    <a16:creationId xmlns:a16="http://schemas.microsoft.com/office/drawing/2014/main" id="{CDEE0FD7-F537-AA56-B9C8-6FA4799B3237}"/>
                  </a:ext>
                </a:extLst>
              </p:cNvPr>
              <p:cNvSpPr txBox="1"/>
              <p:nvPr/>
            </p:nvSpPr>
            <p:spPr bwMode="auto">
              <a:xfrm>
                <a:off x="1626771" y="2784954"/>
                <a:ext cx="1501746" cy="115522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23</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oMath>
                  </m:oMathPara>
                </a14:m>
                <a:endParaRPr lang="en-US" sz="2000" dirty="0"/>
              </a:p>
            </p:txBody>
          </p:sp>
        </mc:Choice>
        <mc:Fallback xmlns="">
          <p:sp>
            <p:nvSpPr>
              <p:cNvPr id="118789" name="Object 7">
                <a:extLst>
                  <a:ext uri="{FF2B5EF4-FFF2-40B4-BE49-F238E27FC236}">
                    <a16:creationId xmlns:a16="http://schemas.microsoft.com/office/drawing/2014/main" id="{CDEE0FD7-F537-AA56-B9C8-6FA4799B3237}"/>
                  </a:ext>
                </a:extLst>
              </p:cNvPr>
              <p:cNvSpPr txBox="1">
                <a:spLocks noRot="1" noChangeAspect="1" noMove="1" noResize="1" noEditPoints="1" noAdjustHandles="1" noChangeArrowheads="1" noChangeShapeType="1" noTextEdit="1"/>
              </p:cNvSpPr>
              <p:nvPr/>
            </p:nvSpPr>
            <p:spPr bwMode="auto">
              <a:xfrm>
                <a:off x="1626771" y="2784954"/>
                <a:ext cx="1501746" cy="1155221"/>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90" name="Object 8">
                <a:extLst>
                  <a:ext uri="{FF2B5EF4-FFF2-40B4-BE49-F238E27FC236}">
                    <a16:creationId xmlns:a16="http://schemas.microsoft.com/office/drawing/2014/main" id="{806EDF43-A219-FFDF-82B2-D6DE62FCFA43}"/>
                  </a:ext>
                </a:extLst>
              </p:cNvPr>
              <p:cNvSpPr txBox="1"/>
              <p:nvPr/>
            </p:nvSpPr>
            <p:spPr bwMode="auto">
              <a:xfrm>
                <a:off x="1616320" y="2323257"/>
                <a:ext cx="1884526" cy="114543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13</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oMath>
                  </m:oMathPara>
                </a14:m>
                <a:endParaRPr lang="en-US" sz="2000" dirty="0"/>
              </a:p>
            </p:txBody>
          </p:sp>
        </mc:Choice>
        <mc:Fallback xmlns="">
          <p:sp>
            <p:nvSpPr>
              <p:cNvPr id="118790" name="Object 8">
                <a:extLst>
                  <a:ext uri="{FF2B5EF4-FFF2-40B4-BE49-F238E27FC236}">
                    <a16:creationId xmlns:a16="http://schemas.microsoft.com/office/drawing/2014/main" id="{806EDF43-A219-FFDF-82B2-D6DE62FCFA43}"/>
                  </a:ext>
                </a:extLst>
              </p:cNvPr>
              <p:cNvSpPr txBox="1">
                <a:spLocks noRot="1" noChangeAspect="1" noMove="1" noResize="1" noEditPoints="1" noAdjustHandles="1" noChangeArrowheads="1" noChangeShapeType="1" noTextEdit="1"/>
              </p:cNvSpPr>
              <p:nvPr/>
            </p:nvSpPr>
            <p:spPr bwMode="auto">
              <a:xfrm>
                <a:off x="1616320" y="2323257"/>
                <a:ext cx="1884526" cy="1145431"/>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791" name="Object 11">
                <a:extLst>
                  <a:ext uri="{FF2B5EF4-FFF2-40B4-BE49-F238E27FC236}">
                    <a16:creationId xmlns:a16="http://schemas.microsoft.com/office/drawing/2014/main" id="{4C83ECCA-EC04-A8B5-6AB1-D4E875DC2E46}"/>
                  </a:ext>
                </a:extLst>
              </p:cNvPr>
              <p:cNvSpPr txBox="1"/>
              <p:nvPr/>
            </p:nvSpPr>
            <p:spPr bwMode="auto">
              <a:xfrm>
                <a:off x="1676400" y="3697288"/>
                <a:ext cx="3543518" cy="113074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𝛼</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Atan</m:t>
                      </m:r>
                      <m:r>
                        <m:rPr>
                          <m:nor/>
                        </m:rPr>
                        <a:rPr lang="en-US" sz="2000" i="0">
                          <a:solidFill>
                            <a:srgbClr val="000000"/>
                          </a:solidFill>
                          <a:latin typeface="Cambria Math" panose="02040503050406030204" pitchFamily="18" charset="0"/>
                        </a:rPr>
                        <m:t>2</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23</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13</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e>
                      </m:d>
                    </m:oMath>
                  </m:oMathPara>
                </a14:m>
                <a:endParaRPr lang="en-US" sz="2000" dirty="0"/>
              </a:p>
            </p:txBody>
          </p:sp>
        </mc:Choice>
        <mc:Fallback xmlns="">
          <p:sp>
            <p:nvSpPr>
              <p:cNvPr id="118791" name="Object 11">
                <a:extLst>
                  <a:ext uri="{FF2B5EF4-FFF2-40B4-BE49-F238E27FC236}">
                    <a16:creationId xmlns:a16="http://schemas.microsoft.com/office/drawing/2014/main" id="{4C83ECCA-EC04-A8B5-6AB1-D4E875DC2E46}"/>
                  </a:ext>
                </a:extLst>
              </p:cNvPr>
              <p:cNvSpPr txBox="1">
                <a:spLocks noRot="1" noChangeAspect="1" noMove="1" noResize="1" noEditPoints="1" noAdjustHandles="1" noChangeArrowheads="1" noChangeShapeType="1" noTextEdit="1"/>
              </p:cNvSpPr>
              <p:nvPr/>
            </p:nvSpPr>
            <p:spPr bwMode="auto">
              <a:xfrm>
                <a:off x="1676400" y="3697288"/>
                <a:ext cx="3543518" cy="1130744"/>
              </a:xfrm>
              <a:prstGeom prst="rect">
                <a:avLst/>
              </a:prstGeom>
              <a:blipFill>
                <a:blip r:embed="rId6"/>
                <a:stretch>
                  <a:fillRect/>
                </a:stretch>
              </a:blipFill>
              <a:ln>
                <a:noFill/>
              </a:ln>
              <a:effectLst/>
            </p:spPr>
            <p:txBody>
              <a:bodyPr/>
              <a:lstStyle/>
              <a:p>
                <a:r>
                  <a:rPr lang="en-US">
                    <a:noFill/>
                  </a:rPr>
                  <a:t> </a:t>
                </a:r>
              </a:p>
            </p:txBody>
          </p:sp>
        </mc:Fallback>
      </mc:AlternateContent>
      <p:pic>
        <p:nvPicPr>
          <p:cNvPr id="118793" name="Picture 2" descr="http://brand.ucla.edu/wp-content/uploads/2013/08/ucla-logotype-main-11.jpg">
            <a:extLst>
              <a:ext uri="{FF2B5EF4-FFF2-40B4-BE49-F238E27FC236}">
                <a16:creationId xmlns:a16="http://schemas.microsoft.com/office/drawing/2014/main" id="{724080A1-F037-B28B-36CE-68FB64377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2">
            <a:extLst>
              <a:ext uri="{FF2B5EF4-FFF2-40B4-BE49-F238E27FC236}">
                <a16:creationId xmlns:a16="http://schemas.microsoft.com/office/drawing/2014/main" id="{BCD44401-0BD7-1865-E03A-BD95321AA83C}"/>
              </a:ext>
            </a:extLst>
          </p:cNvPr>
          <p:cNvSpPr>
            <a:spLocks noGrp="1"/>
          </p:cNvSpPr>
          <p:nvPr>
            <p:ph type="ftr" sz="quarter" idx="10"/>
          </p:nvPr>
        </p:nvSpPr>
        <p:spPr>
          <a:xfrm>
            <a:off x="2227263" y="6248400"/>
            <a:ext cx="6781800" cy="381000"/>
          </a:xfrm>
        </p:spPr>
        <p:txBody>
          <a:bodyPr/>
          <a:lstStyle/>
          <a:p>
            <a:pPr algn="l">
              <a:defRPr/>
            </a:pPr>
            <a:r>
              <a:rPr lang="en-US" altLang="en-US" dirty="0"/>
              <a:t>Instructor: Jacob Rosen </a:t>
            </a:r>
          </a:p>
          <a:p>
            <a:pPr algn="l">
              <a:defRPr/>
            </a:pPr>
            <a:r>
              <a:rPr lang="en-US" altLang="en-US" dirty="0"/>
              <a:t>Advanced Robotic - MAE 263B </a:t>
            </a:r>
            <a:r>
              <a:rPr lang="en-US" altLang="en-US" b="0" dirty="0">
                <a:latin typeface="Times New Roman" pitchFamily="18" charset="0"/>
              </a:rPr>
              <a:t>- </a:t>
            </a:r>
            <a:r>
              <a:rPr lang="en-US" altLang="en-US" dirty="0"/>
              <a:t>Department of Mechanical &amp; Aerospace Engineering - UCLA</a:t>
            </a:r>
            <a:r>
              <a:rPr lang="en-US" altLang="en-US" b="0" dirty="0">
                <a:latin typeface="Times New Roman" pitchFamily="18" charset="0"/>
              </a:rPr>
              <a:t> </a:t>
            </a:r>
            <a:endParaRPr lang="en-US" altLang="en-US" dirty="0">
              <a:solidFill>
                <a:schemeClr val="tx1"/>
              </a:solidFill>
            </a:endParaRPr>
          </a:p>
        </p:txBody>
      </p:sp>
      <mc:AlternateContent xmlns:mc="http://schemas.openxmlformats.org/markup-compatibility/2006" xmlns:a14="http://schemas.microsoft.com/office/drawing/2010/main">
        <mc:Choice Requires="a14">
          <p:sp>
            <p:nvSpPr>
              <p:cNvPr id="118795" name="Object 15">
                <a:extLst>
                  <a:ext uri="{FF2B5EF4-FFF2-40B4-BE49-F238E27FC236}">
                    <a16:creationId xmlns:a16="http://schemas.microsoft.com/office/drawing/2014/main" id="{7E4A8675-D0B4-DD33-9547-8414B76CAD57}"/>
                  </a:ext>
                </a:extLst>
              </p:cNvPr>
              <p:cNvSpPr txBox="1"/>
              <p:nvPr/>
            </p:nvSpPr>
            <p:spPr bwMode="auto">
              <a:xfrm>
                <a:off x="6075363" y="2936875"/>
                <a:ext cx="5302250" cy="100330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e>
                            </m:mr>
                          </m:m>
                        </m:e>
                      </m:d>
                    </m:oMath>
                  </m:oMathPara>
                </a14:m>
                <a:endParaRPr lang="en-US"/>
              </a:p>
            </p:txBody>
          </p:sp>
        </mc:Choice>
        <mc:Fallback xmlns="">
          <p:sp>
            <p:nvSpPr>
              <p:cNvPr id="118795" name="Object 15">
                <a:extLst>
                  <a:ext uri="{FF2B5EF4-FFF2-40B4-BE49-F238E27FC236}">
                    <a16:creationId xmlns:a16="http://schemas.microsoft.com/office/drawing/2014/main" id="{7E4A8675-D0B4-DD33-9547-8414B76CAD57}"/>
                  </a:ext>
                </a:extLst>
              </p:cNvPr>
              <p:cNvSpPr txBox="1">
                <a:spLocks noRot="1" noChangeAspect="1" noMove="1" noResize="1" noEditPoints="1" noAdjustHandles="1" noChangeArrowheads="1" noChangeShapeType="1" noTextEdit="1"/>
              </p:cNvSpPr>
              <p:nvPr/>
            </p:nvSpPr>
            <p:spPr bwMode="auto">
              <a:xfrm>
                <a:off x="6075363" y="2936875"/>
                <a:ext cx="5302250" cy="1003300"/>
              </a:xfrm>
              <a:prstGeom prst="rect">
                <a:avLst/>
              </a:prstGeom>
              <a:blipFill>
                <a:blip r:embed="rId8"/>
                <a:stretch>
                  <a:fillRect/>
                </a:stretch>
              </a:blipFill>
              <a:ln>
                <a:noFill/>
              </a:ln>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7F333A54-03B8-AC4B-87BB-4D5AC5543594}"/>
              </a:ext>
            </a:extLst>
          </p:cNvPr>
          <p:cNvSpPr>
            <a:spLocks noGrp="1" noChangeArrowheads="1"/>
          </p:cNvSpPr>
          <p:nvPr>
            <p:ph type="title"/>
          </p:nvPr>
        </p:nvSpPr>
        <p:spPr/>
        <p:txBody>
          <a:bodyPr/>
          <a:lstStyle/>
          <a:p>
            <a:r>
              <a:rPr lang="en-US" altLang="en-US"/>
              <a:t>Three consecutive Axes Intersect - wrist</a:t>
            </a:r>
          </a:p>
        </p:txBody>
      </p:sp>
      <mc:AlternateContent xmlns:mc="http://schemas.openxmlformats.org/markup-compatibility/2006" xmlns:a14="http://schemas.microsoft.com/office/drawing/2010/main">
        <mc:Choice Requires="a14">
          <p:sp>
            <p:nvSpPr>
              <p:cNvPr id="120835" name="Rectangle 3">
                <a:extLst>
                  <a:ext uri="{FF2B5EF4-FFF2-40B4-BE49-F238E27FC236}">
                    <a16:creationId xmlns:a16="http://schemas.microsoft.com/office/drawing/2014/main" id="{51D8B57C-8C9B-0301-4527-3E7A0FF274CF}"/>
                  </a:ext>
                </a:extLst>
              </p:cNvPr>
              <p:cNvSpPr>
                <a:spLocks noGrp="1" noChangeArrowheads="1"/>
              </p:cNvSpPr>
              <p:nvPr>
                <p:ph type="body" idx="1"/>
              </p:nvPr>
            </p:nvSpPr>
            <p:spPr/>
            <p:txBody>
              <a:bodyPr/>
              <a:lstStyle/>
              <a:p>
                <a:r>
                  <a:rPr lang="en-US" altLang="en-US" dirty="0"/>
                  <a:t>Solve for </a:t>
                </a:r>
                <a14:m>
                  <m:oMath xmlns:m="http://schemas.openxmlformats.org/officeDocument/2006/math">
                    <m:r>
                      <a:rPr lang="en-US" i="1" smtClean="0">
                        <a:solidFill>
                          <a:srgbClr val="000000"/>
                        </a:solidFill>
                        <a:latin typeface="Cambria Math" panose="02040503050406030204" pitchFamily="18" charset="0"/>
                      </a:rPr>
                      <m:t>𝛾</m:t>
                    </m:r>
                  </m:oMath>
                </a14:m>
                <a:r>
                  <a:rPr lang="en-US" altLang="en-US" dirty="0"/>
                  <a:t>  using elements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oMath>
                </a14:m>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mc:Choice>
        <mc:Fallback xmlns="">
          <p:sp>
            <p:nvSpPr>
              <p:cNvPr id="120835" name="Rectangle 3">
                <a:extLst>
                  <a:ext uri="{FF2B5EF4-FFF2-40B4-BE49-F238E27FC236}">
                    <a16:creationId xmlns:a16="http://schemas.microsoft.com/office/drawing/2014/main" id="{51D8B57C-8C9B-0301-4527-3E7A0FF274CF}"/>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837" name="Object 6">
                <a:extLst>
                  <a:ext uri="{FF2B5EF4-FFF2-40B4-BE49-F238E27FC236}">
                    <a16:creationId xmlns:a16="http://schemas.microsoft.com/office/drawing/2014/main" id="{FEBF8ADF-D126-439E-65F3-7E03ED068D97}"/>
                  </a:ext>
                </a:extLst>
              </p:cNvPr>
              <p:cNvSpPr txBox="1"/>
              <p:nvPr/>
            </p:nvSpPr>
            <p:spPr bwMode="auto">
              <a:xfrm>
                <a:off x="1298255" y="2030602"/>
                <a:ext cx="1741701" cy="115154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32</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𝛾</m:t>
                      </m:r>
                    </m:oMath>
                  </m:oMathPara>
                </a14:m>
                <a:endParaRPr lang="en-US" sz="2000" dirty="0"/>
              </a:p>
            </p:txBody>
          </p:sp>
        </mc:Choice>
        <mc:Fallback xmlns="">
          <p:sp>
            <p:nvSpPr>
              <p:cNvPr id="120837" name="Object 6">
                <a:extLst>
                  <a:ext uri="{FF2B5EF4-FFF2-40B4-BE49-F238E27FC236}">
                    <a16:creationId xmlns:a16="http://schemas.microsoft.com/office/drawing/2014/main" id="{FEBF8ADF-D126-439E-65F3-7E03ED068D97}"/>
                  </a:ext>
                </a:extLst>
              </p:cNvPr>
              <p:cNvSpPr txBox="1">
                <a:spLocks noRot="1" noChangeAspect="1" noMove="1" noResize="1" noEditPoints="1" noAdjustHandles="1" noChangeArrowheads="1" noChangeShapeType="1" noTextEdit="1"/>
              </p:cNvSpPr>
              <p:nvPr/>
            </p:nvSpPr>
            <p:spPr bwMode="auto">
              <a:xfrm>
                <a:off x="1298255" y="2030602"/>
                <a:ext cx="1741701" cy="1151542"/>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838" name="Object 7">
                <a:extLst>
                  <a:ext uri="{FF2B5EF4-FFF2-40B4-BE49-F238E27FC236}">
                    <a16:creationId xmlns:a16="http://schemas.microsoft.com/office/drawing/2014/main" id="{3D8285EC-873C-EE43-99B4-40701B8D0EC8}"/>
                  </a:ext>
                </a:extLst>
              </p:cNvPr>
              <p:cNvSpPr txBox="1"/>
              <p:nvPr/>
            </p:nvSpPr>
            <p:spPr bwMode="auto">
              <a:xfrm>
                <a:off x="1298255" y="2478883"/>
                <a:ext cx="1959414" cy="5127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31</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𝛾</m:t>
                      </m:r>
                    </m:oMath>
                  </m:oMathPara>
                </a14:m>
                <a:endParaRPr lang="en-US" sz="2000" dirty="0"/>
              </a:p>
            </p:txBody>
          </p:sp>
        </mc:Choice>
        <mc:Fallback xmlns="">
          <p:sp>
            <p:nvSpPr>
              <p:cNvPr id="120838" name="Object 7">
                <a:extLst>
                  <a:ext uri="{FF2B5EF4-FFF2-40B4-BE49-F238E27FC236}">
                    <a16:creationId xmlns:a16="http://schemas.microsoft.com/office/drawing/2014/main" id="{3D8285EC-873C-EE43-99B4-40701B8D0EC8}"/>
                  </a:ext>
                </a:extLst>
              </p:cNvPr>
              <p:cNvSpPr txBox="1">
                <a:spLocks noRot="1" noChangeAspect="1" noMove="1" noResize="1" noEditPoints="1" noAdjustHandles="1" noChangeArrowheads="1" noChangeShapeType="1" noTextEdit="1"/>
              </p:cNvSpPr>
              <p:nvPr/>
            </p:nvSpPr>
            <p:spPr bwMode="auto">
              <a:xfrm>
                <a:off x="1298255" y="2478883"/>
                <a:ext cx="1959414" cy="5127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840" name="Object 11">
                <a:extLst>
                  <a:ext uri="{FF2B5EF4-FFF2-40B4-BE49-F238E27FC236}">
                    <a16:creationId xmlns:a16="http://schemas.microsoft.com/office/drawing/2014/main" id="{C00C9B5F-FD5C-3EAF-597E-88A6FDF92D08}"/>
                  </a:ext>
                </a:extLst>
              </p:cNvPr>
              <p:cNvSpPr txBox="1"/>
              <p:nvPr/>
            </p:nvSpPr>
            <p:spPr bwMode="auto">
              <a:xfrm>
                <a:off x="1298255" y="3220245"/>
                <a:ext cx="4508246" cy="115154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Atan</m:t>
                      </m:r>
                      <m:r>
                        <m:rPr>
                          <m:nor/>
                        </m:rPr>
                        <a:rPr lang="en-US" sz="2000" i="0">
                          <a:solidFill>
                            <a:srgbClr val="000000"/>
                          </a:solidFill>
                          <a:latin typeface="Cambria Math" panose="02040503050406030204" pitchFamily="18" charset="0"/>
                        </a:rPr>
                        <m:t>2</m:t>
                      </m:r>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32</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31</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e>
                      </m:d>
                    </m:oMath>
                  </m:oMathPara>
                </a14:m>
                <a:endParaRPr lang="en-US" sz="2000" dirty="0"/>
              </a:p>
            </p:txBody>
          </p:sp>
        </mc:Choice>
        <mc:Fallback xmlns="">
          <p:sp>
            <p:nvSpPr>
              <p:cNvPr id="120840" name="Object 11">
                <a:extLst>
                  <a:ext uri="{FF2B5EF4-FFF2-40B4-BE49-F238E27FC236}">
                    <a16:creationId xmlns:a16="http://schemas.microsoft.com/office/drawing/2014/main" id="{C00C9B5F-FD5C-3EAF-597E-88A6FDF92D08}"/>
                  </a:ext>
                </a:extLst>
              </p:cNvPr>
              <p:cNvSpPr txBox="1">
                <a:spLocks noRot="1" noChangeAspect="1" noMove="1" noResize="1" noEditPoints="1" noAdjustHandles="1" noChangeArrowheads="1" noChangeShapeType="1" noTextEdit="1"/>
              </p:cNvSpPr>
              <p:nvPr/>
            </p:nvSpPr>
            <p:spPr bwMode="auto">
              <a:xfrm>
                <a:off x="1298255" y="3220245"/>
                <a:ext cx="4508246" cy="115154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841" name="Object 15">
                <a:extLst>
                  <a:ext uri="{FF2B5EF4-FFF2-40B4-BE49-F238E27FC236}">
                    <a16:creationId xmlns:a16="http://schemas.microsoft.com/office/drawing/2014/main" id="{40C815CB-B5D6-D1A8-76AA-BB3FBA338D78}"/>
                  </a:ext>
                </a:extLst>
              </p:cNvPr>
              <p:cNvSpPr txBox="1"/>
              <p:nvPr/>
            </p:nvSpPr>
            <p:spPr bwMode="auto">
              <a:xfrm>
                <a:off x="6075363" y="2936875"/>
                <a:ext cx="5302250" cy="1003300"/>
              </a:xfrm>
              <a:prstGeom prst="rect">
                <a:avLst/>
              </a:prstGeom>
              <a:noFill/>
              <a:ln>
                <a:no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e>
                            </m:mr>
                          </m:m>
                        </m:e>
                      </m:d>
                    </m:oMath>
                  </m:oMathPara>
                </a14:m>
                <a:endParaRPr lang="en-US"/>
              </a:p>
            </p:txBody>
          </p:sp>
        </mc:Choice>
        <mc:Fallback xmlns="">
          <p:sp>
            <p:nvSpPr>
              <p:cNvPr id="120841" name="Object 15">
                <a:extLst>
                  <a:ext uri="{FF2B5EF4-FFF2-40B4-BE49-F238E27FC236}">
                    <a16:creationId xmlns:a16="http://schemas.microsoft.com/office/drawing/2014/main" id="{40C815CB-B5D6-D1A8-76AA-BB3FBA338D78}"/>
                  </a:ext>
                </a:extLst>
              </p:cNvPr>
              <p:cNvSpPr txBox="1">
                <a:spLocks noRot="1" noChangeAspect="1" noMove="1" noResize="1" noEditPoints="1" noAdjustHandles="1" noChangeArrowheads="1" noChangeShapeType="1" noTextEdit="1"/>
              </p:cNvSpPr>
              <p:nvPr/>
            </p:nvSpPr>
            <p:spPr bwMode="auto">
              <a:xfrm>
                <a:off x="6075363" y="2936875"/>
                <a:ext cx="5302250" cy="1003300"/>
              </a:xfrm>
              <a:prstGeom prst="rect">
                <a:avLst/>
              </a:prstGeom>
              <a:blipFill>
                <a:blip r:embed="rId7"/>
                <a:stretch>
                  <a:fillRect/>
                </a:stretch>
              </a:blipFill>
              <a:ln>
                <a:noFill/>
              </a:ln>
            </p:spPr>
            <p:txBody>
              <a:bodyPr/>
              <a:lstStyle/>
              <a:p>
                <a:r>
                  <a:rPr lang="en-US">
                    <a:noFill/>
                  </a:rPr>
                  <a:t> </a:t>
                </a:r>
              </a:p>
            </p:txBody>
          </p:sp>
        </mc:Fallback>
      </mc:AlternateContent>
      <p:sp>
        <p:nvSpPr>
          <p:cNvPr id="13" name="Footer Placeholder 2">
            <a:extLst>
              <a:ext uri="{FF2B5EF4-FFF2-40B4-BE49-F238E27FC236}">
                <a16:creationId xmlns:a16="http://schemas.microsoft.com/office/drawing/2014/main" id="{C4D31E1B-136A-FEED-2AEE-0E27859106F8}"/>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20843" name="Picture 2" descr="http://brand.ucla.edu/wp-content/uploads/2013/08/ucla-logotype-main-11.jpg">
            <a:extLst>
              <a:ext uri="{FF2B5EF4-FFF2-40B4-BE49-F238E27FC236}">
                <a16:creationId xmlns:a16="http://schemas.microsoft.com/office/drawing/2014/main" id="{21260897-FAAA-DD7B-3ACB-D14DFECAD3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74DBF01-EA1E-F89D-15CA-755093A41592}"/>
              </a:ext>
            </a:extLst>
          </p:cNvPr>
          <p:cNvSpPr>
            <a:spLocks noGrp="1" noChangeArrowheads="1"/>
          </p:cNvSpPr>
          <p:nvPr>
            <p:ph type="title"/>
          </p:nvPr>
        </p:nvSpPr>
        <p:spPr/>
        <p:txBody>
          <a:bodyPr/>
          <a:lstStyle/>
          <a:p>
            <a:r>
              <a:rPr lang="en-US" altLang="en-US"/>
              <a:t>Three consecutive Axes Intersect - wrist</a:t>
            </a:r>
          </a:p>
        </p:txBody>
      </p:sp>
      <mc:AlternateContent xmlns:mc="http://schemas.openxmlformats.org/markup-compatibility/2006" xmlns:a14="http://schemas.microsoft.com/office/drawing/2010/main">
        <mc:Choice Requires="a14">
          <p:sp>
            <p:nvSpPr>
              <p:cNvPr id="122883" name="Rectangle 3">
                <a:extLst>
                  <a:ext uri="{FF2B5EF4-FFF2-40B4-BE49-F238E27FC236}">
                    <a16:creationId xmlns:a16="http://schemas.microsoft.com/office/drawing/2014/main" id="{43E7185A-453B-3325-F599-0078BD71BDF1}"/>
                  </a:ext>
                </a:extLst>
              </p:cNvPr>
              <p:cNvSpPr>
                <a:spLocks noGrp="1" noChangeArrowheads="1"/>
              </p:cNvSpPr>
              <p:nvPr>
                <p:ph type="body" idx="1"/>
              </p:nvPr>
            </p:nvSpPr>
            <p:spPr/>
            <p:txBody>
              <a:bodyPr/>
              <a:lstStyle/>
              <a:p>
                <a:r>
                  <a:rPr lang="en-US" altLang="en-US" dirty="0"/>
                  <a:t>Note: Two answers exist for angle  </a:t>
                </a:r>
                <a14:m>
                  <m:oMath xmlns:m="http://schemas.openxmlformats.org/officeDocument/2006/math">
                    <m:r>
                      <a:rPr lang="en-US" i="1" smtClean="0">
                        <a:solidFill>
                          <a:srgbClr val="000000"/>
                        </a:solidFill>
                        <a:latin typeface="Cambria Math" panose="02040503050406030204" pitchFamily="18" charset="0"/>
                      </a:rPr>
                      <m:t>𝛽</m:t>
                    </m:r>
                  </m:oMath>
                </a14:m>
                <a:r>
                  <a:rPr lang="en-US" altLang="en-US" dirty="0"/>
                  <a:t>  which will result in two answers each for angles </a:t>
                </a:r>
                <a14:m>
                  <m:oMath xmlns:m="http://schemas.openxmlformats.org/officeDocument/2006/math">
                    <m:r>
                      <a:rPr lang="en-US" i="1">
                        <a:solidFill>
                          <a:srgbClr val="000000"/>
                        </a:solidFill>
                        <a:latin typeface="Cambria Math" panose="02040503050406030204" pitchFamily="18" charset="0"/>
                      </a:rPr>
                      <m:t>𝛼</m:t>
                    </m:r>
                  </m:oMath>
                </a14:m>
                <a:r>
                  <a:rPr lang="en-US" altLang="en-US" dirty="0"/>
                  <a:t>  and  </a:t>
                </a:r>
                <a14:m>
                  <m:oMath xmlns:m="http://schemas.openxmlformats.org/officeDocument/2006/math">
                    <m:r>
                      <a:rPr lang="en-US" i="1">
                        <a:solidFill>
                          <a:srgbClr val="000000"/>
                        </a:solidFill>
                        <a:latin typeface="Cambria Math" panose="02040503050406030204" pitchFamily="18" charset="0"/>
                      </a:rPr>
                      <m:t>𝛾</m:t>
                    </m:r>
                  </m:oMath>
                </a14:m>
                <a:endParaRPr lang="en-US" dirty="0"/>
              </a:p>
              <a:p>
                <a:pPr marL="0" indent="0">
                  <a:buNone/>
                </a:pPr>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If                                                                    the solution degenerates                         </a:t>
                </a:r>
              </a:p>
            </p:txBody>
          </p:sp>
        </mc:Choice>
        <mc:Fallback xmlns="">
          <p:sp>
            <p:nvSpPr>
              <p:cNvPr id="122883" name="Rectangle 3">
                <a:extLst>
                  <a:ext uri="{FF2B5EF4-FFF2-40B4-BE49-F238E27FC236}">
                    <a16:creationId xmlns:a16="http://schemas.microsoft.com/office/drawing/2014/main" id="{43E7185A-453B-3325-F599-0078BD71BDF1}"/>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887" name="Object 10">
                <a:extLst>
                  <a:ext uri="{FF2B5EF4-FFF2-40B4-BE49-F238E27FC236}">
                    <a16:creationId xmlns:a16="http://schemas.microsoft.com/office/drawing/2014/main" id="{1630DF45-5421-2E55-82F5-4673417C1C8C}"/>
                  </a:ext>
                </a:extLst>
              </p:cNvPr>
              <p:cNvSpPr txBox="1"/>
              <p:nvPr/>
            </p:nvSpPr>
            <p:spPr bwMode="auto">
              <a:xfrm>
                <a:off x="4739685" y="2083508"/>
                <a:ext cx="4702147" cy="905274"/>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Atan</m:t>
                      </m:r>
                      <m:r>
                        <m:rPr>
                          <m:nor/>
                        </m:rP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up>
                                  <m:r>
                                    <a:rPr lang="en-US" i="1">
                                      <a:solidFill>
                                        <a:srgbClr val="000000"/>
                                      </a:solidFill>
                                      <a:latin typeface="Cambria Math" panose="02040503050406030204" pitchFamily="18" charset="0"/>
                                    </a:rPr>
                                    <m:t>2</m:t>
                                  </m:r>
                                </m:sup>
                              </m:sSubSup>
                            </m:e>
                          </m:ra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d>
                    </m:oMath>
                  </m:oMathPara>
                </a14:m>
                <a:endParaRPr lang="en-US" dirty="0"/>
              </a:p>
            </p:txBody>
          </p:sp>
        </mc:Choice>
        <mc:Fallback xmlns="">
          <p:sp>
            <p:nvSpPr>
              <p:cNvPr id="122887" name="Object 10">
                <a:extLst>
                  <a:ext uri="{FF2B5EF4-FFF2-40B4-BE49-F238E27FC236}">
                    <a16:creationId xmlns:a16="http://schemas.microsoft.com/office/drawing/2014/main" id="{1630DF45-5421-2E55-82F5-4673417C1C8C}"/>
                  </a:ext>
                </a:extLst>
              </p:cNvPr>
              <p:cNvSpPr txBox="1">
                <a:spLocks noRot="1" noChangeAspect="1" noMove="1" noResize="1" noEditPoints="1" noAdjustHandles="1" noChangeArrowheads="1" noChangeShapeType="1" noTextEdit="1"/>
              </p:cNvSpPr>
              <p:nvPr/>
            </p:nvSpPr>
            <p:spPr bwMode="auto">
              <a:xfrm>
                <a:off x="4739685" y="2083508"/>
                <a:ext cx="4702147" cy="905274"/>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888" name="Object 11">
                <a:extLst>
                  <a:ext uri="{FF2B5EF4-FFF2-40B4-BE49-F238E27FC236}">
                    <a16:creationId xmlns:a16="http://schemas.microsoft.com/office/drawing/2014/main" id="{F8F0F6BB-5584-AE8A-C416-EEE5495C2178}"/>
                  </a:ext>
                </a:extLst>
              </p:cNvPr>
              <p:cNvSpPr txBox="1"/>
              <p:nvPr/>
            </p:nvSpPr>
            <p:spPr bwMode="auto">
              <a:xfrm>
                <a:off x="4739685" y="2989881"/>
                <a:ext cx="4549757" cy="63246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Atan</m:t>
                      </m:r>
                      <m:r>
                        <m:rPr>
                          <m:nor/>
                        </m:rP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d>
                    </m:oMath>
                  </m:oMathPara>
                </a14:m>
                <a:endParaRPr lang="en-US" dirty="0"/>
              </a:p>
            </p:txBody>
          </p:sp>
        </mc:Choice>
        <mc:Fallback xmlns="">
          <p:sp>
            <p:nvSpPr>
              <p:cNvPr id="122888" name="Object 11">
                <a:extLst>
                  <a:ext uri="{FF2B5EF4-FFF2-40B4-BE49-F238E27FC236}">
                    <a16:creationId xmlns:a16="http://schemas.microsoft.com/office/drawing/2014/main" id="{F8F0F6BB-5584-AE8A-C416-EEE5495C2178}"/>
                  </a:ext>
                </a:extLst>
              </p:cNvPr>
              <p:cNvSpPr txBox="1">
                <a:spLocks noRot="1" noChangeAspect="1" noMove="1" noResize="1" noEditPoints="1" noAdjustHandles="1" noChangeArrowheads="1" noChangeShapeType="1" noTextEdit="1"/>
              </p:cNvSpPr>
              <p:nvPr/>
            </p:nvSpPr>
            <p:spPr bwMode="auto">
              <a:xfrm>
                <a:off x="4739685" y="2989881"/>
                <a:ext cx="4549757" cy="632461"/>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889" name="Object 12">
                <a:extLst>
                  <a:ext uri="{FF2B5EF4-FFF2-40B4-BE49-F238E27FC236}">
                    <a16:creationId xmlns:a16="http://schemas.microsoft.com/office/drawing/2014/main" id="{B85FCBFE-8077-7C07-7CD5-93189705F240}"/>
                  </a:ext>
                </a:extLst>
              </p:cNvPr>
              <p:cNvSpPr txBox="1"/>
              <p:nvPr/>
            </p:nvSpPr>
            <p:spPr bwMode="auto">
              <a:xfrm>
                <a:off x="4828916" y="3580736"/>
                <a:ext cx="3550167" cy="475327"/>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Atan</m:t>
                      </m:r>
                      <m:r>
                        <m:rPr>
                          <m:nor/>
                        </m:rP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d>
                    </m:oMath>
                  </m:oMathPara>
                </a14:m>
                <a:endParaRPr lang="en-US" dirty="0"/>
              </a:p>
            </p:txBody>
          </p:sp>
        </mc:Choice>
        <mc:Fallback xmlns="">
          <p:sp>
            <p:nvSpPr>
              <p:cNvPr id="122889" name="Object 12">
                <a:extLst>
                  <a:ext uri="{FF2B5EF4-FFF2-40B4-BE49-F238E27FC236}">
                    <a16:creationId xmlns:a16="http://schemas.microsoft.com/office/drawing/2014/main" id="{B85FCBFE-8077-7C07-7CD5-93189705F240}"/>
                  </a:ext>
                </a:extLst>
              </p:cNvPr>
              <p:cNvSpPr txBox="1">
                <a:spLocks noRot="1" noChangeAspect="1" noMove="1" noResize="1" noEditPoints="1" noAdjustHandles="1" noChangeArrowheads="1" noChangeShapeType="1" noTextEdit="1"/>
              </p:cNvSpPr>
              <p:nvPr/>
            </p:nvSpPr>
            <p:spPr bwMode="auto">
              <a:xfrm>
                <a:off x="4828916" y="3580736"/>
                <a:ext cx="3550167" cy="475327"/>
              </a:xfrm>
              <a:prstGeom prst="rect">
                <a:avLst/>
              </a:prstGeom>
              <a:blipFill>
                <a:blip r:embed="rId6"/>
                <a:stretch>
                  <a:fillRect l="-172" b="-641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890" name="Object 13">
                <a:extLst>
                  <a:ext uri="{FF2B5EF4-FFF2-40B4-BE49-F238E27FC236}">
                    <a16:creationId xmlns:a16="http://schemas.microsoft.com/office/drawing/2014/main" id="{1560F427-159F-87AD-D4A4-760CCE4841DC}"/>
                  </a:ext>
                </a:extLst>
              </p:cNvPr>
              <p:cNvSpPr txBox="1"/>
              <p:nvPr/>
            </p:nvSpPr>
            <p:spPr bwMode="auto">
              <a:xfrm>
                <a:off x="1696048" y="4263808"/>
                <a:ext cx="3597021" cy="47532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0</m:t>
                          </m:r>
                        </m:e>
                        <m:sup>
                          <m:r>
                            <a:rPr lang="en-US" sz="2000" i="1">
                              <a:solidFill>
                                <a:srgbClr val="000000"/>
                              </a:solidFill>
                              <a:latin typeface="Cambria Math" panose="02040503050406030204" pitchFamily="18" charset="0"/>
                            </a:rPr>
                            <m:t>𝑜</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=18</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0</m:t>
                          </m:r>
                        </m:e>
                        <m:sup>
                          <m:r>
                            <a:rPr lang="en-US" sz="2000" i="1">
                              <a:solidFill>
                                <a:srgbClr val="000000"/>
                              </a:solidFill>
                              <a:latin typeface="Cambria Math" panose="02040503050406030204" pitchFamily="18" charset="0"/>
                            </a:rPr>
                            <m:t>𝑜</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𝛽</m:t>
                      </m:r>
                      <m:r>
                        <a:rPr lang="en-US" sz="2000" i="1">
                          <a:solidFill>
                            <a:srgbClr val="000000"/>
                          </a:solidFill>
                          <a:latin typeface="Cambria Math" panose="02040503050406030204" pitchFamily="18" charset="0"/>
                        </a:rPr>
                        <m:t>=0</m:t>
                      </m:r>
                    </m:oMath>
                  </m:oMathPara>
                </a14:m>
                <a:endParaRPr lang="en-US" sz="2000" dirty="0"/>
              </a:p>
            </p:txBody>
          </p:sp>
        </mc:Choice>
        <mc:Fallback xmlns="">
          <p:sp>
            <p:nvSpPr>
              <p:cNvPr id="122890" name="Object 13">
                <a:extLst>
                  <a:ext uri="{FF2B5EF4-FFF2-40B4-BE49-F238E27FC236}">
                    <a16:creationId xmlns:a16="http://schemas.microsoft.com/office/drawing/2014/main" id="{1560F427-159F-87AD-D4A4-760CCE4841DC}"/>
                  </a:ext>
                </a:extLst>
              </p:cNvPr>
              <p:cNvSpPr txBox="1">
                <a:spLocks noRot="1" noChangeAspect="1" noMove="1" noResize="1" noEditPoints="1" noAdjustHandles="1" noChangeArrowheads="1" noChangeShapeType="1" noTextEdit="1"/>
              </p:cNvSpPr>
              <p:nvPr/>
            </p:nvSpPr>
            <p:spPr bwMode="auto">
              <a:xfrm>
                <a:off x="1696048" y="4263808"/>
                <a:ext cx="3597021" cy="475328"/>
              </a:xfrm>
              <a:prstGeom prst="rect">
                <a:avLst/>
              </a:prstGeom>
              <a:blipFill>
                <a:blip r:embed="rId7"/>
                <a:stretch>
                  <a:fillRect l="-678"/>
                </a:stretch>
              </a:blipFill>
              <a:ln>
                <a:noFill/>
              </a:ln>
              <a:effectLst/>
            </p:spPr>
            <p:txBody>
              <a:bodyPr/>
              <a:lstStyle/>
              <a:p>
                <a:r>
                  <a:rPr lang="en-US">
                    <a:noFill/>
                  </a:rPr>
                  <a:t> </a:t>
                </a:r>
              </a:p>
            </p:txBody>
          </p:sp>
        </mc:Fallback>
      </mc:AlternateContent>
      <p:sp>
        <p:nvSpPr>
          <p:cNvPr id="14" name="Footer Placeholder 2">
            <a:extLst>
              <a:ext uri="{FF2B5EF4-FFF2-40B4-BE49-F238E27FC236}">
                <a16:creationId xmlns:a16="http://schemas.microsoft.com/office/drawing/2014/main" id="{ECDB6D69-C518-0BC5-BF50-4D213D20DB5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22892" name="Picture 2" descr="http://brand.ucla.edu/wp-content/uploads/2013/08/ucla-logotype-main-11.jpg">
            <a:extLst>
              <a:ext uri="{FF2B5EF4-FFF2-40B4-BE49-F238E27FC236}">
                <a16:creationId xmlns:a16="http://schemas.microsoft.com/office/drawing/2014/main" id="{77046C0B-EE8F-7469-7758-FFE891FC44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17CD3B10-CF97-C042-06D4-18C7B790DDD1}"/>
              </a:ext>
            </a:extLst>
          </p:cNvPr>
          <p:cNvSpPr>
            <a:spLocks noGrp="1" noChangeArrowheads="1"/>
          </p:cNvSpPr>
          <p:nvPr>
            <p:ph type="title"/>
          </p:nvPr>
        </p:nvSpPr>
        <p:spPr/>
        <p:txBody>
          <a:bodyPr/>
          <a:lstStyle/>
          <a:p>
            <a:r>
              <a:rPr lang="en-US" altLang="en-US"/>
              <a:t>Three consecutive Axes Intersect - wrist</a:t>
            </a:r>
          </a:p>
        </p:txBody>
      </p:sp>
      <p:sp>
        <p:nvSpPr>
          <p:cNvPr id="124931" name="Rectangle 3">
            <a:extLst>
              <a:ext uri="{FF2B5EF4-FFF2-40B4-BE49-F238E27FC236}">
                <a16:creationId xmlns:a16="http://schemas.microsoft.com/office/drawing/2014/main" id="{0DF36E15-933D-B48A-A5CD-3E7947AA8433}"/>
              </a:ext>
            </a:extLst>
          </p:cNvPr>
          <p:cNvSpPr>
            <a:spLocks noGrp="1" noChangeArrowheads="1"/>
          </p:cNvSpPr>
          <p:nvPr>
            <p:ph type="body" idx="1"/>
          </p:nvPr>
        </p:nvSpPr>
        <p:spPr/>
        <p:txBody>
          <a:bodyPr/>
          <a:lstStyle/>
          <a:p>
            <a:endParaRPr lang="en-US" altLang="en-US"/>
          </a:p>
          <a:p>
            <a:endParaRPr lang="en-US" altLang="en-US"/>
          </a:p>
          <a:p>
            <a:pPr>
              <a:buFontTx/>
              <a:buNone/>
            </a:pPr>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We are left with                  for every case.  This means we can’t solve for either, just their sum. </a:t>
            </a:r>
          </a:p>
          <a:p>
            <a:endParaRPr lang="en-US" altLang="en-US"/>
          </a:p>
        </p:txBody>
      </p:sp>
      <mc:AlternateContent xmlns:mc="http://schemas.openxmlformats.org/markup-compatibility/2006" xmlns:a14="http://schemas.microsoft.com/office/drawing/2010/main">
        <mc:Choice Requires="a14">
          <p:sp>
            <p:nvSpPr>
              <p:cNvPr id="124932" name="Object 5">
                <a:extLst>
                  <a:ext uri="{FF2B5EF4-FFF2-40B4-BE49-F238E27FC236}">
                    <a16:creationId xmlns:a16="http://schemas.microsoft.com/office/drawing/2014/main" id="{A19895C1-9DCC-492F-AC0F-F252FA34A969}"/>
                  </a:ext>
                </a:extLst>
              </p:cNvPr>
              <p:cNvSpPr txBox="1"/>
              <p:nvPr/>
            </p:nvSpPr>
            <p:spPr bwMode="auto">
              <a:xfrm>
                <a:off x="2925763" y="5176838"/>
                <a:ext cx="731837" cy="3429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e>
                      </m:d>
                    </m:oMath>
                  </m:oMathPara>
                </a14:m>
                <a:endParaRPr lang="en-US"/>
              </a:p>
            </p:txBody>
          </p:sp>
        </mc:Choice>
        <mc:Fallback xmlns="">
          <p:sp>
            <p:nvSpPr>
              <p:cNvPr id="124932" name="Object 5">
                <a:extLst>
                  <a:ext uri="{FF2B5EF4-FFF2-40B4-BE49-F238E27FC236}">
                    <a16:creationId xmlns:a16="http://schemas.microsoft.com/office/drawing/2014/main" id="{A19895C1-9DCC-492F-AC0F-F252FA34A969}"/>
                  </a:ext>
                </a:extLst>
              </p:cNvPr>
              <p:cNvSpPr txBox="1">
                <a:spLocks noRot="1" noChangeAspect="1" noMove="1" noResize="1" noEditPoints="1" noAdjustHandles="1" noChangeArrowheads="1" noChangeShapeType="1" noTextEdit="1"/>
              </p:cNvSpPr>
              <p:nvPr/>
            </p:nvSpPr>
            <p:spPr bwMode="auto">
              <a:xfrm>
                <a:off x="2925763" y="5176838"/>
                <a:ext cx="731837" cy="342900"/>
              </a:xfrm>
              <a:prstGeom prst="rect">
                <a:avLst/>
              </a:prstGeom>
              <a:blipFill>
                <a:blip r:embed="rId3"/>
                <a:stretch>
                  <a:fillRect/>
                </a:stretch>
              </a:blipFill>
              <a:ln>
                <a:noFill/>
              </a:ln>
              <a:effectLst/>
            </p:spPr>
            <p:txBody>
              <a:bodyPr/>
              <a:lstStyle/>
              <a:p>
                <a:r>
                  <a:rPr lang="en-US">
                    <a:noFill/>
                  </a:rPr>
                  <a:t> </a:t>
                </a:r>
              </a:p>
            </p:txBody>
          </p:sp>
        </mc:Fallback>
      </mc:AlternateContent>
      <p:grpSp>
        <p:nvGrpSpPr>
          <p:cNvPr id="124933" name="Group 6">
            <a:extLst>
              <a:ext uri="{FF2B5EF4-FFF2-40B4-BE49-F238E27FC236}">
                <a16:creationId xmlns:a16="http://schemas.microsoft.com/office/drawing/2014/main" id="{11226E2F-FCD1-82DC-0D90-EE01CF36C77A}"/>
              </a:ext>
            </a:extLst>
          </p:cNvPr>
          <p:cNvGrpSpPr>
            <a:grpSpLocks/>
          </p:cNvGrpSpPr>
          <p:nvPr/>
        </p:nvGrpSpPr>
        <p:grpSpPr bwMode="auto">
          <a:xfrm>
            <a:off x="8310563" y="1416050"/>
            <a:ext cx="1884362" cy="1766888"/>
            <a:chOff x="2745" y="7188"/>
            <a:chExt cx="3255" cy="3495"/>
          </a:xfrm>
        </p:grpSpPr>
        <p:sp>
          <p:nvSpPr>
            <p:cNvPr id="124939" name="Oval 7">
              <a:extLst>
                <a:ext uri="{FF2B5EF4-FFF2-40B4-BE49-F238E27FC236}">
                  <a16:creationId xmlns:a16="http://schemas.microsoft.com/office/drawing/2014/main" id="{206A8CDB-27B3-4A8B-71B6-5CE0F80471B7}"/>
                </a:ext>
              </a:extLst>
            </p:cNvPr>
            <p:cNvSpPr>
              <a:spLocks noChangeArrowheads="1"/>
            </p:cNvSpPr>
            <p:nvPr/>
          </p:nvSpPr>
          <p:spPr bwMode="auto">
            <a:xfrm>
              <a:off x="3600" y="9348"/>
              <a:ext cx="1425" cy="825"/>
            </a:xfrm>
            <a:prstGeom prst="ellipse">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4940" name="AutoShape 8">
              <a:extLst>
                <a:ext uri="{FF2B5EF4-FFF2-40B4-BE49-F238E27FC236}">
                  <a16:creationId xmlns:a16="http://schemas.microsoft.com/office/drawing/2014/main" id="{805359E2-308D-36DD-F030-F68AFCDCF723}"/>
                </a:ext>
              </a:extLst>
            </p:cNvPr>
            <p:cNvSpPr>
              <a:spLocks noChangeArrowheads="1"/>
            </p:cNvSpPr>
            <p:nvPr/>
          </p:nvSpPr>
          <p:spPr bwMode="auto">
            <a:xfrm>
              <a:off x="4095" y="8793"/>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4941" name="AutoShape 9">
              <a:extLst>
                <a:ext uri="{FF2B5EF4-FFF2-40B4-BE49-F238E27FC236}">
                  <a16:creationId xmlns:a16="http://schemas.microsoft.com/office/drawing/2014/main" id="{F9D86347-6EF1-A014-9B02-2F606488C512}"/>
                </a:ext>
              </a:extLst>
            </p:cNvPr>
            <p:cNvSpPr>
              <a:spLocks noChangeArrowheads="1"/>
            </p:cNvSpPr>
            <p:nvPr/>
          </p:nvSpPr>
          <p:spPr bwMode="auto">
            <a:xfrm rot="6391939">
              <a:off x="4095" y="8283"/>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4942" name="Line 10">
              <a:extLst>
                <a:ext uri="{FF2B5EF4-FFF2-40B4-BE49-F238E27FC236}">
                  <a16:creationId xmlns:a16="http://schemas.microsoft.com/office/drawing/2014/main" id="{C3B4CD85-5FBA-AA02-3EBF-1C38543DB0B0}"/>
                </a:ext>
              </a:extLst>
            </p:cNvPr>
            <p:cNvSpPr>
              <a:spLocks noChangeShapeType="1"/>
            </p:cNvSpPr>
            <p:nvPr/>
          </p:nvSpPr>
          <p:spPr bwMode="auto">
            <a:xfrm>
              <a:off x="3135" y="8433"/>
              <a:ext cx="2865" cy="87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4943" name="AutoShape 11">
              <a:extLst>
                <a:ext uri="{FF2B5EF4-FFF2-40B4-BE49-F238E27FC236}">
                  <a16:creationId xmlns:a16="http://schemas.microsoft.com/office/drawing/2014/main" id="{18041DF8-060E-6341-9180-59B529CE9FAC}"/>
                </a:ext>
              </a:extLst>
            </p:cNvPr>
            <p:cNvSpPr>
              <a:spLocks noChangeArrowheads="1"/>
            </p:cNvSpPr>
            <p:nvPr/>
          </p:nvSpPr>
          <p:spPr bwMode="auto">
            <a:xfrm>
              <a:off x="4095" y="7758"/>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4944" name="Line 12">
              <a:extLst>
                <a:ext uri="{FF2B5EF4-FFF2-40B4-BE49-F238E27FC236}">
                  <a16:creationId xmlns:a16="http://schemas.microsoft.com/office/drawing/2014/main" id="{239EDC60-DEBD-6E10-33F5-D2757E1CD3AD}"/>
                </a:ext>
              </a:extLst>
            </p:cNvPr>
            <p:cNvSpPr>
              <a:spLocks noChangeShapeType="1"/>
            </p:cNvSpPr>
            <p:nvPr/>
          </p:nvSpPr>
          <p:spPr bwMode="auto">
            <a:xfrm>
              <a:off x="4335" y="7188"/>
              <a:ext cx="0" cy="3495"/>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4945" name="Freeform 13">
              <a:extLst>
                <a:ext uri="{FF2B5EF4-FFF2-40B4-BE49-F238E27FC236}">
                  <a16:creationId xmlns:a16="http://schemas.microsoft.com/office/drawing/2014/main" id="{1BCBE3E4-9E1B-FEA0-4211-DCC36D8BA90A}"/>
                </a:ext>
              </a:extLst>
            </p:cNvPr>
            <p:cNvSpPr>
              <a:spLocks/>
            </p:cNvSpPr>
            <p:nvPr/>
          </p:nvSpPr>
          <p:spPr bwMode="auto">
            <a:xfrm>
              <a:off x="4800" y="8490"/>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946" name="Freeform 14">
              <a:extLst>
                <a:ext uri="{FF2B5EF4-FFF2-40B4-BE49-F238E27FC236}">
                  <a16:creationId xmlns:a16="http://schemas.microsoft.com/office/drawing/2014/main" id="{36809716-7948-01BC-1C29-54EEC187C602}"/>
                </a:ext>
              </a:extLst>
            </p:cNvPr>
            <p:cNvSpPr>
              <a:spLocks/>
            </p:cNvSpPr>
            <p:nvPr/>
          </p:nvSpPr>
          <p:spPr bwMode="auto">
            <a:xfrm flipH="1" flipV="1">
              <a:off x="2745" y="8160"/>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24934" name="Object 18">
                <a:extLst>
                  <a:ext uri="{FF2B5EF4-FFF2-40B4-BE49-F238E27FC236}">
                    <a16:creationId xmlns:a16="http://schemas.microsoft.com/office/drawing/2014/main" id="{DDF3037C-D663-59D8-8222-420AEBCB6ECC}"/>
                  </a:ext>
                </a:extLst>
              </p:cNvPr>
              <p:cNvSpPr txBox="1"/>
              <p:nvPr/>
            </p:nvSpPr>
            <p:spPr bwMode="auto">
              <a:xfrm>
                <a:off x="1946275" y="1798638"/>
                <a:ext cx="6037263" cy="114141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𝛽</m:t>
                                </m:r>
                              </m:e>
                            </m:mr>
                          </m:m>
                        </m:e>
                      </m:d>
                    </m:oMath>
                  </m:oMathPara>
                </a14:m>
                <a:endParaRPr lang="en-US"/>
              </a:p>
            </p:txBody>
          </p:sp>
        </mc:Choice>
        <mc:Fallback xmlns="">
          <p:sp>
            <p:nvSpPr>
              <p:cNvPr id="124934" name="Object 18">
                <a:extLst>
                  <a:ext uri="{FF2B5EF4-FFF2-40B4-BE49-F238E27FC236}">
                    <a16:creationId xmlns:a16="http://schemas.microsoft.com/office/drawing/2014/main" id="{DDF3037C-D663-59D8-8222-420AEBCB6ECC}"/>
                  </a:ext>
                </a:extLst>
              </p:cNvPr>
              <p:cNvSpPr txBox="1">
                <a:spLocks noRot="1" noChangeAspect="1" noMove="1" noResize="1" noEditPoints="1" noAdjustHandles="1" noChangeArrowheads="1" noChangeShapeType="1" noTextEdit="1"/>
              </p:cNvSpPr>
              <p:nvPr/>
            </p:nvSpPr>
            <p:spPr bwMode="auto">
              <a:xfrm>
                <a:off x="1946275" y="1798638"/>
                <a:ext cx="6037263" cy="1141412"/>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935" name="Object 19">
                <a:extLst>
                  <a:ext uri="{FF2B5EF4-FFF2-40B4-BE49-F238E27FC236}">
                    <a16:creationId xmlns:a16="http://schemas.microsoft.com/office/drawing/2014/main" id="{0FF8309C-D957-3157-152C-AACCDE97E774}"/>
                  </a:ext>
                </a:extLst>
              </p:cNvPr>
              <p:cNvSpPr txBox="1"/>
              <p:nvPr/>
            </p:nvSpPr>
            <p:spPr bwMode="auto">
              <a:xfrm>
                <a:off x="2114550" y="3195638"/>
                <a:ext cx="682625" cy="3587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𝑜</m:t>
                          </m:r>
                        </m:sup>
                      </m:sSup>
                    </m:oMath>
                  </m:oMathPara>
                </a14:m>
                <a:endParaRPr lang="en-US"/>
              </a:p>
            </p:txBody>
          </p:sp>
        </mc:Choice>
        <mc:Fallback xmlns="">
          <p:sp>
            <p:nvSpPr>
              <p:cNvPr id="124935" name="Object 19">
                <a:extLst>
                  <a:ext uri="{FF2B5EF4-FFF2-40B4-BE49-F238E27FC236}">
                    <a16:creationId xmlns:a16="http://schemas.microsoft.com/office/drawing/2014/main" id="{0FF8309C-D957-3157-152C-AACCDE97E774}"/>
                  </a:ext>
                </a:extLst>
              </p:cNvPr>
              <p:cNvSpPr txBox="1">
                <a:spLocks noRot="1" noChangeAspect="1" noMove="1" noResize="1" noEditPoints="1" noAdjustHandles="1" noChangeArrowheads="1" noChangeShapeType="1" noTextEdit="1"/>
              </p:cNvSpPr>
              <p:nvPr/>
            </p:nvSpPr>
            <p:spPr bwMode="auto">
              <a:xfrm>
                <a:off x="2114550" y="3195638"/>
                <a:ext cx="682625" cy="35877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936" name="Object 20">
                <a:extLst>
                  <a:ext uri="{FF2B5EF4-FFF2-40B4-BE49-F238E27FC236}">
                    <a16:creationId xmlns:a16="http://schemas.microsoft.com/office/drawing/2014/main" id="{29F3F55B-FFBB-13AF-3247-27C7D19628EC}"/>
                  </a:ext>
                </a:extLst>
              </p:cNvPr>
              <p:cNvSpPr txBox="1"/>
              <p:nvPr/>
            </p:nvSpPr>
            <p:spPr bwMode="auto">
              <a:xfrm>
                <a:off x="2052638" y="3800475"/>
                <a:ext cx="7934325" cy="11414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23</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31</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32</m:t>
                                    </m:r>
                                  </m:sub>
                                </m:sSub>
                              </m:e>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33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oMath>
                  </m:oMathPara>
                </a14:m>
                <a:endParaRPr lang="en-US"/>
              </a:p>
            </p:txBody>
          </p:sp>
        </mc:Choice>
        <mc:Fallback xmlns="">
          <p:sp>
            <p:nvSpPr>
              <p:cNvPr id="124936" name="Object 20">
                <a:extLst>
                  <a:ext uri="{FF2B5EF4-FFF2-40B4-BE49-F238E27FC236}">
                    <a16:creationId xmlns:a16="http://schemas.microsoft.com/office/drawing/2014/main" id="{29F3F55B-FFBB-13AF-3247-27C7D19628EC}"/>
                  </a:ext>
                </a:extLst>
              </p:cNvPr>
              <p:cNvSpPr txBox="1">
                <a:spLocks noRot="1" noChangeAspect="1" noMove="1" noResize="1" noEditPoints="1" noAdjustHandles="1" noChangeArrowheads="1" noChangeShapeType="1" noTextEdit="1"/>
              </p:cNvSpPr>
              <p:nvPr/>
            </p:nvSpPr>
            <p:spPr bwMode="auto">
              <a:xfrm>
                <a:off x="2052638" y="3800475"/>
                <a:ext cx="7934325" cy="1141413"/>
              </a:xfrm>
              <a:prstGeom prst="rect">
                <a:avLst/>
              </a:prstGeom>
              <a:blipFill>
                <a:blip r:embed="rId6"/>
                <a:stretch>
                  <a:fillRect/>
                </a:stretch>
              </a:blipFill>
              <a:ln>
                <a:noFill/>
              </a:ln>
              <a:effectLst/>
            </p:spPr>
            <p:txBody>
              <a:bodyPr/>
              <a:lstStyle/>
              <a:p>
                <a:r>
                  <a:rPr lang="en-US">
                    <a:noFill/>
                  </a:rPr>
                  <a:t> </a:t>
                </a:r>
              </a:p>
            </p:txBody>
          </p:sp>
        </mc:Fallback>
      </mc:AlternateContent>
      <p:sp>
        <p:nvSpPr>
          <p:cNvPr id="19" name="Footer Placeholder 2">
            <a:extLst>
              <a:ext uri="{FF2B5EF4-FFF2-40B4-BE49-F238E27FC236}">
                <a16:creationId xmlns:a16="http://schemas.microsoft.com/office/drawing/2014/main" id="{DB6D8640-3C5B-1E50-EF95-F38C4D80509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24938" name="Picture 2" descr="http://brand.ucla.edu/wp-content/uploads/2013/08/ucla-logotype-main-11.jpg">
            <a:extLst>
              <a:ext uri="{FF2B5EF4-FFF2-40B4-BE49-F238E27FC236}">
                <a16:creationId xmlns:a16="http://schemas.microsoft.com/office/drawing/2014/main" id="{BD797B02-697C-4ED1-5312-B35358CFA1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F4D7240-1816-7CD1-EE97-E85A7A4202BE}"/>
              </a:ext>
            </a:extLst>
          </p:cNvPr>
          <p:cNvSpPr>
            <a:spLocks noGrp="1" noChangeArrowheads="1"/>
          </p:cNvSpPr>
          <p:nvPr>
            <p:ph type="title"/>
          </p:nvPr>
        </p:nvSpPr>
        <p:spPr/>
        <p:txBody>
          <a:bodyPr/>
          <a:lstStyle/>
          <a:p>
            <a:r>
              <a:rPr lang="en-US" altLang="en-US"/>
              <a:t>Three consecutive Axes Intersect - wrist</a:t>
            </a:r>
          </a:p>
        </p:txBody>
      </p:sp>
      <mc:AlternateContent xmlns:mc="http://schemas.openxmlformats.org/markup-compatibility/2006" xmlns:a14="http://schemas.microsoft.com/office/drawing/2010/main">
        <mc:Choice Requires="a14">
          <p:sp>
            <p:nvSpPr>
              <p:cNvPr id="126979" name="Rectangle 3">
                <a:extLst>
                  <a:ext uri="{FF2B5EF4-FFF2-40B4-BE49-F238E27FC236}">
                    <a16:creationId xmlns:a16="http://schemas.microsoft.com/office/drawing/2014/main" id="{6F273F0A-7FDB-BB71-1F9F-9776C3BBFC13}"/>
                  </a:ext>
                </a:extLst>
              </p:cNvPr>
              <p:cNvSpPr>
                <a:spLocks noGrp="1" noChangeArrowheads="1"/>
              </p:cNvSpPr>
              <p:nvPr>
                <p:ph type="body" idx="1"/>
              </p:nvPr>
            </p:nvSpPr>
            <p:spPr/>
            <p:txBody>
              <a:bodyPr/>
              <a:lstStyle/>
              <a:p>
                <a:r>
                  <a:rPr lang="en-US" altLang="en-US" dirty="0"/>
                  <a:t>One possible convention is to choose  </a:t>
                </a:r>
                <a14:m>
                  <m:oMath xmlns:m="http://schemas.openxmlformats.org/officeDocument/2006/math">
                    <m:r>
                      <a:rPr lang="en-US" i="1" smtClean="0">
                        <a:solidFill>
                          <a:srgbClr val="000000"/>
                        </a:solidFill>
                        <a:latin typeface="Cambria Math" panose="02040503050406030204" pitchFamily="18" charset="0"/>
                      </a:rPr>
                      <m:t>𝛼</m:t>
                    </m:r>
                    <m:r>
                      <a:rPr lang="en-US" i="1" smtClean="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𝑜</m:t>
                        </m:r>
                      </m:sup>
                    </m:sSup>
                  </m:oMath>
                </a14:m>
                <a:endParaRPr lang="en-US" altLang="en-US" dirty="0"/>
              </a:p>
              <a:p>
                <a:endParaRPr lang="en-US" altLang="en-US" dirty="0"/>
              </a:p>
              <a:p>
                <a:r>
                  <a:rPr lang="en-US" altLang="en-US" dirty="0"/>
                  <a:t>The solution can be calculated to be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mc:Choice>
        <mc:Fallback xmlns="">
          <p:sp>
            <p:nvSpPr>
              <p:cNvPr id="126979" name="Rectangle 3">
                <a:extLst>
                  <a:ext uri="{FF2B5EF4-FFF2-40B4-BE49-F238E27FC236}">
                    <a16:creationId xmlns:a16="http://schemas.microsoft.com/office/drawing/2014/main" id="{6F273F0A-7FDB-BB71-1F9F-9776C3BBFC13}"/>
                  </a:ext>
                </a:extLst>
              </p:cNvPr>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p:grpSp>
        <p:nvGrpSpPr>
          <p:cNvPr id="126981" name="Group 9">
            <a:extLst>
              <a:ext uri="{FF2B5EF4-FFF2-40B4-BE49-F238E27FC236}">
                <a16:creationId xmlns:a16="http://schemas.microsoft.com/office/drawing/2014/main" id="{155EF77C-CB23-E791-B5EF-E7230C8BA21C}"/>
              </a:ext>
            </a:extLst>
          </p:cNvPr>
          <p:cNvGrpSpPr>
            <a:grpSpLocks/>
          </p:cNvGrpSpPr>
          <p:nvPr/>
        </p:nvGrpSpPr>
        <p:grpSpPr bwMode="auto">
          <a:xfrm>
            <a:off x="7664450" y="1385888"/>
            <a:ext cx="1884363" cy="1766887"/>
            <a:chOff x="2745" y="7188"/>
            <a:chExt cx="3255" cy="3495"/>
          </a:xfrm>
        </p:grpSpPr>
        <p:sp>
          <p:nvSpPr>
            <p:cNvPr id="126990" name="Oval 10">
              <a:extLst>
                <a:ext uri="{FF2B5EF4-FFF2-40B4-BE49-F238E27FC236}">
                  <a16:creationId xmlns:a16="http://schemas.microsoft.com/office/drawing/2014/main" id="{ADC5F670-83ED-F460-DA1C-E62845028510}"/>
                </a:ext>
              </a:extLst>
            </p:cNvPr>
            <p:cNvSpPr>
              <a:spLocks noChangeArrowheads="1"/>
            </p:cNvSpPr>
            <p:nvPr/>
          </p:nvSpPr>
          <p:spPr bwMode="auto">
            <a:xfrm>
              <a:off x="3600" y="9348"/>
              <a:ext cx="1425" cy="825"/>
            </a:xfrm>
            <a:prstGeom prst="ellipse">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6991" name="AutoShape 11">
              <a:extLst>
                <a:ext uri="{FF2B5EF4-FFF2-40B4-BE49-F238E27FC236}">
                  <a16:creationId xmlns:a16="http://schemas.microsoft.com/office/drawing/2014/main" id="{DCF07B77-B0C6-7EED-388E-71521B305D42}"/>
                </a:ext>
              </a:extLst>
            </p:cNvPr>
            <p:cNvSpPr>
              <a:spLocks noChangeArrowheads="1"/>
            </p:cNvSpPr>
            <p:nvPr/>
          </p:nvSpPr>
          <p:spPr bwMode="auto">
            <a:xfrm>
              <a:off x="4095" y="8793"/>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6992" name="AutoShape 12">
              <a:extLst>
                <a:ext uri="{FF2B5EF4-FFF2-40B4-BE49-F238E27FC236}">
                  <a16:creationId xmlns:a16="http://schemas.microsoft.com/office/drawing/2014/main" id="{0272D648-0011-4EFE-48ED-DB8F71959090}"/>
                </a:ext>
              </a:extLst>
            </p:cNvPr>
            <p:cNvSpPr>
              <a:spLocks noChangeArrowheads="1"/>
            </p:cNvSpPr>
            <p:nvPr/>
          </p:nvSpPr>
          <p:spPr bwMode="auto">
            <a:xfrm rot="6391939">
              <a:off x="4095" y="8283"/>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6993" name="Line 13">
              <a:extLst>
                <a:ext uri="{FF2B5EF4-FFF2-40B4-BE49-F238E27FC236}">
                  <a16:creationId xmlns:a16="http://schemas.microsoft.com/office/drawing/2014/main" id="{BF381DC2-205D-C3D1-F04B-05BD1EB24DDA}"/>
                </a:ext>
              </a:extLst>
            </p:cNvPr>
            <p:cNvSpPr>
              <a:spLocks noChangeShapeType="1"/>
            </p:cNvSpPr>
            <p:nvPr/>
          </p:nvSpPr>
          <p:spPr bwMode="auto">
            <a:xfrm>
              <a:off x="3135" y="8433"/>
              <a:ext cx="2865" cy="87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6994" name="AutoShape 14">
              <a:extLst>
                <a:ext uri="{FF2B5EF4-FFF2-40B4-BE49-F238E27FC236}">
                  <a16:creationId xmlns:a16="http://schemas.microsoft.com/office/drawing/2014/main" id="{E2C010FF-D289-CC73-1AE4-1906C078BE30}"/>
                </a:ext>
              </a:extLst>
            </p:cNvPr>
            <p:cNvSpPr>
              <a:spLocks noChangeArrowheads="1"/>
            </p:cNvSpPr>
            <p:nvPr/>
          </p:nvSpPr>
          <p:spPr bwMode="auto">
            <a:xfrm>
              <a:off x="4095" y="7758"/>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6995" name="Line 15">
              <a:extLst>
                <a:ext uri="{FF2B5EF4-FFF2-40B4-BE49-F238E27FC236}">
                  <a16:creationId xmlns:a16="http://schemas.microsoft.com/office/drawing/2014/main" id="{C91F37C9-4B6B-125C-8759-C0B446CE1E8A}"/>
                </a:ext>
              </a:extLst>
            </p:cNvPr>
            <p:cNvSpPr>
              <a:spLocks noChangeShapeType="1"/>
            </p:cNvSpPr>
            <p:nvPr/>
          </p:nvSpPr>
          <p:spPr bwMode="auto">
            <a:xfrm>
              <a:off x="4335" y="7188"/>
              <a:ext cx="0" cy="3495"/>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6996" name="Freeform 16">
              <a:extLst>
                <a:ext uri="{FF2B5EF4-FFF2-40B4-BE49-F238E27FC236}">
                  <a16:creationId xmlns:a16="http://schemas.microsoft.com/office/drawing/2014/main" id="{61EC5839-08BC-AB25-F386-890B04E96C28}"/>
                </a:ext>
              </a:extLst>
            </p:cNvPr>
            <p:cNvSpPr>
              <a:spLocks/>
            </p:cNvSpPr>
            <p:nvPr/>
          </p:nvSpPr>
          <p:spPr bwMode="auto">
            <a:xfrm>
              <a:off x="4800" y="8490"/>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97" name="Freeform 17">
              <a:extLst>
                <a:ext uri="{FF2B5EF4-FFF2-40B4-BE49-F238E27FC236}">
                  <a16:creationId xmlns:a16="http://schemas.microsoft.com/office/drawing/2014/main" id="{5CA19CC7-2892-087E-0F1D-9F52834C0C4C}"/>
                </a:ext>
              </a:extLst>
            </p:cNvPr>
            <p:cNvSpPr>
              <a:spLocks/>
            </p:cNvSpPr>
            <p:nvPr/>
          </p:nvSpPr>
          <p:spPr bwMode="auto">
            <a:xfrm flipH="1" flipV="1">
              <a:off x="2745" y="8160"/>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26982" name="Object 19">
                <a:extLst>
                  <a:ext uri="{FF2B5EF4-FFF2-40B4-BE49-F238E27FC236}">
                    <a16:creationId xmlns:a16="http://schemas.microsoft.com/office/drawing/2014/main" id="{DED0BF83-DF0E-40CC-6B98-21A269FC79C6}"/>
                  </a:ext>
                </a:extLst>
              </p:cNvPr>
              <p:cNvSpPr txBox="1"/>
              <p:nvPr/>
            </p:nvSpPr>
            <p:spPr bwMode="auto">
              <a:xfrm>
                <a:off x="1147879" y="3206750"/>
                <a:ext cx="1475151" cy="52922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=0</m:t>
                      </m:r>
                    </m:oMath>
                  </m:oMathPara>
                </a14:m>
                <a:endParaRPr lang="en-US" dirty="0"/>
              </a:p>
            </p:txBody>
          </p:sp>
        </mc:Choice>
        <mc:Fallback xmlns="">
          <p:sp>
            <p:nvSpPr>
              <p:cNvPr id="126982" name="Object 19">
                <a:extLst>
                  <a:ext uri="{FF2B5EF4-FFF2-40B4-BE49-F238E27FC236}">
                    <a16:creationId xmlns:a16="http://schemas.microsoft.com/office/drawing/2014/main" id="{DED0BF83-DF0E-40CC-6B98-21A269FC79C6}"/>
                  </a:ext>
                </a:extLst>
              </p:cNvPr>
              <p:cNvSpPr txBox="1">
                <a:spLocks noRot="1" noChangeAspect="1" noMove="1" noResize="1" noEditPoints="1" noAdjustHandles="1" noChangeArrowheads="1" noChangeShapeType="1" noTextEdit="1"/>
              </p:cNvSpPr>
              <p:nvPr/>
            </p:nvSpPr>
            <p:spPr bwMode="auto">
              <a:xfrm>
                <a:off x="1147879" y="3206750"/>
                <a:ext cx="1475151" cy="529227"/>
              </a:xfrm>
              <a:prstGeom prst="rect">
                <a:avLst/>
              </a:prstGeom>
              <a:blipFill>
                <a:blip r:embed="rId4"/>
                <a:stretch>
                  <a:fillRect l="-3306" b="-344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83" name="Object 20">
                <a:extLst>
                  <a:ext uri="{FF2B5EF4-FFF2-40B4-BE49-F238E27FC236}">
                    <a16:creationId xmlns:a16="http://schemas.microsoft.com/office/drawing/2014/main" id="{13132377-E7A4-7F22-6A4C-2F3F5BD0A88A}"/>
                  </a:ext>
                </a:extLst>
              </p:cNvPr>
              <p:cNvSpPr txBox="1"/>
              <p:nvPr/>
            </p:nvSpPr>
            <p:spPr bwMode="auto">
              <a:xfrm>
                <a:off x="1190742" y="3617913"/>
                <a:ext cx="1568142" cy="49991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=0</m:t>
                      </m:r>
                    </m:oMath>
                  </m:oMathPara>
                </a14:m>
                <a:endParaRPr lang="en-US" dirty="0"/>
              </a:p>
            </p:txBody>
          </p:sp>
        </mc:Choice>
        <mc:Fallback xmlns="">
          <p:sp>
            <p:nvSpPr>
              <p:cNvPr id="126983" name="Object 20">
                <a:extLst>
                  <a:ext uri="{FF2B5EF4-FFF2-40B4-BE49-F238E27FC236}">
                    <a16:creationId xmlns:a16="http://schemas.microsoft.com/office/drawing/2014/main" id="{13132377-E7A4-7F22-6A4C-2F3F5BD0A88A}"/>
                  </a:ext>
                </a:extLst>
              </p:cNvPr>
              <p:cNvSpPr txBox="1">
                <a:spLocks noRot="1" noChangeAspect="1" noMove="1" noResize="1" noEditPoints="1" noAdjustHandles="1" noChangeArrowheads="1" noChangeShapeType="1" noTextEdit="1"/>
              </p:cNvSpPr>
              <p:nvPr/>
            </p:nvSpPr>
            <p:spPr bwMode="auto">
              <a:xfrm>
                <a:off x="1190742" y="3617913"/>
                <a:ext cx="1568142" cy="499911"/>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84" name="Object 21">
                <a:extLst>
                  <a:ext uri="{FF2B5EF4-FFF2-40B4-BE49-F238E27FC236}">
                    <a16:creationId xmlns:a16="http://schemas.microsoft.com/office/drawing/2014/main" id="{722E8977-144A-F0EF-5B45-2B76DB6B7C71}"/>
                  </a:ext>
                </a:extLst>
              </p:cNvPr>
              <p:cNvSpPr txBox="1"/>
              <p:nvPr/>
            </p:nvSpPr>
            <p:spPr bwMode="auto">
              <a:xfrm>
                <a:off x="1198680" y="4016375"/>
                <a:ext cx="5742470" cy="9852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Atan</m:t>
                      </m:r>
                      <m:r>
                        <m:rPr>
                          <m:nor/>
                        </m:rP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Atan</m:t>
                      </m:r>
                      <m:r>
                        <m:rPr>
                          <m:nor/>
                        </m:rP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d>
                    </m:oMath>
                  </m:oMathPara>
                </a14:m>
                <a:endParaRPr lang="en-US" dirty="0"/>
              </a:p>
            </p:txBody>
          </p:sp>
        </mc:Choice>
        <mc:Fallback xmlns="">
          <p:sp>
            <p:nvSpPr>
              <p:cNvPr id="126984" name="Object 21">
                <a:extLst>
                  <a:ext uri="{FF2B5EF4-FFF2-40B4-BE49-F238E27FC236}">
                    <a16:creationId xmlns:a16="http://schemas.microsoft.com/office/drawing/2014/main" id="{722E8977-144A-F0EF-5B45-2B76DB6B7C71}"/>
                  </a:ext>
                </a:extLst>
              </p:cNvPr>
              <p:cNvSpPr txBox="1">
                <a:spLocks noRot="1" noChangeAspect="1" noMove="1" noResize="1" noEditPoints="1" noAdjustHandles="1" noChangeArrowheads="1" noChangeShapeType="1" noTextEdit="1"/>
              </p:cNvSpPr>
              <p:nvPr/>
            </p:nvSpPr>
            <p:spPr bwMode="auto">
              <a:xfrm>
                <a:off x="1198680" y="4016375"/>
                <a:ext cx="5742470" cy="985212"/>
              </a:xfrm>
              <a:prstGeom prst="rect">
                <a:avLst/>
              </a:prstGeom>
              <a:blipFill>
                <a:blip r:embed="rId6"/>
                <a:stretch>
                  <a:fillRect l="-318"/>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85" name="Object 22">
                <a:extLst>
                  <a:ext uri="{FF2B5EF4-FFF2-40B4-BE49-F238E27FC236}">
                    <a16:creationId xmlns:a16="http://schemas.microsoft.com/office/drawing/2014/main" id="{EA27784C-2E0F-F1CD-ACCC-6DE8413B82A3}"/>
                  </a:ext>
                </a:extLst>
              </p:cNvPr>
              <p:cNvSpPr txBox="1"/>
              <p:nvPr/>
            </p:nvSpPr>
            <p:spPr bwMode="auto">
              <a:xfrm>
                <a:off x="6702424" y="3200400"/>
                <a:ext cx="2540851" cy="50482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𝛽</m:t>
                      </m:r>
                      <m:r>
                        <a:rPr lang="en-US" i="1">
                          <a:solidFill>
                            <a:srgbClr val="000000"/>
                          </a:solidFill>
                          <a:latin typeface="Cambria Math" panose="02040503050406030204" pitchFamily="18" charset="0"/>
                        </a:rPr>
                        <m:t>=180</m:t>
                      </m:r>
                    </m:oMath>
                  </m:oMathPara>
                </a14:m>
                <a:endParaRPr lang="en-US" dirty="0"/>
              </a:p>
            </p:txBody>
          </p:sp>
        </mc:Choice>
        <mc:Fallback xmlns="">
          <p:sp>
            <p:nvSpPr>
              <p:cNvPr id="126985" name="Object 22">
                <a:extLst>
                  <a:ext uri="{FF2B5EF4-FFF2-40B4-BE49-F238E27FC236}">
                    <a16:creationId xmlns:a16="http://schemas.microsoft.com/office/drawing/2014/main" id="{EA27784C-2E0F-F1CD-ACCC-6DE8413B82A3}"/>
                  </a:ext>
                </a:extLst>
              </p:cNvPr>
              <p:cNvSpPr txBox="1">
                <a:spLocks noRot="1" noChangeAspect="1" noMove="1" noResize="1" noEditPoints="1" noAdjustHandles="1" noChangeArrowheads="1" noChangeShapeType="1" noTextEdit="1"/>
              </p:cNvSpPr>
              <p:nvPr/>
            </p:nvSpPr>
            <p:spPr bwMode="auto">
              <a:xfrm>
                <a:off x="6702424" y="3200400"/>
                <a:ext cx="2540851" cy="504826"/>
              </a:xfrm>
              <a:prstGeom prst="rect">
                <a:avLst/>
              </a:prstGeom>
              <a:blipFill>
                <a:blip r:embed="rId7"/>
                <a:stretch>
                  <a:fillRect l="-1918" b="-843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86" name="Object 23">
                <a:extLst>
                  <a:ext uri="{FF2B5EF4-FFF2-40B4-BE49-F238E27FC236}">
                    <a16:creationId xmlns:a16="http://schemas.microsoft.com/office/drawing/2014/main" id="{DD85226E-12A2-4ED1-2D5D-7A13A4C9604B}"/>
                  </a:ext>
                </a:extLst>
              </p:cNvPr>
              <p:cNvSpPr txBox="1"/>
              <p:nvPr/>
            </p:nvSpPr>
            <p:spPr bwMode="auto">
              <a:xfrm>
                <a:off x="6684963" y="3611563"/>
                <a:ext cx="2169154" cy="447256"/>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=0</m:t>
                      </m:r>
                    </m:oMath>
                  </m:oMathPara>
                </a14:m>
                <a:endParaRPr lang="en-US" dirty="0"/>
              </a:p>
            </p:txBody>
          </p:sp>
        </mc:Choice>
        <mc:Fallback xmlns="">
          <p:sp>
            <p:nvSpPr>
              <p:cNvPr id="126986" name="Object 23">
                <a:extLst>
                  <a:ext uri="{FF2B5EF4-FFF2-40B4-BE49-F238E27FC236}">
                    <a16:creationId xmlns:a16="http://schemas.microsoft.com/office/drawing/2014/main" id="{DD85226E-12A2-4ED1-2D5D-7A13A4C9604B}"/>
                  </a:ext>
                </a:extLst>
              </p:cNvPr>
              <p:cNvSpPr txBox="1">
                <a:spLocks noRot="1" noChangeAspect="1" noMove="1" noResize="1" noEditPoints="1" noAdjustHandles="1" noChangeArrowheads="1" noChangeShapeType="1" noTextEdit="1"/>
              </p:cNvSpPr>
              <p:nvPr/>
            </p:nvSpPr>
            <p:spPr bwMode="auto">
              <a:xfrm>
                <a:off x="6684963" y="3611563"/>
                <a:ext cx="2169154" cy="447256"/>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87" name="Object 24">
                <a:extLst>
                  <a:ext uri="{FF2B5EF4-FFF2-40B4-BE49-F238E27FC236}">
                    <a16:creationId xmlns:a16="http://schemas.microsoft.com/office/drawing/2014/main" id="{7B2CB000-C15D-3B9B-EB30-7DDB30FD9862}"/>
                  </a:ext>
                </a:extLst>
              </p:cNvPr>
              <p:cNvSpPr txBox="1"/>
              <p:nvPr/>
            </p:nvSpPr>
            <p:spPr bwMode="auto">
              <a:xfrm>
                <a:off x="6723062" y="4010025"/>
                <a:ext cx="5273865" cy="9852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Atan</m:t>
                      </m:r>
                      <m:r>
                        <m:rPr>
                          <m:nor/>
                        </m:rP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11</m:t>
                              </m:r>
                            </m:sub>
                          </m:sSub>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Atan</m:t>
                      </m:r>
                      <m:r>
                        <m:rPr>
                          <m:nor/>
                        </m:rPr>
                        <a:rPr lang="en-US" i="0">
                          <a:solidFill>
                            <a:srgbClr val="000000"/>
                          </a:solidFill>
                          <a:latin typeface="Cambria Math" panose="02040503050406030204" pitchFamily="18" charset="0"/>
                        </a:rPr>
                        <m:t>2</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𝛾</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𝛾</m:t>
                          </m:r>
                        </m:e>
                      </m:d>
                    </m:oMath>
                  </m:oMathPara>
                </a14:m>
                <a:endParaRPr lang="en-US" dirty="0"/>
              </a:p>
            </p:txBody>
          </p:sp>
        </mc:Choice>
        <mc:Fallback xmlns="">
          <p:sp>
            <p:nvSpPr>
              <p:cNvPr id="126987" name="Object 24">
                <a:extLst>
                  <a:ext uri="{FF2B5EF4-FFF2-40B4-BE49-F238E27FC236}">
                    <a16:creationId xmlns:a16="http://schemas.microsoft.com/office/drawing/2014/main" id="{7B2CB000-C15D-3B9B-EB30-7DDB30FD9862}"/>
                  </a:ext>
                </a:extLst>
              </p:cNvPr>
              <p:cNvSpPr txBox="1">
                <a:spLocks noRot="1" noChangeAspect="1" noMove="1" noResize="1" noEditPoints="1" noAdjustHandles="1" noChangeArrowheads="1" noChangeShapeType="1" noTextEdit="1"/>
              </p:cNvSpPr>
              <p:nvPr/>
            </p:nvSpPr>
            <p:spPr bwMode="auto">
              <a:xfrm>
                <a:off x="6723062" y="4010025"/>
                <a:ext cx="5273865" cy="985212"/>
              </a:xfrm>
              <a:prstGeom prst="rect">
                <a:avLst/>
              </a:prstGeom>
              <a:blipFill>
                <a:blip r:embed="rId9"/>
                <a:stretch>
                  <a:fillRect l="-347"/>
                </a:stretch>
              </a:blipFill>
              <a:ln>
                <a:noFill/>
              </a:ln>
              <a:effectLst/>
            </p:spPr>
            <p:txBody>
              <a:bodyPr/>
              <a:lstStyle/>
              <a:p>
                <a:r>
                  <a:rPr lang="en-US">
                    <a:noFill/>
                  </a:rPr>
                  <a:t> </a:t>
                </a:r>
              </a:p>
            </p:txBody>
          </p:sp>
        </mc:Fallback>
      </mc:AlternateContent>
      <p:sp>
        <p:nvSpPr>
          <p:cNvPr id="22" name="Footer Placeholder 2">
            <a:extLst>
              <a:ext uri="{FF2B5EF4-FFF2-40B4-BE49-F238E27FC236}">
                <a16:creationId xmlns:a16="http://schemas.microsoft.com/office/drawing/2014/main" id="{233D586B-6541-9CF1-C2B7-60AA5E19B27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26989" name="Picture 2" descr="http://brand.ucla.edu/wp-content/uploads/2013/08/ucla-logotype-main-11.jpg">
            <a:extLst>
              <a:ext uri="{FF2B5EF4-FFF2-40B4-BE49-F238E27FC236}">
                <a16:creationId xmlns:a16="http://schemas.microsoft.com/office/drawing/2014/main" id="{548F8CAC-E203-1B98-B373-543128F42D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0D662E15-40E7-2E6B-1079-E16FACFAFD1C}"/>
              </a:ext>
            </a:extLst>
          </p:cNvPr>
          <p:cNvSpPr>
            <a:spLocks noGrp="1" noChangeArrowheads="1"/>
          </p:cNvSpPr>
          <p:nvPr>
            <p:ph type="title"/>
          </p:nvPr>
        </p:nvSpPr>
        <p:spPr/>
        <p:txBody>
          <a:bodyPr/>
          <a:lstStyle/>
          <a:p>
            <a:r>
              <a:rPr lang="en-US" altLang="en-US"/>
              <a:t>Three consecutive Axes Intersect - wrist</a:t>
            </a:r>
          </a:p>
        </p:txBody>
      </p:sp>
      <p:sp>
        <p:nvSpPr>
          <p:cNvPr id="129027" name="Rectangle 3">
            <a:extLst>
              <a:ext uri="{FF2B5EF4-FFF2-40B4-BE49-F238E27FC236}">
                <a16:creationId xmlns:a16="http://schemas.microsoft.com/office/drawing/2014/main" id="{B3C601A6-04D4-DCF2-545B-3582E4459B67}"/>
              </a:ext>
            </a:extLst>
          </p:cNvPr>
          <p:cNvSpPr>
            <a:spLocks noGrp="1" noChangeArrowheads="1"/>
          </p:cNvSpPr>
          <p:nvPr>
            <p:ph type="body" idx="1"/>
          </p:nvPr>
        </p:nvSpPr>
        <p:spPr/>
        <p:txBody>
          <a:bodyPr/>
          <a:lstStyle/>
          <a:p>
            <a:pPr>
              <a:buFontTx/>
              <a:buNone/>
            </a:pPr>
            <a:endParaRPr lang="en-US" altLang="en-US"/>
          </a:p>
          <a:p>
            <a:r>
              <a:rPr lang="en-US" altLang="en-US"/>
              <a:t>For this example, the singular case results in the capability for self-rotation.  That is, the middle link can rotate while the end effector’s orientation never changes.</a:t>
            </a:r>
          </a:p>
          <a:p>
            <a:endParaRPr lang="en-US" altLang="en-US"/>
          </a:p>
        </p:txBody>
      </p:sp>
      <p:grpSp>
        <p:nvGrpSpPr>
          <p:cNvPr id="129028" name="Group 4">
            <a:extLst>
              <a:ext uri="{FF2B5EF4-FFF2-40B4-BE49-F238E27FC236}">
                <a16:creationId xmlns:a16="http://schemas.microsoft.com/office/drawing/2014/main" id="{5B6B9872-6B1A-9855-8DD3-244892F2F64E}"/>
              </a:ext>
            </a:extLst>
          </p:cNvPr>
          <p:cNvGrpSpPr>
            <a:grpSpLocks/>
          </p:cNvGrpSpPr>
          <p:nvPr/>
        </p:nvGrpSpPr>
        <p:grpSpPr bwMode="auto">
          <a:xfrm>
            <a:off x="4738688" y="2598738"/>
            <a:ext cx="2973387" cy="3101975"/>
            <a:chOff x="2745" y="7188"/>
            <a:chExt cx="3255" cy="3495"/>
          </a:xfrm>
        </p:grpSpPr>
        <p:sp>
          <p:nvSpPr>
            <p:cNvPr id="129031" name="Oval 5">
              <a:extLst>
                <a:ext uri="{FF2B5EF4-FFF2-40B4-BE49-F238E27FC236}">
                  <a16:creationId xmlns:a16="http://schemas.microsoft.com/office/drawing/2014/main" id="{63F7F62C-BA9F-A4F6-2E05-D6CB9AA3705B}"/>
                </a:ext>
              </a:extLst>
            </p:cNvPr>
            <p:cNvSpPr>
              <a:spLocks noChangeArrowheads="1"/>
            </p:cNvSpPr>
            <p:nvPr/>
          </p:nvSpPr>
          <p:spPr bwMode="auto">
            <a:xfrm>
              <a:off x="3600" y="9348"/>
              <a:ext cx="1425" cy="825"/>
            </a:xfrm>
            <a:prstGeom prst="ellipse">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9032" name="AutoShape 6">
              <a:extLst>
                <a:ext uri="{FF2B5EF4-FFF2-40B4-BE49-F238E27FC236}">
                  <a16:creationId xmlns:a16="http://schemas.microsoft.com/office/drawing/2014/main" id="{DEACBE63-32AA-FD06-D236-B39E216312F8}"/>
                </a:ext>
              </a:extLst>
            </p:cNvPr>
            <p:cNvSpPr>
              <a:spLocks noChangeArrowheads="1"/>
            </p:cNvSpPr>
            <p:nvPr/>
          </p:nvSpPr>
          <p:spPr bwMode="auto">
            <a:xfrm>
              <a:off x="4095" y="8793"/>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9033" name="AutoShape 7">
              <a:extLst>
                <a:ext uri="{FF2B5EF4-FFF2-40B4-BE49-F238E27FC236}">
                  <a16:creationId xmlns:a16="http://schemas.microsoft.com/office/drawing/2014/main" id="{B266210E-4F2A-0581-6A3C-9A97FD2E52D7}"/>
                </a:ext>
              </a:extLst>
            </p:cNvPr>
            <p:cNvSpPr>
              <a:spLocks noChangeArrowheads="1"/>
            </p:cNvSpPr>
            <p:nvPr/>
          </p:nvSpPr>
          <p:spPr bwMode="auto">
            <a:xfrm rot="6391939">
              <a:off x="4095" y="8283"/>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9034" name="Line 8">
              <a:extLst>
                <a:ext uri="{FF2B5EF4-FFF2-40B4-BE49-F238E27FC236}">
                  <a16:creationId xmlns:a16="http://schemas.microsoft.com/office/drawing/2014/main" id="{E0E5A947-DF36-5A21-3DB6-8DB6893319E9}"/>
                </a:ext>
              </a:extLst>
            </p:cNvPr>
            <p:cNvSpPr>
              <a:spLocks noChangeShapeType="1"/>
            </p:cNvSpPr>
            <p:nvPr/>
          </p:nvSpPr>
          <p:spPr bwMode="auto">
            <a:xfrm>
              <a:off x="3135" y="8433"/>
              <a:ext cx="2865" cy="87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9035" name="AutoShape 9">
              <a:extLst>
                <a:ext uri="{FF2B5EF4-FFF2-40B4-BE49-F238E27FC236}">
                  <a16:creationId xmlns:a16="http://schemas.microsoft.com/office/drawing/2014/main" id="{68002DC8-F065-F49D-69EF-91F363E8BC20}"/>
                </a:ext>
              </a:extLst>
            </p:cNvPr>
            <p:cNvSpPr>
              <a:spLocks noChangeArrowheads="1"/>
            </p:cNvSpPr>
            <p:nvPr/>
          </p:nvSpPr>
          <p:spPr bwMode="auto">
            <a:xfrm>
              <a:off x="4095" y="7758"/>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29036" name="Line 10">
              <a:extLst>
                <a:ext uri="{FF2B5EF4-FFF2-40B4-BE49-F238E27FC236}">
                  <a16:creationId xmlns:a16="http://schemas.microsoft.com/office/drawing/2014/main" id="{C1EFB18B-442C-C1DA-7D8C-89976A2AE8B6}"/>
                </a:ext>
              </a:extLst>
            </p:cNvPr>
            <p:cNvSpPr>
              <a:spLocks noChangeShapeType="1"/>
            </p:cNvSpPr>
            <p:nvPr/>
          </p:nvSpPr>
          <p:spPr bwMode="auto">
            <a:xfrm>
              <a:off x="4335" y="7188"/>
              <a:ext cx="0" cy="3495"/>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29037" name="Freeform 11">
              <a:extLst>
                <a:ext uri="{FF2B5EF4-FFF2-40B4-BE49-F238E27FC236}">
                  <a16:creationId xmlns:a16="http://schemas.microsoft.com/office/drawing/2014/main" id="{02B27037-53B7-65AC-31AC-BB0DCC0136D8}"/>
                </a:ext>
              </a:extLst>
            </p:cNvPr>
            <p:cNvSpPr>
              <a:spLocks/>
            </p:cNvSpPr>
            <p:nvPr/>
          </p:nvSpPr>
          <p:spPr bwMode="auto">
            <a:xfrm>
              <a:off x="4800" y="8490"/>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038" name="Freeform 12">
              <a:extLst>
                <a:ext uri="{FF2B5EF4-FFF2-40B4-BE49-F238E27FC236}">
                  <a16:creationId xmlns:a16="http://schemas.microsoft.com/office/drawing/2014/main" id="{688C1AA4-7EBA-68CF-DE6B-EF93DB2CC4D4}"/>
                </a:ext>
              </a:extLst>
            </p:cNvPr>
            <p:cNvSpPr>
              <a:spLocks/>
            </p:cNvSpPr>
            <p:nvPr/>
          </p:nvSpPr>
          <p:spPr bwMode="auto">
            <a:xfrm flipH="1" flipV="1">
              <a:off x="2745" y="8160"/>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 name="Footer Placeholder 2">
            <a:extLst>
              <a:ext uri="{FF2B5EF4-FFF2-40B4-BE49-F238E27FC236}">
                <a16:creationId xmlns:a16="http://schemas.microsoft.com/office/drawing/2014/main" id="{D5B1E1A7-FFDA-BA2E-1619-68F3F8BF9C31}"/>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29030" name="Picture 2" descr="http://brand.ucla.edu/wp-content/uploads/2013/08/ucla-logotype-main-11.jpg">
            <a:extLst>
              <a:ext uri="{FF2B5EF4-FFF2-40B4-BE49-F238E27FC236}">
                <a16:creationId xmlns:a16="http://schemas.microsoft.com/office/drawing/2014/main" id="{EE34E4CC-6C23-41F0-63A6-969054464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55F72252-F6CC-94C9-034C-A4FD62A3B0B8}"/>
              </a:ext>
            </a:extLst>
          </p:cNvPr>
          <p:cNvSpPr>
            <a:spLocks noGrp="1"/>
          </p:cNvSpPr>
          <p:nvPr>
            <p:ph type="title"/>
          </p:nvPr>
        </p:nvSpPr>
        <p:spPr/>
        <p:txBody>
          <a:bodyPr/>
          <a:lstStyle/>
          <a:p>
            <a:r>
              <a:rPr lang="en-US" altLang="en-US"/>
              <a:t>Gimbal Lock </a:t>
            </a:r>
          </a:p>
        </p:txBody>
      </p:sp>
      <p:sp>
        <p:nvSpPr>
          <p:cNvPr id="131075" name="Content Placeholder 2">
            <a:extLst>
              <a:ext uri="{FF2B5EF4-FFF2-40B4-BE49-F238E27FC236}">
                <a16:creationId xmlns:a16="http://schemas.microsoft.com/office/drawing/2014/main" id="{C3B1DE6A-C611-BC35-6E41-CAAFE4AD00F6}"/>
              </a:ext>
            </a:extLst>
          </p:cNvPr>
          <p:cNvSpPr>
            <a:spLocks noGrp="1"/>
          </p:cNvSpPr>
          <p:nvPr>
            <p:ph idx="1"/>
          </p:nvPr>
        </p:nvSpPr>
        <p:spPr/>
        <p:txBody>
          <a:bodyPr/>
          <a:lstStyle/>
          <a:p>
            <a:endParaRPr lang="en-US" altLang="en-US"/>
          </a:p>
        </p:txBody>
      </p:sp>
      <p:pic>
        <p:nvPicPr>
          <p:cNvPr id="131076" name="Picture 2">
            <a:extLst>
              <a:ext uri="{FF2B5EF4-FFF2-40B4-BE49-F238E27FC236}">
                <a16:creationId xmlns:a16="http://schemas.microsoft.com/office/drawing/2014/main" id="{732C663D-A3CE-1455-13E2-9C11C5B2A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663" y="1876425"/>
            <a:ext cx="32543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8C3AEF2-E954-91D8-DE22-55D2F194FB9D}"/>
              </a:ext>
            </a:extLst>
          </p:cNvPr>
          <p:cNvSpPr txBox="1"/>
          <p:nvPr/>
        </p:nvSpPr>
        <p:spPr>
          <a:xfrm>
            <a:off x="2466975" y="5260975"/>
            <a:ext cx="3365500" cy="584200"/>
          </a:xfrm>
          <a:prstGeom prst="rect">
            <a:avLst/>
          </a:prstGeom>
          <a:noFill/>
        </p:spPr>
        <p:txBody>
          <a:bodyPr wrap="none">
            <a:spAutoFit/>
          </a:bodyPr>
          <a:lstStyle/>
          <a:p>
            <a:pPr>
              <a:defRPr/>
            </a:pPr>
            <a:r>
              <a:rPr lang="en-US" sz="1600" dirty="0">
                <a:latin typeface="+mn-lt"/>
              </a:rPr>
              <a:t>Normal situation </a:t>
            </a:r>
          </a:p>
          <a:p>
            <a:pPr>
              <a:defRPr/>
            </a:pPr>
            <a:r>
              <a:rPr lang="en-US" sz="1600" dirty="0">
                <a:latin typeface="+mn-lt"/>
              </a:rPr>
              <a:t>The three gimbals are independent</a:t>
            </a:r>
          </a:p>
        </p:txBody>
      </p:sp>
      <p:pic>
        <p:nvPicPr>
          <p:cNvPr id="131078" name="Picture 3">
            <a:extLst>
              <a:ext uri="{FF2B5EF4-FFF2-40B4-BE49-F238E27FC236}">
                <a16:creationId xmlns:a16="http://schemas.microsoft.com/office/drawing/2014/main" id="{93E7690B-5324-7A38-D7E5-8F4EEDB38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25" y="1876425"/>
            <a:ext cx="344805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460EBDF-1C08-1DBE-1380-3068B9E97701}"/>
              </a:ext>
            </a:extLst>
          </p:cNvPr>
          <p:cNvSpPr txBox="1"/>
          <p:nvPr/>
        </p:nvSpPr>
        <p:spPr>
          <a:xfrm>
            <a:off x="6265863" y="5240338"/>
            <a:ext cx="4017962" cy="831850"/>
          </a:xfrm>
          <a:prstGeom prst="rect">
            <a:avLst/>
          </a:prstGeom>
          <a:noFill/>
        </p:spPr>
        <p:txBody>
          <a:bodyPr wrap="none">
            <a:spAutoFit/>
          </a:bodyPr>
          <a:lstStyle/>
          <a:p>
            <a:pPr>
              <a:defRPr/>
            </a:pPr>
            <a:r>
              <a:rPr lang="en-US" sz="1600" dirty="0">
                <a:latin typeface="+mn-lt"/>
              </a:rPr>
              <a:t>Gimbal lock: </a:t>
            </a:r>
          </a:p>
          <a:p>
            <a:pPr>
              <a:defRPr/>
            </a:pPr>
            <a:r>
              <a:rPr lang="en-US" sz="1600" dirty="0">
                <a:latin typeface="+mn-lt"/>
              </a:rPr>
              <a:t>Two out of the three gimbals are in the </a:t>
            </a:r>
          </a:p>
          <a:p>
            <a:pPr>
              <a:defRPr/>
            </a:pPr>
            <a:r>
              <a:rPr lang="en-US" sz="1600" dirty="0">
                <a:latin typeface="+mn-lt"/>
              </a:rPr>
              <a:t>same plane, one degree of freedom is lost</a:t>
            </a:r>
          </a:p>
        </p:txBody>
      </p:sp>
      <p:sp>
        <p:nvSpPr>
          <p:cNvPr id="2" name="TextBox 1">
            <a:extLst>
              <a:ext uri="{FF2B5EF4-FFF2-40B4-BE49-F238E27FC236}">
                <a16:creationId xmlns:a16="http://schemas.microsoft.com/office/drawing/2014/main" id="{951856B7-4A85-A461-8DB5-DAF5169E254C}"/>
              </a:ext>
            </a:extLst>
          </p:cNvPr>
          <p:cNvSpPr txBox="1"/>
          <p:nvPr/>
        </p:nvSpPr>
        <p:spPr>
          <a:xfrm>
            <a:off x="6186488" y="1347788"/>
            <a:ext cx="3471862" cy="400050"/>
          </a:xfrm>
          <a:prstGeom prst="rect">
            <a:avLst/>
          </a:prstGeom>
          <a:noFill/>
        </p:spPr>
        <p:txBody>
          <a:bodyPr wrap="none">
            <a:spAutoFit/>
          </a:bodyPr>
          <a:lstStyle/>
          <a:p>
            <a:pPr>
              <a:defRPr/>
            </a:pPr>
            <a:r>
              <a:rPr lang="en-US" sz="2000" dirty="0">
                <a:latin typeface="+mn-lt"/>
                <a:hlinkClick r:id="rId5"/>
              </a:rPr>
              <a:t>http://youtu.be/zc8b2Jo7mno</a:t>
            </a:r>
            <a:endParaRPr lang="en-US" sz="2000" dirty="0">
              <a:latin typeface="+mn-lt"/>
            </a:endParaRPr>
          </a:p>
        </p:txBody>
      </p:sp>
      <p:sp>
        <p:nvSpPr>
          <p:cNvPr id="12" name="Footer Placeholder 2">
            <a:extLst>
              <a:ext uri="{FF2B5EF4-FFF2-40B4-BE49-F238E27FC236}">
                <a16:creationId xmlns:a16="http://schemas.microsoft.com/office/drawing/2014/main" id="{DBAE1619-C679-EFD6-E6B7-1EAE20F66F6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31082" name="Picture 2" descr="http://brand.ucla.edu/wp-content/uploads/2013/08/ucla-logotype-main-11.jpg">
            <a:extLst>
              <a:ext uri="{FF2B5EF4-FFF2-40B4-BE49-F238E27FC236}">
                <a16:creationId xmlns:a16="http://schemas.microsoft.com/office/drawing/2014/main" id="{A3FA31B9-AF3C-7A3F-C44A-CBD643DE14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FEA600CD-9852-185A-2471-1BE2A2C288F1}"/>
              </a:ext>
            </a:extLst>
          </p:cNvPr>
          <p:cNvSpPr>
            <a:spLocks noGrp="1"/>
          </p:cNvSpPr>
          <p:nvPr>
            <p:ph type="title"/>
          </p:nvPr>
        </p:nvSpPr>
        <p:spPr/>
        <p:txBody>
          <a:bodyPr/>
          <a:lstStyle/>
          <a:p>
            <a:r>
              <a:rPr lang="en-US" altLang="en-US"/>
              <a:t>Gimbal Lock – Robotics  </a:t>
            </a:r>
          </a:p>
        </p:txBody>
      </p:sp>
      <p:sp>
        <p:nvSpPr>
          <p:cNvPr id="133123" name="Content Placeholder 2">
            <a:extLst>
              <a:ext uri="{FF2B5EF4-FFF2-40B4-BE49-F238E27FC236}">
                <a16:creationId xmlns:a16="http://schemas.microsoft.com/office/drawing/2014/main" id="{CC921E6C-A832-17E6-325A-43482BE3CBB8}"/>
              </a:ext>
            </a:extLst>
          </p:cNvPr>
          <p:cNvSpPr>
            <a:spLocks noGrp="1"/>
          </p:cNvSpPr>
          <p:nvPr>
            <p:ph idx="1"/>
          </p:nvPr>
        </p:nvSpPr>
        <p:spPr/>
        <p:txBody>
          <a:bodyPr/>
          <a:lstStyle/>
          <a:p>
            <a:r>
              <a:rPr lang="en-US" altLang="en-US"/>
              <a:t>In robotics, gimbal lock is commonly referred to as "wrist flip", due to the use of a "triple-roll wrist" in robotic arms, where three axes of the wrist, controlling yaw, pitch, and roll, all pass through a common point.</a:t>
            </a:r>
          </a:p>
          <a:p>
            <a:endParaRPr lang="en-US" altLang="en-US"/>
          </a:p>
          <a:p>
            <a:r>
              <a:rPr lang="en-US" altLang="en-US"/>
              <a:t>An example of a wrist flip, also called a wrist singularity, is when the path through which the robot is traveling causes the first and third axes of the robot's wrist to line up. The second wrist axis then attempts to spin 180° in zero time to maintain the orientation of the end effector. The result of a singularity can be quite dramatic and can have adverse effects on the robot arm, the end effector, and the process.</a:t>
            </a:r>
          </a:p>
          <a:p>
            <a:endParaRPr lang="en-US" altLang="en-US"/>
          </a:p>
          <a:p>
            <a:r>
              <a:rPr lang="en-US" altLang="en-US"/>
              <a:t>The importance of non-singularities in robotics has led the American National Standard for Industrial Robots and Robot Systems — Safety Requirements to define it as "a condition caused by the collinear alignment of two or more robot axes resulting in unpredictable robot motion and velocities".</a:t>
            </a:r>
          </a:p>
          <a:p>
            <a:endParaRPr lang="en-US" altLang="en-US"/>
          </a:p>
        </p:txBody>
      </p:sp>
      <p:sp>
        <p:nvSpPr>
          <p:cNvPr id="6" name="Footer Placeholder 2">
            <a:extLst>
              <a:ext uri="{FF2B5EF4-FFF2-40B4-BE49-F238E27FC236}">
                <a16:creationId xmlns:a16="http://schemas.microsoft.com/office/drawing/2014/main" id="{B2AC7A06-F583-1CE6-B9F2-EA43ECFE79EC}"/>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33125" name="Picture 2" descr="http://brand.ucla.edu/wp-content/uploads/2013/08/ucla-logotype-main-11.jpg">
            <a:extLst>
              <a:ext uri="{FF2B5EF4-FFF2-40B4-BE49-F238E27FC236}">
                <a16:creationId xmlns:a16="http://schemas.microsoft.com/office/drawing/2014/main" id="{D77F51CA-05EE-78B5-46A5-33F96275D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B35EDF6-A553-9DEE-8BA7-5B115E1044FF}"/>
              </a:ext>
            </a:extLst>
          </p:cNvPr>
          <p:cNvSpPr>
            <a:spLocks noGrp="1" noChangeArrowheads="1"/>
          </p:cNvSpPr>
          <p:nvPr>
            <p:ph type="ctrTitle"/>
          </p:nvPr>
        </p:nvSpPr>
        <p:spPr>
          <a:xfrm>
            <a:off x="2209800" y="2286000"/>
            <a:ext cx="7772400" cy="1143000"/>
          </a:xfrm>
        </p:spPr>
        <p:txBody>
          <a:bodyPr/>
          <a:lstStyle/>
          <a:p>
            <a:r>
              <a:rPr lang="en-US" altLang="en-US"/>
              <a:t>Propagation to the Tip of the Tool </a:t>
            </a:r>
          </a:p>
        </p:txBody>
      </p:sp>
      <p:sp>
        <p:nvSpPr>
          <p:cNvPr id="26627" name="Rectangle 3">
            <a:extLst>
              <a:ext uri="{FF2B5EF4-FFF2-40B4-BE49-F238E27FC236}">
                <a16:creationId xmlns:a16="http://schemas.microsoft.com/office/drawing/2014/main" id="{3D817BF0-2686-4D81-ACA2-05F3B49A5BDD}"/>
              </a:ext>
            </a:extLst>
          </p:cNvPr>
          <p:cNvSpPr>
            <a:spLocks noGrp="1" noChangeArrowheads="1"/>
          </p:cNvSpPr>
          <p:nvPr>
            <p:ph type="subTitle" idx="1"/>
          </p:nvPr>
        </p:nvSpPr>
        <p:spPr/>
        <p:txBody>
          <a:bodyPr/>
          <a:lstStyle/>
          <a:p>
            <a:r>
              <a:rPr lang="en-US" altLang="en-US"/>
              <a:t>Position </a:t>
            </a:r>
          </a:p>
        </p:txBody>
      </p:sp>
      <p:sp>
        <p:nvSpPr>
          <p:cNvPr id="7" name="Footer Placeholder 2">
            <a:extLst>
              <a:ext uri="{FF2B5EF4-FFF2-40B4-BE49-F238E27FC236}">
                <a16:creationId xmlns:a16="http://schemas.microsoft.com/office/drawing/2014/main" id="{B21394C9-08C0-D0EF-9DEB-3D9BFE3288C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6629" name="Picture 2" descr="http://brand.ucla.edu/wp-content/uploads/2013/08/ucla-logotype-main-11.jpg">
            <a:extLst>
              <a:ext uri="{FF2B5EF4-FFF2-40B4-BE49-F238E27FC236}">
                <a16:creationId xmlns:a16="http://schemas.microsoft.com/office/drawing/2014/main" id="{8CF43288-BD7F-0FF4-177B-F13F8170A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33D92833-E882-563E-6C72-C04F0E9B7180}"/>
              </a:ext>
            </a:extLst>
          </p:cNvPr>
          <p:cNvSpPr>
            <a:spLocks noGrp="1" noChangeArrowheads="1"/>
          </p:cNvSpPr>
          <p:nvPr>
            <p:ph type="title"/>
          </p:nvPr>
        </p:nvSpPr>
        <p:spPr/>
        <p:txBody>
          <a:bodyPr/>
          <a:lstStyle/>
          <a:p>
            <a:r>
              <a:rPr lang="en-US" altLang="en-US"/>
              <a:t>Properties of the Jacobian - </a:t>
            </a:r>
            <a:br>
              <a:rPr lang="en-US" altLang="en-US"/>
            </a:br>
            <a:r>
              <a:rPr lang="en-US" altLang="en-US"/>
              <a:t>Force Mapping and Singularities</a:t>
            </a:r>
          </a:p>
        </p:txBody>
      </p:sp>
      <p:sp>
        <p:nvSpPr>
          <p:cNvPr id="135171" name="Rectangle 3">
            <a:extLst>
              <a:ext uri="{FF2B5EF4-FFF2-40B4-BE49-F238E27FC236}">
                <a16:creationId xmlns:a16="http://schemas.microsoft.com/office/drawing/2014/main" id="{EF5D0551-5D09-0B5E-D766-127173AF46F1}"/>
              </a:ext>
            </a:extLst>
          </p:cNvPr>
          <p:cNvSpPr>
            <a:spLocks noGrp="1" noChangeArrowheads="1"/>
          </p:cNvSpPr>
          <p:nvPr>
            <p:ph type="body" idx="1"/>
          </p:nvPr>
        </p:nvSpPr>
        <p:spPr/>
        <p:txBody>
          <a:bodyPr/>
          <a:lstStyle/>
          <a:p>
            <a:r>
              <a:rPr lang="en-US" altLang="en-US"/>
              <a:t>This situation is an old and famous one in mechanical engineering. </a:t>
            </a:r>
          </a:p>
          <a:p>
            <a:endParaRPr lang="en-US" altLang="en-US"/>
          </a:p>
          <a:p>
            <a:r>
              <a:rPr lang="en-US" altLang="en-US"/>
              <a:t>For example, in the steam locomotive, “top dead center” refers to the following condition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The piston force, F, cannot generate any torque around the drive wheel axis because the linkage is singular in the position shown.</a:t>
            </a:r>
          </a:p>
        </p:txBody>
      </p:sp>
      <p:pic>
        <p:nvPicPr>
          <p:cNvPr id="135172" name="Picture 4" descr="F:\Users\JR\Projects\EE543\Figs_Craig\piston.jpg">
            <a:extLst>
              <a:ext uri="{FF2B5EF4-FFF2-40B4-BE49-F238E27FC236}">
                <a16:creationId xmlns:a16="http://schemas.microsoft.com/office/drawing/2014/main" id="{00D500F3-EEB1-3D36-C0A8-7818AA3AA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138" y="2325688"/>
            <a:ext cx="4230687"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a:extLst>
              <a:ext uri="{FF2B5EF4-FFF2-40B4-BE49-F238E27FC236}">
                <a16:creationId xmlns:a16="http://schemas.microsoft.com/office/drawing/2014/main" id="{DA95AE44-3B57-A523-277B-99420BF4A19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35174" name="Picture 2" descr="http://brand.ucla.edu/wp-content/uploads/2013/08/ucla-logotype-main-11.jpg">
            <a:extLst>
              <a:ext uri="{FF2B5EF4-FFF2-40B4-BE49-F238E27FC236}">
                <a16:creationId xmlns:a16="http://schemas.microsoft.com/office/drawing/2014/main" id="{1902B9BF-8F25-7D6B-6B6F-72CC5AEAE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DBDF1C2-DF7B-EF12-B6E5-8E0EDAAAE87F}"/>
              </a:ext>
            </a:extLst>
          </p:cNvPr>
          <p:cNvSpPr>
            <a:spLocks noGrp="1" noChangeArrowheads="1"/>
          </p:cNvSpPr>
          <p:nvPr>
            <p:ph type="title"/>
          </p:nvPr>
        </p:nvSpPr>
        <p:spPr/>
        <p:txBody>
          <a:bodyPr/>
          <a:lstStyle/>
          <a:p>
            <a:r>
              <a:rPr lang="en-US" altLang="en-US"/>
              <a:t>Properties of the Jacobian - </a:t>
            </a:r>
            <a:br>
              <a:rPr lang="en-US" altLang="en-US"/>
            </a:br>
            <a:r>
              <a:rPr lang="en-US" altLang="en-US"/>
              <a:t>Velocity Mapping and Singularities</a:t>
            </a:r>
          </a:p>
        </p:txBody>
      </p:sp>
      <p:sp>
        <p:nvSpPr>
          <p:cNvPr id="137219" name="Rectangle 3">
            <a:extLst>
              <a:ext uri="{FF2B5EF4-FFF2-40B4-BE49-F238E27FC236}">
                <a16:creationId xmlns:a16="http://schemas.microsoft.com/office/drawing/2014/main" id="{BE828F60-F6DF-09CF-A714-D70C59BABF32}"/>
              </a:ext>
            </a:extLst>
          </p:cNvPr>
          <p:cNvSpPr>
            <a:spLocks noGrp="1" noChangeArrowheads="1"/>
          </p:cNvSpPr>
          <p:nvPr>
            <p:ph type="body" idx="1"/>
          </p:nvPr>
        </p:nvSpPr>
        <p:spPr/>
        <p:txBody>
          <a:bodyPr/>
          <a:lstStyle/>
          <a:p>
            <a:r>
              <a:rPr lang="en-US" altLang="en-US"/>
              <a:t>We have shown the relationship between joint space velocity and end effector velocity, given by</a:t>
            </a:r>
          </a:p>
          <a:p>
            <a:endParaRPr lang="en-US" altLang="en-US"/>
          </a:p>
          <a:p>
            <a:endParaRPr lang="en-US" altLang="en-US"/>
          </a:p>
          <a:p>
            <a:endParaRPr lang="en-US" altLang="en-US"/>
          </a:p>
          <a:p>
            <a:endParaRPr lang="en-US" altLang="en-US"/>
          </a:p>
          <a:p>
            <a:r>
              <a:rPr lang="en-US" altLang="en-US"/>
              <a:t>It is interesting to determine the inverse of this relationship, namely</a:t>
            </a:r>
          </a:p>
          <a:p>
            <a:endParaRPr lang="en-US" altLang="en-US"/>
          </a:p>
        </p:txBody>
      </p:sp>
      <mc:AlternateContent xmlns:mc="http://schemas.openxmlformats.org/markup-compatibility/2006" xmlns:a14="http://schemas.microsoft.com/office/drawing/2010/main">
        <mc:Choice Requires="a14">
          <p:sp>
            <p:nvSpPr>
              <p:cNvPr id="137220" name="Object 4">
                <a:extLst>
                  <a:ext uri="{FF2B5EF4-FFF2-40B4-BE49-F238E27FC236}">
                    <a16:creationId xmlns:a16="http://schemas.microsoft.com/office/drawing/2014/main" id="{BDC7DD29-161E-1319-4882-A73C36D3FCC4}"/>
                  </a:ext>
                </a:extLst>
              </p:cNvPr>
              <p:cNvSpPr txBox="1"/>
              <p:nvPr/>
            </p:nvSpPr>
            <p:spPr bwMode="auto">
              <a:xfrm>
                <a:off x="5673725" y="2270125"/>
                <a:ext cx="1780964" cy="92729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oMath>
                  </m:oMathPara>
                </a14:m>
                <a:endParaRPr lang="en-US" sz="2000" dirty="0"/>
              </a:p>
            </p:txBody>
          </p:sp>
        </mc:Choice>
        <mc:Fallback xmlns="">
          <p:sp>
            <p:nvSpPr>
              <p:cNvPr id="137220" name="Object 4">
                <a:extLst>
                  <a:ext uri="{FF2B5EF4-FFF2-40B4-BE49-F238E27FC236}">
                    <a16:creationId xmlns:a16="http://schemas.microsoft.com/office/drawing/2014/main" id="{BDC7DD29-161E-1319-4882-A73C36D3FCC4}"/>
                  </a:ext>
                </a:extLst>
              </p:cNvPr>
              <p:cNvSpPr txBox="1">
                <a:spLocks noRot="1" noChangeAspect="1" noMove="1" noResize="1" noEditPoints="1" noAdjustHandles="1" noChangeArrowheads="1" noChangeShapeType="1" noTextEdit="1"/>
              </p:cNvSpPr>
              <p:nvPr/>
            </p:nvSpPr>
            <p:spPr bwMode="auto">
              <a:xfrm>
                <a:off x="5673725" y="2270125"/>
                <a:ext cx="1780964" cy="92729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221" name="Object 5">
                <a:extLst>
                  <a:ext uri="{FF2B5EF4-FFF2-40B4-BE49-F238E27FC236}">
                    <a16:creationId xmlns:a16="http://schemas.microsoft.com/office/drawing/2014/main" id="{95E1E457-18F7-A018-1674-A276820D2CDD}"/>
                  </a:ext>
                </a:extLst>
              </p:cNvPr>
              <p:cNvSpPr txBox="1"/>
              <p:nvPr/>
            </p:nvSpPr>
            <p:spPr bwMode="auto">
              <a:xfrm>
                <a:off x="5741988" y="3754438"/>
                <a:ext cx="2095726" cy="92729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ba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𝐽</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−1</m:t>
                          </m:r>
                        </m:sup>
                      </m:sSup>
                      <m:bar>
                        <m:barPr>
                          <m:ctrlPr>
                            <a:rPr lang="en-US" sz="2000" i="1">
                              <a:solidFill>
                                <a:srgbClr val="000000"/>
                              </a:solidFill>
                              <a:latin typeface="Cambria Math" panose="02040503050406030204" pitchFamily="18" charset="0"/>
                            </a:rPr>
                          </m:ctrlPr>
                        </m:bar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𝑥</m:t>
                              </m:r>
                            </m:e>
                          </m:acc>
                        </m:e>
                      </m:bar>
                    </m:oMath>
                  </m:oMathPara>
                </a14:m>
                <a:endParaRPr lang="en-US" sz="2000"/>
              </a:p>
            </p:txBody>
          </p:sp>
        </mc:Choice>
        <mc:Fallback xmlns="">
          <p:sp>
            <p:nvSpPr>
              <p:cNvPr id="137221" name="Object 5">
                <a:extLst>
                  <a:ext uri="{FF2B5EF4-FFF2-40B4-BE49-F238E27FC236}">
                    <a16:creationId xmlns:a16="http://schemas.microsoft.com/office/drawing/2014/main" id="{95E1E457-18F7-A018-1674-A276820D2CDD}"/>
                  </a:ext>
                </a:extLst>
              </p:cNvPr>
              <p:cNvSpPr txBox="1">
                <a:spLocks noRot="1" noChangeAspect="1" noMove="1" noResize="1" noEditPoints="1" noAdjustHandles="1" noChangeArrowheads="1" noChangeShapeType="1" noTextEdit="1"/>
              </p:cNvSpPr>
              <p:nvPr/>
            </p:nvSpPr>
            <p:spPr bwMode="auto">
              <a:xfrm>
                <a:off x="5741988" y="3754438"/>
                <a:ext cx="2095726" cy="927290"/>
              </a:xfrm>
              <a:prstGeom prst="rect">
                <a:avLst/>
              </a:prstGeom>
              <a:blipFill>
                <a:blip r:embed="rId4"/>
                <a:stretch>
                  <a:fillRect/>
                </a:stretch>
              </a:blipFill>
              <a:ln>
                <a:noFill/>
              </a:ln>
              <a:effectLst/>
            </p:spPr>
            <p:txBody>
              <a:bodyPr/>
              <a:lstStyle/>
              <a:p>
                <a:r>
                  <a:rPr lang="en-US">
                    <a:noFill/>
                  </a:rPr>
                  <a:t> </a:t>
                </a:r>
              </a:p>
            </p:txBody>
          </p:sp>
        </mc:Fallback>
      </mc:AlternateContent>
      <p:sp>
        <p:nvSpPr>
          <p:cNvPr id="8" name="Footer Placeholder 2">
            <a:extLst>
              <a:ext uri="{FF2B5EF4-FFF2-40B4-BE49-F238E27FC236}">
                <a16:creationId xmlns:a16="http://schemas.microsoft.com/office/drawing/2014/main" id="{92280CEA-3DF5-3C4E-2402-F377F364C382}"/>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37223" name="Picture 2" descr="http://brand.ucla.edu/wp-content/uploads/2013/08/ucla-logotype-main-11.jpg">
            <a:extLst>
              <a:ext uri="{FF2B5EF4-FFF2-40B4-BE49-F238E27FC236}">
                <a16:creationId xmlns:a16="http://schemas.microsoft.com/office/drawing/2014/main" id="{CE3A7D9D-8909-9983-ED4E-D96453C7C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A35EC0C1-767A-8D3B-3DD1-17D9F1839DAD}"/>
              </a:ext>
            </a:extLst>
          </p:cNvPr>
          <p:cNvSpPr>
            <a:spLocks noGrp="1" noChangeArrowheads="1"/>
          </p:cNvSpPr>
          <p:nvPr>
            <p:ph type="title"/>
          </p:nvPr>
        </p:nvSpPr>
        <p:spPr/>
        <p:txBody>
          <a:bodyPr/>
          <a:lstStyle/>
          <a:p>
            <a:r>
              <a:rPr lang="en-US" altLang="en-US"/>
              <a:t>Properties of the Jacobian - </a:t>
            </a:r>
            <a:br>
              <a:rPr lang="en-US" altLang="en-US"/>
            </a:br>
            <a:r>
              <a:rPr lang="en-US" altLang="en-US"/>
              <a:t>Velocity Mapping and Singularities</a:t>
            </a:r>
          </a:p>
        </p:txBody>
      </p:sp>
      <p:sp>
        <p:nvSpPr>
          <p:cNvPr id="139267" name="Rectangle 3">
            <a:extLst>
              <a:ext uri="{FF2B5EF4-FFF2-40B4-BE49-F238E27FC236}">
                <a16:creationId xmlns:a16="http://schemas.microsoft.com/office/drawing/2014/main" id="{19BB9576-695D-39DC-7158-5C02ABFCEFF4}"/>
              </a:ext>
            </a:extLst>
          </p:cNvPr>
          <p:cNvSpPr>
            <a:spLocks noGrp="1" noChangeArrowheads="1"/>
          </p:cNvSpPr>
          <p:nvPr>
            <p:ph type="body" idx="1"/>
          </p:nvPr>
        </p:nvSpPr>
        <p:spPr/>
        <p:txBody>
          <a:bodyPr/>
          <a:lstStyle/>
          <a:p>
            <a:r>
              <a:rPr lang="en-US" altLang="en-US"/>
              <a:t>Consider the square 6x6 case for            .  </a:t>
            </a:r>
          </a:p>
          <a:p>
            <a:endParaRPr lang="en-US" altLang="en-US"/>
          </a:p>
          <a:p>
            <a:endParaRPr lang="en-US" altLang="en-US" b="1" i="1">
              <a:solidFill>
                <a:srgbClr val="FF3300"/>
              </a:solidFill>
            </a:endParaRPr>
          </a:p>
          <a:p>
            <a:r>
              <a:rPr lang="en-US" altLang="en-US"/>
              <a:t>If rank  &lt; 6  (                           )    , then there is no solution to the inverse equation (see Brief Linear Algebra Review - 1,7).  </a:t>
            </a:r>
          </a:p>
          <a:p>
            <a:endParaRPr lang="en-US" altLang="en-US"/>
          </a:p>
          <a:p>
            <a:endParaRPr lang="en-US" altLang="en-US"/>
          </a:p>
          <a:p>
            <a:endParaRPr lang="en-US" altLang="en-US"/>
          </a:p>
          <a:p>
            <a:endParaRPr lang="en-US" altLang="en-US"/>
          </a:p>
          <a:p>
            <a:endParaRPr lang="en-US" altLang="en-US"/>
          </a:p>
          <a:p>
            <a:r>
              <a:rPr lang="en-US" altLang="en-US"/>
              <a:t>However, if the rank = 5, then there is at least one non-trivial solution to the forward equation (see Brief Linear Algebra Review - 7). That is, for</a:t>
            </a:r>
          </a:p>
          <a:p>
            <a:endParaRPr lang="en-US" altLang="en-US"/>
          </a:p>
        </p:txBody>
      </p:sp>
      <mc:AlternateContent xmlns:mc="http://schemas.openxmlformats.org/markup-compatibility/2006" xmlns:a14="http://schemas.microsoft.com/office/drawing/2010/main">
        <mc:Choice Requires="a14">
          <p:sp>
            <p:nvSpPr>
              <p:cNvPr id="139268" name="Object 4">
                <a:extLst>
                  <a:ext uri="{FF2B5EF4-FFF2-40B4-BE49-F238E27FC236}">
                    <a16:creationId xmlns:a16="http://schemas.microsoft.com/office/drawing/2014/main" id="{C54C7BB9-EEDB-E214-C58A-E35FE47547F4}"/>
                  </a:ext>
                </a:extLst>
              </p:cNvPr>
              <p:cNvSpPr txBox="1"/>
              <p:nvPr/>
            </p:nvSpPr>
            <p:spPr bwMode="auto">
              <a:xfrm>
                <a:off x="5240338" y="3246438"/>
                <a:ext cx="1587500" cy="347662"/>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𝑅𝑎𝑛𝑘</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d>
                      <m:r>
                        <a:rPr lang="en-US" i="1">
                          <a:solidFill>
                            <a:srgbClr val="000000"/>
                          </a:solidFill>
                          <a:latin typeface="Cambria Math" panose="02040503050406030204" pitchFamily="18" charset="0"/>
                        </a:rPr>
                        <m:t>&lt;6</m:t>
                      </m:r>
                    </m:oMath>
                  </m:oMathPara>
                </a14:m>
                <a:endParaRPr lang="en-US"/>
              </a:p>
            </p:txBody>
          </p:sp>
        </mc:Choice>
        <mc:Fallback xmlns="">
          <p:sp>
            <p:nvSpPr>
              <p:cNvPr id="139268" name="Object 4">
                <a:extLst>
                  <a:ext uri="{FF2B5EF4-FFF2-40B4-BE49-F238E27FC236}">
                    <a16:creationId xmlns:a16="http://schemas.microsoft.com/office/drawing/2014/main" id="{C54C7BB9-EEDB-E214-C58A-E35FE47547F4}"/>
                  </a:ext>
                </a:extLst>
              </p:cNvPr>
              <p:cNvSpPr txBox="1">
                <a:spLocks noRot="1" noChangeAspect="1" noMove="1" noResize="1" noEditPoints="1" noAdjustHandles="1" noChangeArrowheads="1" noChangeShapeType="1" noTextEdit="1"/>
              </p:cNvSpPr>
              <p:nvPr/>
            </p:nvSpPr>
            <p:spPr bwMode="auto">
              <a:xfrm>
                <a:off x="5240338" y="3246438"/>
                <a:ext cx="1587500" cy="34766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269" name="Object 5">
                <a:extLst>
                  <a:ext uri="{FF2B5EF4-FFF2-40B4-BE49-F238E27FC236}">
                    <a16:creationId xmlns:a16="http://schemas.microsoft.com/office/drawing/2014/main" id="{A8375B82-0795-DB20-9016-F35B2A665B1C}"/>
                  </a:ext>
                </a:extLst>
              </p:cNvPr>
              <p:cNvSpPr txBox="1"/>
              <p:nvPr/>
            </p:nvSpPr>
            <p:spPr bwMode="auto">
              <a:xfrm>
                <a:off x="4437063" y="1409700"/>
                <a:ext cx="534987" cy="34766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oMath>
                  </m:oMathPara>
                </a14:m>
                <a:endParaRPr lang="en-US"/>
              </a:p>
            </p:txBody>
          </p:sp>
        </mc:Choice>
        <mc:Fallback xmlns="">
          <p:sp>
            <p:nvSpPr>
              <p:cNvPr id="139269" name="Object 5">
                <a:extLst>
                  <a:ext uri="{FF2B5EF4-FFF2-40B4-BE49-F238E27FC236}">
                    <a16:creationId xmlns:a16="http://schemas.microsoft.com/office/drawing/2014/main" id="{A8375B82-0795-DB20-9016-F35B2A665B1C}"/>
                  </a:ext>
                </a:extLst>
              </p:cNvPr>
              <p:cNvSpPr txBox="1">
                <a:spLocks noRot="1" noChangeAspect="1" noMove="1" noResize="1" noEditPoints="1" noAdjustHandles="1" noChangeArrowheads="1" noChangeShapeType="1" noTextEdit="1"/>
              </p:cNvSpPr>
              <p:nvPr/>
            </p:nvSpPr>
            <p:spPr bwMode="auto">
              <a:xfrm>
                <a:off x="4437063" y="1409700"/>
                <a:ext cx="534987" cy="34766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270" name="Object 6">
                <a:extLst>
                  <a:ext uri="{FF2B5EF4-FFF2-40B4-BE49-F238E27FC236}">
                    <a16:creationId xmlns:a16="http://schemas.microsoft.com/office/drawing/2014/main" id="{EF827304-3EFE-95C5-0F5B-A707B291FF0F}"/>
                  </a:ext>
                </a:extLst>
              </p:cNvPr>
              <p:cNvSpPr txBox="1"/>
              <p:nvPr/>
            </p:nvSpPr>
            <p:spPr bwMode="auto">
              <a:xfrm>
                <a:off x="2597150" y="2281238"/>
                <a:ext cx="1404938" cy="34290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𝐷𝑒𝑡</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d>
                      <m:r>
                        <a:rPr lang="en-US" i="1">
                          <a:solidFill>
                            <a:srgbClr val="000000"/>
                          </a:solidFill>
                          <a:latin typeface="Cambria Math" panose="02040503050406030204" pitchFamily="18" charset="0"/>
                        </a:rPr>
                        <m:t>=0</m:t>
                      </m:r>
                    </m:oMath>
                  </m:oMathPara>
                </a14:m>
                <a:endParaRPr lang="en-US"/>
              </a:p>
            </p:txBody>
          </p:sp>
        </mc:Choice>
        <mc:Fallback xmlns="">
          <p:sp>
            <p:nvSpPr>
              <p:cNvPr id="139270" name="Object 6">
                <a:extLst>
                  <a:ext uri="{FF2B5EF4-FFF2-40B4-BE49-F238E27FC236}">
                    <a16:creationId xmlns:a16="http://schemas.microsoft.com/office/drawing/2014/main" id="{EF827304-3EFE-95C5-0F5B-A707B291FF0F}"/>
                  </a:ext>
                </a:extLst>
              </p:cNvPr>
              <p:cNvSpPr txBox="1">
                <a:spLocks noRot="1" noChangeAspect="1" noMove="1" noResize="1" noEditPoints="1" noAdjustHandles="1" noChangeArrowheads="1" noChangeShapeType="1" noTextEdit="1"/>
              </p:cNvSpPr>
              <p:nvPr/>
            </p:nvSpPr>
            <p:spPr bwMode="auto">
              <a:xfrm>
                <a:off x="2597150" y="2281238"/>
                <a:ext cx="1404938" cy="3429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271" name="Object 7">
                <a:extLst>
                  <a:ext uri="{FF2B5EF4-FFF2-40B4-BE49-F238E27FC236}">
                    <a16:creationId xmlns:a16="http://schemas.microsoft.com/office/drawing/2014/main" id="{6348E059-BFC3-572E-B7C5-2059A9FEA64C}"/>
                  </a:ext>
                </a:extLst>
              </p:cNvPr>
              <p:cNvSpPr txBox="1"/>
              <p:nvPr/>
            </p:nvSpPr>
            <p:spPr bwMode="auto">
              <a:xfrm>
                <a:off x="5375275" y="3671888"/>
                <a:ext cx="1236663" cy="388937"/>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sup>
                          <m:r>
                            <a:rPr lang="en-US" i="1">
                              <a:solidFill>
                                <a:srgbClr val="000000"/>
                              </a:solidFill>
                              <a:latin typeface="Cambria Math" panose="02040503050406030204" pitchFamily="18" charset="0"/>
                            </a:rPr>
                            <m:t>−1</m:t>
                          </m:r>
                        </m:sup>
                      </m:sSup>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m:oMathPara>
                </a14:m>
                <a:endParaRPr lang="en-US"/>
              </a:p>
            </p:txBody>
          </p:sp>
        </mc:Choice>
        <mc:Fallback xmlns="">
          <p:sp>
            <p:nvSpPr>
              <p:cNvPr id="139271" name="Object 7">
                <a:extLst>
                  <a:ext uri="{FF2B5EF4-FFF2-40B4-BE49-F238E27FC236}">
                    <a16:creationId xmlns:a16="http://schemas.microsoft.com/office/drawing/2014/main" id="{6348E059-BFC3-572E-B7C5-2059A9FEA64C}"/>
                  </a:ext>
                </a:extLst>
              </p:cNvPr>
              <p:cNvSpPr txBox="1">
                <a:spLocks noRot="1" noChangeAspect="1" noMove="1" noResize="1" noEditPoints="1" noAdjustHandles="1" noChangeArrowheads="1" noChangeShapeType="1" noTextEdit="1"/>
              </p:cNvSpPr>
              <p:nvPr/>
            </p:nvSpPr>
            <p:spPr bwMode="auto">
              <a:xfrm>
                <a:off x="5375275" y="3671888"/>
                <a:ext cx="1236663" cy="388937"/>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272" name="Object 8">
                <a:extLst>
                  <a:ext uri="{FF2B5EF4-FFF2-40B4-BE49-F238E27FC236}">
                    <a16:creationId xmlns:a16="http://schemas.microsoft.com/office/drawing/2014/main" id="{6900194D-D709-3AC8-438D-D038AF0CF793}"/>
                  </a:ext>
                </a:extLst>
              </p:cNvPr>
              <p:cNvSpPr txBox="1"/>
              <p:nvPr/>
            </p:nvSpPr>
            <p:spPr bwMode="auto">
              <a:xfrm>
                <a:off x="5329238" y="5157788"/>
                <a:ext cx="1422400" cy="38893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r>
                        <a:rPr lang="en-US" i="1">
                          <a:solidFill>
                            <a:srgbClr val="000000"/>
                          </a:solidFill>
                          <a:latin typeface="Cambria Math" panose="02040503050406030204" pitchFamily="18" charset="0"/>
                        </a:rPr>
                        <m:t>=0</m:t>
                      </m:r>
                    </m:oMath>
                  </m:oMathPara>
                </a14:m>
                <a:endParaRPr lang="en-US"/>
              </a:p>
            </p:txBody>
          </p:sp>
        </mc:Choice>
        <mc:Fallback xmlns="">
          <p:sp>
            <p:nvSpPr>
              <p:cNvPr id="139272" name="Object 8">
                <a:extLst>
                  <a:ext uri="{FF2B5EF4-FFF2-40B4-BE49-F238E27FC236}">
                    <a16:creationId xmlns:a16="http://schemas.microsoft.com/office/drawing/2014/main" id="{6900194D-D709-3AC8-438D-D038AF0CF793}"/>
                  </a:ext>
                </a:extLst>
              </p:cNvPr>
              <p:cNvSpPr txBox="1">
                <a:spLocks noRot="1" noChangeAspect="1" noMove="1" noResize="1" noEditPoints="1" noAdjustHandles="1" noChangeArrowheads="1" noChangeShapeType="1" noTextEdit="1"/>
              </p:cNvSpPr>
              <p:nvPr/>
            </p:nvSpPr>
            <p:spPr bwMode="auto">
              <a:xfrm>
                <a:off x="5329238" y="5157788"/>
                <a:ext cx="1422400" cy="388937"/>
              </a:xfrm>
              <a:prstGeom prst="rect">
                <a:avLst/>
              </a:prstGeom>
              <a:blipFill>
                <a:blip r:embed="rId7"/>
                <a:stretch>
                  <a:fillRect/>
                </a:stretch>
              </a:blipFill>
              <a:ln>
                <a:noFill/>
              </a:ln>
              <a:effectLst/>
            </p:spPr>
            <p:txBody>
              <a:bodyPr/>
              <a:lstStyle/>
              <a:p>
                <a:r>
                  <a:rPr lang="en-US">
                    <a:noFill/>
                  </a:rPr>
                  <a:t> </a:t>
                </a:r>
              </a:p>
            </p:txBody>
          </p:sp>
        </mc:Fallback>
      </mc:AlternateContent>
      <p:sp>
        <p:nvSpPr>
          <p:cNvPr id="11" name="Footer Placeholder 2">
            <a:extLst>
              <a:ext uri="{FF2B5EF4-FFF2-40B4-BE49-F238E27FC236}">
                <a16:creationId xmlns:a16="http://schemas.microsoft.com/office/drawing/2014/main" id="{2DE045B7-2E36-CCFD-F0D7-F2FF97A5F53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39274" name="Picture 2" descr="http://brand.ucla.edu/wp-content/uploads/2013/08/ucla-logotype-main-11.jpg">
            <a:extLst>
              <a:ext uri="{FF2B5EF4-FFF2-40B4-BE49-F238E27FC236}">
                <a16:creationId xmlns:a16="http://schemas.microsoft.com/office/drawing/2014/main" id="{1CE2DAF2-7055-8A0B-CB26-DA946528A8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620492C9-8649-0EB8-2E40-57E600E2468F}"/>
              </a:ext>
            </a:extLst>
          </p:cNvPr>
          <p:cNvSpPr>
            <a:spLocks noGrp="1" noChangeArrowheads="1"/>
          </p:cNvSpPr>
          <p:nvPr>
            <p:ph type="title"/>
          </p:nvPr>
        </p:nvSpPr>
        <p:spPr/>
        <p:txBody>
          <a:bodyPr/>
          <a:lstStyle/>
          <a:p>
            <a:r>
              <a:rPr lang="en-US" altLang="en-US"/>
              <a:t>Properties of the Jacobian - </a:t>
            </a:r>
            <a:br>
              <a:rPr lang="en-US" altLang="en-US"/>
            </a:br>
            <a:r>
              <a:rPr lang="en-US" altLang="en-US"/>
              <a:t>Velocity Mapping and Singularities</a:t>
            </a:r>
          </a:p>
        </p:txBody>
      </p:sp>
      <p:sp>
        <p:nvSpPr>
          <p:cNvPr id="141315" name="Rectangle 3">
            <a:extLst>
              <a:ext uri="{FF2B5EF4-FFF2-40B4-BE49-F238E27FC236}">
                <a16:creationId xmlns:a16="http://schemas.microsoft.com/office/drawing/2014/main" id="{C3DCC1C0-7E51-B538-547F-2BE481701617}"/>
              </a:ext>
            </a:extLst>
          </p:cNvPr>
          <p:cNvSpPr>
            <a:spLocks noGrp="1" noChangeArrowheads="1"/>
          </p:cNvSpPr>
          <p:nvPr>
            <p:ph type="body" idx="1"/>
          </p:nvPr>
        </p:nvSpPr>
        <p:spPr/>
        <p:txBody>
          <a:bodyPr/>
          <a:lstStyle/>
          <a:p>
            <a:r>
              <a:rPr lang="en-US" altLang="en-US"/>
              <a:t>The solution is a direction          in the in joint velocity space for which joint motion produces no end effector motion.</a:t>
            </a:r>
            <a:r>
              <a:rPr lang="en-US" altLang="en-US" noProof="1"/>
              <a:t> </a:t>
            </a:r>
          </a:p>
          <a:p>
            <a:endParaRPr lang="en-US" altLang="en-US" noProof="1"/>
          </a:p>
          <a:p>
            <a:r>
              <a:rPr lang="en-US" altLang="en-US"/>
              <a:t>We call any joint configuration               for which</a:t>
            </a:r>
          </a:p>
          <a:p>
            <a:pPr>
              <a:buFontTx/>
              <a:buNone/>
            </a:pPr>
            <a:r>
              <a:rPr lang="en-US" altLang="en-US"/>
              <a:t>      </a:t>
            </a:r>
          </a:p>
          <a:p>
            <a:pPr>
              <a:buFontTx/>
              <a:buNone/>
            </a:pPr>
            <a:endParaRPr lang="en-US" altLang="en-US"/>
          </a:p>
          <a:p>
            <a:pPr>
              <a:buFontTx/>
              <a:buNone/>
            </a:pPr>
            <a:r>
              <a:rPr lang="en-US" altLang="en-US"/>
              <a:t>      a </a:t>
            </a:r>
            <a:r>
              <a:rPr lang="en-US" altLang="en-US" b="1" i="1"/>
              <a:t>singular configuration</a:t>
            </a:r>
            <a:r>
              <a:rPr lang="en-US" altLang="en-US"/>
              <a:t>.</a:t>
            </a:r>
          </a:p>
          <a:p>
            <a:endParaRPr lang="en-US" altLang="en-US"/>
          </a:p>
        </p:txBody>
      </p:sp>
      <mc:AlternateContent xmlns:mc="http://schemas.openxmlformats.org/markup-compatibility/2006" xmlns:a14="http://schemas.microsoft.com/office/drawing/2010/main">
        <mc:Choice Requires="a14">
          <p:sp>
            <p:nvSpPr>
              <p:cNvPr id="141316" name="Object 4">
                <a:extLst>
                  <a:ext uri="{FF2B5EF4-FFF2-40B4-BE49-F238E27FC236}">
                    <a16:creationId xmlns:a16="http://schemas.microsoft.com/office/drawing/2014/main" id="{ED58B01F-B9DB-11D9-EA0C-9E57A977A910}"/>
                  </a:ext>
                </a:extLst>
              </p:cNvPr>
              <p:cNvSpPr txBox="1"/>
              <p:nvPr/>
            </p:nvSpPr>
            <p:spPr bwMode="auto">
              <a:xfrm>
                <a:off x="3779838" y="1371600"/>
                <a:ext cx="371475" cy="34766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oMath>
                  </m:oMathPara>
                </a14:m>
                <a:endParaRPr lang="en-US"/>
              </a:p>
            </p:txBody>
          </p:sp>
        </mc:Choice>
        <mc:Fallback xmlns="">
          <p:sp>
            <p:nvSpPr>
              <p:cNvPr id="141316" name="Object 4">
                <a:extLst>
                  <a:ext uri="{FF2B5EF4-FFF2-40B4-BE49-F238E27FC236}">
                    <a16:creationId xmlns:a16="http://schemas.microsoft.com/office/drawing/2014/main" id="{ED58B01F-B9DB-11D9-EA0C-9E57A977A910}"/>
                  </a:ext>
                </a:extLst>
              </p:cNvPr>
              <p:cNvSpPr txBox="1">
                <a:spLocks noRot="1" noChangeAspect="1" noMove="1" noResize="1" noEditPoints="1" noAdjustHandles="1" noChangeArrowheads="1" noChangeShapeType="1" noTextEdit="1"/>
              </p:cNvSpPr>
              <p:nvPr/>
            </p:nvSpPr>
            <p:spPr bwMode="auto">
              <a:xfrm>
                <a:off x="3779838" y="1371600"/>
                <a:ext cx="371475" cy="347663"/>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317" name="Object 5">
                <a:extLst>
                  <a:ext uri="{FF2B5EF4-FFF2-40B4-BE49-F238E27FC236}">
                    <a16:creationId xmlns:a16="http://schemas.microsoft.com/office/drawing/2014/main" id="{3DE8E26A-BC9F-A94A-744A-D95DA623A586}"/>
                  </a:ext>
                </a:extLst>
              </p:cNvPr>
              <p:cNvSpPr txBox="1"/>
              <p:nvPr/>
            </p:nvSpPr>
            <p:spPr bwMode="auto">
              <a:xfrm>
                <a:off x="5461000" y="2811463"/>
                <a:ext cx="1587500" cy="347662"/>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𝑅𝑎𝑛𝑘</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d>
                      <m:r>
                        <a:rPr lang="en-US" i="1">
                          <a:solidFill>
                            <a:srgbClr val="000000"/>
                          </a:solidFill>
                          <a:latin typeface="Cambria Math" panose="02040503050406030204" pitchFamily="18" charset="0"/>
                        </a:rPr>
                        <m:t>&lt;6</m:t>
                      </m:r>
                    </m:oMath>
                  </m:oMathPara>
                </a14:m>
                <a:endParaRPr lang="en-US"/>
              </a:p>
            </p:txBody>
          </p:sp>
        </mc:Choice>
        <mc:Fallback xmlns="">
          <p:sp>
            <p:nvSpPr>
              <p:cNvPr id="141317" name="Object 5">
                <a:extLst>
                  <a:ext uri="{FF2B5EF4-FFF2-40B4-BE49-F238E27FC236}">
                    <a16:creationId xmlns:a16="http://schemas.microsoft.com/office/drawing/2014/main" id="{3DE8E26A-BC9F-A94A-744A-D95DA623A586}"/>
                  </a:ext>
                </a:extLst>
              </p:cNvPr>
              <p:cNvSpPr txBox="1">
                <a:spLocks noRot="1" noChangeAspect="1" noMove="1" noResize="1" noEditPoints="1" noAdjustHandles="1" noChangeArrowheads="1" noChangeShapeType="1" noTextEdit="1"/>
              </p:cNvSpPr>
              <p:nvPr/>
            </p:nvSpPr>
            <p:spPr bwMode="auto">
              <a:xfrm>
                <a:off x="5461000" y="2811463"/>
                <a:ext cx="1587500" cy="347662"/>
              </a:xfrm>
              <a:prstGeom prst="rect">
                <a:avLst/>
              </a:prstGeom>
              <a:blipFill>
                <a:blip r:embed="rId4"/>
                <a:stretch>
                  <a:fillRect/>
                </a:stretch>
              </a:blipFill>
              <a:ln>
                <a:noFill/>
              </a:ln>
              <a:effectLst/>
            </p:spPr>
            <p:txBody>
              <a:bodyPr/>
              <a:lstStyle/>
              <a:p>
                <a:r>
                  <a:rPr lang="en-US">
                    <a:noFill/>
                  </a:rPr>
                  <a:t> </a:t>
                </a:r>
              </a:p>
            </p:txBody>
          </p:sp>
        </mc:Fallback>
      </mc:AlternateContent>
      <p:grpSp>
        <p:nvGrpSpPr>
          <p:cNvPr id="141318" name="Group 6">
            <a:extLst>
              <a:ext uri="{FF2B5EF4-FFF2-40B4-BE49-F238E27FC236}">
                <a16:creationId xmlns:a16="http://schemas.microsoft.com/office/drawing/2014/main" id="{204394A0-0DA7-7B00-DA8B-FFBDD0B98FBF}"/>
              </a:ext>
            </a:extLst>
          </p:cNvPr>
          <p:cNvGrpSpPr>
            <a:grpSpLocks/>
          </p:cNvGrpSpPr>
          <p:nvPr/>
        </p:nvGrpSpPr>
        <p:grpSpPr bwMode="auto">
          <a:xfrm>
            <a:off x="5461000" y="3592513"/>
            <a:ext cx="2066925" cy="2219325"/>
            <a:chOff x="3930" y="9645"/>
            <a:chExt cx="3255" cy="3495"/>
          </a:xfrm>
        </p:grpSpPr>
        <p:sp>
          <p:nvSpPr>
            <p:cNvPr id="141322" name="Oval 7">
              <a:extLst>
                <a:ext uri="{FF2B5EF4-FFF2-40B4-BE49-F238E27FC236}">
                  <a16:creationId xmlns:a16="http://schemas.microsoft.com/office/drawing/2014/main" id="{33787634-2C42-DCED-8C96-06C9C95922C2}"/>
                </a:ext>
              </a:extLst>
            </p:cNvPr>
            <p:cNvSpPr>
              <a:spLocks noChangeArrowheads="1"/>
            </p:cNvSpPr>
            <p:nvPr/>
          </p:nvSpPr>
          <p:spPr bwMode="auto">
            <a:xfrm>
              <a:off x="4785" y="11805"/>
              <a:ext cx="1425" cy="825"/>
            </a:xfrm>
            <a:prstGeom prst="ellipse">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1323" name="AutoShape 8">
              <a:extLst>
                <a:ext uri="{FF2B5EF4-FFF2-40B4-BE49-F238E27FC236}">
                  <a16:creationId xmlns:a16="http://schemas.microsoft.com/office/drawing/2014/main" id="{83F4F34D-3545-3AC7-39CD-4E9020E75A0B}"/>
                </a:ext>
              </a:extLst>
            </p:cNvPr>
            <p:cNvSpPr>
              <a:spLocks noChangeArrowheads="1"/>
            </p:cNvSpPr>
            <p:nvPr/>
          </p:nvSpPr>
          <p:spPr bwMode="auto">
            <a:xfrm>
              <a:off x="5280" y="11250"/>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1324" name="AutoShape 9">
              <a:extLst>
                <a:ext uri="{FF2B5EF4-FFF2-40B4-BE49-F238E27FC236}">
                  <a16:creationId xmlns:a16="http://schemas.microsoft.com/office/drawing/2014/main" id="{F3103459-7774-44C1-7784-7DA2006F7851}"/>
                </a:ext>
              </a:extLst>
            </p:cNvPr>
            <p:cNvSpPr>
              <a:spLocks noChangeArrowheads="1"/>
            </p:cNvSpPr>
            <p:nvPr/>
          </p:nvSpPr>
          <p:spPr bwMode="auto">
            <a:xfrm rot="6391939">
              <a:off x="5280" y="10740"/>
              <a:ext cx="465" cy="1035"/>
            </a:xfrm>
            <a:prstGeom prst="can">
              <a:avLst>
                <a:gd name="adj" fmla="val 55645"/>
              </a:avLst>
            </a:prstGeom>
            <a:solidFill>
              <a:srgbClr val="00CCFF">
                <a:alpha val="50195"/>
              </a:srgbClr>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1325" name="Line 10">
              <a:extLst>
                <a:ext uri="{FF2B5EF4-FFF2-40B4-BE49-F238E27FC236}">
                  <a16:creationId xmlns:a16="http://schemas.microsoft.com/office/drawing/2014/main" id="{1F1873B2-DD34-34F5-031F-FC16FA665B51}"/>
                </a:ext>
              </a:extLst>
            </p:cNvPr>
            <p:cNvSpPr>
              <a:spLocks noChangeShapeType="1"/>
            </p:cNvSpPr>
            <p:nvPr/>
          </p:nvSpPr>
          <p:spPr bwMode="auto">
            <a:xfrm>
              <a:off x="4320" y="10890"/>
              <a:ext cx="2865" cy="87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26" name="AutoShape 11">
              <a:extLst>
                <a:ext uri="{FF2B5EF4-FFF2-40B4-BE49-F238E27FC236}">
                  <a16:creationId xmlns:a16="http://schemas.microsoft.com/office/drawing/2014/main" id="{578ACD9B-76B2-C4AD-89B7-40951CA559E0}"/>
                </a:ext>
              </a:extLst>
            </p:cNvPr>
            <p:cNvSpPr>
              <a:spLocks noChangeArrowheads="1"/>
            </p:cNvSpPr>
            <p:nvPr/>
          </p:nvSpPr>
          <p:spPr bwMode="auto">
            <a:xfrm>
              <a:off x="5280" y="10215"/>
              <a:ext cx="465" cy="1035"/>
            </a:xfrm>
            <a:prstGeom prst="can">
              <a:avLst>
                <a:gd name="adj" fmla="val 55645"/>
              </a:avLst>
            </a:prstGeom>
            <a:solidFill>
              <a:srgbClr val="FFFFFF"/>
            </a:solidFill>
            <a:ln w="9525">
              <a:solidFill>
                <a:srgbClr val="00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41327" name="Line 12">
              <a:extLst>
                <a:ext uri="{FF2B5EF4-FFF2-40B4-BE49-F238E27FC236}">
                  <a16:creationId xmlns:a16="http://schemas.microsoft.com/office/drawing/2014/main" id="{5519152E-CE38-0056-2E94-0BC9DFA1812A}"/>
                </a:ext>
              </a:extLst>
            </p:cNvPr>
            <p:cNvSpPr>
              <a:spLocks noChangeShapeType="1"/>
            </p:cNvSpPr>
            <p:nvPr/>
          </p:nvSpPr>
          <p:spPr bwMode="auto">
            <a:xfrm>
              <a:off x="5520" y="9645"/>
              <a:ext cx="0" cy="3495"/>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28" name="Freeform 13">
              <a:extLst>
                <a:ext uri="{FF2B5EF4-FFF2-40B4-BE49-F238E27FC236}">
                  <a16:creationId xmlns:a16="http://schemas.microsoft.com/office/drawing/2014/main" id="{7E18E8D9-B506-7551-B16D-989579AB171F}"/>
                </a:ext>
              </a:extLst>
            </p:cNvPr>
            <p:cNvSpPr>
              <a:spLocks/>
            </p:cNvSpPr>
            <p:nvPr/>
          </p:nvSpPr>
          <p:spPr bwMode="auto">
            <a:xfrm>
              <a:off x="5985" y="10947"/>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329" name="Freeform 14">
              <a:extLst>
                <a:ext uri="{FF2B5EF4-FFF2-40B4-BE49-F238E27FC236}">
                  <a16:creationId xmlns:a16="http://schemas.microsoft.com/office/drawing/2014/main" id="{1927D976-72DB-F29F-EC43-C8F89A3744C8}"/>
                </a:ext>
              </a:extLst>
            </p:cNvPr>
            <p:cNvSpPr>
              <a:spLocks/>
            </p:cNvSpPr>
            <p:nvPr/>
          </p:nvSpPr>
          <p:spPr bwMode="auto">
            <a:xfrm flipH="1" flipV="1">
              <a:off x="3930" y="10617"/>
              <a:ext cx="957" cy="825"/>
            </a:xfrm>
            <a:custGeom>
              <a:avLst/>
              <a:gdLst>
                <a:gd name="T0" fmla="*/ 0 w 957"/>
                <a:gd name="T1" fmla="*/ 810 h 825"/>
                <a:gd name="T2" fmla="*/ 825 w 957"/>
                <a:gd name="T3" fmla="*/ 690 h 825"/>
                <a:gd name="T4" fmla="*/ 795 w 957"/>
                <a:gd name="T5" fmla="*/ 0 h 825"/>
                <a:gd name="T6" fmla="*/ 0 60000 65536"/>
                <a:gd name="T7" fmla="*/ 0 60000 65536"/>
                <a:gd name="T8" fmla="*/ 0 60000 65536"/>
                <a:gd name="T9" fmla="*/ 0 w 957"/>
                <a:gd name="T10" fmla="*/ 0 h 825"/>
                <a:gd name="T11" fmla="*/ 957 w 957"/>
                <a:gd name="T12" fmla="*/ 825 h 825"/>
              </a:gdLst>
              <a:ahLst/>
              <a:cxnLst>
                <a:cxn ang="T6">
                  <a:pos x="T0" y="T1"/>
                </a:cxn>
                <a:cxn ang="T7">
                  <a:pos x="T2" y="T3"/>
                </a:cxn>
                <a:cxn ang="T8">
                  <a:pos x="T4" y="T5"/>
                </a:cxn>
              </a:cxnLst>
              <a:rect l="T9" t="T10" r="T11" b="T12"/>
              <a:pathLst>
                <a:path w="957" h="825">
                  <a:moveTo>
                    <a:pt x="0" y="810"/>
                  </a:moveTo>
                  <a:cubicBezTo>
                    <a:pt x="346" y="817"/>
                    <a:pt x="693" y="825"/>
                    <a:pt x="825" y="690"/>
                  </a:cubicBezTo>
                  <a:cubicBezTo>
                    <a:pt x="957" y="555"/>
                    <a:pt x="800" y="115"/>
                    <a:pt x="795" y="0"/>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41319" name="Object 15">
                <a:extLst>
                  <a:ext uri="{FF2B5EF4-FFF2-40B4-BE49-F238E27FC236}">
                    <a16:creationId xmlns:a16="http://schemas.microsoft.com/office/drawing/2014/main" id="{08838CB6-6A37-DAC8-24A6-0D6E0F898462}"/>
                  </a:ext>
                </a:extLst>
              </p:cNvPr>
              <p:cNvSpPr txBox="1"/>
              <p:nvPr/>
            </p:nvSpPr>
            <p:spPr bwMode="auto">
              <a:xfrm>
                <a:off x="4151313" y="2193925"/>
                <a:ext cx="657225" cy="34766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𝑄</m:t>
                      </m:r>
                    </m:oMath>
                  </m:oMathPara>
                </a14:m>
                <a:endParaRPr lang="en-US"/>
              </a:p>
            </p:txBody>
          </p:sp>
        </mc:Choice>
        <mc:Fallback xmlns="">
          <p:sp>
            <p:nvSpPr>
              <p:cNvPr id="141319" name="Object 15">
                <a:extLst>
                  <a:ext uri="{FF2B5EF4-FFF2-40B4-BE49-F238E27FC236}">
                    <a16:creationId xmlns:a16="http://schemas.microsoft.com/office/drawing/2014/main" id="{08838CB6-6A37-DAC8-24A6-0D6E0F898462}"/>
                  </a:ext>
                </a:extLst>
              </p:cNvPr>
              <p:cNvSpPr txBox="1">
                <a:spLocks noRot="1" noChangeAspect="1" noMove="1" noResize="1" noEditPoints="1" noAdjustHandles="1" noChangeArrowheads="1" noChangeShapeType="1" noTextEdit="1"/>
              </p:cNvSpPr>
              <p:nvPr/>
            </p:nvSpPr>
            <p:spPr bwMode="auto">
              <a:xfrm>
                <a:off x="4151313" y="2193925"/>
                <a:ext cx="657225" cy="347663"/>
              </a:xfrm>
              <a:prstGeom prst="rect">
                <a:avLst/>
              </a:prstGeom>
              <a:blipFill>
                <a:blip r:embed="rId5"/>
                <a:stretch>
                  <a:fillRect/>
                </a:stretch>
              </a:blipFill>
              <a:ln>
                <a:noFill/>
              </a:ln>
              <a:effectLst/>
            </p:spPr>
            <p:txBody>
              <a:bodyPr/>
              <a:lstStyle/>
              <a:p>
                <a:r>
                  <a:rPr lang="en-US">
                    <a:noFill/>
                  </a:rPr>
                  <a:t> </a:t>
                </a:r>
              </a:p>
            </p:txBody>
          </p:sp>
        </mc:Fallback>
      </mc:AlternateContent>
      <p:sp>
        <p:nvSpPr>
          <p:cNvPr id="18" name="Footer Placeholder 2">
            <a:extLst>
              <a:ext uri="{FF2B5EF4-FFF2-40B4-BE49-F238E27FC236}">
                <a16:creationId xmlns:a16="http://schemas.microsoft.com/office/drawing/2014/main" id="{AD49E0C1-482A-4756-C4DA-E09A4D15AF47}"/>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1321" name="Picture 2" descr="http://brand.ucla.edu/wp-content/uploads/2013/08/ucla-logotype-main-11.jpg">
            <a:extLst>
              <a:ext uri="{FF2B5EF4-FFF2-40B4-BE49-F238E27FC236}">
                <a16:creationId xmlns:a16="http://schemas.microsoft.com/office/drawing/2014/main" id="{798A1065-F25F-3970-0E8E-3F11FDFF76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A6F891BE-7AAC-43ED-E7E2-ECAD3D387F80}"/>
              </a:ext>
            </a:extLst>
          </p:cNvPr>
          <p:cNvSpPr>
            <a:spLocks noGrp="1" noChangeArrowheads="1"/>
          </p:cNvSpPr>
          <p:nvPr>
            <p:ph type="title"/>
          </p:nvPr>
        </p:nvSpPr>
        <p:spPr/>
        <p:txBody>
          <a:bodyPr/>
          <a:lstStyle/>
          <a:p>
            <a:r>
              <a:rPr lang="en-US" altLang="en-US"/>
              <a:t>Properties of the Jacobian - </a:t>
            </a:r>
            <a:br>
              <a:rPr lang="en-US" altLang="en-US"/>
            </a:br>
            <a:r>
              <a:rPr lang="en-US" altLang="en-US"/>
              <a:t>Velocity Mapping and Singularities</a:t>
            </a:r>
          </a:p>
        </p:txBody>
      </p:sp>
      <p:sp>
        <p:nvSpPr>
          <p:cNvPr id="134147" name="Rectangle 3">
            <a:extLst>
              <a:ext uri="{FF2B5EF4-FFF2-40B4-BE49-F238E27FC236}">
                <a16:creationId xmlns:a16="http://schemas.microsoft.com/office/drawing/2014/main" id="{871B7DB9-E9B0-E17C-26C5-463913A25D6B}"/>
              </a:ext>
            </a:extLst>
          </p:cNvPr>
          <p:cNvSpPr>
            <a:spLocks noGrp="1" noChangeArrowheads="1"/>
          </p:cNvSpPr>
          <p:nvPr>
            <p:ph type="body" idx="1"/>
          </p:nvPr>
        </p:nvSpPr>
        <p:spPr/>
        <p:txBody>
          <a:bodyPr/>
          <a:lstStyle/>
          <a:p>
            <a:pPr marL="0" indent="0">
              <a:buFontTx/>
              <a:buNone/>
              <a:defRPr/>
            </a:pPr>
            <a:endParaRPr lang="en-US" altLang="en-US" dirty="0"/>
          </a:p>
          <a:p>
            <a:pPr>
              <a:defRPr/>
            </a:pPr>
            <a:r>
              <a:rPr lang="en-US" altLang="en-US" dirty="0"/>
              <a:t>For certain directions of end effector motion ,</a:t>
            </a:r>
          </a:p>
          <a:p>
            <a:pPr>
              <a:defRPr/>
            </a:pPr>
            <a:endParaRPr lang="en-US" altLang="en-US" dirty="0"/>
          </a:p>
          <a:p>
            <a:pPr>
              <a:defRPr/>
            </a:pPr>
            <a:endParaRPr lang="en-US" altLang="en-US" dirty="0"/>
          </a:p>
          <a:p>
            <a:pPr>
              <a:defRPr/>
            </a:pPr>
            <a:endParaRPr lang="en-US" altLang="en-US" dirty="0"/>
          </a:p>
          <a:p>
            <a:pPr>
              <a:buFontTx/>
              <a:buNone/>
              <a:defRPr/>
            </a:pPr>
            <a:r>
              <a:rPr lang="en-US" altLang="en-US" dirty="0"/>
              <a:t>        </a:t>
            </a:r>
          </a:p>
          <a:p>
            <a:pPr>
              <a:buFontTx/>
              <a:buNone/>
              <a:defRPr/>
            </a:pPr>
            <a:r>
              <a:rPr lang="en-US" altLang="en-US" dirty="0"/>
              <a:t>       where:</a:t>
            </a:r>
          </a:p>
          <a:p>
            <a:pPr lvl="1">
              <a:defRPr/>
            </a:pPr>
            <a:r>
              <a:rPr lang="en-US" altLang="en-US" dirty="0"/>
              <a:t>   are the eigenvalues of   </a:t>
            </a:r>
          </a:p>
          <a:p>
            <a:pPr lvl="1">
              <a:defRPr/>
            </a:pPr>
            <a:r>
              <a:rPr lang="en-US" altLang="en-US" dirty="0"/>
              <a:t>   are the eigenvectors of</a:t>
            </a:r>
          </a:p>
          <a:p>
            <a:pPr lvl="1">
              <a:defRPr/>
            </a:pPr>
            <a:endParaRPr lang="en-US" altLang="en-US" dirty="0"/>
          </a:p>
          <a:p>
            <a:pPr lvl="1">
              <a:defRPr/>
            </a:pPr>
            <a:endParaRPr lang="en-US" altLang="en-US" dirty="0"/>
          </a:p>
          <a:p>
            <a:pPr>
              <a:defRPr/>
            </a:pPr>
            <a:r>
              <a:rPr lang="en-US" altLang="en-US" dirty="0"/>
              <a:t>If             is fully ranked (see Brief Linear Algebra Review - 6/ ), we have      </a:t>
            </a:r>
          </a:p>
          <a:p>
            <a:pPr>
              <a:defRPr/>
            </a:pPr>
            <a:endParaRPr lang="en-US" altLang="en-US" dirty="0"/>
          </a:p>
        </p:txBody>
      </p:sp>
      <mc:AlternateContent xmlns:mc="http://schemas.openxmlformats.org/markup-compatibility/2006" xmlns:a14="http://schemas.microsoft.com/office/drawing/2010/main">
        <mc:Choice Requires="a14">
          <p:sp>
            <p:nvSpPr>
              <p:cNvPr id="143364" name="Object 4">
                <a:extLst>
                  <a:ext uri="{FF2B5EF4-FFF2-40B4-BE49-F238E27FC236}">
                    <a16:creationId xmlns:a16="http://schemas.microsoft.com/office/drawing/2014/main" id="{EBC22181-9BA2-97DA-0EB5-0EB78920181F}"/>
                  </a:ext>
                </a:extLst>
              </p:cNvPr>
              <p:cNvSpPr txBox="1"/>
              <p:nvPr/>
            </p:nvSpPr>
            <p:spPr bwMode="auto">
              <a:xfrm>
                <a:off x="5500688" y="2673350"/>
                <a:ext cx="2001837" cy="4064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𝑖</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sSub>
                        <m:sSubPr>
                          <m:ctrlPr>
                            <a:rPr lang="en-US" i="1">
                              <a:solidFill>
                                <a:srgbClr val="000000"/>
                              </a:solidFill>
                              <a:latin typeface="Cambria Math" panose="02040503050406030204" pitchFamily="18" charset="0"/>
                            </a:rPr>
                          </m:ctrlPr>
                        </m:sSub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𝜔</m:t>
                              </m:r>
                            </m:e>
                          </m:bar>
                        </m:e>
                        <m:sub>
                          <m:r>
                            <a:rPr lang="en-US" i="1">
                              <a:solidFill>
                                <a:srgbClr val="000000"/>
                              </a:solidFill>
                              <a:latin typeface="Cambria Math" panose="02040503050406030204" pitchFamily="18" charset="0"/>
                            </a:rPr>
                            <m:t>𝑖</m:t>
                          </m:r>
                        </m:sub>
                      </m:sSub>
                    </m:oMath>
                  </m:oMathPara>
                </a14:m>
                <a:endParaRPr lang="en-US"/>
              </a:p>
            </p:txBody>
          </p:sp>
        </mc:Choice>
        <mc:Fallback xmlns="">
          <p:sp>
            <p:nvSpPr>
              <p:cNvPr id="143364" name="Object 4">
                <a:extLst>
                  <a:ext uri="{FF2B5EF4-FFF2-40B4-BE49-F238E27FC236}">
                    <a16:creationId xmlns:a16="http://schemas.microsoft.com/office/drawing/2014/main" id="{EBC22181-9BA2-97DA-0EB5-0EB78920181F}"/>
                  </a:ext>
                </a:extLst>
              </p:cNvPr>
              <p:cNvSpPr txBox="1">
                <a:spLocks noRot="1" noChangeAspect="1" noMove="1" noResize="1" noEditPoints="1" noAdjustHandles="1" noChangeArrowheads="1" noChangeShapeType="1" noTextEdit="1"/>
              </p:cNvSpPr>
              <p:nvPr/>
            </p:nvSpPr>
            <p:spPr bwMode="auto">
              <a:xfrm>
                <a:off x="5500688" y="2673350"/>
                <a:ext cx="2001837" cy="40640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65" name="Object 5">
                <a:extLst>
                  <a:ext uri="{FF2B5EF4-FFF2-40B4-BE49-F238E27FC236}">
                    <a16:creationId xmlns:a16="http://schemas.microsoft.com/office/drawing/2014/main" id="{D865CCAA-3153-22DF-057B-CF0B92FFECEC}"/>
                  </a:ext>
                </a:extLst>
              </p:cNvPr>
              <p:cNvSpPr txBox="1"/>
              <p:nvPr/>
            </p:nvSpPr>
            <p:spPr bwMode="auto">
              <a:xfrm>
                <a:off x="5608638" y="1677988"/>
                <a:ext cx="241300" cy="34448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𝑖</m:t>
                      </m:r>
                    </m:oMath>
                  </m:oMathPara>
                </a14:m>
                <a:endParaRPr lang="en-US"/>
              </a:p>
            </p:txBody>
          </p:sp>
        </mc:Choice>
        <mc:Fallback xmlns="">
          <p:sp>
            <p:nvSpPr>
              <p:cNvPr id="143365" name="Object 5">
                <a:extLst>
                  <a:ext uri="{FF2B5EF4-FFF2-40B4-BE49-F238E27FC236}">
                    <a16:creationId xmlns:a16="http://schemas.microsoft.com/office/drawing/2014/main" id="{D865CCAA-3153-22DF-057B-CF0B92FFECEC}"/>
                  </a:ext>
                </a:extLst>
              </p:cNvPr>
              <p:cNvSpPr txBox="1">
                <a:spLocks noRot="1" noChangeAspect="1" noMove="1" noResize="1" noEditPoints="1" noAdjustHandles="1" noChangeArrowheads="1" noChangeShapeType="1" noTextEdit="1"/>
              </p:cNvSpPr>
              <p:nvPr/>
            </p:nvSpPr>
            <p:spPr bwMode="auto">
              <a:xfrm>
                <a:off x="5608638" y="1677988"/>
                <a:ext cx="241300" cy="344487"/>
              </a:xfrm>
              <a:prstGeom prst="rect">
                <a:avLst/>
              </a:prstGeom>
              <a:blipFill>
                <a:blip r:embed="rId4"/>
                <a:stretch>
                  <a:fillRect r="-3500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66" name="Object 6">
                <a:extLst>
                  <a:ext uri="{FF2B5EF4-FFF2-40B4-BE49-F238E27FC236}">
                    <a16:creationId xmlns:a16="http://schemas.microsoft.com/office/drawing/2014/main" id="{38484D1E-40F0-860D-9AFD-9B7411862291}"/>
                  </a:ext>
                </a:extLst>
              </p:cNvPr>
              <p:cNvSpPr txBox="1"/>
              <p:nvPr/>
            </p:nvSpPr>
            <p:spPr bwMode="auto">
              <a:xfrm>
                <a:off x="5961063" y="1708150"/>
                <a:ext cx="833437" cy="282575"/>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≤6</m:t>
                      </m:r>
                    </m:oMath>
                  </m:oMathPara>
                </a14:m>
                <a:endParaRPr lang="en-US"/>
              </a:p>
            </p:txBody>
          </p:sp>
        </mc:Choice>
        <mc:Fallback xmlns="">
          <p:sp>
            <p:nvSpPr>
              <p:cNvPr id="143366" name="Object 6">
                <a:extLst>
                  <a:ext uri="{FF2B5EF4-FFF2-40B4-BE49-F238E27FC236}">
                    <a16:creationId xmlns:a16="http://schemas.microsoft.com/office/drawing/2014/main" id="{38484D1E-40F0-860D-9AFD-9B7411862291}"/>
                  </a:ext>
                </a:extLst>
              </p:cNvPr>
              <p:cNvSpPr txBox="1">
                <a:spLocks noRot="1" noChangeAspect="1" noMove="1" noResize="1" noEditPoints="1" noAdjustHandles="1" noChangeArrowheads="1" noChangeShapeType="1" noTextEdit="1"/>
              </p:cNvSpPr>
              <p:nvPr/>
            </p:nvSpPr>
            <p:spPr bwMode="auto">
              <a:xfrm>
                <a:off x="5961063" y="1708150"/>
                <a:ext cx="833437" cy="28257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67" name="Object 7">
                <a:extLst>
                  <a:ext uri="{FF2B5EF4-FFF2-40B4-BE49-F238E27FC236}">
                    <a16:creationId xmlns:a16="http://schemas.microsoft.com/office/drawing/2014/main" id="{E2F186F2-0C44-625C-5F96-A6D7B78F8AE7}"/>
                  </a:ext>
                </a:extLst>
              </p:cNvPr>
              <p:cNvSpPr txBox="1"/>
              <p:nvPr/>
            </p:nvSpPr>
            <p:spPr bwMode="auto">
              <a:xfrm>
                <a:off x="1630363" y="3440113"/>
                <a:ext cx="241300" cy="368300"/>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𝑖</m:t>
                          </m:r>
                        </m:sub>
                      </m:sSub>
                    </m:oMath>
                  </m:oMathPara>
                </a14:m>
                <a:endParaRPr lang="en-US"/>
              </a:p>
            </p:txBody>
          </p:sp>
        </mc:Choice>
        <mc:Fallback xmlns="">
          <p:sp>
            <p:nvSpPr>
              <p:cNvPr id="143367" name="Object 7">
                <a:extLst>
                  <a:ext uri="{FF2B5EF4-FFF2-40B4-BE49-F238E27FC236}">
                    <a16:creationId xmlns:a16="http://schemas.microsoft.com/office/drawing/2014/main" id="{E2F186F2-0C44-625C-5F96-A6D7B78F8AE7}"/>
                  </a:ext>
                </a:extLst>
              </p:cNvPr>
              <p:cNvSpPr txBox="1">
                <a:spLocks noRot="1" noChangeAspect="1" noMove="1" noResize="1" noEditPoints="1" noAdjustHandles="1" noChangeArrowheads="1" noChangeShapeType="1" noTextEdit="1"/>
              </p:cNvSpPr>
              <p:nvPr/>
            </p:nvSpPr>
            <p:spPr bwMode="auto">
              <a:xfrm>
                <a:off x="1630363" y="3440113"/>
                <a:ext cx="241300" cy="368300"/>
              </a:xfrm>
              <a:prstGeom prst="rect">
                <a:avLst/>
              </a:prstGeom>
              <a:blipFill>
                <a:blip r:embed="rId6"/>
                <a:stretch>
                  <a:fillRect r="-3000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68" name="Object 8">
                <a:extLst>
                  <a:ext uri="{FF2B5EF4-FFF2-40B4-BE49-F238E27FC236}">
                    <a16:creationId xmlns:a16="http://schemas.microsoft.com/office/drawing/2014/main" id="{CC692457-3E0F-ABF5-A629-49B903F5761A}"/>
                  </a:ext>
                </a:extLst>
              </p:cNvPr>
              <p:cNvSpPr txBox="1"/>
              <p:nvPr/>
            </p:nvSpPr>
            <p:spPr bwMode="auto">
              <a:xfrm>
                <a:off x="1647825" y="3695700"/>
                <a:ext cx="282575" cy="344488"/>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𝜔</m:t>
                              </m:r>
                            </m:e>
                          </m:bar>
                        </m:e>
                        <m:sub>
                          <m:r>
                            <a:rPr lang="en-US" i="1">
                              <a:solidFill>
                                <a:srgbClr val="000000"/>
                              </a:solidFill>
                              <a:latin typeface="Cambria Math" panose="02040503050406030204" pitchFamily="18" charset="0"/>
                            </a:rPr>
                            <m:t>𝑖</m:t>
                          </m:r>
                        </m:sub>
                      </m:sSub>
                    </m:oMath>
                  </m:oMathPara>
                </a14:m>
                <a:endParaRPr lang="en-US"/>
              </a:p>
            </p:txBody>
          </p:sp>
        </mc:Choice>
        <mc:Fallback xmlns="">
          <p:sp>
            <p:nvSpPr>
              <p:cNvPr id="143368" name="Object 8">
                <a:extLst>
                  <a:ext uri="{FF2B5EF4-FFF2-40B4-BE49-F238E27FC236}">
                    <a16:creationId xmlns:a16="http://schemas.microsoft.com/office/drawing/2014/main" id="{CC692457-3E0F-ABF5-A629-49B903F5761A}"/>
                  </a:ext>
                </a:extLst>
              </p:cNvPr>
              <p:cNvSpPr txBox="1">
                <a:spLocks noRot="1" noChangeAspect="1" noMove="1" noResize="1" noEditPoints="1" noAdjustHandles="1" noChangeArrowheads="1" noChangeShapeType="1" noTextEdit="1"/>
              </p:cNvSpPr>
              <p:nvPr/>
            </p:nvSpPr>
            <p:spPr bwMode="auto">
              <a:xfrm>
                <a:off x="1647825" y="3695700"/>
                <a:ext cx="282575" cy="344488"/>
              </a:xfrm>
              <a:prstGeom prst="rect">
                <a:avLst/>
              </a:prstGeom>
              <a:blipFill>
                <a:blip r:embed="rId7"/>
                <a:stretch>
                  <a:fillRect r="-1489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69" name="Object 9">
                <a:extLst>
                  <a:ext uri="{FF2B5EF4-FFF2-40B4-BE49-F238E27FC236}">
                    <a16:creationId xmlns:a16="http://schemas.microsoft.com/office/drawing/2014/main" id="{8FC6E1E7-E8A5-281E-6D5A-853FD600DC3E}"/>
                  </a:ext>
                </a:extLst>
              </p:cNvPr>
              <p:cNvSpPr txBox="1"/>
              <p:nvPr/>
            </p:nvSpPr>
            <p:spPr bwMode="auto">
              <a:xfrm>
                <a:off x="4167188" y="3440113"/>
                <a:ext cx="531812"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143369" name="Object 9">
                <a:extLst>
                  <a:ext uri="{FF2B5EF4-FFF2-40B4-BE49-F238E27FC236}">
                    <a16:creationId xmlns:a16="http://schemas.microsoft.com/office/drawing/2014/main" id="{8FC6E1E7-E8A5-281E-6D5A-853FD600DC3E}"/>
                  </a:ext>
                </a:extLst>
              </p:cNvPr>
              <p:cNvSpPr txBox="1">
                <a:spLocks noRot="1" noChangeAspect="1" noMove="1" noResize="1" noEditPoints="1" noAdjustHandles="1" noChangeArrowheads="1" noChangeShapeType="1" noTextEdit="1"/>
              </p:cNvSpPr>
              <p:nvPr/>
            </p:nvSpPr>
            <p:spPr bwMode="auto">
              <a:xfrm>
                <a:off x="4167188" y="3440113"/>
                <a:ext cx="531812" cy="346075"/>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70" name="Object 10">
                <a:extLst>
                  <a:ext uri="{FF2B5EF4-FFF2-40B4-BE49-F238E27FC236}">
                    <a16:creationId xmlns:a16="http://schemas.microsoft.com/office/drawing/2014/main" id="{ED5D1C01-7606-4E19-7C44-EB9996A18375}"/>
                  </a:ext>
                </a:extLst>
              </p:cNvPr>
              <p:cNvSpPr txBox="1"/>
              <p:nvPr/>
            </p:nvSpPr>
            <p:spPr bwMode="auto">
              <a:xfrm>
                <a:off x="4167188" y="3786188"/>
                <a:ext cx="531812"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143370" name="Object 10">
                <a:extLst>
                  <a:ext uri="{FF2B5EF4-FFF2-40B4-BE49-F238E27FC236}">
                    <a16:creationId xmlns:a16="http://schemas.microsoft.com/office/drawing/2014/main" id="{ED5D1C01-7606-4E19-7C44-EB9996A18375}"/>
                  </a:ext>
                </a:extLst>
              </p:cNvPr>
              <p:cNvSpPr txBox="1">
                <a:spLocks noRot="1" noChangeAspect="1" noMove="1" noResize="1" noEditPoints="1" noAdjustHandles="1" noChangeArrowheads="1" noChangeShapeType="1" noTextEdit="1"/>
              </p:cNvSpPr>
              <p:nvPr/>
            </p:nvSpPr>
            <p:spPr bwMode="auto">
              <a:xfrm>
                <a:off x="4167188" y="3786188"/>
                <a:ext cx="531812" cy="346075"/>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71" name="Object 11">
                <a:extLst>
                  <a:ext uri="{FF2B5EF4-FFF2-40B4-BE49-F238E27FC236}">
                    <a16:creationId xmlns:a16="http://schemas.microsoft.com/office/drawing/2014/main" id="{36E3B57F-9506-5A65-112C-F47BBA7360F0}"/>
                  </a:ext>
                </a:extLst>
              </p:cNvPr>
              <p:cNvSpPr txBox="1"/>
              <p:nvPr/>
            </p:nvSpPr>
            <p:spPr bwMode="auto">
              <a:xfrm>
                <a:off x="1570038" y="4605338"/>
                <a:ext cx="531812"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oMath>
                  </m:oMathPara>
                </a14:m>
                <a:endParaRPr lang="en-US"/>
              </a:p>
            </p:txBody>
          </p:sp>
        </mc:Choice>
        <mc:Fallback xmlns="">
          <p:sp>
            <p:nvSpPr>
              <p:cNvPr id="143371" name="Object 11">
                <a:extLst>
                  <a:ext uri="{FF2B5EF4-FFF2-40B4-BE49-F238E27FC236}">
                    <a16:creationId xmlns:a16="http://schemas.microsoft.com/office/drawing/2014/main" id="{36E3B57F-9506-5A65-112C-F47BBA7360F0}"/>
                  </a:ext>
                </a:extLst>
              </p:cNvPr>
              <p:cNvSpPr txBox="1">
                <a:spLocks noRot="1" noChangeAspect="1" noMove="1" noResize="1" noEditPoints="1" noAdjustHandles="1" noChangeArrowheads="1" noChangeShapeType="1" noTextEdit="1"/>
              </p:cNvSpPr>
              <p:nvPr/>
            </p:nvSpPr>
            <p:spPr bwMode="auto">
              <a:xfrm>
                <a:off x="1570038" y="4605338"/>
                <a:ext cx="531812" cy="346075"/>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372" name="Object 12">
                <a:extLst>
                  <a:ext uri="{FF2B5EF4-FFF2-40B4-BE49-F238E27FC236}">
                    <a16:creationId xmlns:a16="http://schemas.microsoft.com/office/drawing/2014/main" id="{A1D2E970-FEAE-79B4-31C9-E5C7219C021C}"/>
                  </a:ext>
                </a:extLst>
              </p:cNvPr>
              <p:cNvSpPr txBox="1"/>
              <p:nvPr/>
            </p:nvSpPr>
            <p:spPr bwMode="auto">
              <a:xfrm>
                <a:off x="5154613" y="5419725"/>
                <a:ext cx="2322512" cy="40481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𝜔</m:t>
                          </m:r>
                        </m:e>
                      </m:ba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𝜃</m:t>
                              </m:r>
                            </m:e>
                          </m:d>
                        </m:e>
                        <m:sup>
                          <m:r>
                            <a:rPr lang="en-US" i="1">
                              <a:solidFill>
                                <a:srgbClr val="000000"/>
                              </a:solidFill>
                              <a:latin typeface="Cambria Math" panose="02040503050406030204" pitchFamily="18" charset="0"/>
                            </a:rPr>
                            <m:t>−1</m:t>
                          </m:r>
                        </m:sup>
                      </m:sSup>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𝑖</m:t>
                          </m:r>
                        </m:sub>
                      </m:sSub>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e>
                        <m:sup>
                          <m:r>
                            <a:rPr lang="en-US" i="1">
                              <a:solidFill>
                                <a:srgbClr val="000000"/>
                              </a:solidFill>
                              <a:latin typeface="Cambria Math" panose="02040503050406030204" pitchFamily="18" charset="0"/>
                            </a:rPr>
                            <m:t>−1</m:t>
                          </m:r>
                        </m:sup>
                      </m:sSup>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m:oMathPara>
                </a14:m>
                <a:endParaRPr lang="en-US"/>
              </a:p>
            </p:txBody>
          </p:sp>
        </mc:Choice>
        <mc:Fallback xmlns="">
          <p:sp>
            <p:nvSpPr>
              <p:cNvPr id="143372" name="Object 12">
                <a:extLst>
                  <a:ext uri="{FF2B5EF4-FFF2-40B4-BE49-F238E27FC236}">
                    <a16:creationId xmlns:a16="http://schemas.microsoft.com/office/drawing/2014/main" id="{A1D2E970-FEAE-79B4-31C9-E5C7219C021C}"/>
                  </a:ext>
                </a:extLst>
              </p:cNvPr>
              <p:cNvSpPr txBox="1">
                <a:spLocks noRot="1" noChangeAspect="1" noMove="1" noResize="1" noEditPoints="1" noAdjustHandles="1" noChangeArrowheads="1" noChangeShapeType="1" noTextEdit="1"/>
              </p:cNvSpPr>
              <p:nvPr/>
            </p:nvSpPr>
            <p:spPr bwMode="auto">
              <a:xfrm>
                <a:off x="5154613" y="5419725"/>
                <a:ext cx="2322512" cy="404813"/>
              </a:xfrm>
              <a:prstGeom prst="rect">
                <a:avLst/>
              </a:prstGeom>
              <a:blipFill>
                <a:blip r:embed="rId11"/>
                <a:stretch>
                  <a:fillRect/>
                </a:stretch>
              </a:blipFill>
              <a:ln>
                <a:noFill/>
              </a:ln>
              <a:effectLst/>
            </p:spPr>
            <p:txBody>
              <a:bodyPr/>
              <a:lstStyle/>
              <a:p>
                <a:r>
                  <a:rPr lang="en-US">
                    <a:noFill/>
                  </a:rPr>
                  <a:t> </a:t>
                </a:r>
              </a:p>
            </p:txBody>
          </p:sp>
        </mc:Fallback>
      </mc:AlternateContent>
      <p:sp>
        <p:nvSpPr>
          <p:cNvPr id="15" name="Footer Placeholder 2">
            <a:extLst>
              <a:ext uri="{FF2B5EF4-FFF2-40B4-BE49-F238E27FC236}">
                <a16:creationId xmlns:a16="http://schemas.microsoft.com/office/drawing/2014/main" id="{677D168B-54DF-DEE2-2590-F9CB50E87CEA}"/>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3374" name="Picture 2" descr="http://brand.ucla.edu/wp-content/uploads/2013/08/ucla-logotype-main-11.jpg">
            <a:extLst>
              <a:ext uri="{FF2B5EF4-FFF2-40B4-BE49-F238E27FC236}">
                <a16:creationId xmlns:a16="http://schemas.microsoft.com/office/drawing/2014/main" id="{C18064BF-9B0D-1095-366D-2020C96D7F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E9A9D55-1D4B-DDD2-07D2-18A3818DEBED}"/>
              </a:ext>
            </a:extLst>
          </p:cNvPr>
          <p:cNvSpPr>
            <a:spLocks noGrp="1" noChangeArrowheads="1"/>
          </p:cNvSpPr>
          <p:nvPr>
            <p:ph type="title"/>
          </p:nvPr>
        </p:nvSpPr>
        <p:spPr/>
        <p:txBody>
          <a:bodyPr/>
          <a:lstStyle/>
          <a:p>
            <a:r>
              <a:rPr lang="en-US" altLang="en-US"/>
              <a:t>Properties of the Jacobian - </a:t>
            </a:r>
            <a:br>
              <a:rPr lang="en-US" altLang="en-US"/>
            </a:br>
            <a:r>
              <a:rPr lang="en-US" altLang="en-US"/>
              <a:t>Velocity Mapping and Singularities</a:t>
            </a:r>
          </a:p>
        </p:txBody>
      </p:sp>
      <p:sp>
        <p:nvSpPr>
          <p:cNvPr id="145411" name="Rectangle 3">
            <a:extLst>
              <a:ext uri="{FF2B5EF4-FFF2-40B4-BE49-F238E27FC236}">
                <a16:creationId xmlns:a16="http://schemas.microsoft.com/office/drawing/2014/main" id="{11BA1B3E-BD86-E328-19BD-A8E838461D6A}"/>
              </a:ext>
            </a:extLst>
          </p:cNvPr>
          <p:cNvSpPr>
            <a:spLocks noGrp="1" noChangeArrowheads="1"/>
          </p:cNvSpPr>
          <p:nvPr>
            <p:ph type="body" idx="1"/>
          </p:nvPr>
        </p:nvSpPr>
        <p:spPr/>
        <p:txBody>
          <a:bodyPr/>
          <a:lstStyle/>
          <a:p>
            <a:pPr>
              <a:lnSpc>
                <a:spcPct val="130000"/>
              </a:lnSpc>
            </a:pPr>
            <a:r>
              <a:rPr lang="en-US" altLang="en-US"/>
              <a:t>As the joint approach a singular configuration                there is at least one eigenvalue for which                . This results in  </a:t>
            </a:r>
          </a:p>
          <a:p>
            <a:pPr>
              <a:lnSpc>
                <a:spcPct val="130000"/>
              </a:lnSpc>
            </a:pPr>
            <a:endParaRPr lang="en-US" altLang="en-US"/>
          </a:p>
          <a:p>
            <a:pPr>
              <a:lnSpc>
                <a:spcPct val="130000"/>
              </a:lnSpc>
            </a:pPr>
            <a:endParaRPr lang="en-US" altLang="en-US"/>
          </a:p>
          <a:p>
            <a:pPr>
              <a:lnSpc>
                <a:spcPct val="130000"/>
              </a:lnSpc>
            </a:pPr>
            <a:endParaRPr lang="en-US" altLang="en-US"/>
          </a:p>
          <a:p>
            <a:pPr>
              <a:lnSpc>
                <a:spcPct val="130000"/>
              </a:lnSpc>
            </a:pPr>
            <a:endParaRPr lang="en-US" altLang="en-US"/>
          </a:p>
          <a:p>
            <a:pPr>
              <a:lnSpc>
                <a:spcPct val="130000"/>
              </a:lnSpc>
            </a:pPr>
            <a:r>
              <a:rPr lang="en-US" altLang="en-US"/>
              <a:t>In other word, as the joints approach the singular configuration, the end effector motion in a particular task direction       causes the joint velocities to approach infinity.  However, there are task velocities that can have solutions.  </a:t>
            </a:r>
          </a:p>
          <a:p>
            <a:pPr>
              <a:lnSpc>
                <a:spcPct val="130000"/>
              </a:lnSpc>
            </a:pPr>
            <a:endParaRPr lang="en-US" altLang="en-US"/>
          </a:p>
          <a:p>
            <a:pPr>
              <a:lnSpc>
                <a:spcPct val="130000"/>
              </a:lnSpc>
            </a:pPr>
            <a:r>
              <a:rPr lang="en-US" altLang="en-US"/>
              <a:t>If            loses rank by only one, then there are n-1 eigenvectors in the task velocity space (    ) for which solutions do exist.  However, there can be multiple solutions. </a:t>
            </a:r>
          </a:p>
        </p:txBody>
      </p:sp>
      <mc:AlternateContent xmlns:mc="http://schemas.openxmlformats.org/markup-compatibility/2006" xmlns:a14="http://schemas.microsoft.com/office/drawing/2010/main">
        <mc:Choice Requires="a14">
          <p:sp>
            <p:nvSpPr>
              <p:cNvPr id="145412" name="Object 4">
                <a:extLst>
                  <a:ext uri="{FF2B5EF4-FFF2-40B4-BE49-F238E27FC236}">
                    <a16:creationId xmlns:a16="http://schemas.microsoft.com/office/drawing/2014/main" id="{758F4065-942F-0988-3895-14B8C0DBDDD8}"/>
                  </a:ext>
                </a:extLst>
              </p:cNvPr>
              <p:cNvSpPr txBox="1"/>
              <p:nvPr/>
            </p:nvSpPr>
            <p:spPr bwMode="auto">
              <a:xfrm>
                <a:off x="5526088" y="1439863"/>
                <a:ext cx="657225" cy="3460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𝑄</m:t>
                      </m:r>
                    </m:oMath>
                  </m:oMathPara>
                </a14:m>
                <a:endParaRPr lang="en-US"/>
              </a:p>
            </p:txBody>
          </p:sp>
        </mc:Choice>
        <mc:Fallback xmlns="">
          <p:sp>
            <p:nvSpPr>
              <p:cNvPr id="145412" name="Object 4">
                <a:extLst>
                  <a:ext uri="{FF2B5EF4-FFF2-40B4-BE49-F238E27FC236}">
                    <a16:creationId xmlns:a16="http://schemas.microsoft.com/office/drawing/2014/main" id="{758F4065-942F-0988-3895-14B8C0DBDDD8}"/>
                  </a:ext>
                </a:extLst>
              </p:cNvPr>
              <p:cNvSpPr txBox="1">
                <a:spLocks noRot="1" noChangeAspect="1" noMove="1" noResize="1" noEditPoints="1" noAdjustHandles="1" noChangeArrowheads="1" noChangeShapeType="1" noTextEdit="1"/>
              </p:cNvSpPr>
              <p:nvPr/>
            </p:nvSpPr>
            <p:spPr bwMode="auto">
              <a:xfrm>
                <a:off x="5526088" y="1439863"/>
                <a:ext cx="657225" cy="346075"/>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413" name="Object 5">
                <a:extLst>
                  <a:ext uri="{FF2B5EF4-FFF2-40B4-BE49-F238E27FC236}">
                    <a16:creationId xmlns:a16="http://schemas.microsoft.com/office/drawing/2014/main" id="{4265F271-530A-5A8F-426C-383A7BE0C9D7}"/>
                  </a:ext>
                </a:extLst>
              </p:cNvPr>
              <p:cNvSpPr txBox="1"/>
              <p:nvPr/>
            </p:nvSpPr>
            <p:spPr bwMode="auto">
              <a:xfrm>
                <a:off x="10063163" y="1417638"/>
                <a:ext cx="731837" cy="3683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→0</m:t>
                      </m:r>
                    </m:oMath>
                  </m:oMathPara>
                </a14:m>
                <a:endParaRPr lang="en-US"/>
              </a:p>
            </p:txBody>
          </p:sp>
        </mc:Choice>
        <mc:Fallback xmlns="">
          <p:sp>
            <p:nvSpPr>
              <p:cNvPr id="145413" name="Object 5">
                <a:extLst>
                  <a:ext uri="{FF2B5EF4-FFF2-40B4-BE49-F238E27FC236}">
                    <a16:creationId xmlns:a16="http://schemas.microsoft.com/office/drawing/2014/main" id="{4265F271-530A-5A8F-426C-383A7BE0C9D7}"/>
                  </a:ext>
                </a:extLst>
              </p:cNvPr>
              <p:cNvSpPr txBox="1">
                <a:spLocks noRot="1" noChangeAspect="1" noMove="1" noResize="1" noEditPoints="1" noAdjustHandles="1" noChangeArrowheads="1" noChangeShapeType="1" noTextEdit="1"/>
              </p:cNvSpPr>
              <p:nvPr/>
            </p:nvSpPr>
            <p:spPr bwMode="auto">
              <a:xfrm>
                <a:off x="10063163" y="1417638"/>
                <a:ext cx="731837" cy="368300"/>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414" name="Object 6">
                <a:extLst>
                  <a:ext uri="{FF2B5EF4-FFF2-40B4-BE49-F238E27FC236}">
                    <a16:creationId xmlns:a16="http://schemas.microsoft.com/office/drawing/2014/main" id="{13F14892-2899-3B90-E864-3FE66FB219B0}"/>
                  </a:ext>
                </a:extLst>
              </p:cNvPr>
              <p:cNvSpPr txBox="1"/>
              <p:nvPr/>
            </p:nvSpPr>
            <p:spPr bwMode="auto">
              <a:xfrm>
                <a:off x="5265738" y="2400300"/>
                <a:ext cx="2084387" cy="685800"/>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𝜔</m:t>
                          </m:r>
                        </m:e>
                      </m:ba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𝜆</m:t>
                              </m:r>
                            </m:e>
                            <m:sub>
                              <m:r>
                                <a:rPr lang="en-US" i="1">
                                  <a:solidFill>
                                    <a:srgbClr val="000000"/>
                                  </a:solidFill>
                                  <a:latin typeface="Cambria Math" panose="02040503050406030204" pitchFamily="18" charset="0"/>
                                </a:rPr>
                                <m:t>𝑖</m:t>
                              </m:r>
                            </m:sub>
                          </m:sSub>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num>
                        <m:den>
                          <m:r>
                            <a:rPr lang="en-US" i="1">
                              <a:solidFill>
                                <a:srgbClr val="000000"/>
                              </a:solidFill>
                              <a:latin typeface="Cambria Math" panose="02040503050406030204" pitchFamily="18" charset="0"/>
                            </a:rPr>
                            <m:t>0</m:t>
                          </m:r>
                        </m:den>
                      </m:f>
                      <m:r>
                        <a:rPr lang="en-US" i="1">
                          <a:solidFill>
                            <a:srgbClr val="000000"/>
                          </a:solidFill>
                          <a:latin typeface="Cambria Math" panose="02040503050406030204" pitchFamily="18" charset="0"/>
                        </a:rPr>
                        <m:t>→ ∞</m:t>
                      </m:r>
                    </m:oMath>
                  </m:oMathPara>
                </a14:m>
                <a:endParaRPr lang="en-US"/>
              </a:p>
            </p:txBody>
          </p:sp>
        </mc:Choice>
        <mc:Fallback xmlns="">
          <p:sp>
            <p:nvSpPr>
              <p:cNvPr id="145414" name="Object 6">
                <a:extLst>
                  <a:ext uri="{FF2B5EF4-FFF2-40B4-BE49-F238E27FC236}">
                    <a16:creationId xmlns:a16="http://schemas.microsoft.com/office/drawing/2014/main" id="{13F14892-2899-3B90-E864-3FE66FB219B0}"/>
                  </a:ext>
                </a:extLst>
              </p:cNvPr>
              <p:cNvSpPr txBox="1">
                <a:spLocks noRot="1" noChangeAspect="1" noMove="1" noResize="1" noEditPoints="1" noAdjustHandles="1" noChangeArrowheads="1" noChangeShapeType="1" noTextEdit="1"/>
              </p:cNvSpPr>
              <p:nvPr/>
            </p:nvSpPr>
            <p:spPr bwMode="auto">
              <a:xfrm>
                <a:off x="5265738" y="2400300"/>
                <a:ext cx="2084387" cy="68580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415" name="Object 7">
                <a:extLst>
                  <a:ext uri="{FF2B5EF4-FFF2-40B4-BE49-F238E27FC236}">
                    <a16:creationId xmlns:a16="http://schemas.microsoft.com/office/drawing/2014/main" id="{B5007AFB-602E-E15E-4D5A-55B1B8C6ED67}"/>
                  </a:ext>
                </a:extLst>
              </p:cNvPr>
              <p:cNvSpPr txBox="1"/>
              <p:nvPr/>
            </p:nvSpPr>
            <p:spPr bwMode="auto">
              <a:xfrm>
                <a:off x="5854700" y="3873500"/>
                <a:ext cx="265113"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𝑗</m:t>
                      </m:r>
                    </m:oMath>
                  </m:oMathPara>
                </a14:m>
                <a:endParaRPr lang="en-US"/>
              </a:p>
            </p:txBody>
          </p:sp>
        </mc:Choice>
        <mc:Fallback xmlns="">
          <p:sp>
            <p:nvSpPr>
              <p:cNvPr id="145415" name="Object 7">
                <a:extLst>
                  <a:ext uri="{FF2B5EF4-FFF2-40B4-BE49-F238E27FC236}">
                    <a16:creationId xmlns:a16="http://schemas.microsoft.com/office/drawing/2014/main" id="{B5007AFB-602E-E15E-4D5A-55B1B8C6ED67}"/>
                  </a:ext>
                </a:extLst>
              </p:cNvPr>
              <p:cNvSpPr txBox="1">
                <a:spLocks noRot="1" noChangeAspect="1" noMove="1" noResize="1" noEditPoints="1" noAdjustHandles="1" noChangeArrowheads="1" noChangeShapeType="1" noTextEdit="1"/>
              </p:cNvSpPr>
              <p:nvPr/>
            </p:nvSpPr>
            <p:spPr bwMode="auto">
              <a:xfrm>
                <a:off x="5854700" y="3873500"/>
                <a:ext cx="265113" cy="346075"/>
              </a:xfrm>
              <a:prstGeom prst="rect">
                <a:avLst/>
              </a:prstGeom>
              <a:blipFill>
                <a:blip r:embed="rId6"/>
                <a:stretch>
                  <a:fillRect r="-34091" b="-350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416" name="Object 8">
                <a:extLst>
                  <a:ext uri="{FF2B5EF4-FFF2-40B4-BE49-F238E27FC236}">
                    <a16:creationId xmlns:a16="http://schemas.microsoft.com/office/drawing/2014/main" id="{A57F64EB-90F1-D8FE-7EF0-58585D9477C2}"/>
                  </a:ext>
                </a:extLst>
              </p:cNvPr>
              <p:cNvSpPr txBox="1"/>
              <p:nvPr/>
            </p:nvSpPr>
            <p:spPr bwMode="auto">
              <a:xfrm>
                <a:off x="1560513" y="4919663"/>
                <a:ext cx="530225" cy="344487"/>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d>
                        <m:dPr>
                          <m:ctrlPr>
                            <a:rPr lang="en-US" i="1">
                              <a:solidFill>
                                <a:srgbClr val="000000"/>
                              </a:solidFill>
                              <a:latin typeface="Cambria Math" panose="02040503050406030204" pitchFamily="18" charset="0"/>
                            </a:rPr>
                          </m:ctrlPr>
                        </m:dPr>
                        <m:e>
                          <m:bar>
                            <m:barPr>
                              <m:ctrlPr>
                                <a:rPr lang="en-US" i="1">
                                  <a:solidFill>
                                    <a:srgbClr val="000000"/>
                                  </a:solidFill>
                                  <a:latin typeface="Cambria Math" panose="02040503050406030204" pitchFamily="18" charset="0"/>
                                </a:rPr>
                              </m:ctrlPr>
                            </m:barPr>
                            <m:e>
                              <m:r>
                                <a:rPr lang="en-US" i="1">
                                  <a:solidFill>
                                    <a:srgbClr val="000000"/>
                                  </a:solidFill>
                                  <a:latin typeface="Cambria Math" panose="02040503050406030204" pitchFamily="18" charset="0"/>
                                </a:rPr>
                                <m:t>𝜃</m:t>
                              </m:r>
                            </m:e>
                          </m:bar>
                        </m:e>
                      </m:d>
                    </m:oMath>
                  </m:oMathPara>
                </a14:m>
                <a:endParaRPr lang="en-US"/>
              </a:p>
            </p:txBody>
          </p:sp>
        </mc:Choice>
        <mc:Fallback xmlns="">
          <p:sp>
            <p:nvSpPr>
              <p:cNvPr id="145416" name="Object 8">
                <a:extLst>
                  <a:ext uri="{FF2B5EF4-FFF2-40B4-BE49-F238E27FC236}">
                    <a16:creationId xmlns:a16="http://schemas.microsoft.com/office/drawing/2014/main" id="{A57F64EB-90F1-D8FE-7EF0-58585D9477C2}"/>
                  </a:ext>
                </a:extLst>
              </p:cNvPr>
              <p:cNvSpPr txBox="1">
                <a:spLocks noRot="1" noChangeAspect="1" noMove="1" noResize="1" noEditPoints="1" noAdjustHandles="1" noChangeArrowheads="1" noChangeShapeType="1" noTextEdit="1"/>
              </p:cNvSpPr>
              <p:nvPr/>
            </p:nvSpPr>
            <p:spPr bwMode="auto">
              <a:xfrm>
                <a:off x="1560513" y="4919663"/>
                <a:ext cx="530225" cy="344487"/>
              </a:xfrm>
              <a:prstGeom prst="rect">
                <a:avLst/>
              </a:prstGeom>
              <a:blipFill>
                <a:blip r:embed="rId7"/>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417" name="Object 9">
                <a:extLst>
                  <a:ext uri="{FF2B5EF4-FFF2-40B4-BE49-F238E27FC236}">
                    <a16:creationId xmlns:a16="http://schemas.microsoft.com/office/drawing/2014/main" id="{3B201155-3C6D-0EEE-2C65-D5F3F5EDCADF}"/>
                  </a:ext>
                </a:extLst>
              </p:cNvPr>
              <p:cNvSpPr txBox="1"/>
              <p:nvPr/>
            </p:nvSpPr>
            <p:spPr bwMode="auto">
              <a:xfrm>
                <a:off x="9537700" y="4919663"/>
                <a:ext cx="265113"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r>
                        <a:rPr lang="en-US" i="1">
                          <a:solidFill>
                            <a:srgbClr val="000000"/>
                          </a:solidFill>
                          <a:latin typeface="Cambria Math" panose="02040503050406030204" pitchFamily="18" charset="0"/>
                        </a:rPr>
                        <m:t>𝑗</m:t>
                      </m:r>
                    </m:oMath>
                  </m:oMathPara>
                </a14:m>
                <a:endParaRPr lang="en-US"/>
              </a:p>
            </p:txBody>
          </p:sp>
        </mc:Choice>
        <mc:Fallback xmlns="">
          <p:sp>
            <p:nvSpPr>
              <p:cNvPr id="145417" name="Object 9">
                <a:extLst>
                  <a:ext uri="{FF2B5EF4-FFF2-40B4-BE49-F238E27FC236}">
                    <a16:creationId xmlns:a16="http://schemas.microsoft.com/office/drawing/2014/main" id="{3B201155-3C6D-0EEE-2C65-D5F3F5EDCADF}"/>
                  </a:ext>
                </a:extLst>
              </p:cNvPr>
              <p:cNvSpPr txBox="1">
                <a:spLocks noRot="1" noChangeAspect="1" noMove="1" noResize="1" noEditPoints="1" noAdjustHandles="1" noChangeArrowheads="1" noChangeShapeType="1" noTextEdit="1"/>
              </p:cNvSpPr>
              <p:nvPr/>
            </p:nvSpPr>
            <p:spPr bwMode="auto">
              <a:xfrm>
                <a:off x="9537700" y="4919663"/>
                <a:ext cx="265113" cy="346075"/>
              </a:xfrm>
              <a:prstGeom prst="rect">
                <a:avLst/>
              </a:prstGeom>
              <a:blipFill>
                <a:blip r:embed="rId8"/>
                <a:stretch>
                  <a:fillRect r="-34884" b="-3509"/>
                </a:stretch>
              </a:blipFill>
              <a:ln>
                <a:noFill/>
              </a:ln>
              <a:effectLst/>
            </p:spPr>
            <p:txBody>
              <a:bodyPr/>
              <a:lstStyle/>
              <a:p>
                <a:r>
                  <a:rPr lang="en-US">
                    <a:noFill/>
                  </a:rPr>
                  <a:t> </a:t>
                </a:r>
              </a:p>
            </p:txBody>
          </p:sp>
        </mc:Fallback>
      </mc:AlternateContent>
      <p:sp>
        <p:nvSpPr>
          <p:cNvPr id="12" name="Footer Placeholder 2">
            <a:extLst>
              <a:ext uri="{FF2B5EF4-FFF2-40B4-BE49-F238E27FC236}">
                <a16:creationId xmlns:a16="http://schemas.microsoft.com/office/drawing/2014/main" id="{24B5C82C-5E97-6702-45F3-DEAF315CF9C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5419" name="Picture 2" descr="http://brand.ucla.edu/wp-content/uploads/2013/08/ucla-logotype-main-11.jpg">
            <a:extLst>
              <a:ext uri="{FF2B5EF4-FFF2-40B4-BE49-F238E27FC236}">
                <a16:creationId xmlns:a16="http://schemas.microsoft.com/office/drawing/2014/main" id="{42872C56-42E9-0CBC-3B87-B7A3621551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A077B20D-0999-0CAA-BB51-CAC66B36E877}"/>
              </a:ext>
            </a:extLst>
          </p:cNvPr>
          <p:cNvSpPr>
            <a:spLocks noGrp="1" noChangeArrowheads="1"/>
          </p:cNvSpPr>
          <p:nvPr>
            <p:ph type="ctrTitle"/>
          </p:nvPr>
        </p:nvSpPr>
        <p:spPr>
          <a:xfrm>
            <a:off x="2209800" y="2286000"/>
            <a:ext cx="7772400" cy="1143000"/>
          </a:xfrm>
        </p:spPr>
        <p:txBody>
          <a:bodyPr/>
          <a:lstStyle/>
          <a:p>
            <a:r>
              <a:rPr lang="en-US" altLang="en-US" dirty="0" smtClean="0"/>
              <a:t>Physical Expressions of Singularity – Summary </a:t>
            </a:r>
            <a:r>
              <a:rPr lang="en-US" altLang="en-US" dirty="0"/>
              <a:t/>
            </a:r>
            <a:br>
              <a:rPr lang="en-US" altLang="en-US" dirty="0"/>
            </a:br>
            <a:endParaRPr lang="en-US" altLang="en-US" dirty="0"/>
          </a:p>
        </p:txBody>
      </p:sp>
      <p:sp>
        <p:nvSpPr>
          <p:cNvPr id="327683" name="Rectangle 3">
            <a:extLst>
              <a:ext uri="{FF2B5EF4-FFF2-40B4-BE49-F238E27FC236}">
                <a16:creationId xmlns:a16="http://schemas.microsoft.com/office/drawing/2014/main" id="{82C4079B-35F2-CD36-3B85-3ABD06D72D29}"/>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8F009149-C73D-59E7-33E5-9EF5CBE1DA2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27685" name="Picture 2" descr="http://brand.ucla.edu/wp-content/uploads/2013/08/ucla-logotype-main-11.jpg">
            <a:extLst>
              <a:ext uri="{FF2B5EF4-FFF2-40B4-BE49-F238E27FC236}">
                <a16:creationId xmlns:a16="http://schemas.microsoft.com/office/drawing/2014/main" id="{FCD3E270-3F61-BF0C-8497-E90E7F5EB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774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E9A9D55-1D4B-DDD2-07D2-18A3818DEBED}"/>
              </a:ext>
            </a:extLst>
          </p:cNvPr>
          <p:cNvSpPr>
            <a:spLocks noGrp="1" noChangeArrowheads="1"/>
          </p:cNvSpPr>
          <p:nvPr>
            <p:ph type="title"/>
          </p:nvPr>
        </p:nvSpPr>
        <p:spPr/>
        <p:txBody>
          <a:bodyPr/>
          <a:lstStyle/>
          <a:p>
            <a:r>
              <a:rPr lang="en-US" altLang="en-US" dirty="0"/>
              <a:t>Physical Expressions of Singularity</a:t>
            </a:r>
            <a:endParaRPr lang="en-US" altLang="en-US" dirty="0"/>
          </a:p>
        </p:txBody>
      </p:sp>
      <p:sp>
        <p:nvSpPr>
          <p:cNvPr id="145411" name="Rectangle 3">
            <a:extLst>
              <a:ext uri="{FF2B5EF4-FFF2-40B4-BE49-F238E27FC236}">
                <a16:creationId xmlns:a16="http://schemas.microsoft.com/office/drawing/2014/main" id="{11BA1B3E-BD86-E328-19BD-A8E838461D6A}"/>
              </a:ext>
            </a:extLst>
          </p:cNvPr>
          <p:cNvSpPr>
            <a:spLocks noGrp="1" noChangeArrowheads="1"/>
          </p:cNvSpPr>
          <p:nvPr>
            <p:ph type="body" idx="1"/>
          </p:nvPr>
        </p:nvSpPr>
        <p:spPr>
          <a:xfrm>
            <a:off x="914401" y="1371600"/>
            <a:ext cx="10317706" cy="4724400"/>
          </a:xfrm>
        </p:spPr>
        <p:txBody>
          <a:bodyPr/>
          <a:lstStyle/>
          <a:p>
            <a:pPr>
              <a:lnSpc>
                <a:spcPct val="130000"/>
              </a:lnSpc>
            </a:pPr>
            <a:r>
              <a:rPr lang="en-US" altLang="en-US" b="1" dirty="0" smtClean="0"/>
              <a:t>DOF</a:t>
            </a:r>
            <a:r>
              <a:rPr lang="en-US" altLang="en-US" dirty="0" smtClean="0"/>
              <a:t>  </a:t>
            </a:r>
          </a:p>
          <a:p>
            <a:pPr lvl="1">
              <a:lnSpc>
                <a:spcPct val="130000"/>
              </a:lnSpc>
            </a:pPr>
            <a:r>
              <a:rPr lang="en-US" altLang="en-US" b="1" dirty="0" smtClean="0"/>
              <a:t>Phenomena</a:t>
            </a:r>
            <a:r>
              <a:rPr lang="en-US" altLang="en-US" dirty="0" smtClean="0"/>
              <a:t> -</a:t>
            </a:r>
            <a:endParaRPr lang="en-US" altLang="en-US" dirty="0" smtClean="0"/>
          </a:p>
          <a:p>
            <a:pPr lvl="1">
              <a:lnSpc>
                <a:spcPct val="130000"/>
              </a:lnSpc>
            </a:pPr>
            <a:r>
              <a:rPr lang="en-US" altLang="en-US" b="1" dirty="0" smtClean="0"/>
              <a:t>Kinematic Deficiency </a:t>
            </a:r>
            <a:r>
              <a:rPr lang="en-US" altLang="en-US" dirty="0" smtClean="0"/>
              <a:t>–</a:t>
            </a:r>
          </a:p>
          <a:p>
            <a:pPr lvl="1">
              <a:lnSpc>
                <a:spcPct val="130000"/>
              </a:lnSpc>
            </a:pPr>
            <a:r>
              <a:rPr lang="en-US" altLang="en-US" b="1" dirty="0" smtClean="0"/>
              <a:t>Mechanical Risk </a:t>
            </a:r>
            <a:r>
              <a:rPr lang="en-US" altLang="en-US" dirty="0" smtClean="0"/>
              <a:t>-</a:t>
            </a:r>
            <a:endParaRPr lang="en-US" altLang="en-US" dirty="0"/>
          </a:p>
        </p:txBody>
      </p:sp>
      <p:sp>
        <p:nvSpPr>
          <p:cNvPr id="12" name="Footer Placeholder 2">
            <a:extLst>
              <a:ext uri="{FF2B5EF4-FFF2-40B4-BE49-F238E27FC236}">
                <a16:creationId xmlns:a16="http://schemas.microsoft.com/office/drawing/2014/main" id="{24B5C82C-5E97-6702-45F3-DEAF315CF9C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5419" name="Picture 2" descr="http://brand.ucla.edu/wp-content/uploads/2013/08/ucla-logotype-main-11.jpg">
            <a:extLst>
              <a:ext uri="{FF2B5EF4-FFF2-40B4-BE49-F238E27FC236}">
                <a16:creationId xmlns:a16="http://schemas.microsoft.com/office/drawing/2014/main" id="{42872C56-42E9-0CBC-3B87-B7A36215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74740" y="5739309"/>
            <a:ext cx="1003801" cy="338554"/>
          </a:xfrm>
          <a:prstGeom prst="rect">
            <a:avLst/>
          </a:prstGeom>
          <a:noFill/>
        </p:spPr>
        <p:txBody>
          <a:bodyPr wrap="none" rtlCol="0">
            <a:spAutoFit/>
          </a:bodyPr>
          <a:lstStyle/>
          <a:p>
            <a:r>
              <a:rPr lang="en-US" sz="1600" dirty="0" smtClean="0">
                <a:latin typeface="+mn-lt"/>
              </a:rPr>
              <a:t>Shoulder</a:t>
            </a:r>
            <a:endParaRPr lang="en-US" sz="1600" dirty="0">
              <a:latin typeface="+mn-lt"/>
            </a:endParaRPr>
          </a:p>
        </p:txBody>
      </p:sp>
      <p:sp>
        <p:nvSpPr>
          <p:cNvPr id="13" name="TextBox 12"/>
          <p:cNvSpPr txBox="1"/>
          <p:nvPr/>
        </p:nvSpPr>
        <p:spPr>
          <a:xfrm>
            <a:off x="4907749" y="5741218"/>
            <a:ext cx="740908" cy="338554"/>
          </a:xfrm>
          <a:prstGeom prst="rect">
            <a:avLst/>
          </a:prstGeom>
          <a:noFill/>
        </p:spPr>
        <p:txBody>
          <a:bodyPr wrap="none" rtlCol="0">
            <a:spAutoFit/>
          </a:bodyPr>
          <a:lstStyle/>
          <a:p>
            <a:r>
              <a:rPr lang="en-US" sz="1600" dirty="0" smtClean="0">
                <a:latin typeface="+mn-lt"/>
              </a:rPr>
              <a:t>Elbow</a:t>
            </a:r>
            <a:endParaRPr lang="en-US" sz="1600" dirty="0">
              <a:latin typeface="+mn-lt"/>
            </a:endParaRPr>
          </a:p>
        </p:txBody>
      </p:sp>
      <p:sp>
        <p:nvSpPr>
          <p:cNvPr id="14" name="TextBox 13"/>
          <p:cNvSpPr txBox="1"/>
          <p:nvPr/>
        </p:nvSpPr>
        <p:spPr>
          <a:xfrm>
            <a:off x="8820107" y="5738354"/>
            <a:ext cx="649024" cy="338554"/>
          </a:xfrm>
          <a:prstGeom prst="rect">
            <a:avLst/>
          </a:prstGeom>
          <a:noFill/>
        </p:spPr>
        <p:txBody>
          <a:bodyPr wrap="none" rtlCol="0">
            <a:spAutoFit/>
          </a:bodyPr>
          <a:lstStyle/>
          <a:p>
            <a:r>
              <a:rPr lang="en-US" sz="1600" dirty="0" smtClean="0">
                <a:latin typeface="+mn-lt"/>
              </a:rPr>
              <a:t>Wrist</a:t>
            </a:r>
            <a:endParaRPr lang="en-US" sz="1600" dirty="0">
              <a:latin typeface="+mn-lt"/>
            </a:endParaRPr>
          </a:p>
        </p:txBody>
      </p:sp>
      <p:pic>
        <p:nvPicPr>
          <p:cNvPr id="3" name="Picture 2"/>
          <p:cNvPicPr>
            <a:picLocks noChangeAspect="1"/>
          </p:cNvPicPr>
          <p:nvPr/>
        </p:nvPicPr>
        <p:blipFill>
          <a:blip r:embed="rId4"/>
          <a:stretch>
            <a:fillRect/>
          </a:stretch>
        </p:blipFill>
        <p:spPr>
          <a:xfrm>
            <a:off x="4437502" y="3395109"/>
            <a:ext cx="2040056" cy="2214346"/>
          </a:xfrm>
          <a:prstGeom prst="rect">
            <a:avLst/>
          </a:prstGeom>
        </p:spPr>
      </p:pic>
      <p:pic>
        <p:nvPicPr>
          <p:cNvPr id="4" name="Picture 3"/>
          <p:cNvPicPr>
            <a:picLocks noChangeAspect="1"/>
          </p:cNvPicPr>
          <p:nvPr/>
        </p:nvPicPr>
        <p:blipFill>
          <a:blip r:embed="rId5"/>
          <a:stretch>
            <a:fillRect/>
          </a:stretch>
        </p:blipFill>
        <p:spPr>
          <a:xfrm>
            <a:off x="7311007" y="3723138"/>
            <a:ext cx="3741254" cy="1563095"/>
          </a:xfrm>
          <a:prstGeom prst="rect">
            <a:avLst/>
          </a:prstGeom>
        </p:spPr>
      </p:pic>
      <p:pic>
        <p:nvPicPr>
          <p:cNvPr id="5" name="Picture 4"/>
          <p:cNvPicPr>
            <a:picLocks noChangeAspect="1"/>
          </p:cNvPicPr>
          <p:nvPr/>
        </p:nvPicPr>
        <p:blipFill>
          <a:blip r:embed="rId6"/>
          <a:stretch>
            <a:fillRect/>
          </a:stretch>
        </p:blipFill>
        <p:spPr>
          <a:xfrm>
            <a:off x="1001121" y="3403592"/>
            <a:ext cx="2520866" cy="2334762"/>
          </a:xfrm>
          <a:prstGeom prst="rect">
            <a:avLst/>
          </a:prstGeom>
        </p:spPr>
      </p:pic>
    </p:spTree>
    <p:extLst>
      <p:ext uri="{BB962C8B-B14F-4D97-AF65-F5344CB8AC3E}">
        <p14:creationId xmlns:p14="http://schemas.microsoft.com/office/powerpoint/2010/main" val="30059900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E9A9D55-1D4B-DDD2-07D2-18A3818DEBED}"/>
              </a:ext>
            </a:extLst>
          </p:cNvPr>
          <p:cNvSpPr>
            <a:spLocks noGrp="1" noChangeArrowheads="1"/>
          </p:cNvSpPr>
          <p:nvPr>
            <p:ph type="title"/>
          </p:nvPr>
        </p:nvSpPr>
        <p:spPr/>
        <p:txBody>
          <a:bodyPr/>
          <a:lstStyle/>
          <a:p>
            <a:r>
              <a:rPr lang="en-US" altLang="en-US" dirty="0"/>
              <a:t>Physical Expressions of Singularity</a:t>
            </a:r>
            <a:endParaRPr lang="en-US" altLang="en-US" dirty="0"/>
          </a:p>
        </p:txBody>
      </p:sp>
      <p:sp>
        <p:nvSpPr>
          <p:cNvPr id="145411" name="Rectangle 3">
            <a:extLst>
              <a:ext uri="{FF2B5EF4-FFF2-40B4-BE49-F238E27FC236}">
                <a16:creationId xmlns:a16="http://schemas.microsoft.com/office/drawing/2014/main" id="{11BA1B3E-BD86-E328-19BD-A8E838461D6A}"/>
              </a:ext>
            </a:extLst>
          </p:cNvPr>
          <p:cNvSpPr>
            <a:spLocks noGrp="1" noChangeArrowheads="1"/>
          </p:cNvSpPr>
          <p:nvPr>
            <p:ph type="body" idx="1"/>
          </p:nvPr>
        </p:nvSpPr>
        <p:spPr>
          <a:xfrm>
            <a:off x="914401" y="1371600"/>
            <a:ext cx="10317706" cy="4724400"/>
          </a:xfrm>
        </p:spPr>
        <p:txBody>
          <a:bodyPr/>
          <a:lstStyle/>
          <a:p>
            <a:pPr>
              <a:lnSpc>
                <a:spcPct val="130000"/>
              </a:lnSpc>
            </a:pPr>
            <a:r>
              <a:rPr lang="en-US" altLang="en-US" b="1" dirty="0" smtClean="0"/>
              <a:t>DOF</a:t>
            </a:r>
            <a:r>
              <a:rPr lang="en-US" altLang="en-US" dirty="0" smtClean="0"/>
              <a:t>  </a:t>
            </a:r>
          </a:p>
          <a:p>
            <a:pPr lvl="1">
              <a:lnSpc>
                <a:spcPct val="130000"/>
              </a:lnSpc>
            </a:pPr>
            <a:r>
              <a:rPr lang="en-US" altLang="en-US" b="1" dirty="0" smtClean="0"/>
              <a:t>Phenomena</a:t>
            </a:r>
            <a:r>
              <a:rPr lang="en-US" altLang="en-US" dirty="0" smtClean="0"/>
              <a:t> - </a:t>
            </a:r>
            <a:r>
              <a:rPr lang="en-US" altLang="en-US" dirty="0" smtClean="0"/>
              <a:t>Losing one or more DOF</a:t>
            </a:r>
          </a:p>
          <a:p>
            <a:pPr lvl="1">
              <a:lnSpc>
                <a:spcPct val="130000"/>
              </a:lnSpc>
            </a:pPr>
            <a:r>
              <a:rPr lang="en-US" altLang="en-US" b="1" dirty="0" smtClean="0"/>
              <a:t>Kinematic Deficiency </a:t>
            </a:r>
            <a:r>
              <a:rPr lang="en-US" altLang="en-US" dirty="0" smtClean="0"/>
              <a:t>– Inability to move in a specific direction  </a:t>
            </a:r>
          </a:p>
          <a:p>
            <a:pPr lvl="1">
              <a:lnSpc>
                <a:spcPct val="130000"/>
              </a:lnSpc>
            </a:pPr>
            <a:r>
              <a:rPr lang="en-US" altLang="en-US" b="1" dirty="0" smtClean="0"/>
              <a:t>Mechanical Risk </a:t>
            </a:r>
            <a:r>
              <a:rPr lang="en-US" altLang="en-US" dirty="0" smtClean="0"/>
              <a:t>- None</a:t>
            </a:r>
            <a:r>
              <a:rPr lang="en-US" altLang="en-US" dirty="0" smtClean="0"/>
              <a:t> </a:t>
            </a:r>
            <a:endParaRPr lang="en-US" altLang="en-US" dirty="0"/>
          </a:p>
        </p:txBody>
      </p:sp>
      <p:sp>
        <p:nvSpPr>
          <p:cNvPr id="12" name="Footer Placeholder 2">
            <a:extLst>
              <a:ext uri="{FF2B5EF4-FFF2-40B4-BE49-F238E27FC236}">
                <a16:creationId xmlns:a16="http://schemas.microsoft.com/office/drawing/2014/main" id="{24B5C82C-5E97-6702-45F3-DEAF315CF9C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5419" name="Picture 2" descr="http://brand.ucla.edu/wp-content/uploads/2013/08/ucla-logotype-main-11.jpg">
            <a:extLst>
              <a:ext uri="{FF2B5EF4-FFF2-40B4-BE49-F238E27FC236}">
                <a16:creationId xmlns:a16="http://schemas.microsoft.com/office/drawing/2014/main" id="{42872C56-42E9-0CBC-3B87-B7A36215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74740" y="5739309"/>
            <a:ext cx="1003801" cy="338554"/>
          </a:xfrm>
          <a:prstGeom prst="rect">
            <a:avLst/>
          </a:prstGeom>
          <a:noFill/>
        </p:spPr>
        <p:txBody>
          <a:bodyPr wrap="none" rtlCol="0">
            <a:spAutoFit/>
          </a:bodyPr>
          <a:lstStyle/>
          <a:p>
            <a:r>
              <a:rPr lang="en-US" sz="1600" dirty="0" smtClean="0">
                <a:latin typeface="+mn-lt"/>
              </a:rPr>
              <a:t>Shoulder</a:t>
            </a:r>
            <a:endParaRPr lang="en-US" sz="1600" dirty="0">
              <a:latin typeface="+mn-lt"/>
            </a:endParaRPr>
          </a:p>
        </p:txBody>
      </p:sp>
      <p:sp>
        <p:nvSpPr>
          <p:cNvPr id="13" name="TextBox 12"/>
          <p:cNvSpPr txBox="1"/>
          <p:nvPr/>
        </p:nvSpPr>
        <p:spPr>
          <a:xfrm>
            <a:off x="4907749" y="5741218"/>
            <a:ext cx="740908" cy="338554"/>
          </a:xfrm>
          <a:prstGeom prst="rect">
            <a:avLst/>
          </a:prstGeom>
          <a:noFill/>
        </p:spPr>
        <p:txBody>
          <a:bodyPr wrap="none" rtlCol="0">
            <a:spAutoFit/>
          </a:bodyPr>
          <a:lstStyle/>
          <a:p>
            <a:r>
              <a:rPr lang="en-US" sz="1600" dirty="0" smtClean="0">
                <a:latin typeface="+mn-lt"/>
              </a:rPr>
              <a:t>Elbow</a:t>
            </a:r>
            <a:endParaRPr lang="en-US" sz="1600" dirty="0">
              <a:latin typeface="+mn-lt"/>
            </a:endParaRPr>
          </a:p>
        </p:txBody>
      </p:sp>
      <p:sp>
        <p:nvSpPr>
          <p:cNvPr id="14" name="TextBox 13"/>
          <p:cNvSpPr txBox="1"/>
          <p:nvPr/>
        </p:nvSpPr>
        <p:spPr>
          <a:xfrm>
            <a:off x="8820107" y="5738354"/>
            <a:ext cx="649024" cy="338554"/>
          </a:xfrm>
          <a:prstGeom prst="rect">
            <a:avLst/>
          </a:prstGeom>
          <a:noFill/>
        </p:spPr>
        <p:txBody>
          <a:bodyPr wrap="none" rtlCol="0">
            <a:spAutoFit/>
          </a:bodyPr>
          <a:lstStyle/>
          <a:p>
            <a:r>
              <a:rPr lang="en-US" sz="1600" dirty="0" smtClean="0">
                <a:latin typeface="+mn-lt"/>
              </a:rPr>
              <a:t>Wrist</a:t>
            </a:r>
            <a:endParaRPr lang="en-US" sz="1600" dirty="0">
              <a:latin typeface="+mn-lt"/>
            </a:endParaRPr>
          </a:p>
        </p:txBody>
      </p:sp>
      <p:pic>
        <p:nvPicPr>
          <p:cNvPr id="3" name="Picture 2"/>
          <p:cNvPicPr>
            <a:picLocks noChangeAspect="1"/>
          </p:cNvPicPr>
          <p:nvPr/>
        </p:nvPicPr>
        <p:blipFill>
          <a:blip r:embed="rId4"/>
          <a:stretch>
            <a:fillRect/>
          </a:stretch>
        </p:blipFill>
        <p:spPr>
          <a:xfrm>
            <a:off x="4437502" y="3395109"/>
            <a:ext cx="2040056" cy="2214346"/>
          </a:xfrm>
          <a:prstGeom prst="rect">
            <a:avLst/>
          </a:prstGeom>
        </p:spPr>
      </p:pic>
      <p:pic>
        <p:nvPicPr>
          <p:cNvPr id="4" name="Picture 3"/>
          <p:cNvPicPr>
            <a:picLocks noChangeAspect="1"/>
          </p:cNvPicPr>
          <p:nvPr/>
        </p:nvPicPr>
        <p:blipFill>
          <a:blip r:embed="rId5"/>
          <a:stretch>
            <a:fillRect/>
          </a:stretch>
        </p:blipFill>
        <p:spPr>
          <a:xfrm>
            <a:off x="7311007" y="3723138"/>
            <a:ext cx="3741254" cy="1563095"/>
          </a:xfrm>
          <a:prstGeom prst="rect">
            <a:avLst/>
          </a:prstGeom>
        </p:spPr>
      </p:pic>
      <p:pic>
        <p:nvPicPr>
          <p:cNvPr id="5" name="Picture 4"/>
          <p:cNvPicPr>
            <a:picLocks noChangeAspect="1"/>
          </p:cNvPicPr>
          <p:nvPr/>
        </p:nvPicPr>
        <p:blipFill>
          <a:blip r:embed="rId6"/>
          <a:stretch>
            <a:fillRect/>
          </a:stretch>
        </p:blipFill>
        <p:spPr>
          <a:xfrm>
            <a:off x="1001121" y="3403592"/>
            <a:ext cx="2520866" cy="2334762"/>
          </a:xfrm>
          <a:prstGeom prst="rect">
            <a:avLst/>
          </a:prstGeom>
        </p:spPr>
      </p:pic>
    </p:spTree>
    <p:extLst>
      <p:ext uri="{BB962C8B-B14F-4D97-AF65-F5344CB8AC3E}">
        <p14:creationId xmlns:p14="http://schemas.microsoft.com/office/powerpoint/2010/main" val="1495454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E9A9D55-1D4B-DDD2-07D2-18A3818DEBED}"/>
              </a:ext>
            </a:extLst>
          </p:cNvPr>
          <p:cNvSpPr>
            <a:spLocks noGrp="1" noChangeArrowheads="1"/>
          </p:cNvSpPr>
          <p:nvPr>
            <p:ph type="title"/>
          </p:nvPr>
        </p:nvSpPr>
        <p:spPr/>
        <p:txBody>
          <a:bodyPr/>
          <a:lstStyle/>
          <a:p>
            <a:r>
              <a:rPr lang="en-US" altLang="en-US" dirty="0"/>
              <a:t>Physical Expressions of Singularity</a:t>
            </a:r>
            <a:endParaRPr lang="en-US" altLang="en-US" dirty="0"/>
          </a:p>
        </p:txBody>
      </p:sp>
      <p:sp>
        <p:nvSpPr>
          <p:cNvPr id="145411" name="Rectangle 3">
            <a:extLst>
              <a:ext uri="{FF2B5EF4-FFF2-40B4-BE49-F238E27FC236}">
                <a16:creationId xmlns:a16="http://schemas.microsoft.com/office/drawing/2014/main" id="{11BA1B3E-BD86-E328-19BD-A8E838461D6A}"/>
              </a:ext>
            </a:extLst>
          </p:cNvPr>
          <p:cNvSpPr>
            <a:spLocks noGrp="1" noChangeArrowheads="1"/>
          </p:cNvSpPr>
          <p:nvPr>
            <p:ph type="body" idx="1"/>
          </p:nvPr>
        </p:nvSpPr>
        <p:spPr>
          <a:xfrm>
            <a:off x="914400" y="1371600"/>
            <a:ext cx="10363200" cy="4724400"/>
          </a:xfrm>
        </p:spPr>
        <p:txBody>
          <a:bodyPr/>
          <a:lstStyle/>
          <a:p>
            <a:pPr>
              <a:lnSpc>
                <a:spcPct val="130000"/>
              </a:lnSpc>
            </a:pPr>
            <a:r>
              <a:rPr lang="en-US" altLang="en-US" b="1" dirty="0" smtClean="0"/>
              <a:t>Velocity</a:t>
            </a:r>
            <a:r>
              <a:rPr lang="en-US" altLang="en-US" dirty="0" smtClean="0"/>
              <a:t>  </a:t>
            </a:r>
          </a:p>
          <a:p>
            <a:pPr lvl="1">
              <a:lnSpc>
                <a:spcPct val="130000"/>
              </a:lnSpc>
            </a:pPr>
            <a:r>
              <a:rPr lang="en-US" altLang="en-US" b="1" dirty="0" smtClean="0"/>
              <a:t>Phenomena</a:t>
            </a:r>
            <a:r>
              <a:rPr lang="en-US" altLang="en-US" dirty="0" smtClean="0"/>
              <a:t> -</a:t>
            </a:r>
            <a:endParaRPr lang="en-US" altLang="en-US" dirty="0" smtClean="0"/>
          </a:p>
          <a:p>
            <a:pPr lvl="1">
              <a:lnSpc>
                <a:spcPct val="130000"/>
              </a:lnSpc>
            </a:pPr>
            <a:r>
              <a:rPr lang="en-US" altLang="en-US" b="1" dirty="0" smtClean="0"/>
              <a:t>Kinematic Deficiency – </a:t>
            </a:r>
            <a:endParaRPr lang="en-US" altLang="en-US" dirty="0" smtClean="0"/>
          </a:p>
          <a:p>
            <a:pPr lvl="1">
              <a:lnSpc>
                <a:spcPct val="130000"/>
              </a:lnSpc>
            </a:pPr>
            <a:r>
              <a:rPr lang="en-US" altLang="en-US" b="1" dirty="0" smtClean="0"/>
              <a:t>Mechanical Risk</a:t>
            </a:r>
            <a:r>
              <a:rPr lang="en-US" altLang="en-US" dirty="0" smtClean="0"/>
              <a:t> -</a:t>
            </a:r>
            <a:endParaRPr lang="en-US" altLang="en-US" dirty="0"/>
          </a:p>
        </p:txBody>
      </p:sp>
      <p:sp>
        <p:nvSpPr>
          <p:cNvPr id="12" name="Footer Placeholder 2">
            <a:extLst>
              <a:ext uri="{FF2B5EF4-FFF2-40B4-BE49-F238E27FC236}">
                <a16:creationId xmlns:a16="http://schemas.microsoft.com/office/drawing/2014/main" id="{24B5C82C-5E97-6702-45F3-DEAF315CF9C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5419" name="Picture 2" descr="http://brand.ucla.edu/wp-content/uploads/2013/08/ucla-logotype-main-11.jpg">
            <a:extLst>
              <a:ext uri="{FF2B5EF4-FFF2-40B4-BE49-F238E27FC236}">
                <a16:creationId xmlns:a16="http://schemas.microsoft.com/office/drawing/2014/main" id="{42872C56-42E9-0CBC-3B87-B7A36215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4437502" y="3395109"/>
            <a:ext cx="2040056" cy="2214346"/>
          </a:xfrm>
          <a:prstGeom prst="rect">
            <a:avLst/>
          </a:prstGeom>
        </p:spPr>
      </p:pic>
      <p:pic>
        <p:nvPicPr>
          <p:cNvPr id="10" name="Picture 9"/>
          <p:cNvPicPr>
            <a:picLocks noChangeAspect="1"/>
          </p:cNvPicPr>
          <p:nvPr/>
        </p:nvPicPr>
        <p:blipFill>
          <a:blip r:embed="rId5"/>
          <a:stretch>
            <a:fillRect/>
          </a:stretch>
        </p:blipFill>
        <p:spPr>
          <a:xfrm>
            <a:off x="7311007" y="3723138"/>
            <a:ext cx="3741254" cy="1563095"/>
          </a:xfrm>
          <a:prstGeom prst="rect">
            <a:avLst/>
          </a:prstGeom>
        </p:spPr>
      </p:pic>
      <p:pic>
        <p:nvPicPr>
          <p:cNvPr id="11" name="Picture 10"/>
          <p:cNvPicPr>
            <a:picLocks noChangeAspect="1"/>
          </p:cNvPicPr>
          <p:nvPr/>
        </p:nvPicPr>
        <p:blipFill>
          <a:blip r:embed="rId6"/>
          <a:stretch>
            <a:fillRect/>
          </a:stretch>
        </p:blipFill>
        <p:spPr>
          <a:xfrm>
            <a:off x="1001121" y="3403592"/>
            <a:ext cx="2520866" cy="2334762"/>
          </a:xfrm>
          <a:prstGeom prst="rect">
            <a:avLst/>
          </a:prstGeom>
        </p:spPr>
      </p:pic>
      <p:sp>
        <p:nvSpPr>
          <p:cNvPr id="13" name="TextBox 12"/>
          <p:cNvSpPr txBox="1"/>
          <p:nvPr/>
        </p:nvSpPr>
        <p:spPr>
          <a:xfrm>
            <a:off x="1574740" y="5739309"/>
            <a:ext cx="1003801" cy="338554"/>
          </a:xfrm>
          <a:prstGeom prst="rect">
            <a:avLst/>
          </a:prstGeom>
          <a:noFill/>
        </p:spPr>
        <p:txBody>
          <a:bodyPr wrap="none" rtlCol="0">
            <a:spAutoFit/>
          </a:bodyPr>
          <a:lstStyle/>
          <a:p>
            <a:r>
              <a:rPr lang="en-US" sz="1600" dirty="0" smtClean="0">
                <a:latin typeface="+mn-lt"/>
              </a:rPr>
              <a:t>Shoulder</a:t>
            </a:r>
            <a:endParaRPr lang="en-US" sz="1600" dirty="0">
              <a:latin typeface="+mn-lt"/>
            </a:endParaRPr>
          </a:p>
        </p:txBody>
      </p:sp>
      <p:sp>
        <p:nvSpPr>
          <p:cNvPr id="14" name="TextBox 13"/>
          <p:cNvSpPr txBox="1"/>
          <p:nvPr/>
        </p:nvSpPr>
        <p:spPr>
          <a:xfrm>
            <a:off x="4907749" y="5741218"/>
            <a:ext cx="740908" cy="338554"/>
          </a:xfrm>
          <a:prstGeom prst="rect">
            <a:avLst/>
          </a:prstGeom>
          <a:noFill/>
        </p:spPr>
        <p:txBody>
          <a:bodyPr wrap="none" rtlCol="0">
            <a:spAutoFit/>
          </a:bodyPr>
          <a:lstStyle/>
          <a:p>
            <a:r>
              <a:rPr lang="en-US" sz="1600" dirty="0" smtClean="0">
                <a:latin typeface="+mn-lt"/>
              </a:rPr>
              <a:t>Elbow</a:t>
            </a:r>
            <a:endParaRPr lang="en-US" sz="1600" dirty="0">
              <a:latin typeface="+mn-lt"/>
            </a:endParaRPr>
          </a:p>
        </p:txBody>
      </p:sp>
      <p:sp>
        <p:nvSpPr>
          <p:cNvPr id="15" name="TextBox 14"/>
          <p:cNvSpPr txBox="1"/>
          <p:nvPr/>
        </p:nvSpPr>
        <p:spPr>
          <a:xfrm>
            <a:off x="8820107" y="5738354"/>
            <a:ext cx="649024" cy="338554"/>
          </a:xfrm>
          <a:prstGeom prst="rect">
            <a:avLst/>
          </a:prstGeom>
          <a:noFill/>
        </p:spPr>
        <p:txBody>
          <a:bodyPr wrap="none" rtlCol="0">
            <a:spAutoFit/>
          </a:bodyPr>
          <a:lstStyle/>
          <a:p>
            <a:r>
              <a:rPr lang="en-US" sz="1600" dirty="0" smtClean="0">
                <a:latin typeface="+mn-lt"/>
              </a:rPr>
              <a:t>Wrist</a:t>
            </a:r>
            <a:endParaRPr lang="en-US" sz="1600" dirty="0">
              <a:latin typeface="+mn-lt"/>
            </a:endParaRPr>
          </a:p>
        </p:txBody>
      </p:sp>
    </p:spTree>
    <p:extLst>
      <p:ext uri="{BB962C8B-B14F-4D97-AF65-F5344CB8AC3E}">
        <p14:creationId xmlns:p14="http://schemas.microsoft.com/office/powerpoint/2010/main" val="265704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6A3793-7BF4-39AE-1431-1DD6B91B8351}"/>
              </a:ext>
            </a:extLst>
          </p:cNvPr>
          <p:cNvSpPr>
            <a:spLocks noGrp="1" noChangeArrowheads="1"/>
          </p:cNvSpPr>
          <p:nvPr>
            <p:ph type="title"/>
          </p:nvPr>
        </p:nvSpPr>
        <p:spPr/>
        <p:txBody>
          <a:bodyPr/>
          <a:lstStyle/>
          <a:p>
            <a:r>
              <a:rPr lang="en-US" altLang="en-US"/>
              <a:t>Jacobian Propagation to the Tip of the Tool – Position </a:t>
            </a:r>
          </a:p>
        </p:txBody>
      </p:sp>
      <p:sp>
        <p:nvSpPr>
          <p:cNvPr id="28675" name="Content Placeholder 1">
            <a:extLst>
              <a:ext uri="{FF2B5EF4-FFF2-40B4-BE49-F238E27FC236}">
                <a16:creationId xmlns:a16="http://schemas.microsoft.com/office/drawing/2014/main" id="{E8EBA438-5A84-2244-412B-B3719275C4D1}"/>
              </a:ext>
            </a:extLst>
          </p:cNvPr>
          <p:cNvSpPr>
            <a:spLocks noGrp="1"/>
          </p:cNvSpPr>
          <p:nvPr>
            <p:ph idx="1"/>
          </p:nvPr>
        </p:nvSpPr>
        <p:spPr>
          <a:xfrm>
            <a:off x="920750" y="1393825"/>
            <a:ext cx="6376988" cy="4716463"/>
          </a:xfrm>
        </p:spPr>
        <p:txBody>
          <a:bodyPr/>
          <a:lstStyle/>
          <a:p>
            <a:r>
              <a:rPr lang="en-US" altLang="en-US" dirty="0"/>
              <a:t>In a case where the tool tips follows a trajectory, the path defines the goal position and orientation</a:t>
            </a:r>
          </a:p>
          <a:p>
            <a:endParaRPr lang="en-US" altLang="en-US" dirty="0"/>
          </a:p>
          <a:p>
            <a:endParaRPr lang="en-US" altLang="en-US" dirty="0"/>
          </a:p>
          <a:p>
            <a:endParaRPr lang="en-US" altLang="en-US" dirty="0"/>
          </a:p>
          <a:p>
            <a:r>
              <a:rPr lang="en-US" altLang="en-US" dirty="0"/>
              <a:t>Since the tool is attached to the end effector its position does not change as a function of time with respect to frame 6</a:t>
            </a:r>
          </a:p>
          <a:p>
            <a:r>
              <a:rPr lang="en-US" altLang="en-US" dirty="0"/>
              <a:t>Multiply both sides of the equations by </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Solve the Inverse Kinematics </a:t>
            </a:r>
          </a:p>
          <a:p>
            <a:endParaRPr lang="en-US" altLang="en-US" dirty="0"/>
          </a:p>
        </p:txBody>
      </p:sp>
      <mc:AlternateContent xmlns:mc="http://schemas.openxmlformats.org/markup-compatibility/2006" xmlns:a14="http://schemas.microsoft.com/office/drawing/2010/main">
        <mc:Choice Requires="a14">
          <p:sp>
            <p:nvSpPr>
              <p:cNvPr id="28676" name="Object 4">
                <a:extLst>
                  <a:ext uri="{FF2B5EF4-FFF2-40B4-BE49-F238E27FC236}">
                    <a16:creationId xmlns:a16="http://schemas.microsoft.com/office/drawing/2014/main" id="{64EAD926-0DE3-395D-7BFC-5B1363DE393A}"/>
                  </a:ext>
                </a:extLst>
              </p:cNvPr>
              <p:cNvSpPr txBox="1"/>
              <p:nvPr/>
            </p:nvSpPr>
            <p:spPr bwMode="auto">
              <a:xfrm>
                <a:off x="1879600" y="2419350"/>
                <a:ext cx="3436471" cy="40640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𝑇</m:t>
                          </m:r>
                        </m:e>
                        <m:sub>
                          <m:r>
                            <a:rPr lang="en-US" sz="2000" i="1">
                              <a:solidFill>
                                <a:srgbClr val="000000"/>
                              </a:solidFill>
                              <a:latin typeface="Cambria Math" panose="02040503050406030204" pitchFamily="18" charset="0"/>
                            </a:rPr>
                            <m:t>𝑝𝑎𝑡h</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2</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3</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4</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5</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6</m:t>
                          </m:r>
                        </m:sub>
                        <m:sup>
                          <m:r>
                            <a:rPr lang="en-US" sz="2000" i="1">
                              <a:solidFill>
                                <a:srgbClr val="000000"/>
                              </a:solidFill>
                              <a:latin typeface="Cambria Math" panose="02040503050406030204" pitchFamily="18" charset="0"/>
                            </a:rPr>
                            <m:t>5</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𝑇</m:t>
                          </m:r>
                        </m:sub>
                        <m:sup>
                          <m:r>
                            <a:rPr lang="en-US" sz="2000" i="1">
                              <a:solidFill>
                                <a:srgbClr val="000000"/>
                              </a:solidFill>
                              <a:latin typeface="Cambria Math" panose="02040503050406030204" pitchFamily="18" charset="0"/>
                            </a:rPr>
                            <m:t>6</m:t>
                          </m:r>
                        </m:sup>
                        <m:e>
                          <m:r>
                            <a:rPr lang="en-US" sz="2000" i="1">
                              <a:solidFill>
                                <a:srgbClr val="000000"/>
                              </a:solidFill>
                              <a:latin typeface="Cambria Math" panose="02040503050406030204" pitchFamily="18" charset="0"/>
                            </a:rPr>
                            <m:t>𝑇</m:t>
                          </m:r>
                        </m:e>
                      </m:sPre>
                    </m:oMath>
                  </m:oMathPara>
                </a14:m>
                <a:endParaRPr lang="en-US" sz="2000" dirty="0"/>
              </a:p>
            </p:txBody>
          </p:sp>
        </mc:Choice>
        <mc:Fallback xmlns="">
          <p:sp>
            <p:nvSpPr>
              <p:cNvPr id="28676" name="Object 4">
                <a:extLst>
                  <a:ext uri="{FF2B5EF4-FFF2-40B4-BE49-F238E27FC236}">
                    <a16:creationId xmlns:a16="http://schemas.microsoft.com/office/drawing/2014/main" id="{64EAD926-0DE3-395D-7BFC-5B1363DE393A}"/>
                  </a:ext>
                </a:extLst>
              </p:cNvPr>
              <p:cNvSpPr txBox="1">
                <a:spLocks noRot="1" noChangeAspect="1" noMove="1" noResize="1" noEditPoints="1" noAdjustHandles="1" noChangeArrowheads="1" noChangeShapeType="1" noTextEdit="1"/>
              </p:cNvSpPr>
              <p:nvPr/>
            </p:nvSpPr>
            <p:spPr bwMode="auto">
              <a:xfrm>
                <a:off x="1879600" y="2419350"/>
                <a:ext cx="3436471" cy="406400"/>
              </a:xfrm>
              <a:prstGeom prst="rect">
                <a:avLst/>
              </a:prstGeom>
              <a:blipFill>
                <a:blip r:embed="rId3"/>
                <a:stretch>
                  <a:fillRect b="-16418"/>
                </a:stretch>
              </a:blipFill>
              <a:ln>
                <a:noFill/>
              </a:ln>
              <a:effectLst/>
            </p:spPr>
            <p:txBody>
              <a:bodyPr/>
              <a:lstStyle/>
              <a:p>
                <a:r>
                  <a:rPr lang="en-US">
                    <a:noFill/>
                  </a:rPr>
                  <a:t> </a:t>
                </a:r>
              </a:p>
            </p:txBody>
          </p:sp>
        </mc:Fallback>
      </mc:AlternateContent>
      <p:sp>
        <p:nvSpPr>
          <p:cNvPr id="2" name="Rectangle 1">
            <a:extLst>
              <a:ext uri="{FF2B5EF4-FFF2-40B4-BE49-F238E27FC236}">
                <a16:creationId xmlns:a16="http://schemas.microsoft.com/office/drawing/2014/main" id="{768BBFCB-FA99-0D66-B30A-84E48F1B4F84}"/>
              </a:ext>
            </a:extLst>
          </p:cNvPr>
          <p:cNvSpPr/>
          <p:nvPr/>
        </p:nvSpPr>
        <p:spPr bwMode="auto">
          <a:xfrm>
            <a:off x="4532979" y="2371539"/>
            <a:ext cx="330200" cy="449262"/>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pitchFamily="18" charset="0"/>
            </a:endParaRPr>
          </a:p>
        </p:txBody>
      </p:sp>
      <p:sp>
        <p:nvSpPr>
          <p:cNvPr id="9" name="Rectangle 8">
            <a:extLst>
              <a:ext uri="{FF2B5EF4-FFF2-40B4-BE49-F238E27FC236}">
                <a16:creationId xmlns:a16="http://schemas.microsoft.com/office/drawing/2014/main" id="{E077025C-B0D1-E3C8-06D8-61B67DEADD13}"/>
              </a:ext>
            </a:extLst>
          </p:cNvPr>
          <p:cNvSpPr/>
          <p:nvPr/>
        </p:nvSpPr>
        <p:spPr bwMode="auto">
          <a:xfrm>
            <a:off x="1897062" y="2376488"/>
            <a:ext cx="654249" cy="449262"/>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Times New Roman" pitchFamily="18" charset="0"/>
            </a:endParaRPr>
          </a:p>
        </p:txBody>
      </p:sp>
      <p:sp>
        <p:nvSpPr>
          <p:cNvPr id="3" name="TextBox 2">
            <a:extLst>
              <a:ext uri="{FF2B5EF4-FFF2-40B4-BE49-F238E27FC236}">
                <a16:creationId xmlns:a16="http://schemas.microsoft.com/office/drawing/2014/main" id="{B49FB980-872E-EB35-276F-C4B46902C506}"/>
              </a:ext>
            </a:extLst>
          </p:cNvPr>
          <p:cNvSpPr txBox="1"/>
          <p:nvPr/>
        </p:nvSpPr>
        <p:spPr>
          <a:xfrm>
            <a:off x="5114591" y="1812132"/>
            <a:ext cx="809625" cy="461962"/>
          </a:xfrm>
          <a:prstGeom prst="rect">
            <a:avLst/>
          </a:prstGeom>
          <a:noFill/>
        </p:spPr>
        <p:txBody>
          <a:bodyPr wrap="none">
            <a:spAutoFit/>
          </a:bodyPr>
          <a:lstStyle/>
          <a:p>
            <a:pPr>
              <a:defRPr/>
            </a:pPr>
            <a:r>
              <a:rPr lang="en-US" sz="1400" dirty="0">
                <a:solidFill>
                  <a:srgbClr val="FF0000"/>
                </a:solidFill>
                <a:latin typeface="+mn-lt"/>
              </a:rPr>
              <a:t>Known</a:t>
            </a:r>
            <a:r>
              <a:rPr lang="en-US" dirty="0"/>
              <a:t> </a:t>
            </a:r>
          </a:p>
        </p:txBody>
      </p:sp>
      <p:cxnSp>
        <p:nvCxnSpPr>
          <p:cNvPr id="28680" name="Straight Arrow Connector 4">
            <a:extLst>
              <a:ext uri="{FF2B5EF4-FFF2-40B4-BE49-F238E27FC236}">
                <a16:creationId xmlns:a16="http://schemas.microsoft.com/office/drawing/2014/main" id="{229597E5-FD39-7E66-AA02-D470F316FA1D}"/>
              </a:ext>
            </a:extLst>
          </p:cNvPr>
          <p:cNvCxnSpPr>
            <a:cxnSpLocks noChangeShapeType="1"/>
          </p:cNvCxnSpPr>
          <p:nvPr/>
        </p:nvCxnSpPr>
        <p:spPr bwMode="auto">
          <a:xfrm flipH="1">
            <a:off x="2613208" y="2058988"/>
            <a:ext cx="2380433" cy="336288"/>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1" name="Straight Arrow Connector 9">
            <a:extLst>
              <a:ext uri="{FF2B5EF4-FFF2-40B4-BE49-F238E27FC236}">
                <a16:creationId xmlns:a16="http://schemas.microsoft.com/office/drawing/2014/main" id="{78AF1928-54DC-9EBA-07F2-6B91E219112E}"/>
              </a:ext>
            </a:extLst>
          </p:cNvPr>
          <p:cNvCxnSpPr>
            <a:cxnSpLocks noChangeShapeType="1"/>
          </p:cNvCxnSpPr>
          <p:nvPr/>
        </p:nvCxnSpPr>
        <p:spPr bwMode="auto">
          <a:xfrm flipH="1">
            <a:off x="4896954" y="2163576"/>
            <a:ext cx="115450" cy="18645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8682" name="Object 4">
                <a:extLst>
                  <a:ext uri="{FF2B5EF4-FFF2-40B4-BE49-F238E27FC236}">
                    <a16:creationId xmlns:a16="http://schemas.microsoft.com/office/drawing/2014/main" id="{941E896E-E42A-BC49-94EA-8187605FC83E}"/>
                  </a:ext>
                </a:extLst>
              </p:cNvPr>
              <p:cNvSpPr txBox="1"/>
              <p:nvPr/>
            </p:nvSpPr>
            <p:spPr bwMode="auto">
              <a:xfrm>
                <a:off x="2190750" y="4313237"/>
                <a:ext cx="4359893" cy="666935"/>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𝑇</m:t>
                          </m:r>
                        </m:e>
                        <m:sub>
                          <m:r>
                            <a:rPr lang="en-US" sz="2000" i="1">
                              <a:solidFill>
                                <a:srgbClr val="000000"/>
                              </a:solidFill>
                              <a:latin typeface="Cambria Math" panose="02040503050406030204" pitchFamily="18" charset="0"/>
                            </a:rPr>
                            <m:t>𝑝𝑎𝑡h</m:t>
                          </m:r>
                        </m:sub>
                      </m:sSub>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𝑇</m:t>
                                  </m:r>
                                </m:sub>
                                <m:sup>
                                  <m:r>
                                    <a:rPr lang="en-US" sz="2000" i="1">
                                      <a:solidFill>
                                        <a:srgbClr val="000000"/>
                                      </a:solidFill>
                                      <a:latin typeface="Cambria Math" panose="02040503050406030204" pitchFamily="18" charset="0"/>
                                    </a:rPr>
                                    <m:t>6</m:t>
                                  </m:r>
                                </m:sup>
                                <m:e>
                                  <m:r>
                                    <a:rPr lang="en-US" sz="2000" i="1">
                                      <a:solidFill>
                                        <a:srgbClr val="000000"/>
                                      </a:solidFill>
                                      <a:latin typeface="Cambria Math" panose="02040503050406030204" pitchFamily="18" charset="0"/>
                                    </a:rPr>
                                    <m:t>𝑇</m:t>
                                  </m:r>
                                </m:e>
                              </m:sPre>
                            </m:e>
                          </m:d>
                        </m:e>
                        <m:sup>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2</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3</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4</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5</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6</m:t>
                          </m:r>
                        </m:sub>
                        <m:sup>
                          <m:r>
                            <a:rPr lang="en-US" sz="2000" i="1">
                              <a:solidFill>
                                <a:srgbClr val="000000"/>
                              </a:solidFill>
                              <a:latin typeface="Cambria Math" panose="02040503050406030204" pitchFamily="18" charset="0"/>
                            </a:rPr>
                            <m:t>5</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𝑇</m:t>
                          </m:r>
                        </m:sub>
                        <m:sup>
                          <m:r>
                            <a:rPr lang="en-US" sz="2000" i="1">
                              <a:solidFill>
                                <a:srgbClr val="000000"/>
                              </a:solidFill>
                              <a:latin typeface="Cambria Math" panose="02040503050406030204" pitchFamily="18" charset="0"/>
                            </a:rPr>
                            <m:t>6</m:t>
                          </m:r>
                        </m:sup>
                        <m:e>
                          <m:r>
                            <a:rPr lang="en-US" sz="2000" i="1">
                              <a:solidFill>
                                <a:srgbClr val="000000"/>
                              </a:solidFill>
                              <a:latin typeface="Cambria Math" panose="02040503050406030204" pitchFamily="18" charset="0"/>
                            </a:rPr>
                            <m:t>𝑇</m:t>
                          </m:r>
                        </m:e>
                      </m:sPre>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𝑇</m:t>
                                  </m:r>
                                </m:sub>
                                <m:sup>
                                  <m:r>
                                    <a:rPr lang="en-US" sz="2000" i="1">
                                      <a:solidFill>
                                        <a:srgbClr val="000000"/>
                                      </a:solidFill>
                                      <a:latin typeface="Cambria Math" panose="02040503050406030204" pitchFamily="18" charset="0"/>
                                    </a:rPr>
                                    <m:t>6</m:t>
                                  </m:r>
                                </m:sup>
                                <m:e>
                                  <m:r>
                                    <a:rPr lang="en-US" sz="2000" i="1">
                                      <a:solidFill>
                                        <a:srgbClr val="000000"/>
                                      </a:solidFill>
                                      <a:latin typeface="Cambria Math" panose="02040503050406030204" pitchFamily="18" charset="0"/>
                                    </a:rPr>
                                    <m:t>𝑇</m:t>
                                  </m:r>
                                </m:e>
                              </m:sPre>
                            </m:e>
                          </m:d>
                        </m:e>
                        <m:sup>
                          <m:r>
                            <a:rPr lang="en-US" sz="2000" i="1">
                              <a:solidFill>
                                <a:srgbClr val="000000"/>
                              </a:solidFill>
                              <a:latin typeface="Cambria Math" panose="02040503050406030204" pitchFamily="18" charset="0"/>
                            </a:rPr>
                            <m:t>−1</m:t>
                          </m:r>
                        </m:sup>
                      </m:sSup>
                    </m:oMath>
                  </m:oMathPara>
                </a14:m>
                <a:endParaRPr lang="en-US" sz="2000"/>
              </a:p>
            </p:txBody>
          </p:sp>
        </mc:Choice>
        <mc:Fallback xmlns="">
          <p:sp>
            <p:nvSpPr>
              <p:cNvPr id="28682" name="Object 4">
                <a:extLst>
                  <a:ext uri="{FF2B5EF4-FFF2-40B4-BE49-F238E27FC236}">
                    <a16:creationId xmlns:a16="http://schemas.microsoft.com/office/drawing/2014/main" id="{941E896E-E42A-BC49-94EA-8187605FC83E}"/>
                  </a:ext>
                </a:extLst>
              </p:cNvPr>
              <p:cNvSpPr txBox="1">
                <a:spLocks noRot="1" noChangeAspect="1" noMove="1" noResize="1" noEditPoints="1" noAdjustHandles="1" noChangeArrowheads="1" noChangeShapeType="1" noTextEdit="1"/>
              </p:cNvSpPr>
              <p:nvPr/>
            </p:nvSpPr>
            <p:spPr bwMode="auto">
              <a:xfrm>
                <a:off x="2190750" y="4313237"/>
                <a:ext cx="4359893" cy="66693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83" name="Object 4">
                <a:extLst>
                  <a:ext uri="{FF2B5EF4-FFF2-40B4-BE49-F238E27FC236}">
                    <a16:creationId xmlns:a16="http://schemas.microsoft.com/office/drawing/2014/main" id="{808DCE81-1B0C-8728-9548-1A7E932C3821}"/>
                  </a:ext>
                </a:extLst>
              </p:cNvPr>
              <p:cNvSpPr txBox="1"/>
              <p:nvPr/>
            </p:nvSpPr>
            <p:spPr bwMode="auto">
              <a:xfrm>
                <a:off x="3462337" y="3741738"/>
                <a:ext cx="1368551" cy="635284"/>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𝑇</m:t>
                                  </m:r>
                                </m:sub>
                                <m:sup>
                                  <m:r>
                                    <a:rPr lang="en-US" sz="2000" i="1">
                                      <a:solidFill>
                                        <a:srgbClr val="000000"/>
                                      </a:solidFill>
                                      <a:latin typeface="Cambria Math" panose="02040503050406030204" pitchFamily="18" charset="0"/>
                                    </a:rPr>
                                    <m:t>6</m:t>
                                  </m:r>
                                </m:sup>
                                <m:e>
                                  <m:r>
                                    <a:rPr lang="en-US" sz="2000" i="1">
                                      <a:solidFill>
                                        <a:srgbClr val="000000"/>
                                      </a:solidFill>
                                      <a:latin typeface="Cambria Math" panose="02040503050406030204" pitchFamily="18" charset="0"/>
                                    </a:rPr>
                                    <m:t>𝑇</m:t>
                                  </m:r>
                                </m:e>
                              </m:sPre>
                            </m:e>
                          </m:d>
                        </m:e>
                        <m:sup>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6</m:t>
                          </m:r>
                        </m:sub>
                        <m:sup>
                          <m:r>
                            <a:rPr lang="en-US" sz="2000" i="1">
                              <a:solidFill>
                                <a:srgbClr val="000000"/>
                              </a:solidFill>
                              <a:latin typeface="Cambria Math" panose="02040503050406030204" pitchFamily="18" charset="0"/>
                            </a:rPr>
                            <m:t>𝑇</m:t>
                          </m:r>
                        </m:sup>
                        <m:e>
                          <m:r>
                            <a:rPr lang="en-US" sz="2000" i="1">
                              <a:solidFill>
                                <a:srgbClr val="000000"/>
                              </a:solidFill>
                              <a:latin typeface="Cambria Math" panose="02040503050406030204" pitchFamily="18" charset="0"/>
                            </a:rPr>
                            <m:t>𝑇</m:t>
                          </m:r>
                        </m:e>
                      </m:sPre>
                    </m:oMath>
                  </m:oMathPara>
                </a14:m>
                <a:endParaRPr lang="en-US" sz="2000" dirty="0"/>
              </a:p>
            </p:txBody>
          </p:sp>
        </mc:Choice>
        <mc:Fallback xmlns="">
          <p:sp>
            <p:nvSpPr>
              <p:cNvPr id="28683" name="Object 4">
                <a:extLst>
                  <a:ext uri="{FF2B5EF4-FFF2-40B4-BE49-F238E27FC236}">
                    <a16:creationId xmlns:a16="http://schemas.microsoft.com/office/drawing/2014/main" id="{808DCE81-1B0C-8728-9548-1A7E932C3821}"/>
                  </a:ext>
                </a:extLst>
              </p:cNvPr>
              <p:cNvSpPr txBox="1">
                <a:spLocks noRot="1" noChangeAspect="1" noMove="1" noResize="1" noEditPoints="1" noAdjustHandles="1" noChangeArrowheads="1" noChangeShapeType="1" noTextEdit="1"/>
              </p:cNvSpPr>
              <p:nvPr/>
            </p:nvSpPr>
            <p:spPr bwMode="auto">
              <a:xfrm>
                <a:off x="3462337" y="3741738"/>
                <a:ext cx="1368551" cy="635284"/>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84" name="Object 4">
                <a:extLst>
                  <a:ext uri="{FF2B5EF4-FFF2-40B4-BE49-F238E27FC236}">
                    <a16:creationId xmlns:a16="http://schemas.microsoft.com/office/drawing/2014/main" id="{238267E4-4905-8DEA-7887-B2032D4DDE3C}"/>
                  </a:ext>
                </a:extLst>
              </p:cNvPr>
              <p:cNvSpPr txBox="1"/>
              <p:nvPr/>
            </p:nvSpPr>
            <p:spPr bwMode="auto">
              <a:xfrm>
                <a:off x="2752725" y="5529263"/>
                <a:ext cx="3083299" cy="5810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𝑇</m:t>
                          </m:r>
                        </m:e>
                        <m:sub>
                          <m:r>
                            <a:rPr lang="en-US" sz="2000" i="1">
                              <a:solidFill>
                                <a:srgbClr val="000000"/>
                              </a:solidFill>
                              <a:latin typeface="Cambria Math" panose="02040503050406030204" pitchFamily="18" charset="0"/>
                            </a:rPr>
                            <m:t>𝑝𝑎𝑡h</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6</m:t>
                          </m:r>
                        </m:sub>
                        <m:sup>
                          <m:r>
                            <a:rPr lang="en-US" sz="2000" i="1">
                              <a:solidFill>
                                <a:srgbClr val="000000"/>
                              </a:solidFill>
                              <a:latin typeface="Cambria Math" panose="02040503050406030204" pitchFamily="18" charset="0"/>
                            </a:rPr>
                            <m:t>𝑇</m:t>
                          </m:r>
                        </m:sup>
                        <m:e>
                          <m:r>
                            <a:rPr lang="en-US" sz="2000" i="1">
                              <a:solidFill>
                                <a:srgbClr val="000000"/>
                              </a:solidFill>
                              <a:latin typeface="Cambria Math" panose="02040503050406030204" pitchFamily="18" charset="0"/>
                            </a:rPr>
                            <m:t>𝑇</m:t>
                          </m:r>
                        </m:e>
                      </m:sPre>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2</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3</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4</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5</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6</m:t>
                          </m:r>
                        </m:sub>
                        <m:sup>
                          <m:r>
                            <a:rPr lang="en-US" sz="2000" i="1">
                              <a:solidFill>
                                <a:srgbClr val="000000"/>
                              </a:solidFill>
                              <a:latin typeface="Cambria Math" panose="02040503050406030204" pitchFamily="18" charset="0"/>
                            </a:rPr>
                            <m:t>5</m:t>
                          </m:r>
                        </m:sup>
                        <m:e>
                          <m:r>
                            <a:rPr lang="en-US" sz="2000" i="1">
                              <a:solidFill>
                                <a:srgbClr val="000000"/>
                              </a:solidFill>
                              <a:latin typeface="Cambria Math" panose="02040503050406030204" pitchFamily="18" charset="0"/>
                            </a:rPr>
                            <m:t>𝑇</m:t>
                          </m:r>
                        </m:e>
                      </m:sPre>
                    </m:oMath>
                  </m:oMathPara>
                </a14:m>
                <a:endParaRPr lang="en-US" sz="2000"/>
              </a:p>
            </p:txBody>
          </p:sp>
        </mc:Choice>
        <mc:Fallback xmlns="">
          <p:sp>
            <p:nvSpPr>
              <p:cNvPr id="28684" name="Object 4">
                <a:extLst>
                  <a:ext uri="{FF2B5EF4-FFF2-40B4-BE49-F238E27FC236}">
                    <a16:creationId xmlns:a16="http://schemas.microsoft.com/office/drawing/2014/main" id="{238267E4-4905-8DEA-7887-B2032D4DDE3C}"/>
                  </a:ext>
                </a:extLst>
              </p:cNvPr>
              <p:cNvSpPr txBox="1">
                <a:spLocks noRot="1" noChangeAspect="1" noMove="1" noResize="1" noEditPoints="1" noAdjustHandles="1" noChangeArrowheads="1" noChangeShapeType="1" noTextEdit="1"/>
              </p:cNvSpPr>
              <p:nvPr/>
            </p:nvSpPr>
            <p:spPr bwMode="auto">
              <a:xfrm>
                <a:off x="2752725" y="5529263"/>
                <a:ext cx="3083299" cy="581025"/>
              </a:xfrm>
              <a:prstGeom prst="rect">
                <a:avLst/>
              </a:prstGeom>
              <a:blipFill>
                <a:blip r:embed="rId6"/>
                <a:stretch>
                  <a:fillRect/>
                </a:stretch>
              </a:blipFill>
              <a:ln>
                <a:noFill/>
              </a:ln>
              <a:effectLst/>
            </p:spPr>
            <p:txBody>
              <a:bodyPr/>
              <a:lstStyle/>
              <a:p>
                <a:r>
                  <a:rPr lang="en-US">
                    <a:noFill/>
                  </a:rPr>
                  <a:t> </a:t>
                </a:r>
              </a:p>
            </p:txBody>
          </p:sp>
        </mc:Fallback>
      </mc:AlternateContent>
      <p:grpSp>
        <p:nvGrpSpPr>
          <p:cNvPr id="28685" name="Group 17">
            <a:extLst>
              <a:ext uri="{FF2B5EF4-FFF2-40B4-BE49-F238E27FC236}">
                <a16:creationId xmlns:a16="http://schemas.microsoft.com/office/drawing/2014/main" id="{022B5D2E-6680-A706-D64D-D76DAB35FD10}"/>
              </a:ext>
            </a:extLst>
          </p:cNvPr>
          <p:cNvGrpSpPr>
            <a:grpSpLocks/>
          </p:cNvGrpSpPr>
          <p:nvPr/>
        </p:nvGrpSpPr>
        <p:grpSpPr bwMode="auto">
          <a:xfrm>
            <a:off x="7816850" y="2373313"/>
            <a:ext cx="2746375" cy="2033587"/>
            <a:chOff x="8574083" y="3118951"/>
            <a:chExt cx="2745720" cy="2033280"/>
          </a:xfrm>
        </p:grpSpPr>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3D7E8814-B0AB-0E98-C82F-191086C962C4}"/>
                    </a:ext>
                  </a:extLst>
                </p14:cNvPr>
                <p14:cNvContentPartPr/>
                <p14:nvPr/>
              </p14:nvContentPartPr>
              <p14:xfrm>
                <a:off x="8996003" y="3118951"/>
                <a:ext cx="812520" cy="1605960"/>
              </p14:xfrm>
            </p:contentPart>
          </mc:Choice>
          <mc:Fallback xmlns="">
            <p:pic>
              <p:nvPicPr>
                <p:cNvPr id="19" name="Ink 18">
                  <a:extLst>
                    <a:ext uri="{FF2B5EF4-FFF2-40B4-BE49-F238E27FC236}">
                      <a16:creationId xmlns:a16="http://schemas.microsoft.com/office/drawing/2014/main" id="{3D7E8814-B0AB-0E98-C82F-191086C962C4}"/>
                    </a:ext>
                  </a:extLst>
                </p:cNvPr>
                <p:cNvPicPr/>
                <p:nvPr/>
              </p:nvPicPr>
              <p:blipFill>
                <a:blip r:embed="rId12"/>
                <a:stretch>
                  <a:fillRect/>
                </a:stretch>
              </p:blipFill>
              <p:spPr>
                <a:xfrm>
                  <a:off x="8979098" y="3102031"/>
                  <a:ext cx="845611" cy="163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01BABA26-4810-2C31-5F79-45AE8DE0F361}"/>
                    </a:ext>
                  </a:extLst>
                </p14:cNvPr>
                <p14:cNvContentPartPr/>
                <p14:nvPr/>
              </p14:nvContentPartPr>
              <p14:xfrm>
                <a:off x="9789443" y="3140911"/>
                <a:ext cx="512640" cy="497880"/>
              </p14:xfrm>
            </p:contentPart>
          </mc:Choice>
          <mc:Fallback xmlns="">
            <p:pic>
              <p:nvPicPr>
                <p:cNvPr id="20" name="Ink 19">
                  <a:extLst>
                    <a:ext uri="{FF2B5EF4-FFF2-40B4-BE49-F238E27FC236}">
                      <a16:creationId xmlns:a16="http://schemas.microsoft.com/office/drawing/2014/main" id="{01BABA26-4810-2C31-5F79-45AE8DE0F361}"/>
                    </a:ext>
                  </a:extLst>
                </p:cNvPr>
                <p:cNvPicPr/>
                <p:nvPr/>
              </p:nvPicPr>
              <p:blipFill>
                <a:blip r:embed="rId14"/>
                <a:stretch>
                  <a:fillRect/>
                </a:stretch>
              </p:blipFill>
              <p:spPr>
                <a:xfrm>
                  <a:off x="9772511" y="3123979"/>
                  <a:ext cx="545783" cy="53102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352C8FBC-661C-6307-6F7F-CE82C2AA9AD4}"/>
                    </a:ext>
                  </a:extLst>
                </p14:cNvPr>
                <p14:cNvContentPartPr/>
                <p14:nvPr/>
              </p14:nvContentPartPr>
              <p14:xfrm>
                <a:off x="8622683" y="4566151"/>
                <a:ext cx="799920" cy="295200"/>
              </p14:xfrm>
            </p:contentPart>
          </mc:Choice>
          <mc:Fallback xmlns="">
            <p:pic>
              <p:nvPicPr>
                <p:cNvPr id="21" name="Ink 20">
                  <a:extLst>
                    <a:ext uri="{FF2B5EF4-FFF2-40B4-BE49-F238E27FC236}">
                      <a16:creationId xmlns:a16="http://schemas.microsoft.com/office/drawing/2014/main" id="{352C8FBC-661C-6307-6F7F-CE82C2AA9AD4}"/>
                    </a:ext>
                  </a:extLst>
                </p:cNvPr>
                <p:cNvPicPr/>
                <p:nvPr/>
              </p:nvPicPr>
              <p:blipFill>
                <a:blip r:embed="rId16"/>
                <a:stretch>
                  <a:fillRect/>
                </a:stretch>
              </p:blipFill>
              <p:spPr>
                <a:xfrm>
                  <a:off x="8605793" y="4549210"/>
                  <a:ext cx="832980" cy="32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8CD47B70-61CA-4DC7-5FAD-2129B729D538}"/>
                    </a:ext>
                  </a:extLst>
                </p14:cNvPr>
                <p14:cNvContentPartPr/>
                <p14:nvPr/>
              </p14:nvContentPartPr>
              <p14:xfrm>
                <a:off x="8574083" y="5012911"/>
                <a:ext cx="831600" cy="139320"/>
              </p14:xfrm>
            </p:contentPart>
          </mc:Choice>
          <mc:Fallback xmlns="">
            <p:pic>
              <p:nvPicPr>
                <p:cNvPr id="22" name="Ink 21">
                  <a:extLst>
                    <a:ext uri="{FF2B5EF4-FFF2-40B4-BE49-F238E27FC236}">
                      <a16:creationId xmlns:a16="http://schemas.microsoft.com/office/drawing/2014/main" id="{8CD47B70-61CA-4DC7-5FAD-2129B729D538}"/>
                    </a:ext>
                  </a:extLst>
                </p:cNvPr>
                <p:cNvPicPr/>
                <p:nvPr/>
              </p:nvPicPr>
              <p:blipFill>
                <a:blip r:embed="rId18"/>
                <a:stretch>
                  <a:fillRect/>
                </a:stretch>
              </p:blipFill>
              <p:spPr>
                <a:xfrm>
                  <a:off x="8557163" y="4995991"/>
                  <a:ext cx="864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7C363718-D4ED-CAE8-7CB3-A33EFC3E5C28}"/>
                    </a:ext>
                  </a:extLst>
                </p14:cNvPr>
                <p14:cNvContentPartPr/>
                <p14:nvPr/>
              </p14:nvContentPartPr>
              <p14:xfrm>
                <a:off x="8585243" y="4712671"/>
                <a:ext cx="46080" cy="340200"/>
              </p14:xfrm>
            </p:contentPart>
          </mc:Choice>
          <mc:Fallback xmlns="">
            <p:pic>
              <p:nvPicPr>
                <p:cNvPr id="23" name="Ink 22">
                  <a:extLst>
                    <a:ext uri="{FF2B5EF4-FFF2-40B4-BE49-F238E27FC236}">
                      <a16:creationId xmlns:a16="http://schemas.microsoft.com/office/drawing/2014/main" id="{7C363718-D4ED-CAE8-7CB3-A33EFC3E5C28}"/>
                    </a:ext>
                  </a:extLst>
                </p:cNvPr>
                <p:cNvPicPr/>
                <p:nvPr/>
              </p:nvPicPr>
              <p:blipFill>
                <a:blip r:embed="rId20"/>
                <a:stretch>
                  <a:fillRect/>
                </a:stretch>
              </p:blipFill>
              <p:spPr>
                <a:xfrm>
                  <a:off x="8568710" y="4695787"/>
                  <a:ext cx="78442" cy="37325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DA84B9A4-7445-B6E4-8296-F734921CD264}"/>
                    </a:ext>
                  </a:extLst>
                </p14:cNvPr>
                <p14:cNvContentPartPr/>
                <p14:nvPr/>
              </p14:nvContentPartPr>
              <p14:xfrm>
                <a:off x="9456443" y="4744711"/>
                <a:ext cx="89640" cy="304560"/>
              </p14:xfrm>
            </p:contentPart>
          </mc:Choice>
          <mc:Fallback xmlns="">
            <p:pic>
              <p:nvPicPr>
                <p:cNvPr id="24" name="Ink 23">
                  <a:extLst>
                    <a:ext uri="{FF2B5EF4-FFF2-40B4-BE49-F238E27FC236}">
                      <a16:creationId xmlns:a16="http://schemas.microsoft.com/office/drawing/2014/main" id="{DA84B9A4-7445-B6E4-8296-F734921CD264}"/>
                    </a:ext>
                  </a:extLst>
                </p:cNvPr>
                <p:cNvPicPr/>
                <p:nvPr/>
              </p:nvPicPr>
              <p:blipFill>
                <a:blip r:embed="rId22"/>
                <a:stretch>
                  <a:fillRect/>
                </a:stretch>
              </p:blipFill>
              <p:spPr>
                <a:xfrm>
                  <a:off x="9439658" y="4727791"/>
                  <a:ext cx="122496"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a:extLst>
                    <a:ext uri="{FF2B5EF4-FFF2-40B4-BE49-F238E27FC236}">
                      <a16:creationId xmlns:a16="http://schemas.microsoft.com/office/drawing/2014/main" id="{28796FF7-F1C3-C5D9-8D4D-611044178E34}"/>
                    </a:ext>
                  </a:extLst>
                </p14:cNvPr>
                <p14:cNvContentPartPr/>
                <p14:nvPr/>
              </p14:nvContentPartPr>
              <p14:xfrm>
                <a:off x="10512683" y="3746071"/>
                <a:ext cx="390600" cy="338400"/>
              </p14:xfrm>
            </p:contentPart>
          </mc:Choice>
          <mc:Fallback xmlns="">
            <p:pic>
              <p:nvPicPr>
                <p:cNvPr id="25" name="Ink 24">
                  <a:extLst>
                    <a:ext uri="{FF2B5EF4-FFF2-40B4-BE49-F238E27FC236}">
                      <a16:creationId xmlns:a16="http://schemas.microsoft.com/office/drawing/2014/main" id="{28796FF7-F1C3-C5D9-8D4D-611044178E34}"/>
                    </a:ext>
                  </a:extLst>
                </p:cNvPr>
                <p:cNvPicPr/>
                <p:nvPr/>
              </p:nvPicPr>
              <p:blipFill>
                <a:blip r:embed="rId24"/>
                <a:stretch>
                  <a:fillRect/>
                </a:stretch>
              </p:blipFill>
              <p:spPr>
                <a:xfrm>
                  <a:off x="10495779" y="3729187"/>
                  <a:ext cx="423690" cy="37145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CCA41B79-E5B3-2220-67F3-01104AD948A0}"/>
                    </a:ext>
                  </a:extLst>
                </p14:cNvPr>
                <p14:cNvContentPartPr/>
                <p14:nvPr/>
              </p14:nvContentPartPr>
              <p14:xfrm>
                <a:off x="10262843" y="3534391"/>
                <a:ext cx="363240" cy="350280"/>
              </p14:xfrm>
            </p:contentPart>
          </mc:Choice>
          <mc:Fallback xmlns="">
            <p:pic>
              <p:nvPicPr>
                <p:cNvPr id="26" name="Ink 25">
                  <a:extLst>
                    <a:ext uri="{FF2B5EF4-FFF2-40B4-BE49-F238E27FC236}">
                      <a16:creationId xmlns:a16="http://schemas.microsoft.com/office/drawing/2014/main" id="{CCA41B79-E5B3-2220-67F3-01104AD948A0}"/>
                    </a:ext>
                  </a:extLst>
                </p:cNvPr>
                <p:cNvPicPr/>
                <p:nvPr/>
              </p:nvPicPr>
              <p:blipFill>
                <a:blip r:embed="rId26"/>
                <a:stretch>
                  <a:fillRect/>
                </a:stretch>
              </p:blipFill>
              <p:spPr>
                <a:xfrm>
                  <a:off x="10245940" y="3517506"/>
                  <a:ext cx="396327" cy="38333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DEB6B502-1A19-308A-A852-C121A397DA6D}"/>
                    </a:ext>
                  </a:extLst>
                </p14:cNvPr>
                <p14:cNvContentPartPr/>
                <p14:nvPr/>
              </p14:nvContentPartPr>
              <p14:xfrm>
                <a:off x="10764323" y="3768751"/>
                <a:ext cx="555480" cy="1201320"/>
              </p14:xfrm>
            </p:contentPart>
          </mc:Choice>
          <mc:Fallback xmlns="">
            <p:pic>
              <p:nvPicPr>
                <p:cNvPr id="27" name="Ink 26">
                  <a:extLst>
                    <a:ext uri="{FF2B5EF4-FFF2-40B4-BE49-F238E27FC236}">
                      <a16:creationId xmlns:a16="http://schemas.microsoft.com/office/drawing/2014/main" id="{DEB6B502-1A19-308A-A852-C121A397DA6D}"/>
                    </a:ext>
                  </a:extLst>
                </p:cNvPr>
                <p:cNvPicPr/>
                <p:nvPr/>
              </p:nvPicPr>
              <p:blipFill>
                <a:blip r:embed="rId28"/>
                <a:stretch>
                  <a:fillRect/>
                </a:stretch>
              </p:blipFill>
              <p:spPr>
                <a:xfrm>
                  <a:off x="10747425" y="3751831"/>
                  <a:ext cx="588557" cy="123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1DD06B98-89BE-DA64-F386-2A82AB5508EE}"/>
                  </a:ext>
                </a:extLst>
              </p14:cNvPr>
              <p14:cNvContentPartPr/>
              <p14:nvPr/>
            </p14:nvContentPartPr>
            <p14:xfrm>
              <a:off x="9835523" y="2915911"/>
              <a:ext cx="1236240" cy="2154960"/>
            </p14:xfrm>
          </p:contentPart>
        </mc:Choice>
        <mc:Fallback xmlns="">
          <p:pic>
            <p:nvPicPr>
              <p:cNvPr id="28" name="Ink 27">
                <a:extLst>
                  <a:ext uri="{FF2B5EF4-FFF2-40B4-BE49-F238E27FC236}">
                    <a16:creationId xmlns:a16="http://schemas.microsoft.com/office/drawing/2014/main" id="{1DD06B98-89BE-DA64-F386-2A82AB5508EE}"/>
                  </a:ext>
                </a:extLst>
              </p:cNvPr>
              <p:cNvPicPr/>
              <p:nvPr/>
            </p:nvPicPr>
            <p:blipFill>
              <a:blip r:embed="rId30"/>
              <a:stretch>
                <a:fillRect/>
              </a:stretch>
            </p:blipFill>
            <p:spPr>
              <a:xfrm>
                <a:off x="9818613" y="2898988"/>
                <a:ext cx="1269341" cy="2188086"/>
              </a:xfrm>
              <a:prstGeom prst="rect">
                <a:avLst/>
              </a:prstGeom>
            </p:spPr>
          </p:pic>
        </mc:Fallback>
      </mc:AlternateContent>
      <p:sp>
        <p:nvSpPr>
          <p:cNvPr id="29" name="Footer Placeholder 2">
            <a:extLst>
              <a:ext uri="{FF2B5EF4-FFF2-40B4-BE49-F238E27FC236}">
                <a16:creationId xmlns:a16="http://schemas.microsoft.com/office/drawing/2014/main" id="{8AAD22CF-5D51-DDAE-8E76-72E6D59DF4F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8688" name="Picture 2" descr="http://brand.ucla.edu/wp-content/uploads/2013/08/ucla-logotype-main-11.jpg">
            <a:extLst>
              <a:ext uri="{FF2B5EF4-FFF2-40B4-BE49-F238E27FC236}">
                <a16:creationId xmlns:a16="http://schemas.microsoft.com/office/drawing/2014/main" id="{92B24900-7EA2-FCE5-FF59-12D6612B532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E9A9D55-1D4B-DDD2-07D2-18A3818DEBED}"/>
              </a:ext>
            </a:extLst>
          </p:cNvPr>
          <p:cNvSpPr>
            <a:spLocks noGrp="1" noChangeArrowheads="1"/>
          </p:cNvSpPr>
          <p:nvPr>
            <p:ph type="title"/>
          </p:nvPr>
        </p:nvSpPr>
        <p:spPr/>
        <p:txBody>
          <a:bodyPr/>
          <a:lstStyle/>
          <a:p>
            <a:r>
              <a:rPr lang="en-US" altLang="en-US" dirty="0"/>
              <a:t>Physical Expressions of Singularity</a:t>
            </a:r>
            <a:endParaRPr lang="en-US" altLang="en-US" dirty="0"/>
          </a:p>
        </p:txBody>
      </p:sp>
      <p:sp>
        <p:nvSpPr>
          <p:cNvPr id="145411" name="Rectangle 3">
            <a:extLst>
              <a:ext uri="{FF2B5EF4-FFF2-40B4-BE49-F238E27FC236}">
                <a16:creationId xmlns:a16="http://schemas.microsoft.com/office/drawing/2014/main" id="{11BA1B3E-BD86-E328-19BD-A8E838461D6A}"/>
              </a:ext>
            </a:extLst>
          </p:cNvPr>
          <p:cNvSpPr>
            <a:spLocks noGrp="1" noChangeArrowheads="1"/>
          </p:cNvSpPr>
          <p:nvPr>
            <p:ph type="body" idx="1"/>
          </p:nvPr>
        </p:nvSpPr>
        <p:spPr>
          <a:xfrm>
            <a:off x="914400" y="1371600"/>
            <a:ext cx="10363200" cy="4724400"/>
          </a:xfrm>
        </p:spPr>
        <p:txBody>
          <a:bodyPr/>
          <a:lstStyle/>
          <a:p>
            <a:pPr>
              <a:lnSpc>
                <a:spcPct val="130000"/>
              </a:lnSpc>
            </a:pPr>
            <a:r>
              <a:rPr lang="en-US" altLang="en-US" b="1" dirty="0" smtClean="0"/>
              <a:t>Velocity</a:t>
            </a:r>
            <a:r>
              <a:rPr lang="en-US" altLang="en-US" dirty="0" smtClean="0"/>
              <a:t>  </a:t>
            </a:r>
          </a:p>
          <a:p>
            <a:pPr lvl="1">
              <a:lnSpc>
                <a:spcPct val="130000"/>
              </a:lnSpc>
            </a:pPr>
            <a:r>
              <a:rPr lang="en-US" altLang="en-US" b="1" dirty="0" smtClean="0"/>
              <a:t>Phenomena</a:t>
            </a:r>
            <a:r>
              <a:rPr lang="en-US" altLang="en-US" dirty="0" smtClean="0"/>
              <a:t> - </a:t>
            </a:r>
            <a:r>
              <a:rPr lang="en-US" altLang="en-US" dirty="0"/>
              <a:t>H</a:t>
            </a:r>
            <a:r>
              <a:rPr lang="en-US" altLang="en-US" dirty="0" smtClean="0"/>
              <a:t>igh velocities (theoretically infinity) of some joints, and zero velocities in other directions </a:t>
            </a:r>
          </a:p>
          <a:p>
            <a:pPr lvl="1">
              <a:lnSpc>
                <a:spcPct val="130000"/>
              </a:lnSpc>
            </a:pPr>
            <a:r>
              <a:rPr lang="en-US" altLang="en-US" b="1" dirty="0" smtClean="0"/>
              <a:t>Kinematic Deficiency – </a:t>
            </a:r>
            <a:r>
              <a:rPr lang="en-US" altLang="en-US" dirty="0" smtClean="0"/>
              <a:t>Inability to provide the required joint velocity to support the end effector velocity </a:t>
            </a:r>
          </a:p>
          <a:p>
            <a:pPr lvl="1">
              <a:lnSpc>
                <a:spcPct val="130000"/>
              </a:lnSpc>
            </a:pPr>
            <a:r>
              <a:rPr lang="en-US" altLang="en-US" b="1" dirty="0" smtClean="0"/>
              <a:t>Mechanical Risk</a:t>
            </a:r>
            <a:r>
              <a:rPr lang="en-US" altLang="en-US" dirty="0" smtClean="0"/>
              <a:t> - </a:t>
            </a:r>
            <a:r>
              <a:rPr lang="en-US" altLang="en-US" dirty="0" smtClean="0"/>
              <a:t> High demand of joint velocities may damage the actuator/gear/joint</a:t>
            </a:r>
            <a:endParaRPr lang="en-US" altLang="en-US" dirty="0"/>
          </a:p>
        </p:txBody>
      </p:sp>
      <p:sp>
        <p:nvSpPr>
          <p:cNvPr id="12" name="Footer Placeholder 2">
            <a:extLst>
              <a:ext uri="{FF2B5EF4-FFF2-40B4-BE49-F238E27FC236}">
                <a16:creationId xmlns:a16="http://schemas.microsoft.com/office/drawing/2014/main" id="{24B5C82C-5E97-6702-45F3-DEAF315CF9C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5419" name="Picture 2" descr="http://brand.ucla.edu/wp-content/uploads/2013/08/ucla-logotype-main-11.jpg">
            <a:extLst>
              <a:ext uri="{FF2B5EF4-FFF2-40B4-BE49-F238E27FC236}">
                <a16:creationId xmlns:a16="http://schemas.microsoft.com/office/drawing/2014/main" id="{42872C56-42E9-0CBC-3B87-B7A36215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4437502" y="3395109"/>
            <a:ext cx="2040056" cy="2214346"/>
          </a:xfrm>
          <a:prstGeom prst="rect">
            <a:avLst/>
          </a:prstGeom>
        </p:spPr>
      </p:pic>
      <p:pic>
        <p:nvPicPr>
          <p:cNvPr id="10" name="Picture 9"/>
          <p:cNvPicPr>
            <a:picLocks noChangeAspect="1"/>
          </p:cNvPicPr>
          <p:nvPr/>
        </p:nvPicPr>
        <p:blipFill>
          <a:blip r:embed="rId5"/>
          <a:stretch>
            <a:fillRect/>
          </a:stretch>
        </p:blipFill>
        <p:spPr>
          <a:xfrm>
            <a:off x="7311007" y="3723138"/>
            <a:ext cx="3741254" cy="1563095"/>
          </a:xfrm>
          <a:prstGeom prst="rect">
            <a:avLst/>
          </a:prstGeom>
        </p:spPr>
      </p:pic>
      <p:pic>
        <p:nvPicPr>
          <p:cNvPr id="11" name="Picture 10"/>
          <p:cNvPicPr>
            <a:picLocks noChangeAspect="1"/>
          </p:cNvPicPr>
          <p:nvPr/>
        </p:nvPicPr>
        <p:blipFill>
          <a:blip r:embed="rId6"/>
          <a:stretch>
            <a:fillRect/>
          </a:stretch>
        </p:blipFill>
        <p:spPr>
          <a:xfrm>
            <a:off x="1001121" y="3403592"/>
            <a:ext cx="2520866" cy="2334762"/>
          </a:xfrm>
          <a:prstGeom prst="rect">
            <a:avLst/>
          </a:prstGeom>
        </p:spPr>
      </p:pic>
      <p:sp>
        <p:nvSpPr>
          <p:cNvPr id="13" name="TextBox 12"/>
          <p:cNvSpPr txBox="1"/>
          <p:nvPr/>
        </p:nvSpPr>
        <p:spPr>
          <a:xfrm>
            <a:off x="1574740" y="5739309"/>
            <a:ext cx="1003801" cy="338554"/>
          </a:xfrm>
          <a:prstGeom prst="rect">
            <a:avLst/>
          </a:prstGeom>
          <a:noFill/>
        </p:spPr>
        <p:txBody>
          <a:bodyPr wrap="none" rtlCol="0">
            <a:spAutoFit/>
          </a:bodyPr>
          <a:lstStyle/>
          <a:p>
            <a:r>
              <a:rPr lang="en-US" sz="1600" dirty="0" smtClean="0">
                <a:latin typeface="+mn-lt"/>
              </a:rPr>
              <a:t>Shoulder</a:t>
            </a:r>
            <a:endParaRPr lang="en-US" sz="1600" dirty="0">
              <a:latin typeface="+mn-lt"/>
            </a:endParaRPr>
          </a:p>
        </p:txBody>
      </p:sp>
      <p:sp>
        <p:nvSpPr>
          <p:cNvPr id="14" name="TextBox 13"/>
          <p:cNvSpPr txBox="1"/>
          <p:nvPr/>
        </p:nvSpPr>
        <p:spPr>
          <a:xfrm>
            <a:off x="4907749" y="5741218"/>
            <a:ext cx="740908" cy="338554"/>
          </a:xfrm>
          <a:prstGeom prst="rect">
            <a:avLst/>
          </a:prstGeom>
          <a:noFill/>
        </p:spPr>
        <p:txBody>
          <a:bodyPr wrap="none" rtlCol="0">
            <a:spAutoFit/>
          </a:bodyPr>
          <a:lstStyle/>
          <a:p>
            <a:r>
              <a:rPr lang="en-US" sz="1600" dirty="0" smtClean="0">
                <a:latin typeface="+mn-lt"/>
              </a:rPr>
              <a:t>Elbow</a:t>
            </a:r>
            <a:endParaRPr lang="en-US" sz="1600" dirty="0">
              <a:latin typeface="+mn-lt"/>
            </a:endParaRPr>
          </a:p>
        </p:txBody>
      </p:sp>
      <p:sp>
        <p:nvSpPr>
          <p:cNvPr id="15" name="TextBox 14"/>
          <p:cNvSpPr txBox="1"/>
          <p:nvPr/>
        </p:nvSpPr>
        <p:spPr>
          <a:xfrm>
            <a:off x="8820107" y="5738354"/>
            <a:ext cx="649024" cy="338554"/>
          </a:xfrm>
          <a:prstGeom prst="rect">
            <a:avLst/>
          </a:prstGeom>
          <a:noFill/>
        </p:spPr>
        <p:txBody>
          <a:bodyPr wrap="none" rtlCol="0">
            <a:spAutoFit/>
          </a:bodyPr>
          <a:lstStyle/>
          <a:p>
            <a:r>
              <a:rPr lang="en-US" sz="1600" dirty="0" smtClean="0">
                <a:latin typeface="+mn-lt"/>
              </a:rPr>
              <a:t>Wrist</a:t>
            </a:r>
            <a:endParaRPr lang="en-US" sz="1600" dirty="0">
              <a:latin typeface="+mn-lt"/>
            </a:endParaRPr>
          </a:p>
        </p:txBody>
      </p:sp>
    </p:spTree>
    <p:extLst>
      <p:ext uri="{BB962C8B-B14F-4D97-AF65-F5344CB8AC3E}">
        <p14:creationId xmlns:p14="http://schemas.microsoft.com/office/powerpoint/2010/main" val="24381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E9A9D55-1D4B-DDD2-07D2-18A3818DEBED}"/>
              </a:ext>
            </a:extLst>
          </p:cNvPr>
          <p:cNvSpPr>
            <a:spLocks noGrp="1" noChangeArrowheads="1"/>
          </p:cNvSpPr>
          <p:nvPr>
            <p:ph type="title"/>
          </p:nvPr>
        </p:nvSpPr>
        <p:spPr/>
        <p:txBody>
          <a:bodyPr/>
          <a:lstStyle/>
          <a:p>
            <a:r>
              <a:rPr lang="en-US" altLang="en-US" dirty="0"/>
              <a:t>Physical Expressions of Singularity</a:t>
            </a:r>
            <a:endParaRPr lang="en-US" altLang="en-US" dirty="0"/>
          </a:p>
        </p:txBody>
      </p:sp>
      <p:sp>
        <p:nvSpPr>
          <p:cNvPr id="145411" name="Rectangle 3">
            <a:extLst>
              <a:ext uri="{FF2B5EF4-FFF2-40B4-BE49-F238E27FC236}">
                <a16:creationId xmlns:a16="http://schemas.microsoft.com/office/drawing/2014/main" id="{11BA1B3E-BD86-E328-19BD-A8E838461D6A}"/>
              </a:ext>
            </a:extLst>
          </p:cNvPr>
          <p:cNvSpPr>
            <a:spLocks noGrp="1" noChangeArrowheads="1"/>
          </p:cNvSpPr>
          <p:nvPr>
            <p:ph type="body" idx="1"/>
          </p:nvPr>
        </p:nvSpPr>
        <p:spPr>
          <a:xfrm>
            <a:off x="914400" y="1371600"/>
            <a:ext cx="10363200" cy="4724400"/>
          </a:xfrm>
        </p:spPr>
        <p:txBody>
          <a:bodyPr/>
          <a:lstStyle/>
          <a:p>
            <a:pPr>
              <a:lnSpc>
                <a:spcPct val="130000"/>
              </a:lnSpc>
            </a:pPr>
            <a:r>
              <a:rPr lang="en-US" altLang="en-US" b="1" dirty="0" smtClean="0"/>
              <a:t>Forces / Torques</a:t>
            </a:r>
            <a:r>
              <a:rPr lang="en-US" altLang="en-US" dirty="0" smtClean="0"/>
              <a:t>  </a:t>
            </a:r>
          </a:p>
          <a:p>
            <a:pPr lvl="1">
              <a:lnSpc>
                <a:spcPct val="130000"/>
              </a:lnSpc>
            </a:pPr>
            <a:r>
              <a:rPr lang="en-US" altLang="en-US" b="1" dirty="0" smtClean="0"/>
              <a:t>Phenomena</a:t>
            </a:r>
            <a:r>
              <a:rPr lang="en-US" altLang="en-US" dirty="0" smtClean="0"/>
              <a:t> -</a:t>
            </a:r>
            <a:endParaRPr lang="en-US" altLang="en-US" dirty="0" smtClean="0"/>
          </a:p>
          <a:p>
            <a:pPr lvl="1">
              <a:lnSpc>
                <a:spcPct val="130000"/>
              </a:lnSpc>
            </a:pPr>
            <a:r>
              <a:rPr lang="en-US" altLang="en-US" b="1" dirty="0" smtClean="0"/>
              <a:t>Kinematic Deficiency – </a:t>
            </a:r>
          </a:p>
          <a:p>
            <a:pPr lvl="1">
              <a:lnSpc>
                <a:spcPct val="130000"/>
              </a:lnSpc>
            </a:pPr>
            <a:r>
              <a:rPr lang="en-US" altLang="en-US" b="1" dirty="0" smtClean="0"/>
              <a:t>Mechanical Risk</a:t>
            </a:r>
            <a:r>
              <a:rPr lang="en-US" altLang="en-US" dirty="0" smtClean="0"/>
              <a:t> -</a:t>
            </a:r>
            <a:endParaRPr lang="en-US" altLang="en-US" dirty="0"/>
          </a:p>
        </p:txBody>
      </p:sp>
      <p:sp>
        <p:nvSpPr>
          <p:cNvPr id="12" name="Footer Placeholder 2">
            <a:extLst>
              <a:ext uri="{FF2B5EF4-FFF2-40B4-BE49-F238E27FC236}">
                <a16:creationId xmlns:a16="http://schemas.microsoft.com/office/drawing/2014/main" id="{24B5C82C-5E97-6702-45F3-DEAF315CF9C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5419" name="Picture 2" descr="http://brand.ucla.edu/wp-content/uploads/2013/08/ucla-logotype-main-11.jpg">
            <a:extLst>
              <a:ext uri="{FF2B5EF4-FFF2-40B4-BE49-F238E27FC236}">
                <a16:creationId xmlns:a16="http://schemas.microsoft.com/office/drawing/2014/main" id="{42872C56-42E9-0CBC-3B87-B7A36215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4437502" y="3395109"/>
            <a:ext cx="2040056" cy="2214346"/>
          </a:xfrm>
          <a:prstGeom prst="rect">
            <a:avLst/>
          </a:prstGeom>
        </p:spPr>
      </p:pic>
      <p:pic>
        <p:nvPicPr>
          <p:cNvPr id="10" name="Picture 9"/>
          <p:cNvPicPr>
            <a:picLocks noChangeAspect="1"/>
          </p:cNvPicPr>
          <p:nvPr/>
        </p:nvPicPr>
        <p:blipFill>
          <a:blip r:embed="rId5"/>
          <a:stretch>
            <a:fillRect/>
          </a:stretch>
        </p:blipFill>
        <p:spPr>
          <a:xfrm>
            <a:off x="7311007" y="3723138"/>
            <a:ext cx="3741254" cy="1563095"/>
          </a:xfrm>
          <a:prstGeom prst="rect">
            <a:avLst/>
          </a:prstGeom>
        </p:spPr>
      </p:pic>
      <p:pic>
        <p:nvPicPr>
          <p:cNvPr id="11" name="Picture 10"/>
          <p:cNvPicPr>
            <a:picLocks noChangeAspect="1"/>
          </p:cNvPicPr>
          <p:nvPr/>
        </p:nvPicPr>
        <p:blipFill>
          <a:blip r:embed="rId6"/>
          <a:stretch>
            <a:fillRect/>
          </a:stretch>
        </p:blipFill>
        <p:spPr>
          <a:xfrm>
            <a:off x="1001121" y="3403592"/>
            <a:ext cx="2520866" cy="2334762"/>
          </a:xfrm>
          <a:prstGeom prst="rect">
            <a:avLst/>
          </a:prstGeom>
        </p:spPr>
      </p:pic>
      <p:sp>
        <p:nvSpPr>
          <p:cNvPr id="13" name="TextBox 12"/>
          <p:cNvSpPr txBox="1"/>
          <p:nvPr/>
        </p:nvSpPr>
        <p:spPr>
          <a:xfrm>
            <a:off x="1574740" y="5739309"/>
            <a:ext cx="1003801" cy="338554"/>
          </a:xfrm>
          <a:prstGeom prst="rect">
            <a:avLst/>
          </a:prstGeom>
          <a:noFill/>
        </p:spPr>
        <p:txBody>
          <a:bodyPr wrap="none" rtlCol="0">
            <a:spAutoFit/>
          </a:bodyPr>
          <a:lstStyle/>
          <a:p>
            <a:r>
              <a:rPr lang="en-US" sz="1600" dirty="0" smtClean="0">
                <a:latin typeface="+mn-lt"/>
              </a:rPr>
              <a:t>Shoulder</a:t>
            </a:r>
            <a:endParaRPr lang="en-US" sz="1600" dirty="0">
              <a:latin typeface="+mn-lt"/>
            </a:endParaRPr>
          </a:p>
        </p:txBody>
      </p:sp>
      <p:sp>
        <p:nvSpPr>
          <p:cNvPr id="14" name="TextBox 13"/>
          <p:cNvSpPr txBox="1"/>
          <p:nvPr/>
        </p:nvSpPr>
        <p:spPr>
          <a:xfrm>
            <a:off x="4907749" y="5741218"/>
            <a:ext cx="740908" cy="338554"/>
          </a:xfrm>
          <a:prstGeom prst="rect">
            <a:avLst/>
          </a:prstGeom>
          <a:noFill/>
        </p:spPr>
        <p:txBody>
          <a:bodyPr wrap="none" rtlCol="0">
            <a:spAutoFit/>
          </a:bodyPr>
          <a:lstStyle/>
          <a:p>
            <a:r>
              <a:rPr lang="en-US" sz="1600" dirty="0" smtClean="0">
                <a:latin typeface="+mn-lt"/>
              </a:rPr>
              <a:t>Elbow</a:t>
            </a:r>
            <a:endParaRPr lang="en-US" sz="1600" dirty="0">
              <a:latin typeface="+mn-lt"/>
            </a:endParaRPr>
          </a:p>
        </p:txBody>
      </p:sp>
      <p:sp>
        <p:nvSpPr>
          <p:cNvPr id="15" name="TextBox 14"/>
          <p:cNvSpPr txBox="1"/>
          <p:nvPr/>
        </p:nvSpPr>
        <p:spPr>
          <a:xfrm>
            <a:off x="8820107" y="5738354"/>
            <a:ext cx="649024" cy="338554"/>
          </a:xfrm>
          <a:prstGeom prst="rect">
            <a:avLst/>
          </a:prstGeom>
          <a:noFill/>
        </p:spPr>
        <p:txBody>
          <a:bodyPr wrap="none" rtlCol="0">
            <a:spAutoFit/>
          </a:bodyPr>
          <a:lstStyle/>
          <a:p>
            <a:r>
              <a:rPr lang="en-US" sz="1600" dirty="0" smtClean="0">
                <a:latin typeface="+mn-lt"/>
              </a:rPr>
              <a:t>Wrist</a:t>
            </a:r>
            <a:endParaRPr lang="en-US" sz="1600" dirty="0">
              <a:latin typeface="+mn-lt"/>
            </a:endParaRPr>
          </a:p>
        </p:txBody>
      </p:sp>
    </p:spTree>
    <p:extLst>
      <p:ext uri="{BB962C8B-B14F-4D97-AF65-F5344CB8AC3E}">
        <p14:creationId xmlns:p14="http://schemas.microsoft.com/office/powerpoint/2010/main" val="2447016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0E9A9D55-1D4B-DDD2-07D2-18A3818DEBED}"/>
              </a:ext>
            </a:extLst>
          </p:cNvPr>
          <p:cNvSpPr>
            <a:spLocks noGrp="1" noChangeArrowheads="1"/>
          </p:cNvSpPr>
          <p:nvPr>
            <p:ph type="title"/>
          </p:nvPr>
        </p:nvSpPr>
        <p:spPr/>
        <p:txBody>
          <a:bodyPr/>
          <a:lstStyle/>
          <a:p>
            <a:r>
              <a:rPr lang="en-US" altLang="en-US" dirty="0"/>
              <a:t>Physical Expressions of Singularity</a:t>
            </a:r>
            <a:endParaRPr lang="en-US" altLang="en-US" dirty="0"/>
          </a:p>
        </p:txBody>
      </p:sp>
      <p:sp>
        <p:nvSpPr>
          <p:cNvPr id="145411" name="Rectangle 3">
            <a:extLst>
              <a:ext uri="{FF2B5EF4-FFF2-40B4-BE49-F238E27FC236}">
                <a16:creationId xmlns:a16="http://schemas.microsoft.com/office/drawing/2014/main" id="{11BA1B3E-BD86-E328-19BD-A8E838461D6A}"/>
              </a:ext>
            </a:extLst>
          </p:cNvPr>
          <p:cNvSpPr>
            <a:spLocks noGrp="1" noChangeArrowheads="1"/>
          </p:cNvSpPr>
          <p:nvPr>
            <p:ph type="body" idx="1"/>
          </p:nvPr>
        </p:nvSpPr>
        <p:spPr>
          <a:xfrm>
            <a:off x="914400" y="1371600"/>
            <a:ext cx="10363200" cy="4724400"/>
          </a:xfrm>
        </p:spPr>
        <p:txBody>
          <a:bodyPr/>
          <a:lstStyle/>
          <a:p>
            <a:pPr>
              <a:lnSpc>
                <a:spcPct val="130000"/>
              </a:lnSpc>
            </a:pPr>
            <a:r>
              <a:rPr lang="en-US" altLang="en-US" b="1" dirty="0" smtClean="0"/>
              <a:t>Forces / Torques</a:t>
            </a:r>
            <a:r>
              <a:rPr lang="en-US" altLang="en-US" dirty="0" smtClean="0"/>
              <a:t>  </a:t>
            </a:r>
          </a:p>
          <a:p>
            <a:pPr lvl="1">
              <a:lnSpc>
                <a:spcPct val="130000"/>
              </a:lnSpc>
            </a:pPr>
            <a:r>
              <a:rPr lang="en-US" altLang="en-US" b="1" dirty="0" smtClean="0"/>
              <a:t>Phenomena</a:t>
            </a:r>
            <a:r>
              <a:rPr lang="en-US" altLang="en-US" dirty="0" smtClean="0"/>
              <a:t> - </a:t>
            </a:r>
            <a:r>
              <a:rPr lang="en-US" altLang="en-US" dirty="0" smtClean="0"/>
              <a:t>High external loads applied on the end effector resulted with zero joint torques generated at the joint. </a:t>
            </a:r>
          </a:p>
          <a:p>
            <a:pPr lvl="1">
              <a:lnSpc>
                <a:spcPct val="130000"/>
              </a:lnSpc>
            </a:pPr>
            <a:r>
              <a:rPr lang="en-US" altLang="en-US" b="1" dirty="0" smtClean="0"/>
              <a:t>Kinematic Deficiency - </a:t>
            </a:r>
            <a:r>
              <a:rPr lang="en-US" altLang="en-US" dirty="0" smtClean="0"/>
              <a:t>None</a:t>
            </a:r>
          </a:p>
          <a:p>
            <a:pPr lvl="1">
              <a:lnSpc>
                <a:spcPct val="130000"/>
              </a:lnSpc>
            </a:pPr>
            <a:r>
              <a:rPr lang="en-US" altLang="en-US" b="1" dirty="0" smtClean="0"/>
              <a:t>Mechanical Risk</a:t>
            </a:r>
            <a:r>
              <a:rPr lang="en-US" altLang="en-US" dirty="0" smtClean="0"/>
              <a:t> - </a:t>
            </a:r>
            <a:r>
              <a:rPr lang="en-US" altLang="en-US" dirty="0" smtClean="0"/>
              <a:t>The high loads deform the links and can potential damage them   </a:t>
            </a:r>
            <a:endParaRPr lang="en-US" altLang="en-US" dirty="0"/>
          </a:p>
        </p:txBody>
      </p:sp>
      <p:sp>
        <p:nvSpPr>
          <p:cNvPr id="12" name="Footer Placeholder 2">
            <a:extLst>
              <a:ext uri="{FF2B5EF4-FFF2-40B4-BE49-F238E27FC236}">
                <a16:creationId xmlns:a16="http://schemas.microsoft.com/office/drawing/2014/main" id="{24B5C82C-5E97-6702-45F3-DEAF315CF9C3}"/>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45419" name="Picture 2" descr="http://brand.ucla.edu/wp-content/uploads/2013/08/ucla-logotype-main-11.jpg">
            <a:extLst>
              <a:ext uri="{FF2B5EF4-FFF2-40B4-BE49-F238E27FC236}">
                <a16:creationId xmlns:a16="http://schemas.microsoft.com/office/drawing/2014/main" id="{42872C56-42E9-0CBC-3B87-B7A362155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4437502" y="3395109"/>
            <a:ext cx="2040056" cy="2214346"/>
          </a:xfrm>
          <a:prstGeom prst="rect">
            <a:avLst/>
          </a:prstGeom>
        </p:spPr>
      </p:pic>
      <p:pic>
        <p:nvPicPr>
          <p:cNvPr id="10" name="Picture 9"/>
          <p:cNvPicPr>
            <a:picLocks noChangeAspect="1"/>
          </p:cNvPicPr>
          <p:nvPr/>
        </p:nvPicPr>
        <p:blipFill>
          <a:blip r:embed="rId5"/>
          <a:stretch>
            <a:fillRect/>
          </a:stretch>
        </p:blipFill>
        <p:spPr>
          <a:xfrm>
            <a:off x="7311007" y="3723138"/>
            <a:ext cx="3741254" cy="1563095"/>
          </a:xfrm>
          <a:prstGeom prst="rect">
            <a:avLst/>
          </a:prstGeom>
        </p:spPr>
      </p:pic>
      <p:pic>
        <p:nvPicPr>
          <p:cNvPr id="11" name="Picture 10"/>
          <p:cNvPicPr>
            <a:picLocks noChangeAspect="1"/>
          </p:cNvPicPr>
          <p:nvPr/>
        </p:nvPicPr>
        <p:blipFill>
          <a:blip r:embed="rId6"/>
          <a:stretch>
            <a:fillRect/>
          </a:stretch>
        </p:blipFill>
        <p:spPr>
          <a:xfrm>
            <a:off x="1001121" y="3403592"/>
            <a:ext cx="2520866" cy="2334762"/>
          </a:xfrm>
          <a:prstGeom prst="rect">
            <a:avLst/>
          </a:prstGeom>
        </p:spPr>
      </p:pic>
      <p:sp>
        <p:nvSpPr>
          <p:cNvPr id="13" name="TextBox 12"/>
          <p:cNvSpPr txBox="1"/>
          <p:nvPr/>
        </p:nvSpPr>
        <p:spPr>
          <a:xfrm>
            <a:off x="1574740" y="5739309"/>
            <a:ext cx="1003801" cy="338554"/>
          </a:xfrm>
          <a:prstGeom prst="rect">
            <a:avLst/>
          </a:prstGeom>
          <a:noFill/>
        </p:spPr>
        <p:txBody>
          <a:bodyPr wrap="none" rtlCol="0">
            <a:spAutoFit/>
          </a:bodyPr>
          <a:lstStyle/>
          <a:p>
            <a:r>
              <a:rPr lang="en-US" sz="1600" dirty="0" smtClean="0">
                <a:latin typeface="+mn-lt"/>
              </a:rPr>
              <a:t>Shoulder</a:t>
            </a:r>
            <a:endParaRPr lang="en-US" sz="1600" dirty="0">
              <a:latin typeface="+mn-lt"/>
            </a:endParaRPr>
          </a:p>
        </p:txBody>
      </p:sp>
      <p:sp>
        <p:nvSpPr>
          <p:cNvPr id="14" name="TextBox 13"/>
          <p:cNvSpPr txBox="1"/>
          <p:nvPr/>
        </p:nvSpPr>
        <p:spPr>
          <a:xfrm>
            <a:off x="4907749" y="5741218"/>
            <a:ext cx="740908" cy="338554"/>
          </a:xfrm>
          <a:prstGeom prst="rect">
            <a:avLst/>
          </a:prstGeom>
          <a:noFill/>
        </p:spPr>
        <p:txBody>
          <a:bodyPr wrap="none" rtlCol="0">
            <a:spAutoFit/>
          </a:bodyPr>
          <a:lstStyle/>
          <a:p>
            <a:r>
              <a:rPr lang="en-US" sz="1600" dirty="0" smtClean="0">
                <a:latin typeface="+mn-lt"/>
              </a:rPr>
              <a:t>Elbow</a:t>
            </a:r>
            <a:endParaRPr lang="en-US" sz="1600" dirty="0">
              <a:latin typeface="+mn-lt"/>
            </a:endParaRPr>
          </a:p>
        </p:txBody>
      </p:sp>
      <p:sp>
        <p:nvSpPr>
          <p:cNvPr id="15" name="TextBox 14"/>
          <p:cNvSpPr txBox="1"/>
          <p:nvPr/>
        </p:nvSpPr>
        <p:spPr>
          <a:xfrm>
            <a:off x="8820107" y="5738354"/>
            <a:ext cx="649024" cy="338554"/>
          </a:xfrm>
          <a:prstGeom prst="rect">
            <a:avLst/>
          </a:prstGeom>
          <a:noFill/>
        </p:spPr>
        <p:txBody>
          <a:bodyPr wrap="none" rtlCol="0">
            <a:spAutoFit/>
          </a:bodyPr>
          <a:lstStyle/>
          <a:p>
            <a:r>
              <a:rPr lang="en-US" sz="1600" dirty="0" smtClean="0">
                <a:latin typeface="+mn-lt"/>
              </a:rPr>
              <a:t>Wrist</a:t>
            </a:r>
            <a:endParaRPr lang="en-US" sz="1600" dirty="0">
              <a:latin typeface="+mn-lt"/>
            </a:endParaRPr>
          </a:p>
        </p:txBody>
      </p:sp>
    </p:spTree>
    <p:extLst>
      <p:ext uri="{BB962C8B-B14F-4D97-AF65-F5344CB8AC3E}">
        <p14:creationId xmlns:p14="http://schemas.microsoft.com/office/powerpoint/2010/main" val="1101647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A077B20D-0999-0CAA-BB51-CAC66B36E877}"/>
              </a:ext>
            </a:extLst>
          </p:cNvPr>
          <p:cNvSpPr>
            <a:spLocks noGrp="1" noChangeArrowheads="1"/>
          </p:cNvSpPr>
          <p:nvPr>
            <p:ph type="ctrTitle"/>
          </p:nvPr>
        </p:nvSpPr>
        <p:spPr>
          <a:xfrm>
            <a:off x="2209800" y="2286000"/>
            <a:ext cx="7772400" cy="1143000"/>
          </a:xfrm>
        </p:spPr>
        <p:txBody>
          <a:bodyPr/>
          <a:lstStyle/>
          <a:p>
            <a:r>
              <a:rPr lang="en-US" altLang="en-US"/>
              <a:t>Jacobian – Duality</a:t>
            </a:r>
            <a:br>
              <a:rPr lang="en-US" altLang="en-US"/>
            </a:br>
            <a:endParaRPr lang="en-US" altLang="en-US"/>
          </a:p>
        </p:txBody>
      </p:sp>
      <p:sp>
        <p:nvSpPr>
          <p:cNvPr id="327683" name="Rectangle 3">
            <a:extLst>
              <a:ext uri="{FF2B5EF4-FFF2-40B4-BE49-F238E27FC236}">
                <a16:creationId xmlns:a16="http://schemas.microsoft.com/office/drawing/2014/main" id="{82C4079B-35F2-CD36-3B85-3ABD06D72D29}"/>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8F009149-C73D-59E7-33E5-9EF5CBE1DA20}"/>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27685" name="Picture 2" descr="http://brand.ucla.edu/wp-content/uploads/2013/08/ucla-logotype-main-11.jpg">
            <a:extLst>
              <a:ext uri="{FF2B5EF4-FFF2-40B4-BE49-F238E27FC236}">
                <a16:creationId xmlns:a16="http://schemas.microsoft.com/office/drawing/2014/main" id="{FCD3E270-3F61-BF0C-8497-E90E7F5EB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37EAECD7-3B36-B2E4-4AEE-1D412B779C20}"/>
              </a:ext>
            </a:extLst>
          </p:cNvPr>
          <p:cNvSpPr>
            <a:spLocks noGrp="1" noChangeArrowheads="1"/>
          </p:cNvSpPr>
          <p:nvPr>
            <p:ph type="title"/>
          </p:nvPr>
        </p:nvSpPr>
        <p:spPr/>
        <p:txBody>
          <a:bodyPr/>
          <a:lstStyle/>
          <a:p>
            <a:r>
              <a:rPr lang="en-US" altLang="en-US"/>
              <a:t>Jacobian – Duality </a:t>
            </a:r>
          </a:p>
        </p:txBody>
      </p:sp>
      <p:sp>
        <p:nvSpPr>
          <p:cNvPr id="329731" name="Rectangle 3">
            <a:extLst>
              <a:ext uri="{FF2B5EF4-FFF2-40B4-BE49-F238E27FC236}">
                <a16:creationId xmlns:a16="http://schemas.microsoft.com/office/drawing/2014/main" id="{4174B5F3-0AF8-2254-4EC2-E602E2EAC094}"/>
              </a:ext>
            </a:extLst>
          </p:cNvPr>
          <p:cNvSpPr>
            <a:spLocks noGrp="1" noChangeArrowheads="1"/>
          </p:cNvSpPr>
          <p:nvPr>
            <p:ph type="body" idx="1"/>
          </p:nvPr>
        </p:nvSpPr>
        <p:spPr/>
        <p:txBody>
          <a:bodyPr/>
          <a:lstStyle/>
          <a:p>
            <a:endParaRPr lang="en-US" altLang="en-US" dirty="0"/>
          </a:p>
        </p:txBody>
      </p:sp>
      <p:sp>
        <p:nvSpPr>
          <p:cNvPr id="329732" name="Oval 1">
            <a:extLst>
              <a:ext uri="{FF2B5EF4-FFF2-40B4-BE49-F238E27FC236}">
                <a16:creationId xmlns:a16="http://schemas.microsoft.com/office/drawing/2014/main" id="{68738614-A38D-B5DF-097E-8A278AC35B31}"/>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9733" name="Oval 1">
            <a:extLst>
              <a:ext uri="{FF2B5EF4-FFF2-40B4-BE49-F238E27FC236}">
                <a16:creationId xmlns:a16="http://schemas.microsoft.com/office/drawing/2014/main" id="{1DC520BF-2F48-254C-673C-A97CC50EC43F}"/>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9734" name="Oval 11">
            <a:extLst>
              <a:ext uri="{FF2B5EF4-FFF2-40B4-BE49-F238E27FC236}">
                <a16:creationId xmlns:a16="http://schemas.microsoft.com/office/drawing/2014/main" id="{FFBFB8C1-6BBE-65A0-B8EE-F6069829F4A6}"/>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D79A97B5-910A-6FB6-CDB4-4DC331C3AC5D}"/>
              </a:ext>
            </a:extLst>
          </p:cNvPr>
          <p:cNvSpPr txBox="1"/>
          <p:nvPr/>
        </p:nvSpPr>
        <p:spPr>
          <a:xfrm>
            <a:off x="2432050" y="5289550"/>
            <a:ext cx="7327900" cy="769938"/>
          </a:xfrm>
          <a:prstGeom prst="rect">
            <a:avLst/>
          </a:prstGeom>
          <a:noFill/>
        </p:spPr>
        <p:txBody>
          <a:bodyPr>
            <a:spAutoFit/>
          </a:bodyPr>
          <a:lstStyle/>
          <a:p>
            <a:pPr>
              <a:defRPr/>
            </a:pPr>
            <a:r>
              <a:rPr lang="en-US" sz="1400" dirty="0" smtClean="0">
                <a:latin typeface="+mj-lt"/>
              </a:rPr>
              <a:t>            </a:t>
            </a:r>
            <a:r>
              <a:rPr lang="en-US" sz="1400" dirty="0">
                <a:latin typeface="+mj-lt"/>
              </a:rPr>
              <a:t>is a linear mapping of the joint space velocities       which is a n - dimensional vector space   </a:t>
            </a:r>
            <a:r>
              <a:rPr lang="en-US" sz="1600" dirty="0">
                <a:latin typeface="+mn-lt"/>
              </a:rPr>
              <a:t>        </a:t>
            </a:r>
            <a:r>
              <a:rPr lang="en-US" sz="1400" dirty="0">
                <a:latin typeface="+mn-lt"/>
              </a:rPr>
              <a:t>to the end effector velocities        which is a m – dimensional vector space </a:t>
            </a:r>
          </a:p>
        </p:txBody>
      </p:sp>
      <p:sp>
        <p:nvSpPr>
          <p:cNvPr id="3" name="TextBox 2">
            <a:extLst>
              <a:ext uri="{FF2B5EF4-FFF2-40B4-BE49-F238E27FC236}">
                <a16:creationId xmlns:a16="http://schemas.microsoft.com/office/drawing/2014/main" id="{21120A8D-FFE4-0341-A33F-51C68B492BEE}"/>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5663B4AF-487D-14F1-354C-512C588BF0B2}"/>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mc:AlternateContent xmlns:mc="http://schemas.openxmlformats.org/markup-compatibility/2006" xmlns:a14="http://schemas.microsoft.com/office/drawing/2010/main">
        <mc:Choice Requires="a14">
          <p:sp>
            <p:nvSpPr>
              <p:cNvPr id="329738" name="Object 4">
                <a:extLst>
                  <a:ext uri="{FF2B5EF4-FFF2-40B4-BE49-F238E27FC236}">
                    <a16:creationId xmlns:a16="http://schemas.microsoft.com/office/drawing/2014/main" id="{2B599754-E2AB-4E74-B4DF-993484F147A0}"/>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29738" name="Object 4">
                <a:extLst>
                  <a:ext uri="{FF2B5EF4-FFF2-40B4-BE49-F238E27FC236}">
                    <a16:creationId xmlns:a16="http://schemas.microsoft.com/office/drawing/2014/main" id="{2B599754-E2AB-4E74-B4DF-993484F147A0}"/>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9739" name="Object 4">
                <a:extLst>
                  <a:ext uri="{FF2B5EF4-FFF2-40B4-BE49-F238E27FC236}">
                    <a16:creationId xmlns:a16="http://schemas.microsoft.com/office/drawing/2014/main" id="{CC0FC223-4807-F97D-6FF5-33C19894A799}"/>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dirty="0"/>
              </a:p>
            </p:txBody>
          </p:sp>
        </mc:Choice>
        <mc:Fallback>
          <p:sp>
            <p:nvSpPr>
              <p:cNvPr id="329739" name="Object 4">
                <a:extLst>
                  <a:ext uri="{FF2B5EF4-FFF2-40B4-BE49-F238E27FC236}">
                    <a16:creationId xmlns:a16="http://schemas.microsoft.com/office/drawing/2014/main" id="{CC0FC223-4807-F97D-6FF5-33C19894A799}"/>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9740" name="Object 4">
                <a:extLst>
                  <a:ext uri="{FF2B5EF4-FFF2-40B4-BE49-F238E27FC236}">
                    <a16:creationId xmlns:a16="http://schemas.microsoft.com/office/drawing/2014/main" id="{13F45E38-DED7-D5B1-A138-D6AE42CF813D}"/>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dirty="0"/>
              </a:p>
            </p:txBody>
          </p:sp>
        </mc:Choice>
        <mc:Fallback>
          <p:sp>
            <p:nvSpPr>
              <p:cNvPr id="329740" name="Object 4">
                <a:extLst>
                  <a:ext uri="{FF2B5EF4-FFF2-40B4-BE49-F238E27FC236}">
                    <a16:creationId xmlns:a16="http://schemas.microsoft.com/office/drawing/2014/main" id="{13F45E38-DED7-D5B1-A138-D6AE42CF813D}"/>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29741" name="Straight Connector 40">
            <a:extLst>
              <a:ext uri="{FF2B5EF4-FFF2-40B4-BE49-F238E27FC236}">
                <a16:creationId xmlns:a16="http://schemas.microsoft.com/office/drawing/2014/main" id="{827D1663-E019-F8F9-A4C4-4B46F0D8FABE}"/>
              </a:ext>
            </a:extLst>
          </p:cNvPr>
          <p:cNvCxnSpPr>
            <a:cxnSpLocks noChangeShapeType="1"/>
            <a:stCxn id="329732" idx="0"/>
            <a:endCxn id="329734"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29742" name="Straight Connector 42">
            <a:extLst>
              <a:ext uri="{FF2B5EF4-FFF2-40B4-BE49-F238E27FC236}">
                <a16:creationId xmlns:a16="http://schemas.microsoft.com/office/drawing/2014/main" id="{646B7E9A-7EF9-FF94-208E-B1FC8238608C}"/>
              </a:ext>
            </a:extLst>
          </p:cNvPr>
          <p:cNvCxnSpPr>
            <a:cxnSpLocks noChangeShapeType="1"/>
            <a:stCxn id="329732" idx="4"/>
            <a:endCxn id="329734"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29743" name="Object 4">
                <a:extLst>
                  <a:ext uri="{FF2B5EF4-FFF2-40B4-BE49-F238E27FC236}">
                    <a16:creationId xmlns:a16="http://schemas.microsoft.com/office/drawing/2014/main" id="{157A7699-230F-ABE8-000B-9AE3E4861FB6}"/>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29743" name="Object 4">
                <a:extLst>
                  <a:ext uri="{FF2B5EF4-FFF2-40B4-BE49-F238E27FC236}">
                    <a16:creationId xmlns:a16="http://schemas.microsoft.com/office/drawing/2014/main" id="{157A7699-230F-ABE8-000B-9AE3E4861FB6}"/>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744" name="Object 4">
                <a:extLst>
                  <a:ext uri="{FF2B5EF4-FFF2-40B4-BE49-F238E27FC236}">
                    <a16:creationId xmlns:a16="http://schemas.microsoft.com/office/drawing/2014/main" id="{0CDABF69-10DB-E8A9-0A90-5BB728B9ECE9}"/>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29744" name="Object 4">
                <a:extLst>
                  <a:ext uri="{FF2B5EF4-FFF2-40B4-BE49-F238E27FC236}">
                    <a16:creationId xmlns:a16="http://schemas.microsoft.com/office/drawing/2014/main" id="{0CDABF69-10DB-E8A9-0A90-5BB728B9ECE9}"/>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9745" name="Object 4">
                <a:extLst>
                  <a:ext uri="{FF2B5EF4-FFF2-40B4-BE49-F238E27FC236}">
                    <a16:creationId xmlns:a16="http://schemas.microsoft.com/office/drawing/2014/main" id="{A8B0D5D0-513E-4402-6E5C-6675D548DC44}"/>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dirty="0"/>
              </a:p>
            </p:txBody>
          </p:sp>
        </mc:Choice>
        <mc:Fallback>
          <p:sp>
            <p:nvSpPr>
              <p:cNvPr id="329745" name="Object 4">
                <a:extLst>
                  <a:ext uri="{FF2B5EF4-FFF2-40B4-BE49-F238E27FC236}">
                    <a16:creationId xmlns:a16="http://schemas.microsoft.com/office/drawing/2014/main" id="{A8B0D5D0-513E-4402-6E5C-6675D548DC44}"/>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9746" name="Object 4">
                <a:extLst>
                  <a:ext uri="{FF2B5EF4-FFF2-40B4-BE49-F238E27FC236}">
                    <a16:creationId xmlns:a16="http://schemas.microsoft.com/office/drawing/2014/main" id="{AC9079C6-0358-D48F-462F-88C29136A0ED}"/>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dirty="0"/>
              </a:p>
            </p:txBody>
          </p:sp>
        </mc:Choice>
        <mc:Fallback>
          <p:sp>
            <p:nvSpPr>
              <p:cNvPr id="329746" name="Object 4">
                <a:extLst>
                  <a:ext uri="{FF2B5EF4-FFF2-40B4-BE49-F238E27FC236}">
                    <a16:creationId xmlns:a16="http://schemas.microsoft.com/office/drawing/2014/main" id="{AC9079C6-0358-D48F-462F-88C29136A0ED}"/>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9747" name="Object 4">
                <a:extLst>
                  <a:ext uri="{FF2B5EF4-FFF2-40B4-BE49-F238E27FC236}">
                    <a16:creationId xmlns:a16="http://schemas.microsoft.com/office/drawing/2014/main" id="{1811951B-D23D-A7FA-7B04-36B0236C5B00}"/>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dirty="0"/>
              </a:p>
            </p:txBody>
          </p:sp>
        </mc:Choice>
        <mc:Fallback>
          <p:sp>
            <p:nvSpPr>
              <p:cNvPr id="329747" name="Object 4">
                <a:extLst>
                  <a:ext uri="{FF2B5EF4-FFF2-40B4-BE49-F238E27FC236}">
                    <a16:creationId xmlns:a16="http://schemas.microsoft.com/office/drawing/2014/main" id="{1811951B-D23D-A7FA-7B04-36B0236C5B00}"/>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748" name="Object 4">
                <a:extLst>
                  <a:ext uri="{FF2B5EF4-FFF2-40B4-BE49-F238E27FC236}">
                    <a16:creationId xmlns:a16="http://schemas.microsoft.com/office/drawing/2014/main" id="{69913CC5-2753-927B-C438-A85D698F99BF}"/>
                  </a:ext>
                </a:extLst>
              </p:cNvPr>
              <p:cNvSpPr txBox="1"/>
              <p:nvPr/>
            </p:nvSpPr>
            <p:spPr bwMode="auto">
              <a:xfrm>
                <a:off x="2543175" y="5359400"/>
                <a:ext cx="514350" cy="2032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dirty="0"/>
              </a:p>
            </p:txBody>
          </p:sp>
        </mc:Choice>
        <mc:Fallback xmlns="">
          <p:sp>
            <p:nvSpPr>
              <p:cNvPr id="329748" name="Object 4">
                <a:extLst>
                  <a:ext uri="{FF2B5EF4-FFF2-40B4-BE49-F238E27FC236}">
                    <a16:creationId xmlns:a16="http://schemas.microsoft.com/office/drawing/2014/main" id="{69913CC5-2753-927B-C438-A85D698F99BF}"/>
                  </a:ext>
                </a:extLst>
              </p:cNvPr>
              <p:cNvSpPr txBox="1">
                <a:spLocks noRot="1" noChangeAspect="1" noMove="1" noResize="1" noEditPoints="1" noAdjustHandles="1" noChangeArrowheads="1" noChangeShapeType="1" noTextEdit="1"/>
              </p:cNvSpPr>
              <p:nvPr/>
            </p:nvSpPr>
            <p:spPr bwMode="auto">
              <a:xfrm>
                <a:off x="2543175" y="5359400"/>
                <a:ext cx="514350" cy="203200"/>
              </a:xfrm>
              <a:prstGeom prst="rect">
                <a:avLst/>
              </a:prstGeom>
              <a:blipFill>
                <a:blip r:embed="rId11"/>
                <a:stretch>
                  <a:fillRect/>
                </a:stretch>
              </a:blipFill>
              <a:ln>
                <a:noFill/>
              </a:ln>
            </p:spPr>
            <p:txBody>
              <a:bodyPr/>
              <a:lstStyle/>
              <a:p>
                <a:r>
                  <a:rPr lang="en-US">
                    <a:noFill/>
                  </a:rPr>
                  <a:t> </a:t>
                </a:r>
              </a:p>
            </p:txBody>
          </p:sp>
        </mc:Fallback>
      </mc:AlternateContent>
      <p:sp>
        <p:nvSpPr>
          <p:cNvPr id="329749" name="Rectangle 4">
            <a:extLst>
              <a:ext uri="{FF2B5EF4-FFF2-40B4-BE49-F238E27FC236}">
                <a16:creationId xmlns:a16="http://schemas.microsoft.com/office/drawing/2014/main" id="{E7A2A578-29AB-7998-AFDE-4C68227BC075}"/>
              </a:ext>
            </a:extLst>
          </p:cNvPr>
          <p:cNvSpPr>
            <a:spLocks noChangeArrowheads="1"/>
          </p:cNvSpPr>
          <p:nvPr/>
        </p:nvSpPr>
        <p:spPr bwMode="auto">
          <a:xfrm>
            <a:off x="6807200" y="5354638"/>
            <a:ext cx="236538" cy="238125"/>
          </a:xfrm>
          <a:prstGeom prst="rect">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9750" name="Object 4">
                <a:extLst>
                  <a:ext uri="{FF2B5EF4-FFF2-40B4-BE49-F238E27FC236}">
                    <a16:creationId xmlns:a16="http://schemas.microsoft.com/office/drawing/2014/main" id="{A7D741FB-A953-615B-36DC-E68688645967}"/>
                  </a:ext>
                </a:extLst>
              </p:cNvPr>
              <p:cNvSpPr txBox="1"/>
              <p:nvPr/>
            </p:nvSpPr>
            <p:spPr bwMode="auto">
              <a:xfrm>
                <a:off x="6856413" y="5348288"/>
                <a:ext cx="136525" cy="2159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29750" name="Object 4">
                <a:extLst>
                  <a:ext uri="{FF2B5EF4-FFF2-40B4-BE49-F238E27FC236}">
                    <a16:creationId xmlns:a16="http://schemas.microsoft.com/office/drawing/2014/main" id="{A7D741FB-A953-615B-36DC-E68688645967}"/>
                  </a:ext>
                </a:extLst>
              </p:cNvPr>
              <p:cNvSpPr txBox="1">
                <a:spLocks noRot="1" noChangeAspect="1" noMove="1" noResize="1" noEditPoints="1" noAdjustHandles="1" noChangeArrowheads="1" noChangeShapeType="1" noTextEdit="1"/>
              </p:cNvSpPr>
              <p:nvPr/>
            </p:nvSpPr>
            <p:spPr bwMode="auto">
              <a:xfrm>
                <a:off x="6856413" y="5348288"/>
                <a:ext cx="136525" cy="215900"/>
              </a:xfrm>
              <a:prstGeom prst="rect">
                <a:avLst/>
              </a:prstGeom>
              <a:blipFill>
                <a:blip r:embed="rId12"/>
                <a:stretch>
                  <a:fillRect r="-45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751" name="Object 4">
                <a:extLst>
                  <a:ext uri="{FF2B5EF4-FFF2-40B4-BE49-F238E27FC236}">
                    <a16:creationId xmlns:a16="http://schemas.microsoft.com/office/drawing/2014/main" id="{D8A71386-5E31-896B-8C9D-BD84F39B714B}"/>
                  </a:ext>
                </a:extLst>
              </p:cNvPr>
              <p:cNvSpPr txBox="1"/>
              <p:nvPr/>
            </p:nvSpPr>
            <p:spPr bwMode="auto">
              <a:xfrm>
                <a:off x="3622675" y="5567363"/>
                <a:ext cx="455613" cy="204787"/>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29751" name="Object 4">
                <a:extLst>
                  <a:ext uri="{FF2B5EF4-FFF2-40B4-BE49-F238E27FC236}">
                    <a16:creationId xmlns:a16="http://schemas.microsoft.com/office/drawing/2014/main" id="{D8A71386-5E31-896B-8C9D-BD84F39B714B}"/>
                  </a:ext>
                </a:extLst>
              </p:cNvPr>
              <p:cNvSpPr txBox="1">
                <a:spLocks noRot="1" noChangeAspect="1" noMove="1" noResize="1" noEditPoints="1" noAdjustHandles="1" noChangeArrowheads="1" noChangeShapeType="1" noTextEdit="1"/>
              </p:cNvSpPr>
              <p:nvPr/>
            </p:nvSpPr>
            <p:spPr bwMode="auto">
              <a:xfrm>
                <a:off x="3622675" y="5567363"/>
                <a:ext cx="455613" cy="204787"/>
              </a:xfrm>
              <a:prstGeom prst="rect">
                <a:avLst/>
              </a:prstGeom>
              <a:blipFill>
                <a:blip r:embed="rId13"/>
                <a:stretch>
                  <a:fillRect/>
                </a:stretch>
              </a:blipFill>
              <a:ln>
                <a:noFill/>
              </a:ln>
            </p:spPr>
            <p:txBody>
              <a:bodyPr/>
              <a:lstStyle/>
              <a:p>
                <a:r>
                  <a:rPr lang="en-US">
                    <a:noFill/>
                  </a:rPr>
                  <a:t> </a:t>
                </a:r>
              </a:p>
            </p:txBody>
          </p:sp>
        </mc:Fallback>
      </mc:AlternateContent>
      <p:sp>
        <p:nvSpPr>
          <p:cNvPr id="329752" name="Rectangle 60">
            <a:extLst>
              <a:ext uri="{FF2B5EF4-FFF2-40B4-BE49-F238E27FC236}">
                <a16:creationId xmlns:a16="http://schemas.microsoft.com/office/drawing/2014/main" id="{6C95000B-02A9-A414-6691-6BEF5CE5AD12}"/>
              </a:ext>
            </a:extLst>
          </p:cNvPr>
          <p:cNvSpPr>
            <a:spLocks noChangeArrowheads="1"/>
          </p:cNvSpPr>
          <p:nvPr/>
        </p:nvSpPr>
        <p:spPr bwMode="auto">
          <a:xfrm>
            <a:off x="6410325" y="5576888"/>
            <a:ext cx="236538" cy="239712"/>
          </a:xfrm>
          <a:prstGeom prst="rect">
            <a:avLst/>
          </a:prstGeom>
          <a:solidFill>
            <a:srgbClr val="FF99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29753" name="Object 4">
                <a:extLst>
                  <a:ext uri="{FF2B5EF4-FFF2-40B4-BE49-F238E27FC236}">
                    <a16:creationId xmlns:a16="http://schemas.microsoft.com/office/drawing/2014/main" id="{42AFD1DF-E72F-36E9-02E2-C4C8C5357FB9}"/>
                  </a:ext>
                </a:extLst>
              </p:cNvPr>
              <p:cNvSpPr txBox="1"/>
              <p:nvPr/>
            </p:nvSpPr>
            <p:spPr bwMode="auto">
              <a:xfrm>
                <a:off x="6434138" y="5576888"/>
                <a:ext cx="190500" cy="201612"/>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29753" name="Object 4">
                <a:extLst>
                  <a:ext uri="{FF2B5EF4-FFF2-40B4-BE49-F238E27FC236}">
                    <a16:creationId xmlns:a16="http://schemas.microsoft.com/office/drawing/2014/main" id="{42AFD1DF-E72F-36E9-02E2-C4C8C5357FB9}"/>
                  </a:ext>
                </a:extLst>
              </p:cNvPr>
              <p:cNvSpPr txBox="1">
                <a:spLocks noRot="1" noChangeAspect="1" noMove="1" noResize="1" noEditPoints="1" noAdjustHandles="1" noChangeArrowheads="1" noChangeShapeType="1" noTextEdit="1"/>
              </p:cNvSpPr>
              <p:nvPr/>
            </p:nvSpPr>
            <p:spPr bwMode="auto">
              <a:xfrm>
                <a:off x="6434138" y="5576888"/>
                <a:ext cx="190500" cy="201612"/>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754" name="Object 4">
                <a:extLst>
                  <a:ext uri="{FF2B5EF4-FFF2-40B4-BE49-F238E27FC236}">
                    <a16:creationId xmlns:a16="http://schemas.microsoft.com/office/drawing/2014/main" id="{4F5DC6E8-6588-1932-BA58-D73643CC922C}"/>
                  </a:ext>
                </a:extLst>
              </p:cNvPr>
              <p:cNvSpPr txBox="1"/>
              <p:nvPr/>
            </p:nvSpPr>
            <p:spPr bwMode="auto">
              <a:xfrm>
                <a:off x="3046413" y="5816600"/>
                <a:ext cx="530225" cy="2032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29754" name="Object 4">
                <a:extLst>
                  <a:ext uri="{FF2B5EF4-FFF2-40B4-BE49-F238E27FC236}">
                    <a16:creationId xmlns:a16="http://schemas.microsoft.com/office/drawing/2014/main" id="{4F5DC6E8-6588-1932-BA58-D73643CC922C}"/>
                  </a:ext>
                </a:extLst>
              </p:cNvPr>
              <p:cNvSpPr txBox="1">
                <a:spLocks noRot="1" noChangeAspect="1" noMove="1" noResize="1" noEditPoints="1" noAdjustHandles="1" noChangeArrowheads="1" noChangeShapeType="1" noTextEdit="1"/>
              </p:cNvSpPr>
              <p:nvPr/>
            </p:nvSpPr>
            <p:spPr bwMode="auto">
              <a:xfrm>
                <a:off x="3046413" y="5816600"/>
                <a:ext cx="530225" cy="203200"/>
              </a:xfrm>
              <a:prstGeom prst="rect">
                <a:avLst/>
              </a:prstGeom>
              <a:blipFill>
                <a:blip r:embed="rId15"/>
                <a:stretch>
                  <a:fillRect/>
                </a:stretch>
              </a:blipFill>
              <a:ln>
                <a:noFill/>
              </a:ln>
            </p:spPr>
            <p:txBody>
              <a:bodyPr/>
              <a:lstStyle/>
              <a:p>
                <a:r>
                  <a:rPr lang="en-US">
                    <a:noFill/>
                  </a:rPr>
                  <a:t> </a:t>
                </a:r>
              </a:p>
            </p:txBody>
          </p:sp>
        </mc:Fallback>
      </mc:AlternateContent>
      <p:sp>
        <p:nvSpPr>
          <p:cNvPr id="29" name="Footer Placeholder 2">
            <a:extLst>
              <a:ext uri="{FF2B5EF4-FFF2-40B4-BE49-F238E27FC236}">
                <a16:creationId xmlns:a16="http://schemas.microsoft.com/office/drawing/2014/main" id="{B7822655-9990-0718-C05B-F5748B00E3AA}"/>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29756" name="Picture 2" descr="http://brand.ucla.edu/wp-content/uploads/2013/08/ucla-logotype-main-11.jpg">
            <a:extLst>
              <a:ext uri="{FF2B5EF4-FFF2-40B4-BE49-F238E27FC236}">
                <a16:creationId xmlns:a16="http://schemas.microsoft.com/office/drawing/2014/main" id="{B876820D-C800-DF53-6D7B-36E458E9B5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2AA3D6CD-A6CC-189B-C5FB-0A83896F8123}"/>
              </a:ext>
            </a:extLst>
          </p:cNvPr>
          <p:cNvSpPr>
            <a:spLocks noGrp="1" noChangeArrowheads="1"/>
          </p:cNvSpPr>
          <p:nvPr>
            <p:ph type="title"/>
          </p:nvPr>
        </p:nvSpPr>
        <p:spPr/>
        <p:txBody>
          <a:bodyPr/>
          <a:lstStyle/>
          <a:p>
            <a:r>
              <a:rPr lang="en-US" altLang="en-US"/>
              <a:t>Jacobian – Duality </a:t>
            </a:r>
          </a:p>
        </p:txBody>
      </p:sp>
      <p:sp>
        <p:nvSpPr>
          <p:cNvPr id="331779" name="Rectangle 3">
            <a:extLst>
              <a:ext uri="{FF2B5EF4-FFF2-40B4-BE49-F238E27FC236}">
                <a16:creationId xmlns:a16="http://schemas.microsoft.com/office/drawing/2014/main" id="{2B18B810-B832-728E-F1DD-E312D71FAF8D}"/>
              </a:ext>
            </a:extLst>
          </p:cNvPr>
          <p:cNvSpPr>
            <a:spLocks noGrp="1" noChangeArrowheads="1"/>
          </p:cNvSpPr>
          <p:nvPr>
            <p:ph type="body" idx="1"/>
          </p:nvPr>
        </p:nvSpPr>
        <p:spPr/>
        <p:txBody>
          <a:bodyPr/>
          <a:lstStyle/>
          <a:p>
            <a:endParaRPr lang="en-US" altLang="en-US"/>
          </a:p>
        </p:txBody>
      </p:sp>
      <p:sp>
        <p:nvSpPr>
          <p:cNvPr id="2" name="TextBox 1">
            <a:extLst>
              <a:ext uri="{FF2B5EF4-FFF2-40B4-BE49-F238E27FC236}">
                <a16:creationId xmlns:a16="http://schemas.microsoft.com/office/drawing/2014/main" id="{11340ADC-5858-45E9-659D-9E7CBA3F05C5}"/>
              </a:ext>
            </a:extLst>
          </p:cNvPr>
          <p:cNvSpPr txBox="1"/>
          <p:nvPr/>
        </p:nvSpPr>
        <p:spPr>
          <a:xfrm>
            <a:off x="2432050" y="5289550"/>
            <a:ext cx="7327900" cy="738188"/>
          </a:xfrm>
          <a:prstGeom prst="rect">
            <a:avLst/>
          </a:prstGeom>
          <a:noFill/>
        </p:spPr>
        <p:txBody>
          <a:bodyPr>
            <a:spAutoFit/>
          </a:bodyPr>
          <a:lstStyle/>
          <a:p>
            <a:pPr>
              <a:defRPr/>
            </a:pPr>
            <a:r>
              <a:rPr lang="en-US" sz="1400" dirty="0">
                <a:latin typeface="+mj-lt"/>
              </a:rPr>
              <a:t>The subset of all the end effector velocities        resulting from the mapping              represents all the possible end effector velocities that can be generated by the n joints given the arm configuration </a:t>
            </a:r>
            <a:endParaRPr lang="en-US" sz="1400" dirty="0">
              <a:latin typeface="+mn-lt"/>
            </a:endParaRPr>
          </a:p>
        </p:txBody>
      </p:sp>
      <p:sp>
        <p:nvSpPr>
          <p:cNvPr id="331781" name="Rectangle 60">
            <a:extLst>
              <a:ext uri="{FF2B5EF4-FFF2-40B4-BE49-F238E27FC236}">
                <a16:creationId xmlns:a16="http://schemas.microsoft.com/office/drawing/2014/main" id="{F155ADF9-5FB2-9E53-BC43-C9B70DBC3D3A}"/>
              </a:ext>
            </a:extLst>
          </p:cNvPr>
          <p:cNvSpPr>
            <a:spLocks noChangeArrowheads="1"/>
          </p:cNvSpPr>
          <p:nvPr/>
        </p:nvSpPr>
        <p:spPr bwMode="auto">
          <a:xfrm>
            <a:off x="5948363" y="5332413"/>
            <a:ext cx="236537" cy="239712"/>
          </a:xfrm>
          <a:prstGeom prst="rect">
            <a:avLst/>
          </a:prstGeom>
          <a:solidFill>
            <a:srgbClr val="FF99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1782" name="Object 4">
                <a:extLst>
                  <a:ext uri="{FF2B5EF4-FFF2-40B4-BE49-F238E27FC236}">
                    <a16:creationId xmlns:a16="http://schemas.microsoft.com/office/drawing/2014/main" id="{7AD504D0-AD34-E9C7-EB9D-395E44B21F98}"/>
                  </a:ext>
                </a:extLst>
              </p:cNvPr>
              <p:cNvSpPr txBox="1"/>
              <p:nvPr/>
            </p:nvSpPr>
            <p:spPr bwMode="auto">
              <a:xfrm>
                <a:off x="5972175" y="5332413"/>
                <a:ext cx="190500" cy="201612"/>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31782" name="Object 4">
                <a:extLst>
                  <a:ext uri="{FF2B5EF4-FFF2-40B4-BE49-F238E27FC236}">
                    <a16:creationId xmlns:a16="http://schemas.microsoft.com/office/drawing/2014/main" id="{7AD504D0-AD34-E9C7-EB9D-395E44B21F98}"/>
                  </a:ext>
                </a:extLst>
              </p:cNvPr>
              <p:cNvSpPr txBox="1">
                <a:spLocks noRot="1" noChangeAspect="1" noMove="1" noResize="1" noEditPoints="1" noAdjustHandles="1" noChangeArrowheads="1" noChangeShapeType="1" noTextEdit="1"/>
              </p:cNvSpPr>
              <p:nvPr/>
            </p:nvSpPr>
            <p:spPr bwMode="auto">
              <a:xfrm>
                <a:off x="5972175" y="5332413"/>
                <a:ext cx="190500" cy="201612"/>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783" name="Object 4">
                <a:extLst>
                  <a:ext uri="{FF2B5EF4-FFF2-40B4-BE49-F238E27FC236}">
                    <a16:creationId xmlns:a16="http://schemas.microsoft.com/office/drawing/2014/main" id="{2BC92B4F-DCFE-C3C5-BB91-B484745B248C}"/>
                  </a:ext>
                </a:extLst>
              </p:cNvPr>
              <p:cNvSpPr txBox="1"/>
              <p:nvPr/>
            </p:nvSpPr>
            <p:spPr bwMode="auto">
              <a:xfrm>
                <a:off x="8415338" y="5332413"/>
                <a:ext cx="606425" cy="239712"/>
              </a:xfrm>
              <a:prstGeom prst="rect">
                <a:avLst/>
              </a:prstGeom>
              <a:noFill/>
              <a:ln>
                <a:noFill/>
              </a:ln>
            </p:spPr>
            <p:txBody>
              <a:bodyPr>
                <a:normAutofit fontScale="325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1783" name="Object 4">
                <a:extLst>
                  <a:ext uri="{FF2B5EF4-FFF2-40B4-BE49-F238E27FC236}">
                    <a16:creationId xmlns:a16="http://schemas.microsoft.com/office/drawing/2014/main" id="{2BC92B4F-DCFE-C3C5-BB91-B484745B248C}"/>
                  </a:ext>
                </a:extLst>
              </p:cNvPr>
              <p:cNvSpPr txBox="1">
                <a:spLocks noRot="1" noChangeAspect="1" noMove="1" noResize="1" noEditPoints="1" noAdjustHandles="1" noChangeArrowheads="1" noChangeShapeType="1" noTextEdit="1"/>
              </p:cNvSpPr>
              <p:nvPr/>
            </p:nvSpPr>
            <p:spPr bwMode="auto">
              <a:xfrm>
                <a:off x="8415338" y="5332413"/>
                <a:ext cx="606425" cy="239712"/>
              </a:xfrm>
              <a:prstGeom prst="rect">
                <a:avLst/>
              </a:prstGeom>
              <a:blipFill>
                <a:blip r:embed="rId4"/>
                <a:stretch>
                  <a:fillRect/>
                </a:stretch>
              </a:blipFill>
              <a:ln>
                <a:noFill/>
              </a:ln>
            </p:spPr>
            <p:txBody>
              <a:bodyPr/>
              <a:lstStyle/>
              <a:p>
                <a:r>
                  <a:rPr lang="en-US">
                    <a:noFill/>
                  </a:rPr>
                  <a:t> </a:t>
                </a:r>
              </a:p>
            </p:txBody>
          </p:sp>
        </mc:Fallback>
      </mc:AlternateContent>
      <p:sp>
        <p:nvSpPr>
          <p:cNvPr id="331784" name="Oval 1">
            <a:extLst>
              <a:ext uri="{FF2B5EF4-FFF2-40B4-BE49-F238E27FC236}">
                <a16:creationId xmlns:a16="http://schemas.microsoft.com/office/drawing/2014/main" id="{92FDE266-6751-1D9D-7DB3-1F4D3FA7779E}"/>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1785" name="Oval 1">
            <a:extLst>
              <a:ext uri="{FF2B5EF4-FFF2-40B4-BE49-F238E27FC236}">
                <a16:creationId xmlns:a16="http://schemas.microsoft.com/office/drawing/2014/main" id="{E34A9C85-58ED-4F1F-131B-901B87396485}"/>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1786" name="Oval 11">
            <a:extLst>
              <a:ext uri="{FF2B5EF4-FFF2-40B4-BE49-F238E27FC236}">
                <a16:creationId xmlns:a16="http://schemas.microsoft.com/office/drawing/2014/main" id="{06E9F617-9BC6-CF2E-585D-A82C30AF7751}"/>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8" name="TextBox 67">
            <a:extLst>
              <a:ext uri="{FF2B5EF4-FFF2-40B4-BE49-F238E27FC236}">
                <a16:creationId xmlns:a16="http://schemas.microsoft.com/office/drawing/2014/main" id="{B5D6993C-00A0-1F06-36EC-493C3A598DC5}"/>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69" name="TextBox 68">
            <a:extLst>
              <a:ext uri="{FF2B5EF4-FFF2-40B4-BE49-F238E27FC236}">
                <a16:creationId xmlns:a16="http://schemas.microsoft.com/office/drawing/2014/main" id="{E9643C06-BED1-4311-51F1-EA91A0B906DD}"/>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mc:AlternateContent xmlns:mc="http://schemas.openxmlformats.org/markup-compatibility/2006" xmlns:a14="http://schemas.microsoft.com/office/drawing/2010/main">
        <mc:Choice Requires="a14">
          <p:sp>
            <p:nvSpPr>
              <p:cNvPr id="331789" name="Object 4">
                <a:extLst>
                  <a:ext uri="{FF2B5EF4-FFF2-40B4-BE49-F238E27FC236}">
                    <a16:creationId xmlns:a16="http://schemas.microsoft.com/office/drawing/2014/main" id="{2AE70025-3E21-566F-961D-41A78E68DA9A}"/>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1789" name="Object 4">
                <a:extLst>
                  <a:ext uri="{FF2B5EF4-FFF2-40B4-BE49-F238E27FC236}">
                    <a16:creationId xmlns:a16="http://schemas.microsoft.com/office/drawing/2014/main" id="{2AE70025-3E21-566F-961D-41A78E68DA9A}"/>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5"/>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790" name="Object 4">
                <a:extLst>
                  <a:ext uri="{FF2B5EF4-FFF2-40B4-BE49-F238E27FC236}">
                    <a16:creationId xmlns:a16="http://schemas.microsoft.com/office/drawing/2014/main" id="{810E067B-2C4F-F430-2ADA-2D9EC6F35E05}"/>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1790" name="Object 4">
                <a:extLst>
                  <a:ext uri="{FF2B5EF4-FFF2-40B4-BE49-F238E27FC236}">
                    <a16:creationId xmlns:a16="http://schemas.microsoft.com/office/drawing/2014/main" id="{810E067B-2C4F-F430-2ADA-2D9EC6F35E05}"/>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6"/>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791" name="Object 4">
                <a:extLst>
                  <a:ext uri="{FF2B5EF4-FFF2-40B4-BE49-F238E27FC236}">
                    <a16:creationId xmlns:a16="http://schemas.microsoft.com/office/drawing/2014/main" id="{266EB5FA-46AB-8EB9-6BED-D65DDBFBA2E2}"/>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31791" name="Object 4">
                <a:extLst>
                  <a:ext uri="{FF2B5EF4-FFF2-40B4-BE49-F238E27FC236}">
                    <a16:creationId xmlns:a16="http://schemas.microsoft.com/office/drawing/2014/main" id="{266EB5FA-46AB-8EB9-6BED-D65DDBFBA2E2}"/>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7"/>
                <a:stretch>
                  <a:fillRect r="-10417"/>
                </a:stretch>
              </a:blipFill>
              <a:ln>
                <a:noFill/>
              </a:ln>
              <a:effectLst/>
            </p:spPr>
            <p:txBody>
              <a:bodyPr/>
              <a:lstStyle/>
              <a:p>
                <a:r>
                  <a:rPr lang="en-US">
                    <a:noFill/>
                  </a:rPr>
                  <a:t> </a:t>
                </a:r>
              </a:p>
            </p:txBody>
          </p:sp>
        </mc:Fallback>
      </mc:AlternateContent>
      <p:cxnSp>
        <p:nvCxnSpPr>
          <p:cNvPr id="331792" name="Straight Connector 40">
            <a:extLst>
              <a:ext uri="{FF2B5EF4-FFF2-40B4-BE49-F238E27FC236}">
                <a16:creationId xmlns:a16="http://schemas.microsoft.com/office/drawing/2014/main" id="{62DE224A-0ED7-ABE4-2133-E808909C20B1}"/>
              </a:ext>
            </a:extLst>
          </p:cNvPr>
          <p:cNvCxnSpPr>
            <a:cxnSpLocks noChangeShapeType="1"/>
            <a:stCxn id="331784" idx="0"/>
            <a:endCxn id="331786"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1793" name="Straight Connector 42">
            <a:extLst>
              <a:ext uri="{FF2B5EF4-FFF2-40B4-BE49-F238E27FC236}">
                <a16:creationId xmlns:a16="http://schemas.microsoft.com/office/drawing/2014/main" id="{BFB586CC-9551-C426-BA4F-35BDD71D41CA}"/>
              </a:ext>
            </a:extLst>
          </p:cNvPr>
          <p:cNvCxnSpPr>
            <a:cxnSpLocks noChangeShapeType="1"/>
            <a:stCxn id="331784" idx="4"/>
            <a:endCxn id="331786"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31794" name="Object 4">
                <a:extLst>
                  <a:ext uri="{FF2B5EF4-FFF2-40B4-BE49-F238E27FC236}">
                    <a16:creationId xmlns:a16="http://schemas.microsoft.com/office/drawing/2014/main" id="{F832E041-6C48-F2FE-8745-FF09B172D590}"/>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31794" name="Object 4">
                <a:extLst>
                  <a:ext uri="{FF2B5EF4-FFF2-40B4-BE49-F238E27FC236}">
                    <a16:creationId xmlns:a16="http://schemas.microsoft.com/office/drawing/2014/main" id="{F832E041-6C48-F2FE-8745-FF09B172D590}"/>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8"/>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795" name="Object 4">
                <a:extLst>
                  <a:ext uri="{FF2B5EF4-FFF2-40B4-BE49-F238E27FC236}">
                    <a16:creationId xmlns:a16="http://schemas.microsoft.com/office/drawing/2014/main" id="{2085C9DB-23CE-8C18-0DA5-61F728BD3F27}"/>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31795" name="Object 4">
                <a:extLst>
                  <a:ext uri="{FF2B5EF4-FFF2-40B4-BE49-F238E27FC236}">
                    <a16:creationId xmlns:a16="http://schemas.microsoft.com/office/drawing/2014/main" id="{2085C9DB-23CE-8C18-0DA5-61F728BD3F27}"/>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9"/>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796" name="Object 4">
                <a:extLst>
                  <a:ext uri="{FF2B5EF4-FFF2-40B4-BE49-F238E27FC236}">
                    <a16:creationId xmlns:a16="http://schemas.microsoft.com/office/drawing/2014/main" id="{0231C11F-9B35-2466-F498-4AC709069E26}"/>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31796" name="Object 4">
                <a:extLst>
                  <a:ext uri="{FF2B5EF4-FFF2-40B4-BE49-F238E27FC236}">
                    <a16:creationId xmlns:a16="http://schemas.microsoft.com/office/drawing/2014/main" id="{0231C11F-9B35-2466-F498-4AC709069E26}"/>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10"/>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797" name="Object 4">
                <a:extLst>
                  <a:ext uri="{FF2B5EF4-FFF2-40B4-BE49-F238E27FC236}">
                    <a16:creationId xmlns:a16="http://schemas.microsoft.com/office/drawing/2014/main" id="{97CFCF18-CD60-D458-3DDB-FC48D2159C89}"/>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31797" name="Object 4">
                <a:extLst>
                  <a:ext uri="{FF2B5EF4-FFF2-40B4-BE49-F238E27FC236}">
                    <a16:creationId xmlns:a16="http://schemas.microsoft.com/office/drawing/2014/main" id="{97CFCF18-CD60-D458-3DDB-FC48D2159C89}"/>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11"/>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1798" name="Object 4">
                <a:extLst>
                  <a:ext uri="{FF2B5EF4-FFF2-40B4-BE49-F238E27FC236}">
                    <a16:creationId xmlns:a16="http://schemas.microsoft.com/office/drawing/2014/main" id="{E1753D7F-2042-AEC9-D3CA-0FCCCA43B529}"/>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1798" name="Object 4">
                <a:extLst>
                  <a:ext uri="{FF2B5EF4-FFF2-40B4-BE49-F238E27FC236}">
                    <a16:creationId xmlns:a16="http://schemas.microsoft.com/office/drawing/2014/main" id="{E1753D7F-2042-AEC9-D3CA-0FCCCA43B529}"/>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2"/>
                <a:stretch>
                  <a:fillRect/>
                </a:stretch>
              </a:blipFill>
              <a:ln>
                <a:noFill/>
              </a:ln>
            </p:spPr>
            <p:txBody>
              <a:bodyPr/>
              <a:lstStyle/>
              <a:p>
                <a:r>
                  <a:rPr lang="en-US">
                    <a:noFill/>
                  </a:rPr>
                  <a:t> </a:t>
                </a:r>
              </a:p>
            </p:txBody>
          </p:sp>
        </mc:Fallback>
      </mc:AlternateContent>
      <p:sp>
        <p:nvSpPr>
          <p:cNvPr id="80" name="Line Callout 1 (Accent Bar) 79">
            <a:extLst>
              <a:ext uri="{FF2B5EF4-FFF2-40B4-BE49-F238E27FC236}">
                <a16:creationId xmlns:a16="http://schemas.microsoft.com/office/drawing/2014/main" id="{F56D277E-7DE8-5F45-C5A7-EBE2B178938F}"/>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81" name="Line Callout 1 (Accent Bar) 80">
            <a:extLst>
              <a:ext uri="{FF2B5EF4-FFF2-40B4-BE49-F238E27FC236}">
                <a16:creationId xmlns:a16="http://schemas.microsoft.com/office/drawing/2014/main" id="{3E37A138-ED62-8C22-AC7F-CF6F55411CF3}"/>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27" name="Footer Placeholder 2">
            <a:extLst>
              <a:ext uri="{FF2B5EF4-FFF2-40B4-BE49-F238E27FC236}">
                <a16:creationId xmlns:a16="http://schemas.microsoft.com/office/drawing/2014/main" id="{E6CB7E36-351B-4B00-A3FA-2C79248C583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1802" name="Picture 2" descr="http://brand.ucla.edu/wp-content/uploads/2013/08/ucla-logotype-main-11.jpg">
            <a:extLst>
              <a:ext uri="{FF2B5EF4-FFF2-40B4-BE49-F238E27FC236}">
                <a16:creationId xmlns:a16="http://schemas.microsoft.com/office/drawing/2014/main" id="{63081C22-29A5-AA19-A284-6B2539D413F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5AFAF11E-0E95-6066-D5EE-D2CF0A316057}"/>
              </a:ext>
            </a:extLst>
          </p:cNvPr>
          <p:cNvSpPr>
            <a:spLocks noGrp="1" noChangeArrowheads="1"/>
          </p:cNvSpPr>
          <p:nvPr>
            <p:ph type="title"/>
          </p:nvPr>
        </p:nvSpPr>
        <p:spPr/>
        <p:txBody>
          <a:bodyPr/>
          <a:lstStyle/>
          <a:p>
            <a:r>
              <a:rPr lang="en-US" altLang="en-US"/>
              <a:t>Jacobian – Duality </a:t>
            </a:r>
          </a:p>
        </p:txBody>
      </p:sp>
      <p:sp>
        <p:nvSpPr>
          <p:cNvPr id="333827" name="Rectangle 3">
            <a:extLst>
              <a:ext uri="{FF2B5EF4-FFF2-40B4-BE49-F238E27FC236}">
                <a16:creationId xmlns:a16="http://schemas.microsoft.com/office/drawing/2014/main" id="{1DF5771F-B552-F15D-7C88-93FCA5E681D5}"/>
              </a:ext>
            </a:extLst>
          </p:cNvPr>
          <p:cNvSpPr>
            <a:spLocks noGrp="1" noChangeArrowheads="1"/>
          </p:cNvSpPr>
          <p:nvPr>
            <p:ph type="body" idx="1"/>
          </p:nvPr>
        </p:nvSpPr>
        <p:spPr/>
        <p:txBody>
          <a:bodyPr/>
          <a:lstStyle/>
          <a:p>
            <a:endParaRPr lang="en-US" altLang="en-US"/>
          </a:p>
        </p:txBody>
      </p:sp>
      <p:sp>
        <p:nvSpPr>
          <p:cNvPr id="333828" name="Oval 1">
            <a:extLst>
              <a:ext uri="{FF2B5EF4-FFF2-40B4-BE49-F238E27FC236}">
                <a16:creationId xmlns:a16="http://schemas.microsoft.com/office/drawing/2014/main" id="{DF48E0BF-BA7D-0BA2-E85A-38FEDD36EDE4}"/>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3829" name="Oval 1">
            <a:extLst>
              <a:ext uri="{FF2B5EF4-FFF2-40B4-BE49-F238E27FC236}">
                <a16:creationId xmlns:a16="http://schemas.microsoft.com/office/drawing/2014/main" id="{E3E7559B-3B6E-3A03-0113-86F703334DB5}"/>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3830" name="Oval 11">
            <a:extLst>
              <a:ext uri="{FF2B5EF4-FFF2-40B4-BE49-F238E27FC236}">
                <a16:creationId xmlns:a16="http://schemas.microsoft.com/office/drawing/2014/main" id="{6B046190-D6BD-EFF9-DE60-05A882004E7D}"/>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F17553E3-21B4-5E1A-B217-5516086F169F}"/>
              </a:ext>
            </a:extLst>
          </p:cNvPr>
          <p:cNvSpPr txBox="1"/>
          <p:nvPr/>
        </p:nvSpPr>
        <p:spPr>
          <a:xfrm>
            <a:off x="2432050" y="5289550"/>
            <a:ext cx="7327900" cy="769938"/>
          </a:xfrm>
          <a:prstGeom prst="rect">
            <a:avLst/>
          </a:prstGeom>
          <a:noFill/>
        </p:spPr>
        <p:txBody>
          <a:bodyPr>
            <a:spAutoFit/>
          </a:bodyPr>
          <a:lstStyle/>
          <a:p>
            <a:pPr>
              <a:defRPr/>
            </a:pPr>
            <a:r>
              <a:rPr lang="en-US" sz="1400" dirty="0">
                <a:latin typeface="+mj-lt"/>
              </a:rPr>
              <a:t>If the rank of the Jacobian matrix      is at full of row rank (square matrix) the joint space     </a:t>
            </a:r>
          </a:p>
          <a:p>
            <a:pPr>
              <a:defRPr/>
            </a:pPr>
            <a:r>
              <a:rPr lang="en-US" sz="1400" dirty="0">
                <a:latin typeface="+mj-lt"/>
              </a:rPr>
              <a:t>covers the entire end effector vector          otherwise there is at least one direction in which the end effector can not be moved    </a:t>
            </a:r>
            <a:r>
              <a:rPr lang="en-US" sz="1600" dirty="0">
                <a:latin typeface="+mn-lt"/>
              </a:rPr>
              <a:t> </a:t>
            </a:r>
          </a:p>
        </p:txBody>
      </p:sp>
      <p:sp>
        <p:nvSpPr>
          <p:cNvPr id="3" name="TextBox 2">
            <a:extLst>
              <a:ext uri="{FF2B5EF4-FFF2-40B4-BE49-F238E27FC236}">
                <a16:creationId xmlns:a16="http://schemas.microsoft.com/office/drawing/2014/main" id="{C7DE43D0-BAA8-3A39-2D3B-EFBE74DB4DB8}"/>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77D03870-3F96-B267-26B4-25A7F6E9F3F1}"/>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33834" name="Oval 2">
            <a:extLst>
              <a:ext uri="{FF2B5EF4-FFF2-40B4-BE49-F238E27FC236}">
                <a16:creationId xmlns:a16="http://schemas.microsoft.com/office/drawing/2014/main" id="{D5D63459-1A1A-1990-1CBF-F04129ACD268}"/>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3835" name="Object 4">
                <a:extLst>
                  <a:ext uri="{FF2B5EF4-FFF2-40B4-BE49-F238E27FC236}">
                    <a16:creationId xmlns:a16="http://schemas.microsoft.com/office/drawing/2014/main" id="{54D8359C-3CA4-CA78-5099-2D3966424B09}"/>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3835" name="Object 4">
                <a:extLst>
                  <a:ext uri="{FF2B5EF4-FFF2-40B4-BE49-F238E27FC236}">
                    <a16:creationId xmlns:a16="http://schemas.microsoft.com/office/drawing/2014/main" id="{54D8359C-3CA4-CA78-5099-2D3966424B09}"/>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836" name="Object 4">
                <a:extLst>
                  <a:ext uri="{FF2B5EF4-FFF2-40B4-BE49-F238E27FC236}">
                    <a16:creationId xmlns:a16="http://schemas.microsoft.com/office/drawing/2014/main" id="{1DCEF5AD-A01B-0B7D-8DA5-25FD5848DC1E}"/>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3836" name="Object 4">
                <a:extLst>
                  <a:ext uri="{FF2B5EF4-FFF2-40B4-BE49-F238E27FC236}">
                    <a16:creationId xmlns:a16="http://schemas.microsoft.com/office/drawing/2014/main" id="{1DCEF5AD-A01B-0B7D-8DA5-25FD5848DC1E}"/>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837" name="Object 4">
                <a:extLst>
                  <a:ext uri="{FF2B5EF4-FFF2-40B4-BE49-F238E27FC236}">
                    <a16:creationId xmlns:a16="http://schemas.microsoft.com/office/drawing/2014/main" id="{B898DB6C-6169-F509-EACE-5924ADC75953}"/>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33837" name="Object 4">
                <a:extLst>
                  <a:ext uri="{FF2B5EF4-FFF2-40B4-BE49-F238E27FC236}">
                    <a16:creationId xmlns:a16="http://schemas.microsoft.com/office/drawing/2014/main" id="{B898DB6C-6169-F509-EACE-5924ADC75953}"/>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33838" name="Straight Connector 40">
            <a:extLst>
              <a:ext uri="{FF2B5EF4-FFF2-40B4-BE49-F238E27FC236}">
                <a16:creationId xmlns:a16="http://schemas.microsoft.com/office/drawing/2014/main" id="{68F794EB-DB6D-2882-7268-522A4E90278B}"/>
              </a:ext>
            </a:extLst>
          </p:cNvPr>
          <p:cNvCxnSpPr>
            <a:cxnSpLocks noChangeShapeType="1"/>
            <a:stCxn id="333828" idx="0"/>
            <a:endCxn id="333830"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3839" name="Straight Connector 42">
            <a:extLst>
              <a:ext uri="{FF2B5EF4-FFF2-40B4-BE49-F238E27FC236}">
                <a16:creationId xmlns:a16="http://schemas.microsoft.com/office/drawing/2014/main" id="{0AE7BADD-C8DB-CAD4-CFBE-78A08225C3ED}"/>
              </a:ext>
            </a:extLst>
          </p:cNvPr>
          <p:cNvCxnSpPr>
            <a:cxnSpLocks noChangeShapeType="1"/>
            <a:stCxn id="333828" idx="4"/>
            <a:endCxn id="333830"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33840" name="Object 4">
                <a:extLst>
                  <a:ext uri="{FF2B5EF4-FFF2-40B4-BE49-F238E27FC236}">
                    <a16:creationId xmlns:a16="http://schemas.microsoft.com/office/drawing/2014/main" id="{63C6FF34-9962-AB24-C995-9442D78AE868}"/>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33840" name="Object 4">
                <a:extLst>
                  <a:ext uri="{FF2B5EF4-FFF2-40B4-BE49-F238E27FC236}">
                    <a16:creationId xmlns:a16="http://schemas.microsoft.com/office/drawing/2014/main" id="{63C6FF34-9962-AB24-C995-9442D78AE868}"/>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841" name="Object 4">
                <a:extLst>
                  <a:ext uri="{FF2B5EF4-FFF2-40B4-BE49-F238E27FC236}">
                    <a16:creationId xmlns:a16="http://schemas.microsoft.com/office/drawing/2014/main" id="{4ADEA863-6FCF-857D-C8BD-1D767501DD4F}"/>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33841" name="Object 4">
                <a:extLst>
                  <a:ext uri="{FF2B5EF4-FFF2-40B4-BE49-F238E27FC236}">
                    <a16:creationId xmlns:a16="http://schemas.microsoft.com/office/drawing/2014/main" id="{4ADEA863-6FCF-857D-C8BD-1D767501DD4F}"/>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842" name="Object 4">
                <a:extLst>
                  <a:ext uri="{FF2B5EF4-FFF2-40B4-BE49-F238E27FC236}">
                    <a16:creationId xmlns:a16="http://schemas.microsoft.com/office/drawing/2014/main" id="{3F1B7567-F65F-4F08-E584-98ECC6CEE849}"/>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33842" name="Object 4">
                <a:extLst>
                  <a:ext uri="{FF2B5EF4-FFF2-40B4-BE49-F238E27FC236}">
                    <a16:creationId xmlns:a16="http://schemas.microsoft.com/office/drawing/2014/main" id="{3F1B7567-F65F-4F08-E584-98ECC6CEE849}"/>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843" name="Object 4">
                <a:extLst>
                  <a:ext uri="{FF2B5EF4-FFF2-40B4-BE49-F238E27FC236}">
                    <a16:creationId xmlns:a16="http://schemas.microsoft.com/office/drawing/2014/main" id="{E856699A-001E-FA65-16A7-8B0B1DD57172}"/>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33843" name="Object 4">
                <a:extLst>
                  <a:ext uri="{FF2B5EF4-FFF2-40B4-BE49-F238E27FC236}">
                    <a16:creationId xmlns:a16="http://schemas.microsoft.com/office/drawing/2014/main" id="{E856699A-001E-FA65-16A7-8B0B1DD57172}"/>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844" name="Object 4">
                <a:extLst>
                  <a:ext uri="{FF2B5EF4-FFF2-40B4-BE49-F238E27FC236}">
                    <a16:creationId xmlns:a16="http://schemas.microsoft.com/office/drawing/2014/main" id="{198A8DD1-7505-04CE-5C37-CCDC20E77D7B}"/>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3844" name="Object 4">
                <a:extLst>
                  <a:ext uri="{FF2B5EF4-FFF2-40B4-BE49-F238E27FC236}">
                    <a16:creationId xmlns:a16="http://schemas.microsoft.com/office/drawing/2014/main" id="{198A8DD1-7505-04CE-5C37-CCDC20E77D7B}"/>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0"/>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5101FDD7-E99F-DF39-B4ED-EFE559F0884D}"/>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33846" name="Object 4">
                <a:extLst>
                  <a:ext uri="{FF2B5EF4-FFF2-40B4-BE49-F238E27FC236}">
                    <a16:creationId xmlns:a16="http://schemas.microsoft.com/office/drawing/2014/main" id="{BA8461CD-457E-5D9F-398A-9A3933EAC586}"/>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33846" name="Object 4">
                <a:extLst>
                  <a:ext uri="{FF2B5EF4-FFF2-40B4-BE49-F238E27FC236}">
                    <a16:creationId xmlns:a16="http://schemas.microsoft.com/office/drawing/2014/main" id="{BA8461CD-457E-5D9F-398A-9A3933EAC586}"/>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11"/>
                <a:stretch>
                  <a:fillRect/>
                </a:stretch>
              </a:blipFill>
              <a:ln>
                <a:noFill/>
              </a:ln>
            </p:spPr>
            <p:txBody>
              <a:bodyPr/>
              <a:lstStyle/>
              <a:p>
                <a:r>
                  <a:rPr lang="en-US">
                    <a:noFill/>
                  </a:rPr>
                  <a:t> </a:t>
                </a:r>
              </a:p>
            </p:txBody>
          </p:sp>
        </mc:Fallback>
      </mc:AlternateContent>
      <p:sp>
        <p:nvSpPr>
          <p:cNvPr id="53" name="Line Callout 1 (Accent Bar) 52">
            <a:extLst>
              <a:ext uri="{FF2B5EF4-FFF2-40B4-BE49-F238E27FC236}">
                <a16:creationId xmlns:a16="http://schemas.microsoft.com/office/drawing/2014/main" id="{3D43A8C4-9F01-36E0-DE61-273017EC737F}"/>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0842DA90-C7BD-E050-410D-9E038BD008CE}"/>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333849" name="Rectangle 57">
            <a:extLst>
              <a:ext uri="{FF2B5EF4-FFF2-40B4-BE49-F238E27FC236}">
                <a16:creationId xmlns:a16="http://schemas.microsoft.com/office/drawing/2014/main" id="{5350226C-CBAB-8FD1-C29A-32A05DF6C25F}"/>
              </a:ext>
            </a:extLst>
          </p:cNvPr>
          <p:cNvSpPr>
            <a:spLocks noChangeArrowheads="1"/>
          </p:cNvSpPr>
          <p:nvPr/>
        </p:nvSpPr>
        <p:spPr bwMode="auto">
          <a:xfrm>
            <a:off x="9455150" y="5354638"/>
            <a:ext cx="236538" cy="238125"/>
          </a:xfrm>
          <a:prstGeom prst="rect">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3850" name="Object 4">
                <a:extLst>
                  <a:ext uri="{FF2B5EF4-FFF2-40B4-BE49-F238E27FC236}">
                    <a16:creationId xmlns:a16="http://schemas.microsoft.com/office/drawing/2014/main" id="{3D3906FE-977F-A4A9-AA22-95960871ED8B}"/>
                  </a:ext>
                </a:extLst>
              </p:cNvPr>
              <p:cNvSpPr txBox="1"/>
              <p:nvPr/>
            </p:nvSpPr>
            <p:spPr bwMode="auto">
              <a:xfrm>
                <a:off x="9504363" y="5348288"/>
                <a:ext cx="136525" cy="2159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3850" name="Object 4">
                <a:extLst>
                  <a:ext uri="{FF2B5EF4-FFF2-40B4-BE49-F238E27FC236}">
                    <a16:creationId xmlns:a16="http://schemas.microsoft.com/office/drawing/2014/main" id="{3D3906FE-977F-A4A9-AA22-95960871ED8B}"/>
                  </a:ext>
                </a:extLst>
              </p:cNvPr>
              <p:cNvSpPr txBox="1">
                <a:spLocks noRot="1" noChangeAspect="1" noMove="1" noResize="1" noEditPoints="1" noAdjustHandles="1" noChangeArrowheads="1" noChangeShapeType="1" noTextEdit="1"/>
              </p:cNvSpPr>
              <p:nvPr/>
            </p:nvSpPr>
            <p:spPr bwMode="auto">
              <a:xfrm>
                <a:off x="9504363" y="5348288"/>
                <a:ext cx="136525" cy="215900"/>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851" name="Object 4">
                <a:extLst>
                  <a:ext uri="{FF2B5EF4-FFF2-40B4-BE49-F238E27FC236}">
                    <a16:creationId xmlns:a16="http://schemas.microsoft.com/office/drawing/2014/main" id="{9E841D13-5BD4-9BB9-092F-04825B89D297}"/>
                  </a:ext>
                </a:extLst>
              </p:cNvPr>
              <p:cNvSpPr txBox="1"/>
              <p:nvPr/>
            </p:nvSpPr>
            <p:spPr bwMode="auto">
              <a:xfrm>
                <a:off x="5173663" y="5383213"/>
                <a:ext cx="141287" cy="1778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oMath>
                  </m:oMathPara>
                </a14:m>
                <a:endParaRPr lang="en-US"/>
              </a:p>
            </p:txBody>
          </p:sp>
        </mc:Choice>
        <mc:Fallback xmlns="">
          <p:sp>
            <p:nvSpPr>
              <p:cNvPr id="333851" name="Object 4">
                <a:extLst>
                  <a:ext uri="{FF2B5EF4-FFF2-40B4-BE49-F238E27FC236}">
                    <a16:creationId xmlns:a16="http://schemas.microsoft.com/office/drawing/2014/main" id="{9E841D13-5BD4-9BB9-092F-04825B89D297}"/>
                  </a:ext>
                </a:extLst>
              </p:cNvPr>
              <p:cNvSpPr txBox="1">
                <a:spLocks noRot="1" noChangeAspect="1" noMove="1" noResize="1" noEditPoints="1" noAdjustHandles="1" noChangeArrowheads="1" noChangeShapeType="1" noTextEdit="1"/>
              </p:cNvSpPr>
              <p:nvPr/>
            </p:nvSpPr>
            <p:spPr bwMode="auto">
              <a:xfrm>
                <a:off x="5173663" y="5383213"/>
                <a:ext cx="141287" cy="177800"/>
              </a:xfrm>
              <a:prstGeom prst="rect">
                <a:avLst/>
              </a:prstGeom>
              <a:blipFill>
                <a:blip r:embed="rId13"/>
                <a:stretch>
                  <a:fillRect/>
                </a:stretch>
              </a:blipFill>
              <a:ln>
                <a:noFill/>
              </a:ln>
            </p:spPr>
            <p:txBody>
              <a:bodyPr/>
              <a:lstStyle/>
              <a:p>
                <a:r>
                  <a:rPr lang="en-US">
                    <a:noFill/>
                  </a:rPr>
                  <a:t> </a:t>
                </a:r>
              </a:p>
            </p:txBody>
          </p:sp>
        </mc:Fallback>
      </mc:AlternateContent>
      <p:sp>
        <p:nvSpPr>
          <p:cNvPr id="333852" name="Rectangle 60">
            <a:extLst>
              <a:ext uri="{FF2B5EF4-FFF2-40B4-BE49-F238E27FC236}">
                <a16:creationId xmlns:a16="http://schemas.microsoft.com/office/drawing/2014/main" id="{900EA640-EC73-5EE7-4923-661C54EBE377}"/>
              </a:ext>
            </a:extLst>
          </p:cNvPr>
          <p:cNvSpPr>
            <a:spLocks noChangeArrowheads="1"/>
          </p:cNvSpPr>
          <p:nvPr/>
        </p:nvSpPr>
        <p:spPr bwMode="auto">
          <a:xfrm>
            <a:off x="5470525" y="5557838"/>
            <a:ext cx="236538" cy="238125"/>
          </a:xfrm>
          <a:prstGeom prst="rect">
            <a:avLst/>
          </a:prstGeom>
          <a:solidFill>
            <a:srgbClr val="FF99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3853" name="Object 4">
                <a:extLst>
                  <a:ext uri="{FF2B5EF4-FFF2-40B4-BE49-F238E27FC236}">
                    <a16:creationId xmlns:a16="http://schemas.microsoft.com/office/drawing/2014/main" id="{3A73631F-EEB6-6961-9FCC-F152A9F705F9}"/>
                  </a:ext>
                </a:extLst>
              </p:cNvPr>
              <p:cNvSpPr txBox="1"/>
              <p:nvPr/>
            </p:nvSpPr>
            <p:spPr bwMode="auto">
              <a:xfrm>
                <a:off x="5494338" y="5557838"/>
                <a:ext cx="190500" cy="201612"/>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33853" name="Object 4">
                <a:extLst>
                  <a:ext uri="{FF2B5EF4-FFF2-40B4-BE49-F238E27FC236}">
                    <a16:creationId xmlns:a16="http://schemas.microsoft.com/office/drawing/2014/main" id="{3A73631F-EEB6-6961-9FCC-F152A9F705F9}"/>
                  </a:ext>
                </a:extLst>
              </p:cNvPr>
              <p:cNvSpPr txBox="1">
                <a:spLocks noRot="1" noChangeAspect="1" noMove="1" noResize="1" noEditPoints="1" noAdjustHandles="1" noChangeArrowheads="1" noChangeShapeType="1" noTextEdit="1"/>
              </p:cNvSpPr>
              <p:nvPr/>
            </p:nvSpPr>
            <p:spPr bwMode="auto">
              <a:xfrm>
                <a:off x="5494338" y="5557838"/>
                <a:ext cx="190500" cy="201612"/>
              </a:xfrm>
              <a:prstGeom prst="rect">
                <a:avLst/>
              </a:prstGeom>
              <a:blipFill>
                <a:blip r:embed="rId14"/>
                <a:stretch>
                  <a:fillRect/>
                </a:stretch>
              </a:blipFill>
              <a:ln>
                <a:noFill/>
              </a:ln>
            </p:spPr>
            <p:txBody>
              <a:bodyPr/>
              <a:lstStyle/>
              <a:p>
                <a:r>
                  <a:rPr lang="en-US">
                    <a:noFill/>
                  </a:rPr>
                  <a:t> </a:t>
                </a:r>
              </a:p>
            </p:txBody>
          </p:sp>
        </mc:Fallback>
      </mc:AlternateContent>
      <p:sp>
        <p:nvSpPr>
          <p:cNvPr id="333854" name="Oval 2">
            <a:extLst>
              <a:ext uri="{FF2B5EF4-FFF2-40B4-BE49-F238E27FC236}">
                <a16:creationId xmlns:a16="http://schemas.microsoft.com/office/drawing/2014/main" id="{E6054CE5-A091-20B4-2D2B-D6F2B6FF26DB}"/>
              </a:ext>
            </a:extLst>
          </p:cNvPr>
          <p:cNvSpPr>
            <a:spLocks noChangeArrowheads="1"/>
          </p:cNvSpPr>
          <p:nvPr/>
        </p:nvSpPr>
        <p:spPr bwMode="auto">
          <a:xfrm>
            <a:off x="5314950" y="5870575"/>
            <a:ext cx="69850" cy="74613"/>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 name="Footer Placeholder 2">
            <a:extLst>
              <a:ext uri="{FF2B5EF4-FFF2-40B4-BE49-F238E27FC236}">
                <a16:creationId xmlns:a16="http://schemas.microsoft.com/office/drawing/2014/main" id="{66DB1D37-D93E-DA6F-0303-B39EDAF486BE}"/>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3856" name="Picture 2" descr="http://brand.ucla.edu/wp-content/uploads/2013/08/ucla-logotype-main-11.jpg">
            <a:extLst>
              <a:ext uri="{FF2B5EF4-FFF2-40B4-BE49-F238E27FC236}">
                <a16:creationId xmlns:a16="http://schemas.microsoft.com/office/drawing/2014/main" id="{B2A577DE-112B-C29C-DAD3-8F3EBA178F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BBD5A7FE-421F-1AE0-E982-21BEBC94ED29}"/>
              </a:ext>
            </a:extLst>
          </p:cNvPr>
          <p:cNvSpPr>
            <a:spLocks noGrp="1" noChangeArrowheads="1"/>
          </p:cNvSpPr>
          <p:nvPr>
            <p:ph type="title"/>
          </p:nvPr>
        </p:nvSpPr>
        <p:spPr/>
        <p:txBody>
          <a:bodyPr/>
          <a:lstStyle/>
          <a:p>
            <a:r>
              <a:rPr lang="en-US" altLang="en-US"/>
              <a:t>Jacobian – Duality </a:t>
            </a:r>
          </a:p>
        </p:txBody>
      </p:sp>
      <p:sp>
        <p:nvSpPr>
          <p:cNvPr id="335875" name="Rectangle 3">
            <a:extLst>
              <a:ext uri="{FF2B5EF4-FFF2-40B4-BE49-F238E27FC236}">
                <a16:creationId xmlns:a16="http://schemas.microsoft.com/office/drawing/2014/main" id="{FCB0C76C-3AA5-36B8-D800-F276EEFC6A5D}"/>
              </a:ext>
            </a:extLst>
          </p:cNvPr>
          <p:cNvSpPr>
            <a:spLocks noGrp="1" noChangeArrowheads="1"/>
          </p:cNvSpPr>
          <p:nvPr>
            <p:ph type="body" idx="1"/>
          </p:nvPr>
        </p:nvSpPr>
        <p:spPr/>
        <p:txBody>
          <a:bodyPr/>
          <a:lstStyle/>
          <a:p>
            <a:endParaRPr lang="en-US" altLang="en-US"/>
          </a:p>
        </p:txBody>
      </p:sp>
      <p:sp>
        <p:nvSpPr>
          <p:cNvPr id="335876" name="Oval 1">
            <a:extLst>
              <a:ext uri="{FF2B5EF4-FFF2-40B4-BE49-F238E27FC236}">
                <a16:creationId xmlns:a16="http://schemas.microsoft.com/office/drawing/2014/main" id="{CC054524-CBD5-9AC7-B628-5479D35A692C}"/>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5877" name="Oval 11">
            <a:extLst>
              <a:ext uri="{FF2B5EF4-FFF2-40B4-BE49-F238E27FC236}">
                <a16:creationId xmlns:a16="http://schemas.microsoft.com/office/drawing/2014/main" id="{C5EB0F03-98C1-AAD0-65C3-2781C604D164}"/>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5878" name="Oval 1">
            <a:extLst>
              <a:ext uri="{FF2B5EF4-FFF2-40B4-BE49-F238E27FC236}">
                <a16:creationId xmlns:a16="http://schemas.microsoft.com/office/drawing/2014/main" id="{02938C51-C91A-24A7-F90F-EB516FEC3AE6}"/>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5879" name="Oval 11">
            <a:extLst>
              <a:ext uri="{FF2B5EF4-FFF2-40B4-BE49-F238E27FC236}">
                <a16:creationId xmlns:a16="http://schemas.microsoft.com/office/drawing/2014/main" id="{77473CC2-B66C-AD59-5E59-7C9025514E0A}"/>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6C58CFF2-85AE-924E-29EE-A7622C22BEFA}"/>
              </a:ext>
            </a:extLst>
          </p:cNvPr>
          <p:cNvSpPr txBox="1"/>
          <p:nvPr/>
        </p:nvSpPr>
        <p:spPr>
          <a:xfrm>
            <a:off x="2432050" y="5289550"/>
            <a:ext cx="7327900" cy="984250"/>
          </a:xfrm>
          <a:prstGeom prst="rect">
            <a:avLst/>
          </a:prstGeom>
          <a:noFill/>
        </p:spPr>
        <p:txBody>
          <a:bodyPr>
            <a:spAutoFit/>
          </a:bodyPr>
          <a:lstStyle/>
          <a:p>
            <a:pPr>
              <a:defRPr/>
            </a:pPr>
            <a:r>
              <a:rPr lang="en-US" sz="1400" dirty="0">
                <a:latin typeface="+mj-lt"/>
              </a:rPr>
              <a:t>The subset             is the null space of the linear mapping. Any element in this subspace is mapped into a zero vector in         such that                 therefore any joint velocity vector    that belongs to the null space does not produce any velocity at the end effector    </a:t>
            </a:r>
          </a:p>
          <a:p>
            <a:pPr>
              <a:defRPr/>
            </a:pPr>
            <a:r>
              <a:rPr lang="en-US" sz="1600" dirty="0">
                <a:latin typeface="+mn-lt"/>
              </a:rPr>
              <a:t> </a:t>
            </a:r>
          </a:p>
        </p:txBody>
      </p:sp>
      <p:sp>
        <p:nvSpPr>
          <p:cNvPr id="3" name="TextBox 2">
            <a:extLst>
              <a:ext uri="{FF2B5EF4-FFF2-40B4-BE49-F238E27FC236}">
                <a16:creationId xmlns:a16="http://schemas.microsoft.com/office/drawing/2014/main" id="{E78E951C-72CB-CA08-C2A6-A37CAFCB6697}"/>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B9D2C2D3-FDD6-5341-504B-49114B585BEA}"/>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35883" name="Oval 2">
            <a:extLst>
              <a:ext uri="{FF2B5EF4-FFF2-40B4-BE49-F238E27FC236}">
                <a16:creationId xmlns:a16="http://schemas.microsoft.com/office/drawing/2014/main" id="{C609FFDA-4B12-ED13-B24E-506EF80AC182}"/>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5884" name="Object 4">
                <a:extLst>
                  <a:ext uri="{FF2B5EF4-FFF2-40B4-BE49-F238E27FC236}">
                    <a16:creationId xmlns:a16="http://schemas.microsoft.com/office/drawing/2014/main" id="{DAB2CBBA-DB5D-9DE4-FB5B-C5A0D89CA798}"/>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5884" name="Object 4">
                <a:extLst>
                  <a:ext uri="{FF2B5EF4-FFF2-40B4-BE49-F238E27FC236}">
                    <a16:creationId xmlns:a16="http://schemas.microsoft.com/office/drawing/2014/main" id="{DAB2CBBA-DB5D-9DE4-FB5B-C5A0D89CA798}"/>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885" name="Object 4">
                <a:extLst>
                  <a:ext uri="{FF2B5EF4-FFF2-40B4-BE49-F238E27FC236}">
                    <a16:creationId xmlns:a16="http://schemas.microsoft.com/office/drawing/2014/main" id="{79658CD7-BA2B-9F6C-B890-CA6649A3B459}"/>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5885" name="Object 4">
                <a:extLst>
                  <a:ext uri="{FF2B5EF4-FFF2-40B4-BE49-F238E27FC236}">
                    <a16:creationId xmlns:a16="http://schemas.microsoft.com/office/drawing/2014/main" id="{79658CD7-BA2B-9F6C-B890-CA6649A3B459}"/>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886" name="Object 4">
                <a:extLst>
                  <a:ext uri="{FF2B5EF4-FFF2-40B4-BE49-F238E27FC236}">
                    <a16:creationId xmlns:a16="http://schemas.microsoft.com/office/drawing/2014/main" id="{39954FFD-1E58-8D10-56B9-018DB87674BD}"/>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35886" name="Object 4">
                <a:extLst>
                  <a:ext uri="{FF2B5EF4-FFF2-40B4-BE49-F238E27FC236}">
                    <a16:creationId xmlns:a16="http://schemas.microsoft.com/office/drawing/2014/main" id="{39954FFD-1E58-8D10-56B9-018DB87674BD}"/>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35887" name="Straight Connector 4">
            <a:extLst>
              <a:ext uri="{FF2B5EF4-FFF2-40B4-BE49-F238E27FC236}">
                <a16:creationId xmlns:a16="http://schemas.microsoft.com/office/drawing/2014/main" id="{F51C92A8-36C0-9AEE-FE51-2AB98EF68C17}"/>
              </a:ext>
            </a:extLst>
          </p:cNvPr>
          <p:cNvCxnSpPr>
            <a:cxnSpLocks noChangeShapeType="1"/>
            <a:stCxn id="335877" idx="0"/>
            <a:endCxn id="335883"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5888" name="Straight Connector 40">
            <a:extLst>
              <a:ext uri="{FF2B5EF4-FFF2-40B4-BE49-F238E27FC236}">
                <a16:creationId xmlns:a16="http://schemas.microsoft.com/office/drawing/2014/main" id="{BDC48A50-3742-4FF7-D138-1FAFBC23FAE0}"/>
              </a:ext>
            </a:extLst>
          </p:cNvPr>
          <p:cNvCxnSpPr>
            <a:cxnSpLocks noChangeShapeType="1"/>
            <a:stCxn id="335876" idx="0"/>
            <a:endCxn id="335879"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5889" name="Straight Connector 42">
            <a:extLst>
              <a:ext uri="{FF2B5EF4-FFF2-40B4-BE49-F238E27FC236}">
                <a16:creationId xmlns:a16="http://schemas.microsoft.com/office/drawing/2014/main" id="{518259F5-A611-ADF2-6FBE-2DA4F8F1E6B0}"/>
              </a:ext>
            </a:extLst>
          </p:cNvPr>
          <p:cNvCxnSpPr>
            <a:cxnSpLocks noChangeShapeType="1"/>
            <a:stCxn id="335876" idx="4"/>
            <a:endCxn id="335879"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35890" name="Object 4">
                <a:extLst>
                  <a:ext uri="{FF2B5EF4-FFF2-40B4-BE49-F238E27FC236}">
                    <a16:creationId xmlns:a16="http://schemas.microsoft.com/office/drawing/2014/main" id="{5CCAB228-A96E-AD7B-BE55-38DDF0F300B3}"/>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35890" name="Object 4">
                <a:extLst>
                  <a:ext uri="{FF2B5EF4-FFF2-40B4-BE49-F238E27FC236}">
                    <a16:creationId xmlns:a16="http://schemas.microsoft.com/office/drawing/2014/main" id="{5CCAB228-A96E-AD7B-BE55-38DDF0F300B3}"/>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891" name="Object 4">
                <a:extLst>
                  <a:ext uri="{FF2B5EF4-FFF2-40B4-BE49-F238E27FC236}">
                    <a16:creationId xmlns:a16="http://schemas.microsoft.com/office/drawing/2014/main" id="{6A7A940A-08A5-DF20-3FA2-6E600C2BB4BB}"/>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35891" name="Object 4">
                <a:extLst>
                  <a:ext uri="{FF2B5EF4-FFF2-40B4-BE49-F238E27FC236}">
                    <a16:creationId xmlns:a16="http://schemas.microsoft.com/office/drawing/2014/main" id="{6A7A940A-08A5-DF20-3FA2-6E600C2BB4BB}"/>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892" name="Object 4">
                <a:extLst>
                  <a:ext uri="{FF2B5EF4-FFF2-40B4-BE49-F238E27FC236}">
                    <a16:creationId xmlns:a16="http://schemas.microsoft.com/office/drawing/2014/main" id="{F3095D72-E4B8-5B3D-0606-DA8168585BD7}"/>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35892" name="Object 4">
                <a:extLst>
                  <a:ext uri="{FF2B5EF4-FFF2-40B4-BE49-F238E27FC236}">
                    <a16:creationId xmlns:a16="http://schemas.microsoft.com/office/drawing/2014/main" id="{F3095D72-E4B8-5B3D-0606-DA8168585BD7}"/>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893" name="Object 4">
                <a:extLst>
                  <a:ext uri="{FF2B5EF4-FFF2-40B4-BE49-F238E27FC236}">
                    <a16:creationId xmlns:a16="http://schemas.microsoft.com/office/drawing/2014/main" id="{4EA02AC5-F073-F576-966F-0B3F32581E24}"/>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35893" name="Object 4">
                <a:extLst>
                  <a:ext uri="{FF2B5EF4-FFF2-40B4-BE49-F238E27FC236}">
                    <a16:creationId xmlns:a16="http://schemas.microsoft.com/office/drawing/2014/main" id="{4EA02AC5-F073-F576-966F-0B3F32581E24}"/>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894" name="Object 4">
                <a:extLst>
                  <a:ext uri="{FF2B5EF4-FFF2-40B4-BE49-F238E27FC236}">
                    <a16:creationId xmlns:a16="http://schemas.microsoft.com/office/drawing/2014/main" id="{A374B7E9-FB10-2203-4DB3-154E0999D6AA}"/>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5894" name="Object 4">
                <a:extLst>
                  <a:ext uri="{FF2B5EF4-FFF2-40B4-BE49-F238E27FC236}">
                    <a16:creationId xmlns:a16="http://schemas.microsoft.com/office/drawing/2014/main" id="{A374B7E9-FB10-2203-4DB3-154E0999D6AA}"/>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895" name="Object 4">
                <a:extLst>
                  <a:ext uri="{FF2B5EF4-FFF2-40B4-BE49-F238E27FC236}">
                    <a16:creationId xmlns:a16="http://schemas.microsoft.com/office/drawing/2014/main" id="{CA2FA420-D000-0199-D9AE-4367BBC08DF7}"/>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5895" name="Object 4">
                <a:extLst>
                  <a:ext uri="{FF2B5EF4-FFF2-40B4-BE49-F238E27FC236}">
                    <a16:creationId xmlns:a16="http://schemas.microsoft.com/office/drawing/2014/main" id="{CA2FA420-D000-0199-D9AE-4367BBC08DF7}"/>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1"/>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A024EAE8-CC4D-42D3-AF8E-ACAAC04622AA}"/>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35897" name="Object 4">
                <a:extLst>
                  <a:ext uri="{FF2B5EF4-FFF2-40B4-BE49-F238E27FC236}">
                    <a16:creationId xmlns:a16="http://schemas.microsoft.com/office/drawing/2014/main" id="{508AC988-78E6-6332-753E-EC4F282008C6}"/>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35897" name="Object 4">
                <a:extLst>
                  <a:ext uri="{FF2B5EF4-FFF2-40B4-BE49-F238E27FC236}">
                    <a16:creationId xmlns:a16="http://schemas.microsoft.com/office/drawing/2014/main" id="{508AC988-78E6-6332-753E-EC4F282008C6}"/>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12"/>
                <a:stretch>
                  <a:fillRect/>
                </a:stretch>
              </a:blipFill>
              <a:ln>
                <a:noFill/>
              </a:ln>
            </p:spPr>
            <p:txBody>
              <a:bodyPr/>
              <a:lstStyle/>
              <a:p>
                <a:r>
                  <a:rPr lang="en-US">
                    <a:noFill/>
                  </a:rPr>
                  <a:t> </a:t>
                </a:r>
              </a:p>
            </p:txBody>
          </p:sp>
        </mc:Fallback>
      </mc:AlternateContent>
      <p:cxnSp>
        <p:nvCxnSpPr>
          <p:cNvPr id="335898" name="Straight Connector 6">
            <a:extLst>
              <a:ext uri="{FF2B5EF4-FFF2-40B4-BE49-F238E27FC236}">
                <a16:creationId xmlns:a16="http://schemas.microsoft.com/office/drawing/2014/main" id="{C7220BDB-E4DF-A75D-526C-5AE89BF1F9D0}"/>
              </a:ext>
            </a:extLst>
          </p:cNvPr>
          <p:cNvCxnSpPr>
            <a:cxnSpLocks noChangeShapeType="1"/>
            <a:stCxn id="335877" idx="4"/>
            <a:endCxn id="335883"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Line Callout 1 (Accent Bar) 52">
            <a:extLst>
              <a:ext uri="{FF2B5EF4-FFF2-40B4-BE49-F238E27FC236}">
                <a16:creationId xmlns:a16="http://schemas.microsoft.com/office/drawing/2014/main" id="{8A460739-60BE-A85F-8D0F-0E62FEB7C40A}"/>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3FD25B19-CA05-1E14-DAEA-7D61CFC02F87}"/>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335901" name="Rectangle 58">
            <a:extLst>
              <a:ext uri="{FF2B5EF4-FFF2-40B4-BE49-F238E27FC236}">
                <a16:creationId xmlns:a16="http://schemas.microsoft.com/office/drawing/2014/main" id="{0AA29F24-8B50-8840-4932-E99BB8ECFED5}"/>
              </a:ext>
            </a:extLst>
          </p:cNvPr>
          <p:cNvSpPr>
            <a:spLocks noChangeArrowheads="1"/>
          </p:cNvSpPr>
          <p:nvPr/>
        </p:nvSpPr>
        <p:spPr bwMode="auto">
          <a:xfrm>
            <a:off x="3549650" y="5341938"/>
            <a:ext cx="388938" cy="239712"/>
          </a:xfrm>
          <a:prstGeom prst="rect">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5902" name="Object 4">
                <a:extLst>
                  <a:ext uri="{FF2B5EF4-FFF2-40B4-BE49-F238E27FC236}">
                    <a16:creationId xmlns:a16="http://schemas.microsoft.com/office/drawing/2014/main" id="{94545047-DE21-D182-42E3-7C67CF31152A}"/>
                  </a:ext>
                </a:extLst>
              </p:cNvPr>
              <p:cNvSpPr txBox="1"/>
              <p:nvPr/>
            </p:nvSpPr>
            <p:spPr bwMode="auto">
              <a:xfrm>
                <a:off x="3549650" y="5357813"/>
                <a:ext cx="379413"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5902" name="Object 4">
                <a:extLst>
                  <a:ext uri="{FF2B5EF4-FFF2-40B4-BE49-F238E27FC236}">
                    <a16:creationId xmlns:a16="http://schemas.microsoft.com/office/drawing/2014/main" id="{94545047-DE21-D182-42E3-7C67CF31152A}"/>
                  </a:ext>
                </a:extLst>
              </p:cNvPr>
              <p:cNvSpPr txBox="1">
                <a:spLocks noRot="1" noChangeAspect="1" noMove="1" noResize="1" noEditPoints="1" noAdjustHandles="1" noChangeArrowheads="1" noChangeShapeType="1" noTextEdit="1"/>
              </p:cNvSpPr>
              <p:nvPr/>
            </p:nvSpPr>
            <p:spPr bwMode="auto">
              <a:xfrm>
                <a:off x="3549650" y="5357813"/>
                <a:ext cx="379413" cy="2000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903" name="Object 4">
                <a:extLst>
                  <a:ext uri="{FF2B5EF4-FFF2-40B4-BE49-F238E27FC236}">
                    <a16:creationId xmlns:a16="http://schemas.microsoft.com/office/drawing/2014/main" id="{7C5D2A1E-756E-D2FC-C7D9-31534FE8F805}"/>
                  </a:ext>
                </a:extLst>
              </p:cNvPr>
              <p:cNvSpPr txBox="1"/>
              <p:nvPr/>
            </p:nvSpPr>
            <p:spPr bwMode="auto">
              <a:xfrm>
                <a:off x="4816475" y="5534025"/>
                <a:ext cx="306388" cy="255588"/>
              </a:xfrm>
              <a:prstGeom prst="rect">
                <a:avLst/>
              </a:prstGeom>
              <a:noFill/>
              <a:ln>
                <a:noFill/>
              </a:ln>
            </p:spPr>
            <p:txBody>
              <a:bodyPr>
                <a:normAutofit fontScale="40000" lnSpcReduction="2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35903" name="Object 4">
                <a:extLst>
                  <a:ext uri="{FF2B5EF4-FFF2-40B4-BE49-F238E27FC236}">
                    <a16:creationId xmlns:a16="http://schemas.microsoft.com/office/drawing/2014/main" id="{7C5D2A1E-756E-D2FC-C7D9-31534FE8F805}"/>
                  </a:ext>
                </a:extLst>
              </p:cNvPr>
              <p:cNvSpPr txBox="1">
                <a:spLocks noRot="1" noChangeAspect="1" noMove="1" noResize="1" noEditPoints="1" noAdjustHandles="1" noChangeArrowheads="1" noChangeShapeType="1" noTextEdit="1"/>
              </p:cNvSpPr>
              <p:nvPr/>
            </p:nvSpPr>
            <p:spPr bwMode="auto">
              <a:xfrm>
                <a:off x="4816475" y="5534025"/>
                <a:ext cx="306388" cy="255588"/>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904" name="Object 4">
                <a:extLst>
                  <a:ext uri="{FF2B5EF4-FFF2-40B4-BE49-F238E27FC236}">
                    <a16:creationId xmlns:a16="http://schemas.microsoft.com/office/drawing/2014/main" id="{9A295F0B-3E34-42CE-1EFD-8E05F4435857}"/>
                  </a:ext>
                </a:extLst>
              </p:cNvPr>
              <p:cNvSpPr txBox="1"/>
              <p:nvPr/>
            </p:nvSpPr>
            <p:spPr bwMode="auto">
              <a:xfrm>
                <a:off x="6019800" y="555942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35904" name="Object 4">
                <a:extLst>
                  <a:ext uri="{FF2B5EF4-FFF2-40B4-BE49-F238E27FC236}">
                    <a16:creationId xmlns:a16="http://schemas.microsoft.com/office/drawing/2014/main" id="{9A295F0B-3E34-42CE-1EFD-8E05F4435857}"/>
                  </a:ext>
                </a:extLst>
              </p:cNvPr>
              <p:cNvSpPr txBox="1">
                <a:spLocks noRot="1" noChangeAspect="1" noMove="1" noResize="1" noEditPoints="1" noAdjustHandles="1" noChangeArrowheads="1" noChangeShapeType="1" noTextEdit="1"/>
              </p:cNvSpPr>
              <p:nvPr/>
            </p:nvSpPr>
            <p:spPr bwMode="auto">
              <a:xfrm>
                <a:off x="6019800" y="5559425"/>
                <a:ext cx="698500" cy="190500"/>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905" name="Object 4">
                <a:extLst>
                  <a:ext uri="{FF2B5EF4-FFF2-40B4-BE49-F238E27FC236}">
                    <a16:creationId xmlns:a16="http://schemas.microsoft.com/office/drawing/2014/main" id="{05C03331-6431-288F-E6D3-130E34A68607}"/>
                  </a:ext>
                </a:extLst>
              </p:cNvPr>
              <p:cNvSpPr txBox="1"/>
              <p:nvPr/>
            </p:nvSpPr>
            <p:spPr bwMode="auto">
              <a:xfrm>
                <a:off x="9374188" y="5567363"/>
                <a:ext cx="136525" cy="2159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5905" name="Object 4">
                <a:extLst>
                  <a:ext uri="{FF2B5EF4-FFF2-40B4-BE49-F238E27FC236}">
                    <a16:creationId xmlns:a16="http://schemas.microsoft.com/office/drawing/2014/main" id="{05C03331-6431-288F-E6D3-130E34A68607}"/>
                  </a:ext>
                </a:extLst>
              </p:cNvPr>
              <p:cNvSpPr txBox="1">
                <a:spLocks noRot="1" noChangeAspect="1" noMove="1" noResize="1" noEditPoints="1" noAdjustHandles="1" noChangeArrowheads="1" noChangeShapeType="1" noTextEdit="1"/>
              </p:cNvSpPr>
              <p:nvPr/>
            </p:nvSpPr>
            <p:spPr bwMode="auto">
              <a:xfrm>
                <a:off x="9374188" y="5567363"/>
                <a:ext cx="136525" cy="215900"/>
              </a:xfrm>
              <a:prstGeom prst="rect">
                <a:avLst/>
              </a:prstGeom>
              <a:blipFill>
                <a:blip r:embed="rId16"/>
                <a:stretch>
                  <a:fillRect r="-4545"/>
                </a:stretch>
              </a:blipFill>
              <a:ln>
                <a:noFill/>
              </a:ln>
            </p:spPr>
            <p:txBody>
              <a:bodyPr/>
              <a:lstStyle/>
              <a:p>
                <a:r>
                  <a:rPr lang="en-US">
                    <a:noFill/>
                  </a:rPr>
                  <a:t> </a:t>
                </a:r>
              </a:p>
            </p:txBody>
          </p:sp>
        </mc:Fallback>
      </mc:AlternateContent>
      <p:sp>
        <p:nvSpPr>
          <p:cNvPr id="36" name="Footer Placeholder 2">
            <a:extLst>
              <a:ext uri="{FF2B5EF4-FFF2-40B4-BE49-F238E27FC236}">
                <a16:creationId xmlns:a16="http://schemas.microsoft.com/office/drawing/2014/main" id="{CEB9011C-CDE0-D307-AE65-4198B0503158}"/>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5907" name="Picture 2" descr="http://brand.ucla.edu/wp-content/uploads/2013/08/ucla-logotype-main-11.jpg">
            <a:extLst>
              <a:ext uri="{FF2B5EF4-FFF2-40B4-BE49-F238E27FC236}">
                <a16:creationId xmlns:a16="http://schemas.microsoft.com/office/drawing/2014/main" id="{E07D9B76-7B29-38F2-DA10-957BFBE1719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D4391802-5B8C-2269-FF9D-938CEA2B6014}"/>
              </a:ext>
            </a:extLst>
          </p:cNvPr>
          <p:cNvSpPr>
            <a:spLocks noGrp="1" noChangeArrowheads="1"/>
          </p:cNvSpPr>
          <p:nvPr>
            <p:ph type="title"/>
          </p:nvPr>
        </p:nvSpPr>
        <p:spPr/>
        <p:txBody>
          <a:bodyPr/>
          <a:lstStyle/>
          <a:p>
            <a:r>
              <a:rPr lang="en-US" altLang="en-US"/>
              <a:t>Jacobian – Duality </a:t>
            </a:r>
          </a:p>
        </p:txBody>
      </p:sp>
      <p:sp>
        <p:nvSpPr>
          <p:cNvPr id="337923" name="Rectangle 3">
            <a:extLst>
              <a:ext uri="{FF2B5EF4-FFF2-40B4-BE49-F238E27FC236}">
                <a16:creationId xmlns:a16="http://schemas.microsoft.com/office/drawing/2014/main" id="{1228FE8F-EF00-1C9F-93F6-8B2AA556F1E1}"/>
              </a:ext>
            </a:extLst>
          </p:cNvPr>
          <p:cNvSpPr>
            <a:spLocks noGrp="1" noChangeArrowheads="1"/>
          </p:cNvSpPr>
          <p:nvPr>
            <p:ph type="body" idx="1"/>
          </p:nvPr>
        </p:nvSpPr>
        <p:spPr/>
        <p:txBody>
          <a:bodyPr/>
          <a:lstStyle/>
          <a:p>
            <a:endParaRPr lang="en-US" altLang="en-US"/>
          </a:p>
        </p:txBody>
      </p:sp>
      <p:sp>
        <p:nvSpPr>
          <p:cNvPr id="337924" name="Oval 1">
            <a:extLst>
              <a:ext uri="{FF2B5EF4-FFF2-40B4-BE49-F238E27FC236}">
                <a16:creationId xmlns:a16="http://schemas.microsoft.com/office/drawing/2014/main" id="{D8131EEA-4D0B-878A-907A-264F66B38720}"/>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7925" name="Oval 11">
            <a:extLst>
              <a:ext uri="{FF2B5EF4-FFF2-40B4-BE49-F238E27FC236}">
                <a16:creationId xmlns:a16="http://schemas.microsoft.com/office/drawing/2014/main" id="{40D74D77-9AF6-02DF-1F95-225B29BB2BE1}"/>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7926" name="Oval 1">
            <a:extLst>
              <a:ext uri="{FF2B5EF4-FFF2-40B4-BE49-F238E27FC236}">
                <a16:creationId xmlns:a16="http://schemas.microsoft.com/office/drawing/2014/main" id="{7691AD0F-5C4D-20C1-A3BB-2EF87ED5B22C}"/>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7927" name="Oval 11">
            <a:extLst>
              <a:ext uri="{FF2B5EF4-FFF2-40B4-BE49-F238E27FC236}">
                <a16:creationId xmlns:a16="http://schemas.microsoft.com/office/drawing/2014/main" id="{3B9BF0A2-07FA-8096-AD86-971B379BA119}"/>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31FBB773-817E-55F8-28CE-3402B01FE32F}"/>
              </a:ext>
            </a:extLst>
          </p:cNvPr>
          <p:cNvSpPr txBox="1"/>
          <p:nvPr/>
        </p:nvSpPr>
        <p:spPr>
          <a:xfrm>
            <a:off x="2432050" y="5289550"/>
            <a:ext cx="7327900" cy="1200150"/>
          </a:xfrm>
          <a:prstGeom prst="rect">
            <a:avLst/>
          </a:prstGeom>
          <a:noFill/>
        </p:spPr>
        <p:txBody>
          <a:bodyPr>
            <a:spAutoFit/>
          </a:bodyPr>
          <a:lstStyle/>
          <a:p>
            <a:pPr>
              <a:defRPr/>
            </a:pPr>
            <a:r>
              <a:rPr lang="en-US" sz="1400" dirty="0">
                <a:latin typeface="+mj-lt"/>
              </a:rPr>
              <a:t>If the Jacobian of a manipulator is full rank the dimension of the null space                  is the same as the redundant degrees of freedom (n-m). For example the human arm has 7 DOF whereas the hand may have 6 linear and angular velocities therefore the null dimension is one (n-m=7-1=1)  </a:t>
            </a:r>
          </a:p>
          <a:p>
            <a:pPr>
              <a:defRPr/>
            </a:pPr>
            <a:r>
              <a:rPr lang="en-US" sz="1600" dirty="0">
                <a:latin typeface="+mn-lt"/>
              </a:rPr>
              <a:t> </a:t>
            </a:r>
          </a:p>
        </p:txBody>
      </p:sp>
      <p:sp>
        <p:nvSpPr>
          <p:cNvPr id="3" name="TextBox 2">
            <a:extLst>
              <a:ext uri="{FF2B5EF4-FFF2-40B4-BE49-F238E27FC236}">
                <a16:creationId xmlns:a16="http://schemas.microsoft.com/office/drawing/2014/main" id="{FEB4C6EB-925E-9268-B0F4-76189DC77EAD}"/>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5314DFF9-56FD-99FB-3377-5F1837C76B47}"/>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37931" name="Oval 2">
            <a:extLst>
              <a:ext uri="{FF2B5EF4-FFF2-40B4-BE49-F238E27FC236}">
                <a16:creationId xmlns:a16="http://schemas.microsoft.com/office/drawing/2014/main" id="{10264CDA-6E5E-7B1B-09B5-27D0CC18EA57}"/>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7932" name="Object 4">
                <a:extLst>
                  <a:ext uri="{FF2B5EF4-FFF2-40B4-BE49-F238E27FC236}">
                    <a16:creationId xmlns:a16="http://schemas.microsoft.com/office/drawing/2014/main" id="{CC826AEB-B041-79C8-E6CE-5DADF91700FA}"/>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7932" name="Object 4">
                <a:extLst>
                  <a:ext uri="{FF2B5EF4-FFF2-40B4-BE49-F238E27FC236}">
                    <a16:creationId xmlns:a16="http://schemas.microsoft.com/office/drawing/2014/main" id="{CC826AEB-B041-79C8-E6CE-5DADF91700FA}"/>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33" name="Object 4">
                <a:extLst>
                  <a:ext uri="{FF2B5EF4-FFF2-40B4-BE49-F238E27FC236}">
                    <a16:creationId xmlns:a16="http://schemas.microsoft.com/office/drawing/2014/main" id="{9FA673DC-7AB2-418B-448D-BA0EE8DCFE4A}"/>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7933" name="Object 4">
                <a:extLst>
                  <a:ext uri="{FF2B5EF4-FFF2-40B4-BE49-F238E27FC236}">
                    <a16:creationId xmlns:a16="http://schemas.microsoft.com/office/drawing/2014/main" id="{9FA673DC-7AB2-418B-448D-BA0EE8DCFE4A}"/>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34" name="Object 4">
                <a:extLst>
                  <a:ext uri="{FF2B5EF4-FFF2-40B4-BE49-F238E27FC236}">
                    <a16:creationId xmlns:a16="http://schemas.microsoft.com/office/drawing/2014/main" id="{76C6C29F-0497-EBB9-4D8F-D0C7197DAE15}"/>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37934" name="Object 4">
                <a:extLst>
                  <a:ext uri="{FF2B5EF4-FFF2-40B4-BE49-F238E27FC236}">
                    <a16:creationId xmlns:a16="http://schemas.microsoft.com/office/drawing/2014/main" id="{76C6C29F-0497-EBB9-4D8F-D0C7197DAE15}"/>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37935" name="Straight Connector 4">
            <a:extLst>
              <a:ext uri="{FF2B5EF4-FFF2-40B4-BE49-F238E27FC236}">
                <a16:creationId xmlns:a16="http://schemas.microsoft.com/office/drawing/2014/main" id="{8969662B-CA70-E7D6-94D8-645ECF067F19}"/>
              </a:ext>
            </a:extLst>
          </p:cNvPr>
          <p:cNvCxnSpPr>
            <a:cxnSpLocks noChangeShapeType="1"/>
            <a:stCxn id="337925" idx="0"/>
            <a:endCxn id="337931"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7936" name="Straight Connector 40">
            <a:extLst>
              <a:ext uri="{FF2B5EF4-FFF2-40B4-BE49-F238E27FC236}">
                <a16:creationId xmlns:a16="http://schemas.microsoft.com/office/drawing/2014/main" id="{91FB406C-3DCC-2095-11DE-BCE90D3F86E7}"/>
              </a:ext>
            </a:extLst>
          </p:cNvPr>
          <p:cNvCxnSpPr>
            <a:cxnSpLocks noChangeShapeType="1"/>
            <a:stCxn id="337924" idx="0"/>
            <a:endCxn id="337927"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7937" name="Straight Connector 42">
            <a:extLst>
              <a:ext uri="{FF2B5EF4-FFF2-40B4-BE49-F238E27FC236}">
                <a16:creationId xmlns:a16="http://schemas.microsoft.com/office/drawing/2014/main" id="{35B1B612-1381-7CD5-8166-18EFA196C3A9}"/>
              </a:ext>
            </a:extLst>
          </p:cNvPr>
          <p:cNvCxnSpPr>
            <a:cxnSpLocks noChangeShapeType="1"/>
            <a:stCxn id="337924" idx="4"/>
            <a:endCxn id="337927"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37938" name="Object 4">
                <a:extLst>
                  <a:ext uri="{FF2B5EF4-FFF2-40B4-BE49-F238E27FC236}">
                    <a16:creationId xmlns:a16="http://schemas.microsoft.com/office/drawing/2014/main" id="{5C108B75-0761-C420-0060-477E41E00028}"/>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37938" name="Object 4">
                <a:extLst>
                  <a:ext uri="{FF2B5EF4-FFF2-40B4-BE49-F238E27FC236}">
                    <a16:creationId xmlns:a16="http://schemas.microsoft.com/office/drawing/2014/main" id="{5C108B75-0761-C420-0060-477E41E00028}"/>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39" name="Object 4">
                <a:extLst>
                  <a:ext uri="{FF2B5EF4-FFF2-40B4-BE49-F238E27FC236}">
                    <a16:creationId xmlns:a16="http://schemas.microsoft.com/office/drawing/2014/main" id="{B46BB887-3A25-9E15-5379-AE290674C712}"/>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37939" name="Object 4">
                <a:extLst>
                  <a:ext uri="{FF2B5EF4-FFF2-40B4-BE49-F238E27FC236}">
                    <a16:creationId xmlns:a16="http://schemas.microsoft.com/office/drawing/2014/main" id="{B46BB887-3A25-9E15-5379-AE290674C712}"/>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40" name="Object 4">
                <a:extLst>
                  <a:ext uri="{FF2B5EF4-FFF2-40B4-BE49-F238E27FC236}">
                    <a16:creationId xmlns:a16="http://schemas.microsoft.com/office/drawing/2014/main" id="{65D860F2-9FF0-D9A3-5C75-D9A0121F7AEB}"/>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37940" name="Object 4">
                <a:extLst>
                  <a:ext uri="{FF2B5EF4-FFF2-40B4-BE49-F238E27FC236}">
                    <a16:creationId xmlns:a16="http://schemas.microsoft.com/office/drawing/2014/main" id="{65D860F2-9FF0-D9A3-5C75-D9A0121F7AEB}"/>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41" name="Object 4">
                <a:extLst>
                  <a:ext uri="{FF2B5EF4-FFF2-40B4-BE49-F238E27FC236}">
                    <a16:creationId xmlns:a16="http://schemas.microsoft.com/office/drawing/2014/main" id="{A777CDC4-3816-CD69-06EC-12FA24AF2458}"/>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37941" name="Object 4">
                <a:extLst>
                  <a:ext uri="{FF2B5EF4-FFF2-40B4-BE49-F238E27FC236}">
                    <a16:creationId xmlns:a16="http://schemas.microsoft.com/office/drawing/2014/main" id="{A777CDC4-3816-CD69-06EC-12FA24AF2458}"/>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42" name="Object 4">
                <a:extLst>
                  <a:ext uri="{FF2B5EF4-FFF2-40B4-BE49-F238E27FC236}">
                    <a16:creationId xmlns:a16="http://schemas.microsoft.com/office/drawing/2014/main" id="{03E0F6C0-EDED-96ED-ED85-EB1E0B0B22FE}"/>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7942" name="Object 4">
                <a:extLst>
                  <a:ext uri="{FF2B5EF4-FFF2-40B4-BE49-F238E27FC236}">
                    <a16:creationId xmlns:a16="http://schemas.microsoft.com/office/drawing/2014/main" id="{03E0F6C0-EDED-96ED-ED85-EB1E0B0B22FE}"/>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43" name="Object 4">
                <a:extLst>
                  <a:ext uri="{FF2B5EF4-FFF2-40B4-BE49-F238E27FC236}">
                    <a16:creationId xmlns:a16="http://schemas.microsoft.com/office/drawing/2014/main" id="{4DEE2B93-849B-0B89-FF77-D46A86339D8A}"/>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7943" name="Object 4">
                <a:extLst>
                  <a:ext uri="{FF2B5EF4-FFF2-40B4-BE49-F238E27FC236}">
                    <a16:creationId xmlns:a16="http://schemas.microsoft.com/office/drawing/2014/main" id="{4DEE2B93-849B-0B89-FF77-D46A86339D8A}"/>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1"/>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75061455-2B1A-5414-CE65-2FADE7EBCE47}"/>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37945" name="Object 4">
                <a:extLst>
                  <a:ext uri="{FF2B5EF4-FFF2-40B4-BE49-F238E27FC236}">
                    <a16:creationId xmlns:a16="http://schemas.microsoft.com/office/drawing/2014/main" id="{04636C41-323F-6106-4F28-06D1DCDD5336}"/>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37945" name="Object 4">
                <a:extLst>
                  <a:ext uri="{FF2B5EF4-FFF2-40B4-BE49-F238E27FC236}">
                    <a16:creationId xmlns:a16="http://schemas.microsoft.com/office/drawing/2014/main" id="{04636C41-323F-6106-4F28-06D1DCDD5336}"/>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12"/>
                <a:stretch>
                  <a:fillRect/>
                </a:stretch>
              </a:blipFill>
              <a:ln>
                <a:noFill/>
              </a:ln>
            </p:spPr>
            <p:txBody>
              <a:bodyPr/>
              <a:lstStyle/>
              <a:p>
                <a:r>
                  <a:rPr lang="en-US">
                    <a:noFill/>
                  </a:rPr>
                  <a:t> </a:t>
                </a:r>
              </a:p>
            </p:txBody>
          </p:sp>
        </mc:Fallback>
      </mc:AlternateContent>
      <p:cxnSp>
        <p:nvCxnSpPr>
          <p:cNvPr id="337946" name="Straight Connector 6">
            <a:extLst>
              <a:ext uri="{FF2B5EF4-FFF2-40B4-BE49-F238E27FC236}">
                <a16:creationId xmlns:a16="http://schemas.microsoft.com/office/drawing/2014/main" id="{E0EB3564-765E-1EC1-136F-68A5FD0393E4}"/>
              </a:ext>
            </a:extLst>
          </p:cNvPr>
          <p:cNvCxnSpPr>
            <a:cxnSpLocks noChangeShapeType="1"/>
            <a:stCxn id="337925" idx="4"/>
            <a:endCxn id="337931"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Line Callout 1 (Accent Bar) 52">
            <a:extLst>
              <a:ext uri="{FF2B5EF4-FFF2-40B4-BE49-F238E27FC236}">
                <a16:creationId xmlns:a16="http://schemas.microsoft.com/office/drawing/2014/main" id="{080C250B-117E-6058-E22A-ADE0AAB129DF}"/>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A2087B9F-6437-EEEC-3190-FF893EE69811}"/>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337949" name="Rectangle 58">
            <a:extLst>
              <a:ext uri="{FF2B5EF4-FFF2-40B4-BE49-F238E27FC236}">
                <a16:creationId xmlns:a16="http://schemas.microsoft.com/office/drawing/2014/main" id="{9C1DF5FD-7DD0-75A5-CD3A-120564EEA7F1}"/>
              </a:ext>
            </a:extLst>
          </p:cNvPr>
          <p:cNvSpPr>
            <a:spLocks noChangeArrowheads="1"/>
          </p:cNvSpPr>
          <p:nvPr/>
        </p:nvSpPr>
        <p:spPr bwMode="auto">
          <a:xfrm>
            <a:off x="8361363" y="5341938"/>
            <a:ext cx="765175" cy="239712"/>
          </a:xfrm>
          <a:prstGeom prst="rect">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7950" name="Object 4">
                <a:extLst>
                  <a:ext uri="{FF2B5EF4-FFF2-40B4-BE49-F238E27FC236}">
                    <a16:creationId xmlns:a16="http://schemas.microsoft.com/office/drawing/2014/main" id="{B7B455BA-59F3-07A5-5C1F-4C545ABE9495}"/>
                  </a:ext>
                </a:extLst>
              </p:cNvPr>
              <p:cNvSpPr txBox="1"/>
              <p:nvPr/>
            </p:nvSpPr>
            <p:spPr bwMode="auto">
              <a:xfrm>
                <a:off x="8396288" y="5364163"/>
                <a:ext cx="708025"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dim</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7950" name="Object 4">
                <a:extLst>
                  <a:ext uri="{FF2B5EF4-FFF2-40B4-BE49-F238E27FC236}">
                    <a16:creationId xmlns:a16="http://schemas.microsoft.com/office/drawing/2014/main" id="{B7B455BA-59F3-07A5-5C1F-4C545ABE9495}"/>
                  </a:ext>
                </a:extLst>
              </p:cNvPr>
              <p:cNvSpPr txBox="1">
                <a:spLocks noRot="1" noChangeAspect="1" noMove="1" noResize="1" noEditPoints="1" noAdjustHandles="1" noChangeArrowheads="1" noChangeShapeType="1" noTextEdit="1"/>
              </p:cNvSpPr>
              <p:nvPr/>
            </p:nvSpPr>
            <p:spPr bwMode="auto">
              <a:xfrm>
                <a:off x="8396288" y="5364163"/>
                <a:ext cx="708025" cy="2000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51" name="Object 4">
                <a:extLst>
                  <a:ext uri="{FF2B5EF4-FFF2-40B4-BE49-F238E27FC236}">
                    <a16:creationId xmlns:a16="http://schemas.microsoft.com/office/drawing/2014/main" id="{27EA9D69-64A4-E3FE-089B-94C9F37F96C4}"/>
                  </a:ext>
                </a:extLst>
              </p:cNvPr>
              <p:cNvSpPr txBox="1"/>
              <p:nvPr/>
            </p:nvSpPr>
            <p:spPr bwMode="auto">
              <a:xfrm>
                <a:off x="4608513" y="3416300"/>
                <a:ext cx="2546350" cy="1673225"/>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𝑧</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7"/>
                                    <m:mcJc m:val="center"/>
                                  </m:mcPr>
                                </m:mc>
                              </m:mcs>
                              <m:ctrlPr>
                                <a:rPr lang="en-US" i="1">
                                  <a:solidFill>
                                    <a:srgbClr val="000000"/>
                                  </a:solidFill>
                                  <a:latin typeface="Cambria Math" panose="02040503050406030204" pitchFamily="18" charset="0"/>
                                </a:rPr>
                              </m:ctrlPr>
                            </m:mPr>
                            <m:mr>
                              <m:e/>
                              <m:e/>
                              <m:e/>
                              <m:e/>
                              <m:e/>
                              <m:e/>
                              <m:e/>
                            </m:mr>
                            <m:mr>
                              <m:e/>
                              <m:e/>
                              <m:e/>
                              <m:e>
                                <m:r>
                                  <a:rPr lang="en-US" i="1">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7</m:t>
                                </m:r>
                              </m:e>
                              <m:e/>
                              <m:e/>
                              <m:e/>
                            </m:mr>
                            <m:mr>
                              <m:e/>
                              <m:e/>
                              <m:e/>
                              <m:e>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e/>
                              <m:e/>
                              <m:e/>
                            </m:mr>
                            <m:mr>
                              <m:e/>
                              <m:e/>
                              <m:e/>
                              <m:e/>
                              <m:e/>
                              <m:e/>
                              <m:e/>
                            </m:mr>
                            <m:mr>
                              <m:e/>
                              <m:e/>
                              <m:e/>
                              <m:e/>
                              <m:e/>
                              <m:e/>
                              <m:e/>
                            </m:mr>
                            <m:mr>
                              <m:e/>
                              <m:e/>
                              <m:e/>
                              <m:e/>
                              <m:e/>
                              <m:e/>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3</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4</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5</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6</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7</m:t>
                                    </m:r>
                                  </m:sub>
                                </m:sSub>
                              </m:e>
                            </m:mr>
                          </m:m>
                        </m:e>
                      </m:d>
                    </m:oMath>
                  </m:oMathPara>
                </a14:m>
                <a:endParaRPr lang="en-US"/>
              </a:p>
            </p:txBody>
          </p:sp>
        </mc:Choice>
        <mc:Fallback xmlns="">
          <p:sp>
            <p:nvSpPr>
              <p:cNvPr id="337951" name="Object 4">
                <a:extLst>
                  <a:ext uri="{FF2B5EF4-FFF2-40B4-BE49-F238E27FC236}">
                    <a16:creationId xmlns:a16="http://schemas.microsoft.com/office/drawing/2014/main" id="{27EA9D69-64A4-E3FE-089B-94C9F37F96C4}"/>
                  </a:ext>
                </a:extLst>
              </p:cNvPr>
              <p:cNvSpPr txBox="1">
                <a:spLocks noRot="1" noChangeAspect="1" noMove="1" noResize="1" noEditPoints="1" noAdjustHandles="1" noChangeArrowheads="1" noChangeShapeType="1" noTextEdit="1"/>
              </p:cNvSpPr>
              <p:nvPr/>
            </p:nvSpPr>
            <p:spPr bwMode="auto">
              <a:xfrm>
                <a:off x="4608513" y="3416300"/>
                <a:ext cx="2546350" cy="1673225"/>
              </a:xfrm>
              <a:prstGeom prst="rect">
                <a:avLst/>
              </a:prstGeom>
              <a:blipFill>
                <a:blip r:embed="rId14"/>
                <a:stretch>
                  <a:fillRect/>
                </a:stretch>
              </a:blipFill>
              <a:ln>
                <a:noFill/>
              </a:ln>
            </p:spPr>
            <p:txBody>
              <a:bodyPr/>
              <a:lstStyle/>
              <a:p>
                <a:r>
                  <a:rPr lang="en-US">
                    <a:noFill/>
                  </a:rPr>
                  <a:t> </a:t>
                </a:r>
              </a:p>
            </p:txBody>
          </p:sp>
        </mc:Fallback>
      </mc:AlternateContent>
      <p:sp>
        <p:nvSpPr>
          <p:cNvPr id="34" name="Footer Placeholder 2">
            <a:extLst>
              <a:ext uri="{FF2B5EF4-FFF2-40B4-BE49-F238E27FC236}">
                <a16:creationId xmlns:a16="http://schemas.microsoft.com/office/drawing/2014/main" id="{28C4AB4E-D5F3-18B9-9FD4-D6A2F8BD4CAF}"/>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7953" name="Picture 2" descr="http://brand.ucla.edu/wp-content/uploads/2013/08/ucla-logotype-main-11.jpg">
            <a:extLst>
              <a:ext uri="{FF2B5EF4-FFF2-40B4-BE49-F238E27FC236}">
                <a16:creationId xmlns:a16="http://schemas.microsoft.com/office/drawing/2014/main" id="{8FC5E8C7-4A92-F073-5D4B-FEC6933AFA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E5C8C9E0-3842-E7DC-EBC2-9572BBBA15CC}"/>
              </a:ext>
            </a:extLst>
          </p:cNvPr>
          <p:cNvSpPr>
            <a:spLocks noGrp="1" noChangeArrowheads="1"/>
          </p:cNvSpPr>
          <p:nvPr>
            <p:ph type="title"/>
          </p:nvPr>
        </p:nvSpPr>
        <p:spPr/>
        <p:txBody>
          <a:bodyPr/>
          <a:lstStyle/>
          <a:p>
            <a:r>
              <a:rPr lang="en-US" altLang="en-US"/>
              <a:t>Jacobian – Duality </a:t>
            </a:r>
          </a:p>
        </p:txBody>
      </p:sp>
      <p:sp>
        <p:nvSpPr>
          <p:cNvPr id="339971" name="Rectangle 3">
            <a:extLst>
              <a:ext uri="{FF2B5EF4-FFF2-40B4-BE49-F238E27FC236}">
                <a16:creationId xmlns:a16="http://schemas.microsoft.com/office/drawing/2014/main" id="{A846E51B-3B85-18DF-AFF6-901F8BF08E53}"/>
              </a:ext>
            </a:extLst>
          </p:cNvPr>
          <p:cNvSpPr>
            <a:spLocks noGrp="1" noChangeArrowheads="1"/>
          </p:cNvSpPr>
          <p:nvPr>
            <p:ph type="body" idx="1"/>
          </p:nvPr>
        </p:nvSpPr>
        <p:spPr/>
        <p:txBody>
          <a:bodyPr/>
          <a:lstStyle/>
          <a:p>
            <a:endParaRPr lang="en-US" altLang="en-US"/>
          </a:p>
        </p:txBody>
      </p:sp>
      <p:sp>
        <p:nvSpPr>
          <p:cNvPr id="339972" name="Oval 1">
            <a:extLst>
              <a:ext uri="{FF2B5EF4-FFF2-40B4-BE49-F238E27FC236}">
                <a16:creationId xmlns:a16="http://schemas.microsoft.com/office/drawing/2014/main" id="{7653154C-9803-269B-AA07-A84C17690F16}"/>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9973" name="Oval 11">
            <a:extLst>
              <a:ext uri="{FF2B5EF4-FFF2-40B4-BE49-F238E27FC236}">
                <a16:creationId xmlns:a16="http://schemas.microsoft.com/office/drawing/2014/main" id="{3538FCAF-75CF-D57D-2DFE-F86CAFF78893}"/>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9974" name="Oval 1">
            <a:extLst>
              <a:ext uri="{FF2B5EF4-FFF2-40B4-BE49-F238E27FC236}">
                <a16:creationId xmlns:a16="http://schemas.microsoft.com/office/drawing/2014/main" id="{43798524-D379-CA26-63CD-97FA02028DB9}"/>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39975" name="Oval 11">
            <a:extLst>
              <a:ext uri="{FF2B5EF4-FFF2-40B4-BE49-F238E27FC236}">
                <a16:creationId xmlns:a16="http://schemas.microsoft.com/office/drawing/2014/main" id="{F7EE41FF-09DA-8AA7-9939-4AAE9FC027DC}"/>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27D2F986-2189-1415-A339-6D6ACE6DC2C9}"/>
              </a:ext>
            </a:extLst>
          </p:cNvPr>
          <p:cNvSpPr txBox="1"/>
          <p:nvPr/>
        </p:nvSpPr>
        <p:spPr>
          <a:xfrm>
            <a:off x="2432050" y="5289550"/>
            <a:ext cx="7550150" cy="1200150"/>
          </a:xfrm>
          <a:prstGeom prst="rect">
            <a:avLst/>
          </a:prstGeom>
          <a:noFill/>
        </p:spPr>
        <p:txBody>
          <a:bodyPr>
            <a:spAutoFit/>
          </a:bodyPr>
          <a:lstStyle/>
          <a:p>
            <a:pPr>
              <a:defRPr/>
            </a:pPr>
            <a:r>
              <a:rPr lang="en-US" sz="1400" dirty="0">
                <a:latin typeface="+mj-lt"/>
              </a:rPr>
              <a:t>If the Jacobian of a manipulator is full rank (i.e. n&gt;m full row rank where the rows are linearly independent)  the dimension of the null space                  is the same as the redundant degrees of freedom (n-m). For example the human arm has 7 DOF whereas the hand may have 6 linear and angular velocities therefore the null dimension is one (n-m=7-1=1)  </a:t>
            </a:r>
          </a:p>
          <a:p>
            <a:pPr>
              <a:defRPr/>
            </a:pPr>
            <a:r>
              <a:rPr lang="en-US" sz="1600" dirty="0">
                <a:latin typeface="+mn-lt"/>
              </a:rPr>
              <a:t> </a:t>
            </a:r>
          </a:p>
        </p:txBody>
      </p:sp>
      <p:sp>
        <p:nvSpPr>
          <p:cNvPr id="3" name="TextBox 2">
            <a:extLst>
              <a:ext uri="{FF2B5EF4-FFF2-40B4-BE49-F238E27FC236}">
                <a16:creationId xmlns:a16="http://schemas.microsoft.com/office/drawing/2014/main" id="{C7FCD20A-2B8F-1B71-4613-878262C564D5}"/>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99999120-1456-2211-40D2-9EC6F703ABB2}"/>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39979" name="Oval 2">
            <a:extLst>
              <a:ext uri="{FF2B5EF4-FFF2-40B4-BE49-F238E27FC236}">
                <a16:creationId xmlns:a16="http://schemas.microsoft.com/office/drawing/2014/main" id="{77184774-6750-09D6-4FC6-5ED97DBCE153}"/>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9980" name="Object 4">
                <a:extLst>
                  <a:ext uri="{FF2B5EF4-FFF2-40B4-BE49-F238E27FC236}">
                    <a16:creationId xmlns:a16="http://schemas.microsoft.com/office/drawing/2014/main" id="{CB434875-0BBC-B500-D713-F8FE6268CE6E}"/>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9980" name="Object 4">
                <a:extLst>
                  <a:ext uri="{FF2B5EF4-FFF2-40B4-BE49-F238E27FC236}">
                    <a16:creationId xmlns:a16="http://schemas.microsoft.com/office/drawing/2014/main" id="{CB434875-0BBC-B500-D713-F8FE6268CE6E}"/>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81" name="Object 4">
                <a:extLst>
                  <a:ext uri="{FF2B5EF4-FFF2-40B4-BE49-F238E27FC236}">
                    <a16:creationId xmlns:a16="http://schemas.microsoft.com/office/drawing/2014/main" id="{0AC24EA3-04A0-DE04-A3F1-36A2EE5F8352}"/>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39981" name="Object 4">
                <a:extLst>
                  <a:ext uri="{FF2B5EF4-FFF2-40B4-BE49-F238E27FC236}">
                    <a16:creationId xmlns:a16="http://schemas.microsoft.com/office/drawing/2014/main" id="{0AC24EA3-04A0-DE04-A3F1-36A2EE5F8352}"/>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82" name="Object 4">
                <a:extLst>
                  <a:ext uri="{FF2B5EF4-FFF2-40B4-BE49-F238E27FC236}">
                    <a16:creationId xmlns:a16="http://schemas.microsoft.com/office/drawing/2014/main" id="{7E78B902-D065-063E-1D2E-87D40F9A4249}"/>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39982" name="Object 4">
                <a:extLst>
                  <a:ext uri="{FF2B5EF4-FFF2-40B4-BE49-F238E27FC236}">
                    <a16:creationId xmlns:a16="http://schemas.microsoft.com/office/drawing/2014/main" id="{7E78B902-D065-063E-1D2E-87D40F9A4249}"/>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39983" name="Straight Connector 4">
            <a:extLst>
              <a:ext uri="{FF2B5EF4-FFF2-40B4-BE49-F238E27FC236}">
                <a16:creationId xmlns:a16="http://schemas.microsoft.com/office/drawing/2014/main" id="{B393F940-B965-2B91-0DF4-1AB6CE67BE9F}"/>
              </a:ext>
            </a:extLst>
          </p:cNvPr>
          <p:cNvCxnSpPr>
            <a:cxnSpLocks noChangeShapeType="1"/>
            <a:stCxn id="339973" idx="0"/>
            <a:endCxn id="339979"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9984" name="Straight Connector 40">
            <a:extLst>
              <a:ext uri="{FF2B5EF4-FFF2-40B4-BE49-F238E27FC236}">
                <a16:creationId xmlns:a16="http://schemas.microsoft.com/office/drawing/2014/main" id="{04F335AC-6F21-CF9C-D08D-D43D26CC764F}"/>
              </a:ext>
            </a:extLst>
          </p:cNvPr>
          <p:cNvCxnSpPr>
            <a:cxnSpLocks noChangeShapeType="1"/>
            <a:stCxn id="339972" idx="0"/>
            <a:endCxn id="339975"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39985" name="Straight Connector 42">
            <a:extLst>
              <a:ext uri="{FF2B5EF4-FFF2-40B4-BE49-F238E27FC236}">
                <a16:creationId xmlns:a16="http://schemas.microsoft.com/office/drawing/2014/main" id="{B6752EDF-EAD7-A294-0E8C-114A0845AD87}"/>
              </a:ext>
            </a:extLst>
          </p:cNvPr>
          <p:cNvCxnSpPr>
            <a:cxnSpLocks noChangeShapeType="1"/>
            <a:stCxn id="339972" idx="4"/>
            <a:endCxn id="339975"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39986" name="Object 4">
                <a:extLst>
                  <a:ext uri="{FF2B5EF4-FFF2-40B4-BE49-F238E27FC236}">
                    <a16:creationId xmlns:a16="http://schemas.microsoft.com/office/drawing/2014/main" id="{A1B9B297-17AD-64AB-C1BA-8B578F33EB86}"/>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39986" name="Object 4">
                <a:extLst>
                  <a:ext uri="{FF2B5EF4-FFF2-40B4-BE49-F238E27FC236}">
                    <a16:creationId xmlns:a16="http://schemas.microsoft.com/office/drawing/2014/main" id="{A1B9B297-17AD-64AB-C1BA-8B578F33EB86}"/>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87" name="Object 4">
                <a:extLst>
                  <a:ext uri="{FF2B5EF4-FFF2-40B4-BE49-F238E27FC236}">
                    <a16:creationId xmlns:a16="http://schemas.microsoft.com/office/drawing/2014/main" id="{107B69F5-0F5B-62E5-E02B-2180DA01C0AE}"/>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39987" name="Object 4">
                <a:extLst>
                  <a:ext uri="{FF2B5EF4-FFF2-40B4-BE49-F238E27FC236}">
                    <a16:creationId xmlns:a16="http://schemas.microsoft.com/office/drawing/2014/main" id="{107B69F5-0F5B-62E5-E02B-2180DA01C0AE}"/>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88" name="Object 4">
                <a:extLst>
                  <a:ext uri="{FF2B5EF4-FFF2-40B4-BE49-F238E27FC236}">
                    <a16:creationId xmlns:a16="http://schemas.microsoft.com/office/drawing/2014/main" id="{649BDCEB-9E96-16D8-2F93-428C1D88E924}"/>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39988" name="Object 4">
                <a:extLst>
                  <a:ext uri="{FF2B5EF4-FFF2-40B4-BE49-F238E27FC236}">
                    <a16:creationId xmlns:a16="http://schemas.microsoft.com/office/drawing/2014/main" id="{649BDCEB-9E96-16D8-2F93-428C1D88E924}"/>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89" name="Object 4">
                <a:extLst>
                  <a:ext uri="{FF2B5EF4-FFF2-40B4-BE49-F238E27FC236}">
                    <a16:creationId xmlns:a16="http://schemas.microsoft.com/office/drawing/2014/main" id="{E40469F0-8B2D-7755-E7CA-802F43C2DFFE}"/>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39989" name="Object 4">
                <a:extLst>
                  <a:ext uri="{FF2B5EF4-FFF2-40B4-BE49-F238E27FC236}">
                    <a16:creationId xmlns:a16="http://schemas.microsoft.com/office/drawing/2014/main" id="{E40469F0-8B2D-7755-E7CA-802F43C2DFFE}"/>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90" name="Object 4">
                <a:extLst>
                  <a:ext uri="{FF2B5EF4-FFF2-40B4-BE49-F238E27FC236}">
                    <a16:creationId xmlns:a16="http://schemas.microsoft.com/office/drawing/2014/main" id="{EEF44E87-08EB-07D9-765A-8DEEB75F4D60}"/>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9990" name="Object 4">
                <a:extLst>
                  <a:ext uri="{FF2B5EF4-FFF2-40B4-BE49-F238E27FC236}">
                    <a16:creationId xmlns:a16="http://schemas.microsoft.com/office/drawing/2014/main" id="{EEF44E87-08EB-07D9-765A-8DEEB75F4D60}"/>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91" name="Object 4">
                <a:extLst>
                  <a:ext uri="{FF2B5EF4-FFF2-40B4-BE49-F238E27FC236}">
                    <a16:creationId xmlns:a16="http://schemas.microsoft.com/office/drawing/2014/main" id="{3B804AEF-C422-9176-D3BE-C0AC398C1576}"/>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9991" name="Object 4">
                <a:extLst>
                  <a:ext uri="{FF2B5EF4-FFF2-40B4-BE49-F238E27FC236}">
                    <a16:creationId xmlns:a16="http://schemas.microsoft.com/office/drawing/2014/main" id="{3B804AEF-C422-9176-D3BE-C0AC398C1576}"/>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1"/>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BF5E73BD-E6E7-F16D-DE51-0FA50D95F8D1}"/>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39993" name="Object 4">
                <a:extLst>
                  <a:ext uri="{FF2B5EF4-FFF2-40B4-BE49-F238E27FC236}">
                    <a16:creationId xmlns:a16="http://schemas.microsoft.com/office/drawing/2014/main" id="{3ECBC3AF-DC1B-0B10-A017-CEABADBAB51E}"/>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39993" name="Object 4">
                <a:extLst>
                  <a:ext uri="{FF2B5EF4-FFF2-40B4-BE49-F238E27FC236}">
                    <a16:creationId xmlns:a16="http://schemas.microsoft.com/office/drawing/2014/main" id="{3ECBC3AF-DC1B-0B10-A017-CEABADBAB51E}"/>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12"/>
                <a:stretch>
                  <a:fillRect/>
                </a:stretch>
              </a:blipFill>
              <a:ln>
                <a:noFill/>
              </a:ln>
            </p:spPr>
            <p:txBody>
              <a:bodyPr/>
              <a:lstStyle/>
              <a:p>
                <a:r>
                  <a:rPr lang="en-US">
                    <a:noFill/>
                  </a:rPr>
                  <a:t> </a:t>
                </a:r>
              </a:p>
            </p:txBody>
          </p:sp>
        </mc:Fallback>
      </mc:AlternateContent>
      <p:cxnSp>
        <p:nvCxnSpPr>
          <p:cNvPr id="339994" name="Straight Connector 6">
            <a:extLst>
              <a:ext uri="{FF2B5EF4-FFF2-40B4-BE49-F238E27FC236}">
                <a16:creationId xmlns:a16="http://schemas.microsoft.com/office/drawing/2014/main" id="{52001D03-35FA-0135-2D41-4EAE00212ED4}"/>
              </a:ext>
            </a:extLst>
          </p:cNvPr>
          <p:cNvCxnSpPr>
            <a:cxnSpLocks noChangeShapeType="1"/>
            <a:stCxn id="339973" idx="4"/>
            <a:endCxn id="339979"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Line Callout 1 (Accent Bar) 52">
            <a:extLst>
              <a:ext uri="{FF2B5EF4-FFF2-40B4-BE49-F238E27FC236}">
                <a16:creationId xmlns:a16="http://schemas.microsoft.com/office/drawing/2014/main" id="{349236C0-3E80-18B1-2B54-623DA7CA8A27}"/>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19C148A3-AC37-2C48-D25B-19025C091B96}"/>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339997" name="Rectangle 58">
            <a:extLst>
              <a:ext uri="{FF2B5EF4-FFF2-40B4-BE49-F238E27FC236}">
                <a16:creationId xmlns:a16="http://schemas.microsoft.com/office/drawing/2014/main" id="{0D0D2F3D-1E04-CE4D-44C1-6F9C0EA94448}"/>
              </a:ext>
            </a:extLst>
          </p:cNvPr>
          <p:cNvSpPr>
            <a:spLocks noChangeArrowheads="1"/>
          </p:cNvSpPr>
          <p:nvPr/>
        </p:nvSpPr>
        <p:spPr bwMode="auto">
          <a:xfrm>
            <a:off x="6164263" y="5540375"/>
            <a:ext cx="763587" cy="238125"/>
          </a:xfrm>
          <a:prstGeom prst="rect">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39998" name="Object 4">
                <a:extLst>
                  <a:ext uri="{FF2B5EF4-FFF2-40B4-BE49-F238E27FC236}">
                    <a16:creationId xmlns:a16="http://schemas.microsoft.com/office/drawing/2014/main" id="{12D6742A-8FBA-8AB5-E822-95B1EFD60618}"/>
                  </a:ext>
                </a:extLst>
              </p:cNvPr>
              <p:cNvSpPr txBox="1"/>
              <p:nvPr/>
            </p:nvSpPr>
            <p:spPr bwMode="auto">
              <a:xfrm>
                <a:off x="6197600" y="5562600"/>
                <a:ext cx="708025"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dim</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39998" name="Object 4">
                <a:extLst>
                  <a:ext uri="{FF2B5EF4-FFF2-40B4-BE49-F238E27FC236}">
                    <a16:creationId xmlns:a16="http://schemas.microsoft.com/office/drawing/2014/main" id="{12D6742A-8FBA-8AB5-E822-95B1EFD60618}"/>
                  </a:ext>
                </a:extLst>
              </p:cNvPr>
              <p:cNvSpPr txBox="1">
                <a:spLocks noRot="1" noChangeAspect="1" noMove="1" noResize="1" noEditPoints="1" noAdjustHandles="1" noChangeArrowheads="1" noChangeShapeType="1" noTextEdit="1"/>
              </p:cNvSpPr>
              <p:nvPr/>
            </p:nvSpPr>
            <p:spPr bwMode="auto">
              <a:xfrm>
                <a:off x="6197600" y="5562600"/>
                <a:ext cx="708025" cy="2000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9999" name="Object 4">
                <a:extLst>
                  <a:ext uri="{FF2B5EF4-FFF2-40B4-BE49-F238E27FC236}">
                    <a16:creationId xmlns:a16="http://schemas.microsoft.com/office/drawing/2014/main" id="{E0CA04C4-C582-A6EB-C01B-98EAFA757F8D}"/>
                  </a:ext>
                </a:extLst>
              </p:cNvPr>
              <p:cNvSpPr txBox="1"/>
              <p:nvPr/>
            </p:nvSpPr>
            <p:spPr bwMode="auto">
              <a:xfrm>
                <a:off x="4608513" y="3416300"/>
                <a:ext cx="2546350" cy="1673225"/>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𝑧</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7"/>
                                    <m:mcJc m:val="center"/>
                                  </m:mcPr>
                                </m:mc>
                              </m:mcs>
                              <m:ctrlPr>
                                <a:rPr lang="en-US" i="1">
                                  <a:solidFill>
                                    <a:srgbClr val="000000"/>
                                  </a:solidFill>
                                  <a:latin typeface="Cambria Math" panose="02040503050406030204" pitchFamily="18" charset="0"/>
                                </a:rPr>
                              </m:ctrlPr>
                            </m:mPr>
                            <m:mr>
                              <m:e/>
                              <m:e/>
                              <m:e/>
                              <m:e/>
                              <m:e/>
                              <m:e/>
                              <m:e/>
                            </m:mr>
                            <m:mr>
                              <m:e/>
                              <m:e/>
                              <m:e/>
                              <m:e>
                                <m:r>
                                  <a:rPr lang="en-US" i="1">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7</m:t>
                                </m:r>
                              </m:e>
                              <m:e/>
                              <m:e/>
                              <m:e/>
                            </m:mr>
                            <m:mr>
                              <m:e/>
                              <m:e/>
                              <m:e/>
                              <m:e>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e/>
                              <m:e/>
                              <m:e/>
                            </m:mr>
                            <m:mr>
                              <m:e/>
                              <m:e/>
                              <m:e/>
                              <m:e/>
                              <m:e/>
                              <m:e/>
                              <m:e/>
                            </m:mr>
                            <m:mr>
                              <m:e/>
                              <m:e/>
                              <m:e/>
                              <m:e/>
                              <m:e/>
                              <m:e/>
                              <m:e/>
                            </m:mr>
                            <m:mr>
                              <m:e/>
                              <m:e/>
                              <m:e/>
                              <m:e/>
                              <m:e/>
                              <m:e/>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3</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4</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5</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6</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7</m:t>
                                    </m:r>
                                  </m:sub>
                                </m:sSub>
                              </m:e>
                            </m:mr>
                          </m:m>
                        </m:e>
                      </m:d>
                    </m:oMath>
                  </m:oMathPara>
                </a14:m>
                <a:endParaRPr lang="en-US"/>
              </a:p>
            </p:txBody>
          </p:sp>
        </mc:Choice>
        <mc:Fallback xmlns="">
          <p:sp>
            <p:nvSpPr>
              <p:cNvPr id="339999" name="Object 4">
                <a:extLst>
                  <a:ext uri="{FF2B5EF4-FFF2-40B4-BE49-F238E27FC236}">
                    <a16:creationId xmlns:a16="http://schemas.microsoft.com/office/drawing/2014/main" id="{E0CA04C4-C582-A6EB-C01B-98EAFA757F8D}"/>
                  </a:ext>
                </a:extLst>
              </p:cNvPr>
              <p:cNvSpPr txBox="1">
                <a:spLocks noRot="1" noChangeAspect="1" noMove="1" noResize="1" noEditPoints="1" noAdjustHandles="1" noChangeArrowheads="1" noChangeShapeType="1" noTextEdit="1"/>
              </p:cNvSpPr>
              <p:nvPr/>
            </p:nvSpPr>
            <p:spPr bwMode="auto">
              <a:xfrm>
                <a:off x="4608513" y="3416300"/>
                <a:ext cx="2546350" cy="1673225"/>
              </a:xfrm>
              <a:prstGeom prst="rect">
                <a:avLst/>
              </a:prstGeom>
              <a:blipFill>
                <a:blip r:embed="rId14"/>
                <a:stretch>
                  <a:fillRect/>
                </a:stretch>
              </a:blipFill>
              <a:ln>
                <a:noFill/>
              </a:ln>
            </p:spPr>
            <p:txBody>
              <a:bodyPr/>
              <a:lstStyle/>
              <a:p>
                <a:r>
                  <a:rPr lang="en-US">
                    <a:noFill/>
                  </a:rPr>
                  <a:t> </a:t>
                </a:r>
              </a:p>
            </p:txBody>
          </p:sp>
        </mc:Fallback>
      </mc:AlternateContent>
      <p:sp>
        <p:nvSpPr>
          <p:cNvPr id="34" name="Footer Placeholder 2">
            <a:extLst>
              <a:ext uri="{FF2B5EF4-FFF2-40B4-BE49-F238E27FC236}">
                <a16:creationId xmlns:a16="http://schemas.microsoft.com/office/drawing/2014/main" id="{5454E681-26F4-0979-BE66-31FE0C91D787}"/>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0001" name="Picture 2" descr="http://brand.ucla.edu/wp-content/uploads/2013/08/ucla-logotype-main-11.jpg">
            <a:extLst>
              <a:ext uri="{FF2B5EF4-FFF2-40B4-BE49-F238E27FC236}">
                <a16:creationId xmlns:a16="http://schemas.microsoft.com/office/drawing/2014/main" id="{3A3E3C56-1198-B59D-3C8C-B683490F537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69FF7AF-6501-C036-E790-C710F8656F91}"/>
              </a:ext>
            </a:extLst>
          </p:cNvPr>
          <p:cNvSpPr>
            <a:spLocks noGrp="1" noChangeArrowheads="1"/>
          </p:cNvSpPr>
          <p:nvPr>
            <p:ph type="ctrTitle"/>
          </p:nvPr>
        </p:nvSpPr>
        <p:spPr>
          <a:xfrm>
            <a:off x="2209800" y="2286000"/>
            <a:ext cx="7772400" cy="1143000"/>
          </a:xfrm>
        </p:spPr>
        <p:txBody>
          <a:bodyPr/>
          <a:lstStyle/>
          <a:p>
            <a:r>
              <a:rPr lang="en-US" altLang="en-US"/>
              <a:t>Jacobian Propagation to the Tip of the Tool </a:t>
            </a:r>
          </a:p>
        </p:txBody>
      </p:sp>
      <p:sp>
        <p:nvSpPr>
          <p:cNvPr id="30723" name="Rectangle 3">
            <a:extLst>
              <a:ext uri="{FF2B5EF4-FFF2-40B4-BE49-F238E27FC236}">
                <a16:creationId xmlns:a16="http://schemas.microsoft.com/office/drawing/2014/main" id="{188DC3EF-BCF3-1188-A459-11045A3C461C}"/>
              </a:ext>
            </a:extLst>
          </p:cNvPr>
          <p:cNvSpPr>
            <a:spLocks noGrp="1" noChangeArrowheads="1"/>
          </p:cNvSpPr>
          <p:nvPr>
            <p:ph type="subTitle" idx="1"/>
          </p:nvPr>
        </p:nvSpPr>
        <p:spPr/>
        <p:txBody>
          <a:bodyPr/>
          <a:lstStyle/>
          <a:p>
            <a:endParaRPr lang="en-US" altLang="en-US"/>
          </a:p>
        </p:txBody>
      </p:sp>
      <p:sp>
        <p:nvSpPr>
          <p:cNvPr id="7" name="Footer Placeholder 2">
            <a:extLst>
              <a:ext uri="{FF2B5EF4-FFF2-40B4-BE49-F238E27FC236}">
                <a16:creationId xmlns:a16="http://schemas.microsoft.com/office/drawing/2014/main" id="{12AE529B-D268-F156-5DD4-4BC2350AA886}"/>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0725" name="Picture 2" descr="http://brand.ucla.edu/wp-content/uploads/2013/08/ucla-logotype-main-11.jpg">
            <a:extLst>
              <a:ext uri="{FF2B5EF4-FFF2-40B4-BE49-F238E27FC236}">
                <a16:creationId xmlns:a16="http://schemas.microsoft.com/office/drawing/2014/main" id="{ADD11AF2-982C-765A-6096-8C437BAB4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CAD5EF55-883B-BBDB-345C-F08ECE273D4C}"/>
              </a:ext>
            </a:extLst>
          </p:cNvPr>
          <p:cNvSpPr>
            <a:spLocks noGrp="1" noChangeArrowheads="1"/>
          </p:cNvSpPr>
          <p:nvPr>
            <p:ph type="title"/>
          </p:nvPr>
        </p:nvSpPr>
        <p:spPr/>
        <p:txBody>
          <a:bodyPr/>
          <a:lstStyle/>
          <a:p>
            <a:r>
              <a:rPr lang="en-US" altLang="en-US"/>
              <a:t>Jacobian – Duality </a:t>
            </a:r>
          </a:p>
        </p:txBody>
      </p:sp>
      <p:sp>
        <p:nvSpPr>
          <p:cNvPr id="342019" name="Rectangle 3">
            <a:extLst>
              <a:ext uri="{FF2B5EF4-FFF2-40B4-BE49-F238E27FC236}">
                <a16:creationId xmlns:a16="http://schemas.microsoft.com/office/drawing/2014/main" id="{CE8980D3-6099-C325-DB33-10979DF425E5}"/>
              </a:ext>
            </a:extLst>
          </p:cNvPr>
          <p:cNvSpPr>
            <a:spLocks noGrp="1" noChangeArrowheads="1"/>
          </p:cNvSpPr>
          <p:nvPr>
            <p:ph type="body" idx="1"/>
          </p:nvPr>
        </p:nvSpPr>
        <p:spPr/>
        <p:txBody>
          <a:bodyPr/>
          <a:lstStyle/>
          <a:p>
            <a:endParaRPr lang="en-US" altLang="en-US"/>
          </a:p>
        </p:txBody>
      </p:sp>
      <p:sp>
        <p:nvSpPr>
          <p:cNvPr id="342020" name="Oval 1">
            <a:extLst>
              <a:ext uri="{FF2B5EF4-FFF2-40B4-BE49-F238E27FC236}">
                <a16:creationId xmlns:a16="http://schemas.microsoft.com/office/drawing/2014/main" id="{C5FA27AE-DE5F-2325-7050-8D07B011CE98}"/>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2021" name="Oval 11">
            <a:extLst>
              <a:ext uri="{FF2B5EF4-FFF2-40B4-BE49-F238E27FC236}">
                <a16:creationId xmlns:a16="http://schemas.microsoft.com/office/drawing/2014/main" id="{AD41EECE-DB37-714A-9ACC-967B89297A3E}"/>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2022" name="Oval 1">
            <a:extLst>
              <a:ext uri="{FF2B5EF4-FFF2-40B4-BE49-F238E27FC236}">
                <a16:creationId xmlns:a16="http://schemas.microsoft.com/office/drawing/2014/main" id="{4F36C9B9-3B97-0021-EE46-1E7886B04E75}"/>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2023" name="Oval 11">
            <a:extLst>
              <a:ext uri="{FF2B5EF4-FFF2-40B4-BE49-F238E27FC236}">
                <a16:creationId xmlns:a16="http://schemas.microsoft.com/office/drawing/2014/main" id="{1ED26E23-5030-03CE-C024-3FCECED859D2}"/>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5473984F-55AA-6827-D676-74F2980D6A15}"/>
              </a:ext>
            </a:extLst>
          </p:cNvPr>
          <p:cNvSpPr txBox="1"/>
          <p:nvPr/>
        </p:nvSpPr>
        <p:spPr>
          <a:xfrm>
            <a:off x="2452688" y="4975225"/>
            <a:ext cx="7529512" cy="1416050"/>
          </a:xfrm>
          <a:prstGeom prst="rect">
            <a:avLst/>
          </a:prstGeom>
          <a:noFill/>
        </p:spPr>
        <p:txBody>
          <a:bodyPr>
            <a:spAutoFit/>
          </a:bodyPr>
          <a:lstStyle/>
          <a:p>
            <a:pPr>
              <a:defRPr/>
            </a:pPr>
            <a:r>
              <a:rPr lang="en-US" sz="1400" dirty="0">
                <a:latin typeface="+mj-lt"/>
              </a:rPr>
              <a:t>If the Jacobian of a manipulator is full rank (i.e. for redundant manipulator n&gt;m full row rank where the rows are linearly independent)  the dimension of the null space                  is the same as the redundant degrees of freedom (n-m). For example the human arm has 7 DOF whereas the end effector (hand) may have 6 linear and angular velocities therefore the null dimension is one (n-m=7-1=1)  </a:t>
            </a:r>
          </a:p>
          <a:p>
            <a:pPr>
              <a:defRPr/>
            </a:pPr>
            <a:r>
              <a:rPr lang="en-US" sz="1600" dirty="0">
                <a:latin typeface="+mn-lt"/>
              </a:rPr>
              <a:t> </a:t>
            </a:r>
          </a:p>
        </p:txBody>
      </p:sp>
      <p:sp>
        <p:nvSpPr>
          <p:cNvPr id="3" name="TextBox 2">
            <a:extLst>
              <a:ext uri="{FF2B5EF4-FFF2-40B4-BE49-F238E27FC236}">
                <a16:creationId xmlns:a16="http://schemas.microsoft.com/office/drawing/2014/main" id="{F06D2334-B8CF-D60F-B418-B1F56A305E90}"/>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3271E487-3342-E71A-C4F5-2BD4977DEFE5}"/>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42027" name="Oval 2">
            <a:extLst>
              <a:ext uri="{FF2B5EF4-FFF2-40B4-BE49-F238E27FC236}">
                <a16:creationId xmlns:a16="http://schemas.microsoft.com/office/drawing/2014/main" id="{9A9A94C2-1998-96FA-89AC-147A1939A834}"/>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2028" name="Object 4">
                <a:extLst>
                  <a:ext uri="{FF2B5EF4-FFF2-40B4-BE49-F238E27FC236}">
                    <a16:creationId xmlns:a16="http://schemas.microsoft.com/office/drawing/2014/main" id="{483B9942-894D-BF23-CC70-781B4B7D87D0}"/>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2028" name="Object 4">
                <a:extLst>
                  <a:ext uri="{FF2B5EF4-FFF2-40B4-BE49-F238E27FC236}">
                    <a16:creationId xmlns:a16="http://schemas.microsoft.com/office/drawing/2014/main" id="{483B9942-894D-BF23-CC70-781B4B7D87D0}"/>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29" name="Object 4">
                <a:extLst>
                  <a:ext uri="{FF2B5EF4-FFF2-40B4-BE49-F238E27FC236}">
                    <a16:creationId xmlns:a16="http://schemas.microsoft.com/office/drawing/2014/main" id="{5CB38832-04C0-DF46-EC19-82509D259F3C}"/>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2029" name="Object 4">
                <a:extLst>
                  <a:ext uri="{FF2B5EF4-FFF2-40B4-BE49-F238E27FC236}">
                    <a16:creationId xmlns:a16="http://schemas.microsoft.com/office/drawing/2014/main" id="{5CB38832-04C0-DF46-EC19-82509D259F3C}"/>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30" name="Object 4">
                <a:extLst>
                  <a:ext uri="{FF2B5EF4-FFF2-40B4-BE49-F238E27FC236}">
                    <a16:creationId xmlns:a16="http://schemas.microsoft.com/office/drawing/2014/main" id="{9AF86B44-F582-51D3-6FE4-EED259B89B98}"/>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42030" name="Object 4">
                <a:extLst>
                  <a:ext uri="{FF2B5EF4-FFF2-40B4-BE49-F238E27FC236}">
                    <a16:creationId xmlns:a16="http://schemas.microsoft.com/office/drawing/2014/main" id="{9AF86B44-F582-51D3-6FE4-EED259B89B98}"/>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42031" name="Straight Connector 4">
            <a:extLst>
              <a:ext uri="{FF2B5EF4-FFF2-40B4-BE49-F238E27FC236}">
                <a16:creationId xmlns:a16="http://schemas.microsoft.com/office/drawing/2014/main" id="{5FC22584-CA00-5A55-6BB4-F48040006CA3}"/>
              </a:ext>
            </a:extLst>
          </p:cNvPr>
          <p:cNvCxnSpPr>
            <a:cxnSpLocks noChangeShapeType="1"/>
            <a:stCxn id="342021" idx="0"/>
            <a:endCxn id="342027"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2032" name="Straight Connector 40">
            <a:extLst>
              <a:ext uri="{FF2B5EF4-FFF2-40B4-BE49-F238E27FC236}">
                <a16:creationId xmlns:a16="http://schemas.microsoft.com/office/drawing/2014/main" id="{32C2EE34-236B-4621-7802-1ED039FE1407}"/>
              </a:ext>
            </a:extLst>
          </p:cNvPr>
          <p:cNvCxnSpPr>
            <a:cxnSpLocks noChangeShapeType="1"/>
            <a:stCxn id="342020" idx="0"/>
            <a:endCxn id="342023"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2033" name="Straight Connector 42">
            <a:extLst>
              <a:ext uri="{FF2B5EF4-FFF2-40B4-BE49-F238E27FC236}">
                <a16:creationId xmlns:a16="http://schemas.microsoft.com/office/drawing/2014/main" id="{1E53DA25-89DA-A97A-B245-580BD7CD8696}"/>
              </a:ext>
            </a:extLst>
          </p:cNvPr>
          <p:cNvCxnSpPr>
            <a:cxnSpLocks noChangeShapeType="1"/>
            <a:stCxn id="342020" idx="4"/>
            <a:endCxn id="342023"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2034" name="Object 4">
                <a:extLst>
                  <a:ext uri="{FF2B5EF4-FFF2-40B4-BE49-F238E27FC236}">
                    <a16:creationId xmlns:a16="http://schemas.microsoft.com/office/drawing/2014/main" id="{5D6A69A5-5D12-F68B-5079-EA10ED3E6EA5}"/>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42034" name="Object 4">
                <a:extLst>
                  <a:ext uri="{FF2B5EF4-FFF2-40B4-BE49-F238E27FC236}">
                    <a16:creationId xmlns:a16="http://schemas.microsoft.com/office/drawing/2014/main" id="{5D6A69A5-5D12-F68B-5079-EA10ED3E6EA5}"/>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35" name="Object 4">
                <a:extLst>
                  <a:ext uri="{FF2B5EF4-FFF2-40B4-BE49-F238E27FC236}">
                    <a16:creationId xmlns:a16="http://schemas.microsoft.com/office/drawing/2014/main" id="{DBEE80D7-F363-D389-6471-AF5403FF988F}"/>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42035" name="Object 4">
                <a:extLst>
                  <a:ext uri="{FF2B5EF4-FFF2-40B4-BE49-F238E27FC236}">
                    <a16:creationId xmlns:a16="http://schemas.microsoft.com/office/drawing/2014/main" id="{DBEE80D7-F363-D389-6471-AF5403FF988F}"/>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36" name="Object 4">
                <a:extLst>
                  <a:ext uri="{FF2B5EF4-FFF2-40B4-BE49-F238E27FC236}">
                    <a16:creationId xmlns:a16="http://schemas.microsoft.com/office/drawing/2014/main" id="{6424406B-4F23-3E70-E5A4-C6CEFCEB0A49}"/>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42036" name="Object 4">
                <a:extLst>
                  <a:ext uri="{FF2B5EF4-FFF2-40B4-BE49-F238E27FC236}">
                    <a16:creationId xmlns:a16="http://schemas.microsoft.com/office/drawing/2014/main" id="{6424406B-4F23-3E70-E5A4-C6CEFCEB0A49}"/>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37" name="Object 4">
                <a:extLst>
                  <a:ext uri="{FF2B5EF4-FFF2-40B4-BE49-F238E27FC236}">
                    <a16:creationId xmlns:a16="http://schemas.microsoft.com/office/drawing/2014/main" id="{816BA29E-0852-2995-678D-95556C17FD6C}"/>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42037" name="Object 4">
                <a:extLst>
                  <a:ext uri="{FF2B5EF4-FFF2-40B4-BE49-F238E27FC236}">
                    <a16:creationId xmlns:a16="http://schemas.microsoft.com/office/drawing/2014/main" id="{816BA29E-0852-2995-678D-95556C17FD6C}"/>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38" name="Object 4">
                <a:extLst>
                  <a:ext uri="{FF2B5EF4-FFF2-40B4-BE49-F238E27FC236}">
                    <a16:creationId xmlns:a16="http://schemas.microsoft.com/office/drawing/2014/main" id="{986CA12F-3CBF-CC26-AE76-13347AA77F72}"/>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2038" name="Object 4">
                <a:extLst>
                  <a:ext uri="{FF2B5EF4-FFF2-40B4-BE49-F238E27FC236}">
                    <a16:creationId xmlns:a16="http://schemas.microsoft.com/office/drawing/2014/main" id="{986CA12F-3CBF-CC26-AE76-13347AA77F72}"/>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39" name="Object 4">
                <a:extLst>
                  <a:ext uri="{FF2B5EF4-FFF2-40B4-BE49-F238E27FC236}">
                    <a16:creationId xmlns:a16="http://schemas.microsoft.com/office/drawing/2014/main" id="{E4A29C67-CCDC-2A43-7C6C-7F1261D5A06F}"/>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2039" name="Object 4">
                <a:extLst>
                  <a:ext uri="{FF2B5EF4-FFF2-40B4-BE49-F238E27FC236}">
                    <a16:creationId xmlns:a16="http://schemas.microsoft.com/office/drawing/2014/main" id="{E4A29C67-CCDC-2A43-7C6C-7F1261D5A06F}"/>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1"/>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B64C5188-7BB8-A932-8785-C32EE0BA3D6E}"/>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42041" name="Object 4">
                <a:extLst>
                  <a:ext uri="{FF2B5EF4-FFF2-40B4-BE49-F238E27FC236}">
                    <a16:creationId xmlns:a16="http://schemas.microsoft.com/office/drawing/2014/main" id="{73C9ED9B-C802-F5B7-D001-8273C7867C1D}"/>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42041" name="Object 4">
                <a:extLst>
                  <a:ext uri="{FF2B5EF4-FFF2-40B4-BE49-F238E27FC236}">
                    <a16:creationId xmlns:a16="http://schemas.microsoft.com/office/drawing/2014/main" id="{73C9ED9B-C802-F5B7-D001-8273C7867C1D}"/>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12"/>
                <a:stretch>
                  <a:fillRect/>
                </a:stretch>
              </a:blipFill>
              <a:ln>
                <a:noFill/>
              </a:ln>
            </p:spPr>
            <p:txBody>
              <a:bodyPr/>
              <a:lstStyle/>
              <a:p>
                <a:r>
                  <a:rPr lang="en-US">
                    <a:noFill/>
                  </a:rPr>
                  <a:t> </a:t>
                </a:r>
              </a:p>
            </p:txBody>
          </p:sp>
        </mc:Fallback>
      </mc:AlternateContent>
      <p:cxnSp>
        <p:nvCxnSpPr>
          <p:cNvPr id="342042" name="Straight Connector 6">
            <a:extLst>
              <a:ext uri="{FF2B5EF4-FFF2-40B4-BE49-F238E27FC236}">
                <a16:creationId xmlns:a16="http://schemas.microsoft.com/office/drawing/2014/main" id="{4C664A8C-84DC-265A-7290-CFF108E673B4}"/>
              </a:ext>
            </a:extLst>
          </p:cNvPr>
          <p:cNvCxnSpPr>
            <a:cxnSpLocks noChangeShapeType="1"/>
            <a:stCxn id="342021" idx="4"/>
            <a:endCxn id="342027"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Line Callout 1 (Accent Bar) 52">
            <a:extLst>
              <a:ext uri="{FF2B5EF4-FFF2-40B4-BE49-F238E27FC236}">
                <a16:creationId xmlns:a16="http://schemas.microsoft.com/office/drawing/2014/main" id="{323CF493-C6E1-3A2A-FBFA-4AD4715EB059}"/>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55B8EC97-AB1F-DD3D-CBAD-5660C31181E2}"/>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342045" name="Rectangle 58">
            <a:extLst>
              <a:ext uri="{FF2B5EF4-FFF2-40B4-BE49-F238E27FC236}">
                <a16:creationId xmlns:a16="http://schemas.microsoft.com/office/drawing/2014/main" id="{9763309F-44B9-DCD1-5829-98552EFEAE47}"/>
              </a:ext>
            </a:extLst>
          </p:cNvPr>
          <p:cNvSpPr>
            <a:spLocks noChangeArrowheads="1"/>
          </p:cNvSpPr>
          <p:nvPr/>
        </p:nvSpPr>
        <p:spPr bwMode="auto">
          <a:xfrm>
            <a:off x="8355013" y="5246688"/>
            <a:ext cx="763587" cy="238125"/>
          </a:xfrm>
          <a:prstGeom prst="rect">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2046" name="Object 4">
                <a:extLst>
                  <a:ext uri="{FF2B5EF4-FFF2-40B4-BE49-F238E27FC236}">
                    <a16:creationId xmlns:a16="http://schemas.microsoft.com/office/drawing/2014/main" id="{C987DC23-F84E-FFE7-5302-EA0FD4A3EBEB}"/>
                  </a:ext>
                </a:extLst>
              </p:cNvPr>
              <p:cNvSpPr txBox="1"/>
              <p:nvPr/>
            </p:nvSpPr>
            <p:spPr bwMode="auto">
              <a:xfrm>
                <a:off x="8388350" y="5268913"/>
                <a:ext cx="708025"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dim</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2046" name="Object 4">
                <a:extLst>
                  <a:ext uri="{FF2B5EF4-FFF2-40B4-BE49-F238E27FC236}">
                    <a16:creationId xmlns:a16="http://schemas.microsoft.com/office/drawing/2014/main" id="{C987DC23-F84E-FFE7-5302-EA0FD4A3EBEB}"/>
                  </a:ext>
                </a:extLst>
              </p:cNvPr>
              <p:cNvSpPr txBox="1">
                <a:spLocks noRot="1" noChangeAspect="1" noMove="1" noResize="1" noEditPoints="1" noAdjustHandles="1" noChangeArrowheads="1" noChangeShapeType="1" noTextEdit="1"/>
              </p:cNvSpPr>
              <p:nvPr/>
            </p:nvSpPr>
            <p:spPr bwMode="auto">
              <a:xfrm>
                <a:off x="8388350" y="5268913"/>
                <a:ext cx="708025" cy="200025"/>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2047" name="Object 4">
                <a:extLst>
                  <a:ext uri="{FF2B5EF4-FFF2-40B4-BE49-F238E27FC236}">
                    <a16:creationId xmlns:a16="http://schemas.microsoft.com/office/drawing/2014/main" id="{694B854A-E465-8FAF-E18D-EA5484E3223E}"/>
                  </a:ext>
                </a:extLst>
              </p:cNvPr>
              <p:cNvSpPr txBox="1"/>
              <p:nvPr/>
            </p:nvSpPr>
            <p:spPr bwMode="auto">
              <a:xfrm>
                <a:off x="4608513" y="3416300"/>
                <a:ext cx="2546350" cy="1673225"/>
              </a:xfrm>
              <a:prstGeom prst="rect">
                <a:avLst/>
              </a:prstGeom>
              <a:noFill/>
              <a:ln>
                <a:noFill/>
              </a:ln>
            </p:spPr>
            <p:txBody>
              <a:bodyPr>
                <a:normAutofit fontScale="475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𝑦</m:t>
                                    </m:r>
                                  </m:e>
                                </m:acc>
                              </m:e>
                            </m:mr>
                            <m:m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𝑧</m:t>
                                    </m:r>
                                  </m:e>
                                </m:acc>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𝑧</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7"/>
                                    <m:mcJc m:val="center"/>
                                  </m:mcPr>
                                </m:mc>
                              </m:mcs>
                              <m:ctrlPr>
                                <a:rPr lang="en-US" i="1">
                                  <a:solidFill>
                                    <a:srgbClr val="000000"/>
                                  </a:solidFill>
                                  <a:latin typeface="Cambria Math" panose="02040503050406030204" pitchFamily="18" charset="0"/>
                                </a:rPr>
                              </m:ctrlPr>
                            </m:mPr>
                            <m:mr>
                              <m:e/>
                              <m:e/>
                              <m:e/>
                              <m:e/>
                              <m:e/>
                              <m:e/>
                              <m:e/>
                            </m:mr>
                            <m:mr>
                              <m:e/>
                              <m:e/>
                              <m:e/>
                              <m:e>
                                <m:r>
                                  <a:rPr lang="en-US" i="1">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7</m:t>
                                </m:r>
                              </m:e>
                              <m:e/>
                              <m:e/>
                              <m:e/>
                            </m:mr>
                            <m:mr>
                              <m:e/>
                              <m:e/>
                              <m:e/>
                              <m:e>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e>
                              <m:e/>
                              <m:e/>
                              <m:e/>
                            </m:mr>
                            <m:mr>
                              <m:e/>
                              <m:e/>
                              <m:e/>
                              <m:e/>
                              <m:e/>
                              <m:e/>
                              <m:e/>
                            </m:mr>
                            <m:mr>
                              <m:e/>
                              <m:e/>
                              <m:e/>
                              <m:e/>
                              <m:e/>
                              <m:e/>
                              <m:e/>
                            </m:mr>
                            <m:mr>
                              <m:e/>
                              <m:e/>
                              <m:e/>
                              <m:e/>
                              <m:e/>
                              <m:e/>
                              <m:e/>
                            </m:mr>
                          </m:m>
                        </m:e>
                      </m:d>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3</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4</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5</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6</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7</m:t>
                                    </m:r>
                                  </m:sub>
                                </m:sSub>
                              </m:e>
                            </m:mr>
                          </m:m>
                        </m:e>
                      </m:d>
                    </m:oMath>
                  </m:oMathPara>
                </a14:m>
                <a:endParaRPr lang="en-US"/>
              </a:p>
            </p:txBody>
          </p:sp>
        </mc:Choice>
        <mc:Fallback xmlns="">
          <p:sp>
            <p:nvSpPr>
              <p:cNvPr id="342047" name="Object 4">
                <a:extLst>
                  <a:ext uri="{FF2B5EF4-FFF2-40B4-BE49-F238E27FC236}">
                    <a16:creationId xmlns:a16="http://schemas.microsoft.com/office/drawing/2014/main" id="{694B854A-E465-8FAF-E18D-EA5484E3223E}"/>
                  </a:ext>
                </a:extLst>
              </p:cNvPr>
              <p:cNvSpPr txBox="1">
                <a:spLocks noRot="1" noChangeAspect="1" noMove="1" noResize="1" noEditPoints="1" noAdjustHandles="1" noChangeArrowheads="1" noChangeShapeType="1" noTextEdit="1"/>
              </p:cNvSpPr>
              <p:nvPr/>
            </p:nvSpPr>
            <p:spPr bwMode="auto">
              <a:xfrm>
                <a:off x="4608513" y="3416300"/>
                <a:ext cx="2546350" cy="1673225"/>
              </a:xfrm>
              <a:prstGeom prst="rect">
                <a:avLst/>
              </a:prstGeom>
              <a:blipFill>
                <a:blip r:embed="rId14"/>
                <a:stretch>
                  <a:fillRect/>
                </a:stretch>
              </a:blipFill>
              <a:ln>
                <a:noFill/>
              </a:ln>
            </p:spPr>
            <p:txBody>
              <a:bodyPr/>
              <a:lstStyle/>
              <a:p>
                <a:r>
                  <a:rPr lang="en-US">
                    <a:noFill/>
                  </a:rPr>
                  <a:t> </a:t>
                </a:r>
              </a:p>
            </p:txBody>
          </p:sp>
        </mc:Fallback>
      </mc:AlternateContent>
      <p:sp>
        <p:nvSpPr>
          <p:cNvPr id="34" name="Footer Placeholder 2">
            <a:extLst>
              <a:ext uri="{FF2B5EF4-FFF2-40B4-BE49-F238E27FC236}">
                <a16:creationId xmlns:a16="http://schemas.microsoft.com/office/drawing/2014/main" id="{44982FF3-45CA-1467-9E2D-25739BEDEA1B}"/>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2049" name="Picture 2" descr="http://brand.ucla.edu/wp-content/uploads/2013/08/ucla-logotype-main-11.jpg">
            <a:extLst>
              <a:ext uri="{FF2B5EF4-FFF2-40B4-BE49-F238E27FC236}">
                <a16:creationId xmlns:a16="http://schemas.microsoft.com/office/drawing/2014/main" id="{C23DEA8C-DD70-3DB3-33A7-BCFA36771A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18EFE591-0632-2C54-8C2C-91161A121293}"/>
              </a:ext>
            </a:extLst>
          </p:cNvPr>
          <p:cNvSpPr>
            <a:spLocks noGrp="1" noChangeArrowheads="1"/>
          </p:cNvSpPr>
          <p:nvPr>
            <p:ph type="title"/>
          </p:nvPr>
        </p:nvSpPr>
        <p:spPr/>
        <p:txBody>
          <a:bodyPr/>
          <a:lstStyle/>
          <a:p>
            <a:r>
              <a:rPr lang="en-US" altLang="en-US"/>
              <a:t>Jacobian – Duality </a:t>
            </a:r>
          </a:p>
        </p:txBody>
      </p:sp>
      <p:sp>
        <p:nvSpPr>
          <p:cNvPr id="344067" name="Rectangle 3">
            <a:extLst>
              <a:ext uri="{FF2B5EF4-FFF2-40B4-BE49-F238E27FC236}">
                <a16:creationId xmlns:a16="http://schemas.microsoft.com/office/drawing/2014/main" id="{42936F64-E0F0-B943-1ECD-3F5C3B5501C7}"/>
              </a:ext>
            </a:extLst>
          </p:cNvPr>
          <p:cNvSpPr>
            <a:spLocks noGrp="1" noChangeArrowheads="1"/>
          </p:cNvSpPr>
          <p:nvPr>
            <p:ph type="body" idx="1"/>
          </p:nvPr>
        </p:nvSpPr>
        <p:spPr/>
        <p:txBody>
          <a:bodyPr/>
          <a:lstStyle/>
          <a:p>
            <a:endParaRPr lang="en-US" altLang="en-US"/>
          </a:p>
        </p:txBody>
      </p:sp>
      <p:sp>
        <p:nvSpPr>
          <p:cNvPr id="344068" name="Oval 1">
            <a:extLst>
              <a:ext uri="{FF2B5EF4-FFF2-40B4-BE49-F238E27FC236}">
                <a16:creationId xmlns:a16="http://schemas.microsoft.com/office/drawing/2014/main" id="{E9B992A9-B341-67D6-4D79-5A957EBF8919}"/>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4069" name="Oval 11">
            <a:extLst>
              <a:ext uri="{FF2B5EF4-FFF2-40B4-BE49-F238E27FC236}">
                <a16:creationId xmlns:a16="http://schemas.microsoft.com/office/drawing/2014/main" id="{AEBC4601-E241-6258-C2AB-675353F45609}"/>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4070" name="Oval 1">
            <a:extLst>
              <a:ext uri="{FF2B5EF4-FFF2-40B4-BE49-F238E27FC236}">
                <a16:creationId xmlns:a16="http://schemas.microsoft.com/office/drawing/2014/main" id="{06965448-C462-0225-E8C4-5D95A512A584}"/>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4071" name="Oval 11">
            <a:extLst>
              <a:ext uri="{FF2B5EF4-FFF2-40B4-BE49-F238E27FC236}">
                <a16:creationId xmlns:a16="http://schemas.microsoft.com/office/drawing/2014/main" id="{7ED09265-6607-0C4E-B5D5-1A555E3A268D}"/>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633C6C44-30FD-6267-4EBB-62BA38A3B922}"/>
              </a:ext>
            </a:extLst>
          </p:cNvPr>
          <p:cNvSpPr txBox="1"/>
          <p:nvPr/>
        </p:nvSpPr>
        <p:spPr>
          <a:xfrm>
            <a:off x="2432050" y="5010150"/>
            <a:ext cx="7485063" cy="954088"/>
          </a:xfrm>
          <a:prstGeom prst="rect">
            <a:avLst/>
          </a:prstGeom>
          <a:noFill/>
        </p:spPr>
        <p:txBody>
          <a:bodyPr>
            <a:spAutoFit/>
          </a:bodyPr>
          <a:lstStyle/>
          <a:p>
            <a:pPr>
              <a:defRPr/>
            </a:pPr>
            <a:r>
              <a:rPr lang="en-US" sz="1400" dirty="0">
                <a:latin typeface="+mj-lt"/>
              </a:rPr>
              <a:t>When the Jacobian matrix degenerates (i.e. not full rank e.g. due to singularity) the dimension of the range space                  decreases at the same time as the dimension of the </a:t>
            </a:r>
          </a:p>
          <a:p>
            <a:pPr>
              <a:defRPr/>
            </a:pPr>
            <a:r>
              <a:rPr lang="en-US" sz="1400" dirty="0">
                <a:latin typeface="+mj-lt"/>
              </a:rPr>
              <a:t>null space increases                     by the same amount. The sum of the two is always equal to n </a:t>
            </a:r>
            <a:endParaRPr lang="en-US" sz="1600" dirty="0">
              <a:latin typeface="+mn-lt"/>
            </a:endParaRPr>
          </a:p>
        </p:txBody>
      </p:sp>
      <p:sp>
        <p:nvSpPr>
          <p:cNvPr id="3" name="TextBox 2">
            <a:extLst>
              <a:ext uri="{FF2B5EF4-FFF2-40B4-BE49-F238E27FC236}">
                <a16:creationId xmlns:a16="http://schemas.microsoft.com/office/drawing/2014/main" id="{B6D27EEF-7980-2ECE-C7D5-6C7DDC4872CA}"/>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2B94AA08-6E4F-4926-B3A7-B565C0FBECB2}"/>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44075" name="Oval 2">
            <a:extLst>
              <a:ext uri="{FF2B5EF4-FFF2-40B4-BE49-F238E27FC236}">
                <a16:creationId xmlns:a16="http://schemas.microsoft.com/office/drawing/2014/main" id="{E46BD6AB-D64A-99D1-E33D-E55207A61649}"/>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4076" name="Object 4">
                <a:extLst>
                  <a:ext uri="{FF2B5EF4-FFF2-40B4-BE49-F238E27FC236}">
                    <a16:creationId xmlns:a16="http://schemas.microsoft.com/office/drawing/2014/main" id="{5B52003A-4CDF-794E-B167-0DBB690CE994}"/>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4076" name="Object 4">
                <a:extLst>
                  <a:ext uri="{FF2B5EF4-FFF2-40B4-BE49-F238E27FC236}">
                    <a16:creationId xmlns:a16="http://schemas.microsoft.com/office/drawing/2014/main" id="{5B52003A-4CDF-794E-B167-0DBB690CE994}"/>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4077" name="Object 4">
                <a:extLst>
                  <a:ext uri="{FF2B5EF4-FFF2-40B4-BE49-F238E27FC236}">
                    <a16:creationId xmlns:a16="http://schemas.microsoft.com/office/drawing/2014/main" id="{CEC0198D-1E82-BA50-6A38-7C6DD630507E}"/>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4077" name="Object 4">
                <a:extLst>
                  <a:ext uri="{FF2B5EF4-FFF2-40B4-BE49-F238E27FC236}">
                    <a16:creationId xmlns:a16="http://schemas.microsoft.com/office/drawing/2014/main" id="{CEC0198D-1E82-BA50-6A38-7C6DD630507E}"/>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4078" name="Object 4">
                <a:extLst>
                  <a:ext uri="{FF2B5EF4-FFF2-40B4-BE49-F238E27FC236}">
                    <a16:creationId xmlns:a16="http://schemas.microsoft.com/office/drawing/2014/main" id="{0716E191-336A-FB89-C33D-68552D20C025}"/>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44078" name="Object 4">
                <a:extLst>
                  <a:ext uri="{FF2B5EF4-FFF2-40B4-BE49-F238E27FC236}">
                    <a16:creationId xmlns:a16="http://schemas.microsoft.com/office/drawing/2014/main" id="{0716E191-336A-FB89-C33D-68552D20C025}"/>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44079" name="Straight Connector 4">
            <a:extLst>
              <a:ext uri="{FF2B5EF4-FFF2-40B4-BE49-F238E27FC236}">
                <a16:creationId xmlns:a16="http://schemas.microsoft.com/office/drawing/2014/main" id="{1E3A2362-79B9-4419-D506-76E0C7E32646}"/>
              </a:ext>
            </a:extLst>
          </p:cNvPr>
          <p:cNvCxnSpPr>
            <a:cxnSpLocks noChangeShapeType="1"/>
            <a:stCxn id="344069" idx="0"/>
            <a:endCxn id="344075"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4080" name="Straight Connector 40">
            <a:extLst>
              <a:ext uri="{FF2B5EF4-FFF2-40B4-BE49-F238E27FC236}">
                <a16:creationId xmlns:a16="http://schemas.microsoft.com/office/drawing/2014/main" id="{F687978F-72E5-704B-2A48-CACD7386CA05}"/>
              </a:ext>
            </a:extLst>
          </p:cNvPr>
          <p:cNvCxnSpPr>
            <a:cxnSpLocks noChangeShapeType="1"/>
            <a:stCxn id="344068" idx="0"/>
            <a:endCxn id="344071"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4081" name="Straight Connector 42">
            <a:extLst>
              <a:ext uri="{FF2B5EF4-FFF2-40B4-BE49-F238E27FC236}">
                <a16:creationId xmlns:a16="http://schemas.microsoft.com/office/drawing/2014/main" id="{D3496ACD-8A97-0655-F376-853304C69332}"/>
              </a:ext>
            </a:extLst>
          </p:cNvPr>
          <p:cNvCxnSpPr>
            <a:cxnSpLocks noChangeShapeType="1"/>
            <a:stCxn id="344068" idx="4"/>
            <a:endCxn id="344071"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4082" name="Object 4">
                <a:extLst>
                  <a:ext uri="{FF2B5EF4-FFF2-40B4-BE49-F238E27FC236}">
                    <a16:creationId xmlns:a16="http://schemas.microsoft.com/office/drawing/2014/main" id="{87A7F521-3558-7F39-8D9F-C4FAE416A87A}"/>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44082" name="Object 4">
                <a:extLst>
                  <a:ext uri="{FF2B5EF4-FFF2-40B4-BE49-F238E27FC236}">
                    <a16:creationId xmlns:a16="http://schemas.microsoft.com/office/drawing/2014/main" id="{87A7F521-3558-7F39-8D9F-C4FAE416A87A}"/>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4083" name="Object 4">
                <a:extLst>
                  <a:ext uri="{FF2B5EF4-FFF2-40B4-BE49-F238E27FC236}">
                    <a16:creationId xmlns:a16="http://schemas.microsoft.com/office/drawing/2014/main" id="{BCB81C00-E857-AA21-F260-FBB85152091E}"/>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44083" name="Object 4">
                <a:extLst>
                  <a:ext uri="{FF2B5EF4-FFF2-40B4-BE49-F238E27FC236}">
                    <a16:creationId xmlns:a16="http://schemas.microsoft.com/office/drawing/2014/main" id="{BCB81C00-E857-AA21-F260-FBB85152091E}"/>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4084" name="Object 4">
                <a:extLst>
                  <a:ext uri="{FF2B5EF4-FFF2-40B4-BE49-F238E27FC236}">
                    <a16:creationId xmlns:a16="http://schemas.microsoft.com/office/drawing/2014/main" id="{44B2D3D9-8DE2-C7C7-7FF8-0B9FB103E754}"/>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44084" name="Object 4">
                <a:extLst>
                  <a:ext uri="{FF2B5EF4-FFF2-40B4-BE49-F238E27FC236}">
                    <a16:creationId xmlns:a16="http://schemas.microsoft.com/office/drawing/2014/main" id="{44B2D3D9-8DE2-C7C7-7FF8-0B9FB103E754}"/>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4085" name="Object 4">
                <a:extLst>
                  <a:ext uri="{FF2B5EF4-FFF2-40B4-BE49-F238E27FC236}">
                    <a16:creationId xmlns:a16="http://schemas.microsoft.com/office/drawing/2014/main" id="{32855487-8A05-26F7-BCB3-CE6EDC5F7EEA}"/>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44085" name="Object 4">
                <a:extLst>
                  <a:ext uri="{FF2B5EF4-FFF2-40B4-BE49-F238E27FC236}">
                    <a16:creationId xmlns:a16="http://schemas.microsoft.com/office/drawing/2014/main" id="{32855487-8A05-26F7-BCB3-CE6EDC5F7EEA}"/>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4086" name="Object 4">
                <a:extLst>
                  <a:ext uri="{FF2B5EF4-FFF2-40B4-BE49-F238E27FC236}">
                    <a16:creationId xmlns:a16="http://schemas.microsoft.com/office/drawing/2014/main" id="{47446DF2-BFAF-2609-27B5-4F89BBBB319C}"/>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4086" name="Object 4">
                <a:extLst>
                  <a:ext uri="{FF2B5EF4-FFF2-40B4-BE49-F238E27FC236}">
                    <a16:creationId xmlns:a16="http://schemas.microsoft.com/office/drawing/2014/main" id="{47446DF2-BFAF-2609-27B5-4F89BBBB319C}"/>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4087" name="Object 4">
                <a:extLst>
                  <a:ext uri="{FF2B5EF4-FFF2-40B4-BE49-F238E27FC236}">
                    <a16:creationId xmlns:a16="http://schemas.microsoft.com/office/drawing/2014/main" id="{44064F47-1F99-3930-5363-14CA5A35203C}"/>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4087" name="Object 4">
                <a:extLst>
                  <a:ext uri="{FF2B5EF4-FFF2-40B4-BE49-F238E27FC236}">
                    <a16:creationId xmlns:a16="http://schemas.microsoft.com/office/drawing/2014/main" id="{44064F47-1F99-3930-5363-14CA5A35203C}"/>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1"/>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7E069B85-268B-236A-6CAF-D595AB6C83B6}"/>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44089" name="Object 4">
                <a:extLst>
                  <a:ext uri="{FF2B5EF4-FFF2-40B4-BE49-F238E27FC236}">
                    <a16:creationId xmlns:a16="http://schemas.microsoft.com/office/drawing/2014/main" id="{C06A3570-F04D-D787-CC03-9DB08825F5EA}"/>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44089" name="Object 4">
                <a:extLst>
                  <a:ext uri="{FF2B5EF4-FFF2-40B4-BE49-F238E27FC236}">
                    <a16:creationId xmlns:a16="http://schemas.microsoft.com/office/drawing/2014/main" id="{C06A3570-F04D-D787-CC03-9DB08825F5EA}"/>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12"/>
                <a:stretch>
                  <a:fillRect/>
                </a:stretch>
              </a:blipFill>
              <a:ln>
                <a:noFill/>
              </a:ln>
            </p:spPr>
            <p:txBody>
              <a:bodyPr/>
              <a:lstStyle/>
              <a:p>
                <a:r>
                  <a:rPr lang="en-US">
                    <a:noFill/>
                  </a:rPr>
                  <a:t> </a:t>
                </a:r>
              </a:p>
            </p:txBody>
          </p:sp>
        </mc:Fallback>
      </mc:AlternateContent>
      <p:cxnSp>
        <p:nvCxnSpPr>
          <p:cNvPr id="344090" name="Straight Connector 6">
            <a:extLst>
              <a:ext uri="{FF2B5EF4-FFF2-40B4-BE49-F238E27FC236}">
                <a16:creationId xmlns:a16="http://schemas.microsoft.com/office/drawing/2014/main" id="{26A47763-6F91-BE63-C1FF-09424D5F0A9B}"/>
              </a:ext>
            </a:extLst>
          </p:cNvPr>
          <p:cNvCxnSpPr>
            <a:cxnSpLocks noChangeShapeType="1"/>
            <a:stCxn id="344069" idx="4"/>
            <a:endCxn id="344075"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Line Callout 1 (Accent Bar) 52">
            <a:extLst>
              <a:ext uri="{FF2B5EF4-FFF2-40B4-BE49-F238E27FC236}">
                <a16:creationId xmlns:a16="http://schemas.microsoft.com/office/drawing/2014/main" id="{62E8EDC3-38B5-9883-FC39-D3BE834F4139}"/>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F5D9AEF8-6DAC-05AD-E700-7797115799AB}"/>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344093" name="Rectangle 58">
            <a:extLst>
              <a:ext uri="{FF2B5EF4-FFF2-40B4-BE49-F238E27FC236}">
                <a16:creationId xmlns:a16="http://schemas.microsoft.com/office/drawing/2014/main" id="{6804F6BD-710C-D61D-3ADD-B3D2402DA4C0}"/>
              </a:ext>
            </a:extLst>
          </p:cNvPr>
          <p:cNvSpPr>
            <a:spLocks noChangeArrowheads="1"/>
          </p:cNvSpPr>
          <p:nvPr/>
        </p:nvSpPr>
        <p:spPr bwMode="auto">
          <a:xfrm>
            <a:off x="4902200" y="5260975"/>
            <a:ext cx="763588" cy="238125"/>
          </a:xfrm>
          <a:prstGeom prst="rect">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4094" name="Object 4">
                <a:extLst>
                  <a:ext uri="{FF2B5EF4-FFF2-40B4-BE49-F238E27FC236}">
                    <a16:creationId xmlns:a16="http://schemas.microsoft.com/office/drawing/2014/main" id="{80C9CBE1-B10E-396F-4294-0F9F2F2FCF1A}"/>
                  </a:ext>
                </a:extLst>
              </p:cNvPr>
              <p:cNvSpPr txBox="1"/>
              <p:nvPr/>
            </p:nvSpPr>
            <p:spPr bwMode="auto">
              <a:xfrm>
                <a:off x="4948238" y="5283200"/>
                <a:ext cx="682625"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dim</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4094" name="Object 4">
                <a:extLst>
                  <a:ext uri="{FF2B5EF4-FFF2-40B4-BE49-F238E27FC236}">
                    <a16:creationId xmlns:a16="http://schemas.microsoft.com/office/drawing/2014/main" id="{80C9CBE1-B10E-396F-4294-0F9F2F2FCF1A}"/>
                  </a:ext>
                </a:extLst>
              </p:cNvPr>
              <p:cNvSpPr txBox="1">
                <a:spLocks noRot="1" noChangeAspect="1" noMove="1" noResize="1" noEditPoints="1" noAdjustHandles="1" noChangeArrowheads="1" noChangeShapeType="1" noTextEdit="1"/>
              </p:cNvSpPr>
              <p:nvPr/>
            </p:nvSpPr>
            <p:spPr bwMode="auto">
              <a:xfrm>
                <a:off x="4948238" y="5283200"/>
                <a:ext cx="682625" cy="200025"/>
              </a:xfrm>
              <a:prstGeom prst="rect">
                <a:avLst/>
              </a:prstGeom>
              <a:blipFill>
                <a:blip r:embed="rId13"/>
                <a:stretch>
                  <a:fillRect/>
                </a:stretch>
              </a:blipFill>
              <a:ln>
                <a:noFill/>
              </a:ln>
            </p:spPr>
            <p:txBody>
              <a:bodyPr/>
              <a:lstStyle/>
              <a:p>
                <a:r>
                  <a:rPr lang="en-US">
                    <a:noFill/>
                  </a:rPr>
                  <a:t> </a:t>
                </a:r>
              </a:p>
            </p:txBody>
          </p:sp>
        </mc:Fallback>
      </mc:AlternateContent>
      <p:sp>
        <p:nvSpPr>
          <p:cNvPr id="344095" name="Rectangle 33">
            <a:extLst>
              <a:ext uri="{FF2B5EF4-FFF2-40B4-BE49-F238E27FC236}">
                <a16:creationId xmlns:a16="http://schemas.microsoft.com/office/drawing/2014/main" id="{281498CF-D100-3425-E300-AD348478BBBB}"/>
              </a:ext>
            </a:extLst>
          </p:cNvPr>
          <p:cNvSpPr>
            <a:spLocks noChangeArrowheads="1"/>
          </p:cNvSpPr>
          <p:nvPr/>
        </p:nvSpPr>
        <p:spPr bwMode="auto">
          <a:xfrm>
            <a:off x="4281488" y="5486400"/>
            <a:ext cx="763587" cy="238125"/>
          </a:xfrm>
          <a:prstGeom prst="rect">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4096" name="Object 4">
                <a:extLst>
                  <a:ext uri="{FF2B5EF4-FFF2-40B4-BE49-F238E27FC236}">
                    <a16:creationId xmlns:a16="http://schemas.microsoft.com/office/drawing/2014/main" id="{3FEFF9A0-764A-6C1E-5EC1-2769FFB923B4}"/>
                  </a:ext>
                </a:extLst>
              </p:cNvPr>
              <p:cNvSpPr txBox="1"/>
              <p:nvPr/>
            </p:nvSpPr>
            <p:spPr bwMode="auto">
              <a:xfrm>
                <a:off x="4314825" y="5508625"/>
                <a:ext cx="708025"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dim</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4096" name="Object 4">
                <a:extLst>
                  <a:ext uri="{FF2B5EF4-FFF2-40B4-BE49-F238E27FC236}">
                    <a16:creationId xmlns:a16="http://schemas.microsoft.com/office/drawing/2014/main" id="{3FEFF9A0-764A-6C1E-5EC1-2769FFB923B4}"/>
                  </a:ext>
                </a:extLst>
              </p:cNvPr>
              <p:cNvSpPr txBox="1">
                <a:spLocks noRot="1" noChangeAspect="1" noMove="1" noResize="1" noEditPoints="1" noAdjustHandles="1" noChangeArrowheads="1" noChangeShapeType="1" noTextEdit="1"/>
              </p:cNvSpPr>
              <p:nvPr/>
            </p:nvSpPr>
            <p:spPr bwMode="auto">
              <a:xfrm>
                <a:off x="4314825" y="5508625"/>
                <a:ext cx="708025" cy="200025"/>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4097" name="Object 4">
                <a:extLst>
                  <a:ext uri="{FF2B5EF4-FFF2-40B4-BE49-F238E27FC236}">
                    <a16:creationId xmlns:a16="http://schemas.microsoft.com/office/drawing/2014/main" id="{3C673878-A243-A54D-9720-B332640D26F8}"/>
                  </a:ext>
                </a:extLst>
              </p:cNvPr>
              <p:cNvSpPr txBox="1"/>
              <p:nvPr/>
            </p:nvSpPr>
            <p:spPr bwMode="auto">
              <a:xfrm>
                <a:off x="2736851" y="5744369"/>
                <a:ext cx="171926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dim</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dim</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oMath>
                  </m:oMathPara>
                </a14:m>
                <a:endParaRPr lang="en-US" dirty="0"/>
              </a:p>
            </p:txBody>
          </p:sp>
        </mc:Choice>
        <mc:Fallback>
          <p:sp>
            <p:nvSpPr>
              <p:cNvPr id="344097" name="Object 4">
                <a:extLst>
                  <a:ext uri="{FF2B5EF4-FFF2-40B4-BE49-F238E27FC236}">
                    <a16:creationId xmlns:a16="http://schemas.microsoft.com/office/drawing/2014/main" id="{3C673878-A243-A54D-9720-B332640D26F8}"/>
                  </a:ext>
                </a:extLst>
              </p:cNvPr>
              <p:cNvSpPr txBox="1">
                <a:spLocks noRot="1" noChangeAspect="1" noMove="1" noResize="1" noEditPoints="1" noAdjustHandles="1" noChangeArrowheads="1" noChangeShapeType="1" noTextEdit="1"/>
              </p:cNvSpPr>
              <p:nvPr/>
            </p:nvSpPr>
            <p:spPr bwMode="auto">
              <a:xfrm>
                <a:off x="2736851" y="5744369"/>
                <a:ext cx="1719262" cy="200025"/>
              </a:xfrm>
              <a:prstGeom prst="rect">
                <a:avLst/>
              </a:prstGeom>
              <a:blipFill>
                <a:blip r:embed="rId15"/>
                <a:stretch>
                  <a:fillRect/>
                </a:stretch>
              </a:blipFill>
              <a:ln>
                <a:noFill/>
              </a:ln>
            </p:spPr>
            <p:txBody>
              <a:bodyPr/>
              <a:lstStyle/>
              <a:p>
                <a:r>
                  <a:rPr lang="en-US">
                    <a:noFill/>
                  </a:rPr>
                  <a:t> </a:t>
                </a:r>
              </a:p>
            </p:txBody>
          </p:sp>
        </mc:Fallback>
      </mc:AlternateContent>
      <p:sp>
        <p:nvSpPr>
          <p:cNvPr id="36" name="Footer Placeholder 2">
            <a:extLst>
              <a:ext uri="{FF2B5EF4-FFF2-40B4-BE49-F238E27FC236}">
                <a16:creationId xmlns:a16="http://schemas.microsoft.com/office/drawing/2014/main" id="{473D78A3-09DE-12F0-1BC9-6C9F82E531D5}"/>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4099" name="Picture 2" descr="http://brand.ucla.edu/wp-content/uploads/2013/08/ucla-logotype-main-11.jpg">
            <a:extLst>
              <a:ext uri="{FF2B5EF4-FFF2-40B4-BE49-F238E27FC236}">
                <a16:creationId xmlns:a16="http://schemas.microsoft.com/office/drawing/2014/main" id="{3F4A45BA-C432-E708-24C0-39FFF3D54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A9E86C78-D461-1BB4-00C4-88A0F261F126}"/>
              </a:ext>
            </a:extLst>
          </p:cNvPr>
          <p:cNvSpPr>
            <a:spLocks noGrp="1" noChangeArrowheads="1"/>
          </p:cNvSpPr>
          <p:nvPr>
            <p:ph type="title"/>
          </p:nvPr>
        </p:nvSpPr>
        <p:spPr/>
        <p:txBody>
          <a:bodyPr/>
          <a:lstStyle/>
          <a:p>
            <a:r>
              <a:rPr lang="en-US" altLang="en-US"/>
              <a:t>Jacobian – Duality </a:t>
            </a:r>
          </a:p>
        </p:txBody>
      </p:sp>
      <p:sp>
        <p:nvSpPr>
          <p:cNvPr id="346115" name="Rectangle 3">
            <a:extLst>
              <a:ext uri="{FF2B5EF4-FFF2-40B4-BE49-F238E27FC236}">
                <a16:creationId xmlns:a16="http://schemas.microsoft.com/office/drawing/2014/main" id="{1D8C81EB-20B3-592F-70D1-78D8959646F7}"/>
              </a:ext>
            </a:extLst>
          </p:cNvPr>
          <p:cNvSpPr>
            <a:spLocks noGrp="1" noChangeArrowheads="1"/>
          </p:cNvSpPr>
          <p:nvPr>
            <p:ph type="body" idx="1"/>
          </p:nvPr>
        </p:nvSpPr>
        <p:spPr/>
        <p:txBody>
          <a:bodyPr/>
          <a:lstStyle/>
          <a:p>
            <a:endParaRPr lang="en-US" altLang="en-US"/>
          </a:p>
        </p:txBody>
      </p:sp>
      <p:sp>
        <p:nvSpPr>
          <p:cNvPr id="346116" name="Oval 1">
            <a:extLst>
              <a:ext uri="{FF2B5EF4-FFF2-40B4-BE49-F238E27FC236}">
                <a16:creationId xmlns:a16="http://schemas.microsoft.com/office/drawing/2014/main" id="{A31CCE3B-655C-4C68-24B6-D84DDD811EDA}"/>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6117" name="Oval 11">
            <a:extLst>
              <a:ext uri="{FF2B5EF4-FFF2-40B4-BE49-F238E27FC236}">
                <a16:creationId xmlns:a16="http://schemas.microsoft.com/office/drawing/2014/main" id="{6B9006C6-7484-9197-1219-7E1B82ABFF36}"/>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6118" name="Oval 1">
            <a:extLst>
              <a:ext uri="{FF2B5EF4-FFF2-40B4-BE49-F238E27FC236}">
                <a16:creationId xmlns:a16="http://schemas.microsoft.com/office/drawing/2014/main" id="{D54B2653-872F-694D-4F75-299803A3C3BB}"/>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6119" name="Oval 11">
            <a:extLst>
              <a:ext uri="{FF2B5EF4-FFF2-40B4-BE49-F238E27FC236}">
                <a16:creationId xmlns:a16="http://schemas.microsoft.com/office/drawing/2014/main" id="{B8A8353A-068D-0FDE-FA24-9C037D2F18E7}"/>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 name="TextBox 1">
            <a:extLst>
              <a:ext uri="{FF2B5EF4-FFF2-40B4-BE49-F238E27FC236}">
                <a16:creationId xmlns:a16="http://schemas.microsoft.com/office/drawing/2014/main" id="{FD9A7B63-0989-26C0-4D71-73307E08D7DE}"/>
              </a:ext>
            </a:extLst>
          </p:cNvPr>
          <p:cNvSpPr txBox="1"/>
          <p:nvPr/>
        </p:nvSpPr>
        <p:spPr>
          <a:xfrm>
            <a:off x="2432050" y="5289550"/>
            <a:ext cx="7550150" cy="523875"/>
          </a:xfrm>
          <a:prstGeom prst="rect">
            <a:avLst/>
          </a:prstGeom>
          <a:noFill/>
        </p:spPr>
        <p:txBody>
          <a:bodyPr>
            <a:spAutoFit/>
          </a:bodyPr>
          <a:lstStyle/>
          <a:p>
            <a:pPr>
              <a:defRPr/>
            </a:pPr>
            <a:r>
              <a:rPr lang="en-US" sz="1400" dirty="0">
                <a:latin typeface="+mj-lt"/>
              </a:rPr>
              <a:t>If the null space is not empty set, the instantaneous kinematic equation has an infinite number of solutions that cause the same end effector velocities (recall the 3 axis end effector) </a:t>
            </a:r>
            <a:endParaRPr lang="en-US" sz="1600" dirty="0">
              <a:latin typeface="+mn-lt"/>
            </a:endParaRPr>
          </a:p>
        </p:txBody>
      </p:sp>
      <p:sp>
        <p:nvSpPr>
          <p:cNvPr id="3" name="TextBox 2">
            <a:extLst>
              <a:ext uri="{FF2B5EF4-FFF2-40B4-BE49-F238E27FC236}">
                <a16:creationId xmlns:a16="http://schemas.microsoft.com/office/drawing/2014/main" id="{7C831868-9A2B-EE45-0744-7C2A2AADF3EA}"/>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43B32FB2-1109-93BA-74A3-4481385F647A}"/>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46123" name="Oval 2">
            <a:extLst>
              <a:ext uri="{FF2B5EF4-FFF2-40B4-BE49-F238E27FC236}">
                <a16:creationId xmlns:a16="http://schemas.microsoft.com/office/drawing/2014/main" id="{28AB75C0-C192-16B6-546B-803A31870EFB}"/>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6124" name="Object 4">
                <a:extLst>
                  <a:ext uri="{FF2B5EF4-FFF2-40B4-BE49-F238E27FC236}">
                    <a16:creationId xmlns:a16="http://schemas.microsoft.com/office/drawing/2014/main" id="{C26F15DF-1A6D-438C-556E-04CB8EA6825B}"/>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6124" name="Object 4">
                <a:extLst>
                  <a:ext uri="{FF2B5EF4-FFF2-40B4-BE49-F238E27FC236}">
                    <a16:creationId xmlns:a16="http://schemas.microsoft.com/office/drawing/2014/main" id="{C26F15DF-1A6D-438C-556E-04CB8EA6825B}"/>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125" name="Object 4">
                <a:extLst>
                  <a:ext uri="{FF2B5EF4-FFF2-40B4-BE49-F238E27FC236}">
                    <a16:creationId xmlns:a16="http://schemas.microsoft.com/office/drawing/2014/main" id="{B3F346B7-F196-63C1-FD2D-862A3E82D2B1}"/>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6125" name="Object 4">
                <a:extLst>
                  <a:ext uri="{FF2B5EF4-FFF2-40B4-BE49-F238E27FC236}">
                    <a16:creationId xmlns:a16="http://schemas.microsoft.com/office/drawing/2014/main" id="{B3F346B7-F196-63C1-FD2D-862A3E82D2B1}"/>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126" name="Object 4">
                <a:extLst>
                  <a:ext uri="{FF2B5EF4-FFF2-40B4-BE49-F238E27FC236}">
                    <a16:creationId xmlns:a16="http://schemas.microsoft.com/office/drawing/2014/main" id="{F7B89C96-4357-E62B-8416-40BB45C299DC}"/>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46126" name="Object 4">
                <a:extLst>
                  <a:ext uri="{FF2B5EF4-FFF2-40B4-BE49-F238E27FC236}">
                    <a16:creationId xmlns:a16="http://schemas.microsoft.com/office/drawing/2014/main" id="{F7B89C96-4357-E62B-8416-40BB45C299DC}"/>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46127" name="Straight Connector 4">
            <a:extLst>
              <a:ext uri="{FF2B5EF4-FFF2-40B4-BE49-F238E27FC236}">
                <a16:creationId xmlns:a16="http://schemas.microsoft.com/office/drawing/2014/main" id="{BB43CFE0-9A37-6A76-993E-6276CAEE762E}"/>
              </a:ext>
            </a:extLst>
          </p:cNvPr>
          <p:cNvCxnSpPr>
            <a:cxnSpLocks noChangeShapeType="1"/>
            <a:stCxn id="346117" idx="0"/>
            <a:endCxn id="346123"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6128" name="Straight Connector 40">
            <a:extLst>
              <a:ext uri="{FF2B5EF4-FFF2-40B4-BE49-F238E27FC236}">
                <a16:creationId xmlns:a16="http://schemas.microsoft.com/office/drawing/2014/main" id="{4CAB840E-767A-E0B5-5EF3-4D0361C63292}"/>
              </a:ext>
            </a:extLst>
          </p:cNvPr>
          <p:cNvCxnSpPr>
            <a:cxnSpLocks noChangeShapeType="1"/>
            <a:stCxn id="346116" idx="0"/>
            <a:endCxn id="346119"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6129" name="Straight Connector 42">
            <a:extLst>
              <a:ext uri="{FF2B5EF4-FFF2-40B4-BE49-F238E27FC236}">
                <a16:creationId xmlns:a16="http://schemas.microsoft.com/office/drawing/2014/main" id="{19972EA3-540C-D4EE-9769-0211B027E080}"/>
              </a:ext>
            </a:extLst>
          </p:cNvPr>
          <p:cNvCxnSpPr>
            <a:cxnSpLocks noChangeShapeType="1"/>
            <a:stCxn id="346116" idx="4"/>
            <a:endCxn id="346119"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6130" name="Object 4">
                <a:extLst>
                  <a:ext uri="{FF2B5EF4-FFF2-40B4-BE49-F238E27FC236}">
                    <a16:creationId xmlns:a16="http://schemas.microsoft.com/office/drawing/2014/main" id="{EC0BFCA9-77C6-2F81-FBC5-6CE8C6A6C547}"/>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46130" name="Object 4">
                <a:extLst>
                  <a:ext uri="{FF2B5EF4-FFF2-40B4-BE49-F238E27FC236}">
                    <a16:creationId xmlns:a16="http://schemas.microsoft.com/office/drawing/2014/main" id="{EC0BFCA9-77C6-2F81-FBC5-6CE8C6A6C547}"/>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6"/>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131" name="Object 4">
                <a:extLst>
                  <a:ext uri="{FF2B5EF4-FFF2-40B4-BE49-F238E27FC236}">
                    <a16:creationId xmlns:a16="http://schemas.microsoft.com/office/drawing/2014/main" id="{81D4FE15-4CE5-52DB-A93C-77B236BA373D}"/>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46131" name="Object 4">
                <a:extLst>
                  <a:ext uri="{FF2B5EF4-FFF2-40B4-BE49-F238E27FC236}">
                    <a16:creationId xmlns:a16="http://schemas.microsoft.com/office/drawing/2014/main" id="{81D4FE15-4CE5-52DB-A93C-77B236BA373D}"/>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7"/>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132" name="Object 4">
                <a:extLst>
                  <a:ext uri="{FF2B5EF4-FFF2-40B4-BE49-F238E27FC236}">
                    <a16:creationId xmlns:a16="http://schemas.microsoft.com/office/drawing/2014/main" id="{5C8FBFA1-B210-F54E-B240-82B6A5961634}"/>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46132" name="Object 4">
                <a:extLst>
                  <a:ext uri="{FF2B5EF4-FFF2-40B4-BE49-F238E27FC236}">
                    <a16:creationId xmlns:a16="http://schemas.microsoft.com/office/drawing/2014/main" id="{5C8FBFA1-B210-F54E-B240-82B6A5961634}"/>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133" name="Object 4">
                <a:extLst>
                  <a:ext uri="{FF2B5EF4-FFF2-40B4-BE49-F238E27FC236}">
                    <a16:creationId xmlns:a16="http://schemas.microsoft.com/office/drawing/2014/main" id="{E1A667A6-AAAB-0F83-0C63-E270C6C82974}"/>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46133" name="Object 4">
                <a:extLst>
                  <a:ext uri="{FF2B5EF4-FFF2-40B4-BE49-F238E27FC236}">
                    <a16:creationId xmlns:a16="http://schemas.microsoft.com/office/drawing/2014/main" id="{E1A667A6-AAAB-0F83-0C63-E270C6C82974}"/>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134" name="Object 4">
                <a:extLst>
                  <a:ext uri="{FF2B5EF4-FFF2-40B4-BE49-F238E27FC236}">
                    <a16:creationId xmlns:a16="http://schemas.microsoft.com/office/drawing/2014/main" id="{C743BCA6-7CE7-B775-0106-9FA6880CD375}"/>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6134" name="Object 4">
                <a:extLst>
                  <a:ext uri="{FF2B5EF4-FFF2-40B4-BE49-F238E27FC236}">
                    <a16:creationId xmlns:a16="http://schemas.microsoft.com/office/drawing/2014/main" id="{C743BCA6-7CE7-B775-0106-9FA6880CD375}"/>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6135" name="Object 4">
                <a:extLst>
                  <a:ext uri="{FF2B5EF4-FFF2-40B4-BE49-F238E27FC236}">
                    <a16:creationId xmlns:a16="http://schemas.microsoft.com/office/drawing/2014/main" id="{6923366F-33B6-9DF8-0766-C8E38A9712FE}"/>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6135" name="Object 4">
                <a:extLst>
                  <a:ext uri="{FF2B5EF4-FFF2-40B4-BE49-F238E27FC236}">
                    <a16:creationId xmlns:a16="http://schemas.microsoft.com/office/drawing/2014/main" id="{6923366F-33B6-9DF8-0766-C8E38A9712FE}"/>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1"/>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FB0F158A-5E29-CD98-801A-5DAF8EF14EDA}"/>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46137" name="Object 4">
                <a:extLst>
                  <a:ext uri="{FF2B5EF4-FFF2-40B4-BE49-F238E27FC236}">
                    <a16:creationId xmlns:a16="http://schemas.microsoft.com/office/drawing/2014/main" id="{4A41A087-3680-2043-E568-FBA78C685FA9}"/>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46137" name="Object 4">
                <a:extLst>
                  <a:ext uri="{FF2B5EF4-FFF2-40B4-BE49-F238E27FC236}">
                    <a16:creationId xmlns:a16="http://schemas.microsoft.com/office/drawing/2014/main" id="{4A41A087-3680-2043-E568-FBA78C685FA9}"/>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12"/>
                <a:stretch>
                  <a:fillRect/>
                </a:stretch>
              </a:blipFill>
              <a:ln>
                <a:noFill/>
              </a:ln>
            </p:spPr>
            <p:txBody>
              <a:bodyPr/>
              <a:lstStyle/>
              <a:p>
                <a:r>
                  <a:rPr lang="en-US">
                    <a:noFill/>
                  </a:rPr>
                  <a:t> </a:t>
                </a:r>
              </a:p>
            </p:txBody>
          </p:sp>
        </mc:Fallback>
      </mc:AlternateContent>
      <p:cxnSp>
        <p:nvCxnSpPr>
          <p:cNvPr id="346138" name="Straight Connector 6">
            <a:extLst>
              <a:ext uri="{FF2B5EF4-FFF2-40B4-BE49-F238E27FC236}">
                <a16:creationId xmlns:a16="http://schemas.microsoft.com/office/drawing/2014/main" id="{3150FE63-76DC-9AA1-BF83-8BFEE4F1E3E8}"/>
              </a:ext>
            </a:extLst>
          </p:cNvPr>
          <p:cNvCxnSpPr>
            <a:cxnSpLocks noChangeShapeType="1"/>
            <a:stCxn id="346117" idx="4"/>
            <a:endCxn id="346123"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 name="Line Callout 1 (Accent Bar) 52">
            <a:extLst>
              <a:ext uri="{FF2B5EF4-FFF2-40B4-BE49-F238E27FC236}">
                <a16:creationId xmlns:a16="http://schemas.microsoft.com/office/drawing/2014/main" id="{F57A4356-D669-4D58-93A1-E435F5C5F694}"/>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648A8D11-79A0-ECE3-34A9-219039F37526}"/>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31" name="Footer Placeholder 2">
            <a:extLst>
              <a:ext uri="{FF2B5EF4-FFF2-40B4-BE49-F238E27FC236}">
                <a16:creationId xmlns:a16="http://schemas.microsoft.com/office/drawing/2014/main" id="{37050EF3-87EA-6A48-9A40-0E36FB3C5AC8}"/>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6142" name="Picture 2" descr="http://brand.ucla.edu/wp-content/uploads/2013/08/ucla-logotype-main-11.jpg">
            <a:extLst>
              <a:ext uri="{FF2B5EF4-FFF2-40B4-BE49-F238E27FC236}">
                <a16:creationId xmlns:a16="http://schemas.microsoft.com/office/drawing/2014/main" id="{5AB71B02-B86C-4AD2-22BD-E23E0554DB7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EE423E9E-E91A-F7CA-C531-2D2F5A62E243}"/>
              </a:ext>
            </a:extLst>
          </p:cNvPr>
          <p:cNvSpPr>
            <a:spLocks noGrp="1" noChangeArrowheads="1"/>
          </p:cNvSpPr>
          <p:nvPr>
            <p:ph type="title"/>
          </p:nvPr>
        </p:nvSpPr>
        <p:spPr/>
        <p:txBody>
          <a:bodyPr/>
          <a:lstStyle/>
          <a:p>
            <a:r>
              <a:rPr lang="en-US" altLang="en-US"/>
              <a:t>Jacobian – Duality </a:t>
            </a:r>
          </a:p>
        </p:txBody>
      </p:sp>
      <p:sp>
        <p:nvSpPr>
          <p:cNvPr id="348163" name="Rectangle 3">
            <a:extLst>
              <a:ext uri="{FF2B5EF4-FFF2-40B4-BE49-F238E27FC236}">
                <a16:creationId xmlns:a16="http://schemas.microsoft.com/office/drawing/2014/main" id="{E945BCF8-8B2F-C576-0660-5E8F0669C030}"/>
              </a:ext>
            </a:extLst>
          </p:cNvPr>
          <p:cNvSpPr>
            <a:spLocks noGrp="1" noChangeArrowheads="1"/>
          </p:cNvSpPr>
          <p:nvPr>
            <p:ph type="body" idx="1"/>
          </p:nvPr>
        </p:nvSpPr>
        <p:spPr/>
        <p:txBody>
          <a:bodyPr/>
          <a:lstStyle/>
          <a:p>
            <a:endParaRPr lang="en-US" altLang="en-US" dirty="0"/>
          </a:p>
        </p:txBody>
      </p:sp>
      <p:sp>
        <p:nvSpPr>
          <p:cNvPr id="348164" name="Oval 1">
            <a:extLst>
              <a:ext uri="{FF2B5EF4-FFF2-40B4-BE49-F238E27FC236}">
                <a16:creationId xmlns:a16="http://schemas.microsoft.com/office/drawing/2014/main" id="{30A98C35-F419-59BB-B2E8-FA1896F0233D}"/>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165" name="Oval 11">
            <a:extLst>
              <a:ext uri="{FF2B5EF4-FFF2-40B4-BE49-F238E27FC236}">
                <a16:creationId xmlns:a16="http://schemas.microsoft.com/office/drawing/2014/main" id="{00ACF28E-6D03-2819-D152-236BE14BFFB4}"/>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166" name="Oval 1">
            <a:extLst>
              <a:ext uri="{FF2B5EF4-FFF2-40B4-BE49-F238E27FC236}">
                <a16:creationId xmlns:a16="http://schemas.microsoft.com/office/drawing/2014/main" id="{173A872B-F98D-C9C6-54CC-666167CE4337}"/>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167" name="Oval 11">
            <a:extLst>
              <a:ext uri="{FF2B5EF4-FFF2-40B4-BE49-F238E27FC236}">
                <a16:creationId xmlns:a16="http://schemas.microsoft.com/office/drawing/2014/main" id="{6DCCA21B-8F46-1375-62BB-698F6B0DC924}"/>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168" name="Oval 1">
            <a:extLst>
              <a:ext uri="{FF2B5EF4-FFF2-40B4-BE49-F238E27FC236}">
                <a16:creationId xmlns:a16="http://schemas.microsoft.com/office/drawing/2014/main" id="{DD8564F8-428C-F3ED-7952-625CD7581B2C}"/>
              </a:ext>
            </a:extLst>
          </p:cNvPr>
          <p:cNvSpPr>
            <a:spLocks noChangeArrowheads="1"/>
          </p:cNvSpPr>
          <p:nvPr/>
        </p:nvSpPr>
        <p:spPr bwMode="auto">
          <a:xfrm>
            <a:off x="4043363" y="3479800"/>
            <a:ext cx="1130300" cy="1514475"/>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169" name="Oval 11">
            <a:extLst>
              <a:ext uri="{FF2B5EF4-FFF2-40B4-BE49-F238E27FC236}">
                <a16:creationId xmlns:a16="http://schemas.microsoft.com/office/drawing/2014/main" id="{6F524345-918E-BCB2-19EE-12AEB45E1BAE}"/>
              </a:ext>
            </a:extLst>
          </p:cNvPr>
          <p:cNvSpPr>
            <a:spLocks noChangeArrowheads="1"/>
          </p:cNvSpPr>
          <p:nvPr/>
        </p:nvSpPr>
        <p:spPr bwMode="auto">
          <a:xfrm>
            <a:off x="4356100" y="3876675"/>
            <a:ext cx="533400" cy="760413"/>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170" name="Oval 2">
            <a:extLst>
              <a:ext uri="{FF2B5EF4-FFF2-40B4-BE49-F238E27FC236}">
                <a16:creationId xmlns:a16="http://schemas.microsoft.com/office/drawing/2014/main" id="{EC3251AC-57AD-4372-7B0E-59C8746B0DAF}"/>
              </a:ext>
            </a:extLst>
          </p:cNvPr>
          <p:cNvSpPr>
            <a:spLocks noChangeArrowheads="1"/>
          </p:cNvSpPr>
          <p:nvPr/>
        </p:nvSpPr>
        <p:spPr bwMode="auto">
          <a:xfrm>
            <a:off x="4587875" y="4200525"/>
            <a:ext cx="69850" cy="74613"/>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48171" name="Oval 1">
            <a:extLst>
              <a:ext uri="{FF2B5EF4-FFF2-40B4-BE49-F238E27FC236}">
                <a16:creationId xmlns:a16="http://schemas.microsoft.com/office/drawing/2014/main" id="{7136CB86-840A-B962-0F88-3FFB333BEE66}"/>
              </a:ext>
            </a:extLst>
          </p:cNvPr>
          <p:cNvSpPr>
            <a:spLocks noChangeArrowheads="1"/>
          </p:cNvSpPr>
          <p:nvPr/>
        </p:nvSpPr>
        <p:spPr bwMode="auto">
          <a:xfrm>
            <a:off x="7532688" y="3471863"/>
            <a:ext cx="1131887" cy="1514475"/>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DE8224F4-482F-3629-DF98-90D6DE71C55D}"/>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7B3A0646-4B1F-1723-292F-6B4E90A2EE90}"/>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48174" name="Oval 2">
            <a:extLst>
              <a:ext uri="{FF2B5EF4-FFF2-40B4-BE49-F238E27FC236}">
                <a16:creationId xmlns:a16="http://schemas.microsoft.com/office/drawing/2014/main" id="{4B758BA7-A8ED-55CE-3651-14E482A34ECE}"/>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8175" name="Object 4">
                <a:extLst>
                  <a:ext uri="{FF2B5EF4-FFF2-40B4-BE49-F238E27FC236}">
                    <a16:creationId xmlns:a16="http://schemas.microsoft.com/office/drawing/2014/main" id="{5395BA93-8724-87DF-81CB-1173A3BBFA60}"/>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8175" name="Object 4">
                <a:extLst>
                  <a:ext uri="{FF2B5EF4-FFF2-40B4-BE49-F238E27FC236}">
                    <a16:creationId xmlns:a16="http://schemas.microsoft.com/office/drawing/2014/main" id="{5395BA93-8724-87DF-81CB-1173A3BBFA60}"/>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76" name="Object 4">
                <a:extLst>
                  <a:ext uri="{FF2B5EF4-FFF2-40B4-BE49-F238E27FC236}">
                    <a16:creationId xmlns:a16="http://schemas.microsoft.com/office/drawing/2014/main" id="{48910CDE-EB2C-A52F-1506-D1DF17155457}"/>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48176" name="Object 4">
                <a:extLst>
                  <a:ext uri="{FF2B5EF4-FFF2-40B4-BE49-F238E27FC236}">
                    <a16:creationId xmlns:a16="http://schemas.microsoft.com/office/drawing/2014/main" id="{48910CDE-EB2C-A52F-1506-D1DF17155457}"/>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77" name="Object 4">
                <a:extLst>
                  <a:ext uri="{FF2B5EF4-FFF2-40B4-BE49-F238E27FC236}">
                    <a16:creationId xmlns:a16="http://schemas.microsoft.com/office/drawing/2014/main" id="{2A098FA2-B2BA-0939-3C75-F6B9367CE08D}"/>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48177" name="Object 4">
                <a:extLst>
                  <a:ext uri="{FF2B5EF4-FFF2-40B4-BE49-F238E27FC236}">
                    <a16:creationId xmlns:a16="http://schemas.microsoft.com/office/drawing/2014/main" id="{2A098FA2-B2BA-0939-3C75-F6B9367CE08D}"/>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48178" name="Straight Connector 4">
            <a:extLst>
              <a:ext uri="{FF2B5EF4-FFF2-40B4-BE49-F238E27FC236}">
                <a16:creationId xmlns:a16="http://schemas.microsoft.com/office/drawing/2014/main" id="{5930C4D2-7D3B-1FD6-2551-4963FCC48FDA}"/>
              </a:ext>
            </a:extLst>
          </p:cNvPr>
          <p:cNvCxnSpPr>
            <a:cxnSpLocks noChangeShapeType="1"/>
            <a:stCxn id="348165" idx="0"/>
            <a:endCxn id="348174"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179" name="Straight Connector 40">
            <a:extLst>
              <a:ext uri="{FF2B5EF4-FFF2-40B4-BE49-F238E27FC236}">
                <a16:creationId xmlns:a16="http://schemas.microsoft.com/office/drawing/2014/main" id="{98F6640D-CB17-6428-85BE-1C965E9B2EEE}"/>
              </a:ext>
            </a:extLst>
          </p:cNvPr>
          <p:cNvCxnSpPr>
            <a:cxnSpLocks noChangeShapeType="1"/>
            <a:stCxn id="348164" idx="0"/>
            <a:endCxn id="348167"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180" name="Straight Connector 42">
            <a:extLst>
              <a:ext uri="{FF2B5EF4-FFF2-40B4-BE49-F238E27FC236}">
                <a16:creationId xmlns:a16="http://schemas.microsoft.com/office/drawing/2014/main" id="{69C9E80D-D5D5-BC92-F460-CAEF9DB5AACA}"/>
              </a:ext>
            </a:extLst>
          </p:cNvPr>
          <p:cNvCxnSpPr>
            <a:cxnSpLocks noChangeShapeType="1"/>
            <a:stCxn id="348164" idx="4"/>
            <a:endCxn id="348167"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181" name="Straight Connector 44">
            <a:extLst>
              <a:ext uri="{FF2B5EF4-FFF2-40B4-BE49-F238E27FC236}">
                <a16:creationId xmlns:a16="http://schemas.microsoft.com/office/drawing/2014/main" id="{7B5D4ACA-9834-5D0C-90D0-6E2171165ECC}"/>
              </a:ext>
            </a:extLst>
          </p:cNvPr>
          <p:cNvCxnSpPr>
            <a:cxnSpLocks noChangeShapeType="1"/>
            <a:stCxn id="348171" idx="0"/>
            <a:endCxn id="348169" idx="0"/>
          </p:cNvCxnSpPr>
          <p:nvPr/>
        </p:nvCxnSpPr>
        <p:spPr bwMode="auto">
          <a:xfrm flipH="1">
            <a:off x="4622800" y="3471863"/>
            <a:ext cx="3475038" cy="404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48182" name="Straight Connector 46">
            <a:extLst>
              <a:ext uri="{FF2B5EF4-FFF2-40B4-BE49-F238E27FC236}">
                <a16:creationId xmlns:a16="http://schemas.microsoft.com/office/drawing/2014/main" id="{02E6D224-3A31-9930-66D0-0E5DF2A25920}"/>
              </a:ext>
            </a:extLst>
          </p:cNvPr>
          <p:cNvCxnSpPr>
            <a:cxnSpLocks noChangeShapeType="1"/>
            <a:stCxn id="348171" idx="4"/>
            <a:endCxn id="348169" idx="4"/>
          </p:cNvCxnSpPr>
          <p:nvPr/>
        </p:nvCxnSpPr>
        <p:spPr bwMode="auto">
          <a:xfrm flipH="1" flipV="1">
            <a:off x="4622800" y="4637088"/>
            <a:ext cx="3475038" cy="349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8183" name="Object 4">
                <a:extLst>
                  <a:ext uri="{FF2B5EF4-FFF2-40B4-BE49-F238E27FC236}">
                    <a16:creationId xmlns:a16="http://schemas.microsoft.com/office/drawing/2014/main" id="{DD995E53-D08F-0B09-4208-BDC532CC5817}"/>
                  </a:ext>
                </a:extLst>
              </p:cNvPr>
              <p:cNvSpPr txBox="1"/>
              <p:nvPr/>
            </p:nvSpPr>
            <p:spPr bwMode="auto">
              <a:xfrm>
                <a:off x="3232150" y="3540125"/>
                <a:ext cx="204788" cy="223838"/>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oMath>
                  </m:oMathPara>
                </a14:m>
                <a:endParaRPr lang="en-US"/>
              </a:p>
            </p:txBody>
          </p:sp>
        </mc:Choice>
        <mc:Fallback xmlns="">
          <p:sp>
            <p:nvSpPr>
              <p:cNvPr id="348183" name="Object 4">
                <a:extLst>
                  <a:ext uri="{FF2B5EF4-FFF2-40B4-BE49-F238E27FC236}">
                    <a16:creationId xmlns:a16="http://schemas.microsoft.com/office/drawing/2014/main" id="{DD995E53-D08F-0B09-4208-BDC532CC5817}"/>
                  </a:ext>
                </a:extLst>
              </p:cNvPr>
              <p:cNvSpPr txBox="1">
                <a:spLocks noRot="1" noChangeAspect="1" noMove="1" noResize="1" noEditPoints="1" noAdjustHandles="1" noChangeArrowheads="1" noChangeShapeType="1" noTextEdit="1"/>
              </p:cNvSpPr>
              <p:nvPr/>
            </p:nvSpPr>
            <p:spPr bwMode="auto">
              <a:xfrm>
                <a:off x="3232150" y="3540125"/>
                <a:ext cx="204788" cy="223838"/>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84" name="Object 4">
                <a:extLst>
                  <a:ext uri="{FF2B5EF4-FFF2-40B4-BE49-F238E27FC236}">
                    <a16:creationId xmlns:a16="http://schemas.microsoft.com/office/drawing/2014/main" id="{F6716E69-8948-D3DF-C52A-4DBF0D8C84D2}"/>
                  </a:ext>
                </a:extLst>
              </p:cNvPr>
              <p:cNvSpPr txBox="1"/>
              <p:nvPr/>
            </p:nvSpPr>
            <p:spPr bwMode="auto">
              <a:xfrm>
                <a:off x="8856663" y="3490913"/>
                <a:ext cx="388937" cy="36671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m:t>
                          </m:r>
                        </m:sub>
                      </m:sSub>
                    </m:oMath>
                  </m:oMathPara>
                </a14:m>
                <a:endParaRPr lang="en-US"/>
              </a:p>
            </p:txBody>
          </p:sp>
        </mc:Choice>
        <mc:Fallback xmlns="">
          <p:sp>
            <p:nvSpPr>
              <p:cNvPr id="348184" name="Object 4">
                <a:extLst>
                  <a:ext uri="{FF2B5EF4-FFF2-40B4-BE49-F238E27FC236}">
                    <a16:creationId xmlns:a16="http://schemas.microsoft.com/office/drawing/2014/main" id="{F6716E69-8948-D3DF-C52A-4DBF0D8C84D2}"/>
                  </a:ext>
                </a:extLst>
              </p:cNvPr>
              <p:cNvSpPr txBox="1">
                <a:spLocks noRot="1" noChangeAspect="1" noMove="1" noResize="1" noEditPoints="1" noAdjustHandles="1" noChangeArrowheads="1" noChangeShapeType="1" noTextEdit="1"/>
              </p:cNvSpPr>
              <p:nvPr/>
            </p:nvSpPr>
            <p:spPr bwMode="auto">
              <a:xfrm>
                <a:off x="8856663" y="3490913"/>
                <a:ext cx="388937" cy="366712"/>
              </a:xfrm>
              <a:prstGeom prst="rect">
                <a:avLst/>
              </a:prstGeom>
              <a:blipFill>
                <a:blip r:embed="rId7"/>
                <a:stretch>
                  <a:fillRect r="-937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85" name="Object 4">
                <a:extLst>
                  <a:ext uri="{FF2B5EF4-FFF2-40B4-BE49-F238E27FC236}">
                    <a16:creationId xmlns:a16="http://schemas.microsoft.com/office/drawing/2014/main" id="{0DD4E7AF-FBC6-72DB-5D3E-0864F6E72DB0}"/>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48185" name="Object 4">
                <a:extLst>
                  <a:ext uri="{FF2B5EF4-FFF2-40B4-BE49-F238E27FC236}">
                    <a16:creationId xmlns:a16="http://schemas.microsoft.com/office/drawing/2014/main" id="{0DD4E7AF-FBC6-72DB-5D3E-0864F6E72DB0}"/>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8"/>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86" name="Object 4">
                <a:extLst>
                  <a:ext uri="{FF2B5EF4-FFF2-40B4-BE49-F238E27FC236}">
                    <a16:creationId xmlns:a16="http://schemas.microsoft.com/office/drawing/2014/main" id="{3E4F6540-25E9-937F-D119-AA1D545FE334}"/>
                  </a:ext>
                </a:extLst>
              </p:cNvPr>
              <p:cNvSpPr txBox="1"/>
              <p:nvPr/>
            </p:nvSpPr>
            <p:spPr bwMode="auto">
              <a:xfrm>
                <a:off x="4479925" y="4657725"/>
                <a:ext cx="287338" cy="3667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3</m:t>
                          </m:r>
                        </m:sub>
                      </m:sSub>
                    </m:oMath>
                  </m:oMathPara>
                </a14:m>
                <a:endParaRPr lang="en-US"/>
              </a:p>
            </p:txBody>
          </p:sp>
        </mc:Choice>
        <mc:Fallback xmlns="">
          <p:sp>
            <p:nvSpPr>
              <p:cNvPr id="348186" name="Object 4">
                <a:extLst>
                  <a:ext uri="{FF2B5EF4-FFF2-40B4-BE49-F238E27FC236}">
                    <a16:creationId xmlns:a16="http://schemas.microsoft.com/office/drawing/2014/main" id="{3E4F6540-25E9-937F-D119-AA1D545FE334}"/>
                  </a:ext>
                </a:extLst>
              </p:cNvPr>
              <p:cNvSpPr txBox="1">
                <a:spLocks noRot="1" noChangeAspect="1" noMove="1" noResize="1" noEditPoints="1" noAdjustHandles="1" noChangeArrowheads="1" noChangeShapeType="1" noTextEdit="1"/>
              </p:cNvSpPr>
              <p:nvPr/>
            </p:nvSpPr>
            <p:spPr bwMode="auto">
              <a:xfrm>
                <a:off x="4479925" y="4657725"/>
                <a:ext cx="287338" cy="366713"/>
              </a:xfrm>
              <a:prstGeom prst="rect">
                <a:avLst/>
              </a:prstGeom>
              <a:blipFill>
                <a:blip r:embed="rId9"/>
                <a:stretch>
                  <a:fillRect r="-1702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87" name="Object 4">
                <a:extLst>
                  <a:ext uri="{FF2B5EF4-FFF2-40B4-BE49-F238E27FC236}">
                    <a16:creationId xmlns:a16="http://schemas.microsoft.com/office/drawing/2014/main" id="{2E7DF23D-BF7A-F3C8-5C82-EE857D2D6443}"/>
                  </a:ext>
                </a:extLst>
              </p:cNvPr>
              <p:cNvSpPr txBox="1"/>
              <p:nvPr/>
            </p:nvSpPr>
            <p:spPr bwMode="auto">
              <a:xfrm>
                <a:off x="7978775" y="4648200"/>
                <a:ext cx="287338"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4</m:t>
                          </m:r>
                        </m:sub>
                      </m:sSub>
                    </m:oMath>
                  </m:oMathPara>
                </a14:m>
                <a:endParaRPr lang="en-US"/>
              </a:p>
            </p:txBody>
          </p:sp>
        </mc:Choice>
        <mc:Fallback xmlns="">
          <p:sp>
            <p:nvSpPr>
              <p:cNvPr id="348187" name="Object 4">
                <a:extLst>
                  <a:ext uri="{FF2B5EF4-FFF2-40B4-BE49-F238E27FC236}">
                    <a16:creationId xmlns:a16="http://schemas.microsoft.com/office/drawing/2014/main" id="{2E7DF23D-BF7A-F3C8-5C82-EE857D2D6443}"/>
                  </a:ext>
                </a:extLst>
              </p:cNvPr>
              <p:cNvSpPr txBox="1">
                <a:spLocks noRot="1" noChangeAspect="1" noMove="1" noResize="1" noEditPoints="1" noAdjustHandles="1" noChangeArrowheads="1" noChangeShapeType="1" noTextEdit="1"/>
              </p:cNvSpPr>
              <p:nvPr/>
            </p:nvSpPr>
            <p:spPr bwMode="auto">
              <a:xfrm>
                <a:off x="7978775" y="4648200"/>
                <a:ext cx="287338" cy="346075"/>
              </a:xfrm>
              <a:prstGeom prst="rect">
                <a:avLst/>
              </a:prstGeom>
              <a:blipFill>
                <a:blip r:embed="rId10"/>
                <a:stretch>
                  <a:fillRect r="-638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88" name="Object 4">
                <a:extLst>
                  <a:ext uri="{FF2B5EF4-FFF2-40B4-BE49-F238E27FC236}">
                    <a16:creationId xmlns:a16="http://schemas.microsoft.com/office/drawing/2014/main" id="{5542EB23-F52A-4300-9EC5-FBFFD76C6331}"/>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48188" name="Object 4">
                <a:extLst>
                  <a:ext uri="{FF2B5EF4-FFF2-40B4-BE49-F238E27FC236}">
                    <a16:creationId xmlns:a16="http://schemas.microsoft.com/office/drawing/2014/main" id="{5542EB23-F52A-4300-9EC5-FBFFD76C6331}"/>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11"/>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89" name="Object 4">
                <a:extLst>
                  <a:ext uri="{FF2B5EF4-FFF2-40B4-BE49-F238E27FC236}">
                    <a16:creationId xmlns:a16="http://schemas.microsoft.com/office/drawing/2014/main" id="{D6333C54-F569-75A6-9BEA-A7DF6F60FD6C}"/>
                  </a:ext>
                </a:extLst>
              </p:cNvPr>
              <p:cNvSpPr txBox="1"/>
              <p:nvPr/>
            </p:nvSpPr>
            <p:spPr bwMode="auto">
              <a:xfrm>
                <a:off x="6073775" y="3165475"/>
                <a:ext cx="941388" cy="3841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𝑒𝑥𝑡𝑒𝑟𝑛𝑎𝑙</m:t>
                          </m:r>
                        </m:sub>
                      </m:sSub>
                    </m:oMath>
                  </m:oMathPara>
                </a14:m>
                <a:endParaRPr lang="en-US"/>
              </a:p>
            </p:txBody>
          </p:sp>
        </mc:Choice>
        <mc:Fallback xmlns="">
          <p:sp>
            <p:nvSpPr>
              <p:cNvPr id="348189" name="Object 4">
                <a:extLst>
                  <a:ext uri="{FF2B5EF4-FFF2-40B4-BE49-F238E27FC236}">
                    <a16:creationId xmlns:a16="http://schemas.microsoft.com/office/drawing/2014/main" id="{D6333C54-F569-75A6-9BEA-A7DF6F60FD6C}"/>
                  </a:ext>
                </a:extLst>
              </p:cNvPr>
              <p:cNvSpPr txBox="1">
                <a:spLocks noRot="1" noChangeAspect="1" noMove="1" noResize="1" noEditPoints="1" noAdjustHandles="1" noChangeArrowheads="1" noChangeShapeType="1" noTextEdit="1"/>
              </p:cNvSpPr>
              <p:nvPr/>
            </p:nvSpPr>
            <p:spPr bwMode="auto">
              <a:xfrm>
                <a:off x="6073775" y="3165475"/>
                <a:ext cx="941388" cy="384175"/>
              </a:xfrm>
              <a:prstGeom prst="rect">
                <a:avLst/>
              </a:prstGeom>
              <a:blipFill>
                <a:blip r:embed="rId12"/>
                <a:stretch>
                  <a:fillRect r="-387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90" name="Object 4">
                <a:extLst>
                  <a:ext uri="{FF2B5EF4-FFF2-40B4-BE49-F238E27FC236}">
                    <a16:creationId xmlns:a16="http://schemas.microsoft.com/office/drawing/2014/main" id="{1D0A4D47-DA61-EC9B-9EF0-B011876B5773}"/>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48190" name="Object 4">
                <a:extLst>
                  <a:ext uri="{FF2B5EF4-FFF2-40B4-BE49-F238E27FC236}">
                    <a16:creationId xmlns:a16="http://schemas.microsoft.com/office/drawing/2014/main" id="{1D0A4D47-DA61-EC9B-9EF0-B011876B5773}"/>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1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91" name="Object 4">
                <a:extLst>
                  <a:ext uri="{FF2B5EF4-FFF2-40B4-BE49-F238E27FC236}">
                    <a16:creationId xmlns:a16="http://schemas.microsoft.com/office/drawing/2014/main" id="{DB3F9E71-21E0-F7F3-0A09-63647645D790}"/>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48191" name="Object 4">
                <a:extLst>
                  <a:ext uri="{FF2B5EF4-FFF2-40B4-BE49-F238E27FC236}">
                    <a16:creationId xmlns:a16="http://schemas.microsoft.com/office/drawing/2014/main" id="{DB3F9E71-21E0-F7F3-0A09-63647645D790}"/>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1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92" name="Object 4">
                <a:extLst>
                  <a:ext uri="{FF2B5EF4-FFF2-40B4-BE49-F238E27FC236}">
                    <a16:creationId xmlns:a16="http://schemas.microsoft.com/office/drawing/2014/main" id="{F89B3194-1362-601D-A021-F6EF2734E837}"/>
                  </a:ext>
                </a:extLst>
              </p:cNvPr>
              <p:cNvSpPr txBox="1"/>
              <p:nvPr/>
            </p:nvSpPr>
            <p:spPr bwMode="auto">
              <a:xfrm>
                <a:off x="3230563" y="3730625"/>
                <a:ext cx="69850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48192" name="Object 4">
                <a:extLst>
                  <a:ext uri="{FF2B5EF4-FFF2-40B4-BE49-F238E27FC236}">
                    <a16:creationId xmlns:a16="http://schemas.microsoft.com/office/drawing/2014/main" id="{F89B3194-1362-601D-A021-F6EF2734E837}"/>
                  </a:ext>
                </a:extLst>
              </p:cNvPr>
              <p:cNvSpPr txBox="1">
                <a:spLocks noRot="1" noChangeAspect="1" noMove="1" noResize="1" noEditPoints="1" noAdjustHandles="1" noChangeArrowheads="1" noChangeShapeType="1" noTextEdit="1"/>
              </p:cNvSpPr>
              <p:nvPr/>
            </p:nvSpPr>
            <p:spPr bwMode="auto">
              <a:xfrm>
                <a:off x="3230563" y="3730625"/>
                <a:ext cx="698500" cy="323850"/>
              </a:xfrm>
              <a:prstGeom prst="rect">
                <a:avLst/>
              </a:prstGeom>
              <a:blipFill>
                <a:blip r:embed="rId1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93" name="Object 4">
                <a:extLst>
                  <a:ext uri="{FF2B5EF4-FFF2-40B4-BE49-F238E27FC236}">
                    <a16:creationId xmlns:a16="http://schemas.microsoft.com/office/drawing/2014/main" id="{1B983B51-2BB8-66D7-2B9E-249B9DF35815}"/>
                  </a:ext>
                </a:extLst>
              </p:cNvPr>
              <p:cNvSpPr txBox="1"/>
              <p:nvPr/>
            </p:nvSpPr>
            <p:spPr bwMode="auto">
              <a:xfrm>
                <a:off x="8851900" y="3813175"/>
                <a:ext cx="942975" cy="3841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48193" name="Object 4">
                <a:extLst>
                  <a:ext uri="{FF2B5EF4-FFF2-40B4-BE49-F238E27FC236}">
                    <a16:creationId xmlns:a16="http://schemas.microsoft.com/office/drawing/2014/main" id="{1B983B51-2BB8-66D7-2B9E-249B9DF35815}"/>
                  </a:ext>
                </a:extLst>
              </p:cNvPr>
              <p:cNvSpPr txBox="1">
                <a:spLocks noRot="1" noChangeAspect="1" noMove="1" noResize="1" noEditPoints="1" noAdjustHandles="1" noChangeArrowheads="1" noChangeShapeType="1" noTextEdit="1"/>
              </p:cNvSpPr>
              <p:nvPr/>
            </p:nvSpPr>
            <p:spPr bwMode="auto">
              <a:xfrm>
                <a:off x="8851900" y="3813175"/>
                <a:ext cx="942975" cy="384175"/>
              </a:xfrm>
              <a:prstGeom prst="rect">
                <a:avLst/>
              </a:prstGeom>
              <a:blipFill>
                <a:blip r:embed="rId1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94" name="Object 4">
                <a:extLst>
                  <a:ext uri="{FF2B5EF4-FFF2-40B4-BE49-F238E27FC236}">
                    <a16:creationId xmlns:a16="http://schemas.microsoft.com/office/drawing/2014/main" id="{3F2839D3-97C9-AB6E-6B51-F82143955003}"/>
                  </a:ext>
                </a:extLst>
              </p:cNvPr>
              <p:cNvSpPr txBox="1"/>
              <p:nvPr/>
            </p:nvSpPr>
            <p:spPr bwMode="auto">
              <a:xfrm>
                <a:off x="4453732" y="2125663"/>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8194" name="Object 4">
                <a:extLst>
                  <a:ext uri="{FF2B5EF4-FFF2-40B4-BE49-F238E27FC236}">
                    <a16:creationId xmlns:a16="http://schemas.microsoft.com/office/drawing/2014/main" id="{3F2839D3-97C9-AB6E-6B51-F82143955003}"/>
                  </a:ext>
                </a:extLst>
              </p:cNvPr>
              <p:cNvSpPr txBox="1">
                <a:spLocks noRot="1" noChangeAspect="1" noMove="1" noResize="1" noEditPoints="1" noAdjustHandles="1" noChangeArrowheads="1" noChangeShapeType="1" noTextEdit="1"/>
              </p:cNvSpPr>
              <p:nvPr/>
            </p:nvSpPr>
            <p:spPr bwMode="auto">
              <a:xfrm>
                <a:off x="4453732" y="2125663"/>
                <a:ext cx="379412" cy="2000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95" name="Object 4">
                <a:extLst>
                  <a:ext uri="{FF2B5EF4-FFF2-40B4-BE49-F238E27FC236}">
                    <a16:creationId xmlns:a16="http://schemas.microsoft.com/office/drawing/2014/main" id="{04FA3291-7696-12CC-1BAB-CBF9F95B2055}"/>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48195" name="Object 4">
                <a:extLst>
                  <a:ext uri="{FF2B5EF4-FFF2-40B4-BE49-F238E27FC236}">
                    <a16:creationId xmlns:a16="http://schemas.microsoft.com/office/drawing/2014/main" id="{04FA3291-7696-12CC-1BAB-CBF9F95B2055}"/>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8196" name="Object 4">
                <a:extLst>
                  <a:ext uri="{FF2B5EF4-FFF2-40B4-BE49-F238E27FC236}">
                    <a16:creationId xmlns:a16="http://schemas.microsoft.com/office/drawing/2014/main" id="{72E6C40A-CC13-BE93-3BB9-B10784934080}"/>
                  </a:ext>
                </a:extLst>
              </p:cNvPr>
              <p:cNvSpPr txBox="1"/>
              <p:nvPr/>
            </p:nvSpPr>
            <p:spPr bwMode="auto">
              <a:xfrm>
                <a:off x="4427538" y="4281488"/>
                <a:ext cx="431800" cy="223837"/>
              </a:xfrm>
              <a:prstGeom prst="rect">
                <a:avLst/>
              </a:prstGeom>
              <a:noFill/>
              <a:ln>
                <a:noFill/>
              </a:ln>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oMath>
                  </m:oMathPara>
                </a14:m>
                <a:endParaRPr lang="en-US"/>
              </a:p>
            </p:txBody>
          </p:sp>
        </mc:Choice>
        <mc:Fallback xmlns="">
          <p:sp>
            <p:nvSpPr>
              <p:cNvPr id="348196" name="Object 4">
                <a:extLst>
                  <a:ext uri="{FF2B5EF4-FFF2-40B4-BE49-F238E27FC236}">
                    <a16:creationId xmlns:a16="http://schemas.microsoft.com/office/drawing/2014/main" id="{72E6C40A-CC13-BE93-3BB9-B10784934080}"/>
                  </a:ext>
                </a:extLst>
              </p:cNvPr>
              <p:cNvSpPr txBox="1">
                <a:spLocks noRot="1" noChangeAspect="1" noMove="1" noResize="1" noEditPoints="1" noAdjustHandles="1" noChangeArrowheads="1" noChangeShapeType="1" noTextEdit="1"/>
              </p:cNvSpPr>
              <p:nvPr/>
            </p:nvSpPr>
            <p:spPr bwMode="auto">
              <a:xfrm>
                <a:off x="4427538" y="4281488"/>
                <a:ext cx="431800" cy="223837"/>
              </a:xfrm>
              <a:prstGeom prst="rect">
                <a:avLst/>
              </a:prstGeom>
              <a:blipFill>
                <a:blip r:embed="rId19"/>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C2F08DD7-6225-5B61-4BBD-A275732E20FD}"/>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48198" name="Object 4">
                <a:extLst>
                  <a:ext uri="{FF2B5EF4-FFF2-40B4-BE49-F238E27FC236}">
                    <a16:creationId xmlns:a16="http://schemas.microsoft.com/office/drawing/2014/main" id="{23856505-C018-3F5E-591B-04696A0FE2E8}"/>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48198" name="Object 4">
                <a:extLst>
                  <a:ext uri="{FF2B5EF4-FFF2-40B4-BE49-F238E27FC236}">
                    <a16:creationId xmlns:a16="http://schemas.microsoft.com/office/drawing/2014/main" id="{23856505-C018-3F5E-591B-04696A0FE2E8}"/>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20"/>
                <a:stretch>
                  <a:fillRect/>
                </a:stretch>
              </a:blipFill>
              <a:ln>
                <a:noFill/>
              </a:ln>
            </p:spPr>
            <p:txBody>
              <a:bodyPr/>
              <a:lstStyle/>
              <a:p>
                <a:r>
                  <a:rPr lang="en-US">
                    <a:noFill/>
                  </a:rPr>
                  <a:t> </a:t>
                </a:r>
              </a:p>
            </p:txBody>
          </p:sp>
        </mc:Fallback>
      </mc:AlternateContent>
      <p:cxnSp>
        <p:nvCxnSpPr>
          <p:cNvPr id="348199" name="Straight Connector 6">
            <a:extLst>
              <a:ext uri="{FF2B5EF4-FFF2-40B4-BE49-F238E27FC236}">
                <a16:creationId xmlns:a16="http://schemas.microsoft.com/office/drawing/2014/main" id="{2A0BEE3D-3C2B-16C4-A53A-5AF1626CA54D}"/>
              </a:ext>
            </a:extLst>
          </p:cNvPr>
          <p:cNvCxnSpPr>
            <a:cxnSpLocks noChangeShapeType="1"/>
            <a:stCxn id="348165" idx="4"/>
            <a:endCxn id="348174"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48200" name="Object 4">
                <a:extLst>
                  <a:ext uri="{FF2B5EF4-FFF2-40B4-BE49-F238E27FC236}">
                    <a16:creationId xmlns:a16="http://schemas.microsoft.com/office/drawing/2014/main" id="{A0500A61-CC84-9DF0-8613-2FF26F220089}"/>
                  </a:ext>
                </a:extLst>
              </p:cNvPr>
              <p:cNvSpPr txBox="1"/>
              <p:nvPr/>
            </p:nvSpPr>
            <p:spPr bwMode="auto">
              <a:xfrm>
                <a:off x="3419475" y="4454525"/>
                <a:ext cx="369888" cy="192088"/>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=0</m:t>
                      </m:r>
                    </m:oMath>
                  </m:oMathPara>
                </a14:m>
                <a:endParaRPr lang="en-US"/>
              </a:p>
            </p:txBody>
          </p:sp>
        </mc:Choice>
        <mc:Fallback xmlns="">
          <p:sp>
            <p:nvSpPr>
              <p:cNvPr id="348200" name="Object 4">
                <a:extLst>
                  <a:ext uri="{FF2B5EF4-FFF2-40B4-BE49-F238E27FC236}">
                    <a16:creationId xmlns:a16="http://schemas.microsoft.com/office/drawing/2014/main" id="{A0500A61-CC84-9DF0-8613-2FF26F220089}"/>
                  </a:ext>
                </a:extLst>
              </p:cNvPr>
              <p:cNvSpPr txBox="1">
                <a:spLocks noRot="1" noChangeAspect="1" noMove="1" noResize="1" noEditPoints="1" noAdjustHandles="1" noChangeArrowheads="1" noChangeShapeType="1" noTextEdit="1"/>
              </p:cNvSpPr>
              <p:nvPr/>
            </p:nvSpPr>
            <p:spPr bwMode="auto">
              <a:xfrm>
                <a:off x="3419475" y="4454525"/>
                <a:ext cx="369888" cy="192088"/>
              </a:xfrm>
              <a:prstGeom prst="rect">
                <a:avLst/>
              </a:prstGeom>
              <a:blipFill>
                <a:blip r:embed="rId21"/>
                <a:stretch>
                  <a:fillRect/>
                </a:stretch>
              </a:blipFill>
              <a:ln>
                <a:noFill/>
              </a:ln>
            </p:spPr>
            <p:txBody>
              <a:bodyPr/>
              <a:lstStyle/>
              <a:p>
                <a:r>
                  <a:rPr lang="en-US">
                    <a:noFill/>
                  </a:rPr>
                  <a:t> </a:t>
                </a:r>
              </a:p>
            </p:txBody>
          </p:sp>
        </mc:Fallback>
      </mc:AlternateContent>
      <p:sp>
        <p:nvSpPr>
          <p:cNvPr id="53" name="Line Callout 1 (Accent Bar) 52">
            <a:extLst>
              <a:ext uri="{FF2B5EF4-FFF2-40B4-BE49-F238E27FC236}">
                <a16:creationId xmlns:a16="http://schemas.microsoft.com/office/drawing/2014/main" id="{3D0BDC01-AB4B-322D-534F-600BF721F39A}"/>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F5408367-199A-FB8C-4965-35E5BFA3F911}"/>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56" name="Line Callout 1 (Accent Bar) 55">
            <a:extLst>
              <a:ext uri="{FF2B5EF4-FFF2-40B4-BE49-F238E27FC236}">
                <a16:creationId xmlns:a16="http://schemas.microsoft.com/office/drawing/2014/main" id="{878A5542-88F7-0D46-CFBA-37B17479334C}"/>
              </a:ext>
            </a:extLst>
          </p:cNvPr>
          <p:cNvSpPr/>
          <p:nvPr/>
        </p:nvSpPr>
        <p:spPr bwMode="auto">
          <a:xfrm>
            <a:off x="2106613" y="4722813"/>
            <a:ext cx="1919287" cy="279400"/>
          </a:xfrm>
          <a:prstGeom prst="accentCallout1">
            <a:avLst>
              <a:gd name="adj1" fmla="val 49055"/>
              <a:gd name="adj2" fmla="val 65590"/>
              <a:gd name="adj3" fmla="val -69046"/>
              <a:gd name="adj4" fmla="val 128111"/>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7" name="Line Callout 1 (Accent Bar) 56">
            <a:extLst>
              <a:ext uri="{FF2B5EF4-FFF2-40B4-BE49-F238E27FC236}">
                <a16:creationId xmlns:a16="http://schemas.microsoft.com/office/drawing/2014/main" id="{5C3D22F0-F3FE-ECAE-5BDD-51D41EAD7846}"/>
              </a:ext>
            </a:extLst>
          </p:cNvPr>
          <p:cNvSpPr/>
          <p:nvPr/>
        </p:nvSpPr>
        <p:spPr bwMode="auto">
          <a:xfrm>
            <a:off x="2108200" y="5029200"/>
            <a:ext cx="1919288" cy="279400"/>
          </a:xfrm>
          <a:prstGeom prst="accentCallout1">
            <a:avLst>
              <a:gd name="adj1" fmla="val 49055"/>
              <a:gd name="adj2" fmla="val 65590"/>
              <a:gd name="adj3" fmla="val -105167"/>
              <a:gd name="adj4" fmla="val 115918"/>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58" name="TextBox 57">
            <a:extLst>
              <a:ext uri="{FF2B5EF4-FFF2-40B4-BE49-F238E27FC236}">
                <a16:creationId xmlns:a16="http://schemas.microsoft.com/office/drawing/2014/main" id="{4704A0FF-EA36-3F0A-25A3-DE7F78DBAA60}"/>
              </a:ext>
            </a:extLst>
          </p:cNvPr>
          <p:cNvSpPr txBox="1"/>
          <p:nvPr/>
        </p:nvSpPr>
        <p:spPr>
          <a:xfrm>
            <a:off x="2432050" y="5289550"/>
            <a:ext cx="7550150" cy="954088"/>
          </a:xfrm>
          <a:prstGeom prst="rect">
            <a:avLst/>
          </a:prstGeom>
          <a:noFill/>
        </p:spPr>
        <p:txBody>
          <a:bodyPr>
            <a:spAutoFit/>
          </a:bodyPr>
          <a:lstStyle/>
          <a:p>
            <a:pPr>
              <a:defRPr/>
            </a:pPr>
            <a:r>
              <a:rPr lang="en-US" sz="1400" dirty="0">
                <a:latin typeface="+mj-lt"/>
              </a:rPr>
              <a:t>Unlike the mapping of the instantaneous kinematics the mapping of the static external forces is from the m-</a:t>
            </a:r>
            <a:r>
              <a:rPr lang="en-US" sz="1400" dirty="0" err="1">
                <a:latin typeface="+mj-lt"/>
              </a:rPr>
              <a:t>th</a:t>
            </a:r>
            <a:r>
              <a:rPr lang="en-US" sz="1400" dirty="0">
                <a:latin typeface="+mj-lt"/>
              </a:rPr>
              <a:t> vector space                  associated with the end effector coordinates to the n-</a:t>
            </a:r>
            <a:r>
              <a:rPr lang="en-US" sz="1400" dirty="0" err="1">
                <a:latin typeface="+mj-lt"/>
              </a:rPr>
              <a:t>th</a:t>
            </a:r>
            <a:r>
              <a:rPr lang="en-US" sz="1400" dirty="0">
                <a:latin typeface="+mj-lt"/>
              </a:rPr>
              <a:t> dimensional vector space              associated with the torques at the joint space. Therefore the joint torque are always determined uniquely from any end effector point force  </a:t>
            </a:r>
            <a:endParaRPr lang="en-US" sz="1600" dirty="0">
              <a:latin typeface="+mn-lt"/>
            </a:endParaRPr>
          </a:p>
        </p:txBody>
      </p:sp>
      <p:sp>
        <p:nvSpPr>
          <p:cNvPr id="348206" name="Rectangle 59">
            <a:extLst>
              <a:ext uri="{FF2B5EF4-FFF2-40B4-BE49-F238E27FC236}">
                <a16:creationId xmlns:a16="http://schemas.microsoft.com/office/drawing/2014/main" id="{C7258682-0A83-B972-E7B3-9973F805D9A1}"/>
              </a:ext>
            </a:extLst>
          </p:cNvPr>
          <p:cNvSpPr>
            <a:spLocks noChangeArrowheads="1"/>
          </p:cNvSpPr>
          <p:nvPr/>
        </p:nvSpPr>
        <p:spPr bwMode="auto">
          <a:xfrm>
            <a:off x="4859338" y="5538788"/>
            <a:ext cx="669925" cy="239712"/>
          </a:xfrm>
          <a:prstGeom prst="rect">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8207" name="Object 4">
                <a:extLst>
                  <a:ext uri="{FF2B5EF4-FFF2-40B4-BE49-F238E27FC236}">
                    <a16:creationId xmlns:a16="http://schemas.microsoft.com/office/drawing/2014/main" id="{4A9FDF05-919F-84C8-8676-449F31646051}"/>
                  </a:ext>
                </a:extLst>
              </p:cNvPr>
              <p:cNvSpPr txBox="1"/>
              <p:nvPr/>
            </p:nvSpPr>
            <p:spPr bwMode="auto">
              <a:xfrm>
                <a:off x="4908550" y="5543550"/>
                <a:ext cx="566738" cy="230188"/>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48207" name="Object 4">
                <a:extLst>
                  <a:ext uri="{FF2B5EF4-FFF2-40B4-BE49-F238E27FC236}">
                    <a16:creationId xmlns:a16="http://schemas.microsoft.com/office/drawing/2014/main" id="{4A9FDF05-919F-84C8-8676-449F31646051}"/>
                  </a:ext>
                </a:extLst>
              </p:cNvPr>
              <p:cNvSpPr txBox="1">
                <a:spLocks noRot="1" noChangeAspect="1" noMove="1" noResize="1" noEditPoints="1" noAdjustHandles="1" noChangeArrowheads="1" noChangeShapeType="1" noTextEdit="1"/>
              </p:cNvSpPr>
              <p:nvPr/>
            </p:nvSpPr>
            <p:spPr bwMode="auto">
              <a:xfrm>
                <a:off x="4908550" y="5543550"/>
                <a:ext cx="566738" cy="230188"/>
              </a:xfrm>
              <a:prstGeom prst="rect">
                <a:avLst/>
              </a:prstGeom>
              <a:blipFill>
                <a:blip r:embed="rId22"/>
                <a:stretch>
                  <a:fillRect/>
                </a:stretch>
              </a:blipFill>
              <a:ln>
                <a:noFill/>
              </a:ln>
            </p:spPr>
            <p:txBody>
              <a:bodyPr/>
              <a:lstStyle/>
              <a:p>
                <a:r>
                  <a:rPr lang="en-US">
                    <a:noFill/>
                  </a:rPr>
                  <a:t> </a:t>
                </a:r>
              </a:p>
            </p:txBody>
          </p:sp>
        </mc:Fallback>
      </mc:AlternateContent>
      <p:sp>
        <p:nvSpPr>
          <p:cNvPr id="348208" name="Rectangle 61">
            <a:extLst>
              <a:ext uri="{FF2B5EF4-FFF2-40B4-BE49-F238E27FC236}">
                <a16:creationId xmlns:a16="http://schemas.microsoft.com/office/drawing/2014/main" id="{CC0B7A8B-2D7D-26ED-AEAE-ECFE3E047CF4}"/>
              </a:ext>
            </a:extLst>
          </p:cNvPr>
          <p:cNvSpPr>
            <a:spLocks noChangeArrowheads="1"/>
          </p:cNvSpPr>
          <p:nvPr/>
        </p:nvSpPr>
        <p:spPr bwMode="auto">
          <a:xfrm>
            <a:off x="4756150" y="5778500"/>
            <a:ext cx="593725" cy="238125"/>
          </a:xfrm>
          <a:prstGeom prst="rect">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8209" name="Object 4">
                <a:extLst>
                  <a:ext uri="{FF2B5EF4-FFF2-40B4-BE49-F238E27FC236}">
                    <a16:creationId xmlns:a16="http://schemas.microsoft.com/office/drawing/2014/main" id="{DF3ECEC5-54D0-8079-6265-01097B56CC43}"/>
                  </a:ext>
                </a:extLst>
              </p:cNvPr>
              <p:cNvSpPr txBox="1"/>
              <p:nvPr/>
            </p:nvSpPr>
            <p:spPr bwMode="auto">
              <a:xfrm>
                <a:off x="4822825" y="5770563"/>
                <a:ext cx="466725" cy="217487"/>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48209" name="Object 4">
                <a:extLst>
                  <a:ext uri="{FF2B5EF4-FFF2-40B4-BE49-F238E27FC236}">
                    <a16:creationId xmlns:a16="http://schemas.microsoft.com/office/drawing/2014/main" id="{DF3ECEC5-54D0-8079-6265-01097B56CC43}"/>
                  </a:ext>
                </a:extLst>
              </p:cNvPr>
              <p:cNvSpPr txBox="1">
                <a:spLocks noRot="1" noChangeAspect="1" noMove="1" noResize="1" noEditPoints="1" noAdjustHandles="1" noChangeArrowheads="1" noChangeShapeType="1" noTextEdit="1"/>
              </p:cNvSpPr>
              <p:nvPr/>
            </p:nvSpPr>
            <p:spPr bwMode="auto">
              <a:xfrm>
                <a:off x="4822825" y="5770563"/>
                <a:ext cx="466725" cy="217487"/>
              </a:xfrm>
              <a:prstGeom prst="rect">
                <a:avLst/>
              </a:prstGeom>
              <a:blipFill>
                <a:blip r:embed="rId23"/>
                <a:stretch>
                  <a:fillRect/>
                </a:stretch>
              </a:blipFill>
              <a:ln>
                <a:noFill/>
              </a:ln>
            </p:spPr>
            <p:txBody>
              <a:bodyPr/>
              <a:lstStyle/>
              <a:p>
                <a:r>
                  <a:rPr lang="en-US">
                    <a:noFill/>
                  </a:rPr>
                  <a:t> </a:t>
                </a:r>
              </a:p>
            </p:txBody>
          </p:sp>
        </mc:Fallback>
      </mc:AlternateContent>
      <p:sp>
        <p:nvSpPr>
          <p:cNvPr id="52" name="Footer Placeholder 2">
            <a:extLst>
              <a:ext uri="{FF2B5EF4-FFF2-40B4-BE49-F238E27FC236}">
                <a16:creationId xmlns:a16="http://schemas.microsoft.com/office/drawing/2014/main" id="{80CA79DB-C103-E7D7-4D44-E53C8CEA5DA2}"/>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48211" name="Picture 2" descr="http://brand.ucla.edu/wp-content/uploads/2013/08/ucla-logotype-main-11.jpg">
            <a:extLst>
              <a:ext uri="{FF2B5EF4-FFF2-40B4-BE49-F238E27FC236}">
                <a16:creationId xmlns:a16="http://schemas.microsoft.com/office/drawing/2014/main" id="{C393E85E-B7A3-4EA9-01B9-262F12D8DCF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3B746BBE-DCF0-F135-B3C5-BFF4BD5A0846}"/>
              </a:ext>
            </a:extLst>
          </p:cNvPr>
          <p:cNvSpPr>
            <a:spLocks noGrp="1" noChangeArrowheads="1"/>
          </p:cNvSpPr>
          <p:nvPr>
            <p:ph type="title"/>
          </p:nvPr>
        </p:nvSpPr>
        <p:spPr/>
        <p:txBody>
          <a:bodyPr/>
          <a:lstStyle/>
          <a:p>
            <a:r>
              <a:rPr lang="en-US" altLang="en-US"/>
              <a:t>Jacobian – Duality </a:t>
            </a:r>
          </a:p>
        </p:txBody>
      </p:sp>
      <p:sp>
        <p:nvSpPr>
          <p:cNvPr id="350211" name="Rectangle 3">
            <a:extLst>
              <a:ext uri="{FF2B5EF4-FFF2-40B4-BE49-F238E27FC236}">
                <a16:creationId xmlns:a16="http://schemas.microsoft.com/office/drawing/2014/main" id="{FAEEC477-9D48-1CEB-5726-BDAF0E5ED047}"/>
              </a:ext>
            </a:extLst>
          </p:cNvPr>
          <p:cNvSpPr>
            <a:spLocks noGrp="1" noChangeArrowheads="1"/>
          </p:cNvSpPr>
          <p:nvPr>
            <p:ph type="body" idx="1"/>
          </p:nvPr>
        </p:nvSpPr>
        <p:spPr/>
        <p:txBody>
          <a:bodyPr/>
          <a:lstStyle/>
          <a:p>
            <a:endParaRPr lang="en-US" altLang="en-US"/>
          </a:p>
        </p:txBody>
      </p:sp>
      <p:sp>
        <p:nvSpPr>
          <p:cNvPr id="350212" name="Oval 1">
            <a:extLst>
              <a:ext uri="{FF2B5EF4-FFF2-40B4-BE49-F238E27FC236}">
                <a16:creationId xmlns:a16="http://schemas.microsoft.com/office/drawing/2014/main" id="{113656F1-BB60-4CF9-D897-01323716E40B}"/>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13" name="Oval 11">
            <a:extLst>
              <a:ext uri="{FF2B5EF4-FFF2-40B4-BE49-F238E27FC236}">
                <a16:creationId xmlns:a16="http://schemas.microsoft.com/office/drawing/2014/main" id="{A26D69F1-E143-832E-D5F3-15B05FA8E06E}"/>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14" name="Oval 1">
            <a:extLst>
              <a:ext uri="{FF2B5EF4-FFF2-40B4-BE49-F238E27FC236}">
                <a16:creationId xmlns:a16="http://schemas.microsoft.com/office/drawing/2014/main" id="{8F3E506C-6493-DBC4-1388-403EA92D43D9}"/>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15" name="Oval 11">
            <a:extLst>
              <a:ext uri="{FF2B5EF4-FFF2-40B4-BE49-F238E27FC236}">
                <a16:creationId xmlns:a16="http://schemas.microsoft.com/office/drawing/2014/main" id="{C45F2539-BC00-E2B0-5517-E9B129EBBFED}"/>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16" name="Oval 1">
            <a:extLst>
              <a:ext uri="{FF2B5EF4-FFF2-40B4-BE49-F238E27FC236}">
                <a16:creationId xmlns:a16="http://schemas.microsoft.com/office/drawing/2014/main" id="{46C5C7AD-301B-0D9F-2E5A-32881EED59AF}"/>
              </a:ext>
            </a:extLst>
          </p:cNvPr>
          <p:cNvSpPr>
            <a:spLocks noChangeArrowheads="1"/>
          </p:cNvSpPr>
          <p:nvPr/>
        </p:nvSpPr>
        <p:spPr bwMode="auto">
          <a:xfrm>
            <a:off x="4043363" y="3479800"/>
            <a:ext cx="1130300" cy="1514475"/>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17" name="Oval 11">
            <a:extLst>
              <a:ext uri="{FF2B5EF4-FFF2-40B4-BE49-F238E27FC236}">
                <a16:creationId xmlns:a16="http://schemas.microsoft.com/office/drawing/2014/main" id="{A970957D-79C8-0909-69C6-762AA15B19A3}"/>
              </a:ext>
            </a:extLst>
          </p:cNvPr>
          <p:cNvSpPr>
            <a:spLocks noChangeArrowheads="1"/>
          </p:cNvSpPr>
          <p:nvPr/>
        </p:nvSpPr>
        <p:spPr bwMode="auto">
          <a:xfrm>
            <a:off x="4356100" y="3876675"/>
            <a:ext cx="533400" cy="760413"/>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18" name="Oval 2">
            <a:extLst>
              <a:ext uri="{FF2B5EF4-FFF2-40B4-BE49-F238E27FC236}">
                <a16:creationId xmlns:a16="http://schemas.microsoft.com/office/drawing/2014/main" id="{A5539907-85BE-F264-E6AE-5BC25CE1410A}"/>
              </a:ext>
            </a:extLst>
          </p:cNvPr>
          <p:cNvSpPr>
            <a:spLocks noChangeArrowheads="1"/>
          </p:cNvSpPr>
          <p:nvPr/>
        </p:nvSpPr>
        <p:spPr bwMode="auto">
          <a:xfrm>
            <a:off x="4587875" y="4200525"/>
            <a:ext cx="69850" cy="74613"/>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19" name="Oval 1">
            <a:extLst>
              <a:ext uri="{FF2B5EF4-FFF2-40B4-BE49-F238E27FC236}">
                <a16:creationId xmlns:a16="http://schemas.microsoft.com/office/drawing/2014/main" id="{51050FD9-349A-522D-6268-4E26DD7E1A3B}"/>
              </a:ext>
            </a:extLst>
          </p:cNvPr>
          <p:cNvSpPr>
            <a:spLocks noChangeArrowheads="1"/>
          </p:cNvSpPr>
          <p:nvPr/>
        </p:nvSpPr>
        <p:spPr bwMode="auto">
          <a:xfrm>
            <a:off x="7532688" y="3471863"/>
            <a:ext cx="1131887" cy="1514475"/>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0220" name="Oval 11">
            <a:extLst>
              <a:ext uri="{FF2B5EF4-FFF2-40B4-BE49-F238E27FC236}">
                <a16:creationId xmlns:a16="http://schemas.microsoft.com/office/drawing/2014/main" id="{D7DD324B-0C04-638A-4808-B5745C6CC19D}"/>
              </a:ext>
            </a:extLst>
          </p:cNvPr>
          <p:cNvSpPr>
            <a:spLocks noChangeArrowheads="1"/>
          </p:cNvSpPr>
          <p:nvPr/>
        </p:nvSpPr>
        <p:spPr bwMode="auto">
          <a:xfrm>
            <a:off x="7845425" y="3868738"/>
            <a:ext cx="533400" cy="760412"/>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5C277592-3FB2-2B7E-83E2-5FE8EF0423FD}"/>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E5E49D23-46E0-5D0A-A6C1-391671453C04}"/>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50223" name="Oval 2">
            <a:extLst>
              <a:ext uri="{FF2B5EF4-FFF2-40B4-BE49-F238E27FC236}">
                <a16:creationId xmlns:a16="http://schemas.microsoft.com/office/drawing/2014/main" id="{9F133A5D-DD20-27D4-D952-B25B1D673A0B}"/>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50224" name="Object 4">
                <a:extLst>
                  <a:ext uri="{FF2B5EF4-FFF2-40B4-BE49-F238E27FC236}">
                    <a16:creationId xmlns:a16="http://schemas.microsoft.com/office/drawing/2014/main" id="{1FB1886B-7734-6A5C-C9DA-BA011C76D981}"/>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50224" name="Object 4">
                <a:extLst>
                  <a:ext uri="{FF2B5EF4-FFF2-40B4-BE49-F238E27FC236}">
                    <a16:creationId xmlns:a16="http://schemas.microsoft.com/office/drawing/2014/main" id="{1FB1886B-7734-6A5C-C9DA-BA011C76D981}"/>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25" name="Object 4">
                <a:extLst>
                  <a:ext uri="{FF2B5EF4-FFF2-40B4-BE49-F238E27FC236}">
                    <a16:creationId xmlns:a16="http://schemas.microsoft.com/office/drawing/2014/main" id="{5B2A10F5-1475-983D-9CC5-552DAFFAC3EE}"/>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50225" name="Object 4">
                <a:extLst>
                  <a:ext uri="{FF2B5EF4-FFF2-40B4-BE49-F238E27FC236}">
                    <a16:creationId xmlns:a16="http://schemas.microsoft.com/office/drawing/2014/main" id="{5B2A10F5-1475-983D-9CC5-552DAFFAC3EE}"/>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26" name="Object 4">
                <a:extLst>
                  <a:ext uri="{FF2B5EF4-FFF2-40B4-BE49-F238E27FC236}">
                    <a16:creationId xmlns:a16="http://schemas.microsoft.com/office/drawing/2014/main" id="{29DB1783-E4DB-9EB5-DCB4-ED3A3C1881A8}"/>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50226" name="Object 4">
                <a:extLst>
                  <a:ext uri="{FF2B5EF4-FFF2-40B4-BE49-F238E27FC236}">
                    <a16:creationId xmlns:a16="http://schemas.microsoft.com/office/drawing/2014/main" id="{29DB1783-E4DB-9EB5-DCB4-ED3A3C1881A8}"/>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50227" name="Straight Connector 4">
            <a:extLst>
              <a:ext uri="{FF2B5EF4-FFF2-40B4-BE49-F238E27FC236}">
                <a16:creationId xmlns:a16="http://schemas.microsoft.com/office/drawing/2014/main" id="{71A54625-D4CA-0296-C4E8-8D605C74EB74}"/>
              </a:ext>
            </a:extLst>
          </p:cNvPr>
          <p:cNvCxnSpPr>
            <a:cxnSpLocks noChangeShapeType="1"/>
            <a:stCxn id="350213" idx="0"/>
            <a:endCxn id="350223"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0228" name="Straight Connector 8">
            <a:extLst>
              <a:ext uri="{FF2B5EF4-FFF2-40B4-BE49-F238E27FC236}">
                <a16:creationId xmlns:a16="http://schemas.microsoft.com/office/drawing/2014/main" id="{456767F1-CFE1-11C5-F70E-8F3C16F45744}"/>
              </a:ext>
            </a:extLst>
          </p:cNvPr>
          <p:cNvCxnSpPr>
            <a:cxnSpLocks noChangeShapeType="1"/>
            <a:stCxn id="350220" idx="0"/>
            <a:endCxn id="350218" idx="1"/>
          </p:cNvCxnSpPr>
          <p:nvPr/>
        </p:nvCxnSpPr>
        <p:spPr bwMode="auto">
          <a:xfrm flipH="1">
            <a:off x="4597400" y="3868738"/>
            <a:ext cx="3514725" cy="3429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0229" name="Straight Connector 10">
            <a:extLst>
              <a:ext uri="{FF2B5EF4-FFF2-40B4-BE49-F238E27FC236}">
                <a16:creationId xmlns:a16="http://schemas.microsoft.com/office/drawing/2014/main" id="{33029B05-4F1B-307A-CC23-78932872E52A}"/>
              </a:ext>
            </a:extLst>
          </p:cNvPr>
          <p:cNvCxnSpPr>
            <a:cxnSpLocks noChangeShapeType="1"/>
            <a:stCxn id="350220" idx="4"/>
            <a:endCxn id="350218" idx="2"/>
          </p:cNvCxnSpPr>
          <p:nvPr/>
        </p:nvCxnSpPr>
        <p:spPr bwMode="auto">
          <a:xfrm flipH="1" flipV="1">
            <a:off x="4587875" y="4237038"/>
            <a:ext cx="3524250" cy="392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0230" name="Straight Connector 40">
            <a:extLst>
              <a:ext uri="{FF2B5EF4-FFF2-40B4-BE49-F238E27FC236}">
                <a16:creationId xmlns:a16="http://schemas.microsoft.com/office/drawing/2014/main" id="{30A78721-2F69-BCF4-FC14-2E8E19857F40}"/>
              </a:ext>
            </a:extLst>
          </p:cNvPr>
          <p:cNvCxnSpPr>
            <a:cxnSpLocks noChangeShapeType="1"/>
            <a:stCxn id="350212" idx="0"/>
            <a:endCxn id="350215"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0231" name="Straight Connector 42">
            <a:extLst>
              <a:ext uri="{FF2B5EF4-FFF2-40B4-BE49-F238E27FC236}">
                <a16:creationId xmlns:a16="http://schemas.microsoft.com/office/drawing/2014/main" id="{2E164C35-BA01-209D-88E6-3A256C6D9F52}"/>
              </a:ext>
            </a:extLst>
          </p:cNvPr>
          <p:cNvCxnSpPr>
            <a:cxnSpLocks noChangeShapeType="1"/>
            <a:stCxn id="350212" idx="4"/>
            <a:endCxn id="350215"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0232" name="Straight Connector 44">
            <a:extLst>
              <a:ext uri="{FF2B5EF4-FFF2-40B4-BE49-F238E27FC236}">
                <a16:creationId xmlns:a16="http://schemas.microsoft.com/office/drawing/2014/main" id="{C8C302E2-D638-EA7E-8AB6-377D4BC5A488}"/>
              </a:ext>
            </a:extLst>
          </p:cNvPr>
          <p:cNvCxnSpPr>
            <a:cxnSpLocks noChangeShapeType="1"/>
            <a:stCxn id="350219" idx="0"/>
            <a:endCxn id="350217" idx="0"/>
          </p:cNvCxnSpPr>
          <p:nvPr/>
        </p:nvCxnSpPr>
        <p:spPr bwMode="auto">
          <a:xfrm flipH="1">
            <a:off x="4622800" y="3471863"/>
            <a:ext cx="3475038" cy="404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0233" name="Straight Connector 46">
            <a:extLst>
              <a:ext uri="{FF2B5EF4-FFF2-40B4-BE49-F238E27FC236}">
                <a16:creationId xmlns:a16="http://schemas.microsoft.com/office/drawing/2014/main" id="{C6BBE0B1-AD27-46D7-A570-4106DECA873D}"/>
              </a:ext>
            </a:extLst>
          </p:cNvPr>
          <p:cNvCxnSpPr>
            <a:cxnSpLocks noChangeShapeType="1"/>
            <a:stCxn id="350219" idx="4"/>
            <a:endCxn id="350217" idx="4"/>
          </p:cNvCxnSpPr>
          <p:nvPr/>
        </p:nvCxnSpPr>
        <p:spPr bwMode="auto">
          <a:xfrm flipH="1" flipV="1">
            <a:off x="4622800" y="4637088"/>
            <a:ext cx="3475038" cy="349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50234" name="Object 4">
                <a:extLst>
                  <a:ext uri="{FF2B5EF4-FFF2-40B4-BE49-F238E27FC236}">
                    <a16:creationId xmlns:a16="http://schemas.microsoft.com/office/drawing/2014/main" id="{F0BE2520-690D-CD75-BA56-85503D3F4DAE}"/>
                  </a:ext>
                </a:extLst>
              </p:cNvPr>
              <p:cNvSpPr txBox="1"/>
              <p:nvPr/>
            </p:nvSpPr>
            <p:spPr bwMode="auto">
              <a:xfrm>
                <a:off x="3232150" y="3540125"/>
                <a:ext cx="204788" cy="223838"/>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oMath>
                  </m:oMathPara>
                </a14:m>
                <a:endParaRPr lang="en-US"/>
              </a:p>
            </p:txBody>
          </p:sp>
        </mc:Choice>
        <mc:Fallback xmlns="">
          <p:sp>
            <p:nvSpPr>
              <p:cNvPr id="350234" name="Object 4">
                <a:extLst>
                  <a:ext uri="{FF2B5EF4-FFF2-40B4-BE49-F238E27FC236}">
                    <a16:creationId xmlns:a16="http://schemas.microsoft.com/office/drawing/2014/main" id="{F0BE2520-690D-CD75-BA56-85503D3F4DAE}"/>
                  </a:ext>
                </a:extLst>
              </p:cNvPr>
              <p:cNvSpPr txBox="1">
                <a:spLocks noRot="1" noChangeAspect="1" noMove="1" noResize="1" noEditPoints="1" noAdjustHandles="1" noChangeArrowheads="1" noChangeShapeType="1" noTextEdit="1"/>
              </p:cNvSpPr>
              <p:nvPr/>
            </p:nvSpPr>
            <p:spPr bwMode="auto">
              <a:xfrm>
                <a:off x="3232150" y="3540125"/>
                <a:ext cx="204788" cy="223838"/>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35" name="Object 4">
                <a:extLst>
                  <a:ext uri="{FF2B5EF4-FFF2-40B4-BE49-F238E27FC236}">
                    <a16:creationId xmlns:a16="http://schemas.microsoft.com/office/drawing/2014/main" id="{FC51DACB-8DE7-76CD-3DC9-7A7A640EDCC0}"/>
                  </a:ext>
                </a:extLst>
              </p:cNvPr>
              <p:cNvSpPr txBox="1"/>
              <p:nvPr/>
            </p:nvSpPr>
            <p:spPr bwMode="auto">
              <a:xfrm>
                <a:off x="8856663" y="3490913"/>
                <a:ext cx="388937" cy="36671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m:t>
                          </m:r>
                        </m:sub>
                      </m:sSub>
                    </m:oMath>
                  </m:oMathPara>
                </a14:m>
                <a:endParaRPr lang="en-US"/>
              </a:p>
            </p:txBody>
          </p:sp>
        </mc:Choice>
        <mc:Fallback xmlns="">
          <p:sp>
            <p:nvSpPr>
              <p:cNvPr id="350235" name="Object 4">
                <a:extLst>
                  <a:ext uri="{FF2B5EF4-FFF2-40B4-BE49-F238E27FC236}">
                    <a16:creationId xmlns:a16="http://schemas.microsoft.com/office/drawing/2014/main" id="{FC51DACB-8DE7-76CD-3DC9-7A7A640EDCC0}"/>
                  </a:ext>
                </a:extLst>
              </p:cNvPr>
              <p:cNvSpPr txBox="1">
                <a:spLocks noRot="1" noChangeAspect="1" noMove="1" noResize="1" noEditPoints="1" noAdjustHandles="1" noChangeArrowheads="1" noChangeShapeType="1" noTextEdit="1"/>
              </p:cNvSpPr>
              <p:nvPr/>
            </p:nvSpPr>
            <p:spPr bwMode="auto">
              <a:xfrm>
                <a:off x="8856663" y="3490913"/>
                <a:ext cx="388937" cy="366712"/>
              </a:xfrm>
              <a:prstGeom prst="rect">
                <a:avLst/>
              </a:prstGeom>
              <a:blipFill>
                <a:blip r:embed="rId7"/>
                <a:stretch>
                  <a:fillRect r="-937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36" name="Object 4">
                <a:extLst>
                  <a:ext uri="{FF2B5EF4-FFF2-40B4-BE49-F238E27FC236}">
                    <a16:creationId xmlns:a16="http://schemas.microsoft.com/office/drawing/2014/main" id="{DF15EB4D-C015-CC29-AF3C-99704BA8A9D4}"/>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50236" name="Object 4">
                <a:extLst>
                  <a:ext uri="{FF2B5EF4-FFF2-40B4-BE49-F238E27FC236}">
                    <a16:creationId xmlns:a16="http://schemas.microsoft.com/office/drawing/2014/main" id="{DF15EB4D-C015-CC29-AF3C-99704BA8A9D4}"/>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8"/>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37" name="Object 4">
                <a:extLst>
                  <a:ext uri="{FF2B5EF4-FFF2-40B4-BE49-F238E27FC236}">
                    <a16:creationId xmlns:a16="http://schemas.microsoft.com/office/drawing/2014/main" id="{19E0019A-CF5E-A994-DEF3-716B78A201B9}"/>
                  </a:ext>
                </a:extLst>
              </p:cNvPr>
              <p:cNvSpPr txBox="1"/>
              <p:nvPr/>
            </p:nvSpPr>
            <p:spPr bwMode="auto">
              <a:xfrm>
                <a:off x="4479925" y="4657725"/>
                <a:ext cx="287338" cy="3667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3</m:t>
                          </m:r>
                        </m:sub>
                      </m:sSub>
                    </m:oMath>
                  </m:oMathPara>
                </a14:m>
                <a:endParaRPr lang="en-US"/>
              </a:p>
            </p:txBody>
          </p:sp>
        </mc:Choice>
        <mc:Fallback xmlns="">
          <p:sp>
            <p:nvSpPr>
              <p:cNvPr id="350237" name="Object 4">
                <a:extLst>
                  <a:ext uri="{FF2B5EF4-FFF2-40B4-BE49-F238E27FC236}">
                    <a16:creationId xmlns:a16="http://schemas.microsoft.com/office/drawing/2014/main" id="{19E0019A-CF5E-A994-DEF3-716B78A201B9}"/>
                  </a:ext>
                </a:extLst>
              </p:cNvPr>
              <p:cNvSpPr txBox="1">
                <a:spLocks noRot="1" noChangeAspect="1" noMove="1" noResize="1" noEditPoints="1" noAdjustHandles="1" noChangeArrowheads="1" noChangeShapeType="1" noTextEdit="1"/>
              </p:cNvSpPr>
              <p:nvPr/>
            </p:nvSpPr>
            <p:spPr bwMode="auto">
              <a:xfrm>
                <a:off x="4479925" y="4657725"/>
                <a:ext cx="287338" cy="366713"/>
              </a:xfrm>
              <a:prstGeom prst="rect">
                <a:avLst/>
              </a:prstGeom>
              <a:blipFill>
                <a:blip r:embed="rId9"/>
                <a:stretch>
                  <a:fillRect r="-1702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38" name="Object 4">
                <a:extLst>
                  <a:ext uri="{FF2B5EF4-FFF2-40B4-BE49-F238E27FC236}">
                    <a16:creationId xmlns:a16="http://schemas.microsoft.com/office/drawing/2014/main" id="{E19B8F20-278A-92D9-F98C-5A79FF134CFF}"/>
                  </a:ext>
                </a:extLst>
              </p:cNvPr>
              <p:cNvSpPr txBox="1"/>
              <p:nvPr/>
            </p:nvSpPr>
            <p:spPr bwMode="auto">
              <a:xfrm>
                <a:off x="7978775" y="4648200"/>
                <a:ext cx="287338"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4</m:t>
                          </m:r>
                        </m:sub>
                      </m:sSub>
                    </m:oMath>
                  </m:oMathPara>
                </a14:m>
                <a:endParaRPr lang="en-US"/>
              </a:p>
            </p:txBody>
          </p:sp>
        </mc:Choice>
        <mc:Fallback xmlns="">
          <p:sp>
            <p:nvSpPr>
              <p:cNvPr id="350238" name="Object 4">
                <a:extLst>
                  <a:ext uri="{FF2B5EF4-FFF2-40B4-BE49-F238E27FC236}">
                    <a16:creationId xmlns:a16="http://schemas.microsoft.com/office/drawing/2014/main" id="{E19B8F20-278A-92D9-F98C-5A79FF134CFF}"/>
                  </a:ext>
                </a:extLst>
              </p:cNvPr>
              <p:cNvSpPr txBox="1">
                <a:spLocks noRot="1" noChangeAspect="1" noMove="1" noResize="1" noEditPoints="1" noAdjustHandles="1" noChangeArrowheads="1" noChangeShapeType="1" noTextEdit="1"/>
              </p:cNvSpPr>
              <p:nvPr/>
            </p:nvSpPr>
            <p:spPr bwMode="auto">
              <a:xfrm>
                <a:off x="7978775" y="4648200"/>
                <a:ext cx="287338" cy="346075"/>
              </a:xfrm>
              <a:prstGeom prst="rect">
                <a:avLst/>
              </a:prstGeom>
              <a:blipFill>
                <a:blip r:embed="rId10"/>
                <a:stretch>
                  <a:fillRect r="-638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39" name="Object 4">
                <a:extLst>
                  <a:ext uri="{FF2B5EF4-FFF2-40B4-BE49-F238E27FC236}">
                    <a16:creationId xmlns:a16="http://schemas.microsoft.com/office/drawing/2014/main" id="{544B5781-E752-412D-9461-79775AAC9395}"/>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50239" name="Object 4">
                <a:extLst>
                  <a:ext uri="{FF2B5EF4-FFF2-40B4-BE49-F238E27FC236}">
                    <a16:creationId xmlns:a16="http://schemas.microsoft.com/office/drawing/2014/main" id="{544B5781-E752-412D-9461-79775AAC9395}"/>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11"/>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0" name="Object 4">
                <a:extLst>
                  <a:ext uri="{FF2B5EF4-FFF2-40B4-BE49-F238E27FC236}">
                    <a16:creationId xmlns:a16="http://schemas.microsoft.com/office/drawing/2014/main" id="{8F6C3213-C4A5-E38A-F199-89EEA5BAFE30}"/>
                  </a:ext>
                </a:extLst>
              </p:cNvPr>
              <p:cNvSpPr txBox="1"/>
              <p:nvPr/>
            </p:nvSpPr>
            <p:spPr bwMode="auto">
              <a:xfrm>
                <a:off x="6073775" y="3165475"/>
                <a:ext cx="941388" cy="3841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𝑒𝑥𝑡𝑒𝑟𝑛𝑎𝑙</m:t>
                          </m:r>
                        </m:sub>
                      </m:sSub>
                    </m:oMath>
                  </m:oMathPara>
                </a14:m>
                <a:endParaRPr lang="en-US"/>
              </a:p>
            </p:txBody>
          </p:sp>
        </mc:Choice>
        <mc:Fallback xmlns="">
          <p:sp>
            <p:nvSpPr>
              <p:cNvPr id="350240" name="Object 4">
                <a:extLst>
                  <a:ext uri="{FF2B5EF4-FFF2-40B4-BE49-F238E27FC236}">
                    <a16:creationId xmlns:a16="http://schemas.microsoft.com/office/drawing/2014/main" id="{8F6C3213-C4A5-E38A-F199-89EEA5BAFE30}"/>
                  </a:ext>
                </a:extLst>
              </p:cNvPr>
              <p:cNvSpPr txBox="1">
                <a:spLocks noRot="1" noChangeAspect="1" noMove="1" noResize="1" noEditPoints="1" noAdjustHandles="1" noChangeArrowheads="1" noChangeShapeType="1" noTextEdit="1"/>
              </p:cNvSpPr>
              <p:nvPr/>
            </p:nvSpPr>
            <p:spPr bwMode="auto">
              <a:xfrm>
                <a:off x="6073775" y="3165475"/>
                <a:ext cx="941388" cy="384175"/>
              </a:xfrm>
              <a:prstGeom prst="rect">
                <a:avLst/>
              </a:prstGeom>
              <a:blipFill>
                <a:blip r:embed="rId12"/>
                <a:stretch>
                  <a:fillRect r="-387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1" name="Object 4">
                <a:extLst>
                  <a:ext uri="{FF2B5EF4-FFF2-40B4-BE49-F238E27FC236}">
                    <a16:creationId xmlns:a16="http://schemas.microsoft.com/office/drawing/2014/main" id="{CC476C36-1672-0613-0703-DC2A91CE8E6F}"/>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50241" name="Object 4">
                <a:extLst>
                  <a:ext uri="{FF2B5EF4-FFF2-40B4-BE49-F238E27FC236}">
                    <a16:creationId xmlns:a16="http://schemas.microsoft.com/office/drawing/2014/main" id="{CC476C36-1672-0613-0703-DC2A91CE8E6F}"/>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1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2" name="Object 4">
                <a:extLst>
                  <a:ext uri="{FF2B5EF4-FFF2-40B4-BE49-F238E27FC236}">
                    <a16:creationId xmlns:a16="http://schemas.microsoft.com/office/drawing/2014/main" id="{D47622A1-6781-9EF6-548B-ABE5EA3F256D}"/>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50242" name="Object 4">
                <a:extLst>
                  <a:ext uri="{FF2B5EF4-FFF2-40B4-BE49-F238E27FC236}">
                    <a16:creationId xmlns:a16="http://schemas.microsoft.com/office/drawing/2014/main" id="{D47622A1-6781-9EF6-548B-ABE5EA3F256D}"/>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1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3" name="Object 4">
                <a:extLst>
                  <a:ext uri="{FF2B5EF4-FFF2-40B4-BE49-F238E27FC236}">
                    <a16:creationId xmlns:a16="http://schemas.microsoft.com/office/drawing/2014/main" id="{42D16295-7413-5F27-6D7F-BC6936C76868}"/>
                  </a:ext>
                </a:extLst>
              </p:cNvPr>
              <p:cNvSpPr txBox="1"/>
              <p:nvPr/>
            </p:nvSpPr>
            <p:spPr bwMode="auto">
              <a:xfrm>
                <a:off x="3230563" y="3730625"/>
                <a:ext cx="69850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50243" name="Object 4">
                <a:extLst>
                  <a:ext uri="{FF2B5EF4-FFF2-40B4-BE49-F238E27FC236}">
                    <a16:creationId xmlns:a16="http://schemas.microsoft.com/office/drawing/2014/main" id="{42D16295-7413-5F27-6D7F-BC6936C76868}"/>
                  </a:ext>
                </a:extLst>
              </p:cNvPr>
              <p:cNvSpPr txBox="1">
                <a:spLocks noRot="1" noChangeAspect="1" noMove="1" noResize="1" noEditPoints="1" noAdjustHandles="1" noChangeArrowheads="1" noChangeShapeType="1" noTextEdit="1"/>
              </p:cNvSpPr>
              <p:nvPr/>
            </p:nvSpPr>
            <p:spPr bwMode="auto">
              <a:xfrm>
                <a:off x="3230563" y="3730625"/>
                <a:ext cx="698500" cy="323850"/>
              </a:xfrm>
              <a:prstGeom prst="rect">
                <a:avLst/>
              </a:prstGeom>
              <a:blipFill>
                <a:blip r:embed="rId1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4" name="Object 4">
                <a:extLst>
                  <a:ext uri="{FF2B5EF4-FFF2-40B4-BE49-F238E27FC236}">
                    <a16:creationId xmlns:a16="http://schemas.microsoft.com/office/drawing/2014/main" id="{9CF164EF-6D91-99C4-E363-8B13ACC1775A}"/>
                  </a:ext>
                </a:extLst>
              </p:cNvPr>
              <p:cNvSpPr txBox="1"/>
              <p:nvPr/>
            </p:nvSpPr>
            <p:spPr bwMode="auto">
              <a:xfrm>
                <a:off x="8851900" y="3813175"/>
                <a:ext cx="942975" cy="3841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50244" name="Object 4">
                <a:extLst>
                  <a:ext uri="{FF2B5EF4-FFF2-40B4-BE49-F238E27FC236}">
                    <a16:creationId xmlns:a16="http://schemas.microsoft.com/office/drawing/2014/main" id="{9CF164EF-6D91-99C4-E363-8B13ACC1775A}"/>
                  </a:ext>
                </a:extLst>
              </p:cNvPr>
              <p:cNvSpPr txBox="1">
                <a:spLocks noRot="1" noChangeAspect="1" noMove="1" noResize="1" noEditPoints="1" noAdjustHandles="1" noChangeArrowheads="1" noChangeShapeType="1" noTextEdit="1"/>
              </p:cNvSpPr>
              <p:nvPr/>
            </p:nvSpPr>
            <p:spPr bwMode="auto">
              <a:xfrm>
                <a:off x="8851900" y="3813175"/>
                <a:ext cx="942975" cy="384175"/>
              </a:xfrm>
              <a:prstGeom prst="rect">
                <a:avLst/>
              </a:prstGeom>
              <a:blipFill>
                <a:blip r:embed="rId1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5" name="Object 4">
                <a:extLst>
                  <a:ext uri="{FF2B5EF4-FFF2-40B4-BE49-F238E27FC236}">
                    <a16:creationId xmlns:a16="http://schemas.microsoft.com/office/drawing/2014/main" id="{D28881DD-86CA-8B5B-7E97-69F4A3A95778}"/>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50245" name="Object 4">
                <a:extLst>
                  <a:ext uri="{FF2B5EF4-FFF2-40B4-BE49-F238E27FC236}">
                    <a16:creationId xmlns:a16="http://schemas.microsoft.com/office/drawing/2014/main" id="{D28881DD-86CA-8B5B-7E97-69F4A3A95778}"/>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6" name="Object 4">
                <a:extLst>
                  <a:ext uri="{FF2B5EF4-FFF2-40B4-BE49-F238E27FC236}">
                    <a16:creationId xmlns:a16="http://schemas.microsoft.com/office/drawing/2014/main" id="{20D94DC4-06A8-752E-C276-47B011BDCA93}"/>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50246" name="Object 4">
                <a:extLst>
                  <a:ext uri="{FF2B5EF4-FFF2-40B4-BE49-F238E27FC236}">
                    <a16:creationId xmlns:a16="http://schemas.microsoft.com/office/drawing/2014/main" id="{20D94DC4-06A8-752E-C276-47B011BDCA93}"/>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7" name="Object 4">
                <a:extLst>
                  <a:ext uri="{FF2B5EF4-FFF2-40B4-BE49-F238E27FC236}">
                    <a16:creationId xmlns:a16="http://schemas.microsoft.com/office/drawing/2014/main" id="{6B3CCDA8-8CAB-CD95-A15D-07BACE647B76}"/>
                  </a:ext>
                </a:extLst>
              </p:cNvPr>
              <p:cNvSpPr txBox="1"/>
              <p:nvPr/>
            </p:nvSpPr>
            <p:spPr bwMode="auto">
              <a:xfrm>
                <a:off x="4427538" y="4281488"/>
                <a:ext cx="431800" cy="223837"/>
              </a:xfrm>
              <a:prstGeom prst="rect">
                <a:avLst/>
              </a:prstGeom>
              <a:noFill/>
              <a:ln>
                <a:noFill/>
              </a:ln>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oMath>
                  </m:oMathPara>
                </a14:m>
                <a:endParaRPr lang="en-US"/>
              </a:p>
            </p:txBody>
          </p:sp>
        </mc:Choice>
        <mc:Fallback xmlns="">
          <p:sp>
            <p:nvSpPr>
              <p:cNvPr id="350247" name="Object 4">
                <a:extLst>
                  <a:ext uri="{FF2B5EF4-FFF2-40B4-BE49-F238E27FC236}">
                    <a16:creationId xmlns:a16="http://schemas.microsoft.com/office/drawing/2014/main" id="{6B3CCDA8-8CAB-CD95-A15D-07BACE647B76}"/>
                  </a:ext>
                </a:extLst>
              </p:cNvPr>
              <p:cNvSpPr txBox="1">
                <a:spLocks noRot="1" noChangeAspect="1" noMove="1" noResize="1" noEditPoints="1" noAdjustHandles="1" noChangeArrowheads="1" noChangeShapeType="1" noTextEdit="1"/>
              </p:cNvSpPr>
              <p:nvPr/>
            </p:nvSpPr>
            <p:spPr bwMode="auto">
              <a:xfrm>
                <a:off x="4427538" y="4281488"/>
                <a:ext cx="431800" cy="223837"/>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0248" name="Object 4">
                <a:extLst>
                  <a:ext uri="{FF2B5EF4-FFF2-40B4-BE49-F238E27FC236}">
                    <a16:creationId xmlns:a16="http://schemas.microsoft.com/office/drawing/2014/main" id="{C181A200-5C61-D560-688C-90EA111A986A}"/>
                  </a:ext>
                </a:extLst>
              </p:cNvPr>
              <p:cNvSpPr txBox="1"/>
              <p:nvPr/>
            </p:nvSpPr>
            <p:spPr bwMode="auto">
              <a:xfrm>
                <a:off x="7900988" y="4289425"/>
                <a:ext cx="457200" cy="225425"/>
              </a:xfrm>
              <a:prstGeom prst="rect">
                <a:avLst/>
              </a:prstGeom>
              <a:noFill/>
              <a:ln>
                <a:noFill/>
              </a:ln>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oMath>
                  </m:oMathPara>
                </a14:m>
                <a:endParaRPr lang="en-US"/>
              </a:p>
            </p:txBody>
          </p:sp>
        </mc:Choice>
        <mc:Fallback xmlns="">
          <p:sp>
            <p:nvSpPr>
              <p:cNvPr id="350248" name="Object 4">
                <a:extLst>
                  <a:ext uri="{FF2B5EF4-FFF2-40B4-BE49-F238E27FC236}">
                    <a16:creationId xmlns:a16="http://schemas.microsoft.com/office/drawing/2014/main" id="{C181A200-5C61-D560-688C-90EA111A986A}"/>
                  </a:ext>
                </a:extLst>
              </p:cNvPr>
              <p:cNvSpPr txBox="1">
                <a:spLocks noRot="1" noChangeAspect="1" noMove="1" noResize="1" noEditPoints="1" noAdjustHandles="1" noChangeArrowheads="1" noChangeShapeType="1" noTextEdit="1"/>
              </p:cNvSpPr>
              <p:nvPr/>
            </p:nvSpPr>
            <p:spPr bwMode="auto">
              <a:xfrm>
                <a:off x="7900988" y="4289425"/>
                <a:ext cx="457200" cy="225425"/>
              </a:xfrm>
              <a:prstGeom prst="rect">
                <a:avLst/>
              </a:prstGeom>
              <a:blipFill>
                <a:blip r:embed="rId20"/>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F785713B-DE06-9587-3F6F-38F80612BF41}"/>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50250" name="Object 4">
                <a:extLst>
                  <a:ext uri="{FF2B5EF4-FFF2-40B4-BE49-F238E27FC236}">
                    <a16:creationId xmlns:a16="http://schemas.microsoft.com/office/drawing/2014/main" id="{53F768CF-3877-E9FF-ECD7-913E986502CD}"/>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50250" name="Object 4">
                <a:extLst>
                  <a:ext uri="{FF2B5EF4-FFF2-40B4-BE49-F238E27FC236}">
                    <a16:creationId xmlns:a16="http://schemas.microsoft.com/office/drawing/2014/main" id="{53F768CF-3877-E9FF-ECD7-913E986502CD}"/>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21"/>
                <a:stretch>
                  <a:fillRect/>
                </a:stretch>
              </a:blipFill>
              <a:ln>
                <a:noFill/>
              </a:ln>
            </p:spPr>
            <p:txBody>
              <a:bodyPr/>
              <a:lstStyle/>
              <a:p>
                <a:r>
                  <a:rPr lang="en-US">
                    <a:noFill/>
                  </a:rPr>
                  <a:t> </a:t>
                </a:r>
              </a:p>
            </p:txBody>
          </p:sp>
        </mc:Fallback>
      </mc:AlternateContent>
      <p:cxnSp>
        <p:nvCxnSpPr>
          <p:cNvPr id="350251" name="Straight Connector 6">
            <a:extLst>
              <a:ext uri="{FF2B5EF4-FFF2-40B4-BE49-F238E27FC236}">
                <a16:creationId xmlns:a16="http://schemas.microsoft.com/office/drawing/2014/main" id="{E8ED909D-B292-2E42-6570-2321FFD5F7AF}"/>
              </a:ext>
            </a:extLst>
          </p:cNvPr>
          <p:cNvCxnSpPr>
            <a:cxnSpLocks noChangeShapeType="1"/>
            <a:stCxn id="350213" idx="4"/>
            <a:endCxn id="350223"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1" name="Line Callout 1 (Accent Bar) 50">
            <a:extLst>
              <a:ext uri="{FF2B5EF4-FFF2-40B4-BE49-F238E27FC236}">
                <a16:creationId xmlns:a16="http://schemas.microsoft.com/office/drawing/2014/main" id="{41683DB1-9962-8A70-D785-3689BED7B7C9}"/>
              </a:ext>
            </a:extLst>
          </p:cNvPr>
          <p:cNvSpPr/>
          <p:nvPr/>
        </p:nvSpPr>
        <p:spPr bwMode="auto">
          <a:xfrm>
            <a:off x="1960563" y="4451350"/>
            <a:ext cx="1890712" cy="217488"/>
          </a:xfrm>
          <a:prstGeom prst="accentCallout1">
            <a:avLst>
              <a:gd name="adj1" fmla="val 55067"/>
              <a:gd name="adj2" fmla="val 100863"/>
              <a:gd name="adj3" fmla="val -95997"/>
              <a:gd name="adj4" fmla="val 140501"/>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p:txBody>
      </p:sp>
      <mc:AlternateContent xmlns:mc="http://schemas.openxmlformats.org/markup-compatibility/2006" xmlns:a14="http://schemas.microsoft.com/office/drawing/2010/main">
        <mc:Choice Requires="a14">
          <p:sp>
            <p:nvSpPr>
              <p:cNvPr id="350253" name="Object 4">
                <a:extLst>
                  <a:ext uri="{FF2B5EF4-FFF2-40B4-BE49-F238E27FC236}">
                    <a16:creationId xmlns:a16="http://schemas.microsoft.com/office/drawing/2014/main" id="{8B2B6B8F-1EC5-E64B-6AE7-9779544FECAE}"/>
                  </a:ext>
                </a:extLst>
              </p:cNvPr>
              <p:cNvSpPr txBox="1"/>
              <p:nvPr/>
            </p:nvSpPr>
            <p:spPr bwMode="auto">
              <a:xfrm>
                <a:off x="3419475" y="4454525"/>
                <a:ext cx="369888" cy="192088"/>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=0</m:t>
                      </m:r>
                    </m:oMath>
                  </m:oMathPara>
                </a14:m>
                <a:endParaRPr lang="en-US"/>
              </a:p>
            </p:txBody>
          </p:sp>
        </mc:Choice>
        <mc:Fallback xmlns="">
          <p:sp>
            <p:nvSpPr>
              <p:cNvPr id="350253" name="Object 4">
                <a:extLst>
                  <a:ext uri="{FF2B5EF4-FFF2-40B4-BE49-F238E27FC236}">
                    <a16:creationId xmlns:a16="http://schemas.microsoft.com/office/drawing/2014/main" id="{8B2B6B8F-1EC5-E64B-6AE7-9779544FECAE}"/>
                  </a:ext>
                </a:extLst>
              </p:cNvPr>
              <p:cNvSpPr txBox="1">
                <a:spLocks noRot="1" noChangeAspect="1" noMove="1" noResize="1" noEditPoints="1" noAdjustHandles="1" noChangeArrowheads="1" noChangeShapeType="1" noTextEdit="1"/>
              </p:cNvSpPr>
              <p:nvPr/>
            </p:nvSpPr>
            <p:spPr bwMode="auto">
              <a:xfrm>
                <a:off x="3419475" y="4454525"/>
                <a:ext cx="369888" cy="192088"/>
              </a:xfrm>
              <a:prstGeom prst="rect">
                <a:avLst/>
              </a:prstGeom>
              <a:blipFill>
                <a:blip r:embed="rId22"/>
                <a:stretch>
                  <a:fillRect/>
                </a:stretch>
              </a:blipFill>
              <a:ln>
                <a:noFill/>
              </a:ln>
            </p:spPr>
            <p:txBody>
              <a:bodyPr/>
              <a:lstStyle/>
              <a:p>
                <a:r>
                  <a:rPr lang="en-US">
                    <a:noFill/>
                  </a:rPr>
                  <a:t> </a:t>
                </a:r>
              </a:p>
            </p:txBody>
          </p:sp>
        </mc:Fallback>
      </mc:AlternateContent>
      <p:sp>
        <p:nvSpPr>
          <p:cNvPr id="53" name="Line Callout 1 (Accent Bar) 52">
            <a:extLst>
              <a:ext uri="{FF2B5EF4-FFF2-40B4-BE49-F238E27FC236}">
                <a16:creationId xmlns:a16="http://schemas.microsoft.com/office/drawing/2014/main" id="{C6214C91-418E-C616-0E61-964AD255CE0E}"/>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8E50957D-F3B7-F82B-FDD6-17A7ED834788}"/>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56" name="Line Callout 1 (Accent Bar) 55">
            <a:extLst>
              <a:ext uri="{FF2B5EF4-FFF2-40B4-BE49-F238E27FC236}">
                <a16:creationId xmlns:a16="http://schemas.microsoft.com/office/drawing/2014/main" id="{8C5C0F71-CF5A-24AD-08EE-47B5E2960287}"/>
              </a:ext>
            </a:extLst>
          </p:cNvPr>
          <p:cNvSpPr/>
          <p:nvPr/>
        </p:nvSpPr>
        <p:spPr bwMode="auto">
          <a:xfrm>
            <a:off x="2106613" y="4722813"/>
            <a:ext cx="1919287" cy="279400"/>
          </a:xfrm>
          <a:prstGeom prst="accentCallout1">
            <a:avLst>
              <a:gd name="adj1" fmla="val 49055"/>
              <a:gd name="adj2" fmla="val 65590"/>
              <a:gd name="adj3" fmla="val -69046"/>
              <a:gd name="adj4" fmla="val 128111"/>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7" name="Line Callout 1 (Accent Bar) 56">
            <a:extLst>
              <a:ext uri="{FF2B5EF4-FFF2-40B4-BE49-F238E27FC236}">
                <a16:creationId xmlns:a16="http://schemas.microsoft.com/office/drawing/2014/main" id="{E613C708-6445-3476-B359-EEE926CE9805}"/>
              </a:ext>
            </a:extLst>
          </p:cNvPr>
          <p:cNvSpPr/>
          <p:nvPr/>
        </p:nvSpPr>
        <p:spPr bwMode="auto">
          <a:xfrm>
            <a:off x="2108200" y="5029200"/>
            <a:ext cx="1919288" cy="279400"/>
          </a:xfrm>
          <a:prstGeom prst="accentCallout1">
            <a:avLst>
              <a:gd name="adj1" fmla="val 49055"/>
              <a:gd name="adj2" fmla="val 65590"/>
              <a:gd name="adj3" fmla="val -105167"/>
              <a:gd name="adj4" fmla="val 115918"/>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58" name="TextBox 57">
            <a:extLst>
              <a:ext uri="{FF2B5EF4-FFF2-40B4-BE49-F238E27FC236}">
                <a16:creationId xmlns:a16="http://schemas.microsoft.com/office/drawing/2014/main" id="{9C96997D-9285-C680-42A9-9EA4DBE09CB7}"/>
              </a:ext>
            </a:extLst>
          </p:cNvPr>
          <p:cNvSpPr txBox="1"/>
          <p:nvPr/>
        </p:nvSpPr>
        <p:spPr>
          <a:xfrm>
            <a:off x="2432050" y="5289550"/>
            <a:ext cx="7550150" cy="738188"/>
          </a:xfrm>
          <a:prstGeom prst="rect">
            <a:avLst/>
          </a:prstGeom>
          <a:noFill/>
        </p:spPr>
        <p:txBody>
          <a:bodyPr>
            <a:spAutoFit/>
          </a:bodyPr>
          <a:lstStyle/>
          <a:p>
            <a:pPr>
              <a:defRPr/>
            </a:pPr>
            <a:r>
              <a:rPr lang="en-US" sz="1400" dirty="0">
                <a:latin typeface="+mj-lt"/>
              </a:rPr>
              <a:t>The null space               represents the set of all end point forces that do not require any torques at the joints to bear the corresponding load      (e.g. 2R fully stretched or collapsed elbow).  </a:t>
            </a:r>
            <a:endParaRPr lang="en-US" sz="1600" dirty="0">
              <a:latin typeface="+mn-lt"/>
            </a:endParaRPr>
          </a:p>
        </p:txBody>
      </p:sp>
      <p:sp>
        <p:nvSpPr>
          <p:cNvPr id="350259" name="Rectangle 59">
            <a:extLst>
              <a:ext uri="{FF2B5EF4-FFF2-40B4-BE49-F238E27FC236}">
                <a16:creationId xmlns:a16="http://schemas.microsoft.com/office/drawing/2014/main" id="{559C5F71-4209-29D2-607E-C5181F20104F}"/>
              </a:ext>
            </a:extLst>
          </p:cNvPr>
          <p:cNvSpPr>
            <a:spLocks noChangeArrowheads="1"/>
          </p:cNvSpPr>
          <p:nvPr/>
        </p:nvSpPr>
        <p:spPr bwMode="auto">
          <a:xfrm>
            <a:off x="3748088" y="5343525"/>
            <a:ext cx="539750" cy="207963"/>
          </a:xfrm>
          <a:prstGeom prst="rect">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50260" name="Object 4">
                <a:extLst>
                  <a:ext uri="{FF2B5EF4-FFF2-40B4-BE49-F238E27FC236}">
                    <a16:creationId xmlns:a16="http://schemas.microsoft.com/office/drawing/2014/main" id="{1D4CCAD1-190C-AF4B-73FC-5070D2C84D06}"/>
                  </a:ext>
                </a:extLst>
              </p:cNvPr>
              <p:cNvSpPr txBox="1"/>
              <p:nvPr/>
            </p:nvSpPr>
            <p:spPr bwMode="auto">
              <a:xfrm>
                <a:off x="3789363" y="5335588"/>
                <a:ext cx="457200" cy="225425"/>
              </a:xfrm>
              <a:prstGeom prst="rect">
                <a:avLst/>
              </a:prstGeom>
              <a:noFill/>
              <a:ln>
                <a:noFill/>
              </a:ln>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oMath>
                  </m:oMathPara>
                </a14:m>
                <a:endParaRPr lang="en-US"/>
              </a:p>
            </p:txBody>
          </p:sp>
        </mc:Choice>
        <mc:Fallback xmlns="">
          <p:sp>
            <p:nvSpPr>
              <p:cNvPr id="350260" name="Object 4">
                <a:extLst>
                  <a:ext uri="{FF2B5EF4-FFF2-40B4-BE49-F238E27FC236}">
                    <a16:creationId xmlns:a16="http://schemas.microsoft.com/office/drawing/2014/main" id="{1D4CCAD1-190C-AF4B-73FC-5070D2C84D06}"/>
                  </a:ext>
                </a:extLst>
              </p:cNvPr>
              <p:cNvSpPr txBox="1">
                <a:spLocks noRot="1" noChangeAspect="1" noMove="1" noResize="1" noEditPoints="1" noAdjustHandles="1" noChangeArrowheads="1" noChangeShapeType="1" noTextEdit="1"/>
              </p:cNvSpPr>
              <p:nvPr/>
            </p:nvSpPr>
            <p:spPr bwMode="auto">
              <a:xfrm>
                <a:off x="3789363" y="5335588"/>
                <a:ext cx="457200" cy="225425"/>
              </a:xfrm>
              <a:prstGeom prst="rect">
                <a:avLst/>
              </a:prstGeom>
              <a:blipFill>
                <a:blip r:embed="rId23"/>
                <a:stretch>
                  <a:fillRect/>
                </a:stretch>
              </a:blipFill>
              <a:ln>
                <a:noFill/>
              </a:ln>
            </p:spPr>
            <p:txBody>
              <a:bodyPr/>
              <a:lstStyle/>
              <a:p>
                <a:r>
                  <a:rPr lang="en-US">
                    <a:noFill/>
                  </a:rPr>
                  <a:t> </a:t>
                </a:r>
              </a:p>
            </p:txBody>
          </p:sp>
        </mc:Fallback>
      </mc:AlternateContent>
      <p:sp>
        <p:nvSpPr>
          <p:cNvPr id="350261" name="Oval 2">
            <a:extLst>
              <a:ext uri="{FF2B5EF4-FFF2-40B4-BE49-F238E27FC236}">
                <a16:creationId xmlns:a16="http://schemas.microsoft.com/office/drawing/2014/main" id="{6CA6C962-137F-343B-D244-B9DD947AB2D4}"/>
              </a:ext>
            </a:extLst>
          </p:cNvPr>
          <p:cNvSpPr>
            <a:spLocks noChangeArrowheads="1"/>
          </p:cNvSpPr>
          <p:nvPr/>
        </p:nvSpPr>
        <p:spPr bwMode="auto">
          <a:xfrm>
            <a:off x="6642100" y="5643563"/>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9" name="Footer Placeholder 2">
            <a:extLst>
              <a:ext uri="{FF2B5EF4-FFF2-40B4-BE49-F238E27FC236}">
                <a16:creationId xmlns:a16="http://schemas.microsoft.com/office/drawing/2014/main" id="{2851CFA6-539F-01E3-8A68-CE68041D5CA9}"/>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50263" name="Picture 2" descr="http://brand.ucla.edu/wp-content/uploads/2013/08/ucla-logotype-main-11.jpg">
            <a:extLst>
              <a:ext uri="{FF2B5EF4-FFF2-40B4-BE49-F238E27FC236}">
                <a16:creationId xmlns:a16="http://schemas.microsoft.com/office/drawing/2014/main" id="{3CF96090-7CD5-82C8-DF3D-9973F1A94FA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a:extLst>
              <a:ext uri="{FF2B5EF4-FFF2-40B4-BE49-F238E27FC236}">
                <a16:creationId xmlns:a16="http://schemas.microsoft.com/office/drawing/2014/main" id="{12ACA383-2FEA-89BD-D44F-C6ADA4FA36A2}"/>
              </a:ext>
            </a:extLst>
          </p:cNvPr>
          <p:cNvSpPr>
            <a:spLocks noGrp="1" noChangeArrowheads="1"/>
          </p:cNvSpPr>
          <p:nvPr>
            <p:ph type="title"/>
          </p:nvPr>
        </p:nvSpPr>
        <p:spPr/>
        <p:txBody>
          <a:bodyPr/>
          <a:lstStyle/>
          <a:p>
            <a:r>
              <a:rPr lang="en-US" altLang="en-US"/>
              <a:t>Jacobian – Duality </a:t>
            </a:r>
          </a:p>
        </p:txBody>
      </p:sp>
      <p:sp>
        <p:nvSpPr>
          <p:cNvPr id="352259" name="Rectangle 3">
            <a:extLst>
              <a:ext uri="{FF2B5EF4-FFF2-40B4-BE49-F238E27FC236}">
                <a16:creationId xmlns:a16="http://schemas.microsoft.com/office/drawing/2014/main" id="{075ECCE2-DD8C-D931-C61F-697E41AFF50E}"/>
              </a:ext>
            </a:extLst>
          </p:cNvPr>
          <p:cNvSpPr>
            <a:spLocks noGrp="1" noChangeArrowheads="1"/>
          </p:cNvSpPr>
          <p:nvPr>
            <p:ph type="body" idx="1"/>
          </p:nvPr>
        </p:nvSpPr>
        <p:spPr/>
        <p:txBody>
          <a:bodyPr/>
          <a:lstStyle/>
          <a:p>
            <a:endParaRPr lang="en-US" altLang="en-US"/>
          </a:p>
        </p:txBody>
      </p:sp>
      <p:sp>
        <p:nvSpPr>
          <p:cNvPr id="352260" name="Oval 1">
            <a:extLst>
              <a:ext uri="{FF2B5EF4-FFF2-40B4-BE49-F238E27FC236}">
                <a16:creationId xmlns:a16="http://schemas.microsoft.com/office/drawing/2014/main" id="{C40261D1-990E-121F-69B7-BCB8273DE99A}"/>
              </a:ext>
            </a:extLst>
          </p:cNvPr>
          <p:cNvSpPr>
            <a:spLocks noChangeArrowheads="1"/>
          </p:cNvSpPr>
          <p:nvPr/>
        </p:nvSpPr>
        <p:spPr bwMode="auto">
          <a:xfrm>
            <a:off x="4064000" y="1555750"/>
            <a:ext cx="1131888" cy="1514475"/>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1" name="Oval 11">
            <a:extLst>
              <a:ext uri="{FF2B5EF4-FFF2-40B4-BE49-F238E27FC236}">
                <a16:creationId xmlns:a16="http://schemas.microsoft.com/office/drawing/2014/main" id="{BF1CDBB8-A617-7FAE-7446-E6C1F02C51A7}"/>
              </a:ext>
            </a:extLst>
          </p:cNvPr>
          <p:cNvSpPr>
            <a:spLocks noChangeArrowheads="1"/>
          </p:cNvSpPr>
          <p:nvPr/>
        </p:nvSpPr>
        <p:spPr bwMode="auto">
          <a:xfrm>
            <a:off x="4376738" y="1952625"/>
            <a:ext cx="533400" cy="760413"/>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2" name="Oval 1">
            <a:extLst>
              <a:ext uri="{FF2B5EF4-FFF2-40B4-BE49-F238E27FC236}">
                <a16:creationId xmlns:a16="http://schemas.microsoft.com/office/drawing/2014/main" id="{5622476D-2156-FAAE-1116-362AD0FC0120}"/>
              </a:ext>
            </a:extLst>
          </p:cNvPr>
          <p:cNvSpPr>
            <a:spLocks noChangeArrowheads="1"/>
          </p:cNvSpPr>
          <p:nvPr/>
        </p:nvSpPr>
        <p:spPr bwMode="auto">
          <a:xfrm>
            <a:off x="7437438" y="1555750"/>
            <a:ext cx="1130300" cy="1514475"/>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3" name="Oval 11">
            <a:extLst>
              <a:ext uri="{FF2B5EF4-FFF2-40B4-BE49-F238E27FC236}">
                <a16:creationId xmlns:a16="http://schemas.microsoft.com/office/drawing/2014/main" id="{D9373DD1-2CFB-9317-060C-F20BF1389151}"/>
              </a:ext>
            </a:extLst>
          </p:cNvPr>
          <p:cNvSpPr>
            <a:spLocks noChangeArrowheads="1"/>
          </p:cNvSpPr>
          <p:nvPr/>
        </p:nvSpPr>
        <p:spPr bwMode="auto">
          <a:xfrm>
            <a:off x="7750175" y="1952625"/>
            <a:ext cx="533400" cy="760413"/>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4" name="Oval 1">
            <a:extLst>
              <a:ext uri="{FF2B5EF4-FFF2-40B4-BE49-F238E27FC236}">
                <a16:creationId xmlns:a16="http://schemas.microsoft.com/office/drawing/2014/main" id="{D8955C48-8C61-146C-A486-805A896BC89C}"/>
              </a:ext>
            </a:extLst>
          </p:cNvPr>
          <p:cNvSpPr>
            <a:spLocks noChangeArrowheads="1"/>
          </p:cNvSpPr>
          <p:nvPr/>
        </p:nvSpPr>
        <p:spPr bwMode="auto">
          <a:xfrm>
            <a:off x="4043363" y="3479800"/>
            <a:ext cx="1130300" cy="1514475"/>
          </a:xfrm>
          <a:prstGeom prst="ellipse">
            <a:avLst/>
          </a:prstGeom>
          <a:solidFill>
            <a:srgbClr val="CC99FF"/>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5" name="Oval 11">
            <a:extLst>
              <a:ext uri="{FF2B5EF4-FFF2-40B4-BE49-F238E27FC236}">
                <a16:creationId xmlns:a16="http://schemas.microsoft.com/office/drawing/2014/main" id="{5683EEC8-B895-CCFE-C0FE-603BBE9B0E03}"/>
              </a:ext>
            </a:extLst>
          </p:cNvPr>
          <p:cNvSpPr>
            <a:spLocks noChangeArrowheads="1"/>
          </p:cNvSpPr>
          <p:nvPr/>
        </p:nvSpPr>
        <p:spPr bwMode="auto">
          <a:xfrm>
            <a:off x="4356100" y="3876675"/>
            <a:ext cx="533400" cy="760413"/>
          </a:xfrm>
          <a:prstGeom prst="ellipse">
            <a:avLst/>
          </a:prstGeom>
          <a:solidFill>
            <a:srgbClr val="00FF0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6" name="Oval 2">
            <a:extLst>
              <a:ext uri="{FF2B5EF4-FFF2-40B4-BE49-F238E27FC236}">
                <a16:creationId xmlns:a16="http://schemas.microsoft.com/office/drawing/2014/main" id="{B4B0810B-3253-DADB-CE5C-22A7C93F4379}"/>
              </a:ext>
            </a:extLst>
          </p:cNvPr>
          <p:cNvSpPr>
            <a:spLocks noChangeArrowheads="1"/>
          </p:cNvSpPr>
          <p:nvPr/>
        </p:nvSpPr>
        <p:spPr bwMode="auto">
          <a:xfrm>
            <a:off x="4587875" y="4200525"/>
            <a:ext cx="69850" cy="74613"/>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7" name="Oval 1">
            <a:extLst>
              <a:ext uri="{FF2B5EF4-FFF2-40B4-BE49-F238E27FC236}">
                <a16:creationId xmlns:a16="http://schemas.microsoft.com/office/drawing/2014/main" id="{D2F5A556-7D22-435A-10E4-0F60947C1BEC}"/>
              </a:ext>
            </a:extLst>
          </p:cNvPr>
          <p:cNvSpPr>
            <a:spLocks noChangeArrowheads="1"/>
          </p:cNvSpPr>
          <p:nvPr/>
        </p:nvSpPr>
        <p:spPr bwMode="auto">
          <a:xfrm>
            <a:off x="7532688" y="3471863"/>
            <a:ext cx="1131887" cy="1514475"/>
          </a:xfrm>
          <a:prstGeom prst="ellipse">
            <a:avLst/>
          </a:prstGeom>
          <a:solidFill>
            <a:srgbClr val="FF9933"/>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52268" name="Oval 11">
            <a:extLst>
              <a:ext uri="{FF2B5EF4-FFF2-40B4-BE49-F238E27FC236}">
                <a16:creationId xmlns:a16="http://schemas.microsoft.com/office/drawing/2014/main" id="{1AFD088C-B6F6-7E87-E4E3-C0199E63BC2C}"/>
              </a:ext>
            </a:extLst>
          </p:cNvPr>
          <p:cNvSpPr>
            <a:spLocks noChangeArrowheads="1"/>
          </p:cNvSpPr>
          <p:nvPr/>
        </p:nvSpPr>
        <p:spPr bwMode="auto">
          <a:xfrm>
            <a:off x="7845425" y="3868738"/>
            <a:ext cx="533400" cy="760412"/>
          </a:xfrm>
          <a:prstGeom prst="ellipse">
            <a:avLst/>
          </a:prstGeom>
          <a:solidFill>
            <a:srgbClr val="00B0F0"/>
          </a:solidFill>
          <a:ln w="9525" algn="ctr">
            <a:solidFill>
              <a:schemeClr val="tx1"/>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0717F4D3-D5D6-D042-C319-B32805C3055A}"/>
              </a:ext>
            </a:extLst>
          </p:cNvPr>
          <p:cNvSpPr txBox="1"/>
          <p:nvPr/>
        </p:nvSpPr>
        <p:spPr>
          <a:xfrm>
            <a:off x="4094163" y="1270000"/>
            <a:ext cx="1028700" cy="277813"/>
          </a:xfrm>
          <a:prstGeom prst="rect">
            <a:avLst/>
          </a:prstGeom>
          <a:noFill/>
        </p:spPr>
        <p:txBody>
          <a:bodyPr wrap="none">
            <a:spAutoFit/>
          </a:bodyPr>
          <a:lstStyle/>
          <a:p>
            <a:pPr>
              <a:defRPr/>
            </a:pPr>
            <a:r>
              <a:rPr lang="en-US" sz="1200" dirty="0">
                <a:latin typeface="+mn-lt"/>
              </a:rPr>
              <a:t>Joint Space </a:t>
            </a:r>
          </a:p>
        </p:txBody>
      </p:sp>
      <p:sp>
        <p:nvSpPr>
          <p:cNvPr id="32" name="TextBox 31">
            <a:extLst>
              <a:ext uri="{FF2B5EF4-FFF2-40B4-BE49-F238E27FC236}">
                <a16:creationId xmlns:a16="http://schemas.microsoft.com/office/drawing/2014/main" id="{52BC0B9D-5059-92ED-E7EE-F599A0874DBF}"/>
              </a:ext>
            </a:extLst>
          </p:cNvPr>
          <p:cNvSpPr txBox="1"/>
          <p:nvPr/>
        </p:nvSpPr>
        <p:spPr>
          <a:xfrm>
            <a:off x="7123113" y="1246188"/>
            <a:ext cx="1557337" cy="276225"/>
          </a:xfrm>
          <a:prstGeom prst="rect">
            <a:avLst/>
          </a:prstGeom>
          <a:noFill/>
        </p:spPr>
        <p:txBody>
          <a:bodyPr wrap="none">
            <a:spAutoFit/>
          </a:bodyPr>
          <a:lstStyle/>
          <a:p>
            <a:pPr>
              <a:defRPr/>
            </a:pPr>
            <a:r>
              <a:rPr lang="en-US" sz="1200" dirty="0">
                <a:latin typeface="+mn-lt"/>
              </a:rPr>
              <a:t>End-Effector Space </a:t>
            </a:r>
          </a:p>
        </p:txBody>
      </p:sp>
      <p:sp>
        <p:nvSpPr>
          <p:cNvPr id="352271" name="Oval 2">
            <a:extLst>
              <a:ext uri="{FF2B5EF4-FFF2-40B4-BE49-F238E27FC236}">
                <a16:creationId xmlns:a16="http://schemas.microsoft.com/office/drawing/2014/main" id="{C42D1B8D-2968-0DDA-8AD0-50EE2FC481B3}"/>
              </a:ext>
            </a:extLst>
          </p:cNvPr>
          <p:cNvSpPr>
            <a:spLocks noChangeArrowheads="1"/>
          </p:cNvSpPr>
          <p:nvPr/>
        </p:nvSpPr>
        <p:spPr bwMode="auto">
          <a:xfrm>
            <a:off x="7993063" y="2262188"/>
            <a:ext cx="69850" cy="74612"/>
          </a:xfrm>
          <a:prstGeom prst="ellipse">
            <a:avLst/>
          </a:prstGeom>
          <a:solidFill>
            <a:srgbClr val="FF0000"/>
          </a:solidFill>
          <a:ln w="9525" algn="ctr">
            <a:solidFill>
              <a:srgbClr val="FF0000"/>
            </a:solidFill>
            <a:round/>
            <a:headEnd/>
            <a:tailEnd/>
          </a:ln>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52272" name="Object 4">
                <a:extLst>
                  <a:ext uri="{FF2B5EF4-FFF2-40B4-BE49-F238E27FC236}">
                    <a16:creationId xmlns:a16="http://schemas.microsoft.com/office/drawing/2014/main" id="{811418E3-3383-5EFC-AF1B-9D496E9A21FA}"/>
                  </a:ext>
                </a:extLst>
              </p:cNvPr>
              <p:cNvSpPr txBox="1"/>
              <p:nvPr/>
            </p:nvSpPr>
            <p:spPr bwMode="auto">
              <a:xfrm>
                <a:off x="6096000" y="1368425"/>
                <a:ext cx="347663"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52272" name="Object 4">
                <a:extLst>
                  <a:ext uri="{FF2B5EF4-FFF2-40B4-BE49-F238E27FC236}">
                    <a16:creationId xmlns:a16="http://schemas.microsoft.com/office/drawing/2014/main" id="{811418E3-3383-5EFC-AF1B-9D496E9A21FA}"/>
                  </a:ext>
                </a:extLst>
              </p:cNvPr>
              <p:cNvSpPr txBox="1">
                <a:spLocks noRot="1" noChangeAspect="1" noMove="1" noResize="1" noEditPoints="1" noAdjustHandles="1" noChangeArrowheads="1" noChangeShapeType="1" noTextEdit="1"/>
              </p:cNvSpPr>
              <p:nvPr/>
            </p:nvSpPr>
            <p:spPr bwMode="auto">
              <a:xfrm>
                <a:off x="6096000" y="1368425"/>
                <a:ext cx="347663" cy="323850"/>
              </a:xfrm>
              <a:prstGeom prst="rect">
                <a:avLst/>
              </a:prstGeom>
              <a:blipFill>
                <a:blip r:embed="rId3"/>
                <a:stretch>
                  <a:fillRect r="-8772"/>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73" name="Object 4">
                <a:extLst>
                  <a:ext uri="{FF2B5EF4-FFF2-40B4-BE49-F238E27FC236}">
                    <a16:creationId xmlns:a16="http://schemas.microsoft.com/office/drawing/2014/main" id="{5B8FC68A-5214-1460-8761-C032CBD34B71}"/>
                  </a:ext>
                </a:extLst>
              </p:cNvPr>
              <p:cNvSpPr txBox="1"/>
              <p:nvPr/>
            </p:nvSpPr>
            <p:spPr bwMode="auto">
              <a:xfrm>
                <a:off x="3221038" y="1698625"/>
                <a:ext cx="204787"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oMath>
                  </m:oMathPara>
                </a14:m>
                <a:endParaRPr lang="en-US"/>
              </a:p>
            </p:txBody>
          </p:sp>
        </mc:Choice>
        <mc:Fallback xmlns="">
          <p:sp>
            <p:nvSpPr>
              <p:cNvPr id="352273" name="Object 4">
                <a:extLst>
                  <a:ext uri="{FF2B5EF4-FFF2-40B4-BE49-F238E27FC236}">
                    <a16:creationId xmlns:a16="http://schemas.microsoft.com/office/drawing/2014/main" id="{5B8FC68A-5214-1460-8761-C032CBD34B71}"/>
                  </a:ext>
                </a:extLst>
              </p:cNvPr>
              <p:cNvSpPr txBox="1">
                <a:spLocks noRot="1" noChangeAspect="1" noMove="1" noResize="1" noEditPoints="1" noAdjustHandles="1" noChangeArrowheads="1" noChangeShapeType="1" noTextEdit="1"/>
              </p:cNvSpPr>
              <p:nvPr/>
            </p:nvSpPr>
            <p:spPr bwMode="auto">
              <a:xfrm>
                <a:off x="3221038" y="1698625"/>
                <a:ext cx="204787" cy="323850"/>
              </a:xfrm>
              <a:prstGeom prst="rect">
                <a:avLst/>
              </a:prstGeom>
              <a:blipFill>
                <a:blip r:embed="rId4"/>
                <a:stretch>
                  <a:fillRect r="-1764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74" name="Object 4">
                <a:extLst>
                  <a:ext uri="{FF2B5EF4-FFF2-40B4-BE49-F238E27FC236}">
                    <a16:creationId xmlns:a16="http://schemas.microsoft.com/office/drawing/2014/main" id="{143B57DB-58E5-7C8D-F7ED-737705F58AC4}"/>
                  </a:ext>
                </a:extLst>
              </p:cNvPr>
              <p:cNvSpPr txBox="1"/>
              <p:nvPr/>
            </p:nvSpPr>
            <p:spPr bwMode="auto">
              <a:xfrm>
                <a:off x="8866188" y="1601788"/>
                <a:ext cx="287337" cy="30480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oMath>
                  </m:oMathPara>
                </a14:m>
                <a:endParaRPr lang="en-US"/>
              </a:p>
            </p:txBody>
          </p:sp>
        </mc:Choice>
        <mc:Fallback xmlns="">
          <p:sp>
            <p:nvSpPr>
              <p:cNvPr id="352274" name="Object 4">
                <a:extLst>
                  <a:ext uri="{FF2B5EF4-FFF2-40B4-BE49-F238E27FC236}">
                    <a16:creationId xmlns:a16="http://schemas.microsoft.com/office/drawing/2014/main" id="{143B57DB-58E5-7C8D-F7ED-737705F58AC4}"/>
                  </a:ext>
                </a:extLst>
              </p:cNvPr>
              <p:cNvSpPr txBox="1">
                <a:spLocks noRot="1" noChangeAspect="1" noMove="1" noResize="1" noEditPoints="1" noAdjustHandles="1" noChangeArrowheads="1" noChangeShapeType="1" noTextEdit="1"/>
              </p:cNvSpPr>
              <p:nvPr/>
            </p:nvSpPr>
            <p:spPr bwMode="auto">
              <a:xfrm>
                <a:off x="8866188" y="1601788"/>
                <a:ext cx="287337" cy="304800"/>
              </a:xfrm>
              <a:prstGeom prst="rect">
                <a:avLst/>
              </a:prstGeom>
              <a:blipFill>
                <a:blip r:embed="rId5"/>
                <a:stretch>
                  <a:fillRect r="-10417"/>
                </a:stretch>
              </a:blipFill>
              <a:ln>
                <a:noFill/>
              </a:ln>
              <a:effectLst/>
            </p:spPr>
            <p:txBody>
              <a:bodyPr/>
              <a:lstStyle/>
              <a:p>
                <a:r>
                  <a:rPr lang="en-US">
                    <a:noFill/>
                  </a:rPr>
                  <a:t> </a:t>
                </a:r>
              </a:p>
            </p:txBody>
          </p:sp>
        </mc:Fallback>
      </mc:AlternateContent>
      <p:cxnSp>
        <p:nvCxnSpPr>
          <p:cNvPr id="352275" name="Straight Connector 4">
            <a:extLst>
              <a:ext uri="{FF2B5EF4-FFF2-40B4-BE49-F238E27FC236}">
                <a16:creationId xmlns:a16="http://schemas.microsoft.com/office/drawing/2014/main" id="{05BC2ABA-7B9F-FC04-90D3-9E08A101EA16}"/>
              </a:ext>
            </a:extLst>
          </p:cNvPr>
          <p:cNvCxnSpPr>
            <a:cxnSpLocks noChangeShapeType="1"/>
            <a:stCxn id="352261" idx="0"/>
            <a:endCxn id="352271" idx="2"/>
          </p:cNvCxnSpPr>
          <p:nvPr/>
        </p:nvCxnSpPr>
        <p:spPr bwMode="auto">
          <a:xfrm>
            <a:off x="4643438" y="1952625"/>
            <a:ext cx="3349625" cy="3460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2276" name="Straight Connector 8">
            <a:extLst>
              <a:ext uri="{FF2B5EF4-FFF2-40B4-BE49-F238E27FC236}">
                <a16:creationId xmlns:a16="http://schemas.microsoft.com/office/drawing/2014/main" id="{1C9D7BBB-9F0E-AFF7-72F7-76EDB2A23093}"/>
              </a:ext>
            </a:extLst>
          </p:cNvPr>
          <p:cNvCxnSpPr>
            <a:cxnSpLocks noChangeShapeType="1"/>
            <a:stCxn id="352268" idx="0"/>
            <a:endCxn id="352266" idx="1"/>
          </p:cNvCxnSpPr>
          <p:nvPr/>
        </p:nvCxnSpPr>
        <p:spPr bwMode="auto">
          <a:xfrm flipH="1">
            <a:off x="4597400" y="3868738"/>
            <a:ext cx="3514725" cy="3429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2277" name="Straight Connector 10">
            <a:extLst>
              <a:ext uri="{FF2B5EF4-FFF2-40B4-BE49-F238E27FC236}">
                <a16:creationId xmlns:a16="http://schemas.microsoft.com/office/drawing/2014/main" id="{05DD7A2F-2E6D-8D07-C794-37399D9F67DA}"/>
              </a:ext>
            </a:extLst>
          </p:cNvPr>
          <p:cNvCxnSpPr>
            <a:cxnSpLocks noChangeShapeType="1"/>
            <a:stCxn id="352268" idx="4"/>
            <a:endCxn id="352266" idx="2"/>
          </p:cNvCxnSpPr>
          <p:nvPr/>
        </p:nvCxnSpPr>
        <p:spPr bwMode="auto">
          <a:xfrm flipH="1" flipV="1">
            <a:off x="4587875" y="4237038"/>
            <a:ext cx="3524250" cy="3921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2278" name="Straight Connector 40">
            <a:extLst>
              <a:ext uri="{FF2B5EF4-FFF2-40B4-BE49-F238E27FC236}">
                <a16:creationId xmlns:a16="http://schemas.microsoft.com/office/drawing/2014/main" id="{8EFB44BD-ED0C-3D60-5A3D-E51F2C05CF5D}"/>
              </a:ext>
            </a:extLst>
          </p:cNvPr>
          <p:cNvCxnSpPr>
            <a:cxnSpLocks noChangeShapeType="1"/>
            <a:stCxn id="352260" idx="0"/>
            <a:endCxn id="352263" idx="0"/>
          </p:cNvCxnSpPr>
          <p:nvPr/>
        </p:nvCxnSpPr>
        <p:spPr bwMode="auto">
          <a:xfrm>
            <a:off x="4629150" y="1555750"/>
            <a:ext cx="3387725" cy="3968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2279" name="Straight Connector 42">
            <a:extLst>
              <a:ext uri="{FF2B5EF4-FFF2-40B4-BE49-F238E27FC236}">
                <a16:creationId xmlns:a16="http://schemas.microsoft.com/office/drawing/2014/main" id="{771A4BEA-C958-C618-A6AE-D9937FCE79EA}"/>
              </a:ext>
            </a:extLst>
          </p:cNvPr>
          <p:cNvCxnSpPr>
            <a:cxnSpLocks noChangeShapeType="1"/>
            <a:stCxn id="352260" idx="4"/>
            <a:endCxn id="352263" idx="4"/>
          </p:cNvCxnSpPr>
          <p:nvPr/>
        </p:nvCxnSpPr>
        <p:spPr bwMode="auto">
          <a:xfrm flipV="1">
            <a:off x="4629150" y="2713038"/>
            <a:ext cx="3387725" cy="357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2280" name="Straight Connector 44">
            <a:extLst>
              <a:ext uri="{FF2B5EF4-FFF2-40B4-BE49-F238E27FC236}">
                <a16:creationId xmlns:a16="http://schemas.microsoft.com/office/drawing/2014/main" id="{30F6CE95-D330-2C06-483D-F097D10CBF8E}"/>
              </a:ext>
            </a:extLst>
          </p:cNvPr>
          <p:cNvCxnSpPr>
            <a:cxnSpLocks noChangeShapeType="1"/>
            <a:stCxn id="352267" idx="0"/>
            <a:endCxn id="352265" idx="0"/>
          </p:cNvCxnSpPr>
          <p:nvPr/>
        </p:nvCxnSpPr>
        <p:spPr bwMode="auto">
          <a:xfrm flipH="1">
            <a:off x="4622800" y="3471863"/>
            <a:ext cx="3475038" cy="4048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2281" name="Straight Connector 46">
            <a:extLst>
              <a:ext uri="{FF2B5EF4-FFF2-40B4-BE49-F238E27FC236}">
                <a16:creationId xmlns:a16="http://schemas.microsoft.com/office/drawing/2014/main" id="{39411393-E40F-1B53-F152-EFE9A1B82BEF}"/>
              </a:ext>
            </a:extLst>
          </p:cNvPr>
          <p:cNvCxnSpPr>
            <a:cxnSpLocks noChangeShapeType="1"/>
            <a:stCxn id="352267" idx="4"/>
            <a:endCxn id="352265" idx="4"/>
          </p:cNvCxnSpPr>
          <p:nvPr/>
        </p:nvCxnSpPr>
        <p:spPr bwMode="auto">
          <a:xfrm flipH="1" flipV="1">
            <a:off x="4622800" y="4637088"/>
            <a:ext cx="3475038" cy="3492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52282" name="Object 4">
                <a:extLst>
                  <a:ext uri="{FF2B5EF4-FFF2-40B4-BE49-F238E27FC236}">
                    <a16:creationId xmlns:a16="http://schemas.microsoft.com/office/drawing/2014/main" id="{2EA0D72C-AA59-C1AC-87C3-B95CE103AD5E}"/>
                  </a:ext>
                </a:extLst>
              </p:cNvPr>
              <p:cNvSpPr txBox="1"/>
              <p:nvPr/>
            </p:nvSpPr>
            <p:spPr bwMode="auto">
              <a:xfrm>
                <a:off x="3232150" y="3540125"/>
                <a:ext cx="204788" cy="223838"/>
              </a:xfrm>
              <a:prstGeom prst="rect">
                <a:avLst/>
              </a:prstGeom>
              <a:noFill/>
              <a:ln>
                <a:noFill/>
              </a:ln>
              <a:effectLst/>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oMath>
                  </m:oMathPara>
                </a14:m>
                <a:endParaRPr lang="en-US"/>
              </a:p>
            </p:txBody>
          </p:sp>
        </mc:Choice>
        <mc:Fallback xmlns="">
          <p:sp>
            <p:nvSpPr>
              <p:cNvPr id="352282" name="Object 4">
                <a:extLst>
                  <a:ext uri="{FF2B5EF4-FFF2-40B4-BE49-F238E27FC236}">
                    <a16:creationId xmlns:a16="http://schemas.microsoft.com/office/drawing/2014/main" id="{2EA0D72C-AA59-C1AC-87C3-B95CE103AD5E}"/>
                  </a:ext>
                </a:extLst>
              </p:cNvPr>
              <p:cNvSpPr txBox="1">
                <a:spLocks noRot="1" noChangeAspect="1" noMove="1" noResize="1" noEditPoints="1" noAdjustHandles="1" noChangeArrowheads="1" noChangeShapeType="1" noTextEdit="1"/>
              </p:cNvSpPr>
              <p:nvPr/>
            </p:nvSpPr>
            <p:spPr bwMode="auto">
              <a:xfrm>
                <a:off x="3232150" y="3540125"/>
                <a:ext cx="204788" cy="223838"/>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83" name="Object 4">
                <a:extLst>
                  <a:ext uri="{FF2B5EF4-FFF2-40B4-BE49-F238E27FC236}">
                    <a16:creationId xmlns:a16="http://schemas.microsoft.com/office/drawing/2014/main" id="{7A79C2BE-68F7-5610-03E2-7E4EAF973B56}"/>
                  </a:ext>
                </a:extLst>
              </p:cNvPr>
              <p:cNvSpPr txBox="1"/>
              <p:nvPr/>
            </p:nvSpPr>
            <p:spPr bwMode="auto">
              <a:xfrm>
                <a:off x="8856663" y="3490913"/>
                <a:ext cx="388937" cy="36671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m:t>
                          </m:r>
                        </m:sub>
                      </m:sSub>
                    </m:oMath>
                  </m:oMathPara>
                </a14:m>
                <a:endParaRPr lang="en-US"/>
              </a:p>
            </p:txBody>
          </p:sp>
        </mc:Choice>
        <mc:Fallback xmlns="">
          <p:sp>
            <p:nvSpPr>
              <p:cNvPr id="352283" name="Object 4">
                <a:extLst>
                  <a:ext uri="{FF2B5EF4-FFF2-40B4-BE49-F238E27FC236}">
                    <a16:creationId xmlns:a16="http://schemas.microsoft.com/office/drawing/2014/main" id="{7A79C2BE-68F7-5610-03E2-7E4EAF973B56}"/>
                  </a:ext>
                </a:extLst>
              </p:cNvPr>
              <p:cNvSpPr txBox="1">
                <a:spLocks noRot="1" noChangeAspect="1" noMove="1" noResize="1" noEditPoints="1" noAdjustHandles="1" noChangeArrowheads="1" noChangeShapeType="1" noTextEdit="1"/>
              </p:cNvSpPr>
              <p:nvPr/>
            </p:nvSpPr>
            <p:spPr bwMode="auto">
              <a:xfrm>
                <a:off x="8856663" y="3490913"/>
                <a:ext cx="388937" cy="366712"/>
              </a:xfrm>
              <a:prstGeom prst="rect">
                <a:avLst/>
              </a:prstGeom>
              <a:blipFill>
                <a:blip r:embed="rId7"/>
                <a:stretch>
                  <a:fillRect r="-937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84" name="Object 4">
                <a:extLst>
                  <a:ext uri="{FF2B5EF4-FFF2-40B4-BE49-F238E27FC236}">
                    <a16:creationId xmlns:a16="http://schemas.microsoft.com/office/drawing/2014/main" id="{F817EF6A-DC4F-F12E-066F-584126C048DA}"/>
                  </a:ext>
                </a:extLst>
              </p:cNvPr>
              <p:cNvSpPr txBox="1"/>
              <p:nvPr/>
            </p:nvSpPr>
            <p:spPr bwMode="auto">
              <a:xfrm>
                <a:off x="4510088" y="1565275"/>
                <a:ext cx="266700"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1</m:t>
                          </m:r>
                        </m:sub>
                      </m:sSub>
                    </m:oMath>
                  </m:oMathPara>
                </a14:m>
                <a:endParaRPr lang="en-US"/>
              </a:p>
            </p:txBody>
          </p:sp>
        </mc:Choice>
        <mc:Fallback xmlns="">
          <p:sp>
            <p:nvSpPr>
              <p:cNvPr id="352284" name="Object 4">
                <a:extLst>
                  <a:ext uri="{FF2B5EF4-FFF2-40B4-BE49-F238E27FC236}">
                    <a16:creationId xmlns:a16="http://schemas.microsoft.com/office/drawing/2014/main" id="{F817EF6A-DC4F-F12E-066F-584126C048DA}"/>
                  </a:ext>
                </a:extLst>
              </p:cNvPr>
              <p:cNvSpPr txBox="1">
                <a:spLocks noRot="1" noChangeAspect="1" noMove="1" noResize="1" noEditPoints="1" noAdjustHandles="1" noChangeArrowheads="1" noChangeShapeType="1" noTextEdit="1"/>
              </p:cNvSpPr>
              <p:nvPr/>
            </p:nvSpPr>
            <p:spPr bwMode="auto">
              <a:xfrm>
                <a:off x="4510088" y="1565275"/>
                <a:ext cx="266700" cy="346075"/>
              </a:xfrm>
              <a:prstGeom prst="rect">
                <a:avLst/>
              </a:prstGeom>
              <a:blipFill>
                <a:blip r:embed="rId8"/>
                <a:stretch>
                  <a:fillRect r="-11364"/>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85" name="Object 4">
                <a:extLst>
                  <a:ext uri="{FF2B5EF4-FFF2-40B4-BE49-F238E27FC236}">
                    <a16:creationId xmlns:a16="http://schemas.microsoft.com/office/drawing/2014/main" id="{8C2E4ACD-08FB-9B25-BDF0-4FA75C4E8D2C}"/>
                  </a:ext>
                </a:extLst>
              </p:cNvPr>
              <p:cNvSpPr txBox="1"/>
              <p:nvPr/>
            </p:nvSpPr>
            <p:spPr bwMode="auto">
              <a:xfrm>
                <a:off x="4479925" y="4657725"/>
                <a:ext cx="287338" cy="36671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3</m:t>
                          </m:r>
                        </m:sub>
                      </m:sSub>
                    </m:oMath>
                  </m:oMathPara>
                </a14:m>
                <a:endParaRPr lang="en-US"/>
              </a:p>
            </p:txBody>
          </p:sp>
        </mc:Choice>
        <mc:Fallback xmlns="">
          <p:sp>
            <p:nvSpPr>
              <p:cNvPr id="352285" name="Object 4">
                <a:extLst>
                  <a:ext uri="{FF2B5EF4-FFF2-40B4-BE49-F238E27FC236}">
                    <a16:creationId xmlns:a16="http://schemas.microsoft.com/office/drawing/2014/main" id="{8C2E4ACD-08FB-9B25-BDF0-4FA75C4E8D2C}"/>
                  </a:ext>
                </a:extLst>
              </p:cNvPr>
              <p:cNvSpPr txBox="1">
                <a:spLocks noRot="1" noChangeAspect="1" noMove="1" noResize="1" noEditPoints="1" noAdjustHandles="1" noChangeArrowheads="1" noChangeShapeType="1" noTextEdit="1"/>
              </p:cNvSpPr>
              <p:nvPr/>
            </p:nvSpPr>
            <p:spPr bwMode="auto">
              <a:xfrm>
                <a:off x="4479925" y="4657725"/>
                <a:ext cx="287338" cy="366713"/>
              </a:xfrm>
              <a:prstGeom prst="rect">
                <a:avLst/>
              </a:prstGeom>
              <a:blipFill>
                <a:blip r:embed="rId9"/>
                <a:stretch>
                  <a:fillRect r="-1702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86" name="Object 4">
                <a:extLst>
                  <a:ext uri="{FF2B5EF4-FFF2-40B4-BE49-F238E27FC236}">
                    <a16:creationId xmlns:a16="http://schemas.microsoft.com/office/drawing/2014/main" id="{AD1C8D1F-C827-61DE-5C73-2F7C840FC216}"/>
                  </a:ext>
                </a:extLst>
              </p:cNvPr>
              <p:cNvSpPr txBox="1"/>
              <p:nvPr/>
            </p:nvSpPr>
            <p:spPr bwMode="auto">
              <a:xfrm>
                <a:off x="7978775" y="4648200"/>
                <a:ext cx="287338"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4</m:t>
                          </m:r>
                        </m:sub>
                      </m:sSub>
                    </m:oMath>
                  </m:oMathPara>
                </a14:m>
                <a:endParaRPr lang="en-US"/>
              </a:p>
            </p:txBody>
          </p:sp>
        </mc:Choice>
        <mc:Fallback xmlns="">
          <p:sp>
            <p:nvSpPr>
              <p:cNvPr id="352286" name="Object 4">
                <a:extLst>
                  <a:ext uri="{FF2B5EF4-FFF2-40B4-BE49-F238E27FC236}">
                    <a16:creationId xmlns:a16="http://schemas.microsoft.com/office/drawing/2014/main" id="{AD1C8D1F-C827-61DE-5C73-2F7C840FC216}"/>
                  </a:ext>
                </a:extLst>
              </p:cNvPr>
              <p:cNvSpPr txBox="1">
                <a:spLocks noRot="1" noChangeAspect="1" noMove="1" noResize="1" noEditPoints="1" noAdjustHandles="1" noChangeArrowheads="1" noChangeShapeType="1" noTextEdit="1"/>
              </p:cNvSpPr>
              <p:nvPr/>
            </p:nvSpPr>
            <p:spPr bwMode="auto">
              <a:xfrm>
                <a:off x="7978775" y="4648200"/>
                <a:ext cx="287338" cy="346075"/>
              </a:xfrm>
              <a:prstGeom prst="rect">
                <a:avLst/>
              </a:prstGeom>
              <a:blipFill>
                <a:blip r:embed="rId10"/>
                <a:stretch>
                  <a:fillRect r="-638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87" name="Object 4">
                <a:extLst>
                  <a:ext uri="{FF2B5EF4-FFF2-40B4-BE49-F238E27FC236}">
                    <a16:creationId xmlns:a16="http://schemas.microsoft.com/office/drawing/2014/main" id="{8396813A-F73A-5E7D-D794-0905EA2ACEB8}"/>
                  </a:ext>
                </a:extLst>
              </p:cNvPr>
              <p:cNvSpPr txBox="1"/>
              <p:nvPr/>
            </p:nvSpPr>
            <p:spPr bwMode="auto">
              <a:xfrm>
                <a:off x="7907338" y="1585913"/>
                <a:ext cx="287337"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𝑆</m:t>
                          </m:r>
                        </m:e>
                        <m:sub>
                          <m:r>
                            <a:rPr lang="en-US" i="1">
                              <a:solidFill>
                                <a:srgbClr val="000000"/>
                              </a:solidFill>
                              <a:latin typeface="Cambria Math" panose="02040503050406030204" pitchFamily="18" charset="0"/>
                            </a:rPr>
                            <m:t>2</m:t>
                          </m:r>
                        </m:sub>
                      </m:sSub>
                    </m:oMath>
                  </m:oMathPara>
                </a14:m>
                <a:endParaRPr lang="en-US"/>
              </a:p>
            </p:txBody>
          </p:sp>
        </mc:Choice>
        <mc:Fallback xmlns="">
          <p:sp>
            <p:nvSpPr>
              <p:cNvPr id="352287" name="Object 4">
                <a:extLst>
                  <a:ext uri="{FF2B5EF4-FFF2-40B4-BE49-F238E27FC236}">
                    <a16:creationId xmlns:a16="http://schemas.microsoft.com/office/drawing/2014/main" id="{8396813A-F73A-5E7D-D794-0905EA2ACEB8}"/>
                  </a:ext>
                </a:extLst>
              </p:cNvPr>
              <p:cNvSpPr txBox="1">
                <a:spLocks noRot="1" noChangeAspect="1" noMove="1" noResize="1" noEditPoints="1" noAdjustHandles="1" noChangeArrowheads="1" noChangeShapeType="1" noTextEdit="1"/>
              </p:cNvSpPr>
              <p:nvPr/>
            </p:nvSpPr>
            <p:spPr bwMode="auto">
              <a:xfrm>
                <a:off x="7907338" y="1585913"/>
                <a:ext cx="287337" cy="346075"/>
              </a:xfrm>
              <a:prstGeom prst="rect">
                <a:avLst/>
              </a:prstGeom>
              <a:blipFill>
                <a:blip r:embed="rId11"/>
                <a:stretch>
                  <a:fillRect r="-851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88" name="Object 4">
                <a:extLst>
                  <a:ext uri="{FF2B5EF4-FFF2-40B4-BE49-F238E27FC236}">
                    <a16:creationId xmlns:a16="http://schemas.microsoft.com/office/drawing/2014/main" id="{0E57EE41-A21D-0B28-3C66-F58D63C64603}"/>
                  </a:ext>
                </a:extLst>
              </p:cNvPr>
              <p:cNvSpPr txBox="1"/>
              <p:nvPr/>
            </p:nvSpPr>
            <p:spPr bwMode="auto">
              <a:xfrm>
                <a:off x="6073775" y="3165475"/>
                <a:ext cx="941388" cy="3841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𝑒𝑥𝑡𝑒𝑟𝑛𝑎𝑙</m:t>
                          </m:r>
                        </m:sub>
                      </m:sSub>
                    </m:oMath>
                  </m:oMathPara>
                </a14:m>
                <a:endParaRPr lang="en-US"/>
              </a:p>
            </p:txBody>
          </p:sp>
        </mc:Choice>
        <mc:Fallback xmlns="">
          <p:sp>
            <p:nvSpPr>
              <p:cNvPr id="352288" name="Object 4">
                <a:extLst>
                  <a:ext uri="{FF2B5EF4-FFF2-40B4-BE49-F238E27FC236}">
                    <a16:creationId xmlns:a16="http://schemas.microsoft.com/office/drawing/2014/main" id="{0E57EE41-A21D-0B28-3C66-F58D63C64603}"/>
                  </a:ext>
                </a:extLst>
              </p:cNvPr>
              <p:cNvSpPr txBox="1">
                <a:spLocks noRot="1" noChangeAspect="1" noMove="1" noResize="1" noEditPoints="1" noAdjustHandles="1" noChangeArrowheads="1" noChangeShapeType="1" noTextEdit="1"/>
              </p:cNvSpPr>
              <p:nvPr/>
            </p:nvSpPr>
            <p:spPr bwMode="auto">
              <a:xfrm>
                <a:off x="6073775" y="3165475"/>
                <a:ext cx="941388" cy="384175"/>
              </a:xfrm>
              <a:prstGeom prst="rect">
                <a:avLst/>
              </a:prstGeom>
              <a:blipFill>
                <a:blip r:embed="rId12"/>
                <a:stretch>
                  <a:fillRect r="-387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89" name="Object 4">
                <a:extLst>
                  <a:ext uri="{FF2B5EF4-FFF2-40B4-BE49-F238E27FC236}">
                    <a16:creationId xmlns:a16="http://schemas.microsoft.com/office/drawing/2014/main" id="{B8BDD7A4-8229-E930-23C1-54B46B2BFC51}"/>
                  </a:ext>
                </a:extLst>
              </p:cNvPr>
              <p:cNvSpPr txBox="1"/>
              <p:nvPr/>
            </p:nvSpPr>
            <p:spPr bwMode="auto">
              <a:xfrm>
                <a:off x="3221038" y="2003425"/>
                <a:ext cx="71755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52289" name="Object 4">
                <a:extLst>
                  <a:ext uri="{FF2B5EF4-FFF2-40B4-BE49-F238E27FC236}">
                    <a16:creationId xmlns:a16="http://schemas.microsoft.com/office/drawing/2014/main" id="{B8BDD7A4-8229-E930-23C1-54B46B2BFC51}"/>
                  </a:ext>
                </a:extLst>
              </p:cNvPr>
              <p:cNvSpPr txBox="1">
                <a:spLocks noRot="1" noChangeAspect="1" noMove="1" noResize="1" noEditPoints="1" noAdjustHandles="1" noChangeArrowheads="1" noChangeShapeType="1" noTextEdit="1"/>
              </p:cNvSpPr>
              <p:nvPr/>
            </p:nvSpPr>
            <p:spPr bwMode="auto">
              <a:xfrm>
                <a:off x="3221038" y="2003425"/>
                <a:ext cx="717550" cy="323850"/>
              </a:xfrm>
              <a:prstGeom prst="rect">
                <a:avLst/>
              </a:prstGeom>
              <a:blipFill>
                <a:blip r:embed="rId1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90" name="Object 4">
                <a:extLst>
                  <a:ext uri="{FF2B5EF4-FFF2-40B4-BE49-F238E27FC236}">
                    <a16:creationId xmlns:a16="http://schemas.microsoft.com/office/drawing/2014/main" id="{732092F1-E233-4891-B7C4-6375B5AB7DAA}"/>
                  </a:ext>
                </a:extLst>
              </p:cNvPr>
              <p:cNvSpPr txBox="1"/>
              <p:nvPr/>
            </p:nvSpPr>
            <p:spPr bwMode="auto">
              <a:xfrm>
                <a:off x="8845550" y="1952625"/>
                <a:ext cx="841375"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52290" name="Object 4">
                <a:extLst>
                  <a:ext uri="{FF2B5EF4-FFF2-40B4-BE49-F238E27FC236}">
                    <a16:creationId xmlns:a16="http://schemas.microsoft.com/office/drawing/2014/main" id="{732092F1-E233-4891-B7C4-6375B5AB7DAA}"/>
                  </a:ext>
                </a:extLst>
              </p:cNvPr>
              <p:cNvSpPr txBox="1">
                <a:spLocks noRot="1" noChangeAspect="1" noMove="1" noResize="1" noEditPoints="1" noAdjustHandles="1" noChangeArrowheads="1" noChangeShapeType="1" noTextEdit="1"/>
              </p:cNvSpPr>
              <p:nvPr/>
            </p:nvSpPr>
            <p:spPr bwMode="auto">
              <a:xfrm>
                <a:off x="8845550" y="1952625"/>
                <a:ext cx="841375" cy="323850"/>
              </a:xfrm>
              <a:prstGeom prst="rect">
                <a:avLst/>
              </a:prstGeom>
              <a:blipFill>
                <a:blip r:embed="rId1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91" name="Object 4">
                <a:extLst>
                  <a:ext uri="{FF2B5EF4-FFF2-40B4-BE49-F238E27FC236}">
                    <a16:creationId xmlns:a16="http://schemas.microsoft.com/office/drawing/2014/main" id="{C18622A3-A74D-28AD-64B4-57900721F563}"/>
                  </a:ext>
                </a:extLst>
              </p:cNvPr>
              <p:cNvSpPr txBox="1"/>
              <p:nvPr/>
            </p:nvSpPr>
            <p:spPr bwMode="auto">
              <a:xfrm>
                <a:off x="3230563" y="3730625"/>
                <a:ext cx="698500" cy="323850"/>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𝑛</m:t>
                          </m:r>
                        </m:sup>
                      </m:sSup>
                    </m:oMath>
                  </m:oMathPara>
                </a14:m>
                <a:endParaRPr lang="en-US"/>
              </a:p>
            </p:txBody>
          </p:sp>
        </mc:Choice>
        <mc:Fallback xmlns="">
          <p:sp>
            <p:nvSpPr>
              <p:cNvPr id="352291" name="Object 4">
                <a:extLst>
                  <a:ext uri="{FF2B5EF4-FFF2-40B4-BE49-F238E27FC236}">
                    <a16:creationId xmlns:a16="http://schemas.microsoft.com/office/drawing/2014/main" id="{C18622A3-A74D-28AD-64B4-57900721F563}"/>
                  </a:ext>
                </a:extLst>
              </p:cNvPr>
              <p:cNvSpPr txBox="1">
                <a:spLocks noRot="1" noChangeAspect="1" noMove="1" noResize="1" noEditPoints="1" noAdjustHandles="1" noChangeArrowheads="1" noChangeShapeType="1" noTextEdit="1"/>
              </p:cNvSpPr>
              <p:nvPr/>
            </p:nvSpPr>
            <p:spPr bwMode="auto">
              <a:xfrm>
                <a:off x="3230563" y="3730625"/>
                <a:ext cx="698500" cy="323850"/>
              </a:xfrm>
              <a:prstGeom prst="rect">
                <a:avLst/>
              </a:prstGeom>
              <a:blipFill>
                <a:blip r:embed="rId1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92" name="Object 4">
                <a:extLst>
                  <a:ext uri="{FF2B5EF4-FFF2-40B4-BE49-F238E27FC236}">
                    <a16:creationId xmlns:a16="http://schemas.microsoft.com/office/drawing/2014/main" id="{42DB2D58-AAE7-B743-EF2D-34B003E7DF39}"/>
                  </a:ext>
                </a:extLst>
              </p:cNvPr>
              <p:cNvSpPr txBox="1"/>
              <p:nvPr/>
            </p:nvSpPr>
            <p:spPr bwMode="auto">
              <a:xfrm>
                <a:off x="8851900" y="3813175"/>
                <a:ext cx="942975" cy="3841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𝑒𝑥𝑡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ℜ</m:t>
                          </m:r>
                        </m:e>
                        <m:sup>
                          <m:r>
                            <a:rPr lang="en-US" i="1">
                              <a:solidFill>
                                <a:srgbClr val="000000"/>
                              </a:solidFill>
                              <a:latin typeface="Cambria Math" panose="02040503050406030204" pitchFamily="18" charset="0"/>
                            </a:rPr>
                            <m:t>𝑚</m:t>
                          </m:r>
                        </m:sup>
                      </m:sSup>
                    </m:oMath>
                  </m:oMathPara>
                </a14:m>
                <a:endParaRPr lang="en-US"/>
              </a:p>
            </p:txBody>
          </p:sp>
        </mc:Choice>
        <mc:Fallback xmlns="">
          <p:sp>
            <p:nvSpPr>
              <p:cNvPr id="352292" name="Object 4">
                <a:extLst>
                  <a:ext uri="{FF2B5EF4-FFF2-40B4-BE49-F238E27FC236}">
                    <a16:creationId xmlns:a16="http://schemas.microsoft.com/office/drawing/2014/main" id="{42DB2D58-AAE7-B743-EF2D-34B003E7DF39}"/>
                  </a:ext>
                </a:extLst>
              </p:cNvPr>
              <p:cNvSpPr txBox="1">
                <a:spLocks noRot="1" noChangeAspect="1" noMove="1" noResize="1" noEditPoints="1" noAdjustHandles="1" noChangeArrowheads="1" noChangeShapeType="1" noTextEdit="1"/>
              </p:cNvSpPr>
              <p:nvPr/>
            </p:nvSpPr>
            <p:spPr bwMode="auto">
              <a:xfrm>
                <a:off x="8851900" y="3813175"/>
                <a:ext cx="942975" cy="384175"/>
              </a:xfrm>
              <a:prstGeom prst="rect">
                <a:avLst/>
              </a:prstGeom>
              <a:blipFill>
                <a:blip r:embed="rId1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93" name="Object 4">
                <a:extLst>
                  <a:ext uri="{FF2B5EF4-FFF2-40B4-BE49-F238E27FC236}">
                    <a16:creationId xmlns:a16="http://schemas.microsoft.com/office/drawing/2014/main" id="{B3E98D12-D3EE-A41F-EB7D-4DA54A0FCB0E}"/>
                  </a:ext>
                </a:extLst>
              </p:cNvPr>
              <p:cNvSpPr txBox="1"/>
              <p:nvPr/>
            </p:nvSpPr>
            <p:spPr bwMode="auto">
              <a:xfrm>
                <a:off x="4456113" y="2127250"/>
                <a:ext cx="379412"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52293" name="Object 4">
                <a:extLst>
                  <a:ext uri="{FF2B5EF4-FFF2-40B4-BE49-F238E27FC236}">
                    <a16:creationId xmlns:a16="http://schemas.microsoft.com/office/drawing/2014/main" id="{B3E98D12-D3EE-A41F-EB7D-4DA54A0FCB0E}"/>
                  </a:ext>
                </a:extLst>
              </p:cNvPr>
              <p:cNvSpPr txBox="1">
                <a:spLocks noRot="1" noChangeAspect="1" noMove="1" noResize="1" noEditPoints="1" noAdjustHandles="1" noChangeArrowheads="1" noChangeShapeType="1" noTextEdit="1"/>
              </p:cNvSpPr>
              <p:nvPr/>
            </p:nvSpPr>
            <p:spPr bwMode="auto">
              <a:xfrm>
                <a:off x="4456113" y="2127250"/>
                <a:ext cx="379412" cy="200025"/>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94" name="Object 4">
                <a:extLst>
                  <a:ext uri="{FF2B5EF4-FFF2-40B4-BE49-F238E27FC236}">
                    <a16:creationId xmlns:a16="http://schemas.microsoft.com/office/drawing/2014/main" id="{A4419175-F0BB-ED1A-6C72-994A5B136B91}"/>
                  </a:ext>
                </a:extLst>
              </p:cNvPr>
              <p:cNvSpPr txBox="1"/>
              <p:nvPr/>
            </p:nvSpPr>
            <p:spPr bwMode="auto">
              <a:xfrm>
                <a:off x="7850188" y="2060575"/>
                <a:ext cx="355600" cy="200025"/>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r>
                        <a:rPr lang="en-US" i="1">
                          <a:solidFill>
                            <a:srgbClr val="000000"/>
                          </a:solidFill>
                          <a:latin typeface="Cambria Math" panose="02040503050406030204" pitchFamily="18" charset="0"/>
                        </a:rPr>
                        <m:t>)</m:t>
                      </m:r>
                    </m:oMath>
                  </m:oMathPara>
                </a14:m>
                <a:endParaRPr lang="en-US"/>
              </a:p>
            </p:txBody>
          </p:sp>
        </mc:Choice>
        <mc:Fallback xmlns="">
          <p:sp>
            <p:nvSpPr>
              <p:cNvPr id="352294" name="Object 4">
                <a:extLst>
                  <a:ext uri="{FF2B5EF4-FFF2-40B4-BE49-F238E27FC236}">
                    <a16:creationId xmlns:a16="http://schemas.microsoft.com/office/drawing/2014/main" id="{A4419175-F0BB-ED1A-6C72-994A5B136B91}"/>
                  </a:ext>
                </a:extLst>
              </p:cNvPr>
              <p:cNvSpPr txBox="1">
                <a:spLocks noRot="1" noChangeAspect="1" noMove="1" noResize="1" noEditPoints="1" noAdjustHandles="1" noChangeArrowheads="1" noChangeShapeType="1" noTextEdit="1"/>
              </p:cNvSpPr>
              <p:nvPr/>
            </p:nvSpPr>
            <p:spPr bwMode="auto">
              <a:xfrm>
                <a:off x="7850188" y="2060575"/>
                <a:ext cx="355600" cy="200025"/>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95" name="Object 4">
                <a:extLst>
                  <a:ext uri="{FF2B5EF4-FFF2-40B4-BE49-F238E27FC236}">
                    <a16:creationId xmlns:a16="http://schemas.microsoft.com/office/drawing/2014/main" id="{73CCB3F1-E987-7BD0-5610-5E6B8CD1C7E7}"/>
                  </a:ext>
                </a:extLst>
              </p:cNvPr>
              <p:cNvSpPr txBox="1"/>
              <p:nvPr/>
            </p:nvSpPr>
            <p:spPr bwMode="auto">
              <a:xfrm>
                <a:off x="4427538" y="4281488"/>
                <a:ext cx="431800" cy="223837"/>
              </a:xfrm>
              <a:prstGeom prst="rect">
                <a:avLst/>
              </a:prstGeom>
              <a:noFill/>
              <a:ln>
                <a:noFill/>
              </a:ln>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𝑅</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oMath>
                  </m:oMathPara>
                </a14:m>
                <a:endParaRPr lang="en-US"/>
              </a:p>
            </p:txBody>
          </p:sp>
        </mc:Choice>
        <mc:Fallback xmlns="">
          <p:sp>
            <p:nvSpPr>
              <p:cNvPr id="352295" name="Object 4">
                <a:extLst>
                  <a:ext uri="{FF2B5EF4-FFF2-40B4-BE49-F238E27FC236}">
                    <a16:creationId xmlns:a16="http://schemas.microsoft.com/office/drawing/2014/main" id="{73CCB3F1-E987-7BD0-5610-5E6B8CD1C7E7}"/>
                  </a:ext>
                </a:extLst>
              </p:cNvPr>
              <p:cNvSpPr txBox="1">
                <a:spLocks noRot="1" noChangeAspect="1" noMove="1" noResize="1" noEditPoints="1" noAdjustHandles="1" noChangeArrowheads="1" noChangeShapeType="1" noTextEdit="1"/>
              </p:cNvSpPr>
              <p:nvPr/>
            </p:nvSpPr>
            <p:spPr bwMode="auto">
              <a:xfrm>
                <a:off x="4427538" y="4281488"/>
                <a:ext cx="431800" cy="223837"/>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2296" name="Object 4">
                <a:extLst>
                  <a:ext uri="{FF2B5EF4-FFF2-40B4-BE49-F238E27FC236}">
                    <a16:creationId xmlns:a16="http://schemas.microsoft.com/office/drawing/2014/main" id="{5B2766BB-D32F-7281-B6DF-B0C56D484AAA}"/>
                  </a:ext>
                </a:extLst>
              </p:cNvPr>
              <p:cNvSpPr txBox="1"/>
              <p:nvPr/>
            </p:nvSpPr>
            <p:spPr bwMode="auto">
              <a:xfrm>
                <a:off x="7900988" y="4289425"/>
                <a:ext cx="457200" cy="225425"/>
              </a:xfrm>
              <a:prstGeom prst="rect">
                <a:avLst/>
              </a:prstGeom>
              <a:noFill/>
              <a:ln>
                <a:noFill/>
              </a:ln>
            </p:spPr>
            <p:txBody>
              <a:bodyPr>
                <a:normAutofit fontScale="3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𝐽</m:t>
                          </m:r>
                        </m:e>
                        <m:sup>
                          <m:r>
                            <a:rPr lang="en-US" i="1">
                              <a:solidFill>
                                <a:srgbClr val="000000"/>
                              </a:solidFill>
                              <a:latin typeface="Cambria Math" panose="02040503050406030204" pitchFamily="18" charset="0"/>
                            </a:rPr>
                            <m:t>𝑇</m:t>
                          </m:r>
                        </m:sup>
                      </m:sSup>
                      <m:r>
                        <a:rPr lang="en-US" i="1">
                          <a:solidFill>
                            <a:srgbClr val="000000"/>
                          </a:solidFill>
                          <a:latin typeface="Cambria Math" panose="02040503050406030204" pitchFamily="18" charset="0"/>
                        </a:rPr>
                        <m:t>)</m:t>
                      </m:r>
                    </m:oMath>
                  </m:oMathPara>
                </a14:m>
                <a:endParaRPr lang="en-US"/>
              </a:p>
            </p:txBody>
          </p:sp>
        </mc:Choice>
        <mc:Fallback xmlns="">
          <p:sp>
            <p:nvSpPr>
              <p:cNvPr id="352296" name="Object 4">
                <a:extLst>
                  <a:ext uri="{FF2B5EF4-FFF2-40B4-BE49-F238E27FC236}">
                    <a16:creationId xmlns:a16="http://schemas.microsoft.com/office/drawing/2014/main" id="{5B2766BB-D32F-7281-B6DF-B0C56D484AAA}"/>
                  </a:ext>
                </a:extLst>
              </p:cNvPr>
              <p:cNvSpPr txBox="1">
                <a:spLocks noRot="1" noChangeAspect="1" noMove="1" noResize="1" noEditPoints="1" noAdjustHandles="1" noChangeArrowheads="1" noChangeShapeType="1" noTextEdit="1"/>
              </p:cNvSpPr>
              <p:nvPr/>
            </p:nvSpPr>
            <p:spPr bwMode="auto">
              <a:xfrm>
                <a:off x="7900988" y="4289425"/>
                <a:ext cx="457200" cy="225425"/>
              </a:xfrm>
              <a:prstGeom prst="rect">
                <a:avLst/>
              </a:prstGeom>
              <a:blipFill>
                <a:blip r:embed="rId20"/>
                <a:stretch>
                  <a:fillRect/>
                </a:stretch>
              </a:blipFill>
              <a:ln>
                <a:noFill/>
              </a:ln>
            </p:spPr>
            <p:txBody>
              <a:bodyPr/>
              <a:lstStyle/>
              <a:p>
                <a:r>
                  <a:rPr lang="en-US">
                    <a:noFill/>
                  </a:rPr>
                  <a:t> </a:t>
                </a:r>
              </a:p>
            </p:txBody>
          </p:sp>
        </mc:Fallback>
      </mc:AlternateContent>
      <p:sp>
        <p:nvSpPr>
          <p:cNvPr id="4" name="Line Callout 1 (Accent Bar) 3">
            <a:extLst>
              <a:ext uri="{FF2B5EF4-FFF2-40B4-BE49-F238E27FC236}">
                <a16:creationId xmlns:a16="http://schemas.microsoft.com/office/drawing/2014/main" id="{3D69D157-32C4-DBC0-B0BA-F6D3E2D3BDA8}"/>
              </a:ext>
            </a:extLst>
          </p:cNvPr>
          <p:cNvSpPr/>
          <p:nvPr/>
        </p:nvSpPr>
        <p:spPr bwMode="auto">
          <a:xfrm>
            <a:off x="8688388" y="2406650"/>
            <a:ext cx="1890712" cy="498475"/>
          </a:xfrm>
          <a:prstGeom prst="accentCallout1">
            <a:avLst>
              <a:gd name="adj1" fmla="val 43352"/>
              <a:gd name="adj2" fmla="val 763"/>
              <a:gd name="adj3" fmla="val -19618"/>
              <a:gd name="adj4" fmla="val -34110"/>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a:p>
            <a:pPr>
              <a:defRPr/>
            </a:pPr>
            <a:r>
              <a:rPr lang="en-US" sz="1200" dirty="0">
                <a:latin typeface="+mn-lt"/>
              </a:rPr>
              <a:t>In at least on direction </a:t>
            </a:r>
          </a:p>
        </p:txBody>
      </p:sp>
      <mc:AlternateContent xmlns:mc="http://schemas.openxmlformats.org/markup-compatibility/2006" xmlns:a14="http://schemas.microsoft.com/office/drawing/2010/main">
        <mc:Choice Requires="a14">
          <p:sp>
            <p:nvSpPr>
              <p:cNvPr id="352298" name="Object 4">
                <a:extLst>
                  <a:ext uri="{FF2B5EF4-FFF2-40B4-BE49-F238E27FC236}">
                    <a16:creationId xmlns:a16="http://schemas.microsoft.com/office/drawing/2014/main" id="{4C2AFBC9-E7C7-1466-CA24-581816B02E18}"/>
                  </a:ext>
                </a:extLst>
              </p:cNvPr>
              <p:cNvSpPr txBox="1"/>
              <p:nvPr/>
            </p:nvSpPr>
            <p:spPr bwMode="auto">
              <a:xfrm>
                <a:off x="8747125" y="2428875"/>
                <a:ext cx="698500" cy="190500"/>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𝑋</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𝐽</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r>
                        <a:rPr lang="en-US" i="1">
                          <a:solidFill>
                            <a:srgbClr val="000000"/>
                          </a:solidFill>
                          <a:latin typeface="Cambria Math" panose="02040503050406030204" pitchFamily="18" charset="0"/>
                        </a:rPr>
                        <m:t>=0</m:t>
                      </m:r>
                    </m:oMath>
                  </m:oMathPara>
                </a14:m>
                <a:endParaRPr lang="en-US"/>
              </a:p>
            </p:txBody>
          </p:sp>
        </mc:Choice>
        <mc:Fallback xmlns="">
          <p:sp>
            <p:nvSpPr>
              <p:cNvPr id="352298" name="Object 4">
                <a:extLst>
                  <a:ext uri="{FF2B5EF4-FFF2-40B4-BE49-F238E27FC236}">
                    <a16:creationId xmlns:a16="http://schemas.microsoft.com/office/drawing/2014/main" id="{4C2AFBC9-E7C7-1466-CA24-581816B02E18}"/>
                  </a:ext>
                </a:extLst>
              </p:cNvPr>
              <p:cNvSpPr txBox="1">
                <a:spLocks noRot="1" noChangeAspect="1" noMove="1" noResize="1" noEditPoints="1" noAdjustHandles="1" noChangeArrowheads="1" noChangeShapeType="1" noTextEdit="1"/>
              </p:cNvSpPr>
              <p:nvPr/>
            </p:nvSpPr>
            <p:spPr bwMode="auto">
              <a:xfrm>
                <a:off x="8747125" y="2428875"/>
                <a:ext cx="698500" cy="190500"/>
              </a:xfrm>
              <a:prstGeom prst="rect">
                <a:avLst/>
              </a:prstGeom>
              <a:blipFill>
                <a:blip r:embed="rId21"/>
                <a:stretch>
                  <a:fillRect/>
                </a:stretch>
              </a:blipFill>
              <a:ln>
                <a:noFill/>
              </a:ln>
            </p:spPr>
            <p:txBody>
              <a:bodyPr/>
              <a:lstStyle/>
              <a:p>
                <a:r>
                  <a:rPr lang="en-US">
                    <a:noFill/>
                  </a:rPr>
                  <a:t> </a:t>
                </a:r>
              </a:p>
            </p:txBody>
          </p:sp>
        </mc:Fallback>
      </mc:AlternateContent>
      <p:cxnSp>
        <p:nvCxnSpPr>
          <p:cNvPr id="352299" name="Straight Connector 6">
            <a:extLst>
              <a:ext uri="{FF2B5EF4-FFF2-40B4-BE49-F238E27FC236}">
                <a16:creationId xmlns:a16="http://schemas.microsoft.com/office/drawing/2014/main" id="{DAC32341-4A45-EB27-3403-FAF70C0A662C}"/>
              </a:ext>
            </a:extLst>
          </p:cNvPr>
          <p:cNvCxnSpPr>
            <a:cxnSpLocks noChangeShapeType="1"/>
            <a:stCxn id="352261" idx="4"/>
            <a:endCxn id="352271" idx="6"/>
          </p:cNvCxnSpPr>
          <p:nvPr/>
        </p:nvCxnSpPr>
        <p:spPr bwMode="auto">
          <a:xfrm flipV="1">
            <a:off x="4643438" y="2298700"/>
            <a:ext cx="3419475" cy="4143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1" name="Line Callout 1 (Accent Bar) 50">
            <a:extLst>
              <a:ext uri="{FF2B5EF4-FFF2-40B4-BE49-F238E27FC236}">
                <a16:creationId xmlns:a16="http://schemas.microsoft.com/office/drawing/2014/main" id="{65F7544D-4A04-DFF4-E495-11F45ED16476}"/>
              </a:ext>
            </a:extLst>
          </p:cNvPr>
          <p:cNvSpPr/>
          <p:nvPr/>
        </p:nvSpPr>
        <p:spPr bwMode="auto">
          <a:xfrm>
            <a:off x="1960563" y="4451350"/>
            <a:ext cx="1890712" cy="217488"/>
          </a:xfrm>
          <a:prstGeom prst="accentCallout1">
            <a:avLst>
              <a:gd name="adj1" fmla="val 55067"/>
              <a:gd name="adj2" fmla="val 100863"/>
              <a:gd name="adj3" fmla="val -95997"/>
              <a:gd name="adj4" fmla="val 140501"/>
            </a:avLst>
          </a:prstGeom>
          <a:noFill/>
          <a:ln w="9525" cap="flat" cmpd="sng" algn="ctr">
            <a:solidFill>
              <a:schemeClr val="tx1"/>
            </a:solidFill>
            <a:prstDash val="solid"/>
            <a:round/>
            <a:headEnd type="none" w="med" len="med"/>
            <a:tailEnd type="none" w="med" len="med"/>
          </a:ln>
          <a:effectLst/>
        </p:spPr>
        <p:txBody>
          <a:bodyPr/>
          <a:lstStyle/>
          <a:p>
            <a:pPr>
              <a:defRPr/>
            </a:pPr>
            <a:endParaRPr lang="en-US" sz="1200" dirty="0">
              <a:latin typeface="+mn-lt"/>
            </a:endParaRPr>
          </a:p>
        </p:txBody>
      </p:sp>
      <mc:AlternateContent xmlns:mc="http://schemas.openxmlformats.org/markup-compatibility/2006" xmlns:a14="http://schemas.microsoft.com/office/drawing/2010/main">
        <mc:Choice Requires="a14">
          <p:sp>
            <p:nvSpPr>
              <p:cNvPr id="352301" name="Object 4">
                <a:extLst>
                  <a:ext uri="{FF2B5EF4-FFF2-40B4-BE49-F238E27FC236}">
                    <a16:creationId xmlns:a16="http://schemas.microsoft.com/office/drawing/2014/main" id="{51D00C62-BE33-8979-85F6-5B18E5B7BFF3}"/>
                  </a:ext>
                </a:extLst>
              </p:cNvPr>
              <p:cNvSpPr txBox="1"/>
              <p:nvPr/>
            </p:nvSpPr>
            <p:spPr bwMode="auto">
              <a:xfrm>
                <a:off x="3419475" y="4454525"/>
                <a:ext cx="369888" cy="192088"/>
              </a:xfrm>
              <a:prstGeom prst="rect">
                <a:avLst/>
              </a:prstGeom>
              <a:noFill/>
              <a:ln>
                <a:noFill/>
              </a:ln>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𝜏</m:t>
                      </m:r>
                      <m:r>
                        <a:rPr lang="en-US" i="1">
                          <a:solidFill>
                            <a:srgbClr val="000000"/>
                          </a:solidFill>
                          <a:latin typeface="Cambria Math" panose="02040503050406030204" pitchFamily="18" charset="0"/>
                        </a:rPr>
                        <m:t>=0</m:t>
                      </m:r>
                    </m:oMath>
                  </m:oMathPara>
                </a14:m>
                <a:endParaRPr lang="en-US"/>
              </a:p>
            </p:txBody>
          </p:sp>
        </mc:Choice>
        <mc:Fallback xmlns="">
          <p:sp>
            <p:nvSpPr>
              <p:cNvPr id="352301" name="Object 4">
                <a:extLst>
                  <a:ext uri="{FF2B5EF4-FFF2-40B4-BE49-F238E27FC236}">
                    <a16:creationId xmlns:a16="http://schemas.microsoft.com/office/drawing/2014/main" id="{51D00C62-BE33-8979-85F6-5B18E5B7BFF3}"/>
                  </a:ext>
                </a:extLst>
              </p:cNvPr>
              <p:cNvSpPr txBox="1">
                <a:spLocks noRot="1" noChangeAspect="1" noMove="1" noResize="1" noEditPoints="1" noAdjustHandles="1" noChangeArrowheads="1" noChangeShapeType="1" noTextEdit="1"/>
              </p:cNvSpPr>
              <p:nvPr/>
            </p:nvSpPr>
            <p:spPr bwMode="auto">
              <a:xfrm>
                <a:off x="3419475" y="4454525"/>
                <a:ext cx="369888" cy="192088"/>
              </a:xfrm>
              <a:prstGeom prst="rect">
                <a:avLst/>
              </a:prstGeom>
              <a:blipFill>
                <a:blip r:embed="rId22"/>
                <a:stretch>
                  <a:fillRect/>
                </a:stretch>
              </a:blipFill>
              <a:ln>
                <a:noFill/>
              </a:ln>
            </p:spPr>
            <p:txBody>
              <a:bodyPr/>
              <a:lstStyle/>
              <a:p>
                <a:r>
                  <a:rPr lang="en-US">
                    <a:noFill/>
                  </a:rPr>
                  <a:t> </a:t>
                </a:r>
              </a:p>
            </p:txBody>
          </p:sp>
        </mc:Fallback>
      </mc:AlternateContent>
      <p:sp>
        <p:nvSpPr>
          <p:cNvPr id="53" name="Line Callout 1 (Accent Bar) 52">
            <a:extLst>
              <a:ext uri="{FF2B5EF4-FFF2-40B4-BE49-F238E27FC236}">
                <a16:creationId xmlns:a16="http://schemas.microsoft.com/office/drawing/2014/main" id="{D3B8B4C2-FF37-294C-2B71-EBBCFDD4B437}"/>
              </a:ext>
            </a:extLst>
          </p:cNvPr>
          <p:cNvSpPr/>
          <p:nvPr/>
        </p:nvSpPr>
        <p:spPr bwMode="auto">
          <a:xfrm>
            <a:off x="9167813" y="2946400"/>
            <a:ext cx="1890712" cy="279400"/>
          </a:xfrm>
          <a:prstGeom prst="accentCallout1">
            <a:avLst>
              <a:gd name="adj1" fmla="val 43352"/>
              <a:gd name="adj2" fmla="val 763"/>
              <a:gd name="adj3" fmla="val -175508"/>
              <a:gd name="adj4" fmla="val -52387"/>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4" name="Line Callout 1 (Accent Bar) 53">
            <a:extLst>
              <a:ext uri="{FF2B5EF4-FFF2-40B4-BE49-F238E27FC236}">
                <a16:creationId xmlns:a16="http://schemas.microsoft.com/office/drawing/2014/main" id="{62C52878-9BE0-F286-7381-F9E613F18FB5}"/>
              </a:ext>
            </a:extLst>
          </p:cNvPr>
          <p:cNvSpPr/>
          <p:nvPr/>
        </p:nvSpPr>
        <p:spPr bwMode="auto">
          <a:xfrm>
            <a:off x="9163050" y="3263900"/>
            <a:ext cx="1890713" cy="279400"/>
          </a:xfrm>
          <a:prstGeom prst="accentCallout1">
            <a:avLst>
              <a:gd name="adj1" fmla="val 43352"/>
              <a:gd name="adj2" fmla="val 763"/>
              <a:gd name="adj3" fmla="val -188815"/>
              <a:gd name="adj4" fmla="val -43389"/>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56" name="Line Callout 1 (Accent Bar) 55">
            <a:extLst>
              <a:ext uri="{FF2B5EF4-FFF2-40B4-BE49-F238E27FC236}">
                <a16:creationId xmlns:a16="http://schemas.microsoft.com/office/drawing/2014/main" id="{EC053914-0851-780C-683A-B3D94CE9785B}"/>
              </a:ext>
            </a:extLst>
          </p:cNvPr>
          <p:cNvSpPr/>
          <p:nvPr/>
        </p:nvSpPr>
        <p:spPr bwMode="auto">
          <a:xfrm>
            <a:off x="2106613" y="4722813"/>
            <a:ext cx="1919287" cy="279400"/>
          </a:xfrm>
          <a:prstGeom prst="accentCallout1">
            <a:avLst>
              <a:gd name="adj1" fmla="val 49055"/>
              <a:gd name="adj2" fmla="val 65590"/>
              <a:gd name="adj3" fmla="val -69046"/>
              <a:gd name="adj4" fmla="val 128111"/>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Accessible  </a:t>
            </a:r>
          </a:p>
        </p:txBody>
      </p:sp>
      <p:sp>
        <p:nvSpPr>
          <p:cNvPr id="57" name="Line Callout 1 (Accent Bar) 56">
            <a:extLst>
              <a:ext uri="{FF2B5EF4-FFF2-40B4-BE49-F238E27FC236}">
                <a16:creationId xmlns:a16="http://schemas.microsoft.com/office/drawing/2014/main" id="{D2A39CE3-AF55-6706-F560-52B2AA797DDE}"/>
              </a:ext>
            </a:extLst>
          </p:cNvPr>
          <p:cNvSpPr/>
          <p:nvPr/>
        </p:nvSpPr>
        <p:spPr bwMode="auto">
          <a:xfrm>
            <a:off x="2108200" y="5029200"/>
            <a:ext cx="1919288" cy="279400"/>
          </a:xfrm>
          <a:prstGeom prst="accentCallout1">
            <a:avLst>
              <a:gd name="adj1" fmla="val 49055"/>
              <a:gd name="adj2" fmla="val 65590"/>
              <a:gd name="adj3" fmla="val -105167"/>
              <a:gd name="adj4" fmla="val 115918"/>
            </a:avLst>
          </a:prstGeom>
          <a:noFill/>
          <a:ln w="9525" cap="flat" cmpd="sng" algn="ctr">
            <a:solidFill>
              <a:schemeClr val="tx1"/>
            </a:solidFill>
            <a:prstDash val="solid"/>
            <a:round/>
            <a:headEnd type="none" w="med" len="med"/>
            <a:tailEnd type="none" w="med" len="med"/>
          </a:ln>
          <a:effectLst/>
        </p:spPr>
        <p:txBody>
          <a:bodyPr/>
          <a:lstStyle/>
          <a:p>
            <a:pPr>
              <a:defRPr/>
            </a:pPr>
            <a:r>
              <a:rPr lang="en-US" sz="1200" dirty="0">
                <a:latin typeface="+mn-lt"/>
              </a:rPr>
              <a:t>None Accessible  </a:t>
            </a:r>
          </a:p>
        </p:txBody>
      </p:sp>
      <p:sp>
        <p:nvSpPr>
          <p:cNvPr id="58" name="TextBox 57">
            <a:extLst>
              <a:ext uri="{FF2B5EF4-FFF2-40B4-BE49-F238E27FC236}">
                <a16:creationId xmlns:a16="http://schemas.microsoft.com/office/drawing/2014/main" id="{5066DB5C-912D-9A10-CD53-F1D130A6E497}"/>
              </a:ext>
            </a:extLst>
          </p:cNvPr>
          <p:cNvSpPr txBox="1"/>
          <p:nvPr/>
        </p:nvSpPr>
        <p:spPr>
          <a:xfrm>
            <a:off x="2432050" y="5289550"/>
            <a:ext cx="7550150" cy="523875"/>
          </a:xfrm>
          <a:prstGeom prst="rect">
            <a:avLst/>
          </a:prstGeom>
          <a:noFill/>
        </p:spPr>
        <p:txBody>
          <a:bodyPr>
            <a:spAutoFit/>
          </a:bodyPr>
          <a:lstStyle/>
          <a:p>
            <a:pPr>
              <a:defRPr/>
            </a:pPr>
            <a:r>
              <a:rPr lang="en-US" sz="1400" dirty="0">
                <a:latin typeface="+mj-lt"/>
              </a:rPr>
              <a:t>When the Jacobian matrix is degenerated or the arm is in a singular configuration external endpoint force is borne entirely by the structure and not by the joint torque.  </a:t>
            </a:r>
            <a:endParaRPr lang="en-US" sz="1600" dirty="0">
              <a:latin typeface="+mn-lt"/>
            </a:endParaRPr>
          </a:p>
        </p:txBody>
      </p:sp>
      <p:sp>
        <p:nvSpPr>
          <p:cNvPr id="55" name="Footer Placeholder 2">
            <a:extLst>
              <a:ext uri="{FF2B5EF4-FFF2-40B4-BE49-F238E27FC236}">
                <a16:creationId xmlns:a16="http://schemas.microsoft.com/office/drawing/2014/main" id="{B4AC7A6B-3192-66D2-0283-152769090F24}"/>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52308" name="Picture 2" descr="http://brand.ucla.edu/wp-content/uploads/2013/08/ucla-logotype-main-11.jpg">
            <a:extLst>
              <a:ext uri="{FF2B5EF4-FFF2-40B4-BE49-F238E27FC236}">
                <a16:creationId xmlns:a16="http://schemas.microsoft.com/office/drawing/2014/main" id="{3B64AAC9-535D-7677-756F-BB0D33A046C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FE4B9C7-F36C-C11C-8459-B843260CC075}"/>
              </a:ext>
            </a:extLst>
          </p:cNvPr>
          <p:cNvSpPr>
            <a:spLocks noGrp="1" noChangeArrowheads="1"/>
          </p:cNvSpPr>
          <p:nvPr>
            <p:ph type="title"/>
          </p:nvPr>
        </p:nvSpPr>
        <p:spPr/>
        <p:txBody>
          <a:bodyPr/>
          <a:lstStyle/>
          <a:p>
            <a:r>
              <a:rPr lang="en-US" altLang="en-US"/>
              <a:t>Jacobian Propagation to the Tip of the Tool </a:t>
            </a:r>
          </a:p>
        </p:txBody>
      </p:sp>
      <p:grpSp>
        <p:nvGrpSpPr>
          <p:cNvPr id="2" name="Group 1">
            <a:extLst>
              <a:ext uri="{FF2B5EF4-FFF2-40B4-BE49-F238E27FC236}">
                <a16:creationId xmlns:a16="http://schemas.microsoft.com/office/drawing/2014/main" id="{EE19D4DB-86F0-F1F7-4A4B-30EF9FE77C87}"/>
              </a:ext>
            </a:extLst>
          </p:cNvPr>
          <p:cNvGrpSpPr/>
          <p:nvPr/>
        </p:nvGrpSpPr>
        <p:grpSpPr>
          <a:xfrm>
            <a:off x="6581775" y="2347624"/>
            <a:ext cx="4667671" cy="3649187"/>
            <a:chOff x="6581775" y="2347624"/>
            <a:chExt cx="4667671" cy="3649187"/>
          </a:xfrm>
        </p:grpSpPr>
        <p:grpSp>
          <p:nvGrpSpPr>
            <p:cNvPr id="32771" name="Group 7">
              <a:extLst>
                <a:ext uri="{FF2B5EF4-FFF2-40B4-BE49-F238E27FC236}">
                  <a16:creationId xmlns:a16="http://schemas.microsoft.com/office/drawing/2014/main" id="{18FCD4F2-AE13-BDE2-FB34-EAAF59CFA21E}"/>
                </a:ext>
              </a:extLst>
            </p:cNvPr>
            <p:cNvGrpSpPr>
              <a:grpSpLocks/>
            </p:cNvGrpSpPr>
            <p:nvPr/>
          </p:nvGrpSpPr>
          <p:grpSpPr bwMode="auto">
            <a:xfrm>
              <a:off x="6581775" y="2897188"/>
              <a:ext cx="3176588" cy="2560637"/>
              <a:chOff x="8574083" y="3118951"/>
              <a:chExt cx="2745720" cy="203328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F5008872-C320-FB37-3F9D-483F60F77F0C}"/>
                      </a:ext>
                    </a:extLst>
                  </p14:cNvPr>
                  <p14:cNvContentPartPr/>
                  <p14:nvPr/>
                </p14:nvContentPartPr>
                <p14:xfrm>
                  <a:off x="8996003" y="3118951"/>
                  <a:ext cx="812520" cy="1605960"/>
                </p14:xfrm>
              </p:contentPart>
            </mc:Choice>
            <mc:Fallback xmlns="">
              <p:pic>
                <p:nvPicPr>
                  <p:cNvPr id="9" name="Ink 8">
                    <a:extLst>
                      <a:ext uri="{FF2B5EF4-FFF2-40B4-BE49-F238E27FC236}">
                        <a16:creationId xmlns:a16="http://schemas.microsoft.com/office/drawing/2014/main" id="{F5008872-C320-FB37-3F9D-483F60F77F0C}"/>
                      </a:ext>
                    </a:extLst>
                  </p:cNvPr>
                  <p:cNvPicPr/>
                  <p:nvPr/>
                </p:nvPicPr>
                <p:blipFill>
                  <a:blip r:embed="rId4"/>
                  <a:stretch>
                    <a:fillRect/>
                  </a:stretch>
                </p:blipFill>
                <p:spPr>
                  <a:xfrm>
                    <a:off x="8981388" y="3105518"/>
                    <a:ext cx="841128" cy="163225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73CE6139-BDC5-9EFF-43CC-835CCA901B35}"/>
                      </a:ext>
                    </a:extLst>
                  </p14:cNvPr>
                  <p14:cNvContentPartPr/>
                  <p14:nvPr/>
                </p14:nvContentPartPr>
                <p14:xfrm>
                  <a:off x="9789443" y="3140911"/>
                  <a:ext cx="512640" cy="497880"/>
                </p14:xfrm>
              </p:contentPart>
            </mc:Choice>
            <mc:Fallback xmlns="">
              <p:pic>
                <p:nvPicPr>
                  <p:cNvPr id="10" name="Ink 9">
                    <a:extLst>
                      <a:ext uri="{FF2B5EF4-FFF2-40B4-BE49-F238E27FC236}">
                        <a16:creationId xmlns:a16="http://schemas.microsoft.com/office/drawing/2014/main" id="{73CE6139-BDC5-9EFF-43CC-835CCA901B35}"/>
                      </a:ext>
                    </a:extLst>
                  </p:cNvPr>
                  <p:cNvPicPr/>
                  <p:nvPr/>
                </p:nvPicPr>
                <p:blipFill>
                  <a:blip r:embed="rId6"/>
                  <a:stretch>
                    <a:fillRect/>
                  </a:stretch>
                </p:blipFill>
                <p:spPr>
                  <a:xfrm>
                    <a:off x="9774796" y="3127463"/>
                    <a:ext cx="541310" cy="52420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18EB1DFF-4664-466B-BA4B-4CE65593F0A9}"/>
                      </a:ext>
                    </a:extLst>
                  </p14:cNvPr>
                  <p14:cNvContentPartPr/>
                  <p14:nvPr/>
                </p14:nvContentPartPr>
                <p14:xfrm>
                  <a:off x="8622683" y="4566151"/>
                  <a:ext cx="799920" cy="295200"/>
                </p14:xfrm>
              </p:contentPart>
            </mc:Choice>
            <mc:Fallback xmlns="">
              <p:pic>
                <p:nvPicPr>
                  <p:cNvPr id="11" name="Ink 10">
                    <a:extLst>
                      <a:ext uri="{FF2B5EF4-FFF2-40B4-BE49-F238E27FC236}">
                        <a16:creationId xmlns:a16="http://schemas.microsoft.com/office/drawing/2014/main" id="{18EB1DFF-4664-466B-BA4B-4CE65593F0A9}"/>
                      </a:ext>
                    </a:extLst>
                  </p:cNvPr>
                  <p:cNvPicPr/>
                  <p:nvPr/>
                </p:nvPicPr>
                <p:blipFill>
                  <a:blip r:embed="rId8"/>
                  <a:stretch>
                    <a:fillRect/>
                  </a:stretch>
                </p:blipFill>
                <p:spPr>
                  <a:xfrm>
                    <a:off x="8608071" y="4552707"/>
                    <a:ext cx="828522" cy="32151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BEEEC32F-D43E-6FA9-03F0-1C7AC8550C32}"/>
                      </a:ext>
                    </a:extLst>
                  </p14:cNvPr>
                  <p14:cNvContentPartPr/>
                  <p14:nvPr/>
                </p14:nvContentPartPr>
                <p14:xfrm>
                  <a:off x="8574083" y="5012911"/>
                  <a:ext cx="831600" cy="139320"/>
                </p14:xfrm>
              </p:contentPart>
            </mc:Choice>
            <mc:Fallback xmlns="">
              <p:pic>
                <p:nvPicPr>
                  <p:cNvPr id="12" name="Ink 11">
                    <a:extLst>
                      <a:ext uri="{FF2B5EF4-FFF2-40B4-BE49-F238E27FC236}">
                        <a16:creationId xmlns:a16="http://schemas.microsoft.com/office/drawing/2014/main" id="{BEEEC32F-D43E-6FA9-03F0-1C7AC8550C32}"/>
                      </a:ext>
                    </a:extLst>
                  </p:cNvPr>
                  <p:cNvPicPr/>
                  <p:nvPr/>
                </p:nvPicPr>
                <p:blipFill>
                  <a:blip r:embed="rId10"/>
                  <a:stretch>
                    <a:fillRect/>
                  </a:stretch>
                </p:blipFill>
                <p:spPr>
                  <a:xfrm>
                    <a:off x="8559461" y="4999438"/>
                    <a:ext cx="860222" cy="1656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8C572CA1-9990-3A7F-BB85-729958092F42}"/>
                      </a:ext>
                    </a:extLst>
                  </p14:cNvPr>
                  <p14:cNvContentPartPr/>
                  <p14:nvPr/>
                </p14:nvContentPartPr>
                <p14:xfrm>
                  <a:off x="8585243" y="4712671"/>
                  <a:ext cx="46080" cy="340200"/>
                </p14:xfrm>
              </p:contentPart>
            </mc:Choice>
            <mc:Fallback xmlns="">
              <p:pic>
                <p:nvPicPr>
                  <p:cNvPr id="13" name="Ink 12">
                    <a:extLst>
                      <a:ext uri="{FF2B5EF4-FFF2-40B4-BE49-F238E27FC236}">
                        <a16:creationId xmlns:a16="http://schemas.microsoft.com/office/drawing/2014/main" id="{8C572CA1-9990-3A7F-BB85-729958092F42}"/>
                      </a:ext>
                    </a:extLst>
                  </p:cNvPr>
                  <p:cNvPicPr/>
                  <p:nvPr/>
                </p:nvPicPr>
                <p:blipFill>
                  <a:blip r:embed="rId12"/>
                  <a:stretch>
                    <a:fillRect/>
                  </a:stretch>
                </p:blipFill>
                <p:spPr>
                  <a:xfrm>
                    <a:off x="8570995" y="4699268"/>
                    <a:ext cx="73971" cy="36643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B5E49CE6-4D53-1F3D-35F0-48D622A4301E}"/>
                      </a:ext>
                    </a:extLst>
                  </p14:cNvPr>
                  <p14:cNvContentPartPr/>
                  <p14:nvPr/>
                </p14:nvContentPartPr>
                <p14:xfrm>
                  <a:off x="9456443" y="4744711"/>
                  <a:ext cx="89640" cy="304560"/>
                </p14:xfrm>
              </p:contentPart>
            </mc:Choice>
            <mc:Fallback xmlns="">
              <p:pic>
                <p:nvPicPr>
                  <p:cNvPr id="14" name="Ink 13">
                    <a:extLst>
                      <a:ext uri="{FF2B5EF4-FFF2-40B4-BE49-F238E27FC236}">
                        <a16:creationId xmlns:a16="http://schemas.microsoft.com/office/drawing/2014/main" id="{B5E49CE6-4D53-1F3D-35F0-48D622A4301E}"/>
                      </a:ext>
                    </a:extLst>
                  </p:cNvPr>
                  <p:cNvPicPr/>
                  <p:nvPr/>
                </p:nvPicPr>
                <p:blipFill>
                  <a:blip r:embed="rId14"/>
                  <a:stretch>
                    <a:fillRect/>
                  </a:stretch>
                </p:blipFill>
                <p:spPr>
                  <a:xfrm>
                    <a:off x="9441915" y="4731296"/>
                    <a:ext cx="118078" cy="3308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27AB7149-57BD-3D24-3730-C338A218CE44}"/>
                      </a:ext>
                    </a:extLst>
                  </p14:cNvPr>
                  <p14:cNvContentPartPr/>
                  <p14:nvPr/>
                </p14:nvContentPartPr>
                <p14:xfrm>
                  <a:off x="10512683" y="3746071"/>
                  <a:ext cx="390600" cy="338400"/>
                </p14:xfrm>
              </p:contentPart>
            </mc:Choice>
            <mc:Fallback xmlns="">
              <p:pic>
                <p:nvPicPr>
                  <p:cNvPr id="15" name="Ink 14">
                    <a:extLst>
                      <a:ext uri="{FF2B5EF4-FFF2-40B4-BE49-F238E27FC236}">
                        <a16:creationId xmlns:a16="http://schemas.microsoft.com/office/drawing/2014/main" id="{27AB7149-57BD-3D24-3730-C338A218CE44}"/>
                      </a:ext>
                    </a:extLst>
                  </p:cNvPr>
                  <p:cNvPicPr/>
                  <p:nvPr/>
                </p:nvPicPr>
                <p:blipFill>
                  <a:blip r:embed="rId16"/>
                  <a:stretch>
                    <a:fillRect/>
                  </a:stretch>
                </p:blipFill>
                <p:spPr>
                  <a:xfrm>
                    <a:off x="10498078" y="3732661"/>
                    <a:ext cx="419188" cy="36465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CFEDE693-360C-2DD0-E2BD-8DD781E79285}"/>
                      </a:ext>
                    </a:extLst>
                  </p14:cNvPr>
                  <p14:cNvContentPartPr/>
                  <p14:nvPr/>
                </p14:nvContentPartPr>
                <p14:xfrm>
                  <a:off x="10262843" y="3534391"/>
                  <a:ext cx="363240" cy="350280"/>
                </p14:xfrm>
              </p:contentPart>
            </mc:Choice>
            <mc:Fallback xmlns="">
              <p:pic>
                <p:nvPicPr>
                  <p:cNvPr id="16" name="Ink 15">
                    <a:extLst>
                      <a:ext uri="{FF2B5EF4-FFF2-40B4-BE49-F238E27FC236}">
                        <a16:creationId xmlns:a16="http://schemas.microsoft.com/office/drawing/2014/main" id="{CFEDE693-360C-2DD0-E2BD-8DD781E79285}"/>
                      </a:ext>
                    </a:extLst>
                  </p:cNvPr>
                  <p:cNvPicPr/>
                  <p:nvPr/>
                </p:nvPicPr>
                <p:blipFill>
                  <a:blip r:embed="rId18"/>
                  <a:stretch>
                    <a:fillRect/>
                  </a:stretch>
                </p:blipFill>
                <p:spPr>
                  <a:xfrm>
                    <a:off x="10248226" y="3520963"/>
                    <a:ext cx="391851" cy="37656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2868D2B7-F10B-645B-205D-EBE20C562793}"/>
                      </a:ext>
                    </a:extLst>
                  </p14:cNvPr>
                  <p14:cNvContentPartPr/>
                  <p14:nvPr/>
                </p14:nvContentPartPr>
                <p14:xfrm>
                  <a:off x="10764323" y="3768751"/>
                  <a:ext cx="555480" cy="1201320"/>
                </p14:xfrm>
              </p:contentPart>
            </mc:Choice>
            <mc:Fallback xmlns="">
              <p:pic>
                <p:nvPicPr>
                  <p:cNvPr id="17" name="Ink 16">
                    <a:extLst>
                      <a:ext uri="{FF2B5EF4-FFF2-40B4-BE49-F238E27FC236}">
                        <a16:creationId xmlns:a16="http://schemas.microsoft.com/office/drawing/2014/main" id="{2868D2B7-F10B-645B-205D-EBE20C562793}"/>
                      </a:ext>
                    </a:extLst>
                  </p:cNvPr>
                  <p:cNvPicPr/>
                  <p:nvPr/>
                </p:nvPicPr>
                <p:blipFill>
                  <a:blip r:embed="rId20"/>
                  <a:stretch>
                    <a:fillRect/>
                  </a:stretch>
                </p:blipFill>
                <p:spPr>
                  <a:xfrm>
                    <a:off x="10749713" y="3755317"/>
                    <a:ext cx="584078" cy="122761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3" name="Ink 32">
                  <a:extLst>
                    <a:ext uri="{FF2B5EF4-FFF2-40B4-BE49-F238E27FC236}">
                      <a16:creationId xmlns:a16="http://schemas.microsoft.com/office/drawing/2014/main" id="{ECB7F312-051C-2210-2FEA-6F325902D383}"/>
                    </a:ext>
                  </a:extLst>
                </p14:cNvPr>
                <p14:cNvContentPartPr/>
                <p14:nvPr/>
              </p14:nvContentPartPr>
              <p14:xfrm>
                <a:off x="9706846" y="3939904"/>
                <a:ext cx="453600" cy="1569240"/>
              </p14:xfrm>
            </p:contentPart>
          </mc:Choice>
          <mc:Fallback xmlns="">
            <p:pic>
              <p:nvPicPr>
                <p:cNvPr id="33" name="Ink 32">
                  <a:extLst>
                    <a:ext uri="{FF2B5EF4-FFF2-40B4-BE49-F238E27FC236}">
                      <a16:creationId xmlns:a16="http://schemas.microsoft.com/office/drawing/2014/main" id="{ECB7F312-051C-2210-2FEA-6F325902D383}"/>
                    </a:ext>
                  </a:extLst>
                </p:cNvPr>
                <p:cNvPicPr/>
                <p:nvPr/>
              </p:nvPicPr>
              <p:blipFill>
                <a:blip r:embed="rId22"/>
                <a:stretch>
                  <a:fillRect/>
                </a:stretch>
              </p:blipFill>
              <p:spPr>
                <a:xfrm>
                  <a:off x="9689939" y="3922980"/>
                  <a:ext cx="486694" cy="160236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BECABF7D-B866-CE00-C025-D4CF5C656314}"/>
                    </a:ext>
                  </a:extLst>
                </p14:cNvPr>
                <p14:cNvContentPartPr/>
                <p14:nvPr/>
              </p14:nvContentPartPr>
              <p14:xfrm>
                <a:off x="10093486" y="5422384"/>
                <a:ext cx="1155960" cy="203040"/>
              </p14:xfrm>
            </p:contentPart>
          </mc:Choice>
          <mc:Fallback xmlns="">
            <p:pic>
              <p:nvPicPr>
                <p:cNvPr id="44" name="Ink 43">
                  <a:extLst>
                    <a:ext uri="{FF2B5EF4-FFF2-40B4-BE49-F238E27FC236}">
                      <a16:creationId xmlns:a16="http://schemas.microsoft.com/office/drawing/2014/main" id="{BECABF7D-B866-CE00-C025-D4CF5C656314}"/>
                    </a:ext>
                  </a:extLst>
                </p:cNvPr>
                <p:cNvPicPr/>
                <p:nvPr/>
              </p:nvPicPr>
              <p:blipFill>
                <a:blip r:embed="rId24"/>
                <a:stretch>
                  <a:fillRect/>
                </a:stretch>
              </p:blipFill>
              <p:spPr>
                <a:xfrm>
                  <a:off x="10076577" y="5405434"/>
                  <a:ext cx="1189059" cy="23621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A4C552A5-D10F-2B5D-4C09-C018DE743A73}"/>
                    </a:ext>
                  </a:extLst>
                </p14:cNvPr>
                <p14:cNvContentPartPr/>
                <p14:nvPr/>
              </p14:nvContentPartPr>
              <p14:xfrm>
                <a:off x="9798646" y="4419424"/>
                <a:ext cx="1271160" cy="743040"/>
              </p14:xfrm>
            </p:contentPart>
          </mc:Choice>
          <mc:Fallback xmlns="">
            <p:pic>
              <p:nvPicPr>
                <p:cNvPr id="48" name="Ink 47">
                  <a:extLst>
                    <a:ext uri="{FF2B5EF4-FFF2-40B4-BE49-F238E27FC236}">
                      <a16:creationId xmlns:a16="http://schemas.microsoft.com/office/drawing/2014/main" id="{A4C552A5-D10F-2B5D-4C09-C018DE743A73}"/>
                    </a:ext>
                  </a:extLst>
                </p:cNvPr>
                <p:cNvPicPr/>
                <p:nvPr/>
              </p:nvPicPr>
              <p:blipFill>
                <a:blip r:embed="rId26"/>
                <a:stretch>
                  <a:fillRect/>
                </a:stretch>
              </p:blipFill>
              <p:spPr>
                <a:xfrm>
                  <a:off x="9781726" y="4402537"/>
                  <a:ext cx="1304280" cy="77609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622" name="Ink 25621">
                  <a:extLst>
                    <a:ext uri="{FF2B5EF4-FFF2-40B4-BE49-F238E27FC236}">
                      <a16:creationId xmlns:a16="http://schemas.microsoft.com/office/drawing/2014/main" id="{22C79E84-FC23-F953-29A9-C0DA80D23ECD}"/>
                    </a:ext>
                  </a:extLst>
                </p14:cNvPr>
                <p14:cNvContentPartPr/>
                <p14:nvPr/>
              </p14:nvContentPartPr>
              <p14:xfrm>
                <a:off x="9257926" y="2811304"/>
                <a:ext cx="1495080" cy="285480"/>
              </p14:xfrm>
            </p:contentPart>
          </mc:Choice>
          <mc:Fallback xmlns="">
            <p:pic>
              <p:nvPicPr>
                <p:cNvPr id="25622" name="Ink 25621">
                  <a:extLst>
                    <a:ext uri="{FF2B5EF4-FFF2-40B4-BE49-F238E27FC236}">
                      <a16:creationId xmlns:a16="http://schemas.microsoft.com/office/drawing/2014/main" id="{22C79E84-FC23-F953-29A9-C0DA80D23ECD}"/>
                    </a:ext>
                  </a:extLst>
                </p:cNvPr>
                <p:cNvPicPr/>
                <p:nvPr/>
              </p:nvPicPr>
              <p:blipFill>
                <a:blip r:embed="rId28"/>
                <a:stretch>
                  <a:fillRect/>
                </a:stretch>
              </p:blipFill>
              <p:spPr>
                <a:xfrm>
                  <a:off x="9241010" y="2794427"/>
                  <a:ext cx="1528192" cy="318517"/>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623" name="Ink 25622">
                  <a:extLst>
                    <a:ext uri="{FF2B5EF4-FFF2-40B4-BE49-F238E27FC236}">
                      <a16:creationId xmlns:a16="http://schemas.microsoft.com/office/drawing/2014/main" id="{98AD41D0-86B0-DE42-D929-8858CC8711B7}"/>
                    </a:ext>
                  </a:extLst>
                </p14:cNvPr>
                <p14:cNvContentPartPr/>
                <p14:nvPr/>
              </p14:nvContentPartPr>
              <p14:xfrm>
                <a:off x="8609926" y="2934064"/>
                <a:ext cx="764640" cy="545400"/>
              </p14:xfrm>
            </p:contentPart>
          </mc:Choice>
          <mc:Fallback xmlns="">
            <p:pic>
              <p:nvPicPr>
                <p:cNvPr id="25623" name="Ink 25622">
                  <a:extLst>
                    <a:ext uri="{FF2B5EF4-FFF2-40B4-BE49-F238E27FC236}">
                      <a16:creationId xmlns:a16="http://schemas.microsoft.com/office/drawing/2014/main" id="{98AD41D0-86B0-DE42-D929-8858CC8711B7}"/>
                    </a:ext>
                  </a:extLst>
                </p:cNvPr>
                <p:cNvPicPr/>
                <p:nvPr/>
              </p:nvPicPr>
              <p:blipFill>
                <a:blip r:embed="rId30"/>
                <a:stretch>
                  <a:fillRect/>
                </a:stretch>
              </p:blipFill>
              <p:spPr>
                <a:xfrm>
                  <a:off x="8593030" y="2917166"/>
                  <a:ext cx="797713" cy="57847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632" name="Ink 25631">
                  <a:extLst>
                    <a:ext uri="{FF2B5EF4-FFF2-40B4-BE49-F238E27FC236}">
                      <a16:creationId xmlns:a16="http://schemas.microsoft.com/office/drawing/2014/main" id="{D21FF1C7-7786-B0BB-DDAD-6B19267DA72E}"/>
                    </a:ext>
                  </a:extLst>
                </p14:cNvPr>
                <p14:cNvContentPartPr/>
                <p14:nvPr/>
              </p14:nvContentPartPr>
              <p14:xfrm>
                <a:off x="9146773" y="3841851"/>
                <a:ext cx="1236240" cy="2154960"/>
              </p14:xfrm>
            </p:contentPart>
          </mc:Choice>
          <mc:Fallback xmlns="">
            <p:pic>
              <p:nvPicPr>
                <p:cNvPr id="25632" name="Ink 25631">
                  <a:extLst>
                    <a:ext uri="{FF2B5EF4-FFF2-40B4-BE49-F238E27FC236}">
                      <a16:creationId xmlns:a16="http://schemas.microsoft.com/office/drawing/2014/main" id="{D21FF1C7-7786-B0BB-DDAD-6B19267DA72E}"/>
                    </a:ext>
                  </a:extLst>
                </p:cNvPr>
                <p:cNvPicPr/>
                <p:nvPr/>
              </p:nvPicPr>
              <p:blipFill>
                <a:blip r:embed="rId32"/>
                <a:stretch>
                  <a:fillRect/>
                </a:stretch>
              </p:blipFill>
              <p:spPr>
                <a:xfrm>
                  <a:off x="9129863" y="3824928"/>
                  <a:ext cx="1269341" cy="218808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636" name="Ink 25635">
                  <a:extLst>
                    <a:ext uri="{FF2B5EF4-FFF2-40B4-BE49-F238E27FC236}">
                      <a16:creationId xmlns:a16="http://schemas.microsoft.com/office/drawing/2014/main" id="{DB5A2F83-06E5-9020-C629-DD1A670AAD25}"/>
                    </a:ext>
                  </a:extLst>
                </p14:cNvPr>
                <p14:cNvContentPartPr/>
                <p14:nvPr/>
              </p14:nvContentPartPr>
              <p14:xfrm>
                <a:off x="8089006" y="2347624"/>
                <a:ext cx="1357560" cy="416880"/>
              </p14:xfrm>
            </p:contentPart>
          </mc:Choice>
          <mc:Fallback xmlns="">
            <p:pic>
              <p:nvPicPr>
                <p:cNvPr id="25636" name="Ink 25635">
                  <a:extLst>
                    <a:ext uri="{FF2B5EF4-FFF2-40B4-BE49-F238E27FC236}">
                      <a16:creationId xmlns:a16="http://schemas.microsoft.com/office/drawing/2014/main" id="{DB5A2F83-06E5-9020-C629-DD1A670AAD25}"/>
                    </a:ext>
                  </a:extLst>
                </p:cNvPr>
                <p:cNvPicPr/>
                <p:nvPr/>
              </p:nvPicPr>
              <p:blipFill>
                <a:blip r:embed="rId34"/>
                <a:stretch>
                  <a:fillRect/>
                </a:stretch>
              </p:blipFill>
              <p:spPr>
                <a:xfrm>
                  <a:off x="8072104" y="2330660"/>
                  <a:ext cx="1390645" cy="45008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642" name="Ink 25641">
                  <a:extLst>
                    <a:ext uri="{FF2B5EF4-FFF2-40B4-BE49-F238E27FC236}">
                      <a16:creationId xmlns:a16="http://schemas.microsoft.com/office/drawing/2014/main" id="{ED2C0507-FC78-468C-45BA-78E3A5965124}"/>
                    </a:ext>
                  </a:extLst>
                </p14:cNvPr>
                <p14:cNvContentPartPr/>
                <p14:nvPr/>
              </p14:nvContentPartPr>
              <p14:xfrm>
                <a:off x="8260006" y="2632024"/>
                <a:ext cx="373320" cy="904320"/>
              </p14:xfrm>
            </p:contentPart>
          </mc:Choice>
          <mc:Fallback xmlns="">
            <p:pic>
              <p:nvPicPr>
                <p:cNvPr id="25642" name="Ink 25641">
                  <a:extLst>
                    <a:ext uri="{FF2B5EF4-FFF2-40B4-BE49-F238E27FC236}">
                      <a16:creationId xmlns:a16="http://schemas.microsoft.com/office/drawing/2014/main" id="{ED2C0507-FC78-468C-45BA-78E3A5965124}"/>
                    </a:ext>
                  </a:extLst>
                </p:cNvPr>
                <p:cNvPicPr/>
                <p:nvPr/>
              </p:nvPicPr>
              <p:blipFill>
                <a:blip r:embed="rId36"/>
                <a:stretch>
                  <a:fillRect/>
                </a:stretch>
              </p:blipFill>
              <p:spPr>
                <a:xfrm>
                  <a:off x="8243216" y="2615097"/>
                  <a:ext cx="406186" cy="937453"/>
                </a:xfrm>
                <a:prstGeom prst="rect">
                  <a:avLst/>
                </a:prstGeom>
              </p:spPr>
            </p:pic>
          </mc:Fallback>
        </mc:AlternateContent>
      </p:grpSp>
      <p:grpSp>
        <p:nvGrpSpPr>
          <p:cNvPr id="3" name="Group 2">
            <a:extLst>
              <a:ext uri="{FF2B5EF4-FFF2-40B4-BE49-F238E27FC236}">
                <a16:creationId xmlns:a16="http://schemas.microsoft.com/office/drawing/2014/main" id="{6B559666-EC2F-8570-36DC-C7F62AD0AD4E}"/>
              </a:ext>
            </a:extLst>
          </p:cNvPr>
          <p:cNvGrpSpPr/>
          <p:nvPr/>
        </p:nvGrpSpPr>
        <p:grpSpPr>
          <a:xfrm>
            <a:off x="1262063" y="2074024"/>
            <a:ext cx="4525103" cy="4055760"/>
            <a:chOff x="1262063" y="2074024"/>
            <a:chExt cx="4525103" cy="4055760"/>
          </a:xfrm>
        </p:grpSpPr>
        <p:grpSp>
          <p:nvGrpSpPr>
            <p:cNvPr id="32772" name="Group 17">
              <a:extLst>
                <a:ext uri="{FF2B5EF4-FFF2-40B4-BE49-F238E27FC236}">
                  <a16:creationId xmlns:a16="http://schemas.microsoft.com/office/drawing/2014/main" id="{11CBB937-2D51-4A1F-82C2-86433BAF44D7}"/>
                </a:ext>
              </a:extLst>
            </p:cNvPr>
            <p:cNvGrpSpPr>
              <a:grpSpLocks/>
            </p:cNvGrpSpPr>
            <p:nvPr/>
          </p:nvGrpSpPr>
          <p:grpSpPr bwMode="auto">
            <a:xfrm>
              <a:off x="1262063" y="2897188"/>
              <a:ext cx="3178175" cy="2560637"/>
              <a:chOff x="8574083" y="3118951"/>
              <a:chExt cx="2745720" cy="2033280"/>
            </a:xfrm>
          </p:grpSpPr>
          <mc:AlternateContent xmlns:mc="http://schemas.openxmlformats.org/markup-compatibility/2006" xmlns:p14="http://schemas.microsoft.com/office/powerpoint/2010/main">
            <mc:Choice Requires="p14">
              <p:contentPart p14:bwMode="auto" r:id="rId37">
                <p14:nvContentPartPr>
                  <p14:cNvPr id="19" name="Ink 18">
                    <a:extLst>
                      <a:ext uri="{FF2B5EF4-FFF2-40B4-BE49-F238E27FC236}">
                        <a16:creationId xmlns:a16="http://schemas.microsoft.com/office/drawing/2014/main" id="{B9BF7F31-3DAA-5623-EFCE-8AE09E29CBE3}"/>
                      </a:ext>
                    </a:extLst>
                  </p14:cNvPr>
                  <p14:cNvContentPartPr/>
                  <p14:nvPr/>
                </p14:nvContentPartPr>
                <p14:xfrm>
                  <a:off x="8996003" y="3118951"/>
                  <a:ext cx="812520" cy="1605960"/>
                </p14:xfrm>
              </p:contentPart>
            </mc:Choice>
            <mc:Fallback xmlns="">
              <p:pic>
                <p:nvPicPr>
                  <p:cNvPr id="19" name="Ink 18">
                    <a:extLst>
                      <a:ext uri="{FF2B5EF4-FFF2-40B4-BE49-F238E27FC236}">
                        <a16:creationId xmlns:a16="http://schemas.microsoft.com/office/drawing/2014/main" id="{B9BF7F31-3DAA-5623-EFCE-8AE09E29CBE3}"/>
                      </a:ext>
                    </a:extLst>
                  </p:cNvPr>
                  <p:cNvPicPr/>
                  <p:nvPr/>
                </p:nvPicPr>
                <p:blipFill>
                  <a:blip r:embed="rId38"/>
                  <a:stretch>
                    <a:fillRect/>
                  </a:stretch>
                </p:blipFill>
                <p:spPr>
                  <a:xfrm>
                    <a:off x="8981422" y="3105516"/>
                    <a:ext cx="841062" cy="163225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Ink 19">
                    <a:extLst>
                      <a:ext uri="{FF2B5EF4-FFF2-40B4-BE49-F238E27FC236}">
                        <a16:creationId xmlns:a16="http://schemas.microsoft.com/office/drawing/2014/main" id="{86DC144F-9A18-814F-4C65-F08A61555FBB}"/>
                      </a:ext>
                    </a:extLst>
                  </p14:cNvPr>
                  <p14:cNvContentPartPr/>
                  <p14:nvPr/>
                </p14:nvContentPartPr>
                <p14:xfrm>
                  <a:off x="9789443" y="3140911"/>
                  <a:ext cx="512640" cy="497880"/>
                </p14:xfrm>
              </p:contentPart>
            </mc:Choice>
            <mc:Fallback xmlns="">
              <p:pic>
                <p:nvPicPr>
                  <p:cNvPr id="20" name="Ink 19">
                    <a:extLst>
                      <a:ext uri="{FF2B5EF4-FFF2-40B4-BE49-F238E27FC236}">
                        <a16:creationId xmlns:a16="http://schemas.microsoft.com/office/drawing/2014/main" id="{86DC144F-9A18-814F-4C65-F08A61555FBB}"/>
                      </a:ext>
                    </a:extLst>
                  </p:cNvPr>
                  <p:cNvPicPr/>
                  <p:nvPr/>
                </p:nvPicPr>
                <p:blipFill>
                  <a:blip r:embed="rId40"/>
                  <a:stretch>
                    <a:fillRect/>
                  </a:stretch>
                </p:blipFill>
                <p:spPr>
                  <a:xfrm>
                    <a:off x="9774823" y="3127447"/>
                    <a:ext cx="541258" cy="52423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Ink 20">
                    <a:extLst>
                      <a:ext uri="{FF2B5EF4-FFF2-40B4-BE49-F238E27FC236}">
                        <a16:creationId xmlns:a16="http://schemas.microsoft.com/office/drawing/2014/main" id="{C6C67626-F9DC-D064-056A-AC73377F7732}"/>
                      </a:ext>
                    </a:extLst>
                  </p14:cNvPr>
                  <p14:cNvContentPartPr/>
                  <p14:nvPr/>
                </p14:nvContentPartPr>
                <p14:xfrm>
                  <a:off x="8622683" y="4566151"/>
                  <a:ext cx="799920" cy="295200"/>
                </p14:xfrm>
              </p:contentPart>
            </mc:Choice>
            <mc:Fallback xmlns="">
              <p:pic>
                <p:nvPicPr>
                  <p:cNvPr id="21" name="Ink 20">
                    <a:extLst>
                      <a:ext uri="{FF2B5EF4-FFF2-40B4-BE49-F238E27FC236}">
                        <a16:creationId xmlns:a16="http://schemas.microsoft.com/office/drawing/2014/main" id="{C6C67626-F9DC-D064-056A-AC73377F7732}"/>
                      </a:ext>
                    </a:extLst>
                  </p:cNvPr>
                  <p:cNvPicPr/>
                  <p:nvPr/>
                </p:nvPicPr>
                <p:blipFill>
                  <a:blip r:embed="rId42"/>
                  <a:stretch>
                    <a:fillRect/>
                  </a:stretch>
                </p:blipFill>
                <p:spPr>
                  <a:xfrm>
                    <a:off x="8608071" y="4552707"/>
                    <a:ext cx="828522" cy="32151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Ink 21">
                    <a:extLst>
                      <a:ext uri="{FF2B5EF4-FFF2-40B4-BE49-F238E27FC236}">
                        <a16:creationId xmlns:a16="http://schemas.microsoft.com/office/drawing/2014/main" id="{BC80554D-1762-808A-A29C-2AF17F226FA0}"/>
                      </a:ext>
                    </a:extLst>
                  </p14:cNvPr>
                  <p14:cNvContentPartPr/>
                  <p14:nvPr/>
                </p14:nvContentPartPr>
                <p14:xfrm>
                  <a:off x="8574083" y="5012911"/>
                  <a:ext cx="831600" cy="139320"/>
                </p14:xfrm>
              </p:contentPart>
            </mc:Choice>
            <mc:Fallback xmlns="">
              <p:pic>
                <p:nvPicPr>
                  <p:cNvPr id="22" name="Ink 21">
                    <a:extLst>
                      <a:ext uri="{FF2B5EF4-FFF2-40B4-BE49-F238E27FC236}">
                        <a16:creationId xmlns:a16="http://schemas.microsoft.com/office/drawing/2014/main" id="{BC80554D-1762-808A-A29C-2AF17F226FA0}"/>
                      </a:ext>
                    </a:extLst>
                  </p:cNvPr>
                  <p:cNvPicPr/>
                  <p:nvPr/>
                </p:nvPicPr>
                <p:blipFill>
                  <a:blip r:embed="rId44"/>
                  <a:stretch>
                    <a:fillRect/>
                  </a:stretch>
                </p:blipFill>
                <p:spPr>
                  <a:xfrm>
                    <a:off x="8559466" y="4999465"/>
                    <a:ext cx="860212" cy="16563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Ink 22">
                    <a:extLst>
                      <a:ext uri="{FF2B5EF4-FFF2-40B4-BE49-F238E27FC236}">
                        <a16:creationId xmlns:a16="http://schemas.microsoft.com/office/drawing/2014/main" id="{ADAD2B5C-7E4A-D6CA-7B86-2DBD3C64EB4C}"/>
                      </a:ext>
                    </a:extLst>
                  </p14:cNvPr>
                  <p14:cNvContentPartPr/>
                  <p14:nvPr/>
                </p14:nvContentPartPr>
                <p14:xfrm>
                  <a:off x="8585243" y="4712671"/>
                  <a:ext cx="46080" cy="340200"/>
                </p14:xfrm>
              </p:contentPart>
            </mc:Choice>
            <mc:Fallback xmlns="">
              <p:pic>
                <p:nvPicPr>
                  <p:cNvPr id="23" name="Ink 22">
                    <a:extLst>
                      <a:ext uri="{FF2B5EF4-FFF2-40B4-BE49-F238E27FC236}">
                        <a16:creationId xmlns:a16="http://schemas.microsoft.com/office/drawing/2014/main" id="{ADAD2B5C-7E4A-D6CA-7B86-2DBD3C64EB4C}"/>
                      </a:ext>
                    </a:extLst>
                  </p:cNvPr>
                  <p:cNvPicPr/>
                  <p:nvPr/>
                </p:nvPicPr>
                <p:blipFill>
                  <a:blip r:embed="rId46"/>
                  <a:stretch>
                    <a:fillRect/>
                  </a:stretch>
                </p:blipFill>
                <p:spPr>
                  <a:xfrm>
                    <a:off x="8570900" y="4699280"/>
                    <a:ext cx="74155" cy="366413"/>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Ink 23">
                    <a:extLst>
                      <a:ext uri="{FF2B5EF4-FFF2-40B4-BE49-F238E27FC236}">
                        <a16:creationId xmlns:a16="http://schemas.microsoft.com/office/drawing/2014/main" id="{7808DCCB-CE12-30DD-1EDC-3BCE472E74B4}"/>
                      </a:ext>
                    </a:extLst>
                  </p14:cNvPr>
                  <p14:cNvContentPartPr/>
                  <p14:nvPr/>
                </p14:nvContentPartPr>
                <p14:xfrm>
                  <a:off x="9456443" y="4744711"/>
                  <a:ext cx="89640" cy="304560"/>
                </p14:xfrm>
              </p:contentPart>
            </mc:Choice>
            <mc:Fallback xmlns="">
              <p:pic>
                <p:nvPicPr>
                  <p:cNvPr id="24" name="Ink 23">
                    <a:extLst>
                      <a:ext uri="{FF2B5EF4-FFF2-40B4-BE49-F238E27FC236}">
                        <a16:creationId xmlns:a16="http://schemas.microsoft.com/office/drawing/2014/main" id="{7808DCCB-CE12-30DD-1EDC-3BCE472E74B4}"/>
                      </a:ext>
                    </a:extLst>
                  </p:cNvPr>
                  <p:cNvPicPr/>
                  <p:nvPr/>
                </p:nvPicPr>
                <p:blipFill>
                  <a:blip r:embed="rId48"/>
                  <a:stretch>
                    <a:fillRect/>
                  </a:stretch>
                </p:blipFill>
                <p:spPr>
                  <a:xfrm>
                    <a:off x="9441915" y="4731296"/>
                    <a:ext cx="118078" cy="3308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Ink 24">
                    <a:extLst>
                      <a:ext uri="{FF2B5EF4-FFF2-40B4-BE49-F238E27FC236}">
                        <a16:creationId xmlns:a16="http://schemas.microsoft.com/office/drawing/2014/main" id="{C2AD6425-6264-E067-5120-CEDBC4BBC13C}"/>
                      </a:ext>
                    </a:extLst>
                  </p14:cNvPr>
                  <p14:cNvContentPartPr/>
                  <p14:nvPr/>
                </p14:nvContentPartPr>
                <p14:xfrm>
                  <a:off x="10512683" y="3746071"/>
                  <a:ext cx="390600" cy="338400"/>
                </p14:xfrm>
              </p:contentPart>
            </mc:Choice>
            <mc:Fallback xmlns="">
              <p:pic>
                <p:nvPicPr>
                  <p:cNvPr id="25" name="Ink 24">
                    <a:extLst>
                      <a:ext uri="{FF2B5EF4-FFF2-40B4-BE49-F238E27FC236}">
                        <a16:creationId xmlns:a16="http://schemas.microsoft.com/office/drawing/2014/main" id="{C2AD6425-6264-E067-5120-CEDBC4BBC13C}"/>
                      </a:ext>
                    </a:extLst>
                  </p:cNvPr>
                  <p:cNvPicPr/>
                  <p:nvPr/>
                </p:nvPicPr>
                <p:blipFill>
                  <a:blip r:embed="rId50"/>
                  <a:stretch>
                    <a:fillRect/>
                  </a:stretch>
                </p:blipFill>
                <p:spPr>
                  <a:xfrm>
                    <a:off x="10498101" y="3732661"/>
                    <a:ext cx="419143" cy="36465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6" name="Ink 25">
                    <a:extLst>
                      <a:ext uri="{FF2B5EF4-FFF2-40B4-BE49-F238E27FC236}">
                        <a16:creationId xmlns:a16="http://schemas.microsoft.com/office/drawing/2014/main" id="{F6EE5AF2-D9CA-8AC7-47F1-95B1B92E08BE}"/>
                      </a:ext>
                    </a:extLst>
                  </p14:cNvPr>
                  <p14:cNvContentPartPr/>
                  <p14:nvPr/>
                </p14:nvContentPartPr>
                <p14:xfrm>
                  <a:off x="10262843" y="3534391"/>
                  <a:ext cx="363240" cy="350280"/>
                </p14:xfrm>
              </p:contentPart>
            </mc:Choice>
            <mc:Fallback xmlns="">
              <p:pic>
                <p:nvPicPr>
                  <p:cNvPr id="26" name="Ink 25">
                    <a:extLst>
                      <a:ext uri="{FF2B5EF4-FFF2-40B4-BE49-F238E27FC236}">
                        <a16:creationId xmlns:a16="http://schemas.microsoft.com/office/drawing/2014/main" id="{F6EE5AF2-D9CA-8AC7-47F1-95B1B92E08BE}"/>
                      </a:ext>
                    </a:extLst>
                  </p:cNvPr>
                  <p:cNvPicPr/>
                  <p:nvPr/>
                </p:nvPicPr>
                <p:blipFill>
                  <a:blip r:embed="rId52"/>
                  <a:stretch>
                    <a:fillRect/>
                  </a:stretch>
                </p:blipFill>
                <p:spPr>
                  <a:xfrm>
                    <a:off x="10248226" y="3520963"/>
                    <a:ext cx="391851" cy="376565"/>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Ink 26">
                    <a:extLst>
                      <a:ext uri="{FF2B5EF4-FFF2-40B4-BE49-F238E27FC236}">
                        <a16:creationId xmlns:a16="http://schemas.microsoft.com/office/drawing/2014/main" id="{E7AF9B80-C761-BD1E-BA68-F261BB43822F}"/>
                      </a:ext>
                    </a:extLst>
                  </p14:cNvPr>
                  <p14:cNvContentPartPr/>
                  <p14:nvPr/>
                </p14:nvContentPartPr>
                <p14:xfrm>
                  <a:off x="10764323" y="3768751"/>
                  <a:ext cx="555480" cy="1201320"/>
                </p14:xfrm>
              </p:contentPart>
            </mc:Choice>
            <mc:Fallback xmlns="">
              <p:pic>
                <p:nvPicPr>
                  <p:cNvPr id="27" name="Ink 26">
                    <a:extLst>
                      <a:ext uri="{FF2B5EF4-FFF2-40B4-BE49-F238E27FC236}">
                        <a16:creationId xmlns:a16="http://schemas.microsoft.com/office/drawing/2014/main" id="{E7AF9B80-C761-BD1E-BA68-F261BB43822F}"/>
                      </a:ext>
                    </a:extLst>
                  </p:cNvPr>
                  <p:cNvPicPr/>
                  <p:nvPr/>
                </p:nvPicPr>
                <p:blipFill>
                  <a:blip r:embed="rId54"/>
                  <a:stretch>
                    <a:fillRect/>
                  </a:stretch>
                </p:blipFill>
                <p:spPr>
                  <a:xfrm>
                    <a:off x="10749721" y="3755317"/>
                    <a:ext cx="584062" cy="122761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25611" name="Ink 25610">
                  <a:extLst>
                    <a:ext uri="{FF2B5EF4-FFF2-40B4-BE49-F238E27FC236}">
                      <a16:creationId xmlns:a16="http://schemas.microsoft.com/office/drawing/2014/main" id="{5F72CFBD-CFB4-F92E-F99D-8EDEEFB2776C}"/>
                    </a:ext>
                  </a:extLst>
                </p14:cNvPr>
                <p14:cNvContentPartPr/>
                <p14:nvPr/>
              </p14:nvContentPartPr>
              <p14:xfrm>
                <a:off x="4494406" y="4901464"/>
                <a:ext cx="855360" cy="304200"/>
              </p14:xfrm>
            </p:contentPart>
          </mc:Choice>
          <mc:Fallback xmlns="">
            <p:pic>
              <p:nvPicPr>
                <p:cNvPr id="25611" name="Ink 25610">
                  <a:extLst>
                    <a:ext uri="{FF2B5EF4-FFF2-40B4-BE49-F238E27FC236}">
                      <a16:creationId xmlns:a16="http://schemas.microsoft.com/office/drawing/2014/main" id="{5F72CFBD-CFB4-F92E-F99D-8EDEEFB2776C}"/>
                    </a:ext>
                  </a:extLst>
                </p:cNvPr>
                <p:cNvPicPr/>
                <p:nvPr/>
              </p:nvPicPr>
              <p:blipFill>
                <a:blip r:embed="rId56"/>
                <a:stretch>
                  <a:fillRect/>
                </a:stretch>
              </p:blipFill>
              <p:spPr>
                <a:xfrm>
                  <a:off x="4477507" y="4884504"/>
                  <a:ext cx="888438" cy="33739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612" name="Ink 25611">
                  <a:extLst>
                    <a:ext uri="{FF2B5EF4-FFF2-40B4-BE49-F238E27FC236}">
                      <a16:creationId xmlns:a16="http://schemas.microsoft.com/office/drawing/2014/main" id="{75D6F0ED-394E-8DB0-DD20-ECAD9D0DA97F}"/>
                    </a:ext>
                  </a:extLst>
                </p14:cNvPr>
                <p14:cNvContentPartPr/>
                <p14:nvPr/>
              </p14:nvContentPartPr>
              <p14:xfrm>
                <a:off x="3934246" y="5689504"/>
                <a:ext cx="46440" cy="440280"/>
              </p14:xfrm>
            </p:contentPart>
          </mc:Choice>
          <mc:Fallback xmlns="">
            <p:pic>
              <p:nvPicPr>
                <p:cNvPr id="25612" name="Ink 25611">
                  <a:extLst>
                    <a:ext uri="{FF2B5EF4-FFF2-40B4-BE49-F238E27FC236}">
                      <a16:creationId xmlns:a16="http://schemas.microsoft.com/office/drawing/2014/main" id="{75D6F0ED-394E-8DB0-DD20-ECAD9D0DA97F}"/>
                    </a:ext>
                  </a:extLst>
                </p:cNvPr>
                <p:cNvPicPr/>
                <p:nvPr/>
              </p:nvPicPr>
              <p:blipFill>
                <a:blip r:embed="rId58"/>
                <a:stretch>
                  <a:fillRect/>
                </a:stretch>
              </p:blipFill>
              <p:spPr>
                <a:xfrm>
                  <a:off x="3917584" y="5672612"/>
                  <a:ext cx="79054" cy="473346"/>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5615" name="Ink 25614">
                  <a:extLst>
                    <a:ext uri="{FF2B5EF4-FFF2-40B4-BE49-F238E27FC236}">
                      <a16:creationId xmlns:a16="http://schemas.microsoft.com/office/drawing/2014/main" id="{66B94F6C-5CCF-7D4D-33F9-56A647085B7A}"/>
                    </a:ext>
                  </a:extLst>
                </p14:cNvPr>
                <p14:cNvContentPartPr/>
                <p14:nvPr/>
              </p14:nvContentPartPr>
              <p14:xfrm>
                <a:off x="5234926" y="4884544"/>
                <a:ext cx="552240" cy="865800"/>
              </p14:xfrm>
            </p:contentPart>
          </mc:Choice>
          <mc:Fallback xmlns="">
            <p:pic>
              <p:nvPicPr>
                <p:cNvPr id="25615" name="Ink 25614">
                  <a:extLst>
                    <a:ext uri="{FF2B5EF4-FFF2-40B4-BE49-F238E27FC236}">
                      <a16:creationId xmlns:a16="http://schemas.microsoft.com/office/drawing/2014/main" id="{66B94F6C-5CCF-7D4D-33F9-56A647085B7A}"/>
                    </a:ext>
                  </a:extLst>
                </p:cNvPr>
                <p:cNvPicPr/>
                <p:nvPr/>
              </p:nvPicPr>
              <p:blipFill>
                <a:blip r:embed="rId60"/>
                <a:stretch>
                  <a:fillRect/>
                </a:stretch>
              </p:blipFill>
              <p:spPr>
                <a:xfrm>
                  <a:off x="5218039" y="4867624"/>
                  <a:ext cx="585295" cy="898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617" name="Ink 25616">
                  <a:extLst>
                    <a:ext uri="{FF2B5EF4-FFF2-40B4-BE49-F238E27FC236}">
                      <a16:creationId xmlns:a16="http://schemas.microsoft.com/office/drawing/2014/main" id="{4AC1FD98-0AA1-A09F-2822-468283C524E2}"/>
                    </a:ext>
                  </a:extLst>
                </p14:cNvPr>
                <p14:cNvContentPartPr/>
                <p14:nvPr/>
              </p14:nvContentPartPr>
              <p14:xfrm>
                <a:off x="4455166" y="5225104"/>
                <a:ext cx="729720" cy="365040"/>
              </p14:xfrm>
            </p:contentPart>
          </mc:Choice>
          <mc:Fallback xmlns="">
            <p:pic>
              <p:nvPicPr>
                <p:cNvPr id="25617" name="Ink 25616">
                  <a:extLst>
                    <a:ext uri="{FF2B5EF4-FFF2-40B4-BE49-F238E27FC236}">
                      <a16:creationId xmlns:a16="http://schemas.microsoft.com/office/drawing/2014/main" id="{4AC1FD98-0AA1-A09F-2822-468283C524E2}"/>
                    </a:ext>
                  </a:extLst>
                </p:cNvPr>
                <p:cNvPicPr/>
                <p:nvPr/>
              </p:nvPicPr>
              <p:blipFill>
                <a:blip r:embed="rId62"/>
                <a:stretch>
                  <a:fillRect/>
                </a:stretch>
              </p:blipFill>
              <p:spPr>
                <a:xfrm>
                  <a:off x="4438271" y="5208151"/>
                  <a:ext cx="762791" cy="39822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5657" name="Ink 25656">
                  <a:extLst>
                    <a:ext uri="{FF2B5EF4-FFF2-40B4-BE49-F238E27FC236}">
                      <a16:creationId xmlns:a16="http://schemas.microsoft.com/office/drawing/2014/main" id="{ABB394DF-9361-9088-0D5F-3E299985CB5C}"/>
                    </a:ext>
                  </a:extLst>
                </p14:cNvPr>
                <p14:cNvContentPartPr/>
                <p14:nvPr/>
              </p14:nvContentPartPr>
              <p14:xfrm>
                <a:off x="5076526" y="4471264"/>
                <a:ext cx="423360" cy="76680"/>
              </p14:xfrm>
            </p:contentPart>
          </mc:Choice>
          <mc:Fallback xmlns="">
            <p:pic>
              <p:nvPicPr>
                <p:cNvPr id="25657" name="Ink 25656">
                  <a:extLst>
                    <a:ext uri="{FF2B5EF4-FFF2-40B4-BE49-F238E27FC236}">
                      <a16:creationId xmlns:a16="http://schemas.microsoft.com/office/drawing/2014/main" id="{ABB394DF-9361-9088-0D5F-3E299985CB5C}"/>
                    </a:ext>
                  </a:extLst>
                </p:cNvPr>
                <p:cNvPicPr/>
                <p:nvPr/>
              </p:nvPicPr>
              <p:blipFill>
                <a:blip r:embed="rId64"/>
                <a:stretch>
                  <a:fillRect/>
                </a:stretch>
              </p:blipFill>
              <p:spPr>
                <a:xfrm>
                  <a:off x="5059606" y="4454501"/>
                  <a:ext cx="456480" cy="1094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5658" name="Ink 25657">
                  <a:extLst>
                    <a:ext uri="{FF2B5EF4-FFF2-40B4-BE49-F238E27FC236}">
                      <a16:creationId xmlns:a16="http://schemas.microsoft.com/office/drawing/2014/main" id="{319E44D2-0CBA-3581-1FBE-B86EAF039523}"/>
                    </a:ext>
                  </a:extLst>
                </p14:cNvPr>
                <p14:cNvContentPartPr/>
                <p14:nvPr/>
              </p14:nvContentPartPr>
              <p14:xfrm>
                <a:off x="3906526" y="4524544"/>
                <a:ext cx="1204560" cy="1152720"/>
              </p14:xfrm>
            </p:contentPart>
          </mc:Choice>
          <mc:Fallback xmlns="">
            <p:pic>
              <p:nvPicPr>
                <p:cNvPr id="25658" name="Ink 25657">
                  <a:extLst>
                    <a:ext uri="{FF2B5EF4-FFF2-40B4-BE49-F238E27FC236}">
                      <a16:creationId xmlns:a16="http://schemas.microsoft.com/office/drawing/2014/main" id="{319E44D2-0CBA-3581-1FBE-B86EAF039523}"/>
                    </a:ext>
                  </a:extLst>
                </p:cNvPr>
                <p:cNvPicPr/>
                <p:nvPr/>
              </p:nvPicPr>
              <p:blipFill>
                <a:blip r:embed="rId66"/>
                <a:stretch>
                  <a:fillRect/>
                </a:stretch>
              </p:blipFill>
              <p:spPr>
                <a:xfrm>
                  <a:off x="3889621" y="4507635"/>
                  <a:ext cx="1237650" cy="1185819"/>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667" name="Ink 25666">
                  <a:extLst>
                    <a:ext uri="{FF2B5EF4-FFF2-40B4-BE49-F238E27FC236}">
                      <a16:creationId xmlns:a16="http://schemas.microsoft.com/office/drawing/2014/main" id="{6C484B79-0F7A-397A-47E4-B0D63AACA9C3}"/>
                    </a:ext>
                  </a:extLst>
                </p14:cNvPr>
                <p14:cNvContentPartPr/>
                <p14:nvPr/>
              </p14:nvContentPartPr>
              <p14:xfrm>
                <a:off x="3393886" y="2640664"/>
                <a:ext cx="132120" cy="861840"/>
              </p14:xfrm>
            </p:contentPart>
          </mc:Choice>
          <mc:Fallback xmlns="">
            <p:pic>
              <p:nvPicPr>
                <p:cNvPr id="25667" name="Ink 25666">
                  <a:extLst>
                    <a:ext uri="{FF2B5EF4-FFF2-40B4-BE49-F238E27FC236}">
                      <a16:creationId xmlns:a16="http://schemas.microsoft.com/office/drawing/2014/main" id="{6C484B79-0F7A-397A-47E4-B0D63AACA9C3}"/>
                    </a:ext>
                  </a:extLst>
                </p:cNvPr>
                <p:cNvPicPr/>
                <p:nvPr/>
              </p:nvPicPr>
              <p:blipFill>
                <a:blip r:embed="rId68"/>
                <a:stretch>
                  <a:fillRect/>
                </a:stretch>
              </p:blipFill>
              <p:spPr>
                <a:xfrm>
                  <a:off x="3376966" y="2623744"/>
                  <a:ext cx="165240" cy="894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669" name="Ink 25668">
                  <a:extLst>
                    <a:ext uri="{FF2B5EF4-FFF2-40B4-BE49-F238E27FC236}">
                      <a16:creationId xmlns:a16="http://schemas.microsoft.com/office/drawing/2014/main" id="{F626CA20-E21D-AA09-374B-8D3535AA0DFB}"/>
                    </a:ext>
                  </a:extLst>
                </p14:cNvPr>
                <p14:cNvContentPartPr/>
                <p14:nvPr/>
              </p14:nvContentPartPr>
              <p14:xfrm>
                <a:off x="3353926" y="2579464"/>
                <a:ext cx="398880" cy="185040"/>
              </p14:xfrm>
            </p:contentPart>
          </mc:Choice>
          <mc:Fallback xmlns="">
            <p:pic>
              <p:nvPicPr>
                <p:cNvPr id="25669" name="Ink 25668">
                  <a:extLst>
                    <a:ext uri="{FF2B5EF4-FFF2-40B4-BE49-F238E27FC236}">
                      <a16:creationId xmlns:a16="http://schemas.microsoft.com/office/drawing/2014/main" id="{F626CA20-E21D-AA09-374B-8D3535AA0DFB}"/>
                    </a:ext>
                  </a:extLst>
                </p:cNvPr>
                <p:cNvPicPr/>
                <p:nvPr/>
              </p:nvPicPr>
              <p:blipFill>
                <a:blip r:embed="rId70"/>
                <a:stretch>
                  <a:fillRect/>
                </a:stretch>
              </p:blipFill>
              <p:spPr>
                <a:xfrm>
                  <a:off x="3337006" y="2562577"/>
                  <a:ext cx="432000" cy="21809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682" name="Ink 25681">
                  <a:extLst>
                    <a:ext uri="{FF2B5EF4-FFF2-40B4-BE49-F238E27FC236}">
                      <a16:creationId xmlns:a16="http://schemas.microsoft.com/office/drawing/2014/main" id="{F5C88E0E-2764-7D0F-A233-EE3AA73204C6}"/>
                    </a:ext>
                  </a:extLst>
                </p14:cNvPr>
                <p14:cNvContentPartPr/>
                <p14:nvPr/>
              </p14:nvContentPartPr>
              <p14:xfrm>
                <a:off x="3581806" y="3023704"/>
                <a:ext cx="804240" cy="479880"/>
              </p14:xfrm>
            </p:contentPart>
          </mc:Choice>
          <mc:Fallback xmlns="">
            <p:pic>
              <p:nvPicPr>
                <p:cNvPr id="25682" name="Ink 25681">
                  <a:extLst>
                    <a:ext uri="{FF2B5EF4-FFF2-40B4-BE49-F238E27FC236}">
                      <a16:creationId xmlns:a16="http://schemas.microsoft.com/office/drawing/2014/main" id="{F5C88E0E-2764-7D0F-A233-EE3AA73204C6}"/>
                    </a:ext>
                  </a:extLst>
                </p:cNvPr>
                <p:cNvPicPr/>
                <p:nvPr/>
              </p:nvPicPr>
              <p:blipFill>
                <a:blip r:embed="rId72"/>
                <a:stretch>
                  <a:fillRect/>
                </a:stretch>
              </p:blipFill>
              <p:spPr>
                <a:xfrm>
                  <a:off x="3564886" y="3006784"/>
                  <a:ext cx="8373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685" name="Ink 25684">
                  <a:extLst>
                    <a:ext uri="{FF2B5EF4-FFF2-40B4-BE49-F238E27FC236}">
                      <a16:creationId xmlns:a16="http://schemas.microsoft.com/office/drawing/2014/main" id="{7E309F8C-1297-5062-BBA4-95527A3C512F}"/>
                    </a:ext>
                  </a:extLst>
                </p14:cNvPr>
                <p14:cNvContentPartPr/>
                <p14:nvPr/>
              </p14:nvContentPartPr>
              <p14:xfrm>
                <a:off x="3293806" y="2844064"/>
                <a:ext cx="646920" cy="688680"/>
              </p14:xfrm>
            </p:contentPart>
          </mc:Choice>
          <mc:Fallback xmlns="">
            <p:pic>
              <p:nvPicPr>
                <p:cNvPr id="25685" name="Ink 25684">
                  <a:extLst>
                    <a:ext uri="{FF2B5EF4-FFF2-40B4-BE49-F238E27FC236}">
                      <a16:creationId xmlns:a16="http://schemas.microsoft.com/office/drawing/2014/main" id="{7E309F8C-1297-5062-BBA4-95527A3C512F}"/>
                    </a:ext>
                  </a:extLst>
                </p:cNvPr>
                <p:cNvPicPr/>
                <p:nvPr/>
              </p:nvPicPr>
              <p:blipFill>
                <a:blip r:embed="rId74"/>
                <a:stretch>
                  <a:fillRect/>
                </a:stretch>
              </p:blipFill>
              <p:spPr>
                <a:xfrm>
                  <a:off x="3276895" y="2827162"/>
                  <a:ext cx="680022" cy="72176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5690" name="Ink 25689">
                  <a:extLst>
                    <a:ext uri="{FF2B5EF4-FFF2-40B4-BE49-F238E27FC236}">
                      <a16:creationId xmlns:a16="http://schemas.microsoft.com/office/drawing/2014/main" id="{24A7EB46-DAB3-7FE3-1674-FF1193D8EAEB}"/>
                    </a:ext>
                  </a:extLst>
                </p14:cNvPr>
                <p14:cNvContentPartPr/>
                <p14:nvPr/>
              </p14:nvContentPartPr>
              <p14:xfrm>
                <a:off x="3986446" y="2666224"/>
                <a:ext cx="776520" cy="524880"/>
              </p14:xfrm>
            </p:contentPart>
          </mc:Choice>
          <mc:Fallback xmlns="">
            <p:pic>
              <p:nvPicPr>
                <p:cNvPr id="25690" name="Ink 25689">
                  <a:extLst>
                    <a:ext uri="{FF2B5EF4-FFF2-40B4-BE49-F238E27FC236}">
                      <a16:creationId xmlns:a16="http://schemas.microsoft.com/office/drawing/2014/main" id="{24A7EB46-DAB3-7FE3-1674-FF1193D8EAEB}"/>
                    </a:ext>
                  </a:extLst>
                </p:cNvPr>
                <p:cNvPicPr/>
                <p:nvPr/>
              </p:nvPicPr>
              <p:blipFill>
                <a:blip r:embed="rId76"/>
                <a:stretch>
                  <a:fillRect/>
                </a:stretch>
              </p:blipFill>
              <p:spPr>
                <a:xfrm>
                  <a:off x="3969542" y="2649316"/>
                  <a:ext cx="809609" cy="557977"/>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5692" name="Ink 25691">
                  <a:extLst>
                    <a:ext uri="{FF2B5EF4-FFF2-40B4-BE49-F238E27FC236}">
                      <a16:creationId xmlns:a16="http://schemas.microsoft.com/office/drawing/2014/main" id="{549BD7FF-B467-FE48-1CD8-B9FFEEBEE5B9}"/>
                    </a:ext>
                  </a:extLst>
                </p14:cNvPr>
                <p14:cNvContentPartPr/>
                <p14:nvPr/>
              </p14:nvContentPartPr>
              <p14:xfrm>
                <a:off x="2854606" y="2335024"/>
                <a:ext cx="426960" cy="1145520"/>
              </p14:xfrm>
            </p:contentPart>
          </mc:Choice>
          <mc:Fallback xmlns="">
            <p:pic>
              <p:nvPicPr>
                <p:cNvPr id="25692" name="Ink 25691">
                  <a:extLst>
                    <a:ext uri="{FF2B5EF4-FFF2-40B4-BE49-F238E27FC236}">
                      <a16:creationId xmlns:a16="http://schemas.microsoft.com/office/drawing/2014/main" id="{549BD7FF-B467-FE48-1CD8-B9FFEEBEE5B9}"/>
                    </a:ext>
                  </a:extLst>
                </p:cNvPr>
                <p:cNvPicPr/>
                <p:nvPr/>
              </p:nvPicPr>
              <p:blipFill>
                <a:blip r:embed="rId78"/>
                <a:stretch>
                  <a:fillRect/>
                </a:stretch>
              </p:blipFill>
              <p:spPr>
                <a:xfrm>
                  <a:off x="2837757" y="2318109"/>
                  <a:ext cx="459941" cy="117863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5695" name="Ink 25694">
                  <a:extLst>
                    <a:ext uri="{FF2B5EF4-FFF2-40B4-BE49-F238E27FC236}">
                      <a16:creationId xmlns:a16="http://schemas.microsoft.com/office/drawing/2014/main" id="{51FED955-9A59-52CD-6537-D7F9CCFEFFF6}"/>
                    </a:ext>
                  </a:extLst>
                </p14:cNvPr>
                <p14:cNvContentPartPr/>
                <p14:nvPr/>
              </p14:nvContentPartPr>
              <p14:xfrm>
                <a:off x="2957206" y="2074024"/>
                <a:ext cx="732600" cy="252720"/>
              </p14:xfrm>
            </p:contentPart>
          </mc:Choice>
          <mc:Fallback xmlns="">
            <p:pic>
              <p:nvPicPr>
                <p:cNvPr id="25695" name="Ink 25694">
                  <a:extLst>
                    <a:ext uri="{FF2B5EF4-FFF2-40B4-BE49-F238E27FC236}">
                      <a16:creationId xmlns:a16="http://schemas.microsoft.com/office/drawing/2014/main" id="{51FED955-9A59-52CD-6537-D7F9CCFEFFF6}"/>
                    </a:ext>
                  </a:extLst>
                </p:cNvPr>
                <p:cNvPicPr/>
                <p:nvPr/>
              </p:nvPicPr>
              <p:blipFill>
                <a:blip r:embed="rId80"/>
                <a:stretch>
                  <a:fillRect/>
                </a:stretch>
              </p:blipFill>
              <p:spPr>
                <a:xfrm>
                  <a:off x="2940303" y="2057200"/>
                  <a:ext cx="765687" cy="285652"/>
                </a:xfrm>
                <a:prstGeom prst="rect">
                  <a:avLst/>
                </a:prstGeom>
              </p:spPr>
            </p:pic>
          </mc:Fallback>
        </mc:AlternateContent>
      </p:grpSp>
      <p:sp>
        <p:nvSpPr>
          <p:cNvPr id="25703" name="TextBox 25702">
            <a:extLst>
              <a:ext uri="{FF2B5EF4-FFF2-40B4-BE49-F238E27FC236}">
                <a16:creationId xmlns:a16="http://schemas.microsoft.com/office/drawing/2014/main" id="{AE137963-0724-FB01-92E2-36B17C2DFE41}"/>
              </a:ext>
            </a:extLst>
          </p:cNvPr>
          <p:cNvSpPr txBox="1"/>
          <p:nvPr/>
        </p:nvSpPr>
        <p:spPr>
          <a:xfrm>
            <a:off x="2466975" y="1422400"/>
            <a:ext cx="1898650" cy="369888"/>
          </a:xfrm>
          <a:prstGeom prst="rect">
            <a:avLst/>
          </a:prstGeom>
          <a:noFill/>
        </p:spPr>
        <p:txBody>
          <a:bodyPr wrap="none">
            <a:spAutoFit/>
          </a:bodyPr>
          <a:lstStyle/>
          <a:p>
            <a:pPr>
              <a:defRPr/>
            </a:pPr>
            <a:r>
              <a:rPr lang="en-US" sz="1800" b="1" dirty="0">
                <a:latin typeface="+mn-lt"/>
              </a:rPr>
              <a:t>Forces/Torques</a:t>
            </a:r>
          </a:p>
        </p:txBody>
      </p:sp>
      <p:sp>
        <p:nvSpPr>
          <p:cNvPr id="168" name="TextBox 167">
            <a:extLst>
              <a:ext uri="{FF2B5EF4-FFF2-40B4-BE49-F238E27FC236}">
                <a16:creationId xmlns:a16="http://schemas.microsoft.com/office/drawing/2014/main" id="{76A16DB0-670A-FD0B-05DD-C09AF3B8B9C9}"/>
              </a:ext>
            </a:extLst>
          </p:cNvPr>
          <p:cNvSpPr txBox="1"/>
          <p:nvPr/>
        </p:nvSpPr>
        <p:spPr>
          <a:xfrm>
            <a:off x="7475538" y="1435100"/>
            <a:ext cx="3562350" cy="369888"/>
          </a:xfrm>
          <a:prstGeom prst="rect">
            <a:avLst/>
          </a:prstGeom>
          <a:noFill/>
        </p:spPr>
        <p:txBody>
          <a:bodyPr wrap="none">
            <a:spAutoFit/>
          </a:bodyPr>
          <a:lstStyle/>
          <a:p>
            <a:pPr>
              <a:defRPr/>
            </a:pPr>
            <a:r>
              <a:rPr lang="en-US" sz="1800" b="1" dirty="0">
                <a:latin typeface="+mn-lt"/>
              </a:rPr>
              <a:t>Velocities (Linear and Angular)</a:t>
            </a:r>
          </a:p>
        </p:txBody>
      </p:sp>
      <p:sp>
        <p:nvSpPr>
          <p:cNvPr id="49" name="Footer Placeholder 2">
            <a:extLst>
              <a:ext uri="{FF2B5EF4-FFF2-40B4-BE49-F238E27FC236}">
                <a16:creationId xmlns:a16="http://schemas.microsoft.com/office/drawing/2014/main" id="{116E04B9-7A5E-5260-24E6-2681B8C1B34E}"/>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2797" name="Picture 2" descr="http://brand.ucla.edu/wp-content/uploads/2013/08/ucla-logotype-main-11.jpg">
            <a:extLst>
              <a:ext uri="{FF2B5EF4-FFF2-40B4-BE49-F238E27FC236}">
                <a16:creationId xmlns:a16="http://schemas.microsoft.com/office/drawing/2014/main" id="{5A16BCD3-44DD-F6B1-C311-70F8C1CA45E6}"/>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45854</TotalTime>
  <Words>5032</Words>
  <Application>Microsoft Office PowerPoint</Application>
  <PresentationFormat>Widescreen</PresentationFormat>
  <Paragraphs>1254</Paragraphs>
  <Slides>85</Slides>
  <Notes>83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Arial Black</vt:lpstr>
      <vt:lpstr>Cambria Math</vt:lpstr>
      <vt:lpstr>Times New Roman</vt:lpstr>
      <vt:lpstr>Default Design</vt:lpstr>
      <vt:lpstr>Jacobian – Implications &amp; Applications  </vt:lpstr>
      <vt:lpstr>Jacobian Methods – Reference Frame - Summary  </vt:lpstr>
      <vt:lpstr>Jacobian Methods of Derivation &amp; the  Corresponding Reference Frame   – Summary </vt:lpstr>
      <vt:lpstr>Propagation to the Tip of the Tool </vt:lpstr>
      <vt:lpstr>Propagation to the Tip of the Tool – Problem Definition  </vt:lpstr>
      <vt:lpstr>Propagation to the Tip of the Tool </vt:lpstr>
      <vt:lpstr>Jacobian Propagation to the Tip of the Tool – Position </vt:lpstr>
      <vt:lpstr>Jacobian Propagation to the Tip of the Tool </vt:lpstr>
      <vt:lpstr>Jacobian Propagation to the Tip of the Tool </vt:lpstr>
      <vt:lpstr>Jacobian Propagation to the Tip of the Tool </vt:lpstr>
      <vt:lpstr>Jacobian Propagation to the Tip of the Tool – Position  </vt:lpstr>
      <vt:lpstr>Jacobian Propagation to the Tip of the Tool - Velocities </vt:lpstr>
      <vt:lpstr>Jacobian Propagation to the Tip of the Tool - Velocities  </vt:lpstr>
      <vt:lpstr>Jacobian Propagation to the Tip of the Tool – Velocities - Summary</vt:lpstr>
      <vt:lpstr>Jacobian Propagation to the Tip of the Tool – Forces/Torques </vt:lpstr>
      <vt:lpstr>Jacobian Propagation to the Tip of the Tool </vt:lpstr>
      <vt:lpstr>Jacobian – Singularity Problem Definition </vt:lpstr>
      <vt:lpstr>Inverse Jacobian </vt:lpstr>
      <vt:lpstr>Singularity - The Concept</vt:lpstr>
      <vt:lpstr>Inverse Jacobian</vt:lpstr>
      <vt:lpstr>Singularity - The Concept</vt:lpstr>
      <vt:lpstr>Singularity - The Concept</vt:lpstr>
      <vt:lpstr>Singularity – Physical Interpretation - Examples</vt:lpstr>
      <vt:lpstr>Singularity – Physical Interpretation - Examples</vt:lpstr>
      <vt:lpstr>PowerPoint Presentation</vt:lpstr>
      <vt:lpstr>PowerPoint Presentation</vt:lpstr>
      <vt:lpstr>PowerPoint Presentation</vt:lpstr>
      <vt:lpstr>Jacobian – Singularity Example 1 – 2R  Elbow Singularity Singularity at the Edge of the Workspace  </vt:lpstr>
      <vt:lpstr>Jacobian Matrix by Differanciation - 3R - 1/4</vt:lpstr>
      <vt:lpstr>Jacobian Matrix by Differanciation - 3R - 4/4</vt:lpstr>
      <vt:lpstr>Properties of the Jacobian -  Velocity Mapping and Singularities</vt:lpstr>
      <vt:lpstr>Properties of the Jacobian -  Velocity Mapping and Singularities</vt:lpstr>
      <vt:lpstr>Properties of the Jacobian -  Force Mapping and Singularities</vt:lpstr>
      <vt:lpstr>Properties of the Jacobian -  Force Mapping and Singularities</vt:lpstr>
      <vt:lpstr>Properties of the Jacobian -  Force Mapping and Singularities</vt:lpstr>
      <vt:lpstr>Jacobian – Singularity Example 2 – 3R Shoulder Singulaity  Singularity Inside the Workspace   </vt:lpstr>
      <vt:lpstr>PowerPoint Presentation</vt:lpstr>
      <vt:lpstr>Jacobian: Singular Configuration - 3R Example </vt:lpstr>
      <vt:lpstr>Jacobian: Singular Configuration - 3R Example</vt:lpstr>
      <vt:lpstr>Jacobian: Singular Configuration - 3R Example</vt:lpstr>
      <vt:lpstr>Jacobian: Singular Configuration - 3R Example</vt:lpstr>
      <vt:lpstr>Joint Velocity Near Singular Position - 3R Example</vt:lpstr>
      <vt:lpstr>Joint Velocity Near Singular Position - 3R Example</vt:lpstr>
      <vt:lpstr>Joint Velocity Near Singular Position - 3R Example</vt:lpstr>
      <vt:lpstr>Jacobian – Singularity Example 3 – 3R Wrist Singularity  Singularity Inside the Workspace   </vt:lpstr>
      <vt:lpstr>Mapping - Rotated Frames - Z-Y-Z Euler Angles</vt:lpstr>
      <vt:lpstr>Mapping - Rotated Frames - Z-Y-Z Euler Angles</vt:lpstr>
      <vt:lpstr>Mapping - Rotated Frames - Z-Y-Z Euler Angles</vt:lpstr>
      <vt:lpstr>Mapping - Rotated Frames - Z-Y-Z Euler Angles</vt:lpstr>
      <vt:lpstr>Three consecutive Axes Intersect - wrist</vt:lpstr>
      <vt:lpstr>Three consecutive Axes Intersect - wrist</vt:lpstr>
      <vt:lpstr>Three consecutive Axes Intersect - wrist</vt:lpstr>
      <vt:lpstr>Three consecutive Axes Intersect - wrist</vt:lpstr>
      <vt:lpstr>Three consecutive Axes Intersect - wrist</vt:lpstr>
      <vt:lpstr>Three consecutive Axes Intersect - wrist</vt:lpstr>
      <vt:lpstr>Three consecutive Axes Intersect - wrist</vt:lpstr>
      <vt:lpstr>Three consecutive Axes Intersect - wrist</vt:lpstr>
      <vt:lpstr>Gimbal Lock </vt:lpstr>
      <vt:lpstr>Gimbal Lock – Robotics  </vt:lpstr>
      <vt:lpstr>Properties of the Jacobian -  Force Mapping and Singularities</vt:lpstr>
      <vt:lpstr>Properties of the Jacobian -  Velocity Mapping and Singularities</vt:lpstr>
      <vt:lpstr>Properties of the Jacobian -  Velocity Mapping and Singularities</vt:lpstr>
      <vt:lpstr>Properties of the Jacobian -  Velocity Mapping and Singularities</vt:lpstr>
      <vt:lpstr>Properties of the Jacobian -  Velocity Mapping and Singularities</vt:lpstr>
      <vt:lpstr>Properties of the Jacobian -  Velocity Mapping and Singularities</vt:lpstr>
      <vt:lpstr>Physical Expressions of Singularity – Summary  </vt:lpstr>
      <vt:lpstr>Physical Expressions of Singularity</vt:lpstr>
      <vt:lpstr>Physical Expressions of Singularity</vt:lpstr>
      <vt:lpstr>Physical Expressions of Singularity</vt:lpstr>
      <vt:lpstr>Physical Expressions of Singularity</vt:lpstr>
      <vt:lpstr>Physical Expressions of Singularity</vt:lpstr>
      <vt:lpstr>Physical Expressions of Singularity</vt:lpstr>
      <vt:lpstr>Jacobian – Duality </vt:lpstr>
      <vt:lpstr>Jacobian – Duality </vt:lpstr>
      <vt:lpstr>Jacobian – Duality </vt:lpstr>
      <vt:lpstr>Jacobian – Duality </vt:lpstr>
      <vt:lpstr>Jacobian – Duality </vt:lpstr>
      <vt:lpstr>Jacobian – Duality </vt:lpstr>
      <vt:lpstr>Jacobian – Duality </vt:lpstr>
      <vt:lpstr>Jacobian – Duality </vt:lpstr>
      <vt:lpstr>Jacobian – Duality </vt:lpstr>
      <vt:lpstr>Jacobian – Duality </vt:lpstr>
      <vt:lpstr>Jacobian – Duality </vt:lpstr>
      <vt:lpstr>Jacobian – Duality </vt:lpstr>
      <vt:lpstr>Jacobian – Duality </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JacobRosen</cp:lastModifiedBy>
  <cp:revision>365</cp:revision>
  <cp:lastPrinted>2002-02-26T17:49:11Z</cp:lastPrinted>
  <dcterms:created xsi:type="dcterms:W3CDTF">2001-10-30T18:42:11Z</dcterms:created>
  <dcterms:modified xsi:type="dcterms:W3CDTF">2024-02-15T18:10:56Z</dcterms:modified>
</cp:coreProperties>
</file>