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464" r:id="rId2"/>
    <p:sldId id="472" r:id="rId3"/>
    <p:sldId id="374" r:id="rId4"/>
    <p:sldId id="375" r:id="rId5"/>
    <p:sldId id="376" r:id="rId6"/>
    <p:sldId id="487" r:id="rId7"/>
    <p:sldId id="377"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486" r:id="rId21"/>
  </p:sldIdLst>
  <p:sldSz cx="12192000" cy="6858000"/>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676">
          <p15:clr>
            <a:srgbClr val="A4A3A4"/>
          </p15:clr>
        </p15:guide>
        <p15:guide id="2">
          <p15:clr>
            <a:srgbClr val="A4A3A4"/>
          </p15:clr>
        </p15:guide>
      </p15:sldGuideLst>
    </p:ext>
    <p:ext uri="{2D200454-40CA-4A62-9FC3-DE9A4176ACB9}">
      <p15:notesGuideLst xmlns:p15="http://schemas.microsoft.com/office/powerpoint/2012/main">
        <p15:guide id="1" orient="horz" pos="3025">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9933"/>
    <a:srgbClr val="CC99FF"/>
    <a:srgbClr val="FF9900"/>
    <a:srgbClr val="00FF00"/>
    <a:srgbClr val="A50021"/>
    <a:srgbClr val="FFFF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snapToGrid="0">
      <p:cViewPr varScale="1">
        <p:scale>
          <a:sx n="129" d="100"/>
          <a:sy n="129" d="100"/>
        </p:scale>
        <p:origin x="108" y="356"/>
      </p:cViewPr>
      <p:guideLst>
        <p:guide orient="horz" pos="676"/>
        <p:guide/>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65" d="100"/>
          <a:sy n="65" d="100"/>
        </p:scale>
        <p:origin x="-1920" y="-78"/>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4" Type="http://schemas.openxmlformats.org/officeDocument/2006/relationships/image" Target="../media/image8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4" Type="http://schemas.openxmlformats.org/officeDocument/2006/relationships/image" Target="../media/image8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8.wmf"/><Relationship Id="rId4" Type="http://schemas.openxmlformats.org/officeDocument/2006/relationships/image" Target="../media/image8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2.wmf"/><Relationship Id="rId7" Type="http://schemas.openxmlformats.org/officeDocument/2006/relationships/image" Target="../media/image96.wmf"/><Relationship Id="rId2" Type="http://schemas.openxmlformats.org/officeDocument/2006/relationships/image" Target="../media/image91.wmf"/><Relationship Id="rId1" Type="http://schemas.openxmlformats.org/officeDocument/2006/relationships/image" Target="../media/image90.wmf"/><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9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5.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1474" name="Rectangle 2"/>
          <p:cNvSpPr>
            <a:spLocks noGrp="1" noChangeArrowheads="1"/>
          </p:cNvSpPr>
          <p:nvPr>
            <p:ph type="hdr" sz="quarter"/>
          </p:nvPr>
        </p:nvSpPr>
        <p:spPr bwMode="auto">
          <a:xfrm>
            <a:off x="0" y="0"/>
            <a:ext cx="3171825" cy="479425"/>
          </a:xfrm>
          <a:prstGeom prst="rect">
            <a:avLst/>
          </a:prstGeom>
          <a:noFill/>
          <a:ln w="9525">
            <a:noFill/>
            <a:miter lim="800000"/>
            <a:headEnd/>
            <a:tailEnd/>
          </a:ln>
          <a:effectLst/>
        </p:spPr>
        <p:txBody>
          <a:bodyPr vert="horz" wrap="square" lIns="96637" tIns="48320" rIns="96637" bIns="48320" numCol="1" anchor="t" anchorCtr="0" compatLnSpc="1">
            <a:prstTxWarp prst="textNoShape">
              <a:avLst/>
            </a:prstTxWarp>
          </a:bodyPr>
          <a:lstStyle>
            <a:lvl1pPr defTabSz="966466">
              <a:defRPr sz="1200"/>
            </a:lvl1pPr>
          </a:lstStyle>
          <a:p>
            <a:pPr>
              <a:defRPr/>
            </a:pPr>
            <a:endParaRPr lang="en-US"/>
          </a:p>
        </p:txBody>
      </p:sp>
      <p:sp>
        <p:nvSpPr>
          <p:cNvPr id="361475" name="Rectangle 3"/>
          <p:cNvSpPr>
            <a:spLocks noGrp="1" noChangeArrowheads="1"/>
          </p:cNvSpPr>
          <p:nvPr>
            <p:ph type="dt" sz="quarter" idx="1"/>
          </p:nvPr>
        </p:nvSpPr>
        <p:spPr bwMode="auto">
          <a:xfrm>
            <a:off x="4143375" y="0"/>
            <a:ext cx="3171825" cy="479425"/>
          </a:xfrm>
          <a:prstGeom prst="rect">
            <a:avLst/>
          </a:prstGeom>
          <a:noFill/>
          <a:ln w="9525">
            <a:noFill/>
            <a:miter lim="800000"/>
            <a:headEnd/>
            <a:tailEnd/>
          </a:ln>
          <a:effectLst/>
        </p:spPr>
        <p:txBody>
          <a:bodyPr vert="horz" wrap="square" lIns="96637" tIns="48320" rIns="96637" bIns="48320" numCol="1" anchor="t" anchorCtr="0" compatLnSpc="1">
            <a:prstTxWarp prst="textNoShape">
              <a:avLst/>
            </a:prstTxWarp>
          </a:bodyPr>
          <a:lstStyle>
            <a:lvl1pPr algn="r" defTabSz="966466">
              <a:defRPr sz="1200"/>
            </a:lvl1pPr>
          </a:lstStyle>
          <a:p>
            <a:pPr>
              <a:defRPr/>
            </a:pPr>
            <a:endParaRPr lang="en-US"/>
          </a:p>
        </p:txBody>
      </p:sp>
      <p:sp>
        <p:nvSpPr>
          <p:cNvPr id="361476" name="Rectangle 4"/>
          <p:cNvSpPr>
            <a:spLocks noGrp="1" noChangeArrowheads="1"/>
          </p:cNvSpPr>
          <p:nvPr>
            <p:ph type="ftr" sz="quarter" idx="2"/>
          </p:nvPr>
        </p:nvSpPr>
        <p:spPr bwMode="auto">
          <a:xfrm>
            <a:off x="0" y="9121775"/>
            <a:ext cx="3171825" cy="479425"/>
          </a:xfrm>
          <a:prstGeom prst="rect">
            <a:avLst/>
          </a:prstGeom>
          <a:noFill/>
          <a:ln w="9525">
            <a:noFill/>
            <a:miter lim="800000"/>
            <a:headEnd/>
            <a:tailEnd/>
          </a:ln>
          <a:effectLst/>
        </p:spPr>
        <p:txBody>
          <a:bodyPr vert="horz" wrap="square" lIns="96637" tIns="48320" rIns="96637" bIns="48320" numCol="1" anchor="b" anchorCtr="0" compatLnSpc="1">
            <a:prstTxWarp prst="textNoShape">
              <a:avLst/>
            </a:prstTxWarp>
          </a:bodyPr>
          <a:lstStyle>
            <a:lvl1pPr defTabSz="966466">
              <a:defRPr sz="1200"/>
            </a:lvl1pPr>
          </a:lstStyle>
          <a:p>
            <a:pPr>
              <a:defRPr/>
            </a:pPr>
            <a:endParaRPr lang="en-US"/>
          </a:p>
        </p:txBody>
      </p:sp>
      <p:sp>
        <p:nvSpPr>
          <p:cNvPr id="361477" name="Rectangle 5"/>
          <p:cNvSpPr>
            <a:spLocks noGrp="1" noChangeArrowheads="1"/>
          </p:cNvSpPr>
          <p:nvPr>
            <p:ph type="sldNum" sz="quarter" idx="3"/>
          </p:nvPr>
        </p:nvSpPr>
        <p:spPr bwMode="auto">
          <a:xfrm>
            <a:off x="4143375" y="9121775"/>
            <a:ext cx="3171825" cy="479425"/>
          </a:xfrm>
          <a:prstGeom prst="rect">
            <a:avLst/>
          </a:prstGeom>
          <a:noFill/>
          <a:ln w="9525">
            <a:noFill/>
            <a:miter lim="800000"/>
            <a:headEnd/>
            <a:tailEnd/>
          </a:ln>
          <a:effectLst/>
        </p:spPr>
        <p:txBody>
          <a:bodyPr vert="horz" wrap="square" lIns="96637" tIns="48320" rIns="96637" bIns="48320" numCol="1" anchor="b" anchorCtr="0" compatLnSpc="1">
            <a:prstTxWarp prst="textNoShape">
              <a:avLst/>
            </a:prstTxWarp>
          </a:bodyPr>
          <a:lstStyle>
            <a:lvl1pPr algn="r" defTabSz="965200">
              <a:defRPr sz="1200"/>
            </a:lvl1pPr>
          </a:lstStyle>
          <a:p>
            <a:fld id="{DE9BEA80-2D8D-47A7-B5E6-DD6D609C1F2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8:55.968"/>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1979 0 10,'0'0'22,"0"0"-2,0 0-7,0 0 0,-13 0-3,13 0-4,-15 4 0,6-3 0,9-1 0,-17 5-1,7-2-1,-3 1-1,-1 4-1,-4-2 0,0 4-1,-2-1 0,-4 2-1,0 2 0,0 1 1,-2 1-1,1 0 1,-2 0-1,-1 2 0,0-1 1,-2 4-1,-1-3 1,0 1-1,0 0 1,-1 2-1,1-2 0,0 2 1,-1 0-1,2 0 1,0 4 0,-3-1-1,0 3 1,2 1 0,-3-1 0,-2 2-1,1 3 1,-3 0-1,-4 1 0,1 2 1,-1 3-1,-2 3 1,-2 0-1,2 4 1,-2-1 0,4 1 0,2-2-1,5 0 2,-3 0-1,5-1 0,1-3 0,3 1 0,1-1 0,2 2 0,0 0 0,2 1-1,4 2 1,-4 0-1,3 1 0,-2 0 0,2 1 0,-2 0 1,0 0-1,1-1 1,-1 1-1,1 0 1,2 2-1,1 0 1,0-2 0,1 2-1,3 0 1,2 1-1,-1-1 1,2 1-1,0 0 1,2-2 0,0 2 0,1-2 0,2 1 1,1 1-2,0-4 1,3 1-1,0-2 1,1 1 0,2-2-1,2-1 1,1-1-1,1 1 1,1 1-1,1-2 1,1 0-1,2-1 0,1 0 1,1-1-1,0-2 0,3 1 0,0-3 1,1-1-1,2 0 0,-1-3 1,4 0-1,0 1 1,0 1-1,2-4 1,0 2-1,1 0 0,-1-1 0,1 2 1,-1 0-1,0-1 0,0-1 1,1 0-1,-1 0 1,3-2-1,1 1 0,-1-2 1,3-1-1,-2-2 1,2-1 0,1 3-1,1-4 1,1 0-1,0-1 1,2 1-1,1-3 1,1 2-1,2-5 0,1 2 1,-1-2-1,1 0 0,-2 1 1,0 0-1,1 1 0,-1-1 0,0-1 1,-2 3-1,3-4 0,1-1 1,1 0-1,3-4 0,-1-1 1,3-2-1,2 1 0,0 1 0,0 0 1,0 0-1,-1-1 0,-2 1 0,0 2 0,-4-1 0,1-1 0,-2-1 0,-2 1 0,0 0 0,0-1 0,-2 1 0,-4-1 0,1 2 0,-1 1 0,-1-3 0,-1 1 0,0 1 0,1 0 0,-2-1 0,1 1 1,1-1-1,-4 0 0,2 0 0,-2 1 1,1-2-1,-1-1 0,1 2 0,2-3 0,-3 1 0,2 2 0,-1-3 1,0 1-1,1-2 0,0 2 0,2-2 0,0-1 0,0 1 1,2-1-1,2 0 0,2 1 0,-3 0 0,3 1 0,-2-1 0,-1 2 0,0 2 0,-1-1 0,-1 2 0,-2 0 1,4-2-1,-1 0 0,-1 1 0,2 0 1,2-4-1,-1 2 0,2-1 0,-1 0 0,-2 2 0,3-1 0,2 2 0,0-1 1,-1-1-1,3 2 0,1-3 0,-1 2 0,0 1 0,0-3 0,0 3 0,-1 0 0,-1 0 0,0 4 0,-1-2 0,0 3 0,2 0 0,0 3 0,-1 1 0,0 1 0,1 0 0,1 1 0,-3 2 1,1 1-1,-2 1 0,-2 0 1,0 1-1,-2 0 1,-1 1-1,-1 0 0,-1-1 1,-1-1-1,-3 3 0,1-3 1,-3 4-1,0 0 0,-3-1 1,1 0 0,0 0-1,0 0 1,3 3-1,-1-5 0,1 3 1,-2-2-1,5-1 0,-3 2 1,-1-1 0,-1-1-1,-3-1 1,-1 0-1,0-1 1,-3-4 0,-2 0 0,-1-2-1,-4-2 1,1 0-1,-2-4 0,-6-10 1,8 15-1,-8-15 1,5 11-1,-5-11 1,0 0 0,0 0 0,0 0-1,0 0 1,0 0-1,0 0 1,0 0-1,0 0 0,0 0 0,0 0 0,-5-10 0,5 10-1,0 0 1,-5-13 0,5 13 0,-3-17 0,2 3 0,2-4 0,1-5 0,1-1 0,2-5-1,3 0 2,0 1-2,-1 2 1,0 3 0,-1 6 0,-3 5 0,-3 12 0,6-13 0,-6 13-1,5 12 1,-3-3 0,0 3 0,0 5 0,1-1 0,-1 2 0,-1 4 0,1 1 0,-1-2 0,-1 2 0,0-2 0,0-1 0,-3-1 1,0-3-1,0-1 0,-1-6 0,4-9 1,-19 11 0,9-12-1,-7-2 1,0-5-1,-5-2 1,1-2 0,-2-4 0,1 2-1,3 0 1,2 3 0,4 2 0,2 2-1,11 7 1,-11-9-2,11 9-2,0 0-7,0 0-29,0 0-4,11 7 0,-11-7-2</inkml:trace>
</inkml:ink>
</file>

<file path=ppt/ink/ink1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1:55.078"/>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74 21 3,'0'0'20,"0"0"-1,9-13-11,-9 13-2,20-8-1,-7 8 0,1 0 1,6 4-1,0 4-1,4 7 1,0 4-3,2 7 0,-3 8-1,-1 3 0,-3 7 0,-3 3 0,-6 5-1,-5 1 1,-7 5-1,-5 4 1,-5 4 1,-4 7 0,-9 5 2,3 6 1,-7 2 0,6 2 1,-4-2 0,7 1 0,0-7 0,8-5-2,3-8 1,5-6-2,2-7 0,2-2 0,4-8-1,1-6 0,2-2-2,-2-5-4,5-1-16,0-6-13,-2-7-1,3-3 0</inkml:trace>
  <inkml:trace contextRef="#ctx0" brushRef="#br0" timeOffset="2875">39 2329 14,'0'0'29,"-2"-10"0,2 10 1,0 0-19,0 0-2,-5 22-1,-4-5-3,6 8-1,-4 2-3,2 7 1,-1 1 0,4-3-1,5-3-1,0-7-3,8-4-5,-11-18-14,17 3-9,-3-12 0,-4-14 0</inkml:trace>
  <inkml:trace contextRef="#ctx0" brushRef="#br0" timeOffset="3125">88 2076 18,'0'0'28,"2"-13"-2,-2 13-3,0 0-33,0 0-16,16 11 1,-16-11-3</inkml:trace>
  <inkml:trace contextRef="#ctx0" brushRef="#br0" timeOffset="3375">234 2418 28,'10'4'30,"-10"-4"3,20 0-3,-4 4-23,2-4-1,4 2 0,-1 0-4,0-4-5,2 4-14,-3-1-15,-7-4 1,-3 1-1</inkml:trace>
  <inkml:trace contextRef="#ctx0" brushRef="#br0" timeOffset="3578">363 2371 25,'-3'13'31,"3"3"0,-4 0 1,0 4-25,0 8 0,-1 1-7,-1-1-13,-1-4-15,7-1-3,0-7-1</inkml:trace>
  <inkml:trace contextRef="#ctx0" brushRef="#br0" timeOffset="3843">559 2570 9,'0'0'30,"12"-18"1,-7 6 1,-2-3-18,6 6-2,-3-9-1,3 3-4,-3-4-1,4 4-2,-3-2 0,0 1-1,-1 2 1,-1 3 0,-2 1-1,-3 10-1,5-13 0,-5 13 0,0 0 0,0 0 0,-1 10-1,1-10 0,-4 18 1,2-5-1,-3 1 1,1 5 0,0-1 0,-1 4-1,0-1 0,2 3 1,-2-3-1,0 2 0,1-3-1,1 0 1,0-5 0,2-1-1,-2-3 0,3-11-1,-1 16-2,1-16-6,0 0-27,0 0-3,-4 9-1,4-9 1</inkml:trace>
</inkml:ink>
</file>

<file path=ppt/ink/ink1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1:27.609"/>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1106 0 15,'7'-12'27,"-7"12"0,0 0-13,0 0-2,0 0 0,0 0-2,-19 12-2,-2 2-3,-5 8-1,-11 6-1,-6 9-1,-14 6-1,-3 4 1,-12 4 0,-5 5 0,-7-2 1,-1 3 0,-3-7 1,4 3-1,4-9 2,8-2-2,9-11 2,14-3-2,10-8-1,11-5 0,11-7-2,5-3-2,12-5-5,0 0-16,0 0-12,0 0-1,0 0 0,0 0-1</inkml:trace>
</inkml:ink>
</file>

<file path=ppt/ink/ink1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1:28.562"/>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163 80 0,'-6'-21'27,"0"7"1,0 1-11,-3 1 1,9 12-3,-15-16-2,15 16-5,-12-4-3,12 4-1,-6 13-2,3 2-1,3 4-1,0 9-1,3 8 1,0 5 0,2 7 1,0 3-1,1 0 1,2 1 0,-3-1 0,2-2 1,-6-9 1,1-4 0,-5-8 0,-2-2 1,-6-7-1,-2-5 0,-1-5-3,-8-5-3,6-1-20,-5-3-10,-1-4-2,4-3 1</inkml:trace>
</inkml:ink>
</file>

<file path=ppt/ink/ink1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1:29.187"/>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0 43 24,'0'0'26,"13"-15"0,0 5-14,3 3-5,2 1 0,6 3-2,-1 1-4,1 7-16,-2-4-11,3 9 0,-10-3-2</inkml:trace>
</inkml:ink>
</file>

<file path=ppt/ink/ink1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1:29.546"/>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0 18 26,'0'0'32,"10"-10"2,-10 10-1,18-8-23,1 10-1,1-4-1,7 3-4,7 3-18,-2-1-18,2-2-1,-3 6-1,-6-2 0</inkml:trace>
</inkml:ink>
</file>

<file path=ppt/ink/ink1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1:30.250"/>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13 0 26,'0'0'34,"0"0"0,0 0-1,0 0-20,0 0-2,0 0-2,-4 21-3,1-3-1,2 4-4,0 4 2,1 7-1,-2-1 0,2 1-1,-1-2 0,1-2-2,3 1-3,-6-13-11,3 2-19,2-5-2,-2-5 0,0-9 0</inkml:trace>
</inkml:ink>
</file>

<file path=ppt/ink/ink1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1:30.578"/>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0 77 34,'6'-10'29,"0"0"-7,-2-3-3,7 3-3,-5-3-3,9 6-4,-4-2-1,7 6 0,-5 0-2,6 7 0,-4 1-1,3 7-2,-6 1 0,-1 6 0,-3 2-1,0 2 0,-4 1 0,1 2 0,-2-1-1,2 0 0,0-3-2,1-8-11,5 1-25,3-5 0,0-6-2,2 3 0</inkml:trace>
</inkml:ink>
</file>

<file path=ppt/ink/ink1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2:59.593"/>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0 7 17,'0'0'31,"4"-11"1,-4 11 1,0 0-15,-2 15-8,3 2-1,-4-3-3,7 10-1,-2 1-2,2 6 0,1 0 1,2 0-2,-2-1 0,2-1 0,-3-5-3,-2-4-1,2 1-7,-8-9-12,4-12-13,-5 10-2,5-10 1,-10-9-1</inkml:trace>
</inkml:ink>
</file>

<file path=ppt/ink/ink1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2:59.859"/>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215 9 28,'-4'-9'33,"4"9"0,-9 3 1,-1 7-21,3 15-2,-6 0-4,-4 11-2,-3 2-3,-3 5-3,2 4-15,-4-6-17,1-4-2,2-7 1,2-9-1</inkml:trace>
</inkml:ink>
</file>

<file path=ppt/ink/ink1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3:00.046"/>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0 34 52,'21'-11'39,"-1"3"-3,-1 0 2,-6 3-28,7 4-10,-4 2-32,2 1-2,-5 2-3,0 2-1</inkml:trace>
</inkml:ink>
</file>

<file path=ppt/ink/ink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8:10.234"/>
    </inkml:context>
    <inkml:brush xml:id="br0">
      <inkml:brushProperty name="width" value="0.05292" units="cm"/>
      <inkml:brushProperty name="height" value="0.05292" units="cm"/>
      <inkml:brushProperty name="color" value="#FF9900"/>
      <inkml:brushProperty name="fitToCurve" value="1"/>
      <inkml:brushProperty name="ignorePressure" value="1"/>
    </inkml:brush>
  </inkml:definitions>
  <inkml:trace contextRef="#ctx0" brushRef="#br0">107 40 16,'0'0'27,"4"-13"0,-4 13 1,0 0-19,-4-10-2,4 10 0,0 0-1,-9-6-1,9 6 0,-10-3-1,10 3 0,-16-2-1,16 2 0,-13-3-1,13 3 0,-13 3-1,13-3 0,-9 4-1,9-4 0,-4 10 0,4-10 0,-4 18 0,2-6 0,-1 3 0,0-1 1,0 2 0,0 2 0,0 0 0,2 1 0,-1 2 1,0-2-2,2 5 2,0-2-1,2 6 2,-1-1-2,1 1 0,1 2 1,1 0-1,-1 0 1,1 4-1,1-1 1,-2-1-1,0 2 0,2 4 1,-4-1-1,3 2 0,1 2 0,0 0 0,0 1 0,0-1-1,0 3 1,1 0 0,1-1 0,-1 0-1,-1 1 1,0 0 0,-2 2-1,1 2 1,-1-3-1,0 0 0,0 4 1,0 0-1,-3 0 1,0-1-1,-1 2 1,0 0 0,-1-2 1,1 2-2,-1 0 2,0 0-2,1 2 1,1 0 0,-3-1 0,3 3-1,0 0 1,-2 0 0,1 1-1,-2-2 1,3 1 0,-3-2-1,3-1 1,-3 4 0,3-3-1,-3 4 0,3-1 1,-1-2-1,0 1 0,0-1 0,2 0 0,-3-3 0,2-1 0,1-2 1,-1-1-1,0-1 0,-1 1 0,1 1 0,-3 3 1,-1 1-1,-2 2 0,3 2 1,-2-1-1,-1 1 0,1 0 0,-2-1 0,2-5 1,2-4-1,2-5 0,2-2 0,0-5 1,3-2-1,1-6 1,1 0-1,2-2 0,-2-2 1,1 1-1,0 0 0,0-2 0,-2 1 1,1-3-1,0-1 1,1 0-1,0-3 1,1-3-1,1-2 1,3-4-1,-3-1-1,2-1 0,-2-4-4,6 7-16,-15-6-20,14-4 0,-14 4-2,5-15 2</inkml:trace>
  <inkml:trace contextRef="#ctx0" brushRef="#br0" timeOffset="1578">955 198 12,'0'0'28,"0"0"0,0 0 2,-1-10-16,1 10-5,0 0-2,0 0-2,0 0-1,0 0-2,16-8 0,-16 8-1,18-4 0,-6 1 0,2 2 0,2 0-1,-3 1 0,3-1 1,-2 2 0,-2 0 0,1 1 1,-4 0-1,1 0 0,-10-2 0,17 6 1,-17-6-1,9 9 0,-9-9 0,7 13 0,-4-4 0,0 3 0,0 4 0,0 2 0,-2 2 1,0 3-2,-1 1 2,1 2-1,0 1 1,1 1-1,-1 2-1,1 2 1,1 1 0,1 4 0,0 3-1,1 2 1,2-1 0,-1 0 0,0 3 0,2-2 0,-1 1-1,1 0 1,-1-2 0,0 2-1,-1 0 1,0 3 0,-1 1 0,-2 2-1,-1 4 1,-2 1-1,-1 1 1,0 1-1,-2-2 0,2-2 1,-1-2 0,2-2 0,0-6 0,3 1 0,-1-5 1,0 0-1,-1 2 1,1 1 0,-3 2-1,0 2 0,-4 4 0,2-1 0,-2 2 0,0-2 0,-1-1 0,3 0 0,0-2 0,0-3 0,1-4 0,1 1 1,0-1-1,1 3 0,-1-2 0,1 3 0,1 1 0,-1 2 0,-1 2-1,1-1 1,1 3 0,-3-2-1,2 2 1,0-4 0,3-1-1,-3-2 1,3-2-1,0-1 0,0-2 1,1-2-1,1 0 0,0 1 1,0-1-1,1 2 0,0 0 0,-2 2 1,0-1-1,0 0 0,-1 3 1,-2 0-1,1-3 1,-2 2-1,1-3 0,2-1 1,-2 0-1,2-1 0,3 0 1,-3-3-1,4 2 0,-2 4 0,-1 0 0,0 0 0,0 2 0,0 0 1,-2-1-1,0-1 0,0 0 1,0-5-1,0-3 0,1-1 0,-2-6 0,2-2 0,0-5 0,0-3 0,-3-2 1,0-11-1,-3 15 2,3-15-2,-10 8 1,10-8 0,-17 7-1,6-3 1,-2 0-1,-1 1 1,1-1-1,-2 0 0,1 3 1,-2-2-1,1 0 0,-1-1 1,3 0-1,1-2-1,3 2-3,-6-4-29,15 0-9,0 0-2,-12-13-1</inkml:trace>
</inkml:ink>
</file>

<file path=ppt/ink/ink2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3:00.546"/>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13 0 38,'0'0'33,"0"0"1,0 0 0,0 0-22,-6 25-5,4-6-2,2 7-2,-3 4 1,3 1-2,-2 2-3,1-6-4,8 3-13,-2-7-16,-3-6-1,2-6 0,-4-11 0</inkml:trace>
</inkml:ink>
</file>

<file path=ppt/ink/ink2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3:00.812"/>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0 91 31,'10'-20'34,"8"1"1,1 0 0,2 2-22,6 9-2,-5 1-3,1 7-1,-3 5-3,-4 7-1,-9 3-2,-5 3 1,-8-1-2,-5-1 0,-2-1 0,-5-3-1,5-2-1,0-5 0,13-5-1,0 0 1,7 13-1,3-7 0,6 3 1,0 1 1,-3 5 2,-3 5 0,-5-2 3,-6 1-2,-8-2 1,-3-2-1,-6-2 0,-5-5-9,-2-4-28,3-3 0,3-1-2,3-4 0</inkml:trace>
</inkml:ink>
</file>

<file path=ppt/ink/ink2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3:02.562"/>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3 0 44,'0'0'33,"2"10"0,-3 5 0,-2 3-27,3 7-1,-2 2 0,4 6-2,-2-2 0,3-1-3,1 2-2,-3-10-6,7 1-16,-3-8-10,-5-15-1,8 13 2</inkml:trace>
</inkml:ink>
</file>

<file path=ppt/ink/ink2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3:02.781"/>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197 0 46,'-11'-3'35,"2"10"0,-2 6 0,-7 3-26,4 9-3,-5 0-2,-3 5-6,4 6-14,-4-5-18,2-2-2,3-8 2,1-5-1</inkml:trace>
</inkml:ink>
</file>

<file path=ppt/ink/ink2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3:02.937"/>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0 56 31,'21'-12'36,"2"2"2,1 0 0,3 6-14,-4-5-13,3 3-8,0 1-36,-4 5-1,-4 0-4,-4 1 0</inkml:trace>
</inkml:ink>
</file>

<file path=ppt/ink/ink2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3:03.437"/>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8 11 45,'0'-13'35,"0"13"0,0 0 0,0 0-23,0 19-4,-3-5-2,3 7-2,-1 4-1,-2 6-2,3 2-1,-1 1-2,2 1-6,-3-8-11,3 1-17,0-3-1,1-7 1,0-5 0</inkml:trace>
</inkml:ink>
</file>

<file path=ppt/ink/ink2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3:03.718"/>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0 112 26,'12'-20'34,"3"0"1,5-2 1,5 7-16,-1-3-10,6 9 1,-2 0-5,-1 11-1,-5 5-2,-5 6-1,-6 5 0,-10 1-2,-6 4 1,-8-2-1,-3-1 0,-3-5-2,5-2 0,0-5 0,14-8-1,-4 10 1,14-5 0,3 0-1,8 3 2,-1 4 0,-1 2 2,-1 3 0,-8 2 1,-9 0 0,-7 2 0,-6-2 1,-9-4-3,-4-7-13,-4 0-23,4-2 0,0-8-3,4 2 1</inkml:trace>
</inkml:ink>
</file>

<file path=ppt/ink/ink2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7:16.921"/>
    </inkml:context>
    <inkml:brush xml:id="br0">
      <inkml:brushProperty name="width" value="0.05292" units="cm"/>
      <inkml:brushProperty name="height" value="0.05292" units="cm"/>
      <inkml:brushProperty name="color" value="#0000FF"/>
      <inkml:brushProperty name="fitToCurve" value="1"/>
      <inkml:brushProperty name="ignorePressure" value="1"/>
    </inkml:brush>
  </inkml:definitions>
  <inkml:trace contextRef="#ctx0" brushRef="#br0">839 1640 11,'0'0'23,"-10"1"0,10-1-14,0 0-3,0 0 0,0 0-1,0 0-1,0 0-4,0 0 1,13 1 0,-13-1-1,15 3 3,-4 0 0,2-2 0,2 1 1,0-1 0,5 0-1,-1-2 1,4 2-1,-1-2-1,4 1 0,3-2 1,2 3-1,1-3 0,3 3 0,0 1 0,4-2 1,-3 1 0,4 0 0,-5-1 0,4 0 0,-1 1 0,1 1 0,-1-1-1,2 2 1,-1-2-1,4 2 0,-2-1 0,4 3 1,0-3-1,0 0 2,-1 1-1,4-2-1,-6 0 0,-2 0 0,-3-1-1,-5 0-1,-5 2-3,-10-3-10,-2 5-22,-5 2 1,-9 5-3,-5 5 1</inkml:trace>
  <inkml:trace contextRef="#ctx0" brushRef="#br0" timeOffset="641">828 2379 25,'8'-11'25,"-8"11"1,13-10 0,-13 10-23,16-3-1,-2 0 1,5 4 0,3 1 1,4-2-1,6 0 1,8 2 0,5-4 1,5 2-1,7-4 1,3 2 1,5-4-1,5 3-1,-1-2 0,3 0 0,-1 2-2,0 0 2,-1 2-2,-2 1 0,-4 0-1,-4 3 1,-4-2-1,-4 1 0,-6-2-1,-8-2-3,-2 4-15,-8-7-17,-5-5 0,-4-3-2,-4-4 1</inkml:trace>
  <inkml:trace contextRef="#ctx0" brushRef="#br0" timeOffset="1329">2209 1707 31,'0'0'12,"0"0"2,10-4 1,-10 4-2,0 0-3,7-13-2,-7 13-1,5-15-1,-4 4-2,0-1 0,2-6-1,-2 2 0,2-6-1,-1-1 0,-1-3 0,2-3 1,0-1-1,1-2 0,-1-5 1,0 0-1,-1-3 0,0 1-1,-1-1 1,3-1-1,-4 2 0,3 1 0,0 2 0,1 5-1,-1-1 1,3 3-1,1 3 1,0 2 0,-1 4-1,1 1 1,-1 4-1,-1 4 1,-5 11-1,11-14 0,-11 14-1,0 0 1,12-1 0,-12 1-1,9 7 1,-9-7 0,13 15 0,-2-4-1,0 3 1,-1 1 0,-1 2 0,1 4 0,-3 2 0,-1 3 1,-2 1-1,-1 3 0,-2 1 1,-3-2-1,2 1 0,-3-1 1,3-6-1,-2-2 0,1-5 0,0-6 0,1-10 1,0 0-1,0 0 0,4-17 0,0-6 0,3-3 0,0-7 1,1-2-2,1-5 1,1 4 0,3 2-1,-3 2 1,-1 10-1,2 0 1,-1 10-1,0 4 1,2 7-1,-2 5 1,2 5 1,-3 8-1,0 5 0,-1 7 1,-1 0 0,-1 5-1,-4-4 1,0-1-1,-1-6 0,-1-4 0,2-8 0,-2-11 0,0 0 1,13-26-1,-4 2 0,1-6-1,1-4 1,2-6 0,2 1-1,-1 2 0,-2 7 0,-2 3 1,4 9-1,-5 5 1,2 7 0,-3 12 0,1 8 1,-3 5-1,-2 6 1,-2 2 0,-1 4 0,-1-2-1,0-1 0,0-7-1,3-5 0,-3-16 0,12 8-1,-12-8 0,20-23-1,-10 1-2,6-4 0,-3-6 0,0 0 0,-4 0 0,4 6-1,-7 4 2,0 5 0,0 7 4,-6 10 0,0 0 2,7 12 1,-4 4 0,-5 0 1,4 3 1,-4 1 0,2 3-1,-1-1 0,1 1-1,0-1-1,2 1 1,-1 1-1,2 1 0,-3 2-1,4-1 0,-2 4 0,-1 1 0,1 0 0,-1 3-1,0-2 1,1 3 0,-3-2-1,3-1 1,-2 0 0,2-3 0,-1 0 0,-1 0 0,3-3 1,-1 0-2,0 0 1,-1 0-1,0-2 1,-1 2-1,0-3 1,0 1-1,0-1 1,0 2-1,-1-3 1,1 2-1,0-1 1,0 0-1,-2 1 1,2 0-1,-3 0 1,2 1-1,-2 2 0,0-2 1,-1 1-1,0-2 0,1 3 0,-2-2 1,2-1-1,0-1 0,0 0 1,0-1-1,-1 1 1,1-3-1,0 0 1,-2-3-1,-1 2 1,1-2-1,-4-1 1,2 0-1,-2 2 0,0-3 1,-3-1-1,0 2 1,-3-5 1,-2-2-1,-2-4 0,-6-3 1,-4-4 0,-3-2-1,-5-2 0,-5-4 0,-2 2 0,-1-3 0,-2 3-1,3-1 0,2 2 1,3-1-2,5 2-4,3-7-30,7 1-3,2-5-2,6-6 1</inkml:trace>
  <inkml:trace contextRef="#ctx0" brushRef="#br0" timeOffset="3594">3084 132 18,'0'0'27,"0"0"1,0 0-9,0 0-7,0 0-2,0 0-2,7 13-2,-8-1-3,2 8 0,1 3 0,1 8-1,-1 2 0,2 11-1,-1 4 0,1 7-1,0 8 1,1 2 0,-2 4 0,2 2 1,-3 4 0,2-1-1,-1 1 2,-1-1-1,2-1 0,-1 2 0,0-1 0,0 1-1,1 1 1,0-1-1,-1-2 0,-1 2 0,-1-1-1,-1 0 2,-2-2-1,-1 2-1,-3-3 1,-2 2 0,-1-2 0,3 1 0,-2-3 1,3 0 0,0-4 0,2 2 0,-2-3 0,6-2 0,-4-2-1,3 0 2,1-1-1,-2-3-1,-3 0 1,6-4-1,-4-2 1,0-3-1,-1-2 0,0-3-1,-2-6 1,2-5 0,-2-4 0,0-5 0,1-6-1,1-4-1,3-12-2,0 0-6,0 0-30,-1-23 1,6 5-2,-2-5 1</inkml:trace>
  <inkml:trace contextRef="#ctx0" brushRef="#br0" timeOffset="4329">3545 2414 56,'-16'9'34,"3"7"-1,-4 13-11,-4-1-16,1 7-1,-5 2-1,-1 1-2,2 1-6,-3-7-18,6-7-11,5-10-1,3-12 0</inkml:trace>
  <inkml:trace contextRef="#ctx0" brushRef="#br0" timeOffset="4563">3627 1867 55,'0'0'34,"-22"18"-1,-6 11 0,-4 6-32,-3 7-1,-2 0-3,-6-5-11,6-4-18,5-11-1,3-13 0,12-15 0</inkml:trace>
  <inkml:trace contextRef="#ctx0" brushRef="#br0" timeOffset="4766">3598 1326 55,'0'0'34,"-12"1"-1,-8 16 0,-6 7-31,-4 5-2,-5 0-4,3 4-13,-2-6-15,3-13-2,7-6 1,7-16 0</inkml:trace>
  <inkml:trace contextRef="#ctx0" brushRef="#br0" timeOffset="4954">3586 853 55,'4'-10'35,"-4"10"-1,-17 12 0,-5 7-30,-7 10-3,-3 3-2,-6-3-7,2 0-21,0-3-4,3-11-2,7-12 2</inkml:trace>
  <inkml:trace contextRef="#ctx0" brushRef="#br0" timeOffset="5125">3475 512 47,'9'-19'34,"-9"19"1,0 0-2,-19 5-25,0 15-4,-4 4-5,-8-2-8,-1 3-24,0-3 0,2-6-1,4-10 0</inkml:trace>
  <inkml:trace contextRef="#ctx0" brushRef="#br0" timeOffset="5297">3353 225 51,'7'-20'37,"-2"6"0,-7 5-2,2 9-23,-8-3-5,-4 10-2,-10 3-3,-7 3-4,1 8-8,-9-2-24,1-3-2,0-4-1,7-10 1</inkml:trace>
  <inkml:trace contextRef="#ctx0" brushRef="#br0" timeOffset="5500">3222 0 39,'-7'10'14,"-11"7"-14,-10 3-1,-1 5-28</inkml:trace>
  <inkml:trace contextRef="#ctx0" brushRef="#br0" timeOffset="8469">3092 1695 5,'6'-11'29,"-6"11"1,0 0 0,0 0-15,0 0-4,0 0-2,0 0-3,0 0-3,0 0 0,0 0 0,0 0 1,0 0 0,0 0 0,-14 7 1,14-7-1,-11-3-1,11 3 1,-9-10-2,9 10-1,2-17 0,4 8 0,4-1 0,4 2 0,2 2 0,3 2 0,0 3 0,0 2 1,-2 0-1,-3 3 0,-4 0 1,-10-4 0,3 9 0,-14-5 0,-5-2 1,-5-2-1,1-3 0,-2-1 0,3-4-2,1 1 0,10-3-2,5-1-4,16 3-30,3 4-2,6 2-1,2 2 0</inkml:trace>
  <inkml:trace contextRef="#ctx0" brushRef="#br0" timeOffset="10329">3128 1632 18,'0'0'29,"0"0"1,0 0-11,0 0-5,0 0-1,-10-8-4,10 8-3,0 0-3,0 0-1,0 0 0,12 4 0,-12-4 1,21 2 0,-9-3 0,6 2 1,-1-3 0,3 2-1,1-4 2,5 3-2,-3-5-1,4 3 0,-2-2 0,7 2 0,0-3-1,0 4 1,1-3-1,3 1 1,0-1-2,-1 2 2,2 0-1,-1-1 0,-1 0 0,1 2 1,-1-1-1,2 2 0,-2-2 1,-1 2-1,0 0 0,1-1 1,-1 1-1,1 1 0,-3-2 1,-1 1-1,-1 0-1,-3 0 1,-2 1 0,0 1 0,-3 0 0,0 0 0,1 0 0,-2 0 0,3 0 0,1 0 0,1-1 0,0 1 0,-1-1 0,1 0 0,-4 0-1,-2 0 1,-5-2-1,-4 2 1,-11 0-1,12 0-2,-12 0-3,0 0-8,0 0-28,-15 0 0,15 0-1,0 0 0</inkml:trace>
  <inkml:trace contextRef="#ctx0" brushRef="#br0" timeOffset="11047">4322 1419 42,'0'0'35,"-11"1"2,11-1-1,0 0-22,0 0-2,0 0-4,0 0-3,0 0-1,0 0-2,10 1 0,-1 2-1,3 1 1,5 1-1,1 1 1,2 1-1,5 1 1,2 0-1,4 0 1,-3 0-1,1 1 0,0-1 0,0 0 0,-5 0-1,-1 0 1,-4 0 0,-2 1-1,-3-3 1,-3 3-1,-1-3 1,0 2-1,-10-8 1,14 12-1,-14-12 1,10 6-1,-10-6 1,0 0-1,0 0 1,0 0-1,0 0 1,0 0-1,0 0 1,0 0 0,0 0-1,0 0 1,0 0 0,0 0 0,-6 11 0,-4-8-1,-4 0 1,-6 2-1,-6 3 0,-4-2 0,-7 5 0,-4-4 0,-4 2 0,0 1 0,-1-1 1,1 1-1,2-2 0,5 1 0,6-3 0,4 0 0,4-2 0,7-1 0,5-2 0,12-1 1,-11 1-2,11-1 1,0 0 0,0 0-1,0 0 1,0 0-1,0 0 1,0 0-1,0 0 1,0 0 0,0 0 0,0 0 1,10-6-1,-10 6 0,0 0 0,14-15 0,-14 15 0,14-17 0,-7 5 0,2-2 0,-1-2 0,0-3 0,-1 0-1,-1-2 2,0-1-2,0 2 1,-2-1 0,-1 3 0,-1 1 0,-1 5 0,-1 2 0,0 10-1,-1-11 1,1 11-1,0 0 0,0 0 0,1 11 0,-1-11 1,4 21-1,-2-7 1,1 1 0,1 4 0,-1 0 0,2 0 0,-1 0 1,3-2-1,-3-1 0,2-2 0,-1-4 0,-5-10 0,10 10 1,-10-10 0,16-5 0,-6-2-1,1-3 1,0-2 0,5 1-2,3 0 2,4 1-2,-1 1 1,3 2-1,1 4 1,-1 2 0,-1 1 0,-3 1 0,-3 1 0,-6-1 1,-12-1 0,11 3 0,-11-3-1,-13 4 1,-2-1 0,-10 3 0,-4-3-1,0 3 1,0-1-1,0-1 0,5-2 0,4 2 0,9-5 0,11 1 0,0-10 0,0 10-1,21-15 1,-5 5-1,-1 2 0,2 0 0,-2 2 0,0 5 0,-4-1-3,1 12-16,-12-10-22,1 13 1,-1-13-3,-15 15 2</inkml:trace>
  <inkml:trace contextRef="#ctx0" brushRef="#br0" timeOffset="12797">4632 1231 28,'0'0'32,"0"0"1,0 0-12,0 0-7,6-12-1,3 5-1,-2-12-4,9 2-3,2-11-1,6-3-1,4-9-1,5-5 1,-1-5-1,3 2 2,-7 1-1,1 5 0,-7 4 0,-3 9 0,-8 7 1,-1 7-2,-10 15 0,4-15-2,-4 15-4,0 0-18,0 0-16,0 0-1,0 0-2,11-6 1</inkml:trace>
  <inkml:trace contextRef="#ctx0" brushRef="#br0" timeOffset="15688">5140 396 22,'0'0'29,"0"0"-2,0 0-10,0 0-4,0 0-3,0 0-2,0 0-4,0 0 0,0 0-1,0 0 1,0 0 0,10 10 1,-10-10 0,0 0-1,6 13 0,-6-13-1,6 9 1,-6-9-1,4 10-1,-4-10 0,4 12 0,-4-12-1,3 12 1,-3-12-1,4 12 0,-4-12-1,3 10 1,-3-10 0,0 0 0,3 9 1,-3-9-1,0 0 1,0 0 0,0 0-1,0 0 1,0 0 0,0 0-1,0 0 1,0 0-1,0 0 0,0 0 0,0 0 0,0 0-1,0 0 0,0 0 1,0 0-1,0 0 0,0 0 0,0 0 1,0 0-1,0 0 0,0 0 0,0 0-1,0 0 1,3 12 0,-3-12 0,0 12 0,0-12 0,2 17 0,-1-5 0,0 3 0,3 0 0,-1 2 0,2 2 1,0 0-1,-1 3 0,1-4 0,-2 1 0,2 0 0,-2-4 0,0 0 0,0-3 0,0-4 0,-3-8 0,5 15 0,-5-15 0,0 0 1,4 9-1,-4-9 1,0 0 0,0 0 0,0 0 1,0 0-1,0 0 0,8-9 0,-8 9 0,6-14 0,-2 3-1,4-4 1,-1-4-1,4-6 0,2-4 0,2-8 0,5-3 0,-1-3 1,5-3-1,0 1 0,0 1 0,3 1 0,-3 6 0,-1 4 0,-1 6 0,-5 6 0,-4 2 1,-3 5 0,-2 5-1,-8 9 1,5-11 0,-5 11 0,0 0-2,0 0-3,-10-5-10,10 5-26,-17 9-2,4 0-1,-7 3 1</inkml:trace>
  <inkml:trace contextRef="#ctx0" brushRef="#br0" timeOffset="21797">771 4670 9,'-1'10'18,"1"-10"0,0 0-14,0 0-4,13-4 5,-13 4 2,19 0 0,-6 1 1,2-5-1,3 4 2,-1-4 0,5 4-2,-2-5 1,5 2-2,0-2-1,4 0 0,0 0 0,3 1-1,3-1-1,2 1 1,-1-1-2,4 2 0,-2-1 0,2 1 0,-3-2 0,1 0 0,1-2-1,-1 1 1,-3 1 0,3 0-1,-5 0 1,2 2 0,-2-1 0,1 1-1,-3 2 0,2 0 1,0 0-1,0 1 0,-1-2 0,-1 3-1,-2 1 1,-7-2 0,1 2-2,-8-5-6,2-1-27,-5 2 0,0-4-2,-2 0 1</inkml:trace>
  <inkml:trace contextRef="#ctx0" brushRef="#br0" timeOffset="22297">2073 4544 14,'0'0'28,"0"0"0,0 0-6,14-8-9,-14 8 1,0 0-1,7-14-3,-7 14-3,6-14-2,-6 14 1,6-23-2,-2 8-1,-1-8 0,4 1-1,1-9-1,2-5 0,1-1-1,0-3 1,5 1-2,-3 2 2,-1 3-1,-1 6 1,-2 6-2,-1 12 2,-8 10 0,11 5-1,-8 12 2,0 5-2,-2 8 1,2 2 0,1 3 0,1 1 0,-2-4-1,1-4 1,2-6-1,-3-7 0,-3-15 1,12 8 0,-12-8 0,13-18 0,-6-3 0,0-6 0,1-6-1,3-6 0,1-2 0,-1 2-1,-2 4 0,1 4 1,-2 10-2,1 7 2,-9 14-1,11 8 1,-7 10 0,-1 3 0,3 6 1,-1 0-1,1-1 1,1-5-1,1-4 1,4-12 0,3-5-1,3-8 0,1-8 0,2-6 1,0-8-1,1-3 0,-2-6 0,-2 3 0,-4 3 0,-4 5 0,-2 4 0,0 8 0,-8 16 0,11-5 0,-7 15 1,-2 9-1,0 3 1,2 2 0,-1 4 0,2-2-1,-2 2 1,0-2 0,0-3 0,0 3-1,-2-4 1,1 1-1,0-2 1,1 2-1,-1-1 1,1 2-1,-2 0 1,1 1 0,-1-1-1,2 3 2,-2-1-1,1 3 0,-2 0 0,1 0 0,0-1 0,0-1 0,0 1 0,0 0-1,-1 1 1,1-3 0,-1 1-1,0-1 1,-1 1-1,0 1 0,0-1 0,-1 0 1,1 0-1,-1-2 0,1 1 0,1-2 0,0 1 1,-1-2-1,2 1 0,-1 0 0,0-1 0,2 0 0,-2 0 1,1 0-1,1 2 0,-2-2 0,1 2 0,-1 0 1,0 0-1,2 1 0,-2 0 0,-2-1 1,1-1-1,0 0 0,0-5 0,-1 1 0,1-3 0,-2-2 1,1-1-1,1-2 0,-3-2 0,4-10 1,-7 17-1,7-17 0,-8 13 1,8-13-1,-14 11 0,5-4 0,-3 0 1,0 2-1,-1-1 0,-1-2 0,2 1 1,1-3-1,-1 1 0,-1-3 1,1-2-1,-1-1 0,-6-1 1,0 1-1,-4-1-1,0 1 2,-3 0-2,0 0 1,2 1 0,0 0 0,3 1 0,-1-1 0,4-3 0,-1 2 0,1-3 0,-2 1 0,-2-2 0,-1 2 0,-2-2 0,-1 3 0,-3-1 0,-1 2 0,-1-1 0,-4 1 0,-2 1 0,-2-3 0,-5 3 0,0-3 1,-3 2-2,-1 1 1,2 0 0,-1 1 0,-1 0 0,3 0 1,2 0-1,1-1 1,2-1-1,0-2 1,-1 1-1,0-1 1,-4 1-1,3-2-1,-2 4 1,-1 0 0,0 1 0,-1 0 0,3 1 0,1 3 0,3-4 1,3 4-1,1-3 1,6 2 1,4-3-1,3 3 0,3-3 0,2 2 1,9-3-2,8 0 0,-11 1-1,11-1-2,0 0-2,0-11-12,10 10-23,-1-7-4,8 3 2,-2-2-3</inkml:trace>
  <inkml:trace contextRef="#ctx0" brushRef="#br0" timeOffset="26610">44 2144 57,'0'0'34,"0"0"-1,-44-6 0,44 6-24,0 0-2,0 0 0,0 0-2,13-15-2,19 10 2,9 6-1,10-1 0,7 0 0,5-4-1,8 2 0,3-4 0,-7 2 0,1-2 0,-1 0-1,-1-3 0,-7 1-1,-5 0 1,-9 3-2,-12-1 1,-6 2-1,-9 2-2,-5 0-1,-13 2-1,0 0-7,0 0-22,0 0-8,0 0 0,-14 1 0</inkml:trace>
  <inkml:trace contextRef="#ctx0" brushRef="#br0" timeOffset="26954">821 1915 63,'-12'-7'37,"12"7"-1,0 0 1,0 0-26,0 0-3,0 0-2,0 0-1,0 0-2,17 4-1,-7 1-1,6 4 1,-3 1 0,7 4-1,-2 2 0,2-2 0,-1 4-1,-4 1 2,-1-2-1,-3 2 1,-9 0-1,-5 2 0,-11 2 0,-9 2-2,-8 15-17,-14-9-22,-5 4 0,-14 0-3,-3-3-1</inkml:trace>
  <inkml:trace contextRef="#ctx0" brushRef="#br0" timeOffset="28204">160 5206 56,'0'0'37,"-48"-7"-2,48 7 0,0 0-23,0 0-4,0 0-2,0 0-3,0 0 0,0 0-1,-32-9-1,44 10 1,10 1 0,4-2-1,10 1 2,7-1-1,11 1 1,7-4-1,8-1 2,2-3-1,2-1 0,1-3-1,-1 0 0,-5 0-1,-7 2 0,-12 1 0,-8 2-1,-12 3 0,-7 1 1,-9 2-1,-13 0 0,9 1-1,-9-1-3,0 0-4,-15-5-18,15 5-15,-10-4-1,10 4 0,0 0 1</inkml:trace>
  <inkml:trace contextRef="#ctx0" brushRef="#br0" timeOffset="28594">894 5006 57,'-9'-4'37,"9"4"-1,-11-9 0,11 9-24,0 0-3,0 0-4,11-1-1,-2 5-2,4 1-1,6 2 0,1 5 1,5-1-1,-1 4 0,4 0 0,-1 2-1,-4-1 1,0-2 0,-5 0 0,-3-4 0,-9 0 1,-7-1-1,-9 0 1,-10 0 0,-4-2-1,-6 2 1,-5 0-1,-6 3 0,1-4 0,3 1-1,4-3 1,7-1-1,6-1-1,6-3-1,14-1-1,0 0-3,0 0-3,0 0-4,23 1-5,-12-7-5,6 7 0,-6-10 2,6 6 3,-9-8 5,3 2 8,-6-2 6,-2-5 7,3 4 8,-6-9 2,4 6 0,-8-6-2,8 9-2,-8-5-1,8 6-4,-7 0-2,3 11-2,0 0-1,0 0-1,-7 15-1,4 5-1,-1 4 0,0 2-1,0 5 0,0-3 0,1-3 1,1-6 0,1-5 0,1-14 1,0 0 0,3-15-1,-2-6 1,1-6 0,-2-3-1,0-2 0,1-1 0,-2 6-1,1 6-1,0 6 1,0 15-1,0 0 1,2 12 0,-1 11 0,0 1 0,1 3 0,-1-2 0,1 2 1,0-8 0,-2-3 0,0-16 1,0 0-1,0 0 1,-8-20-1,4 5 1,-1-1-1,1 0-1,-2 2 0,3 3-1,3 11-1,0 0-2,0 0-20,0 20-17,3-10 0,3 2-3,-6-12 2</inkml:trace>
  <inkml:trace contextRef="#ctx0" brushRef="#br0" timeOffset="29782">817 2014 53,'-1'-11'36,"1"11"-2,-5-10 0,5 10-24,-3 19-2,3 0-2,-3 5-3,1 4-1,0 3-1,2 0 0,-1-5 0,2-2 1,-1-7 0,1-6 0,-1-11 0,0 0 0,5-18 0,-2-1 0,-1-8 0,0-5 0,0-3-1,0-5-1,-1 3 0,-1 6 1,0 6-1,-1 8-1,1 17 1,0 0 0,-10 24 0,7 5 0,-1 2 0,1 0 0,-2 0 1,3-4 0,0-8 0,2-6 1,0-13 0,0 0 0,2-13-1,0-3 1,-1-7 0,3-2-1,-3-1-1,2 1 0,-3 5-1,3 4 0,-3 16 0,0 0 0,0 13 0,0 6 0,0 7 1,0 1-1,0-1 2,1-2-1,-1-4 1,2-7 0,-2-13 1,0 0-1,10-5 1,-6-7-1,2 0-1,-3-7-9,6 9-30,-9 10-3,10-7 0,-10 7-3</inkml:trace>
  <inkml:trace contextRef="#ctx0" brushRef="#br0" timeOffset="33282">2878 4875 40,'0'0'34,"0"0"1,0 0-4,-12-1-18,12 1-1,0 0-3,0 0-3,0 0-3,0 0-1,9-8 0,-9 8-1,13 0 0,-1 0 0,1 0 0,5 1 0,5-1 1,5 1-1,5-2 2,6 0-1,3-1 1,6 0-1,1 0 1,1 0-1,3 1 1,1 0-1,0-1 0,-1 2 0,3-1 0,-2-1 0,4 0 0,-1 0-1,-1 0 1,-1-1-1,-4 1 0,-2 1 0,-6 1 0,-2-1 0,-9 2 0,0 1 0,-8-1-1,-2 0 1,-4-1-1,-3-1-1,-3-2-2,-12 3-6,9-14-32,-18 8-2,-5 3 1,-12-2-3</inkml:trace>
  <inkml:trace contextRef="#ctx0" brushRef="#br0" timeOffset="33969">3257 4761 36,'0'0'34,"15"-1"3,-15 1-7,0 0-14,0 0-2,-15 3-3,-3 1-5,-4 2-2,-7 1-2,-6 3-1,-3-1 0,-6 3 0,1-1-1,0 2 1,4-2-1,4-1 0,8-2 1,5-1-1,7-1 0,5-3 0,10-3 0,0 0-1,0 0 2,2 9-1,-2-9 0,16 8 1,-4-1 0,0 0 0,5 1 1,2 1-1,4 1 0,5-3 0,3 1 0,4 0 0,4-1 0,1-1 0,-4-2 0,-1-1-1,-9-2 1,-3 1 0,-6-1 1,-8-1-1,-9 0 1,0 0 0,0 0-1,-8-13 1,-1 4-1,2-2 0,-3-2-1,1-4 1,3 1-1,2-1 0,2-1 0,1 1 0,1 0 0,1 3 0,1 2 0,-1 2 0,-1 10 0,2-10 0,-2 10 0,0 0-1,0 10 1,0 5 0,0 3 0,1 1-1,0 3 1,1 0 0,1-2 0,-1-2 0,-1-4 0,3-4 1,-4-10-1,0 0 1,0 0 0,0 0 1,0-10-1,-4 1 0,0-3-1,-1 1 1,-3-2-1,-3 4 0,-5 3-1,0 5 1,0 5 0,-4 0-1,1 4 1,1-1 0,3 0 0,0 1 0,6-3 0,9-5 0,0 0-1,0 0 1,0 0-1,11-2 1,4 0-1,6-1 0,8-3 1,3 2 0,5-1 0,0 2 0,-3-2 0,-5 2 0,-4 0 0,-9 2 1,-16 1 0,0 0-1,-28 11 1,-5-5 0,-6 1 0,-6 1-1,-4-2 1,4 0-1,4-2 0,7-2 0,11-2 0,6 0-1,17 0 0,0 0 0,16-2 0,3 0 1,9-1-1,3 1 0,4 1 1,3-2 0,0-2 0,-7 0 0,-3 3 1,-6 0-1,-8 1 1,-14 1 0,0 0-1,-20 3 1,-8 4-1,-7-2 1,-4 3-1,-1-2 0,2 0 0,2-1 0,11 1-1,9-3 0,16-3 0,0 0-2,28 5-19,1-10-19,3 3-1,-3 0-1,-10 1 0</inkml:trace>
</inkml:ink>
</file>

<file path=ppt/ink/ink2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4:30.015"/>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0 16 10,'13'-9'22,"-13"9"-8,16-7-3,-7 9 1,2 0-2,-11-2 0,18 12-3,-18-12-1,12 21 0,-12-21 1,0 20 0,0-20 0,-10 17 0,0-15-1,10-2 0,-20 4 0,20-4 0,-17-10-3,17 10 1,-8-17-3,8 17 3,3-17-4,-3 17 1,15-13-1,-3 10 0,1 4 1,-1 4 0,-1 2 0,-1 2 0,-10-9 1,10 19-1,-13-10 1,-3 1 0,-3-3 0,-2-3 0,-2-6 0,2-2-1,2-5 0,2-3 0,5-1 0,5 1 0,4-1-1,4 3 1,2 4 0,2 6 0,-3 6-1,-3 5-5,-4 9-31,-8 0-1,-7 4-3,-5-2 1</inkml:trace>
</inkml:ink>
</file>

<file path=ppt/ink/ink2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4:21.031"/>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492 78 10,'11'-6'19,"7"1"-3,5 0-1,3-4-3,7 3-2,3-3 0,8 2-3,4-3-1,5 3-1,0-1 0,6 4-1,-3 0 1,5 7-2,-4-1 1,-1 7-1,-5 1 0,-2 6-1,-5 3 1,-4 4-1,-4 5 0,-5 2 0,-7 3-1,-4 3 1,-6-1 0,-5 5-1,-7 0 1,-7 2-1,-11-1 1,-8 0-1,-10 2 1,-9-2-1,-11-2 0,-9-2 0,-10-3-1,-7-4 1,-13-7-1,-3-5 1,-5-6-1,-1-7 1,1-11-1,4-9 0,8-8 2,12-7-2,14-6 0,13-4 0,14-1-2,10-2-2,17 6-8,9 3-21,7 5 0,6 5-2,2 6 0</inkml:trace>
  <inkml:trace contextRef="#ctx0" brushRef="#br0" timeOffset="687">0 465 16,'0'0'24,"0"0"0,10-5-15,-10 5-1,9 13 2,-3 1-1,-3 0-1,4 8-1,0 0 0,1 4-1,-4 0 0,5 7-1,-2-4 0,2 7-1,-2-4-1,2 3 1,-1 2-1,3 2-1,0 2 1,1 2-1,-2 3 0,2 1 1,1 3 0,-3 5-1,-1-2 0,2 3 1,-4 1-1,4 3 0,-4-1 1,2 5-1,-1-1 0,1 3-1,2 0 1,-1 6-1,1-1 0,0-1 0,3-1 0,0 0 0,-1-3-1,4-6-2,1-5-2,-3-11-7,7-6-27,-5-6 1,-1-8-2,-4-6 1</inkml:trace>
  <inkml:trace contextRef="#ctx0" brushRef="#br0" timeOffset="1172">439 2300 22,'0'0'28,"3"16"2,-3-16 1,7 12-24,5 2 2,-2-4 0,11 8 0,-1-6-1,12 7 0,3-3-1,9 2 1,1-2-3,8 4 1,2-5-2,4 1-1,-2-7 0,3-3-1,-1-2-1,-2-6 1,0-5-1,-4-5-1,1-6 1,-4-3-2,-2 0-2,-5-7-4,-2 0-19,-7-7-12,-4-4 0,-5-8-1</inkml:trace>
  <inkml:trace contextRef="#ctx0" brushRef="#br0" timeOffset="1750">1504 423 0,'0'0'24,"0"0"2,0 0 1,0 0-13,0 0-2,0 0-1,9 17-2,-8-8-1,6 9-1,-4 1-1,4 6-1,-4 4-1,4 5 0,-1-1-1,-1 8 0,-2 3 0,0 3 1,-2 1-1,0 5 0,-1-1 0,5 7 0,-3-1-1,3 4 1,-2 4-1,4-3 0,0 2 0,0 3-1,1-1 1,-4-5-1,1 0 0,-1-1 0,-1-3 0,1 4 1,0-4-1,-2-2 1,1-3 0,1 0 0,-2-3 0,1-2 0,0-5 0,1-2-1,-1-5 1,-3-3 0,0-3-1,0-3 0,-3-4 0,0-1-1,-1-2-4,-4-9-30,6 0-7,2-11 0,0 0-3</inkml:trace>
</inkml:ink>
</file>

<file path=ppt/ink/ink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7:51.859"/>
    </inkml:context>
    <inkml:brush xml:id="br0">
      <inkml:brushProperty name="width" value="0.05292" units="cm"/>
      <inkml:brushProperty name="height" value="0.05292" units="cm"/>
      <inkml:brushProperty name="color" value="#FF9900"/>
      <inkml:brushProperty name="fitToCurve" value="1"/>
      <inkml:brushProperty name="ignorePressure" value="1"/>
    </inkml:brush>
  </inkml:definitions>
  <inkml:trace contextRef="#ctx0" brushRef="#br0">0 1365 9,'0'0'18,"8"0"-10,-8 0 0,15-4 1,-6 0 0,4 0 0,4-3 0,6-1 0,1-6-1,6 3-1,1-7 0,5-1 0,1-3-1,2-1 1,0-1 0,2 1-1,-6-1 1,1 4-1,-9 1 0,-1 6-1,-8 2 0,-3 5-2,-15 6 0,12-8-3,-12 8-6,0 0-28,0 0 0,3 11-2,-3-11 0</inkml:trace>
  <inkml:trace contextRef="#ctx0" brushRef="#br0" timeOffset="2531">1062 55 21,'4'-13'23,"-4"13"-9,0 0 0,0 0-1,3 17-4,-3-4-1,1 4-2,-2 1 0,2 7 0,-2 1-1,1 0-1,-1 3 0,1 0-2,-2-4 0,1-1 0,-1-1 0,2-3-1,0-1-1,0-4-1,0-2-2,-2-3-6,2 1-11,0-11-11,-1 9 1,1-9 0</inkml:trace>
  <inkml:trace contextRef="#ctx0" brushRef="#br0" timeOffset="3687">1017 46 12,'0'0'30,"0"0"-1,-11-8 2,11 8-18,0 0-4,0 0-1,0 0-3,13-11-2,-2 10-1,5-2-1,4 1 1,2-1 0,4 2 0,-1-1-1,1-1-3,2 3-5,-3-4-12,-5 1-11,0 2-3,-6-3 2</inkml:trace>
  <inkml:trace contextRef="#ctx0" brushRef="#br0" timeOffset="4391">1065 177 33,'0'0'29,"0"0"2,0 0-12,0 0-7,17-2-2,-8-3-2,7 2-2,4-1-3,1 2-3,5 1-11,0 2-18,-4-3-4,0 4 2,-6-3-2</inkml:trace>
  <inkml:trace contextRef="#ctx0" brushRef="#br0" timeOffset="5937">1334 407 20,'0'0'15,"0"0"-1,0 0-4,0 0-2,0 0-3,0 0 0,0 0 0,0 0 2,0 0-1,0 0 1,0 0-1,0 0 1,2-9-1,-2 9 0,7-18-1,-7 18-1,8-19 0,-8 19 0,6-16 0,-6 16-2,3-10 1,-3 10-1,0 0 0,0 17 0,-1-2-1,-2 2-2,4 6-9,0 3-22,-4-2 0,3 4-2,-2-8 1</inkml:trace>
  <inkml:trace contextRef="#ctx0" brushRef="#br0" timeOffset="7766">1319 377 36,'0'0'31,"0"0"1,-1-9-10,1 9-11,0 0-1,0 0-4,7 12-2,-2-2-2,1 2-1,2 5 0,1 0 1,2 2-2,0 3-2,-2-7-6,4 2-13,-1-2-11,-12-15-2,15 13 2</inkml:trace>
  <inkml:trace contextRef="#ctx0" brushRef="#br0" timeOffset="8000">1432 371 27,'0'0'32,"-9"2"1,9-2 0,-14 24-19,-1-9-5,2 6-5,-2-1-29,-2 10-6,-2-5-2,-1 2 0</inkml:trace>
  <inkml:trace contextRef="#ctx0" brushRef="#br0" timeOffset="8406">1134 820 37,'4'-15'30,"-4"15"1,0 0 0,0 0-23,4 9 0,-5 5-1,2 9-2,-4 0-1,3 10 0,-1-1-1,-1 5 0,-1-2-2,0-2-1,3 0-5,-3-11-5,3-4-23,2-6-1,-2-12-1,0 0 1</inkml:trace>
  <inkml:trace contextRef="#ctx0" brushRef="#br0" timeOffset="8687">1057 824 40,'9'-7'33,"5"-2"2,4-2-1,8 2-25,1-3-2,9 4 1,2-2-4,2 2-8,2 3-18,-7 7-11,-5 1-2,-11 4 1</inkml:trace>
  <inkml:trace contextRef="#ctx0" brushRef="#br0" timeOffset="8906">1133 944 45,'0'0'32,"13"-2"1,0-2-2,2 1-28,4 0-14,2 1-17,6 6-4,-5 0 1,2 6-1</inkml:trace>
  <inkml:trace contextRef="#ctx0" brushRef="#br0" timeOffset="9156">1387 1035 41,'0'0'32,"11"-3"2,-11 3-2,13 10-25,-2-1-3,0 3-2,-1-2-11,3 2-22,0 2-1,-3-3-1,1-1 1</inkml:trace>
  <inkml:trace contextRef="#ctx0" brushRef="#br0" timeOffset="9328">1518 1097 40,'-8'22'33,"-1"5"0,-4 13-3,-7-6-19,5 6-4,-7 3-11,-1 0-26,-4-5-1,1-4-3,0-4 1</inkml:trace>
  <inkml:trace contextRef="#ctx0" brushRef="#br0" timeOffset="9859">1185 1498 23,'0'0'30,"2"12"2,-5 2-1,-2 2-18,4 12-6,-3-1-1,4 9-1,-2 1-2,0 0-6,3 1-8,-2-4-15,2-6-6,1-6 0,-4-8 0</inkml:trace>
  <inkml:trace contextRef="#ctx0" brushRef="#br0" timeOffset="10125">1077 1567 45,'13'-8'34,"3"1"1,6-3-1,6 5-24,1-2-2,9 1-3,-1 3-10,-2 4-25,0-4-4,-4 4-1,-8 0-1</inkml:trace>
  <inkml:trace contextRef="#ctx0" brushRef="#br0" timeOffset="10359">1157 1674 50,'11'5'35,"4"-6"-1,5-2 0,2 0-27,7 1-9,6-5-27,0 7-2,-4 0-4,-1 4 1</inkml:trace>
  <inkml:trace contextRef="#ctx0" brushRef="#br0" timeOffset="10719">1403 1861 28,'0'0'31,"13"-13"2,-2 10-2,2 2-17,1-2-8,2 6 0,-2-1-2,2 5-1,-16-7-1,15 19 0,-16-3-1,-5-1 0,-3 1 0,0 2 1,-3-2-1,1-1 1,4-1 0,4-2 0,7-1-2,-4-11-4,27 9-24,-7-4-6,1-3-1,2 1 0</inkml:trace>
  <inkml:trace contextRef="#ctx0" brushRef="#br0" timeOffset="11625">1102 2324 37,'0'0'30,"0"0"2,0 0-1,2 10-23,-6 5-2,2 6-2,-1 6-2,3 4-1,-2 4 0,4 3-1,4 1-4,-4-5-6,7 0-12,-1-5-9,-3-6-2,1-4 1</inkml:trace>
  <inkml:trace contextRef="#ctx0" brushRef="#br0" timeOffset="11891">1069 2328 37,'0'0'31,"4"-11"2,-4 11-2,18 6-22,-10-1-2,6 5-3,0 3-3,0 1-3,5 6-10,-3-2-15,-2-3-6,2 0 2,-3-8-2</inkml:trace>
  <inkml:trace contextRef="#ctx0" brushRef="#br0" timeOffset="12078">1357 2319 27,'0'0'30,"0"0"1,-18 14-1,2 1-22,-2 1-4,-1 4-10,-1 1-20,0-7-4,5-1 1,2-11-2</inkml:trace>
  <inkml:trace contextRef="#ctx0" brushRef="#br0" timeOffset="12266">1339 2293 20,'4'9'31,"-6"0"1,2 4 1,4 8-20,-8-1-2,5 9-1,-4 0-3,4 7-3,-2 0-2,2 1-3,2 2-6,-7-7-15,4-2-11,1-3-1,-1-8 0</inkml:trace>
  <inkml:trace contextRef="#ctx0" brushRef="#br0" timeOffset="13984">1524 2584 13,'0'0'28,"8"9"0,-8-9 2,4 15-20,4-3-4,-1-1 0,1 1-7,2 2-13,3 0-15,-13-14 1,15 17-1</inkml:trace>
  <inkml:trace contextRef="#ctx0" brushRef="#br0" timeOffset="14187">1625 2579 19,'-6'9'30,"-2"2"0,-2 7 1,0 0-21,-4 7-11,0 4-21,-3-5-7,2 1 1,-5-5-2</inkml:trace>
  <inkml:trace contextRef="#ctx0" brushRef="#br0" timeOffset="14703">1184 2955 20,'0'0'28,"0"0"1,0 0-1,-3 9-15,2 8-4,-4-1-4,2 9-1,-1 2-1,1 4-2,0 0-2,0-1-1,1-2-5,-1-6-5,4-3-11,1-5-8,-2-14 1,0 0 0</inkml:trace>
  <inkml:trace contextRef="#ctx0" brushRef="#br0" timeOffset="14953">1145 2953 25,'0'0'31,"0"0"1,12 7 0,-4 5-22,-1-3-1,5 7-2,0-2-8,2 0-11,0-4-18,4 1-2,-5-5 0,4-2 0</inkml:trace>
  <inkml:trace contextRef="#ctx0" brushRef="#br0" timeOffset="15109">1369 2966 19,'9'-10'31,"-9"10"0,0 0 2,0 10-18,-9 0-6,-2 4-4,-1 3-14,0 1-20,-8-5-2,4 1-1,-2-7-1</inkml:trace>
  <inkml:trace contextRef="#ctx0" brushRef="#br0" timeOffset="15312">1391 2940 38,'0'0'33,"6"12"1,-6 1-1,-3 2-23,6 9-3,-5 4-1,4 3-7,1 7-14,0 2-18,-1-4-1,0 3 1,-2-4-1</inkml:trace>
  <inkml:trace contextRef="#ctx0" brushRef="#br0" timeOffset="15672">1534 3218 45,'0'0'34,"0"0"0,0 0-1,0 0-26,15 12-3,-15-12-4,15 15-7,-2-7-18,-2 1-8,-2-5-1,0 1 1</inkml:trace>
  <inkml:trace contextRef="#ctx0" brushRef="#br0" timeOffset="15859">1661 3207 27,'-3'16'32,"-3"4"2,-1 7-2,-2 7-21,-6 1-3,-1 7-2,-1 2-9,-2-1-20,-2-4-9,4 0-1,-1-9 0</inkml:trace>
  <inkml:trace contextRef="#ctx0" brushRef="#br0" timeOffset="16359">1195 3667 32,'0'0'31,"0"0"3,5 18-2,-3 4-22,-6 3-3,2 8-1,-1 3-4,0 3-4,0 2-11,2-8-19,-4-3-1,2-8 0,0-8 0</inkml:trace>
  <inkml:trace contextRef="#ctx0" brushRef="#br0" timeOffset="16594">1182 3688 32,'0'0'32,"0"-14"1,0 14 0,0 0-20,11 4-5,-11-4-1,21 20-4,-7-4-1,2-3-7,3 8-20,0-2-8,-6-2-1,1 0 0</inkml:trace>
  <inkml:trace contextRef="#ctx0" brushRef="#br0" timeOffset="16844">1410 3698 41,'0'0'32,"0"0"1,0 0-1,-19 17-24,10-3-3,-4 5-2,-4-4-7,5 3-19,-3 4-9,-2-8-1,4-1 1</inkml:trace>
  <inkml:trace contextRef="#ctx0" brushRef="#br0" timeOffset="17187">1438 3672 49,'0'0'34,"0"0"1,0 0-6,0 0-17,6 19-1,-9-2-6,3 7-1,-3 5-1,2 4-3,0 6-3,-5-8-14,5 3-18,0-1-1,2-9-1,3-2 0</inkml:trace>
  <inkml:trace contextRef="#ctx0" brushRef="#br0" timeOffset="17562">1577 3936 40,'0'0'34,"0"0"1,0 0-1,-3-10-22,3 10-3,13 1-3,-13-1-3,16 3-1,-4 1 0,-2 0 0,-2 4-1,-8-8 1,11 19-1,-10-6 1,-3 1-1,-2 1 0,-2 3-1,1-1 1,0 1-1,1 1-2,1-6-4,9 4-18,-2-8-13,5 0 0,2-5 0</inkml:trace>
</inkml:ink>
</file>

<file path=ppt/ink/ink3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5:27.015"/>
    </inkml:context>
    <inkml:brush xml:id="br0">
      <inkml:brushProperty name="width" value="0.05292" units="cm"/>
      <inkml:brushProperty name="height" value="0.05292" units="cm"/>
      <inkml:brushProperty name="color" value="#0000FF"/>
      <inkml:brushProperty name="fitToCurve" value="1"/>
      <inkml:brushProperty name="ignorePressure" value="1"/>
    </inkml:brush>
    <inkml:brush xml:id="br1">
      <inkml:brushProperty name="width" value="0.05292" units="cm"/>
      <inkml:brushProperty name="height" value="0.05292" units="cm"/>
      <inkml:brushProperty name="color" value="#FF9900"/>
      <inkml:brushProperty name="fitToCurve" value="1"/>
      <inkml:brushProperty name="ignorePressure" value="1"/>
    </inkml:brush>
  </inkml:definitions>
  <inkml:trace contextRef="#ctx0" brushRef="#br0">3944 1260 4,'0'0'26,"0"-8"1,0 8 1,0 0-13,0 0-6,12-4-1,-3 8-2,-9-4-1,18 16 0,-12-6 0,0 2 1,-5-1-1,-2 1 1,-6-1-1,7-11-1,-23 10 2,11-8-3,-5-6 0,2-3 0,3-6-1,2 0-1,3-3 1,5 0-1,5 0 0,6 3 0,1 3 0,3 8 0,3 3 0,0 4-1,-1 6 0,-4-1-5,2 8-21,-8 0-9,-3-3-1,-5-1-1</inkml:trace>
  <inkml:trace contextRef="#ctx0" brushRef="#br0" timeOffset="594">3930 1277 9,'0'0'29,"0"0"0,0 0 3,0 0-16,-6-10-2,6 10-4,0 0-2,0 0-2,0 0-2,0 0-1,0 0-1,0 0-1,0 0 0,10-1 0,-10 1 0,11 2 0,-11-2 0,15 5 2,-6-2-2,4 0 0,-1 0 0,0 1 1,3 0-1,-1 0 0,0 1 0,4-1 0,-2 1 0,3 1 0,0-1 0,1 1 0,-1 1 1,5-2-1,-1 2 0,3 1 1,-1-2-1,4 4 1,2 0 0,1 0-1,1 1 0,1 2 0,-1 1 0,1-1 0,-1 2 0,0 2-1,-2-4 1,1 3 0,-1 0-1,2-1 1,0-2 0,1 4-1,1-3 1,0 0-1,3 0 1,2 1 0,1-2-1,3 2 1,0 1-1,1-1 1,4 0-1,-1 2 1,0 0-1,1-3 1,-1 3-1,0 0 0,0-1 1,-1 1-1,-3-1 1,-1 1-1,1 1 1,-2-1-1,-1 3 1,0-2 0,-1 1-1,-1 0 1,2-2-1,-3 1 1,-1-2 0,-2 1 0,-1-1-1,1-2 1,-5-1 0,-1 0 0,-4 0-1,-1 1 1,-2-5-1,-4 3 1,-1-3-1,-5 0 1,-2-3-1,-10-6 1,14 11-1,-14-11 1,0 0-1,9 7 1,-9-7 0,0 0 0,0 0-1,0 0 0,0 0-1,0 0-3,0 0-4,4-15-15,-4 15-18,6-10 0,-6 10-2,2-15 2</inkml:trace>
  <inkml:trace contextRef="#ctx0" brushRef="#br0" timeOffset="1594">6092 1883 62,'0'0'38,"0"0"0,-9-4 0,9 4-29,0 0-1,0 0-3,0 0-2,0 0-1,9 7-1,-9-7 0,16 14 0,-4-5 0,0 3-1,4 3 1,0 2 0,-1 2-1,3 3 1,1-1 0,0 1-1,0-2 1,1 1 0,-2 0 0,0-2 0,-1-1 1,-2-1-1,-2-4 0,0 2 0,-1-3 1,-1-2-1,-3-1 0,-8-9 0,17 16 0,-17-16 0,12 12-1,-12-12 1,6 11 0,-6-11 0,0 0 0,6 10 0,-6-10 0,0 0 0,0 0 0,0 0 0,-12 7 0,12-7 0,-21 8 0,7-4-1,-2 2 1,-3-2-1,-1 0 1,-3 1-1,0-2 1,-2-3 0,1 0-1,-3-2 1,0-2-1,1-2 1,0 0-1,2 0 1,3-2-1,2 1 1,3 2-1,3 1 0,13 4 0,-15-5 0,15 5 0,0 0 0,-8-5-1,8 5-1,0 0-2,0 0-1,0 0-3,0 0-3,0 0-8,1-9-15,-1 9-7,5-11 0,-5 11 2</inkml:trace>
  <inkml:trace contextRef="#ctx0" brushRef="#br0" timeOffset="2281">6063 1950 39,'0'0'35,"4"-14"1,-4 14-2,-3-10-18,3 10-3,0 0-5,-2 16-1,-4-6-3,1 6-2,-2 2 1,-4 4-1,1-1 1,-1 2-2,2-3 0,-2-5-3,6 1-6,-3-4-29,8-12-1,-6 12-1,6-12 0</inkml:trace>
  <inkml:trace contextRef="#ctx0" brushRef="#br0" timeOffset="3422">7198 2160 27,'-4'-18'32,"1"1"1,-2 3 0,-3-1-19,8 15-2,-10-10-4,10 10-3,-14 1-3,7 8 0,-1 5 0,1 11-1,-1 2 0,2 10 1,1 4 0,1 5 1,1 6 0,0 2-1,2-2 0,1 0 0,0-5 0,0-1-1,-1-6 0,0-2 0,-3-9 1,0-2-1,-2-5 0,-2-6-1,-1-4-3,-6-8-2,3 1-16,-6-9-15,2-3-1,-3-7-1,1-2 1</inkml:trace>
  <inkml:trace contextRef="#ctx0" brushRef="#br0" timeOffset="11266">6970 2389 21,'-10'-2'33,"10"2"2,0 0-1,-11-7-14,11 7-5,0 0-5,0 0-2,0 0-4,0 0-1,13 4 0,0-4-1,2 0 1,7 0 0,2-2 0,6-1 0,1-1-1,2 1 0,-5-1-1,1-2-3,0 8-7,-10-5-29,0 6 0,-9 0-1,-10-3 0</inkml:trace>
  <inkml:trace contextRef="#ctx0" brushRef="#br0" timeOffset="12453">7487 2630 28,'0'0'31,"0"0"2,0 0 0,0 0-19,4 11-2,-4 3-4,-4 1-3,1 4-2,1 2 1,1 3-1,1 1-2,1-2 0,3-1-1,2-4-2,3-4-4,-9-14-7,19 13-21,-6-14 0,-1-8-1,-1-1 0</inkml:trace>
  <inkml:trace contextRef="#ctx0" brushRef="#br0" timeOffset="12766">7539 2455 36,'-9'-11'34,"9"11"3,0 0-3,0 0-18,0 0-6,0 0-1,0 0-7,0 0-10,0 0-26,0 0-1,0 0 0,10 5-1</inkml:trace>
  <inkml:trace contextRef="#ctx0" brushRef="#br0" timeOffset="13235">7710 2692 25,'0'0'32,"0"0"1,0 0-1,0 0-15,0 0-6,0 0-1,0 0-5,17 3 1,-5-5-3,2 2-1,0 0 1,3 0-3,-2 3-2,-2-5-4,3 7-17,-7-4-11,-9-1-2,10 1 1,-10-1 0</inkml:trace>
  <inkml:trace contextRef="#ctx0" brushRef="#br0" timeOffset="13563">7784 2629 13,'0'0'29,"0"0"0,0 0 2,0 0-18,-6 9-2,6-9-1,-1 11-3,1-11-2,-2 16-1,2-6-1,-1-1 0,2 2-1,-2-1-1,1-10-3,5 18-6,-5-18-11,0 11-13,0-11-2,0 0 1,8 9 1</inkml:trace>
  <inkml:trace contextRef="#ctx0" brushRef="#br0" timeOffset="14110">7981 2767 24,'0'0'31,"0"0"1,0 0 0,6-13-17,-6 13-4,0 0-1,7-16-5,-7 16 0,6-15-2,-3 5 1,1 2-1,1-6-1,1 4 0,-3-1 0,2 1 0,-2-2 0,-3 12 0,5-16 0,-5 16 0,0 0 0,4-9 0,-4 9-1,0 0 0,0 0 0,0 0 0,0 13-1,0-3 1,0 3 0,0 4 0,0 2-1,0 3 1,0 0 0,0 3-1,1 1-2,-3-3-3,7 3-20,-6-5-13,1-2 0,-3-2-1,1-4 0</inkml:trace>
  <inkml:trace contextRef="#ctx0" brushRef="#br0" timeOffset="151000">6171 1477 24,'0'-19'29,"0"19"0,0 0-13,0 0-4,0 0-2,0 0-2,6 20-3,-5-1-2,4 7-1,-1 4 1,3 9 1,2 7-1,0 7 0,1 6 0,0 6-1,0 7 1,0 9-1,-2 6 1,1 2-2,-5 2 2,1 1 0,-1-5 0,-2-2 0,-1-11 1,2-9-1,-3-12 0,2-7 0,0-14 0,1-6-1,2-9-1,-5-17-2,14 8-10,-14-8-26,16-18 0,-13 6-1,-9 1-1</inkml:trace>
  <inkml:trace contextRef="#ctx0" brushRef="#br0" timeOffset="151985">3796 1303 22,'0'0'27,"-5"-9"-4,5 9-5,0 0 0,0 0-3,0 0-2,0 0-3,0 0-2,0 0-1,-10-11-1,10 11-1,0 0-1,-13-10-1,13 10 0,-16-12-1,4 7 0,-1-2-1,-3-1 1,0 1-1,-3-4 0,0 0 1,-4-3-1,0 2 0,0-2 0,-3 0 0,-1-2 0,-2 0 0,0 1 0,-1 1 0,1-4-1,-3 1 1,-1-3 0,0 1-1,1-3 1,-2-1-1,-2 0 0,0-1 0,-2 1 0,0-1 0,1 1 0,0-1 0,2 2 0,0 0 1,1 3-1,3-2 0,-1 2 1,-2 2-1,1-2 1,1 2-1,-2 1 1,-1 0 0,-2 2 0,2 0-1,-2-2 1,2 2 0,1-1 0,1 1 0,0-3-1,0 1 1,1 2 0,1-3 0,1 4-1,1 0 1,0 1-1,1 2 0,1-1 1,0 2 0,1-2-1,1 1 1,0-2 0,3 2 0,-3-2 0,1-1 0,3 1 0,0-1 0,1 1-1,3 0 1,-2 2 0,6 1 0,-2 1-1,5 2 1,10 6 0,-13-11-1,13 11 0,0 0 0,-10-5 0,10 5-1,0 0-3,0 0-2,0 0-7,8 9-28,1-1 0,-9-8-2,21 15 1</inkml:trace>
  <inkml:trace contextRef="#ctx0" brushRef="#br0" timeOffset="152922">2216 272 40,'0'0'35,"11"-5"1,-11 5 0,0 0-21,0 0-3,0 0-3,0 0-2,0 0-2,-10-8-2,1 5-1,-7-1 0,-1-1-1,-6 0-1,-2 1 1,-6 1-1,-3 1 0,-3 1 0,-2 1 0,-2 0 1,0 1-1,3 2 0,2-2 1,4-1-1,6 2 1,3-4 0,7 4 1,6-4-1,10 2-1,-10-1 1,10 1-1,0 0-1,0 0 1,0 0 0,11 14-1,-11-14 0,17 18 1,-7-4 0,7 2 0,0 1 0,4 3 1,2 0-1,1 0 1,1-2-1,1-2 1,-1-2-1,-6-1 1,0-5-1,-6 0 1,-3-4 0,-10-4-1,9 5 2,-9-5-1,0 0 0,0 0 0,0 0 0,10-9 0,-10 9 0,9-15-1,-2 5 0,2-2 1,1-1-1,3-2-1,0-2 2,4-2-2,-1 1 1,1 0 0,-3 1 0,1 2 0,-4 1 0,-2 5 0,-9 9 0,0 0-1,0 0 1,-12 11 0,-4 4 0,-1 2 0,-3 3 0,2-2 0,-2 0-1,2-2 2,5-7-1,13-9 0,-13 11 0,13-11 1,0 0 0,0 0-1,-1-11 1,1 11-1,3-17 1,-2 7-1,2-2 0,-3 2 0,0 10 0,2-14-1,-2 14 1,-9 3 0,0 6-1,-4-1 1,0 3-1,-2-2 1,-1 2 0,3-3 0,1-2 1,12-6-1,-13 0 1,13 0-1,2-14 0,3 2 0,1 1 0,0-1 0,1 0-1,1 0-1,-8 12-3,0 0-28,0 0-8,-6 13 0,-6-1-1</inkml:trace>
  <inkml:trace contextRef="#ctx0" brushRef="#br0" timeOffset="155703">6 612 25,'0'0'31,"-9"-2"1,9 2 0,0 0-20,0 0-2,0 0-3,0 0-2,12 0-2,0 0-1,5 2 0,2-4 0,8 5 1,-2-4-1,1 2 2,0-1-2,-2 1 1,-5 0-2,-2 0 1,-4-1 1,-13 0-1,12 0 1,-12 0-1,0 0 0,-9-4 0,-3 1 0,-5 2-1,0-2 0,-5 1-1,-2-1 0,-2 3 0,2 0 1,2-1-1,3 0 0,5 1 1,3 0-1,11 0 0,0 0 0,0 0 0,0 0 1,15 2-1,0-1 0,6 1 1,3-3 0,0 2 0,2-1 0,-4 0 0,0-1 0,-4 0 1,-3 0-1,-5 0 0,-10 1-1,0 0-18,0 0-22,0 0 1,0 0-3,-13-4 0</inkml:trace>
  <inkml:trace contextRef="#ctx0" brushRef="#br0" timeOffset="157203">784 301 38,'0'0'32,"-3"-12"0,3 12-2,0 0-23,-9 9-4,6 5 0,-1 4-1,4 5-1,-2 9 1,4 7 0,1 2 1,1 5-1,0 5 2,2 4-1,-2-5 1,1 3-1,-5-7 0,3-2-1,-4-8 0,-1-6 0,-3-6-1,-2-9 0,-4-4-2,-5-12-5,0-2-18,-5-9-11,-2-4-1,-4-7 0</inkml:trace>
  <inkml:trace contextRef="#ctx0" brushRef="#br0" timeOffset="157500">601 595 44,'0'0'35,"14"-4"2,-5 4-1,-9 0-23,24 1-1,-10-2-5,8 2-3,4 3-9,-3 3-29,6 0-2,-1 1-2,-2 5 0</inkml:trace>
  <inkml:trace contextRef="#ctx0" brushRef="#br0" timeOffset="157797">1019 800 35,'0'0'34,"0"0"1,5 15 0,1-4-21,-6-11-7,9 23 1,-7-11-1,7 1-4,0-4-2,1-1-3,5 2-5,-5-12-11,3 1-16,1-7-2,-3-2 0,-4-3 1</inkml:trace>
  <inkml:trace contextRef="#ctx0" brushRef="#br0" timeOffset="158016">1061 612 56,'0'0'37,"-6"-17"0,6 17-1,-3-11-25,3 11-6,10 1-8,-10-1-31,14 8-2,-14-8-1,18 16-1</inkml:trace>
  <inkml:trace contextRef="#ctx0" brushRef="#br0" timeOffset="158438">1287 824 47,'9'-1'34,"-9"1"1,10 0-1,1 2-24,-11-2-2,20-2-2,-8 2-2,3-2-2,0 1-3,-3 0-1,2 1-7,-14 0-13,12-8-13,-12 8-1,7-12 0,-7 12 1</inkml:trace>
  <inkml:trace contextRef="#ctx0" brushRef="#br0" timeOffset="158610">1398 738 24,'0'0'33,"-13"13"2,9-2 0,4 4-18,-6-3-6,6 10-1,-4-1-4,1 0-15,1 5-23,3 0-2,1-4-2,3 0 0</inkml:trace>
  <inkml:trace contextRef="#ctx0" brushRef="#br0" timeOffset="159031">1624 904 50,'3'-10'35,"-3"10"-1,0 0-4,0 0-20,3-12-1,-3 12-3,4-14-2,0 5-1,-4 9 0,12-21-1,-5 11 1,0-3 0,-1 3 0,-1-1 0,-5 11 0,7-12-1,-7 12 0,0 0 0,-6 16-1,4 1 0,-3 1-1,3 10-3,-5-5-9,6 11-27,-2-3-1,0 1 0,1-4 0</inkml:trace>
  <inkml:trace contextRef="#ctx0" brushRef="#br0" timeOffset="160656">5212 1465 38,'-3'-13'27,"3"13"2,0 0-1,-1 20-27,1 6 1,2 9 0,1 10 1,-1 6 2,3 8-1,-1 3-2,1-4-4,4-2-9,-2-6-15,-4-12-5,3-7 0,-6-13-1</inkml:trace>
  <inkml:trace contextRef="#ctx0" brushRef="#br0" timeOffset="160938">4894 1422 29,'-1'15'28,"-2"5"2,3 5-2,1 15-25,0 3 2,1 8 0,1 4-5,0 3-20,-2-8-9,2 0 0,-6-10-1</inkml:trace>
  <inkml:trace contextRef="#ctx0" brushRef="#br1" timeOffset="-173090.73">545 220 36,'0'-12'33,"0"12"2,0 0-1,-6-10-21,6 10-2,0 0-5,-4 17-1,1-8-3,2 7-1,0-1-2,3 2-1,2 2-5,0-6-6,8-2-18,-1 0-3,-1-7-1,2-4 0</inkml:trace>
  <inkml:trace contextRef="#ctx0" brushRef="#br1" timeOffset="-172840.73">562 0 38,'0'0'31,"0"0"0,0 0-21,0 0-34,-1 13-4,1-13-2</inkml:trace>
</inkml:ink>
</file>

<file path=ppt/ink/ink3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4:12.562"/>
    </inkml:context>
    <inkml:brush xml:id="br0">
      <inkml:brushProperty name="width" value="0.05292" units="cm"/>
      <inkml:brushProperty name="height" value="0.05292" units="cm"/>
      <inkml:brushProperty name="color" value="#008000"/>
      <inkml:brushProperty name="fitToCurve" value="1"/>
      <inkml:brushProperty name="ignorePressure" value="1"/>
    </inkml:brush>
    <inkml:brush xml:id="br1">
      <inkml:brushProperty name="width" value="0.05292" units="cm"/>
      <inkml:brushProperty name="height" value="0.05292" units="cm"/>
      <inkml:brushProperty name="color" value="#0000FF"/>
      <inkml:brushProperty name="fitToCurve" value="1"/>
      <inkml:brushProperty name="ignorePressure" value="1"/>
    </inkml:brush>
    <inkml:brush xml:id="br2">
      <inkml:brushProperty name="width" value="0.05292" units="cm"/>
      <inkml:brushProperty name="height" value="0.05292" units="cm"/>
      <inkml:brushProperty name="color" value="#FF9900"/>
      <inkml:brushProperty name="fitToCurve" value="1"/>
      <inkml:brushProperty name="ignorePressure" value="1"/>
    </inkml:brush>
  </inkml:definitions>
  <inkml:trace contextRef="#ctx0" brushRef="#br0">760 6550 5,'0'0'23,"6"11"-2,-6-11-1,16 8-16,-7-1 2,3 3 1,0 0 1,6 4-1,-2-3 1,6 4-1,-1-2 1,5 2-2,0-2 0,9 1-1,0-5-1,5 0 0,3-5 0,4 0-1,5-7-1,5 1 1,0-4-1,6-4 0,1-4 0,8-2 1,1-3-2,5-6 1,0 0-1,2-5 1,1-4 0,-1-1-1,1-2 0,-4 1 1,-1-7-1,-2 0 0,-2-5 0,-1-2-1,-5-6 1,-1-2-1,-6-3 1,-4-5-1,-3 0-1,-6-4 0,-2-1-3,-6-8-9,-5 5-23,-4-3 0,-10-2-1,-6 0 0</inkml:trace>
  <inkml:trace contextRef="#ctx0" brushRef="#br0" timeOffset="625">2340 3612 17,'0'0'26,"0"0"0,0 0-8,0 0-6,0 0-5,2 16 1,3-4-1,2 10-1,0 2-2,4 10 1,2 6-1,1 8-1,1 5 0,4 7-1,-2 9 0,5 5 0,-1-2 0,2 4 1,-2-2-1,2 0 1,-3-3-1,2 1 1,-4-5 0,5 2-1,-5 0 0,2 2-1,-4-1 0,3 2 0,-3-4 1,2-2-1,-1-3 1,-2-4 0,-1-6 0,-1-1 0,-2-7 1,3-6 0,-7-5-1,1-4 0,-1-9 0,-3 0 0,-2-8-1,-2-13 0,4 14-3,-4-14-4,0 0-15,0 0-18,0 0 0,0 0-1,-10-13 0</inkml:trace>
  <inkml:trace contextRef="#ctx0" brushRef="#br0" timeOffset="2688">2693 4387 12,'6'-12'9,"-6"12"-1,5-14-1,-5 14-2,10-14-1,-10 14 0,13-20-2,-5 10 1,0-2-1,3-1 1,-3-4 0,2 1 0,1-1-1,0-1 0,2-1 0,0 0-1,1 1-1,1-2 1,0 2-1,1-1 0,1 0 1,0 0-1,2-1 1,-1 1-1,4-4 1,0 3-1,3-1 1,1-1-1,-1 1 0,1-1 0,1 2 0,-1 0 0,-1-1 0,0 1 1,1 0-1,0-1 0,3 1 0,1 0 1,2-2-1,2 1 1,2-1-1,1 0 1,3-3 0,2 1 0,1-4 2,3 2-2,2-2 2,3-1-1,0 0 0,1 2 0,3-1 0,3 3 1,-3-1-1,1 3 0,-1-1 0,5 3 0,-2-1 0,6 5 1,-4-4-1,2 4 1,1-1-1,1 1 1,-1 2-1,2 0 0,-2 0-1,2 3 1,3 1-1,0 0 0,0 3 0,0 0 1,4-1 0,-1 4-1,1-2 1,2 1 0,1 4-1,5-2 1,0 1-1,5 3 1,0-1-1,5-1 0,2 1 0,2-3 0,2-2 1,-1-2 0,3-2 0,1-4 0,-2-6 1,2-2-1,-1-6 0,1-1 1,-7-6-1,0 2-1,-7-3 0,-5 1-2,-6 8-8,-13 1-24,-9 3-2,-14 8 0,-16 5 0</inkml:trace>
  <inkml:trace contextRef="#ctx0" brushRef="#br0" timeOffset="3922">2868 4792 4,'9'-18'16,"-1"6"-10,2-2-3,4-2 0,2-1 0,2 0 0,3-2-1,4-1 0,4 0 0,3-1 0,4-5 0,2-1-1,6-3-1,6-1 1,4 0 0,4-4 0,2-1 0,8-3-1,2 2 1,2 0 1,5-1-1,0 0 0,0 0 1,1 0 0,1 1 0,0 2 1,1 1 0,2 2 0,-1 2 1,1 0-1,2 2 2,-3 0-2,2 5 1,0-2 0,3 2 0,-5 0 0,4 2 0,-1-1 0,3 2-1,-2 1 1,5-1-1,0 1-1,2 2 1,-2 0-1,3 2-1,-3 2 1,2-1 0,-2 3 0,1 1-1,-3 0 1,0 2 0,-3 0 0,3 1 0,-2 0 0,-2 0 0,0-1-1,-2-1 1,-1-2 0,-1-1 0,-1-4 0,-3 0 0,-2-5 0,2-1 0,-5-5 0,-1-2 0,-6-1 0,0-1 0,-6 1-2,-4-2 0,-2 9-7,-14-3-17,-7 7-10,-10 6-1,-21 13 0</inkml:trace>
  <inkml:trace contextRef="#ctx0" brushRef="#br0" timeOffset="20047">7734 980 16,'0'0'24,"0"0"0,0 0-10,0 0-1,0 0-3,0 0-1,0 0-2,1 10 1,-1-10 0,-9 3-1,9-3 0,-11-3-2,11 3-2,0 0 0,-12-15-1,12 15 0,4-14-1,-4 14 0,15-9-1,-4 8 0,-1 2 1,3 3 0,-3 1 0,-10-5 0,12 16 2,-11-6-1,-1-10 0,-10 14 1,1-11 0,0-1-1,-4-4 1,4-3-1,9 5 0,-10-17-1,8 5 1,2 12-1,8-15 0,-8 15-1,14 0 1,-10 9-5,1 11-32,-10 4-1,-7 2-2,-4 6 0</inkml:trace>
  <inkml:trace contextRef="#ctx0" brushRef="#br1" timeOffset="60297">7587 91 2,'0'0'11,"0"0"-2,0 0-1,8 14-1,-5-3 0,-2 0 0,4 4 0,-2 2-1,2 2 1,-1 3-2,1 2 0,-3 2 1,4 0-2,-3 1 0,0 0 0,0 2-1,0 1 0,0-1 0,0 3-1,1-2 0,-1 0 0,1 0 0,2 1 0,-2-2 0,2 0 0,-2 0-1,1-2 2,-1 0-1,1 0 0,-2 1 0,2 1-1,0 0 1,0 2-1,0-1 0,-1 2 1,1 0-2,2 1 2,-3-1-2,1-1 2,1 1 0,0-1 0,-1-3 0,-1 2 1,1-5-1,1 3 1,-3-4-1,4 2 1,-4-3-1,4 2 0,-2-2-1,0-1 2,0 0-2,0 1 1,0-5-1,0 0 0,-2-3 0,-1-6-1,3 2-4,-5-11-9,0 0-21,0 0 0,-4-15-2,1-3 1</inkml:trace>
  <inkml:trace contextRef="#ctx0" brushRef="#br1" timeOffset="61109">7574 108 15,'0'0'27,"0"0"1,-3 13-3,3-13-15,-3 24 0,-1-9-1,2 7-1,-4 0-3,2 2 0,-2 0-1,-3 1-1,2-5-3,-1-3-6,4-1-13,0-1-12,4-15-1,-9 10 0</inkml:trace>
  <inkml:trace contextRef="#ctx0" brushRef="#br1" timeOffset="61359">7546 167 5,'0'0'28,"11"-8"1,-11 8 1,15 6-16,-15-6-3,16 15-1,-6-5-3,5 5-1,-1 1-3,3 2-1,-1 0 0,1-4-3,1 4-10,2-3-20,-7-5 0,0 1-1,-13-11 1</inkml:trace>
  <inkml:trace contextRef="#ctx0" brushRef="#br1" timeOffset="63063">8493 312 47,'0'0'31,"0"0"1,-1 24-8,-4-9-18,2 5 0,-2 2-2,4 3 0,-1 1-1,3-2-2,1-4 1,3-6-3,4-4-2,0-9-4,5-1-11,0-7-14,-3-7-1,1-4 1,-4-4 0</inkml:trace>
  <inkml:trace contextRef="#ctx0" brushRef="#br1" timeOffset="63297">8519 155 42,'-8'-12'35,"8"12"0,0 0-2,0 0-23,0 0-7,0 0-13,0 0-21,12 5-3,-2 9 0,1 3-1</inkml:trace>
  <inkml:trace contextRef="#ctx0" brushRef="#br1" timeOffset="63531">8707 435 48,'0'0'34,"0"0"1,0 0 0,12 0-27,-2 4-1,-10-4 0,23 1-3,-8 2-3,2-5-3,3 5-9,-5-5-17,1 1-6,-4-2-2,0-1 0</inkml:trace>
  <inkml:trace contextRef="#ctx0" brushRef="#br1" timeOffset="63750">8805 367 47,'-4'11'34,"0"4"1,2 0-1,-1 4-27,4 4-3,2 4-13,1-3-22,0-6-1,3-3-3,3-4 1</inkml:trace>
  <inkml:trace contextRef="#ctx0" brushRef="#br1" timeOffset="63969">9052 452 2,'0'0'29,"0"0"0,0 0 3,0 0-15,0 0-5,0-14-1,0 14-3,7-11-1,-7 11-4,8-9-1,-8 9 0,0 0-1,7-10 0,-7 10 0,0 0 0,0 0-1,0 0 1,0 0-1,0 0-2,0 0-3,0 0-9,0 0-16,0 0-4,0 0 3,0 0-2</inkml:trace>
  <inkml:trace contextRef="#ctx0" brushRef="#br1" timeOffset="64281">9073 417 26,'0'0'32,"0"0"1,0 0-1,0 0-18,4-18-3,-4 18-4,15-23-4,-5 7-1,0-1-1,-1-2 1,0-1-1,0 2 1,-1 4 0,-4 2 1,-1 3-1,-3 9 0,0 0 1,0 13-1,-3 4 1,0 6-1,-1 2 0,-1 6 1,2 2-1,1-1-1,2 0-2,-2-7-7,8-3-27,0-2-1,1-6-2,1-4 1</inkml:trace>
  <inkml:trace contextRef="#ctx0" brushRef="#br1" timeOffset="64859">9392 118 15,'0'0'22,"0"0"-7,0 0-1,0 0-3,11-1 1,-11 1-4,0 0 0,6 9-1,-6-9-1,7 13 0,-2-1-1,-2 0-1,3 2-1,-3 3-1,2 3 0,-1 0 0,-1 1-1,2-1 0,-1-2 0,-1-2-1,0-2 1,0-4 0,-3-10-1,4 14 1,-4-14-1,0 0 0,0 0 1,0 0-1,0 0 0,0 0-1,0 0 1,12 10-1,-12-10 1,0 0 0,7 9 0,-7-9 0,0 0 1,6 12 0,-6-12 0,0 0 1,4 11 1,-4-11 0,0 0-1,0 0 1,0 0 0,0 0-1,0 0 1,0 0-3,0 0 0,0 0-3,0 0 0,0 0-3,0 0-2,0 0-5,0 0-10,0 0-10,0 0 0,0 0 2</inkml:trace>
  <inkml:trace contextRef="#ctx0" brushRef="#br1" timeOffset="65516">9470 351 7,'0'0'26,"0"0"-1,0 0-6,0 0-5,0 0-3,0 0-3,13 13 0,-13-13-2,9 8-1,-9-8-1,10 15 1,-10-15-1,12 16-1,-10-7 1,3 2 0,-5 2 0,1 3-1,-4 0 1,3 4 0,-3-2 0,2 4-1,-1 0 0,2 0-1,0-2 0,3-2 0,3-1-1,1-4 1,4-2-1,-1-3 1,0-5 0,2-2-1,-2-3 1,1 1-1,-11 1 0,13-6 0,-13 6-1,0 0-3,0 0-6,-4 12-28,4-12 0,-11 11-2,11-11 1</inkml:trace>
  <inkml:trace contextRef="#ctx0" brushRef="#br1" timeOffset="66344">8209 10 22,'0'0'28,"-12"-4"1,12 4-12,0 0-4,-11-6-2,11 6-4,0 0-2,0 0-2,2 15-1,1-3 1,1 3-1,3 6 0,-1 6 1,3 4 0,-2 4-1,-1 3 1,0-1-1,-3 3 1,-3-3-1,-3 0 0,-6-8-1,-1-1 1,-2-8-1,-4-3 1,2-5-2,-1-5-2,2-2 0,4-5 0,9 0-1,0 0 0,0 0 1,0 0 1,5 15 1,5 0 1,1 1 2,1 7 1,-2 1 1,5 3 1,-6 0-1,2 2 0,-2-4-1,3-4 0,-1-1-1,4-6-3,8 4-8,0-6-29,-1 0 0,-4-2-2,-6 4 1</inkml:trace>
  <inkml:trace contextRef="#ctx0" brushRef="#br2" timeOffset="-121980.73">21 7615 23,'0'-8'32,"0"8"1,0 0-1,0 0-18,0 0-3,-14 8-5,12 2-1,-1 1-3,2 3-1,0 2 0,2 1 0,3 1 0,1 0-1,4 1-1,-1-7-4,5 2-5,-3-7-15,0-5-7,0-4-2,-3-7 1</inkml:trace>
  <inkml:trace contextRef="#ctx0" brushRef="#br2" timeOffset="-121715.73">59 7366 34,'1'-13'34,"-1"13"0,0 0-3,0 0-29,10 3-27,-10-3-5,0 15-1,0-15-3</inkml:trace>
</inkml:ink>
</file>

<file path=ppt/ink/ink3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5:46.281"/>
    </inkml:context>
    <inkml:brush xml:id="br0">
      <inkml:brushProperty name="width" value="0.05292" units="cm"/>
      <inkml:brushProperty name="height" value="0.05292" units="cm"/>
      <inkml:brushProperty name="color" value="#0000FF"/>
      <inkml:brushProperty name="fitToCurve" value="1"/>
      <inkml:brushProperty name="ignorePressure" value="1"/>
    </inkml:brush>
    <inkml:brush xml:id="br1">
      <inkml:brushProperty name="width" value="0.05292" units="cm"/>
      <inkml:brushProperty name="height" value="0.05292" units="cm"/>
      <inkml:brushProperty name="color" value="#FF9900"/>
      <inkml:brushProperty name="fitToCurve" value="1"/>
      <inkml:brushProperty name="ignorePressure" value="1"/>
    </inkml:brush>
  </inkml:definitions>
  <inkml:trace contextRef="#ctx0" brushRef="#br0">4586 1227 14,'0'0'13,"10"-6"0,-10 6-1,15-8-2,-5 3-3,3-1-1,4 0 0,1-3-1,4-1-1,1-1-1,5-1 0,3-2 0,2-1 0,2-1-1,6-1 1,2-3-1,3 1 0,5-1 0,1-3 0,1 2 0,1-4 0,0 1 0,-2-1 0,-2-1 1,2 1 0,-3-2 1,-1 2-1,0-2 1,3 0 0,-4 0-1,6 1 0,0-3 0,0 3 0,3-3-1,0 4 1,-3-3-1,3 2 0,-3-1 0,1 4-1,0-2 1,0 4 0,-3-1-1,0 1 1,-4 4 0,1-4-1,-4 3 1,2-1 0,-5 2-1,-2-1 1,-3 1-1,2 1 0,-2-1 0,-1 1 0,0 0 0,-3 3 1,-1-2-1,1 1 0,-2 2 0,-1 0 0,0 2 0,-2 0 0,-1 1 0,-3 0 0,-2 1 1,-2 2-2,-1-1 1,-3 1 0,-1 0-2,-4 1 0,-1 1-1,-9 4-3,12-2-5,-12 2-9,0 0-18,0 0 0,0 0-1,0 0 1</inkml:trace>
  <inkml:trace contextRef="#ctx0" brushRef="#br0" timeOffset="656">7171 40 21,'0'0'32,"3"-9"1,-3 9-1,0 0-16,0 0-3,0 0-4,-4 13-2,1-2-2,-3 2-1,1 6-1,-5 2 0,1 4 1,-3-1-2,2 2 0,0-4 0,1 2 0,-2-6-1,5-1 0,0-6-1,6-11 1,-9 13-1,9-13 0,0 0 0,0 0 0,0 0-1,0 0-1,6-14 1,0 0-1,1-5 0,4-4 1,-2-2-1,2-1 1,-1 0 0,0 1 1,-1 4 0,-1 2 1,-4 2 1,0 6 0,-3 0 1,-1 11 0,-3-16 0,3 16-1,-12-9 1,4 6-1,-8 1 0,0 0 0,-3 1-1,1-1 0,-2 0-1,3 1-2,5 6-8,0-5-28,12 0-1,-14 1-1,14-1 0</inkml:trace>
  <inkml:trace contextRef="#ctx0" brushRef="#br0" timeOffset="1781">7531 118 18,'0'0'31,"0"0"1,5-10 1,-5 10-14,0 0-9,-5 13 0,5 4-3,-4 2-1,1 7 0,-2 1-2,1 6 0,-2 0 0,0-1-1,1-5-1,0-2 0,1-5-1,4-1 0,-3-6 0,3-4 0,0-9-2,-2 15 0,2-15-2,2 9-2,-2-9-4,0 0-13,3 12-14,-3-12-2,0 0 3,0 0-1</inkml:trace>
  <inkml:trace contextRef="#ctx0" brushRef="#br0" timeOffset="2125">7555 263 34,'2'-14'32,"3"2"1,0 0 0,-2-1-22,8 7-1,-4-3-4,5 5-1,-1-1-2,3 6-2,-3 3 2,0 4-2,0 3 0,-1 5 1,-3 1-1,0 5 1,-1 0-1,-1 3 1,-1 0 0,-2 0 0,1-1 0,3 0 0,-3-3-1,3-3 0,4-3-3,1-5-5,10-6-28,0 0-1,2-2-1,-1-4 0</inkml:trace>
  <inkml:trace contextRef="#ctx0" brushRef="#br0" timeOffset="2578">8020 492 48,'-2'11'33,"2"-11"2,-4 15-2,4-5-25,-4 0-2,4 3 1,-2-2-4,3 1-1,1-2-1,-2-10-2,6 17-3,-6-17-8,0 0-22,9-1 0,-9 1-3,8-19 3</inkml:trace>
  <inkml:trace contextRef="#ctx0" brushRef="#br0" timeOffset="2797">8008 312 50,'0'-10'33,"0"10"1,0 0-2,0 0-31,9-8-19,-9 8-12,16 8-3,-6-4 0</inkml:trace>
  <inkml:trace contextRef="#ctx0" brushRef="#br0" timeOffset="3015">8198 540 59,'0'0'37,"10"2"-2,-10-2 1,13 0-28,-13 0-4,18-2 0,-4 1-2,1 0-1,2 1-3,-1-3-2,2 5-8,-7-5-14,2 1-9,-13 2-2,13-7 1</inkml:trace>
  <inkml:trace contextRef="#ctx0" brushRef="#br0" timeOffset="3219">8317 453 33,'-11'3'34,"11"-3"1,-14 17-1,2-10-19,9 10-4,-6-4-1,6 6-4,-3-1-3,2 0-5,3 7-9,2-6-23,-1-2-1,2-1-1,4-5-1</inkml:trace>
  <inkml:trace contextRef="#ctx0" brushRef="#br0" timeOffset="3453">8503 670 53,'10'-5'35,"-10"5"-1,9-17 0,0 7-26,-1-4-2,1 0-2,1-3-1,2 2-1,-5-1 0,3 3 1,-7 3 0,-3 10-1,8-15 0,-8 15 1,0 0-1,-2 14 1,-2-1-1,0 2-1,-1 4 1,0 5-1,-3 1 0,2 1-3,3 6-6,-7-3-30,4 4 0,-6-1-2,-1-1 1</inkml:trace>
  <inkml:trace contextRef="#ctx0" brushRef="#br0" timeOffset="142672">6786 17 43,'-6'-9'29,"6"9"2,0 0-12,0 10-11,-1 6-2,5 8-2,1 9-4,-1 3-9,3 10-19,3 4-3,-4-4 0,1 5 0</inkml:trace>
  <inkml:trace contextRef="#ctx0" brushRef="#br0" timeOffset="143000">6422 276 54,'-4'-9'33,"4"9"-1,0 0-1,-4 21-29,5 2-2,0 2-2,5 13-8,-4 4-16,3 0-6,0 4 1,-4-7-1</inkml:trace>
  <inkml:trace contextRef="#ctx0" brushRef="#br0" timeOffset="143265">5845 496 42,'0'0'30,"2"11"0,2 3 0,0 3-29,3 9-2,3 4-2,1 8-9,2 2-16,-5-1-1,1 2 0,-7-9-1</inkml:trace>
  <inkml:trace contextRef="#ctx0" brushRef="#br0" timeOffset="143500">5461 650 26,'-13'9'26,"10"10"1,0-1 0,6 7-25,3 5-2,5 4-6,0 1-16,-1-9-3,3 3-1,-10-8-1</inkml:trace>
  <inkml:trace contextRef="#ctx0" brushRef="#br0" timeOffset="143703">5210 767 53,'1'19'34,"1"2"-2,4-1-2,0 10-29,3 7-6,-2 2-24,-1-4-1,-1 0-3,-7-7 1</inkml:trace>
  <inkml:trace contextRef="#ctx0" brushRef="#br0" timeOffset="144562">4226 1407 32,'0'0'32,"0"0"2,4-10-2,-4 10-21,0 0-1,-17 4-3,8 4-4,-5-2 0,-1 3-2,-5 2 1,-3 4 1,-6-1-2,0 1 1,-5 3 0,0 1 0,-3 0-1,-3 1 1,-1 1-1,0 0 0,-2 0 0,2-2-1,-2 0 1,0 0-1,0-1 0,-1 1 1,0-2-1,-2 4 0,1-3 1,-2 1-1,1-2 1,0 1 0,0 0-1,1-1 1,1 1-1,-1-4 1,3 2 0,1-1-1,-1 1 1,3-3-1,2 3 1,1-2-1,4-1 0,3 2 1,-1-3-1,-1 2 0,3 0 0,1-1 0,-2 0 0,2 3 0,-5-2 0,3 1 0,-1 0 0,2 0 0,-3-1 0,1 2 0,0-2 0,0-1 1,0 4-1,-2-4 0,4 2 0,-3 2 0,1-2 0,1 0 0,4 0 0,-2 0 0,3-1 1,0-1-1,3 1 0,-3 0 1,2-2-1,0 1 0,0 2 1,-1 1-1,-1-1 1,1 2-1,-2-3 1,1-1-1,2 1 1,2-1-1,1-4 1,4-2-1,-1-2 1,6 0-1,1-2 1,9-3-1,-10 4 1,10-4 0,0 0 0,0 0 0,-10 4 1,10-4 0,0 0-1,0 0 1,0 0-1,0 0 1,0 0-2,0 0 1,0 0-1,0 0 0,0 0 0,0 0 0,13-5 0,-3-1-1,5 0 1,5-2 0,5-3 0,4-1 0,7-2 0,1 2 0,3-1 0,1 1 0,1 1 0,-3 3 0,-1 1 0,-6 2 0,-4 3 0,-4-1-1,-6 2 2,-8 1-1,-10 0 0,12 0 1,-12 0-1,0 0 1,-13 7 0,1-3 0,-1-1-1,-6 1 1,0 0 0,-7-1 0,-1-2-1,0 0 1,-2-2-1,5 0 1,-1-4-1,2-1 1,6-1-1,2-4 0,3-1 0,4 2 0,5-3 0,3 0 0,3-2 0,2 3 0,1 0 0,3 2 0,-2 1 1,-7 9-1,13-15 1,-13 15-1,10-8 0,-10 8-2,0 0-3,0 0-7,0 0-29,-10 0-1,10 0 0,-22 13-2</inkml:trace>
  <inkml:trace contextRef="#ctx0" brushRef="#br0" timeOffset="146859">24 2442 36,'-13'-7'34,"13"7"3,0 0-1,0 0-20,-11-11-2,11 11-6,0 0-2,0 0-2,0 0-2,11-6-1,1 4 1,1 0-2,6-1 1,6-1 0,2-1 0,4-1 0,0 0 0,-1 0-1,-5-2 1,-5 4 1,-5-1-1,-2 1 0,-13 4 0,0 0 0,-16-2-1,0 4 1,-6 1-1,-1 1 0,-5-1 0,-1 1 0,1-1 0,5 1 0,4-2 0,3-1 0,6 0 0,10-1-1,-10 2 0,10-2 1,11 0-1,-2 0 1,6 0 0,1 0 0,5-1 0,2-1 1,2 0 0,-1 0 0,-1-2 0,-2-1 0,-4 2-1,-4-1-2,-1 4-2,-12 0-28,0 0-7,0 0-1,0 0 0</inkml:trace>
  <inkml:trace contextRef="#ctx0" brushRef="#br0" timeOffset="147828">666 1885 47,'0'0'34,"3"-15"-1,-3 5-11,0 10-11,0 0-2,7 15-2,-5 0-2,1 7-1,-1 6-2,1 4 1,-1 7 0,-1 2-1,2 0 0,0-2-1,-2-4 0,1-6 0,-1-6-1,1-6-1,1-6-1,-3-11-1,0 0-5,0 0-6,0 0-9,3-16-11,-5 4-2,-2-5 1</inkml:trace>
  <inkml:trace contextRef="#ctx0" brushRef="#br0" timeOffset="148094">676 2034 18,'4'-19'29,"4"3"0,2 0-6,-3 0-5,9 8-4,-7-3-2,6 10-2,-2-1-3,2 10 0,-4 4 0,0 7-3,-2 3 0,-2 5 0,-2 0-2,0 1 1,-2-1-2,1-3 0,3-4-2,3-9-3,10 1-12,2-11-21,3-2 0,-1-5-1,-2 0 1</inkml:trace>
  <inkml:trace contextRef="#ctx0" brushRef="#br0" timeOffset="148844">1063 2111 36,'0'0'32,"0"13"1,0-13-2,0 21-23,-1-7-2,5 3-1,-1-3-1,4 0-2,2-1-2,5-2-1,1-4-5,-2-7-16,3-4-10,-1-3-2,-5-7 2</inkml:trace>
  <inkml:trace contextRef="#ctx0" brushRef="#br0" timeOffset="149047">1162 1928 47,'-6'-9'35,"6"9"-1,0 0-1,0 0-29,9-7-22,2 11-12,-11-4-4,18 11 0</inkml:trace>
  <inkml:trace contextRef="#ctx0" brushRef="#br0" timeOffset="149297">1315 2115 47,'0'0'34,"0"0"2,15-2-2,0 1-26,-2-1-2,4 1 0,0-3-4,1 1-2,1 3-6,-7-5-5,0 1-23,-12 4 0,11-8-2,-11 8 1</inkml:trace>
  <inkml:trace contextRef="#ctx0" brushRef="#br0" timeOffset="149469">1400 1993 24,'0'0'32,"0"0"2,-7 20-2,12-3-20,-7-3-2,7 6-4,-2 4-9,-1 2-24,2-3-4,3-3-3,0-4 1</inkml:trace>
  <inkml:trace contextRef="#ctx0" brushRef="#br0" timeOffset="149672">1557 2111 38,'3'-12'34,"2"-1"1,0-4 0,5 3-23,-6-8-1,7 7-3,-5-1-1,0 3-3,-3 3 0,-3 10-1,0 0-1,0 11 1,-5 9-2,0 4 0,2 13-6,-10 3-30,7 6-2,-3 2-3,-3 2 2</inkml:trace>
  <inkml:trace contextRef="#ctx0" brushRef="#br1" timeOffset="-191090.73">487 1838 19,'0'0'29,"4"13"2,-5-4 0,1-9-14,-3 22-13,0-7-1,1 5-1,2-2-1,0-2-5,6 4-7,-1-8-13,-5-12-7,17 12 1,-17-12 0</inkml:trace>
  <inkml:trace contextRef="#ctx0" brushRef="#br1" timeOffset="-190871.73">494 1617 45,'0'0'36,"0"-15"0,0 15-1,0 0-23,0 0-8,0 10-32,0-10-5,-3 10-3,3-10 0</inkml:trace>
</inkml:ink>
</file>

<file path=ppt/ink/ink3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4:11.203"/>
    </inkml:context>
    <inkml:brush xml:id="br0">
      <inkml:brushProperty name="width" value="0.05292" units="cm"/>
      <inkml:brushProperty name="height" value="0.05292" units="cm"/>
      <inkml:brushProperty name="color" value="#008000"/>
      <inkml:brushProperty name="fitToCurve" value="1"/>
      <inkml:brushProperty name="ignorePressure" value="1"/>
    </inkml:brush>
    <inkml:brush xml:id="br1">
      <inkml:brushProperty name="width" value="0.05292" units="cm"/>
      <inkml:brushProperty name="height" value="0.05292" units="cm"/>
      <inkml:brushProperty name="color" value="#FF0000"/>
      <inkml:brushProperty name="fitToCurve" value="1"/>
      <inkml:brushProperty name="ignorePressure" value="1"/>
    </inkml:brush>
    <inkml:brush xml:id="br2">
      <inkml:brushProperty name="width" value="0.05292" units="cm"/>
      <inkml:brushProperty name="height" value="0.05292" units="cm"/>
      <inkml:brushProperty name="color" value="#FF9900"/>
      <inkml:brushProperty name="fitToCurve" value="1"/>
      <inkml:brushProperty name="ignorePressure" value="1"/>
    </inkml:brush>
  </inkml:definitions>
  <inkml:trace contextRef="#ctx0" brushRef="#br0">1565 2376 25,'-10'-6'16,"10"6"-2,-7-9 0,7 9-4,4-10-2,-4 10-3,14-15-2,3 3-1,4-1-2,8-4 2,10-3-1,8-4 2,9 1 0,8-4 1,9 0 0,5-3 1,9 3 0,5-1-1,6 2 0,4-1-1,6 4 0,3 3-1,2 4-1,3 6 0,0 5 0,-6 7-1,-4 5 0,-7 10 0,-7 5 0,-11 8 0,-12 4 0,-11 8 0,-12 4 0,-13 5 0,-10 3 1,-14 1-1,-11 3 2,-12 1-2,-11 0 2,-16 1-1,-12-1 1,-15 0-1,-14 0 0,-14-2 0,-11-2 0,-14-1-1,-9-1 0,-11-3 0,-5-7 0,-1-3 1,-1-6-1,-3-7 0,7-6 1,3-11-1,10-9 0,11-13 1,12-10 0,10-11-1,14-10 0,17-6 1,14-7-2,16-4 1,16 0-1,15 5-6,9 1-25,12 5 0,6 9-2,0 5 2</inkml:trace>
  <inkml:trace contextRef="#ctx0" brushRef="#br0" timeOffset="843">1256 3014 6,'0'0'18,"0"0"1,13 13-17,-6 1 0,3 5 3,0 1 2,2 6 1,-1 2 0,4 4 2,-3 2-3,3 1 1,-5 1-1,4 5-2,0 0 0,0 3-2,1 1 0,2 6 0,-1 1-1,3 4 1,-1 1-1,4 2 0,-2 2 0,3 0 1,-2 2 0,1 1 0,2-3-1,2 3 0,-1-1 1,4 4-1,0-1 0,3 5 0,-1-4-1,2 5 1,-2-3-1,0 5 1,0-4-1,-2-1 1,-3-2 0,-3 0-1,0-4 0,-2-1 0,-2-5 0,0-5 0,0-2-1,-3-9-2,7 1-9,-8-6-21,4-8-3,-2-4 0,-6-6 0</inkml:trace>
  <inkml:trace contextRef="#ctx0" brushRef="#br1" timeOffset="30203">1887 758 10,'0'0'16,"0"0"-3,0 0-4,0 0-2,0 0-2,0 0-1,6 12-1,-1-3 0,-5-9 0,14 23 0,-6-9 0,1 1 0,-1 3 1,4 1-1,-1 2 0,1 5 0,1 2-1,0 1 1,-1 5 0,2 1 0,-2 1-1,1 3 1,0-1-1,-1 1 1,2-1-1,1 3 0,-1-1-1,3-1 1,-2-1-1,1 1 0,0 2 0,0-1 0,-2 3 0,2 0-1,-2 0 1,0-1 0,0 2-1,1 2 1,3-2 0,0 2-1,2 1 1,1 1-1,0-1 1,-1-1-1,4-2 1,-3 0-1,-1 1 0,0-2 0,0-1 0,-3 0 1,0 2-1,0-1 1,-3 3-1,3-1 1,-3-2 0,2 3-1,-1-2 1,2 1-1,-1-3 1,-1 1-1,1-3 0,-1 2 1,0 1-1,-2-6 1,-1 2-1,2-1 2,-2 2-2,2 0 1,-1-1 0,0 1 0,3-1 0,-2-1 0,-3 0 0,4 0 0,-2-2 0,-2 0 0,0-3 1,-1 1-1,-2-3 1,1 1-1,1-2 0,-2 2 1,1-2-1,1 2 1,1-1 0,-2 1 1,2-1-2,1 0 1,-4-2 0,3-2 0,-3 2 0,4-2 0,-5-4 0,2 0 0,-1-2-1,-3 1 1,2-4-1,-4-1 0,2-2 0,-2 0 0,-1-5-1,0 2 1,-2-12-1,3 13-1,-3-13-3,0 0-5,5-11-25,-7-5-2,-2-8-2,-4-8 2</inkml:trace>
  <inkml:trace contextRef="#ctx0" brushRef="#br1" timeOffset="31422">1961 824 15,'0'0'31,"-3"-14"-1,3 14 2,0 0-17,0 0-4,0 0-2,0 0-1,4 18-2,-3-3-1,3 9 0,-4 4 0,2 7-1,0 1 0,-1 5-1,-2-2-1,1-2-1,0-4 0,0-8-3,4-4-1,-4-9-3,6-1-6,-6-11-6,0 0-9,7-17-7,-6-1-2,0-2 3</inkml:trace>
  <inkml:trace contextRef="#ctx0" brushRef="#br1" timeOffset="31687">1975 893 14,'-3'-15'30,"3"6"0,0 9-4,-3-13-7,3 13-4,0 0-5,0 0-2,9 10-4,-1-1 0,1 2-2,3 8 0,4-1 0,0 6 2,4-1-2,2 2-1,0-2 1,0 0 0,-3-3-1,-3 0 1,-2-6 0,-2-1 0,-5-3 1,-7-10 0,8 10-1,-8-10 1,0 0 0,-11 8 0,3-6-1,-3 1 0,-3 1-1,2 1 0,-1 1-1,0 1 0,1-2 1,2 0-1,10-5 1,-13 7-3,13-7-2,0 0-17,0 0-18,0 0 1,0 0-2,0 0 0</inkml:trace>
  <inkml:trace contextRef="#ctx0" brushRef="#br1" timeOffset="33328">2547 239 26,'5'10'30,"-3"7"1,-2 8-1,-1 0-22,5 6 0,-2 2-1,4 0-3,5-2-6,-1-13-9,3-6-19,4-5-2,-3-16 1,1-3 0</inkml:trace>
  <inkml:trace contextRef="#ctx0" brushRef="#br1" timeOffset="33531">2542 32 49,'-10'-8'32,"10"8"-1,-7-13-6,9 5-48,11 5-6,-2 2-2,5 5-1</inkml:trace>
  <inkml:trace contextRef="#ctx0" brushRef="#br1" timeOffset="34015">2872 116 15,'0'0'21,"0"0"-5,3-10-2,-3 10-4,0 0 0,0 0-5,0 0-1,0 0-1,0 0-2,0 0 0,10-4 0,-10 4 0,0 0-1,9 1 1,-9-1 0,0 0 1,10 1-1,-10-1 1,0 0-1,0 0 1,10 3 1,-10-3-1,0 0 0,0 0 0,6 11 0,-6-11 0,3 12 0,-3-12-1,3 17 0,0-6 1,0 3 0,0 0-1,0 2 1,0 3 0,2 0-1,1 3 1,0-1-1,0-1 0,0 0 0,2-4 0,1-2-1,0-3 0,-1-5 1,-8-6-1,15 2 0,-15-2-1,10-10 1,-10 10-1,3-10-1,-3 10 0,0 0 0,-9-6 0,9 6 0,-10 20 1,6-4 1,1 7 1,-1 2 1,4 6 1,-2-1 0,2 4 1,-2-2 0,0-1 0,-2-3 0,-1-1 0,-5-6 0,-1-2 0,-3-5-4,-3-7-9,-1-3-23,0-3-1,-4-5-2,-1-2 0</inkml:trace>
  <inkml:trace contextRef="#ctx0" brushRef="#br1" timeOffset="34812">2292 146 7,'0'0'26,"0"0"1,0 0 1,0 0-17,0 0-4,0 0-2,0 0 0,0 0 0,-7 9-2,7-9 0,-4 15 1,4-15 0,-6 19-1,3-10 1,2 1-1,-1 1-1,4 1 0,-1-2-1,2 1 0,1 3-1,0-3 1,1 0-1,-1 0 1,2 0 0,-1-2 1,-1 0-1,-4-9 1,6 15-1,-6-15 1,7 13-1,-7-13 1,3 12-1,-3-12 0,0 11 0,0-11 2,-5 13-2,5-13 0,-8 13-1,8-13 1,-6 13-1,6-13 0,-5 12 0,5-12 0,0 0 0,-3 10-1,3-10 1,0 0-1,3 10 1,-3-10-1,7 11 1,-7-11 0,17 17 0,-7-2 1,1 2 0,1 1 1,0 4 0,0 5 0,1-3 1,-1 5 0,-4-1 0,2 0-1,0-1 0,1-3-1,1-2-1,-1-8-10,5-4-27,2-5 1,-2-6-3,-3-1 1</inkml:trace>
  <inkml:trace contextRef="#ctx0" brushRef="#br1" timeOffset="40875">906 6513 22,'3'-11'19,"-3"11"-3,4-9-1,-4 9-2,6-11-3,-6 11-1,7-16-2,-7 16 0,13-18-1,-4 8-2,-2-1 0,2-3-2,-1 1 0,2 0 0,3-3-1,0 1 0,1-2 0,2-1 0,0-2 1,4 0 0,-1-1-1,4 1 1,0-3 0,-1 3-1,-1-3 1,1 3-1,1 0 0,-1-2 0,-3 0-1,2 2 1,-3-4 0,2 1 0,-1-3 0,1 1 1,2-3-1,3 2 1,-2-1 0,0-3 0,2 0-1,0 0 1,-2 1-1,3-1-1,-4 1 1,-1 1 0,1-1-1,-2 2 1,4 0-1,-2 1 0,0-2 1,3 2-1,2-2 1,-2 1-1,2 0 1,1-1-1,-3 1 0,3 1 1,-2-1-1,-1-1 1,-2-1-1,2-1 1,-3 0-1,4-1 1,-1-3-1,1 1 0,-1 1 1,0-1-1,1 3 1,-4 2-1,3 0 1,-3 3-1,-1 1 1,-1 0 0,-1 2-1,-1 1 1,-1-1 0,2 3-1,-4-2 0,1 2 1,2-2-1,-1 2 0,1 1 0,0-2 0,3 1 0,-2-1 1,3 0-1,1 0 0,-3 0 1,2 0-1,-3 0 0,-2 0 0,1 1 1,-4 1-1,-2-1 0,0 1 1,0 2-1,-1-2 0,0 3 0,1-2 1,0 1-1,0 1 0,1-2 1,2 2-1,-2-1 0,2 0 0,-4 0 1,1 3-1,0 0 0,-4 1 1,1 2 0,-9 10-1,11-16 1,-11 16 0,10-16-1,-10 16 1,9-13-1,-9 13 1,9-10-1,-9 10 1,6-11 0,-6 11 0,0 0 0,0 0-1,0 0 1,0 0 0,0 0-1,0 0 1,0 0-1,0 0 0,1 12 1,-1-12-1,-5 17 1,0-1-1,1 5 1,-5 1 0,-2 5-1,-1 6 1,-3 1 0,-2 3-1,1 0 1,-3 0-1,3-1 1,-1-3-1,5-4 0,1-5 0,0-3 1,6-7-1,-1-2 0,6-12 1,-6 11-1,6-11 1,0 0 0,3-11-1,1-3 1,1-2-1,4-5 0,1-6 0,2-7 0,3-2 0,2 0 0,-2-2-1,2 2 1,-1 1 0,0 5 0,-4 1 0,-2 6 0,-3 5 0,0 3 1,-2 2-1,-5 13 0,4-13 1,-4 13-1,0 0 0,0 0 0,0 0 0,-15-4 0,4 8 0,-2 1 0,-4 2 0,-1 0 0,-3 1 0,2-1 0,0-1 1,2-2-1,2 1 0,4-2 0,11-3 0,-14 3 0,14-3 0,0 0 0,-10 5 0,10-5-1,0 10 1,0-10 0,3 17 0,0-4 0,0 2 0,2 3 0,1 2 1,0 3-1,2-1 0,1 2 0,-1-4 1,-1-1-1,0-3 0,-1-2 0,0-4 1,-6-10-2,7 9-1,-7-9-8,0 0-31,1 12-1,-1-12 0,-22 12-1</inkml:trace>
  <inkml:trace contextRef="#ctx0" brushRef="#br1" timeOffset="44172">0 4944 16,'0'0'31,"0"0"0,0 0 1,-12-7-18,12 7-2,0 0-3,12-8-2,-12 8-3,22-10-2,-5 3 1,8-1-1,1-3 1,6 1-1,4-2 2,5 0-2,4 0 1,5-3 0,3 2-1,4-1 1,2-4-1,2 3 1,0-2-1,3-1 0,1 0 0,0 0 0,1 1-1,0 1 1,0-2-1,4 4 0,-2-3 1,1 1-1,1 0 0,1-2 1,-1 0-1,0 0 0,-1-4 1,4 2-1,1-4 0,0 3 0,-3-3 1,4 3-2,-1-3 1,-3 4 0,-1-1-1,-4 2 1,-2 3-1,-3 0 1,0 1-1,-7 0 1,-3 3-1,-6 0 1,-4 3-1,-8-1 1,-6 3 0,-8 2-1,-4 1 0,-6 0 0,-9 4 1,12-3-1,-12 3 0,11-2 0,-11 2-1,0 0-2,13-2-3,-13 2-10,0 0-25,0 0 0,-10 4-1,10-4 1</inkml:trace>
  <inkml:trace contextRef="#ctx0" brushRef="#br1" timeOffset="44828">2590 4105 50,'0'0'37,"0"0"-1,0 0 1,0 0-25,0 0-2,10-5-3,-10 5-1,12 2-3,-12-2 0,18 4 0,-6-3-1,2 2 0,1-1-1,1 2 1,0 0-1,-2 0 0,0 1-1,-3-1 1,-3 0 0,-8-4 0,12 12 1,-12-12-1,-6 14 0,-4-2 1,-6 0-1,-6 2 0,-7 3 0,-5 2-3,0 7-8,-7-5-30,2 2-2,0-2 0,3 0-1</inkml:trace>
  <inkml:trace contextRef="#ctx0" brushRef="#br1" timeOffset="46547">1707 6531 10,'-2'-18'31,"-2"-2"2,-1 1 1,2 6-14,-9-2-4,12 15-3,-13-14-4,13 14-2,-18 8-4,8 5-1,3 6-1,-1 5 0,4 9 0,-2 6 0,6 5 1,2 5-1,2 1 1,2 1 0,0 0 0,2-2 0,-1-2 0,-2-4 0,-3-4-1,-2-6 1,-4-6 0,-5-4 0,-4-8-1,-2-3-2,-3-4-2,-4-11-5,5 1-18,-3-6-12,4-5 0,0-2-2,4 1 1</inkml:trace>
  <inkml:trace contextRef="#ctx0" brushRef="#br1" timeOffset="47000">1548 6783 47,'0'0'36,"0"0"2,0 0-2,-6-11-20,6 11-5,0 0-4,16 6-2,-5-5-2,5 0-3,6 1-3,0-4-9,5 2-26,0 1 0,0 1-1,-1-1 0</inkml:trace>
  <inkml:trace contextRef="#ctx0" brushRef="#br1" timeOffset="47390">2006 6980 37,'0'0'34,"-3"12"1,1 0-1,-2-1-24,5 9-1,-4-4-1,5 4-2,-2-3-2,3 3-1,0-6-1,2-2-1,1-3-1,-6-9-4,16 7-9,-16-7-22,11-17-1,-8 0 0,0-3-1</inkml:trace>
  <inkml:trace contextRef="#ctx0" brushRef="#br1" timeOffset="47640">2003 6730 66,'-5'-11'38,"5"11"-2,0 0-2,-1-10-43,1 10-23,0 0-2,0 0-3,0 0 0</inkml:trace>
  <inkml:trace contextRef="#ctx0" brushRef="#br2" timeOffset="-139590.73">1633 7772 28,'0'0'33,"0"0"1,0 0-6,0 0-10,-10 3-4,10-3-4,-8 13-2,3-2-4,-1-1-1,3 4 0,-1 1-1,2-2-1,0 3 0,1-2-1,4-1-2,-3-13-4,11 21-15,-11-21-15,15 7 0,-15-7-2,15-4 2</inkml:trace>
  <inkml:trace contextRef="#ctx0" brushRef="#br2" timeOffset="-139199.73">1666 7466 23,'0'0'32,"0"0"2,6 14-1,-6-14-17,-3 20-6,3-20 0,-10 17-4,10-17 0,-16 11-2,7-11-1,9 0 0,-13-8-1,13 8 0,-1-19 0,5 9 0,0 0 0,5 2-1,0 3 2,4 3-1,-3 2 1,0 6 1,-10-6-1,14 13 0,-14-13 0,2 18-1,-3-8-5,-11-4-31,12-6-7,-13 9 1,13-9-2</inkml:trace>
  <inkml:trace contextRef="#ctx0" brushRef="#br2" timeOffset="-138262.73">1678 9192 51,'0'0'37,"0"0"-1,-14 12 1,3-4-24,3 7-6,-1 0-2,2 4-3,0 1 0,3 3-1,3-5 0,1 1-2,5-2-4,-5-17-11,9 14-21,0-12-1,1-8 0,1-3 0</inkml:trace>
  <inkml:trace contextRef="#ctx0" brushRef="#br2" timeOffset="-137981.73">1678 8928 65,'15'-4'38,"-15"4"-1,10 0-4,-4 13-24,-6-13-1,0 16-3,0-16-1,-6 14-2,6-14 0,-13 4-1,13-4 0,-12-10-1,11 1 0,2-1 0,4 0-1,3 1 1,-8 9-1,16-9-5,-9 18-33,-5 4 0,-7 4-2,-5 4 1</inkml:trace>
</inkml:ink>
</file>

<file path=ppt/ink/ink3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8:29.546"/>
    </inkml:context>
    <inkml:brush xml:id="br0">
      <inkml:brushProperty name="width" value="0.05292" units="cm"/>
      <inkml:brushProperty name="height" value="0.05292" units="cm"/>
      <inkml:brushProperty name="color" value="#FF9900"/>
      <inkml:brushProperty name="fitToCurve" value="1"/>
      <inkml:brushProperty name="ignorePressure" value="1"/>
    </inkml:brush>
  </inkml:definitions>
  <inkml:trace contextRef="#ctx0" brushRef="#br0">0 3871 14,'0'0'20,"0"0"-4,0 0-2,0 0-2,0 0-2,0 0-3,0 0-1,0 0 0,0 0-2,0 0-1,10-10 0,-10 10 0,12-6-1,-2 1 1,1 0-1,1-4 0,1 0-1,3-1 1,-1 0 0,3-3 0,2 1-1,0 0 1,0-2-1,3 1 0,-1 0 0,4-2 0,-2-3 0,3 2-1,3-2 1,-1-3-1,1 1 0,0 0 1,-1-2 0,3 0 0,-1-3 0,-1 3 0,-2-2 0,3 0 0,-1 1 0,3-2-1,1 2 1,2-2-1,2 0 0,4-1 0,0 0 1,0 0-2,2-1 1,0 0 1,1-2-2,-2 0 2,0 2-1,0-1 0,2-1 0,-2 0 1,3 0-1,0 1 0,-1-2 1,2 1 0,-3 1-1,1-1 1,-2 2 0,-1-1-1,0 1 1,-1 1-1,-1-3 0,0 1 0,1 4 0,1-4 1,1 3-1,3-3 0,-2 2 0,2 1 0,1-2 0,-1 3 0,1-2 0,-2 0 1,2 0 0,-3-1 0,-3 4-1,0-2 1,-4 1 0,3 0 0,-1-2 0,2-1-1,-2 0 1,3-2-1,2-2 2,2-1-2,2 1 1,0-2-1,0-1 1,-2 4-1,3-1 0,-2 2 0,0-1 0,1 1 1,0-1-1,2 1 0,1-1 0,4-1 0,0 1 1,0-2-1,-1 2 0,1-2 1,0 1-1,0-4 1,-6 4-1,2-1 1,-3-1 0,0 1 0,-2 0 0,3 1 0,0-1-1,2 3 1,1-2-1,1-2 1,1 3-1,2-2 1,-1 0-1,0 4 0,-2-1 0,-2 1 1,0 0-1,-2 2 0,0 1 1,-3-2-1,0 0 0,0-1 1,-1 1-1,-2-1 0,1-1 1,1 1-1,-3 0 0,0 2 1,-1 2-1,0 0 1,0 1-1,1-1 0,-1 5 1,1-2-1,1 3 1,-1 0-1,-1 2 0,0 0 1,-4-1-1,-2 1 1,-2 0-1,-1 3 1,-6-3-1,3 2 1,-1-2 0,-4 1 0,2 2-1,0-1 0,-1 0 1,2 1-1,-2 0 0,-3 2 0,2-1 1,-1 0-1,1-1 0,-1 2 0,0-2 1,-1-1-1,2-2 1,-2 3-1,1-1 1,0-4-1,-1 3 0,-3-1 0,-2 1 0,1 2 0,0 2 0,-3-1 1,-2 1-1,2 3 0,-3-1 0,0 1 0,0-1 0,-1 2 0,-1-1 0,-1 0 1,-9 8-1,17-14 0,-17 14 0,12-11 1,-12 11-1,9-9 0,-9 9 1,0 0-1,8-8 0,-8 8 0,0 0 0,0 0 1,0 0-1,0 0 0,0 0 1,0 0 0,4-10 1,-4 10-1,0 0 0,0 0 1,0 0-1,0 0 1,0 0-1,0 0 0,0 0-1,0 0 1,0 0-1,-12 14 0,5-6 0,-1 6 0,-3 2 1,-3 5-1,-1 2 0,-2 3 1,-2 0-1,0 2 1,-1-1 0,2 0 0,-4-4-1,5 0 1,-5-5 0,6-1 0,3-1 0,-1-5 0,5-4-1,0 2 1,9-9 0,-9 8 0,9-8-1,0 0 1,0 0 0,4-11-1,2 1 1,5 0-1,3-5 0,4-4 0,2-2 0,6-4-1,3-1 1,-2-3 0,1 3 0,-1-3 0,-3 3 0,-3 3 0,-2 1 0,-4 5 0,-3 4 1,-4 3-1,-8 10 0,9-13 0,-9 13 1,0 0-1,0 0 0,0 0 0,0 0 0,0 0 0,-10-1 0,1 5 0,-4 0 0,-4 2 0,-4 2-1,-5 0 1,-5 0 1,-5 3-2,-1-1 1,-1 1 1,0 0-2,2-1 2,1 1-1,5-2 0,5-2 0,7-1 0,4-2 0,5-1 0,9-3 0,-10 3 0,10-3 0,0 0 0,0 0-1,0 0 1,0 0 0,15 12-1,-6-4 1,3 2 0,4 1 0,0 3 0,2 3 0,2-1 0,-1 1 0,1 1 1,-2-3-1,-1-2 0,-5 1 0,0-5 0,-12-9 1,14 13-1,-14-13 1,0 0-1,0 0 1,0 0 0,0 0 0,0 0 0,9-10-1,-8 1 0,5-5 1,0-2-2,4-3 1,3-2-1,2 1 1,1-1 0,3 0-1,-3 3 1,-3 3 0,-1 3 0,-2 4 0,-10 8 0,10-11 0,-10 11 0,0 0 0,0 0 0,-19 5 0,0 1 0,-4 0-1,-6 3 1,-2-1 0,1 0 0,0 0 0,3-3 1,6-1-2,7-2 1,14-2 0,-12 1 0,12-1-1,0 0-1,18 4-4,-18-4-28,11 11-9,-11-11 0,-4 21-2</inkml:trace>
</inkml:ink>
</file>

<file path=ppt/ink/ink3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8:37.328"/>
    </inkml:context>
    <inkml:brush xml:id="br0">
      <inkml:brushProperty name="width" value="0.05292" units="cm"/>
      <inkml:brushProperty name="height" value="0.05292" units="cm"/>
      <inkml:brushProperty name="color" value="#FF9900"/>
      <inkml:brushProperty name="fitToCurve" value="1"/>
      <inkml:brushProperty name="ignorePressure" value="1"/>
    </inkml:brush>
  </inkml:definitions>
  <inkml:trace contextRef="#ctx0" brushRef="#br0">63 240 45,'-1'-11'34,"0"0"2,1 11-2,-3-12-21,3 12-3,4 12-6,-2 3 0,1 1-2,1 5-1,2 1 0,1 2 0,2-3-2,2-3 0,2-6-3,-3-8-2,5 1-8,-6-10-16,1-2-5,-6-3-2,-2-5 3</inkml:trace>
  <inkml:trace contextRef="#ctx0" brushRef="#br0" timeOffset="250">35 22 59,'0'0'39,"-11"-13"-1,11 13 1,-8-9-27,8 9-4,0 0-4,0 0-13,0 0-28,-4 10-1,-1 1-3,-2 7 1</inkml:trace>
</inkml:ink>
</file>

<file path=ppt/ink/ink3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8:33.796"/>
    </inkml:context>
    <inkml:brush xml:id="br0">
      <inkml:brushProperty name="width" value="0.05292" units="cm"/>
      <inkml:brushProperty name="height" value="0.05292" units="cm"/>
      <inkml:brushProperty name="color" value="#FF9900"/>
      <inkml:brushProperty name="fitToCurve" value="1"/>
      <inkml:brushProperty name="ignorePressure" value="1"/>
    </inkml:brush>
  </inkml:definitions>
  <inkml:trace contextRef="#ctx0" brushRef="#br0">67 233 39,'0'0'35,"-8"-18"2,8 18-1,-11-13-22,11 13-2,0 0-5,0 0-1,0 0-2,2 13-2,5 1-1,2 1 0,2 4 0,4 3 1,0 2-1,1 2 0,1-1-1,-1 0 1,1-4 0,-3-3-1,-1-2-1,-3-4-1,1 0-3,-11-12-3,14 11-18,-14-11-11,0 0 0,0 0-2,-9-12 2</inkml:trace>
  <inkml:trace contextRef="#ctx0" brushRef="#br0" timeOffset="735">1 173 21,'0'0'29,"-2"-12"2,1 1-9,1 11-4,4-18-4,4 9-2,-2-5-3,6 3-3,0-6 0,4 4-1,0-3-2,2 3 0,0 0-1,2 4-1,0 0 0,-1 5 0,2 1 0,-1 2-1,0 2 0,-2 1 0,1 2 1,-4 0-1,-4 2 0,1 0 1,-6 4-1,-5 1 1,-4 3 0,-3 2 0,-5 1 0,-1 0 0,-3-1-1,-3-1-1,4 2-6,-5-10-20,6 3-9,2-5-2,11-5 1</inkml:trace>
  <inkml:trace contextRef="#ctx0" brushRef="#br0" timeOffset="1922">507 232 27,'0'0'34,"-2"-10"1,2 10-1,0 0-17,0 0-4,0 0-3,-3 11-4,5-1-2,2 3-2,-1 0 0,4 3-1,1 0 0,0-4-1,2 1-1,-1-6-1,2-1-4,-11-6-8,18-1-17,-18 1-5,13-7-1,-13 7 2</inkml:trace>
  <inkml:trace contextRef="#ctx0" brushRef="#br0" timeOffset="2204">513 46 48,'0'0'35,"0"0"1,-3-11-1,3 11-25,0 0-4,0 0-5,17 0-14,-7 2-21,-10-2 0,17 10-2,-6-2 1</inkml:trace>
  <inkml:trace contextRef="#ctx0" brushRef="#br0" timeOffset="2438">748 200 49,'0'0'34,"0"0"2,0 0-2,11-5-24,-11 5-2,13-6-5,-3 1 0,2-1-2,0 3-4,-12 3-7,19-12-17,-19 12-8,0 0 0,0 0-1</inkml:trace>
  <inkml:trace contextRef="#ctx0" brushRef="#br0" timeOffset="2641">747 110 38,'7'15'33,"-1"-4"0,-1 2 0,-1 3-25,5 6-3,2 0-13,0 2-22,-2-7-2,2 1-1,-2-3 1</inkml:trace>
  <inkml:trace contextRef="#ctx0" brushRef="#br0" timeOffset="2907">969 142 56,'0'0'36,"0"0"0,-3-14-1,0 3-25,4 1-4,-1-6-2,1 2-2,-1-1 0,2 4-1,-2-3 0,0 14 0,0-13 0,0 13-1,0 0 1,6 21 0,-2-4-1,2 3 0,3 5-1,-2-1-4,5 5-21,-6-1-11,0-3 0,-2-1-1</inkml:trace>
</inkml:ink>
</file>

<file path=ppt/ink/ink3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5:00.093"/>
    </inkml:context>
    <inkml:brush xml:id="br0">
      <inkml:brushProperty name="width" value="0.05292" units="cm"/>
      <inkml:brushProperty name="height" value="0.05292" units="cm"/>
      <inkml:brushProperty name="color" value="#FF0000"/>
      <inkml:brushProperty name="fitToCurve" value="1"/>
      <inkml:brushProperty name="ignorePressure" value="1"/>
    </inkml:brush>
    <inkml:brush xml:id="br1">
      <inkml:brushProperty name="width" value="0.05292" units="cm"/>
      <inkml:brushProperty name="height" value="0.05292" units="cm"/>
      <inkml:brushProperty name="color" value="#FF9900"/>
      <inkml:brushProperty name="fitToCurve" value="1"/>
      <inkml:brushProperty name="ignorePressure" value="1"/>
    </inkml:brush>
  </inkml:definitions>
  <inkml:trace contextRef="#ctx0" brushRef="#br0">217 221 58,'3'-10'38,"-3"10"-2,0 0-1,0 14-25,-6 4-5,5 9-1,-2 2-2,3 5-1,0 4-2,0 1-1,3-2-6,-3-10-12,4 0-15,-2-3-1,3-8-1,-4-3 0</inkml:trace>
  <inkml:trace contextRef="#ctx0" brushRef="#br0" timeOffset="219">224 424 12,'3'-21'31,"7"0"1,2 2 1,-2 0-14,7 8-6,-3 1-2,4 12-2,-4 5-3,-1 8 0,-2 5-2,-3 10 1,-4-2-2,-1 6 1,-2-2-2,0-2 1,-1-4-1,2-2-2,3-5-1,2-4-4,10 2-13,-2-6-20,3-3 1,1-1-1,4 0 0</inkml:trace>
  <inkml:trace contextRef="#ctx0" brushRef="#br0" timeOffset="563">713 617 33,'0'0'34,"-2"18"0,-2-5 0,0 0-22,4 7-4,-2-2 0,4 2-4,1-3-1,3-2-5,2-4-2,-8-11-6,19 4-15,-10-8-9,-5-5-1,1-5 1</inkml:trace>
  <inkml:trace contextRef="#ctx0" brushRef="#br0" timeOffset="797">637 403 56,'-3'-9'37,"3"9"-1,0 0-3,0 0-48,3 9-15,-3-9-2,-9 21-5</inkml:trace>
  <inkml:trace contextRef="#ctx0" brushRef="#br1" timeOffset="-168527.73">5 245 33,'5'-16'31,"-5"16"2,0 0-1,0 0-21,-6 17-5,3-4-1,3 6-1,-1 1-2,3 3-2,3 0-3,0-6-6,7-3-17,1-4-6,-1-7-1,1-6 1</inkml:trace>
  <inkml:trace contextRef="#ctx0" brushRef="#br1" timeOffset="-168293.73">52 5 45,'0'0'35,"0"0"-1,0 0-2,0 0-38,-10-6-21,10 6-3,0 0-4,-3 11-1</inkml:trace>
</inkml:ink>
</file>

<file path=ppt/ink/ink3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4:17.406"/>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0 41 4,'21'-14'23,"0"-3"1,5 9-13,3 6-1,3 6 1,4 10 0,-5 7-4,0 12-1,-3 8-1,-4 12 0,-9 3 1,-5 10-1,-11 3 0,-8 9 0,-7-2 1,-6 8 0,-5 0 0,1 2-1,-4-1 0,7 1 0,-1-4-2,8-4-2,3-4 0,7-8-5,12-4-11,6-11-19,4-10-1,8-8-1,-1-4 0</inkml:trace>
  <inkml:trace contextRef="#ctx0" brushRef="#br0" timeOffset="594">338 2073 8,'0'0'30,"0"0"1,0 0 0,7 20-16,-10-7-1,4 9-3,-3-1-3,7 9-3,-5-1-2,6-2-2,1 0-2,-1-8-6,6-1-17,0-8-8,1-10-2,-3-6 0</inkml:trace>
  <inkml:trace contextRef="#ctx0" brushRef="#br0" timeOffset="844">396 1738 48,'0'0'33,"-2"-14"1,2 14-3,0 0-40,0 0-21,13 0-2,-13 0-1,11 2-1</inkml:trace>
</inkml:ink>
</file>

<file path=ppt/ink/ink3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9:05.906"/>
    </inkml:context>
    <inkml:brush xml:id="br0">
      <inkml:brushProperty name="width" value="0.05292" units="cm"/>
      <inkml:brushProperty name="height" value="0.05292" units="cm"/>
      <inkml:brushProperty name="color" value="#FF9900"/>
      <inkml:brushProperty name="fitToCurve" value="1"/>
      <inkml:brushProperty name="ignorePressure" value="1"/>
    </inkml:brush>
  </inkml:definitions>
  <inkml:trace contextRef="#ctx0" brushRef="#br0">0 13 72,'1'-15'39,"-1"15"-1,0 0-5,0 0-32,0 0-34,5 13-2,-5-13-3,2 25-1</inkml:trace>
</inkml:ink>
</file>

<file path=ppt/ink/ink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8:51.734"/>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143 116 12,'11'-1'23,"-11"1"-5,14-2-7,-5 6 0,-9-4 1,14 16-3,-13-4-1,-1 4 0,-6-4 0,-1 5-2,-5-7 1,1 1-1,-5-9-1,5-1-1,-3-6 0,14 5-1,-13-20-1,11 9-1,2-2 0,3 1-1,3 3 1,-6 9-1,14-6 1,-14 6 0,11 9 1,-6 1 1,-6 0 0,-2 5 1,-6-4-1,-3-1 0,-3-4 0,-1-4 1,-5-5-2,4-4 0,0-4 0,6 0-1,2-4-1,3 1 0,5 6 0,1 8-2,12-2-11,-6 11-24,0 4 0,-5 4-2,-2-1 1</inkml:trace>
  <inkml:trace contextRef="#ctx0" brushRef="#br0" timeOffset="875">0 28 8,'0'0'27,"-4"-15"-1,4 15 3,9-2-17,-9 2-3,17-4 0,-7 3-2,6 5 0,-2-1-1,2 7 0,-5-1-2,0 6 0,-8 0 0,-3 2-1,-7-4 1,-2 0 1,-4-5-2,-2-4 1,1-8-1,0-5-1,5-5 0,3-2 0,3-4-2,4 2 0,4 2 0,4 1-4,9 12-16,-3 0-15,1 6-1,-4 3-2,-3-1 1</inkml:trace>
</inkml:ink>
</file>

<file path=ppt/ink/ink4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9:05.687"/>
    </inkml:context>
    <inkml:brush xml:id="br0">
      <inkml:brushProperty name="width" value="0.05292" units="cm"/>
      <inkml:brushProperty name="height" value="0.05292" units="cm"/>
      <inkml:brushProperty name="color" value="#FF9900"/>
      <inkml:brushProperty name="fitToCurve" value="1"/>
      <inkml:brushProperty name="ignorePressure" value="1"/>
    </inkml:brush>
  </inkml:definitions>
  <inkml:trace contextRef="#ctx0" brushRef="#br0">38 0 35,'0'0'33,"0"0"2,-11 14-1,2-6-23,6 9-2,-5-1-3,5 3-2,0-2 0,4-1-4,3 1-4,-4-17-6,16 11-17,-6-11-8,3-8 0,-2-2-1</inkml:trace>
</inkml:ink>
</file>

<file path=ppt/ink/ink4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9:06.515"/>
    </inkml:context>
    <inkml:brush xml:id="br0">
      <inkml:brushProperty name="width" value="0.05292" units="cm"/>
      <inkml:brushProperty name="height" value="0.05292" units="cm"/>
      <inkml:brushProperty name="color" value="#FF9900"/>
      <inkml:brushProperty name="fitToCurve" value="1"/>
      <inkml:brushProperty name="ignorePressure" value="1"/>
    </inkml:brush>
  </inkml:definitions>
  <inkml:trace contextRef="#ctx0" brushRef="#br0">20 0 57,'0'0'37,"0"0"-1,0 0 0,5 18-25,-12-3-3,3 6-4,-3 2-1,3 0-1,3 3-2,0-8-2,6 2-3,5-12-31,1-5-4,-1-11-1,1-5 0</inkml:trace>
</inkml:ink>
</file>

<file path=ppt/ink/ink4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10:19.828"/>
    </inkml:context>
    <inkml:brush xml:id="br0">
      <inkml:brushProperty name="width" value="0.05292" units="cm"/>
      <inkml:brushProperty name="height" value="0.05292" units="cm"/>
      <inkml:brushProperty name="color" value="#FF9900"/>
      <inkml:brushProperty name="fitToCurve" value="1"/>
      <inkml:brushProperty name="ignorePressure" value="1"/>
    </inkml:brush>
  </inkml:definitions>
  <inkml:trace contextRef="#ctx0" brushRef="#br0">32 10 18,'0'0'28,"-3"-12"0,3 12-8,0 0-6,0 0-5,0 0-2,0 0-2,0 0-2,0 0 0,0 13-1,0-13 1,0 0 0,-10 9-1,10-9 0,-10-2 0,10 2-1,0 0-1,-9-12 0,9 12 0,0 0 0,0 0-1,0 0 1,13 1-2,-9 10-30,-4 1 0,0 2-1,-7-3 1</inkml:trace>
  <inkml:trace contextRef="#ctx0" brushRef="#br0" timeOffset="843">86 33 2,'0'0'23,"0"0"0,0 0-10,-7 10-3,7-10-1,0 0-2,0 0-3,-2 16-1,2-16-1,3 17 1,-1-8-1,2 5 0,1-2 0,2 5 1,-1-3 0,3 3 0,2-3 0,4 2 1,-1-2-1,3 1 0,2-3-1,0 2 1,0-4 0,1 2 1,0-4-1,-2 2 1,1-4-1,-2 2 0,0-3-1,-2 0 0,0 0-1,-4-3-4,4 4-10,-4-2-19,-11-4-2,17 0 1,-17 0-1</inkml:trace>
</inkml:ink>
</file>

<file path=ppt/ink/ink4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10:21.531"/>
    </inkml:context>
    <inkml:brush xml:id="br0">
      <inkml:brushProperty name="width" value="0.05292" units="cm"/>
      <inkml:brushProperty name="height" value="0.05292" units="cm"/>
      <inkml:brushProperty name="color" value="#FF9900"/>
      <inkml:brushProperty name="fitToCurve" value="1"/>
      <inkml:brushProperty name="ignorePressure" value="1"/>
    </inkml:brush>
  </inkml:definitions>
  <inkml:trace contextRef="#ctx0" brushRef="#br0">28 93 13,'0'-11'28,"0"11"1,10-20-4,1 17-14,0-3 0,4 6-2,-1 0-3,4 7-1,-2 2-1,-1 9-2,-3 2 0,-1 5 0,-8-1-1,-3 1 0,-5-3 0,-4-4 0,-6-4 1,0-6 0,-4-8-1,-1-7 1,-1-5-1,1-5 0,3-5 0,5-2-2,6 2-3,0-5-9,9 5-19,3 7-2,7 3 1,3 7-1</inkml:trace>
  <inkml:trace contextRef="#ctx0" brushRef="#br0" timeOffset="422">329 37 22,'-2'14'30,"0"3"1,-1 3 0,-4-1-22,7 8-2,-6-4-3,6-1-5,2-1-11,-1-4-18,-1-6 0,0-11-1,0 0 1</inkml:trace>
  <inkml:trace contextRef="#ctx0" brushRef="#br0" timeOffset="625">300 54 12,'15'-11'31,"-2"3"0,3 3 1,0 7-19,-3-5-1,4 11-3,-6 1-2,-1 3-2,-7 1-2,1 4-1,-6-3 0,-3 1-1,-4-4 1,0-1-1,-4-4 0,4-2 0,9-4-1,-13 0 0,13 0 1,0 0-1,9 10 1,1-2-1,5 0 0,1 4 1,2 1 1,0 1-5,3 3-9,-4-2-21,-1-3-1,-1-5-1,-4 1 0</inkml:trace>
  <inkml:trace contextRef="#ctx0" brushRef="#br0" timeOffset="1031">664 0 35,'0'0'33,"0"12"2,-4 3-2,-5 2-22,5 10-5,0 2-5,-1 5-27,3-8-7,3 0-1,-1-8 0</inkml:trace>
  <inkml:trace contextRef="#ctx0" brushRef="#br0" timeOffset="1297">861 100 29,'0'0'33,"-16"-18"1,6 14-2,-1 6-20,0-1-3,1 9-3,-4 0-2,3 5-2,2 3-1,1 1 0,5 1-1,3 0 1,3-3-1,8-4 1,2-4 0,5-5-1,2-4 1,2-4 0,-3-4 1,1-3-1,-5-5 0,-1 5 0,-5-3 0,-5 2-1,-4 1 1,-2 1-1,2 10 1,-12-14-1,12 14-1,-15-9 1,15 9 0,0 0 0,0 0 1,0 0-1,-3 12 1,3-12 1,10 10-1,-10-10 0,12 15 1,-12-15-1,6 19 0,-3-9-2,-2 3-4,-3-2-14,2 1-17,0-12 0,1 13-1,-1-13 0</inkml:trace>
  <inkml:trace contextRef="#ctx0" brushRef="#br0" timeOffset="1781">1076 54 46,'0'0'34,"2"12"1,-5 1-2,-1 5-27,0 3-7,3 3-23,0 3-8,0-7-1,1-3-1</inkml:trace>
  <inkml:trace contextRef="#ctx0" brushRef="#br0" timeOffset="1984">1263 39 39,'0'0'34,"1"12"0,-5 0-1,-8 4-28,1 5-6,0 2-19,2 3-11,-5-5-2,5-5 0</inkml:trace>
  <inkml:trace contextRef="#ctx0" brushRef="#br0" timeOffset="2172">1242 67 48,'12'12'35,"-8"-1"2,2 1-2,4 6-27,-2-2 0,4 5-4,0-1-3,1-6-9,2-1-20,-1-4-8,-2-6 0,-2-6 0</inkml:trace>
  <inkml:trace contextRef="#ctx0" brushRef="#br0" timeOffset="2344">1410 7 55,'0'0'38,"0"0"0,6 12-1,-18 5-27,9 13-3,-4 3-5,-4 3-27,2 1-11,0-2-1,1-4-2</inkml:trace>
</inkml:ink>
</file>

<file path=ppt/ink/ink4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10:24.343"/>
    </inkml:context>
    <inkml:brush xml:id="br0">
      <inkml:brushProperty name="width" value="0.05292" units="cm"/>
      <inkml:brushProperty name="height" value="0.05292" units="cm"/>
      <inkml:brushProperty name="color" value="#FF9900"/>
      <inkml:brushProperty name="fitToCurve" value="1"/>
      <inkml:brushProperty name="ignorePressure" value="1"/>
    </inkml:brush>
  </inkml:definitions>
  <inkml:trace contextRef="#ctx0" brushRef="#br0">40 180 26,'13'-23'33,"0"6"2,3 4-1,-4 3-20,8 13-2,-11 2-4,4 12-2,-10 3-2,-1 7-1,-7 0-1,-5 0 0,-6-3-1,0-8 0,-6-6 0,3-9 0,-1-7-1,5-7-1,3 1-2,4-10-4,11 7-15,3-5-13,9 5-2,2 5 1,3 4 0</inkml:trace>
  <inkml:trace contextRef="#ctx0" brushRef="#br0" timeOffset="453">396 29 38,'-4'-17'35,"0"5"1,4 12 0,0 0-22,0 0-3,-11 10-4,5 11-2,2 7-2,-3 5-1,1 6-2,2 6-2,-4-4-5,7 5-15,-2-11-14,0-7-2,0-6 1,-4-9 0</inkml:trace>
  <inkml:trace contextRef="#ctx0" brushRef="#br0" timeOffset="672">267 221 45,'0'0'33,"18"-16"1,-7 12-2,5-1-30,0 5-22,3-4-10,4 4-3,-5 1 1</inkml:trace>
</inkml:ink>
</file>

<file path=ppt/ink/ink4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10:25.359"/>
    </inkml:context>
    <inkml:brush xml:id="br0">
      <inkml:brushProperty name="width" value="0.05292" units="cm"/>
      <inkml:brushProperty name="height" value="0.05292" units="cm"/>
      <inkml:brushProperty name="color" value="#FF9900"/>
      <inkml:brushProperty name="fitToCurve" value="1"/>
      <inkml:brushProperty name="ignorePressure" value="1"/>
    </inkml:brush>
  </inkml:definitions>
  <inkml:trace contextRef="#ctx0" brushRef="#br0">24 173 55,'0'0'36,"0"0"0,0 0 0,-5 19-26,2-1-5,-2 3-3,0 2-3,3 3-6,-3-8-10,6-2-18,0-5-2,-1-11 1,0 0 1</inkml:trace>
  <inkml:trace contextRef="#ctx0" brushRef="#br0" timeOffset="219">6 1 40,'0'0'34,"0"0"0,12-7 1,-12 7-26,5 13-1,-2-3-2,-5 1-1,1 1-1,-3-3-2,1 2 0,3-11-1,-10 3 0,10-3-1,-2-14 0,5 4 0,2-2-1,1 1 1,3 2 0,1 4 0,0 5 1,-10 0-1,11 11-4,-10 1-32,-3 0 1,-4 0-2,-4 1 0</inkml:trace>
</inkml:ink>
</file>

<file path=ppt/ink/ink4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11:25.937"/>
    </inkml:context>
    <inkml:brush xml:id="br0">
      <inkml:brushProperty name="width" value="0.05292" units="cm"/>
      <inkml:brushProperty name="height" value="0.05292" units="cm"/>
      <inkml:brushProperty name="color" value="#FF9900"/>
      <inkml:brushProperty name="fitToCurve" value="1"/>
      <inkml:brushProperty name="ignorePressure" value="1"/>
    </inkml:brush>
  </inkml:definitions>
  <inkml:trace contextRef="#ctx0" brushRef="#br0">0 1706 18,'0'0'24,"0"0"-8,0 0-2,0 0-1,0 0-4,0 0-1,17-4-3,-5 3-1,5 1-1,2-1-1,8 0 0,7 1 0,5-1-1,6-1 2,11 1-1,5-7 2,14 3-1,10-4 1,10-2 0,7-5 1,6 2-1,1-1 0,3-1-1,-6-1-1,-7 3 0,-15 0 0,-13 4-1,-17 3 0,-14 1 0,-15 2 0,-11 0-1,-14 4-2,0 0-9,-11-4-22,2 5-1,0 0-2,-3 2 2</inkml:trace>
  <inkml:trace contextRef="#ctx0" brushRef="#br0" timeOffset="859">1453 1401 7,'0'0'28,"0"0"3,0 0-1,0 0-15,0 0-4,0 0-1,0 0-4,9 7-1,1-5-1,6 3-1,-1 0 0,6 4 0,1-2-1,6 2 0,0-1 0,-1 1-2,-3-1 2,-2 2-2,-7 0 2,-2 0-1,-10 0 0,-7 2 1,-11-1 0,-6 3-1,-5 2 0,-5-3-3,-2 5-33,-3 0 0,0-3-1,7 2 0</inkml:trace>
  <inkml:trace contextRef="#ctx0" brushRef="#br0" timeOffset="2719">3329 552 10,'-3'-10'30,"-5"-2"1,8 12 0,-17-13-16,3 3-3,2 8-4,-1 1-2,2 6-1,-2 6-3,4 4 0,-1 6 0,2 7-1,2 6 1,2 5 0,1 8 0,2 6 0,1 1 0,2 7 0,-1-3 1,1 1-1,-3-4 0,0 0 0,-3-10 0,-1-4 0,-3-10-1,-4-4 0,0-10-3,-5-11-7,3-5-24,-3-6-3,-1-6 0,4-4-1</inkml:trace>
  <inkml:trace contextRef="#ctx0" brushRef="#br0" timeOffset="3328">3630 1198 36,'-2'11'33,"2"6"0,-5 3 0,-2 1-27,5 6 0,-4-5-1,6 1-3,3-6-2,0-5-5,11-2-5,-14-10-14,21-5-9,-7-3 0,-5-8 1</inkml:trace>
  <inkml:trace contextRef="#ctx0" brushRef="#br0" timeOffset="4078">3214 893 58,'14'-3'37,"2"0"-2,6-5-2,6 7-29,3 2-8,1 1-27,0-4-3,-1 1-2,-7-2 0</inkml:trace>
  <inkml:trace contextRef="#ctx0" brushRef="#br0" timeOffset="4453">2737 418 62,'1'13'35,"-5"5"-3,0-2-8,-5 6-40,4 3-16,4-2-1,1-9 0,0-14 0</inkml:trace>
  <inkml:trace contextRef="#ctx0" brushRef="#br0" timeOffset="4625">2756 80 52,'0'0'35,"0"0"-2,0 0 0,12-2-37,-1 11-27,-2 1 0,7 3-2,-2-3-1</inkml:trace>
  <inkml:trace contextRef="#ctx0" brushRef="#br0" timeOffset="5031">3963 785 57,'0'0'37,"0"0"-1,0 0 1,14 4-28,0 0-3,0-3-1,6 2-1,1 1-3,-2-2-4,4 7-22,-8-3-11,-15-6-2,9 17 0,-18-7-1</inkml:trace>
  <inkml:trace contextRef="#ctx0" brushRef="#br0" timeOffset="5219">3958 962 56,'18'13'35,"-2"-11"-1,5 0-2,-5-3-46,9 2-18,3 1-2,-1 0 0,1 3 0</inkml:trace>
  <inkml:trace contextRef="#ctx0" brushRef="#br0" timeOffset="6156">5337 537 21,'-19'-6'29,"9"9"-1,-3 1 1,1 4-21,4 10-3,1 3 0,6 9 1,0 2-1,4 12-1,3 2 1,2 10 0,1 0 0,1 6 0,-3-2-1,3 2-1,-7-6 2,-1-2-1,-8-9-1,-4-6 0,-6-10-1,-3-9-1,-2-6-5,-9-14-18,4-9-14,1-5 0,3-3-2,6-4 0</inkml:trace>
  <inkml:trace contextRef="#ctx0" brushRef="#br0" timeOffset="6906">5675 1209 22,'0'0'32,"-2"17"2,0-1-1,3 2-17,-5-1-5,6 9-2,-3-4-5,6 2-1,1-2-5,2-5-6,4-5-19,0-2-7,-2-9 0,0-2 0</inkml:trace>
  <inkml:trace contextRef="#ctx0" brushRef="#br0" timeOffset="7125">5708 1043 55,'-2'-9'34,"2"9"-1,1-9-4,-1 9-40,19 6-19,-10 0-4,3 7 1,0 3-1</inkml:trace>
  <inkml:trace contextRef="#ctx0" brushRef="#br0" timeOffset="7313">5954 1315 53,'17'5'36,"-3"-3"-1,2 1-1,7 0-26,-2 0-3,6 0-3,3 1-7,-8-6-10,1 3-19,-4 1-2,-6-5 1,-13 3 0</inkml:trace>
  <inkml:trace contextRef="#ctx0" brushRef="#br0" timeOffset="7484">6118 1283 28,'0'0'31,"-10"16"3,7-5-3,0 6-16,5 3-24,2 0-19,-1 0-3,7 3-1,0-4 0</inkml:trace>
  <inkml:trace contextRef="#ctx0" brushRef="#br0" timeOffset="7672">6430 1443 56,'10'-12'35,"-10"12"-1,13-19 1,-5 4-30,3 0-2,1-5 1,-2 4-1,0-2-1,-1 6-1,-9 12 1,0 0 0,0 0-1,-1 16-2,-6 10-8,-4 1-27,-4 2 0,-1 2-1,-5-4 0</inkml:trace>
  <inkml:trace contextRef="#ctx0" brushRef="#br0" timeOffset="8156">5180 807 47,'13'15'36,"-4"-11"0,7 0 1,0-5-27,10 2-2,3-2-3,3-3-7,6-1-22,-4-2-11,-3 1-1,-4 0-1</inkml:trace>
  <inkml:trace contextRef="#ctx0" brushRef="#br0" timeOffset="8484">4925 255 55,'0'0'35,"8"12"0,-9 2-2,-1 6-31,-1 4-3,1 5-4,-1-4-15,6-2-13,0-3-1,3-10 0</inkml:trace>
  <inkml:trace contextRef="#ctx0" brushRef="#br0" timeOffset="8688">4924 10 51,'2'-10'34,"-2"10"-30,0 0-4,5 17-29,-5-3-5</inkml:trace>
  <inkml:trace contextRef="#ctx0" brushRef="#br0" timeOffset="14625">2527 1485 7,'0'0'13,"-2"14"-3,2-14-1,-3 18-2,2-6 0,-2 2-1,4 3-1,-2 0 0,1 4-2,-3 0-1,3-1-2,1 0-2,-2-4-3,1 0-3,0-2-4,0-14-10,0 13-1</inkml:trace>
  <inkml:trace contextRef="#ctx0" brushRef="#br0" timeOffset="14875">2575 1703 0,'20'3'6,"-10"0"-1,2 1 0,4-3 0,-2 3 0,4-2 1,-1 1 0,3 0 0,-1 1 1,4 1-2,-1-1 0,1 2-2,2 0 1,-3 1-2,2-1 1,2 1-1,-1-2 0,2 0 1,2-1-1,2-1 3,0-5-2,4 2 1,0-1-1,4-3 1,-3 2-1,7 1-1,1 1 0,0 0-1,1 0 1,3 0-2,0-1 1,2 1 0,1 0-1,1-1 1,-2 0 0,3-1 0,1 1 0,1-1-1,3 0 1,2 1 0,-1 1 0,1 0 0,4 0-1,0 3 1,-4 0 0,4 1 0,-1 0-1,0 1 1,4-2 0,1 1 0,0 0 0,2-2 0,2-1 1,4 1 0,-1 1-1,2 1 0,-2 0 1,4 2-1,1 1-1,1 0 1,3 0-1,-1 0 1,2-3 0,2 1 0,0-3 1,1 1-1,1-2 1,-2 1 0,1-2-1,-1 0 1,-2 0-1,0-2 0,-2-2 0,-4 0 1,-6-1-1,-4 1 1,-11-3 0,-7 2-1,-12-1 2,-7 4-1,-13-2 1,-6 3-1,-13 1-2,0 0-7,0 0-26,0 0-1,-22-2-2,7 3 0</inkml:trace>
  <inkml:trace contextRef="#ctx0" brushRef="#br0" timeOffset="15984">6780 1726 20,'7'-18'29,"0"9"-1,-3-6 2,-1 1-21,-3 14-3,9-20 0,-3 10 0,-5-2-1,2 3-1,-3-2 1,0 11 0,2-19-1,-2 19-1,-2-12-1,2 12 0,0 0-1,0 0 0,0 0-5,-16 21-23,10-4-7,-1 0 0,-6 4-1</inkml:trace>
  <inkml:trace contextRef="#ctx0" brushRef="#br0" timeOffset="16750">4143 1831 12,'10'17'13,"-5"-7"-1,-1 2 0,-1 4-2,-1-2-1,0 2-2,-2 0-1,0 3 0,-4-2-2,-1 3-1,-1 0 0,-1 2-1,-3-2 0,-2 0 1,-2 0 0,2 0 0,-6-3 0,2 1 0,-2-2 0,0-1 0,-4-1 0,0 0-1,-2-2 0,0-1-1,-2-3 1,1 3-1,-4-3 1,-1-1-1,-4-1 1,2-1-1,-4-1 0,-2 1 0,-3 0 0,-3-2 0,-4-1 0,-3 2 0,0 1 0,-6 0 0,2-1 0,-3 0 0,-1 0-1,-1 1 1,3-1 0,-2 0-1,1-1 1,4 0-1,-4 0 0,3-3 0,0 1 1,3-1-1,2 0 0,1 0 0,4 0 0,3 0 0,3 0 0,3-1 0,2 1 0,4-2 0,1 2 0,2 0 1,0 2-1,4 0 0,-2 0-1,3 1 1,0 3 0,1-1 0,-3 0 0,3 1 0,-3 2 0,-1 0 0,0 3 0,-3 1 0,1 2 0,-3-1 0,3 4-1,-2 0 1,2 2 0,1-2 0,2 1 0,2-4 0,3 3 0,-1-1 0,3-2 1,-1-1-1,2 2 0,-2-2 0,2 0 0,1 3 1,-2-3-1,4-1 0,-3 2 0,4-1 1,2-3-1,-2 0 0,2-1 0,10-9-4,-10 17-10,10-17-18,-8 10 0,8-10-1,0 0 1</inkml:trace>
  <inkml:trace contextRef="#ctx0" brushRef="#br0" timeOffset="17703">1618 2786 13,'0'0'30,"0"0"-1,-10-9 3,10 9-18,0 0-3,0 0-2,0 0-3,0 0-1,0 0-2,7-12 0,-7 12-1,22-11 0,-6 3-1,4-5-1,3 0 1,1-2-1,1-1 1,-1 1-1,-1 0 1,-7 2 0,-2 2-1,-5 4 1,-9 7 0,10-8 0,-10 8-1,0 0 1,-10 8-1,10-8 2,-17 14-2,5-3 0,-2 0 0,-6 0 0,1 3 0,-2 0 0,1 0 1,0-2-1,2-1 0,1-1 0,5-2 1,2-1-1,10-7 1,-13 4 0,13-4-1,0 0 1,0-13-1,3 3 1,0-2-1,2-1 1,0-2-1,-2-1 0,1-2 0,0 0 0,0 0 0,0 1 0,-1 0 0,1-1 0,-1 2 0,1 4 0,-1-1 0,-3 13 0,3-14 0,-3 14 0,0 0 0,0 0 0,0 0 0,0 0-1,0 0 1,0 0 0,3 10 1,-3-10-1,4 9 0,-4-9 0,11 11 1,-11-11-1,18 9 0,-7-5 1,1 2-1,1-1 0,-1 0 0,-2-1 0,0 1 1,-10-5-1,12 9 0,-12-9 1,0 0-1,5 11 1,-5-11 0,0 0 0,-11 13 0,4-4-2,-7-1-21,4 5-13,-1-2-2,-6-2-2,-1 5 1</inkml:trace>
</inkml:ink>
</file>

<file path=ppt/ink/ink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8:53.140"/>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247 122 42,'0'0'33,"9"-15"2,-9 15-1,-15-9-24,5 13-4,-9 1-1,-4 5-2,-5 1-1,1 4-2,2-2 0,-1 1-3,7 1 2,6-2 0,10-1 0,12 1 0,8 0 0,5 0 1,5 4-1,3 1 1,2-1 0,-3 1 1,-7 0 0,-4 0 1,-12 0 0,-8-1 2,-13-2-2,-7-1 2,-10-4-1,-2-2-1,-5-3-1,1-6-4,8 2-16,2-7-16,12-4 0,9-3-2,10 2 1</inkml:trace>
  <inkml:trace contextRef="#ctx0" brushRef="#br0" timeOffset="547">409 144 39,'-10'-4'32,"10"4"2,-9-13-1,11 4-23,10 1-3,1-4-1,9 3-2,2-4-1,4 1 0,1 2-3,0-1-1,-6 4-5,-5 0-3,-2 7-12,-16 0-12,10 3-1,-10-3 0,-12 9 1</inkml:trace>
  <inkml:trace contextRef="#ctx0" brushRef="#br0" timeOffset="735">549 100 36,'-1'18'31,"-2"0"1,-2 3-8,5 9-9,-6-2-5,5 4-8,2 3-16,1-3-16,1-5-3,3-6 1,-1-10-1</inkml:trace>
  <inkml:trace contextRef="#ctx0" brushRef="#br0" timeOffset="922">778 56 52,'15'-4'36,"-12"13"-2,-1 4-1,0 10-27,1 1-1,4 10-1,-3 2-1,4 0-5,2 0-8,-3-7-12,2-3-12,-1-4-1,-2-8 0</inkml:trace>
  <inkml:trace contextRef="#ctx0" brushRef="#br0" timeOffset="1125">766 53 65,'0'0'35,"-20"5"-2,8 19-8,-4 0-21,-2 7-6,1 10-10,-6 3-20,0 0-1,3-4-1,2-5 1</inkml:trace>
  <inkml:trace contextRef="#ctx0" brushRef="#br0" timeOffset="1281">632 317 31,'16'-14'32,"3"3"1,-2 0-1,4 1-23,5 1-17,0-2-19,3 5-3,-2-6-2,2 2 0</inkml:trace>
  <inkml:trace contextRef="#ctx0" brushRef="#br0" timeOffset="1438">1033 77 54,'0'0'37,"8"13"-3,-9-2 0,2 6-27,-5 1-1,2 6-5,-1 6-6,-5-7-13,4 4-15,-2-5-3,-1-1 1,-3-8 0</inkml:trace>
  <inkml:trace contextRef="#ctx0" brushRef="#br0" timeOffset="1625">1010 57 43,'21'-21'34,"1"3"1,-2 5-2,4 9-21,-9 2-3,3 8-3,-11 6-1,-3 5-3,-6 4 1,-7 3-2,-6 2 1,-2 1-1,-3-3 0,1-2-2,1-3 1,4-2 0,6 1-1,7-4 1,8 1 0,7-1 0,4-1-2,2-4-1,9 5-13,0-6-18,-1-5-2,-2-4 0,-6-4 0</inkml:trace>
  <inkml:trace contextRef="#ctx0" brushRef="#br0" timeOffset="1922">1262 65 58,'0'0'38,"4"-16"-1,-4 16 1,6-14-28,7 13-3,2-1-2,8 2-2,8-3-1,4 1-1,5 0-2,-1-2-4,2 5-6,-10-4-23,0 2-3,-13-1-1,-8 2 1</inkml:trace>
  <inkml:trace contextRef="#ctx0" brushRef="#br0" timeOffset="2110">1471 57 53,'-15'13'37,"1"1"-1,4 0 0,0-1-24,7 11-4,-3-1-4,-4 2-22,4 8-17,-1 4-1,-3 0-3,-5 2 1</inkml:trace>
</inkml:ink>
</file>

<file path=ppt/ink/ink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9:00.234"/>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10 232 39,'1'-12'33,"-1"12"1,0-16-1,0 16-23,0 0-3,0 11-2,4 5-2,-2 6-1,2 2-2,3 3-3,-1-1-1,6 1-5,-8-10-5,6-4-11,-10-13-9,12 5 1,-12-5 1</inkml:trace>
  <inkml:trace contextRef="#ctx0" brushRef="#br0" timeOffset="203">11 236 16,'-6'-14'32,"1"0"1,5 2 1,0 12-13,18-23-8,2 14-4,2-4-4,9-1-2,2 0-2,1 3-3,3 5-4,-7-4-7,-5 9-17,-6 6-4,-9 4 0,-10 4 0</inkml:trace>
  <inkml:trace contextRef="#ctx0" brushRef="#br0" timeOffset="406">2 291 24,'0'0'30,"0"0"1,0 0-2,17-10-17,6 4-6,0 1-2,4 4-5,3 4-7,-5 1-17,-4 4-5,-7 8 0,-11 0 0</inkml:trace>
  <inkml:trace contextRef="#ctx0" brushRef="#br0" timeOffset="562">24 493 26,'0'0'33,"0"0"0,23-10-1,-1-4-15,7 2-10,3-5-3,-1 2-9,4 0-21,-2 1-5,-5-1-3,-5 2 2</inkml:trace>
  <inkml:trace contextRef="#ctx0" brushRef="#br0" timeOffset="734">466 128 46,'15'-14'35,"-4"6"1,-11 8 0,13 12-24,-17 3-2,1 11-6,-7 8-4,-4-1-8,3 3-27,-4-1 0,2-8-2,-1-6 1</inkml:trace>
  <inkml:trace contextRef="#ctx0" brushRef="#br0" timeOffset="922">438 143 52,'0'0'36,"15"-3"-1,-15 3 1,21 23-27,-10-6-1,5 6-3,1 2-4,1-1-4,4 2-9,-5-6-19,2-7-5,0-9-1,-3-8 0</inkml:trace>
  <inkml:trace contextRef="#ctx0" brushRef="#br0" timeOffset="1094">684 12 54,'0'0'36,"-2"11"-1,-3 6 0,4 10-25,-5 2-4,5 8-3,0 3-4,-2-1-10,4-2-23,2-4-1,2-10-2,2-7 2</inkml:trace>
  <inkml:trace contextRef="#ctx0" brushRef="#br0" timeOffset="1312">862 20 71,'7'-9'37,"-7"9"0,0 0-7,4 29-22,-9-6-2,5 9-3,-2 2 1,2 0-4,2 0-2,-4-7-4,7 3-6,-8-15-9,4-2-15,-1-13-3,0 0 3,0 0 0</inkml:trace>
  <inkml:trace contextRef="#ctx0" brushRef="#br0" timeOffset="1484">863 79 46,'19'-29'33,"6"6"3,7 11-10,0-1-9,6 14-2,-7 2-5,4 15-2,-10 2-2,-6 9-1,-10 1-1,-10 6-2,-13 1 0,-13-1-4,-3 5-7,-11-13-29,-3-7-1,-5-10-2,-4-5 1</inkml:trace>
</inkml:ink>
</file>

<file path=ppt/ink/ink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9:17.250"/>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184 9 24,'0'0'29,"0"0"1,-2-9-9,2 9-5,0 0-2,0 0-4,0 0-2,0 0-2,0 0-2,0 0 0,12 9 1,-12-9-3,13 9 1,-4-3-1,2 1 0,1 0-1,-1 1 0,5 1 0,-3 3 0,3-3 1,-1 2-2,1 2 1,-1-1 0,2 1 0,-3 1 0,1 1-1,-2-1 1,0 3-1,0-2 1,-3-4 0,-1 2-1,-9-13 1,15 14 0,-15-14 0,14 9 0,-14-9-1,9 4 1,-9-4 0,0 0-1,0 0 1,11 10-1,-11-10 1,0 0 0,9 7-1,-9-7 1,0 0-1,0 0-2,0 0-4,10-2-25,-10 2-6,0 0-1,-1-12-1</inkml:trace>
  <inkml:trace contextRef="#ctx0" brushRef="#br0" timeOffset="718">201 16 21,'0'0'33,"0"0"0,0 0-1,0 0-16,0 0-7,0 0-1,0 0-3,-16 21-2,3-9-1,-2 4-1,-1 1 1,-1 3-1,-2-1 1,1 2 0,-2-4-1,4 0 0,2-2-1,3-3 1,2-3-1,9-9 1,-13 15-1,13-15 0,0 0 0,0 0-1,0 0 1,0 0-1,0 0 0,0 0 0,0 0-1,0 0 1,-4 8 0,4-8 1,0 0 0,0 0 1,12 5 2,-12-5-2,10 3 1,-10-3 0,14 2 0,-3 2 0,-1 0 0,4 4 0,2 1 0,2 2 0,1 2-1,1 2 0,-1 2 0,2 0 1,-1-5-1,-1 4 0,-5-3-1,-1-2 1,0-2 0,-3-3-1,-10-6 1,13 10 0,-13-10 0,10 4 0,-10-4 0,0 0 0,9-7-1,-9 7 1,9-11-1,-9 11-1,12-13 1,-12 13-1,16-14 0,-16 14 1,16-19-1,-8 10 1,3-3 0,-1-2 0,-1 0 0,-2 2 0,3-1 1,-4 2-1,-6 11 1,11-16-1,-11 16 1,0 0 0,0 0 0,-4 10-1,-6 3 1,-3 4-1,-3-1 0,-3 2 0,3 2 1,-2-5-1,5-2 1,3-5-1,10-8 0,0 0 1,7-13-1,7-3 1,4-2-1,3-2 0,2-2 0,2 2 0,-2 3 1,-4 2-2,-5 6 1,-14 9 0,0 0 0,-1 11 0,-16 5 0,-7 1 0,-5 0 0,0 2 1,0-2 0,1-3 0,8-5 0,4-6 0,16-3 0,-6-17 0,16 1 0,6-2-1,3-4 0,0 2 1,2-2-2,-4 5 1,0 5 0,-7 4 0,-10 8-1,0 0 1,-21 22 0,2-6 0,-5 2-1,1-1 2,-4 1 0,4-4 0,4-8 0,5-3-1,14-3 1,-9-18 0,13 0-1,3-2 1,3-5-1,2 1-1,-1 1 1,0 3 0,-2 6-1,-4 5 0,-5 9 1,-9 8-1,-2 6 0,-5 3 1,-3 0 0,1 1 0,-1-2 1,3-2 0,4-8 0,12-6-1,-8-11 1,14-3 0,2-6-1,5-4 1,-1-1-1,5-2 0,-4 3-1,-2 3 1,0 6 0,-11 15-1,0 0 1,0 0-1,-14 15 0,0 4 1,-4 0 0,0 3 0,-1-2 0,5-3 1,0-9 0,14-8 0,-11-2 0,12-9-1,3-4 0,2-4 1,2-4-2,-1-2 0,3 4 1,-4 2-1,-2 4 0,-4 15 0,-2-11 0,-7 15 0,-5 8 1,0 3-1,-2-1 1,-1 2 0,2-1 0,0-3 1,5-5 0,10-7-1,0 0 1,0-16 0,6 5-1,4-3 0,-3 1 0,2 1-1,-9 12 0,15-13 0,-15 13 0,4 13-3,1 2-31,-14 4-5,3 4 0,-3 1-1</inkml:trace>
  <inkml:trace contextRef="#ctx0" brushRef="#br0" timeOffset="2609">401 285 47,'0'0'33,"0"0"1,0 0-3,12-2-24,-12 2 0,24 22-2,-9-8-1,7 9 0,2 3-1,6 6 0,2 2 0,4 6 0,-1 1 0,4-2 0,-2 2 0,-3-3 0,-3-6 0,-6-1-1,-3-7 0,-8-6-1,-2-4 0,-7-5 0,-5-9-1,0 0-5,0 0-33,9 0 0,-9 0 0,7-18-3</inkml:trace>
  <inkml:trace contextRef="#ctx0" brushRef="#br0" timeOffset="3218">1144 723 38,'0'0'35,"7"-15"2,-7 15-2,-1-10-16,1 10-7,0 12-5,-3 1-3,0 6-1,2 4-1,-2 5-1,1 3 0,0 1 0,1-1 0,1-4 0,2-4-1,-1-5 1,1-4-2,-1-5-2,-1-9-6,0 0-18,0 0-10,-6-20-1,-1 5 1</inkml:trace>
  <inkml:trace contextRef="#ctx0" brushRef="#br0" timeOffset="3484">1042 727 41,'4'-11'35,"-4"11"1,14-8 0,-14 8-20,29-9-4,-7 3-4,8 4-2,4-3-2,6 2-1,0 0-1,4-1-1,-4 3-1,-5-3-1,-7 6-3,-12-3-7,-5 7-17,-11-6-9,-14 15-1,-8-6 1</inkml:trace>
  <inkml:trace contextRef="#ctx0" brushRef="#br0" timeOffset="3703">1183 757 54,'-10'1'37,"10"-1"-1,12 5-7,-12-5-14,24 0-5,-9 1-3,8 1-4,1 5-8,-1-4-31,-1 2 0,-3-1-2,0 1 0</inkml:trace>
  <inkml:trace contextRef="#ctx0" brushRef="#br0" timeOffset="3937">1623 458 59,'0'0'36,"10"-4"-1,-10 4 0,0 21-27,-7 3-1,0 10-2,-5 6 0,0 12-1,-7 4-1,1 9 0,-1 2-1,-2-1 0,3-4-1,1-3 1,2-10-2,5-8 0,4-9-1,2-13-2,6-6-5,-2-13-21,9-6-9,0-9-1,5-5 0</inkml:trace>
  <inkml:trace contextRef="#ctx0" brushRef="#br0" timeOffset="4296">1771 757 55,'0'0'37,"-9"-3"1,9 3 0,0 0-24,12-5-4,-12 5-2,25-4-2,-8 1-3,8-1 0,1 0-1,5-3 0,-2 1-1,-1 0-2,0 1-1,-5-2-4,-3 7-8,-20 0-23,12-5-3,-12 5 0,-10 1 1</inkml:trace>
  <inkml:trace contextRef="#ctx0" brushRef="#br0" timeOffset="4500">1941 729 51,'-10'9'37,"2"3"1,2 3 0,-4 1-20,8 6-7,-5-1-2,1 8-3,2-2-3,-2 3 0,1 0-3,-3-4-3,6 4-13,-5-7-25,1-3 2,-1-7-3,-2-4 1</inkml:trace>
</inkml:ink>
</file>

<file path=ppt/ink/ink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2T23:59:49.250"/>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1179 1045 32,'0'0'33,"0"0"2,6 11-2,-10 8-23,1 11-1,-3 3-2,4 9-1,-1-2-1,3 5-2,2-5 0,2-2-1,5-7-3,2-10-2,6-2-10,-1-9-21,0-8-1,-2-6-2,-1-6 1</inkml:trace>
  <inkml:trace contextRef="#ctx0" brushRef="#br0" timeOffset="312">1214 724 57,'0'0'39,"0"0"-3,6-10-1,-6 10-40,10 6-27,-10-6 0,9 9-6,-9-9 2</inkml:trace>
  <inkml:trace contextRef="#ctx0" brushRef="#br0" timeOffset="703">1487 1216 54,'0'0'38,"0"0"-1,13-14 0,3 16-26,-1-6-3,9 5-2,2-3-2,5 3-1,1-2 0,-1 4-2,-1 0-3,-6-2-4,3 7-21,-13-5-12,-4 2 1,-10-5-2</inkml:trace>
  <inkml:trace contextRef="#ctx0" brushRef="#br0" timeOffset="937">1709 956 50,'0'0'39,"-9"16"-2,8 1 1,-5 5-26,7 13-3,-5 2-3,4 6-2,0 2-6,-3-5-7,4 2-29,-1-4 0,2-7-1,-1-9 0</inkml:trace>
  <inkml:trace contextRef="#ctx0" brushRef="#br0" timeOffset="1687">2196 1099 36,'7'-10'34,"-7"10"2,0 0 0,0 0-23,4 25-3,-5-5-2,2 10-2,-1 2-3,3 4 0,-1 0-1,3 0-1,1-4-3,1-6-2,7-5-4,-7-11-14,5-6-14,-2-6-2,-10 2 1,14-23 1</inkml:trace>
  <inkml:trace contextRef="#ctx0" brushRef="#br0" timeOffset="2390">2120 1353 58,'0'0'38,"0"0"-2,-3-14-5,13 5-20,-4-8-3,9-1-2,1-8-2,1-1-1,2-6 0,0-1-1,-4-2 0,2 0 0,-6 3 0,-1 4 0,-2 4 0,-4 7-1,1 4 1,-5 14-1,2-11 1,-2 11-1,-3 11 0,1 0 0,2 4 0,0 5-1,0 4 1,0 5 0,0 2 0,1 5 0,-1 0 0,0 1 0,-1 2 1,0 0-1,0-4 0,0-6 0,0-3 0,-1-4 0,2-6 0,0-3 0,0-13 0,0 12-1,0-12 1,0 0-1,0 0-1,0 0-2,0 0-10,0 0-29,0 0-1,0 0-1,0 0-1</inkml:trace>
  <inkml:trace contextRef="#ctx0" brushRef="#br0" timeOffset="4093">529 733 6,'7'-17'22,"10"2"-6,1 2-6,4-1-1,7 1-1,1-1-1,9 1 0,6 0-1,10 0 0,1-3-1,9 0 0,6 0 0,6 0-1,3-2-1,6 5 0,2 0-2,2 3 0,0 3 0,-1 4 0,2 5-1,-2 5 1,1 5-1,2 2 1,-3 6-1,1 4 1,-2 1-1,-3 6 1,-1 1-1,-3 1 2,-4 4-1,-4 4 0,-5-3 1,-3 4-2,-5 3 2,-3 2-2,-7 2 1,-6 5 0,-6 0-1,-8 1 1,-8 1-1,-9 0 1,-11 1 0,-9-3 1,-12-2-1,-8 0 1,-13-3 0,-9-1 0,-13-1 0,-10-2 0,-14-3 0,-9 0-1,-13-1 0,-14-3 0,-8-6-1,-13 0 1,-6-5 0,-7-6-1,-7-6 1,-3-4-1,0-8 1,0-6-1,4-7 1,5-7-1,9-12 1,9-3 0,11-10 1,17-5-2,16-6 1,16-5 0,21-4-1,18-2 0,21-2-4,17-5-4,26 2-17,14-2-9,16 0-2,16 3 1</inkml:trace>
  <inkml:trace contextRef="#ctx0" brushRef="#br0" timeOffset="5093">2335 575 22,'19'-15'29,"-6"-1"2,4-2 1,4-6-22,2-9-3,14 0 1,0-7 1,4 2-1,-2-2-1,5 9 0,-9-3-2,-1 9-1,-9 6-2,-8 4-6,-1 9-16,-16 6-15,11-4-1,-11 4-2,0 0 1</inkml:trace>
  <inkml:trace contextRef="#ctx0" brushRef="#br0" timeOffset="5468">3086 73 35,'0'0'31,"0"0"1,6 12-1,-11 0-25,6 6-3,-2 4 3,5 4-1,-4 1 0,6 4-1,-3 0-1,3 1 0,0-6 0,1-2 0,-2-5 0,3-3 0,-2-6 0,-6-10 0,16 3 1,-5-8-1,0-7 0,1-1-1,3-8 0,3-2 0,1-9 0,3 1 0,-1-7-1,2 0 0,0 3 1,-1-1-1,-6 5 0,0 4 0,-3 8-3,-7 4-5,4 9-27,-10 6-5,0 0 0,0 0-3</inkml:trace>
  <inkml:trace contextRef="#ctx0" brushRef="#br0" timeOffset="6875">3401 1280 22,'0'0'30,"-15"-6"0,15 6 0,0 0-22,0 0-1,12-5-1,-3 4-1,7 2-1,2-2-1,7 2 1,4-2 0,8 2 0,2-1 0,7 2-1,4-2 0,7 1 1,2-1-1,5 1-1,3-3 0,5 3 0,2-2 0,4 0-1,0 0 1,2 1-1,3-3 0,0 2 1,-1 1-1,-2-1 0,-4-2 0,-2 2 0,-5 0 0,-7-2 0,-11 2-1,-7-1 2,-10-2-1,-9 4 0,-8-3-1,-17 3-2,10 0-4,-19-5-12,9 5-20,-20-4 0,7 1-2,-1-5 1</inkml:trace>
  <inkml:trace contextRef="#ctx0" brushRef="#br0" timeOffset="7359">4902 1006 45,'0'0'31,"-8"-9"3,8 9-14,0 0-10,3 12-1,-3-12-1,10 14-2,-10-14-1,13 20 1,-4-9-2,7 2 0,0 1-1,4 3-1,6-2 0,4 4 0,0 2 0,1-1 0,3 2-1,-2 1 1,-3 1-1,-4-3 1,-5-2 0,-4 0-1,-12-2 1,-5-2 0,-10 1-1,-10-2 1,-7 0-2,-6-1-2,0 6-11,-4-9-27,6-3 1,6-3-3,8-2 1</inkml:trace>
  <inkml:trace contextRef="#ctx0" brushRef="#br0" timeOffset="8218">6259 1024 39,'12'-8'34,"1"7"2,-4 10 0,-7 2-24,7 13-2,-7 5 0,2 11-4,-4 2 0,3 6-2,-3 2-2,2-1 0,2-4 0,0-5-2,5-10-2,-1-8-3,8-5-11,-2-15-23,0-9 1,-2-13-1,2-10 1</inkml:trace>
  <inkml:trace contextRef="#ctx0" brushRef="#br0" timeOffset="8546">6345 562 18,'0'0'33,"14"7"1,-14-7-1,8 14-14,-4-1-8,-8-1 0,-1 2-3,-6-4-1,-1 0-2,-5-5-1,2-2 0,-1-6-1,4-1-1,1-6-1,7 1 0,5-1 0,9 3 0,3 1 1,4 3-1,1 5 0,1 4 1,-3 3 0,-4 5 0,-8 0-2,-11-4-15,-4 5-24,-6-3 0,-8-6-2,-2-1-1</inkml:trace>
  <inkml:trace contextRef="#ctx0" brushRef="#br0" timeOffset="10703">5559 550 20,'37'-39'22,"5"-7"-1,13 1-18,14 6-1,13 1 2,14 5 0,10 6 1,9 10 2,8 6 0,7 16-1,2 11 1,1 16-2,-2 13-1,-10 13 0,-12 8-2,-10 10-1,-16 5 1,-16 7-1,-21 3 1,-17 6 0,-22-1-1,-18-1 1,-21 2 1,-15-2 0,-21-7 0,-17-3 0,-19-13 0,-15-7 1,-17-15-1,-8-8 1,-11-15-1,-2-12-1,2-17 1,4-12-1,7-17 0,15-14-1,17-14 0,17-8-1,19-11 1,19-3-1,19-3 0,18 4-2,24 3-5,16 10-25,21 1-2,13 6-3,5 8 1</inkml:trace>
  <inkml:trace contextRef="#ctx0" brushRef="#br0" timeOffset="15687">7528 909 20,'-29'-3'27,"7"1"2,8 0-13,0-3-4,14 5-2,-4-12-2,18 4-2,8-3-2,13-4-2,8-3-2,10-2 0,6 0 0,3 0 1,-3 2-1,-1 0-1,-9 4-2,-10 3-2,-6 7-5,-10 2-16,-9-2-3,-1 7-1,-13-3 1</inkml:trace>
  <inkml:trace contextRef="#ctx0" brushRef="#br0" timeOffset="16015">8330 327 14,'10'-8'25,"8"8"1,-5 4 0,5 3-21,1 10-1,1 1 0,-4 10-1,-6 3 0,-7 7 0,-9 4-1,-7 3 0,-11-4 0,-7 3 0,-6-1-1,-1-2 0,5-3-4,4-4-11,9-2-15,15 0 1,6-7 0</inkml:trace>
  <inkml:trace contextRef="#ctx0" brushRef="#br0" timeOffset="16281">8285 1369 51,'0'12'35,"0"-12"-3,7 10-8,-7-10-52,18 10-4,-18-10 1,3 13-3</inkml:trace>
</inkml:ink>
</file>

<file path=ppt/ink/ink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3T00:01:52.843"/>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0 14 13,'0'0'22,"6"-10"-6,-6 10-5,17-5 0,0 5-3,3 3 0,3 2-5,5 3 0,-3 2 1,6 3 2,-3 2 0,2 6 2,-4 1-1,0 9 0,-6 2 0,2 13-1,-7 5-1,0 13 0,-6 3-2,0 9 1,-6-3-1,1 0 1,-1 0-2,2-6 0,1-10 0,6-8-1,3-9-2,1-11-4,13-1-17,-1-8-12,0-8-2,0-1 2,4-3-2</inkml:trace>
  <inkml:trace contextRef="#ctx0" brushRef="#br0" timeOffset="500">863 1048 22,'6'-9'29,"-6"9"2,0 9 1,-3 5-21,0 11-3,-3 3 0,2 10-1,-2 3-1,2 3-1,0-2-3,2-6 0,5-3-1,4-10-2,3-6-2,-1-13-3,7-4-8,-2-10-16,-2-11-4,0-5 1,-2-9 0</inkml:trace>
  <inkml:trace contextRef="#ctx0" brushRef="#br0" timeOffset="766">877 656 36,'0'0'35,"-1"-15"2,1 15-2,0 0-15,0 0-13,0 0-11,0 0-27,0 0-3,0 0-2,10-3-1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71825" cy="479425"/>
          </a:xfrm>
          <a:prstGeom prst="rect">
            <a:avLst/>
          </a:prstGeom>
          <a:noFill/>
          <a:ln w="9525">
            <a:noFill/>
            <a:miter lim="800000"/>
            <a:headEnd/>
            <a:tailEnd/>
          </a:ln>
          <a:effectLst/>
        </p:spPr>
        <p:txBody>
          <a:bodyPr vert="horz" wrap="square" lIns="96637" tIns="48320" rIns="96637" bIns="48320" numCol="1" anchor="t" anchorCtr="0" compatLnSpc="1">
            <a:prstTxWarp prst="textNoShape">
              <a:avLst/>
            </a:prstTxWarp>
          </a:bodyPr>
          <a:lstStyle>
            <a:lvl1pPr defTabSz="966466">
              <a:defRPr sz="1200"/>
            </a:lvl1pPr>
          </a:lstStyle>
          <a:p>
            <a:pPr>
              <a:defRPr/>
            </a:pPr>
            <a:endParaRPr lang="en-US"/>
          </a:p>
        </p:txBody>
      </p:sp>
      <p:sp>
        <p:nvSpPr>
          <p:cNvPr id="9219" name="Rectangle 3"/>
          <p:cNvSpPr>
            <a:spLocks noGrp="1" noChangeArrowheads="1"/>
          </p:cNvSpPr>
          <p:nvPr>
            <p:ph type="dt" idx="1"/>
          </p:nvPr>
        </p:nvSpPr>
        <p:spPr bwMode="auto">
          <a:xfrm>
            <a:off x="4143375" y="0"/>
            <a:ext cx="3171825" cy="479425"/>
          </a:xfrm>
          <a:prstGeom prst="rect">
            <a:avLst/>
          </a:prstGeom>
          <a:noFill/>
          <a:ln w="9525">
            <a:noFill/>
            <a:miter lim="800000"/>
            <a:headEnd/>
            <a:tailEnd/>
          </a:ln>
          <a:effectLst/>
        </p:spPr>
        <p:txBody>
          <a:bodyPr vert="horz" wrap="square" lIns="96637" tIns="48320" rIns="96637" bIns="48320" numCol="1" anchor="t" anchorCtr="0" compatLnSpc="1">
            <a:prstTxWarp prst="textNoShape">
              <a:avLst/>
            </a:prstTxWarp>
          </a:bodyPr>
          <a:lstStyle>
            <a:lvl1pPr algn="r" defTabSz="966466">
              <a:defRPr sz="1200"/>
            </a:lvl1pPr>
          </a:lstStyle>
          <a:p>
            <a:pPr>
              <a:defRPr/>
            </a:pPr>
            <a:endParaRPr lang="en-US"/>
          </a:p>
        </p:txBody>
      </p:sp>
      <p:sp>
        <p:nvSpPr>
          <p:cNvPr id="13316" name="Rectangle 4"/>
          <p:cNvSpPr>
            <a:spLocks noChangeArrowheads="1" noTextEdit="1"/>
          </p:cNvSpPr>
          <p:nvPr>
            <p:ph type="sldImg" idx="2"/>
          </p:nvPr>
        </p:nvSpPr>
        <p:spPr bwMode="auto">
          <a:xfrm>
            <a:off x="458788" y="719138"/>
            <a:ext cx="6399212"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76313" y="4560888"/>
            <a:ext cx="5362575" cy="4319587"/>
          </a:xfrm>
          <a:prstGeom prst="rect">
            <a:avLst/>
          </a:prstGeom>
          <a:noFill/>
          <a:ln w="9525">
            <a:noFill/>
            <a:miter lim="800000"/>
            <a:headEnd/>
            <a:tailEnd/>
          </a:ln>
          <a:effectLst/>
        </p:spPr>
        <p:txBody>
          <a:bodyPr vert="horz" wrap="square" lIns="96637" tIns="48320" rIns="96637" bIns="483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9121775"/>
            <a:ext cx="3171825" cy="479425"/>
          </a:xfrm>
          <a:prstGeom prst="rect">
            <a:avLst/>
          </a:prstGeom>
          <a:noFill/>
          <a:ln w="9525">
            <a:noFill/>
            <a:miter lim="800000"/>
            <a:headEnd/>
            <a:tailEnd/>
          </a:ln>
          <a:effectLst/>
        </p:spPr>
        <p:txBody>
          <a:bodyPr vert="horz" wrap="square" lIns="96637" tIns="48320" rIns="96637" bIns="48320" numCol="1" anchor="b" anchorCtr="0" compatLnSpc="1">
            <a:prstTxWarp prst="textNoShape">
              <a:avLst/>
            </a:prstTxWarp>
          </a:bodyPr>
          <a:lstStyle>
            <a:lvl1pPr defTabSz="966466">
              <a:defRPr sz="1200"/>
            </a:lvl1pPr>
          </a:lstStyle>
          <a:p>
            <a:pPr>
              <a:defRPr/>
            </a:pPr>
            <a:endParaRPr lang="en-US"/>
          </a:p>
        </p:txBody>
      </p:sp>
      <p:sp>
        <p:nvSpPr>
          <p:cNvPr id="9223" name="Rectangle 7"/>
          <p:cNvSpPr>
            <a:spLocks noGrp="1" noChangeArrowheads="1"/>
          </p:cNvSpPr>
          <p:nvPr>
            <p:ph type="sldNum" sz="quarter" idx="5"/>
          </p:nvPr>
        </p:nvSpPr>
        <p:spPr bwMode="auto">
          <a:xfrm>
            <a:off x="4143375" y="9121775"/>
            <a:ext cx="3171825" cy="479425"/>
          </a:xfrm>
          <a:prstGeom prst="rect">
            <a:avLst/>
          </a:prstGeom>
          <a:noFill/>
          <a:ln w="9525">
            <a:noFill/>
            <a:miter lim="800000"/>
            <a:headEnd/>
            <a:tailEnd/>
          </a:ln>
          <a:effectLst/>
        </p:spPr>
        <p:txBody>
          <a:bodyPr vert="horz" wrap="square" lIns="96637" tIns="48320" rIns="96637" bIns="48320" numCol="1" anchor="b" anchorCtr="0" compatLnSpc="1">
            <a:prstTxWarp prst="textNoShape">
              <a:avLst/>
            </a:prstTxWarp>
          </a:bodyPr>
          <a:lstStyle>
            <a:lvl1pPr algn="r" defTabSz="965200">
              <a:defRPr sz="1200"/>
            </a:lvl1pPr>
          </a:lstStyle>
          <a:p>
            <a:fld id="{453FA78B-089B-4A82-BD45-ECAB2512AE0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D7C7A181-C5F1-4D96-8DA6-42EC90EF1A02}"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06043889-BE16-4E8D-9170-4CC6F3046E88}"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C4C80464-7B55-4160-944A-3736900D4623}"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ChangeArrowheads="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E0FD9171-EDE2-43BD-BFF1-87C98240A186}" type="slidenum">
              <a:rPr lang="en-US" altLang="en-US" sz="120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ChangeArrowheads="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4C617521-77DB-45DC-9889-E62EAB1C5121}"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ChangeArrowheads="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0D949F6C-D282-400E-AD2A-DD94C10E7A08}" type="slidenum">
              <a:rPr lang="en-US" altLang="en-US" sz="120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ChangeArrowheads="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E4C2063B-44D7-4F97-960D-A2A0DDAA8DA3}" type="slidenum">
              <a:rPr lang="en-US" altLang="en-US" sz="120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5670BD44-B38D-4F36-9016-4B0E70CFA962}" type="slidenum">
              <a:rPr lang="en-US" altLang="en-US" sz="1200"/>
              <a:pP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7FF33F95-068E-4D7C-ABF6-C14FBA15B3AE}" type="slidenum">
              <a:rPr lang="en-US" altLang="en-US" sz="1200"/>
              <a:pPr/>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ChangeArrowheads="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FA721562-81D2-41AA-A586-8F56ED6113D3}" type="slidenum">
              <a:rPr lang="en-US" altLang="en-US" sz="1200"/>
              <a:pP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ChangeArrowheads="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2A4D7DDD-75E5-4607-BF2E-1082D0DA175F}" type="slidenum">
              <a:rPr lang="en-US" altLang="en-US" sz="120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C5FDB5B1-2082-425C-AF03-4061E16974E1}"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ChangeArrowheads="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04D6C334-F2C9-4CAC-9D78-A7DA3D9341D6}" type="slidenum">
              <a:rPr lang="en-US" altLang="en-US" sz="1200"/>
              <a:pPr/>
              <a:t>20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C5BDDEDA-7AC9-4809-9C0F-AC36CA846ED3}" type="slidenum">
              <a:rPr lang="en-US" altLang="en-US" sz="1200"/>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4FE8865C-CB4B-468D-ADA0-34D8EF545537}" type="slidenum">
              <a:rPr lang="en-US" altLang="en-US" sz="120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3C271212-F03C-47DF-9445-0813974EFCB8}" type="slidenum">
              <a:rPr lang="en-US" altLang="en-US" sz="120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4674D99F-149A-412B-974E-B907018DA802}" type="slidenum">
              <a:rPr lang="en-US" altLang="en-US" sz="120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D7BD72C2-7E08-40B8-8311-2F60C5BEFCFB}" type="slidenum">
              <a:rPr lang="en-US" altLang="en-US" sz="120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ChangeArrowheads="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C3362BFD-ACE7-43D5-ACEA-3883FA561E5B}"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9DE4F303-20DD-40B6-BAB0-142BD4EA260A}"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330645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239663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81000"/>
            <a:ext cx="25908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81000"/>
            <a:ext cx="75692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128963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191678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3312705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371600"/>
            <a:ext cx="508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0"/>
            <a:ext cx="508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1864729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64047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292204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143881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1834826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2392366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30400" y="381000"/>
            <a:ext cx="934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371600"/>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2336800" y="6248400"/>
            <a:ext cx="904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rgbClr val="000099"/>
                </a:solidFill>
                <a:latin typeface="+mn-lt"/>
              </a:defRPr>
            </a:lvl1pPr>
          </a:lstStyle>
          <a:p>
            <a:pPr>
              <a:defRPr/>
            </a:pPr>
            <a:r>
              <a:rPr lang="en-US"/>
              <a:t>Models of Robot Manipulation - EE 543 - Department of Electrical Engineering - University of Washington</a:t>
            </a:r>
          </a:p>
        </p:txBody>
      </p:sp>
      <p:sp>
        <p:nvSpPr>
          <p:cNvPr id="2" name="Line 7"/>
          <p:cNvSpPr>
            <a:spLocks noChangeShapeType="1"/>
          </p:cNvSpPr>
          <p:nvPr/>
        </p:nvSpPr>
        <p:spPr bwMode="auto">
          <a:xfrm>
            <a:off x="914400" y="6172200"/>
            <a:ext cx="10363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Line 8"/>
          <p:cNvSpPr>
            <a:spLocks noChangeShapeType="1"/>
          </p:cNvSpPr>
          <p:nvPr/>
        </p:nvSpPr>
        <p:spPr bwMode="auto">
          <a:xfrm>
            <a:off x="1930400" y="1219200"/>
            <a:ext cx="934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Rectangle 10"/>
          <p:cNvSpPr>
            <a:spLocks noChangeArrowheads="1"/>
          </p:cNvSpPr>
          <p:nvPr/>
        </p:nvSpPr>
        <p:spPr bwMode="auto">
          <a:xfrm>
            <a:off x="508000" y="381000"/>
            <a:ext cx="1219200" cy="762000"/>
          </a:xfrm>
          <a:prstGeom prst="rect">
            <a:avLst/>
          </a:prstGeom>
          <a:noFill/>
          <a:ln>
            <a:noFill/>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pic>
        <p:nvPicPr>
          <p:cNvPr id="1032" name="Picture 19" descr="F:\Users\JR\Projects\EE543\Graphics\coworker1.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47738" y="354013"/>
            <a:ext cx="84137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hf sldNum="0" hdr="0" dt="0"/>
  <p:txStyles>
    <p:titleStyle>
      <a:lvl1pPr algn="ctr" rtl="0" eaLnBrk="0" fontAlgn="base" hangingPunct="0">
        <a:spcBef>
          <a:spcPct val="0"/>
        </a:spcBef>
        <a:spcAft>
          <a:spcPct val="0"/>
        </a:spcAft>
        <a:defRPr sz="2000" b="1">
          <a:solidFill>
            <a:srgbClr val="000099"/>
          </a:solidFill>
          <a:latin typeface="+mj-lt"/>
          <a:ea typeface="+mj-ea"/>
          <a:cs typeface="+mj-cs"/>
        </a:defRPr>
      </a:lvl1pPr>
      <a:lvl2pPr algn="ctr" rtl="0" eaLnBrk="0" fontAlgn="base" hangingPunct="0">
        <a:spcBef>
          <a:spcPct val="0"/>
        </a:spcBef>
        <a:spcAft>
          <a:spcPct val="0"/>
        </a:spcAft>
        <a:defRPr sz="2000" b="1">
          <a:solidFill>
            <a:srgbClr val="000099"/>
          </a:solidFill>
          <a:latin typeface="Arial" charset="0"/>
        </a:defRPr>
      </a:lvl2pPr>
      <a:lvl3pPr algn="ctr" rtl="0" eaLnBrk="0" fontAlgn="base" hangingPunct="0">
        <a:spcBef>
          <a:spcPct val="0"/>
        </a:spcBef>
        <a:spcAft>
          <a:spcPct val="0"/>
        </a:spcAft>
        <a:defRPr sz="2000" b="1">
          <a:solidFill>
            <a:srgbClr val="000099"/>
          </a:solidFill>
          <a:latin typeface="Arial" charset="0"/>
        </a:defRPr>
      </a:lvl3pPr>
      <a:lvl4pPr algn="ctr" rtl="0" eaLnBrk="0" fontAlgn="base" hangingPunct="0">
        <a:spcBef>
          <a:spcPct val="0"/>
        </a:spcBef>
        <a:spcAft>
          <a:spcPct val="0"/>
        </a:spcAft>
        <a:defRPr sz="2000" b="1">
          <a:solidFill>
            <a:srgbClr val="000099"/>
          </a:solidFill>
          <a:latin typeface="Arial" charset="0"/>
        </a:defRPr>
      </a:lvl4pPr>
      <a:lvl5pPr algn="ctr" rtl="0" eaLnBrk="0" fontAlgn="base" hangingPunct="0">
        <a:spcBef>
          <a:spcPct val="0"/>
        </a:spcBef>
        <a:spcAft>
          <a:spcPct val="0"/>
        </a:spcAft>
        <a:defRPr sz="2000" b="1">
          <a:solidFill>
            <a:srgbClr val="000099"/>
          </a:solidFill>
          <a:latin typeface="Arial" charset="0"/>
        </a:defRPr>
      </a:lvl5pPr>
      <a:lvl6pPr marL="457200" algn="ctr" rtl="0" eaLnBrk="0" fontAlgn="base" hangingPunct="0">
        <a:spcBef>
          <a:spcPct val="0"/>
        </a:spcBef>
        <a:spcAft>
          <a:spcPct val="0"/>
        </a:spcAft>
        <a:defRPr sz="2000" b="1">
          <a:solidFill>
            <a:srgbClr val="000099"/>
          </a:solidFill>
          <a:latin typeface="Arial" charset="0"/>
        </a:defRPr>
      </a:lvl6pPr>
      <a:lvl7pPr marL="914400" algn="ctr" rtl="0" eaLnBrk="0" fontAlgn="base" hangingPunct="0">
        <a:spcBef>
          <a:spcPct val="0"/>
        </a:spcBef>
        <a:spcAft>
          <a:spcPct val="0"/>
        </a:spcAft>
        <a:defRPr sz="2000" b="1">
          <a:solidFill>
            <a:srgbClr val="000099"/>
          </a:solidFill>
          <a:latin typeface="Arial" charset="0"/>
        </a:defRPr>
      </a:lvl7pPr>
      <a:lvl8pPr marL="1371600" algn="ctr" rtl="0" eaLnBrk="0" fontAlgn="base" hangingPunct="0">
        <a:spcBef>
          <a:spcPct val="0"/>
        </a:spcBef>
        <a:spcAft>
          <a:spcPct val="0"/>
        </a:spcAft>
        <a:defRPr sz="2000" b="1">
          <a:solidFill>
            <a:srgbClr val="000099"/>
          </a:solidFill>
          <a:latin typeface="Arial" charset="0"/>
        </a:defRPr>
      </a:lvl8pPr>
      <a:lvl9pPr marL="1828800" algn="ctr" rtl="0" eaLnBrk="0" fontAlgn="base" hangingPunct="0">
        <a:spcBef>
          <a:spcPct val="0"/>
        </a:spcBef>
        <a:spcAft>
          <a:spcPct val="0"/>
        </a:spcAft>
        <a:defRPr sz="2000" b="1">
          <a:solidFill>
            <a:srgbClr val="000099"/>
          </a:solidFill>
          <a:latin typeface="Arial"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otesSlide" Target="../notesSlides/notesSlide12.xml"/><Relationship Id="rId7"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0.bin"/><Relationship Id="rId5" Type="http://schemas.openxmlformats.org/officeDocument/2006/relationships/image" Target="../media/image70.wmf"/><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notesSlide" Target="../notesSlides/notesSlide13.xml"/><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74.png"/><Relationship Id="rId5" Type="http://schemas.openxmlformats.org/officeDocument/2006/relationships/image" Target="../media/image72.wmf"/><Relationship Id="rId4" Type="http://schemas.openxmlformats.org/officeDocument/2006/relationships/oleObject" Target="../embeddings/oleObject21.bin"/><Relationship Id="rId9"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otesSlide" Target="../notesSlides/notesSlide15.xml"/><Relationship Id="rId7" Type="http://schemas.openxmlformats.org/officeDocument/2006/relationships/image" Target="../media/image76.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4.bin"/><Relationship Id="rId5" Type="http://schemas.openxmlformats.org/officeDocument/2006/relationships/image" Target="../media/image75.wmf"/><Relationship Id="rId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6.xml"/><Relationship Id="rId7" Type="http://schemas.openxmlformats.org/officeDocument/2006/relationships/image" Target="../media/image78.wmf"/><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6.bin"/><Relationship Id="rId11" Type="http://schemas.openxmlformats.org/officeDocument/2006/relationships/image" Target="../media/image80.wmf"/><Relationship Id="rId5" Type="http://schemas.openxmlformats.org/officeDocument/2006/relationships/image" Target="../media/image77.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79.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17.xml"/><Relationship Id="rId7" Type="http://schemas.openxmlformats.org/officeDocument/2006/relationships/image" Target="../media/image82.wmf"/><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0.bin"/><Relationship Id="rId11" Type="http://schemas.openxmlformats.org/officeDocument/2006/relationships/image" Target="../media/image84.wmf"/><Relationship Id="rId5" Type="http://schemas.openxmlformats.org/officeDocument/2006/relationships/image" Target="../media/image81.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83.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88.wmf"/><Relationship Id="rId3" Type="http://schemas.openxmlformats.org/officeDocument/2006/relationships/notesSlide" Target="../notesSlides/notesSlide18.xml"/><Relationship Id="rId7" Type="http://schemas.openxmlformats.org/officeDocument/2006/relationships/image" Target="../media/image86.wmf"/><Relationship Id="rId12"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4.bin"/><Relationship Id="rId11" Type="http://schemas.openxmlformats.org/officeDocument/2006/relationships/image" Target="../media/image87.wmf"/><Relationship Id="rId5" Type="http://schemas.openxmlformats.org/officeDocument/2006/relationships/image" Target="../media/image85.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70.wmf"/><Relationship Id="rId1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jpeg"/><Relationship Id="rId5" Type="http://schemas.openxmlformats.org/officeDocument/2006/relationships/image" Target="../media/image89.wmf"/><Relationship Id="rId4" Type="http://schemas.openxmlformats.org/officeDocument/2006/relationships/oleObject" Target="../embeddings/oleObject38.bin"/></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94.wmf"/><Relationship Id="rId18" Type="http://schemas.openxmlformats.org/officeDocument/2006/relationships/oleObject" Target="../embeddings/oleObject46.bin"/><Relationship Id="rId3" Type="http://schemas.openxmlformats.org/officeDocument/2006/relationships/notesSlide" Target="../notesSlides/notesSlide20.xml"/><Relationship Id="rId7" Type="http://schemas.openxmlformats.org/officeDocument/2006/relationships/image" Target="../media/image91.wmf"/><Relationship Id="rId12" Type="http://schemas.openxmlformats.org/officeDocument/2006/relationships/oleObject" Target="../embeddings/oleObject43.bin"/><Relationship Id="rId17" Type="http://schemas.openxmlformats.org/officeDocument/2006/relationships/image" Target="../media/image96.wmf"/><Relationship Id="rId2" Type="http://schemas.openxmlformats.org/officeDocument/2006/relationships/slideLayout" Target="../slideLayouts/slideLayout2.xml"/><Relationship Id="rId16" Type="http://schemas.openxmlformats.org/officeDocument/2006/relationships/oleObject" Target="../embeddings/oleObject45.bin"/><Relationship Id="rId1" Type="http://schemas.openxmlformats.org/officeDocument/2006/relationships/vmlDrawing" Target="../drawings/vmlDrawing14.vml"/><Relationship Id="rId6" Type="http://schemas.openxmlformats.org/officeDocument/2006/relationships/oleObject" Target="../embeddings/oleObject40.bin"/><Relationship Id="rId11" Type="http://schemas.openxmlformats.org/officeDocument/2006/relationships/image" Target="../media/image93.wmf"/><Relationship Id="rId5" Type="http://schemas.openxmlformats.org/officeDocument/2006/relationships/image" Target="../media/image90.wmf"/><Relationship Id="rId15" Type="http://schemas.openxmlformats.org/officeDocument/2006/relationships/image" Target="../media/image95.wmf"/><Relationship Id="rId10" Type="http://schemas.openxmlformats.org/officeDocument/2006/relationships/oleObject" Target="../embeddings/oleObject42.bin"/><Relationship Id="rId19" Type="http://schemas.openxmlformats.org/officeDocument/2006/relationships/image" Target="../media/image2.jpeg"/><Relationship Id="rId4" Type="http://schemas.openxmlformats.org/officeDocument/2006/relationships/oleObject" Target="../embeddings/oleObject39.bin"/><Relationship Id="rId9" Type="http://schemas.openxmlformats.org/officeDocument/2006/relationships/image" Target="../media/image92.wmf"/><Relationship Id="rId14" Type="http://schemas.openxmlformats.org/officeDocument/2006/relationships/oleObject" Target="../embeddings/oleObject44.bin"/></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ustomXml" Target="../ink/ink1.xml"/><Relationship Id="rId18" Type="http://schemas.openxmlformats.org/officeDocument/2006/relationships/image" Target="../media/image10.emf"/><Relationship Id="rId26" Type="http://schemas.openxmlformats.org/officeDocument/2006/relationships/image" Target="../media/image14.emf"/><Relationship Id="rId3" Type="http://schemas.openxmlformats.org/officeDocument/2006/relationships/notesSlide" Target="../notesSlides/notesSlide3.xml"/><Relationship Id="rId21" Type="http://schemas.openxmlformats.org/officeDocument/2006/relationships/customXml" Target="../ink/ink5.xml"/><Relationship Id="rId7" Type="http://schemas.openxmlformats.org/officeDocument/2006/relationships/image" Target="../media/image4.wmf"/><Relationship Id="rId12" Type="http://schemas.openxmlformats.org/officeDocument/2006/relationships/image" Target="../media/image6.wmf"/><Relationship Id="rId17" Type="http://schemas.openxmlformats.org/officeDocument/2006/relationships/customXml" Target="../ink/ink3.xml"/><Relationship Id="rId25" Type="http://schemas.openxmlformats.org/officeDocument/2006/relationships/customXml" Target="../ink/ink7.xml"/><Relationship Id="rId2" Type="http://schemas.openxmlformats.org/officeDocument/2006/relationships/slideLayout" Target="../slideLayouts/slideLayout2.xml"/><Relationship Id="rId16" Type="http://schemas.openxmlformats.org/officeDocument/2006/relationships/image" Target="../media/image9.emf"/><Relationship Id="rId20" Type="http://schemas.openxmlformats.org/officeDocument/2006/relationships/image" Target="../media/image11.emf"/><Relationship Id="rId29" Type="http://schemas.openxmlformats.org/officeDocument/2006/relationships/image" Target="../media/image2.jpe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24" Type="http://schemas.openxmlformats.org/officeDocument/2006/relationships/image" Target="../media/image13.emf"/><Relationship Id="rId5" Type="http://schemas.openxmlformats.org/officeDocument/2006/relationships/image" Target="../media/image3.wmf"/><Relationship Id="rId15" Type="http://schemas.openxmlformats.org/officeDocument/2006/relationships/customXml" Target="../ink/ink2.xml"/><Relationship Id="rId23" Type="http://schemas.openxmlformats.org/officeDocument/2006/relationships/customXml" Target="../ink/ink6.xml"/><Relationship Id="rId28" Type="http://schemas.openxmlformats.org/officeDocument/2006/relationships/image" Target="../media/image15.emf"/><Relationship Id="rId10" Type="http://schemas.openxmlformats.org/officeDocument/2006/relationships/image" Target="../media/image5.wmf"/><Relationship Id="rId19" Type="http://schemas.openxmlformats.org/officeDocument/2006/relationships/customXml" Target="../ink/ink4.xml"/><Relationship Id="rId4" Type="http://schemas.openxmlformats.org/officeDocument/2006/relationships/oleObject" Target="../embeddings/oleObject1.bin"/><Relationship Id="rId9" Type="http://schemas.openxmlformats.org/officeDocument/2006/relationships/oleObject" Target="../embeddings/oleObject3.bin"/><Relationship Id="rId14" Type="http://schemas.openxmlformats.org/officeDocument/2006/relationships/image" Target="../media/image8.emf"/><Relationship Id="rId22" Type="http://schemas.openxmlformats.org/officeDocument/2006/relationships/image" Target="../media/image12.emf"/><Relationship Id="rId27" Type="http://schemas.openxmlformats.org/officeDocument/2006/relationships/customXml" Target="../ink/ink8.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4.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png"/><Relationship Id="rId11" Type="http://schemas.openxmlformats.org/officeDocument/2006/relationships/image" Target="../media/image2.jpeg"/><Relationship Id="rId5" Type="http://schemas.openxmlformats.org/officeDocument/2006/relationships/image" Target="../media/image16.wmf"/><Relationship Id="rId10" Type="http://schemas.openxmlformats.org/officeDocument/2006/relationships/image" Target="../media/image17.wmf"/><Relationship Id="rId4" Type="http://schemas.openxmlformats.org/officeDocument/2006/relationships/oleObject" Target="../embeddings/oleObject5.bin"/><Relationship Id="rId9"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13" Type="http://schemas.openxmlformats.org/officeDocument/2006/relationships/customXml" Target="../ink/ink10.xml"/><Relationship Id="rId18" Type="http://schemas.openxmlformats.org/officeDocument/2006/relationships/image" Target="../media/image25.emf"/><Relationship Id="rId26" Type="http://schemas.openxmlformats.org/officeDocument/2006/relationships/image" Target="../media/image29.emf"/><Relationship Id="rId39" Type="http://schemas.openxmlformats.org/officeDocument/2006/relationships/customXml" Target="../ink/ink23.xml"/><Relationship Id="rId21" Type="http://schemas.openxmlformats.org/officeDocument/2006/relationships/customXml" Target="../ink/ink14.xml"/><Relationship Id="rId34" Type="http://schemas.openxmlformats.org/officeDocument/2006/relationships/image" Target="../media/image33.emf"/><Relationship Id="rId42" Type="http://schemas.openxmlformats.org/officeDocument/2006/relationships/image" Target="../media/image37.emf"/><Relationship Id="rId47" Type="http://schemas.openxmlformats.org/officeDocument/2006/relationships/image" Target="../media/image2.jpeg"/><Relationship Id="rId7" Type="http://schemas.openxmlformats.org/officeDocument/2006/relationships/image" Target="../media/image19.wmf"/><Relationship Id="rId2" Type="http://schemas.openxmlformats.org/officeDocument/2006/relationships/slideLayout" Target="../slideLayouts/slideLayout2.xml"/><Relationship Id="rId16" Type="http://schemas.openxmlformats.org/officeDocument/2006/relationships/image" Target="../media/image24.emf"/><Relationship Id="rId29" Type="http://schemas.openxmlformats.org/officeDocument/2006/relationships/customXml" Target="../ink/ink18.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customXml" Target="../ink/ink9.xml"/><Relationship Id="rId24" Type="http://schemas.openxmlformats.org/officeDocument/2006/relationships/image" Target="../media/image28.emf"/><Relationship Id="rId32" Type="http://schemas.openxmlformats.org/officeDocument/2006/relationships/image" Target="../media/image32.emf"/><Relationship Id="rId37" Type="http://schemas.openxmlformats.org/officeDocument/2006/relationships/customXml" Target="../ink/ink22.xml"/><Relationship Id="rId40" Type="http://schemas.openxmlformats.org/officeDocument/2006/relationships/image" Target="../media/image36.emf"/><Relationship Id="rId45" Type="http://schemas.openxmlformats.org/officeDocument/2006/relationships/customXml" Target="../ink/ink26.xml"/><Relationship Id="rId5" Type="http://schemas.openxmlformats.org/officeDocument/2006/relationships/image" Target="../media/image18.wmf"/><Relationship Id="rId15" Type="http://schemas.openxmlformats.org/officeDocument/2006/relationships/customXml" Target="../ink/ink11.xml"/><Relationship Id="rId23" Type="http://schemas.openxmlformats.org/officeDocument/2006/relationships/customXml" Target="../ink/ink15.xml"/><Relationship Id="rId28" Type="http://schemas.openxmlformats.org/officeDocument/2006/relationships/image" Target="../media/image30.emf"/><Relationship Id="rId36" Type="http://schemas.openxmlformats.org/officeDocument/2006/relationships/image" Target="../media/image34.emf"/><Relationship Id="rId10" Type="http://schemas.openxmlformats.org/officeDocument/2006/relationships/image" Target="../media/image21.png"/><Relationship Id="rId19" Type="http://schemas.openxmlformats.org/officeDocument/2006/relationships/customXml" Target="../ink/ink13.xml"/><Relationship Id="rId31" Type="http://schemas.openxmlformats.org/officeDocument/2006/relationships/customXml" Target="../ink/ink19.xml"/><Relationship Id="rId44" Type="http://schemas.openxmlformats.org/officeDocument/2006/relationships/image" Target="../media/image38.emf"/><Relationship Id="rId4" Type="http://schemas.openxmlformats.org/officeDocument/2006/relationships/oleObject" Target="../embeddings/oleObject8.bin"/><Relationship Id="rId9" Type="http://schemas.openxmlformats.org/officeDocument/2006/relationships/image" Target="../media/image20.wmf"/><Relationship Id="rId14" Type="http://schemas.openxmlformats.org/officeDocument/2006/relationships/image" Target="../media/image23.emf"/><Relationship Id="rId22" Type="http://schemas.openxmlformats.org/officeDocument/2006/relationships/image" Target="../media/image27.emf"/><Relationship Id="rId27" Type="http://schemas.openxmlformats.org/officeDocument/2006/relationships/customXml" Target="../ink/ink17.xml"/><Relationship Id="rId30" Type="http://schemas.openxmlformats.org/officeDocument/2006/relationships/image" Target="../media/image31.emf"/><Relationship Id="rId35" Type="http://schemas.openxmlformats.org/officeDocument/2006/relationships/customXml" Target="../ink/ink21.xml"/><Relationship Id="rId43" Type="http://schemas.openxmlformats.org/officeDocument/2006/relationships/customXml" Target="../ink/ink25.xml"/><Relationship Id="rId8" Type="http://schemas.openxmlformats.org/officeDocument/2006/relationships/oleObject" Target="../embeddings/oleObject10.bin"/><Relationship Id="rId3" Type="http://schemas.openxmlformats.org/officeDocument/2006/relationships/notesSlide" Target="../notesSlides/notesSlide5.xml"/><Relationship Id="rId12" Type="http://schemas.openxmlformats.org/officeDocument/2006/relationships/image" Target="../media/image22.emf"/><Relationship Id="rId17" Type="http://schemas.openxmlformats.org/officeDocument/2006/relationships/customXml" Target="../ink/ink12.xml"/><Relationship Id="rId25" Type="http://schemas.openxmlformats.org/officeDocument/2006/relationships/customXml" Target="../ink/ink16.xml"/><Relationship Id="rId33" Type="http://schemas.openxmlformats.org/officeDocument/2006/relationships/customXml" Target="../ink/ink20.xml"/><Relationship Id="rId38" Type="http://schemas.openxmlformats.org/officeDocument/2006/relationships/image" Target="../media/image35.emf"/><Relationship Id="rId46" Type="http://schemas.openxmlformats.org/officeDocument/2006/relationships/image" Target="../media/image39.emf"/><Relationship Id="rId20" Type="http://schemas.openxmlformats.org/officeDocument/2006/relationships/image" Target="../media/image26.emf"/><Relationship Id="rId41" Type="http://schemas.openxmlformats.org/officeDocument/2006/relationships/customXml" Target="../ink/ink2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3" Type="http://schemas.openxmlformats.org/officeDocument/2006/relationships/image" Target="../media/image44.emf"/><Relationship Id="rId18" Type="http://schemas.openxmlformats.org/officeDocument/2006/relationships/customXml" Target="../ink/ink32.xml"/><Relationship Id="rId26" Type="http://schemas.openxmlformats.org/officeDocument/2006/relationships/customXml" Target="../ink/ink36.xml"/><Relationship Id="rId39" Type="http://schemas.openxmlformats.org/officeDocument/2006/relationships/image" Target="../media/image57.emf"/><Relationship Id="rId21" Type="http://schemas.openxmlformats.org/officeDocument/2006/relationships/image" Target="../media/image48.emf"/><Relationship Id="rId34" Type="http://schemas.openxmlformats.org/officeDocument/2006/relationships/customXml" Target="../ink/ink40.xml"/><Relationship Id="rId42" Type="http://schemas.openxmlformats.org/officeDocument/2006/relationships/customXml" Target="../ink/ink44.xml"/><Relationship Id="rId47" Type="http://schemas.openxmlformats.org/officeDocument/2006/relationships/image" Target="../media/image61.emf"/><Relationship Id="rId7" Type="http://schemas.openxmlformats.org/officeDocument/2006/relationships/image" Target="../media/image41.wmf"/><Relationship Id="rId2" Type="http://schemas.openxmlformats.org/officeDocument/2006/relationships/slideLayout" Target="../slideLayouts/slideLayout2.xml"/><Relationship Id="rId16" Type="http://schemas.openxmlformats.org/officeDocument/2006/relationships/customXml" Target="../ink/ink31.xml"/><Relationship Id="rId29" Type="http://schemas.openxmlformats.org/officeDocument/2006/relationships/image" Target="../media/image52.emf"/><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43.emf"/><Relationship Id="rId24" Type="http://schemas.openxmlformats.org/officeDocument/2006/relationships/customXml" Target="../ink/ink35.xml"/><Relationship Id="rId32" Type="http://schemas.openxmlformats.org/officeDocument/2006/relationships/customXml" Target="../ink/ink39.xml"/><Relationship Id="rId37" Type="http://schemas.openxmlformats.org/officeDocument/2006/relationships/image" Target="../media/image56.emf"/><Relationship Id="rId40" Type="http://schemas.openxmlformats.org/officeDocument/2006/relationships/customXml" Target="../ink/ink43.xml"/><Relationship Id="rId45" Type="http://schemas.openxmlformats.org/officeDocument/2006/relationships/image" Target="../media/image60.emf"/><Relationship Id="rId5" Type="http://schemas.openxmlformats.org/officeDocument/2006/relationships/image" Target="../media/image40.wmf"/><Relationship Id="rId15" Type="http://schemas.openxmlformats.org/officeDocument/2006/relationships/image" Target="../media/image45.emf"/><Relationship Id="rId23" Type="http://schemas.openxmlformats.org/officeDocument/2006/relationships/image" Target="../media/image49.emf"/><Relationship Id="rId28" Type="http://schemas.openxmlformats.org/officeDocument/2006/relationships/customXml" Target="../ink/ink37.xml"/><Relationship Id="rId36" Type="http://schemas.openxmlformats.org/officeDocument/2006/relationships/customXml" Target="../ink/ink41.xml"/><Relationship Id="rId10" Type="http://schemas.openxmlformats.org/officeDocument/2006/relationships/customXml" Target="../ink/ink28.xml"/><Relationship Id="rId19" Type="http://schemas.openxmlformats.org/officeDocument/2006/relationships/image" Target="../media/image47.emf"/><Relationship Id="rId31" Type="http://schemas.openxmlformats.org/officeDocument/2006/relationships/image" Target="../media/image53.emf"/><Relationship Id="rId44" Type="http://schemas.openxmlformats.org/officeDocument/2006/relationships/customXml" Target="../ink/ink45.xml"/><Relationship Id="rId4" Type="http://schemas.openxmlformats.org/officeDocument/2006/relationships/oleObject" Target="../embeddings/oleObject11.bin"/><Relationship Id="rId9" Type="http://schemas.openxmlformats.org/officeDocument/2006/relationships/image" Target="../media/image42.emf"/><Relationship Id="rId14" Type="http://schemas.openxmlformats.org/officeDocument/2006/relationships/customXml" Target="../ink/ink30.xml"/><Relationship Id="rId22" Type="http://schemas.openxmlformats.org/officeDocument/2006/relationships/customXml" Target="../ink/ink34.xml"/><Relationship Id="rId27" Type="http://schemas.openxmlformats.org/officeDocument/2006/relationships/image" Target="../media/image51.emf"/><Relationship Id="rId30" Type="http://schemas.openxmlformats.org/officeDocument/2006/relationships/customXml" Target="../ink/ink38.xml"/><Relationship Id="rId35" Type="http://schemas.openxmlformats.org/officeDocument/2006/relationships/image" Target="../media/image55.emf"/><Relationship Id="rId43" Type="http://schemas.openxmlformats.org/officeDocument/2006/relationships/image" Target="../media/image59.emf"/><Relationship Id="rId48" Type="http://schemas.openxmlformats.org/officeDocument/2006/relationships/image" Target="../media/image2.jpeg"/><Relationship Id="rId8" Type="http://schemas.openxmlformats.org/officeDocument/2006/relationships/customXml" Target="../ink/ink27.xml"/><Relationship Id="rId3" Type="http://schemas.openxmlformats.org/officeDocument/2006/relationships/notesSlide" Target="../notesSlides/notesSlide7.xml"/><Relationship Id="rId12" Type="http://schemas.openxmlformats.org/officeDocument/2006/relationships/customXml" Target="../ink/ink29.xml"/><Relationship Id="rId17" Type="http://schemas.openxmlformats.org/officeDocument/2006/relationships/image" Target="../media/image46.emf"/><Relationship Id="rId25" Type="http://schemas.openxmlformats.org/officeDocument/2006/relationships/image" Target="../media/image50.emf"/><Relationship Id="rId33" Type="http://schemas.openxmlformats.org/officeDocument/2006/relationships/image" Target="../media/image54.emf"/><Relationship Id="rId38" Type="http://schemas.openxmlformats.org/officeDocument/2006/relationships/customXml" Target="../ink/ink42.xml"/><Relationship Id="rId46" Type="http://schemas.openxmlformats.org/officeDocument/2006/relationships/customXml" Target="../ink/ink46.xml"/><Relationship Id="rId20" Type="http://schemas.openxmlformats.org/officeDocument/2006/relationships/customXml" Target="../ink/ink33.xml"/><Relationship Id="rId41" Type="http://schemas.openxmlformats.org/officeDocument/2006/relationships/image" Target="../media/image58.emf"/></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otesSlide" Target="../notesSlides/notesSlide8.xml"/><Relationship Id="rId7" Type="http://schemas.openxmlformats.org/officeDocument/2006/relationships/image" Target="../media/image6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62.wmf"/><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9.xml"/><Relationship Id="rId7" Type="http://schemas.openxmlformats.org/officeDocument/2006/relationships/image" Target="../media/image65.wmf"/><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6.bin"/><Relationship Id="rId11" Type="http://schemas.openxmlformats.org/officeDocument/2006/relationships/image" Target="../media/image67.wmf"/><Relationship Id="rId5" Type="http://schemas.openxmlformats.org/officeDocument/2006/relationships/image" Target="../media/image64.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6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209800" y="2286000"/>
            <a:ext cx="7772400" cy="1143000"/>
          </a:xfrm>
        </p:spPr>
        <p:txBody>
          <a:bodyPr/>
          <a:lstStyle/>
          <a:p>
            <a:r>
              <a:rPr lang="en-US" altLang="en-US" smtClean="0"/>
              <a:t>Jacobian Iterative Method -  </a:t>
            </a:r>
            <a:br>
              <a:rPr lang="en-US" altLang="en-US" smtClean="0"/>
            </a:br>
            <a:r>
              <a:rPr lang="en-US" altLang="en-US" smtClean="0"/>
              <a:t>Force/Torque Propagation (Method No. 3)</a:t>
            </a:r>
            <a:br>
              <a:rPr lang="en-US" altLang="en-US" smtClean="0"/>
            </a:br>
            <a:endParaRPr lang="en-US" altLang="en-US" smtClean="0"/>
          </a:p>
        </p:txBody>
      </p:sp>
      <p:sp>
        <p:nvSpPr>
          <p:cNvPr id="15363" name="Rectangle 3"/>
          <p:cNvSpPr>
            <a:spLocks noGrp="1" noChangeArrowheads="1"/>
          </p:cNvSpPr>
          <p:nvPr>
            <p:ph type="subTitle" idx="1"/>
          </p:nvPr>
        </p:nvSpPr>
        <p:spPr/>
        <p:txBody>
          <a:bodyPr/>
          <a:lstStyle/>
          <a:p>
            <a:endParaRPr lang="en-US" altLang="en-US" smtClean="0"/>
          </a:p>
        </p:txBody>
      </p:sp>
      <p:sp>
        <p:nvSpPr>
          <p:cNvPr id="7"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5365" name="Picture 2" descr="http://brand.ucla.edu/wp-content/uploads/2013/08/ucla-logotype-main-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p:txBody>
          <a:bodyPr/>
          <a:lstStyle/>
          <a:p>
            <a:r>
              <a:rPr lang="en-US" altLang="en-US" b="1" smtClean="0"/>
              <a:t>Question:</a:t>
            </a:r>
            <a:r>
              <a:rPr lang="en-US" altLang="en-US" smtClean="0"/>
              <a:t> What torques are needed at the joints in order to balance the reaction moments acting on the link (</a:t>
            </a:r>
            <a:r>
              <a:rPr lang="en-US" altLang="en-US" b="1" smtClean="0"/>
              <a:t>Revolute Joint</a:t>
            </a:r>
            <a:r>
              <a:rPr lang="en-US" altLang="en-US" smtClean="0"/>
              <a:t>). </a:t>
            </a:r>
          </a:p>
          <a:p>
            <a:endParaRPr lang="en-US" altLang="en-US" smtClean="0"/>
          </a:p>
        </p:txBody>
      </p:sp>
      <p:sp>
        <p:nvSpPr>
          <p:cNvPr id="33795" name="Rectangle 2"/>
          <p:cNvSpPr>
            <a:spLocks noGrp="1" noChangeArrowheads="1"/>
          </p:cNvSpPr>
          <p:nvPr>
            <p:ph type="title"/>
          </p:nvPr>
        </p:nvSpPr>
        <p:spPr/>
        <p:txBody>
          <a:bodyPr/>
          <a:lstStyle/>
          <a:p>
            <a:r>
              <a:rPr lang="en-US" altLang="en-US" smtClean="0"/>
              <a:t>Static Analysis Protocol - Free Body Diagram 6/</a:t>
            </a:r>
          </a:p>
        </p:txBody>
      </p:sp>
      <p:sp>
        <p:nvSpPr>
          <p:cNvPr id="25"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3797" name="Picture 2" descr="http://brand.ucla.edu/wp-content/uploads/2013/08/ucla-logotype-main-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3325" y="2051050"/>
            <a:ext cx="7604125"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t>Static Analysis Protocol - Free Body Diagram 7/</a:t>
            </a:r>
          </a:p>
        </p:txBody>
      </p:sp>
      <p:sp>
        <p:nvSpPr>
          <p:cNvPr id="35843" name="Rectangle 3"/>
          <p:cNvSpPr>
            <a:spLocks noGrp="1" noChangeArrowheads="1"/>
          </p:cNvSpPr>
          <p:nvPr>
            <p:ph type="body" idx="1"/>
          </p:nvPr>
        </p:nvSpPr>
        <p:spPr/>
        <p:txBody>
          <a:bodyPr/>
          <a:lstStyle/>
          <a:p>
            <a:r>
              <a:rPr lang="en-US" altLang="en-US" b="1" smtClean="0"/>
              <a:t>Question:</a:t>
            </a:r>
            <a:r>
              <a:rPr lang="en-US" altLang="en-US" smtClean="0"/>
              <a:t> What forces are needed at the joints in order to balance the reaction forces acting on the link (</a:t>
            </a:r>
            <a:r>
              <a:rPr lang="en-US" altLang="en-US" b="1" smtClean="0"/>
              <a:t>Prismatic Joint</a:t>
            </a:r>
            <a:r>
              <a:rPr lang="en-US" altLang="en-US" smtClean="0"/>
              <a:t>). </a:t>
            </a:r>
          </a:p>
          <a:p>
            <a:endParaRPr lang="en-US" altLang="en-US" smtClean="0"/>
          </a:p>
        </p:txBody>
      </p:sp>
      <p:sp>
        <p:nvSpPr>
          <p:cNvPr id="7"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5845" name="Picture 2" descr="http://brand.ucla.edu/wp-content/uploads/2013/08/ucla-logotype-main-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5175" y="1985963"/>
            <a:ext cx="7472363"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t>Static Analysis Protocol - Free Body Diagram 8/</a:t>
            </a:r>
          </a:p>
        </p:txBody>
      </p:sp>
      <p:sp>
        <p:nvSpPr>
          <p:cNvPr id="37891" name="Rectangle 3"/>
          <p:cNvSpPr>
            <a:spLocks noGrp="1" noChangeArrowheads="1"/>
          </p:cNvSpPr>
          <p:nvPr>
            <p:ph type="body" idx="1"/>
          </p:nvPr>
        </p:nvSpPr>
        <p:spPr/>
        <p:txBody>
          <a:bodyPr/>
          <a:lstStyle/>
          <a:p>
            <a:pPr>
              <a:buFontTx/>
              <a:buNone/>
            </a:pPr>
            <a:endParaRPr lang="en-US" altLang="en-US" smtClean="0"/>
          </a:p>
          <a:p>
            <a:r>
              <a:rPr lang="en-US" altLang="en-US" b="1" smtClean="0"/>
              <a:t>Answer: </a:t>
            </a:r>
            <a:r>
              <a:rPr lang="en-US" altLang="en-US" smtClean="0"/>
              <a:t>All the components of the force and moment vectors are resisted by the structure of mechanism itself, except for the torque about the joint axis (revolute joint) or the force along the joint (prismatic joint). </a:t>
            </a:r>
          </a:p>
          <a:p>
            <a:endParaRPr lang="en-US" altLang="en-US" smtClean="0"/>
          </a:p>
          <a:p>
            <a:r>
              <a:rPr lang="en-US" altLang="en-US" smtClean="0"/>
              <a:t>Therefore, to find the joint the torque or force required to maintain the static equilibrium, the dot product of the joint axis vector with the moment vector or force vector acting on the link is computed</a:t>
            </a:r>
          </a:p>
          <a:p>
            <a:endParaRPr lang="en-US" altLang="en-US" smtClean="0"/>
          </a:p>
          <a:p>
            <a:endParaRPr lang="en-US" altLang="en-US" smtClean="0"/>
          </a:p>
          <a:p>
            <a:endParaRPr lang="en-US" altLang="en-US" smtClean="0"/>
          </a:p>
          <a:p>
            <a:pPr>
              <a:buFontTx/>
              <a:buNone/>
            </a:pPr>
            <a:r>
              <a:rPr lang="en-US" altLang="en-US" smtClean="0"/>
              <a:t>Revolute Joint</a:t>
            </a:r>
          </a:p>
          <a:p>
            <a:endParaRPr lang="en-US" altLang="en-US" smtClean="0"/>
          </a:p>
          <a:p>
            <a:endParaRPr lang="en-US" altLang="en-US" smtClean="0"/>
          </a:p>
          <a:p>
            <a:endParaRPr lang="en-US" altLang="en-US" smtClean="0"/>
          </a:p>
          <a:p>
            <a:pPr>
              <a:buFontTx/>
              <a:buNone/>
            </a:pPr>
            <a:r>
              <a:rPr lang="en-US" altLang="en-US" smtClean="0"/>
              <a:t>Prismatic Joint</a:t>
            </a:r>
          </a:p>
        </p:txBody>
      </p:sp>
      <p:graphicFrame>
        <p:nvGraphicFramePr>
          <p:cNvPr id="37892" name="Object 2"/>
          <p:cNvGraphicFramePr>
            <a:graphicFrameLocks noChangeAspect="1"/>
          </p:cNvGraphicFramePr>
          <p:nvPr/>
        </p:nvGraphicFramePr>
        <p:xfrm>
          <a:off x="4845050" y="3863975"/>
          <a:ext cx="2946400" cy="1136650"/>
        </p:xfrm>
        <a:graphic>
          <a:graphicData uri="http://schemas.openxmlformats.org/presentationml/2006/ole">
            <mc:AlternateContent xmlns:mc="http://schemas.openxmlformats.org/markup-compatibility/2006">
              <mc:Choice xmlns:v="urn:schemas-microsoft-com:vml" Requires="v">
                <p:oleObj spid="_x0000_s37896" name="Equation" r:id="rId4" imgW="1841500" imgH="711200" progId="Equation.3">
                  <p:embed/>
                </p:oleObj>
              </mc:Choice>
              <mc:Fallback>
                <p:oleObj name="Equation" r:id="rId4" imgW="1841500" imgH="711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5050" y="3863975"/>
                        <a:ext cx="2946400"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3" name="Object 3"/>
          <p:cNvGraphicFramePr>
            <a:graphicFrameLocks noChangeAspect="1"/>
          </p:cNvGraphicFramePr>
          <p:nvPr/>
        </p:nvGraphicFramePr>
        <p:xfrm>
          <a:off x="4956175" y="4949825"/>
          <a:ext cx="2852738" cy="1149350"/>
        </p:xfrm>
        <a:graphic>
          <a:graphicData uri="http://schemas.openxmlformats.org/presentationml/2006/ole">
            <mc:AlternateContent xmlns:mc="http://schemas.openxmlformats.org/markup-compatibility/2006">
              <mc:Choice xmlns:v="urn:schemas-microsoft-com:vml" Requires="v">
                <p:oleObj spid="_x0000_s37897" name="Equation" r:id="rId6" imgW="1765300" imgH="711200" progId="Equation.3">
                  <p:embed/>
                </p:oleObj>
              </mc:Choice>
              <mc:Fallback>
                <p:oleObj name="Equation" r:id="rId6" imgW="1765300" imgH="711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6175" y="4949825"/>
                        <a:ext cx="2852738" cy="114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7895" name="Picture 2" descr="http://brand.ucla.edu/wp-content/uploads/2013/08/ucla-logotype-main-1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t>Example - 2R Robot - Static Analysis </a:t>
            </a:r>
          </a:p>
        </p:txBody>
      </p:sp>
      <p:sp>
        <p:nvSpPr>
          <p:cNvPr id="39939" name="Rectangle 3"/>
          <p:cNvSpPr>
            <a:spLocks noGrp="1" noChangeArrowheads="1"/>
          </p:cNvSpPr>
          <p:nvPr>
            <p:ph type="body" idx="1"/>
          </p:nvPr>
        </p:nvSpPr>
        <p:spPr>
          <a:xfrm>
            <a:off x="2209800" y="1371600"/>
            <a:ext cx="3851275" cy="4724400"/>
          </a:xfrm>
        </p:spPr>
        <p:txBody>
          <a:bodyPr/>
          <a:lstStyle/>
          <a:p>
            <a:pPr>
              <a:buFontTx/>
              <a:buNone/>
            </a:pPr>
            <a:r>
              <a:rPr lang="en-US" altLang="en-US" b="1" smtClean="0"/>
              <a:t>Problem </a:t>
            </a:r>
            <a:endParaRPr lang="en-US" altLang="en-US" smtClean="0"/>
          </a:p>
          <a:p>
            <a:endParaRPr lang="en-US" altLang="en-US" smtClean="0"/>
          </a:p>
          <a:p>
            <a:pPr>
              <a:buFontTx/>
              <a:buNone/>
            </a:pPr>
            <a:r>
              <a:rPr lang="en-US" altLang="en-US" b="1" smtClean="0">
                <a:solidFill>
                  <a:srgbClr val="FF3300"/>
                </a:solidFill>
              </a:rPr>
              <a:t>Given:</a:t>
            </a:r>
            <a:r>
              <a:rPr lang="en-US" altLang="en-US" smtClean="0"/>
              <a:t> </a:t>
            </a:r>
          </a:p>
          <a:p>
            <a:pPr>
              <a:buFontTx/>
              <a:buNone/>
            </a:pPr>
            <a:r>
              <a:rPr lang="en-US" altLang="en-US" smtClean="0"/>
              <a:t> </a:t>
            </a:r>
          </a:p>
          <a:p>
            <a:pPr>
              <a:buFontTx/>
              <a:buNone/>
            </a:pPr>
            <a:r>
              <a:rPr lang="en-US" altLang="en-US" smtClean="0"/>
              <a:t>- 2R Robot</a:t>
            </a:r>
          </a:p>
          <a:p>
            <a:pPr>
              <a:buFontTx/>
              <a:buNone/>
            </a:pPr>
            <a:r>
              <a:rPr lang="en-US" altLang="en-US" smtClean="0"/>
              <a:t>-  A Force vector          is applied </a:t>
            </a:r>
            <a:r>
              <a:rPr lang="en-US" altLang="en-US" b="1" smtClean="0"/>
              <a:t>by</a:t>
            </a:r>
            <a:r>
              <a:rPr lang="en-US" altLang="en-US" smtClean="0"/>
              <a:t> the </a:t>
            </a:r>
          </a:p>
          <a:p>
            <a:pPr>
              <a:buFontTx/>
              <a:buNone/>
            </a:pPr>
            <a:r>
              <a:rPr lang="en-US" altLang="en-US" smtClean="0"/>
              <a:t>   end effector</a:t>
            </a:r>
          </a:p>
          <a:p>
            <a:pPr>
              <a:buFontTx/>
              <a:buNone/>
            </a:pPr>
            <a:r>
              <a:rPr lang="en-US" altLang="en-US" smtClean="0"/>
              <a:t>- A torque vector </a:t>
            </a:r>
          </a:p>
          <a:p>
            <a:pPr>
              <a:buFontTx/>
              <a:buNone/>
            </a:pPr>
            <a:endParaRPr lang="en-US" altLang="en-US" smtClean="0"/>
          </a:p>
          <a:p>
            <a:pPr>
              <a:buFontTx/>
              <a:buNone/>
            </a:pPr>
            <a:r>
              <a:rPr lang="en-US" altLang="en-US" b="1" smtClean="0">
                <a:solidFill>
                  <a:srgbClr val="FF3300"/>
                </a:solidFill>
              </a:rPr>
              <a:t>Compute: </a:t>
            </a:r>
          </a:p>
          <a:p>
            <a:pPr>
              <a:buFontTx/>
              <a:buNone/>
            </a:pPr>
            <a:endParaRPr lang="en-US" altLang="en-US" b="1" smtClean="0">
              <a:solidFill>
                <a:srgbClr val="FF3300"/>
              </a:solidFill>
            </a:endParaRPr>
          </a:p>
          <a:p>
            <a:pPr>
              <a:buFontTx/>
              <a:buNone/>
            </a:pPr>
            <a:r>
              <a:rPr lang="en-US" altLang="en-US" smtClean="0"/>
              <a:t>The required joint torque as a function of</a:t>
            </a:r>
          </a:p>
          <a:p>
            <a:pPr>
              <a:buFontTx/>
              <a:buNone/>
            </a:pPr>
            <a:r>
              <a:rPr lang="en-US" altLang="en-US" smtClean="0"/>
              <a:t> the robot configuration and the applied</a:t>
            </a:r>
          </a:p>
          <a:p>
            <a:pPr>
              <a:buFontTx/>
              <a:buNone/>
            </a:pPr>
            <a:r>
              <a:rPr lang="en-US" altLang="en-US" smtClean="0"/>
              <a:t> force   </a:t>
            </a:r>
          </a:p>
        </p:txBody>
      </p:sp>
      <p:graphicFrame>
        <p:nvGraphicFramePr>
          <p:cNvPr id="39940" name="Object 4"/>
          <p:cNvGraphicFramePr>
            <a:graphicFrameLocks noChangeAspect="1"/>
          </p:cNvGraphicFramePr>
          <p:nvPr/>
        </p:nvGraphicFramePr>
        <p:xfrm>
          <a:off x="3892550" y="2800350"/>
          <a:ext cx="344488" cy="390525"/>
        </p:xfrm>
        <a:graphic>
          <a:graphicData uri="http://schemas.openxmlformats.org/presentationml/2006/ole">
            <mc:AlternateContent xmlns:mc="http://schemas.openxmlformats.org/markup-compatibility/2006">
              <mc:Choice xmlns:v="urn:schemas-microsoft-com:vml" Requires="v">
                <p:oleObj spid="_x0000_s39945" name="Equation" r:id="rId4" imgW="215713" imgH="241091" progId="Equation.3">
                  <p:embed/>
                </p:oleObj>
              </mc:Choice>
              <mc:Fallback>
                <p:oleObj name="Equation" r:id="rId4" imgW="215713" imgH="241091"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2550" y="2800350"/>
                        <a:ext cx="344488"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9941" name="Picture 5" descr="C:\Users\Jacob\EE543\Figs_Craig\Fig_5.12.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1575" y="1857375"/>
            <a:ext cx="3675063"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942" name="Object 6"/>
          <p:cNvGraphicFramePr>
            <a:graphicFrameLocks noChangeAspect="1"/>
          </p:cNvGraphicFramePr>
          <p:nvPr/>
        </p:nvGraphicFramePr>
        <p:xfrm>
          <a:off x="3829050" y="3405188"/>
          <a:ext cx="731838" cy="390525"/>
        </p:xfrm>
        <a:graphic>
          <a:graphicData uri="http://schemas.openxmlformats.org/presentationml/2006/ole">
            <mc:AlternateContent xmlns:mc="http://schemas.openxmlformats.org/markup-compatibility/2006">
              <mc:Choice xmlns:v="urn:schemas-microsoft-com:vml" Requires="v">
                <p:oleObj spid="_x0000_s39946" name="Equation" r:id="rId7" imgW="457200" imgH="241300" progId="Equation.3">
                  <p:embed/>
                </p:oleObj>
              </mc:Choice>
              <mc:Fallback>
                <p:oleObj name="Equation" r:id="rId7" imgW="457200" imgH="2413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9050" y="3405188"/>
                        <a:ext cx="731838"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9944" name="Picture 2" descr="http://brand.ucla.edu/wp-content/uploads/2013/08/ucla-logotype-main-1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mtClean="0"/>
              <a:t>Example - 2R Robot - Static Analysis </a:t>
            </a:r>
          </a:p>
        </p:txBody>
      </p:sp>
      <p:sp>
        <p:nvSpPr>
          <p:cNvPr id="41987" name="Rectangle 3"/>
          <p:cNvSpPr>
            <a:spLocks noGrp="1" noChangeArrowheads="1"/>
          </p:cNvSpPr>
          <p:nvPr>
            <p:ph type="body" idx="1"/>
          </p:nvPr>
        </p:nvSpPr>
        <p:spPr>
          <a:xfrm>
            <a:off x="2209800" y="1371600"/>
            <a:ext cx="3851275" cy="4724400"/>
          </a:xfrm>
        </p:spPr>
        <p:txBody>
          <a:bodyPr/>
          <a:lstStyle/>
          <a:p>
            <a:pPr>
              <a:buFontTx/>
              <a:buNone/>
            </a:pPr>
            <a:endParaRPr lang="en-US" altLang="en-US" smtClean="0"/>
          </a:p>
        </p:txBody>
      </p:sp>
      <p:pic>
        <p:nvPicPr>
          <p:cNvPr id="41988" name="Picture 5" descr="C:\Users\Jacob\EE543\Figs_Craig\Fig_5.1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313" y="1874838"/>
            <a:ext cx="3675062"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1990" name="Picture 2" descr="http://brand.ucla.edu/wp-content/uploads/2013/08/ucla-logotype-main-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t>Example - 2R Robot - Static Analysis</a:t>
            </a:r>
          </a:p>
        </p:txBody>
      </p:sp>
      <p:sp>
        <p:nvSpPr>
          <p:cNvPr id="44035" name="Rectangle 3"/>
          <p:cNvSpPr>
            <a:spLocks noGrp="1" noChangeArrowheads="1"/>
          </p:cNvSpPr>
          <p:nvPr>
            <p:ph type="body" idx="1"/>
          </p:nvPr>
        </p:nvSpPr>
        <p:spPr/>
        <p:txBody>
          <a:bodyPr/>
          <a:lstStyle/>
          <a:p>
            <a:pPr>
              <a:buFontTx/>
              <a:buNone/>
            </a:pPr>
            <a:r>
              <a:rPr lang="en-US" altLang="en-US" b="1" smtClean="0"/>
              <a:t>Solution</a:t>
            </a:r>
          </a:p>
          <a:p>
            <a:pPr>
              <a:buFontTx/>
              <a:buNone/>
            </a:pPr>
            <a:endParaRPr lang="en-US" altLang="en-US" b="1" smtClean="0"/>
          </a:p>
          <a:p>
            <a:r>
              <a:rPr lang="en-US" altLang="en-US" smtClean="0"/>
              <a:t>Lock the revolute joints</a:t>
            </a:r>
          </a:p>
          <a:p>
            <a:endParaRPr lang="en-US" altLang="en-US" smtClean="0"/>
          </a:p>
          <a:p>
            <a:r>
              <a:rPr lang="en-US" altLang="en-US" smtClean="0"/>
              <a:t>Apply the static equilibrium equations starting from the end effector and going toward the base</a:t>
            </a:r>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p:txBody>
      </p:sp>
      <p:graphicFrame>
        <p:nvGraphicFramePr>
          <p:cNvPr id="44036" name="Object 4"/>
          <p:cNvGraphicFramePr>
            <a:graphicFrameLocks noChangeAspect="1"/>
          </p:cNvGraphicFramePr>
          <p:nvPr/>
        </p:nvGraphicFramePr>
        <p:xfrm>
          <a:off x="5103813" y="3651250"/>
          <a:ext cx="1389062" cy="385763"/>
        </p:xfrm>
        <a:graphic>
          <a:graphicData uri="http://schemas.openxmlformats.org/presentationml/2006/ole">
            <mc:AlternateContent xmlns:mc="http://schemas.openxmlformats.org/markup-compatibility/2006">
              <mc:Choice xmlns:v="urn:schemas-microsoft-com:vml" Requires="v">
                <p:oleObj spid="_x0000_s44040" name="Equation" r:id="rId4" imgW="863225" imgH="241195" progId="Equation.3">
                  <p:embed/>
                </p:oleObj>
              </mc:Choice>
              <mc:Fallback>
                <p:oleObj name="Equation" r:id="rId4" imgW="863225" imgH="241195"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813" y="3651250"/>
                        <a:ext cx="1389062"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7" name="Object 5"/>
          <p:cNvGraphicFramePr>
            <a:graphicFrameLocks noChangeAspect="1"/>
          </p:cNvGraphicFramePr>
          <p:nvPr/>
        </p:nvGraphicFramePr>
        <p:xfrm>
          <a:off x="5092700" y="4286250"/>
          <a:ext cx="2276475" cy="387350"/>
        </p:xfrm>
        <a:graphic>
          <a:graphicData uri="http://schemas.openxmlformats.org/presentationml/2006/ole">
            <mc:AlternateContent xmlns:mc="http://schemas.openxmlformats.org/markup-compatibility/2006">
              <mc:Choice xmlns:v="urn:schemas-microsoft-com:vml" Requires="v">
                <p:oleObj spid="_x0000_s44041" name="Equation" r:id="rId6" imgW="1409088" imgH="241195" progId="Equation.3">
                  <p:embed/>
                </p:oleObj>
              </mc:Choice>
              <mc:Fallback>
                <p:oleObj name="Equation" r:id="rId6" imgW="1409088" imgH="241195"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2700" y="4286250"/>
                        <a:ext cx="227647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4039" name="Picture 2" descr="http://brand.ucla.edu/wp-content/uploads/2013/08/ucla-logotype-main-1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Example - 2R Robot - Static Analysis</a:t>
            </a:r>
          </a:p>
        </p:txBody>
      </p:sp>
      <p:sp>
        <p:nvSpPr>
          <p:cNvPr id="46083" name="Rectangle 3"/>
          <p:cNvSpPr>
            <a:spLocks noGrp="1" noChangeArrowheads="1"/>
          </p:cNvSpPr>
          <p:nvPr>
            <p:ph type="body" idx="1"/>
          </p:nvPr>
        </p:nvSpPr>
        <p:spPr>
          <a:xfrm>
            <a:off x="2209800" y="1371600"/>
            <a:ext cx="3900488" cy="4724400"/>
          </a:xfrm>
        </p:spPr>
        <p:txBody>
          <a:bodyPr/>
          <a:lstStyle/>
          <a:p>
            <a:r>
              <a:rPr lang="en-US" altLang="en-US" smtClean="0"/>
              <a:t>For i=2</a:t>
            </a:r>
          </a:p>
        </p:txBody>
      </p:sp>
      <p:graphicFrame>
        <p:nvGraphicFramePr>
          <p:cNvPr id="46084" name="Object 4"/>
          <p:cNvGraphicFramePr>
            <a:graphicFrameLocks noChangeAspect="1"/>
          </p:cNvGraphicFramePr>
          <p:nvPr/>
        </p:nvGraphicFramePr>
        <p:xfrm>
          <a:off x="3330575" y="2074863"/>
          <a:ext cx="1082675" cy="385762"/>
        </p:xfrm>
        <a:graphic>
          <a:graphicData uri="http://schemas.openxmlformats.org/presentationml/2006/ole">
            <mc:AlternateContent xmlns:mc="http://schemas.openxmlformats.org/markup-compatibility/2006">
              <mc:Choice xmlns:v="urn:schemas-microsoft-com:vml" Requires="v">
                <p:oleObj spid="_x0000_s46090" name="Equation" r:id="rId4" imgW="672808" imgH="241195" progId="Equation.3">
                  <p:embed/>
                </p:oleObj>
              </mc:Choice>
              <mc:Fallback>
                <p:oleObj name="Equation" r:id="rId4" imgW="672808" imgH="241195"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0575" y="2074863"/>
                        <a:ext cx="1082675"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5" name="Object 5"/>
          <p:cNvGraphicFramePr>
            <a:graphicFrameLocks noChangeAspect="1"/>
          </p:cNvGraphicFramePr>
          <p:nvPr/>
        </p:nvGraphicFramePr>
        <p:xfrm>
          <a:off x="3255963" y="2689225"/>
          <a:ext cx="2798762" cy="1144588"/>
        </p:xfrm>
        <a:graphic>
          <a:graphicData uri="http://schemas.openxmlformats.org/presentationml/2006/ole">
            <mc:AlternateContent xmlns:mc="http://schemas.openxmlformats.org/markup-compatibility/2006">
              <mc:Choice xmlns:v="urn:schemas-microsoft-com:vml" Requires="v">
                <p:oleObj spid="_x0000_s46091" name="Equation" r:id="rId6" imgW="1739900" imgH="711200" progId="Equation.3">
                  <p:embed/>
                </p:oleObj>
              </mc:Choice>
              <mc:Fallback>
                <p:oleObj name="Equation" r:id="rId6" imgW="1739900" imgH="7112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5963" y="2689225"/>
                        <a:ext cx="2798762"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6" name="Object 6"/>
          <p:cNvGraphicFramePr>
            <a:graphicFrameLocks noChangeAspect="1"/>
          </p:cNvGraphicFramePr>
          <p:nvPr/>
        </p:nvGraphicFramePr>
        <p:xfrm>
          <a:off x="3151188" y="4089400"/>
          <a:ext cx="1970087" cy="387350"/>
        </p:xfrm>
        <a:graphic>
          <a:graphicData uri="http://schemas.openxmlformats.org/presentationml/2006/ole">
            <mc:AlternateContent xmlns:mc="http://schemas.openxmlformats.org/markup-compatibility/2006">
              <mc:Choice xmlns:v="urn:schemas-microsoft-com:vml" Requires="v">
                <p:oleObj spid="_x0000_s46092" name="Equation" r:id="rId8" imgW="1218671" imgH="241195" progId="Equation.3">
                  <p:embed/>
                </p:oleObj>
              </mc:Choice>
              <mc:Fallback>
                <p:oleObj name="Equation" r:id="rId8" imgW="1218671" imgH="241195"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1188" y="4089400"/>
                        <a:ext cx="1970087"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7" name="Object 7"/>
          <p:cNvGraphicFramePr>
            <a:graphicFrameLocks noChangeAspect="1"/>
          </p:cNvGraphicFramePr>
          <p:nvPr/>
        </p:nvGraphicFramePr>
        <p:xfrm>
          <a:off x="3208338" y="4638675"/>
          <a:ext cx="5643562" cy="1231900"/>
        </p:xfrm>
        <a:graphic>
          <a:graphicData uri="http://schemas.openxmlformats.org/presentationml/2006/ole">
            <mc:AlternateContent xmlns:mc="http://schemas.openxmlformats.org/markup-compatibility/2006">
              <mc:Choice xmlns:v="urn:schemas-microsoft-com:vml" Requires="v">
                <p:oleObj spid="_x0000_s46093" name="Equation" r:id="rId10" imgW="3492500" imgH="762000" progId="Equation.3">
                  <p:embed/>
                </p:oleObj>
              </mc:Choice>
              <mc:Fallback>
                <p:oleObj name="Equation" r:id="rId10" imgW="3492500" imgH="7620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8338" y="4638675"/>
                        <a:ext cx="5643562"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9" name="Picture 2" descr="http://brand.ucla.edu/wp-content/uploads/2013/08/ucla-logotype-main-1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mtClean="0"/>
              <a:t>Example - 2R Robot - Static Analysis</a:t>
            </a:r>
          </a:p>
        </p:txBody>
      </p:sp>
      <p:sp>
        <p:nvSpPr>
          <p:cNvPr id="48131" name="Rectangle 3"/>
          <p:cNvSpPr>
            <a:spLocks noGrp="1" noChangeArrowheads="1"/>
          </p:cNvSpPr>
          <p:nvPr>
            <p:ph type="body" idx="1"/>
          </p:nvPr>
        </p:nvSpPr>
        <p:spPr>
          <a:xfrm>
            <a:off x="2209800" y="1371600"/>
            <a:ext cx="3900488" cy="4724400"/>
          </a:xfrm>
        </p:spPr>
        <p:txBody>
          <a:bodyPr/>
          <a:lstStyle/>
          <a:p>
            <a:r>
              <a:rPr lang="en-US" altLang="en-US" smtClean="0"/>
              <a:t>For i=1</a:t>
            </a:r>
          </a:p>
        </p:txBody>
      </p:sp>
      <p:graphicFrame>
        <p:nvGraphicFramePr>
          <p:cNvPr id="48132" name="Object 4"/>
          <p:cNvGraphicFramePr>
            <a:graphicFrameLocks noChangeAspect="1"/>
          </p:cNvGraphicFramePr>
          <p:nvPr/>
        </p:nvGraphicFramePr>
        <p:xfrm>
          <a:off x="2782888" y="1885950"/>
          <a:ext cx="1065212" cy="368300"/>
        </p:xfrm>
        <a:graphic>
          <a:graphicData uri="http://schemas.openxmlformats.org/presentationml/2006/ole">
            <mc:AlternateContent xmlns:mc="http://schemas.openxmlformats.org/markup-compatibility/2006">
              <mc:Choice xmlns:v="urn:schemas-microsoft-com:vml" Requires="v">
                <p:oleObj spid="_x0000_s48138" name="Equation" r:id="rId4" imgW="660400" imgH="228600" progId="Equation.3">
                  <p:embed/>
                </p:oleObj>
              </mc:Choice>
              <mc:Fallback>
                <p:oleObj name="Equation" r:id="rId4" imgW="66040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888" y="1885950"/>
                        <a:ext cx="106521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3" name="Object 5"/>
          <p:cNvGraphicFramePr>
            <a:graphicFrameLocks noChangeAspect="1"/>
          </p:cNvGraphicFramePr>
          <p:nvPr/>
        </p:nvGraphicFramePr>
        <p:xfrm>
          <a:off x="2792413" y="2305050"/>
          <a:ext cx="3930650" cy="1144588"/>
        </p:xfrm>
        <a:graphic>
          <a:graphicData uri="http://schemas.openxmlformats.org/presentationml/2006/ole">
            <mc:AlternateContent xmlns:mc="http://schemas.openxmlformats.org/markup-compatibility/2006">
              <mc:Choice xmlns:v="urn:schemas-microsoft-com:vml" Requires="v">
                <p:oleObj spid="_x0000_s48139" name="Equation" r:id="rId6" imgW="2438400" imgH="711200" progId="Equation.3">
                  <p:embed/>
                </p:oleObj>
              </mc:Choice>
              <mc:Fallback>
                <p:oleObj name="Equation" r:id="rId6" imgW="2438400" imgH="7112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2413" y="2305050"/>
                        <a:ext cx="3930650"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4" name="Object 6"/>
          <p:cNvGraphicFramePr>
            <a:graphicFrameLocks noChangeAspect="1"/>
          </p:cNvGraphicFramePr>
          <p:nvPr/>
        </p:nvGraphicFramePr>
        <p:xfrm>
          <a:off x="2770188" y="3541713"/>
          <a:ext cx="1866900" cy="368300"/>
        </p:xfrm>
        <a:graphic>
          <a:graphicData uri="http://schemas.openxmlformats.org/presentationml/2006/ole">
            <mc:AlternateContent xmlns:mc="http://schemas.openxmlformats.org/markup-compatibility/2006">
              <mc:Choice xmlns:v="urn:schemas-microsoft-com:vml" Requires="v">
                <p:oleObj spid="_x0000_s48140" name="Equation" r:id="rId8" imgW="1155700" imgH="228600" progId="Equation.3">
                  <p:embed/>
                </p:oleObj>
              </mc:Choice>
              <mc:Fallback>
                <p:oleObj name="Equation" r:id="rId8" imgW="1155700" imgH="2286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0188" y="3541713"/>
                        <a:ext cx="1866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5" name="Object 7"/>
          <p:cNvGraphicFramePr>
            <a:graphicFrameLocks noChangeAspect="1"/>
          </p:cNvGraphicFramePr>
          <p:nvPr/>
        </p:nvGraphicFramePr>
        <p:xfrm>
          <a:off x="2779713" y="4110038"/>
          <a:ext cx="6902450" cy="1920875"/>
        </p:xfrm>
        <a:graphic>
          <a:graphicData uri="http://schemas.openxmlformats.org/presentationml/2006/ole">
            <mc:AlternateContent xmlns:mc="http://schemas.openxmlformats.org/markup-compatibility/2006">
              <mc:Choice xmlns:v="urn:schemas-microsoft-com:vml" Requires="v">
                <p:oleObj spid="_x0000_s48141" name="Equation" r:id="rId10" imgW="5473700" imgH="1524000" progId="Equation.3">
                  <p:embed/>
                </p:oleObj>
              </mc:Choice>
              <mc:Fallback>
                <p:oleObj name="Equation" r:id="rId10" imgW="5473700" imgH="15240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79713" y="4110038"/>
                        <a:ext cx="69024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8137" name="Picture 2" descr="http://brand.ucla.edu/wp-content/uploads/2013/08/ucla-logotype-main-1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mtClean="0"/>
              <a:t>Example - 2R Robot - Static Analysis</a:t>
            </a:r>
          </a:p>
        </p:txBody>
      </p:sp>
      <p:sp>
        <p:nvSpPr>
          <p:cNvPr id="50179" name="Rectangle 3"/>
          <p:cNvSpPr>
            <a:spLocks noGrp="1" noChangeArrowheads="1"/>
          </p:cNvSpPr>
          <p:nvPr>
            <p:ph type="body" idx="1"/>
          </p:nvPr>
        </p:nvSpPr>
        <p:spPr/>
        <p:txBody>
          <a:bodyPr/>
          <a:lstStyle/>
          <a:p>
            <a:endParaRPr lang="en-US" altLang="en-US" smtClean="0"/>
          </a:p>
        </p:txBody>
      </p:sp>
      <p:graphicFrame>
        <p:nvGraphicFramePr>
          <p:cNvPr id="50180" name="Object 4"/>
          <p:cNvGraphicFramePr>
            <a:graphicFrameLocks noChangeAspect="1"/>
          </p:cNvGraphicFramePr>
          <p:nvPr/>
        </p:nvGraphicFramePr>
        <p:xfrm>
          <a:off x="3690938" y="1871663"/>
          <a:ext cx="2687637" cy="1181100"/>
        </p:xfrm>
        <a:graphic>
          <a:graphicData uri="http://schemas.openxmlformats.org/presentationml/2006/ole">
            <mc:AlternateContent xmlns:mc="http://schemas.openxmlformats.org/markup-compatibility/2006">
              <mc:Choice xmlns:v="urn:schemas-microsoft-com:vml" Requires="v">
                <p:oleObj spid="_x0000_s50187" name="Equation" r:id="rId4" imgW="1676400" imgH="736600" progId="Equation.3">
                  <p:embed/>
                </p:oleObj>
              </mc:Choice>
              <mc:Fallback>
                <p:oleObj name="Equation" r:id="rId4" imgW="1676400" imgH="736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0938" y="1871663"/>
                        <a:ext cx="2687637"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1" name="Object 5"/>
          <p:cNvGraphicFramePr>
            <a:graphicFrameLocks noChangeAspect="1"/>
          </p:cNvGraphicFramePr>
          <p:nvPr/>
        </p:nvGraphicFramePr>
        <p:xfrm>
          <a:off x="6964363" y="1874838"/>
          <a:ext cx="1230312" cy="1190625"/>
        </p:xfrm>
        <a:graphic>
          <a:graphicData uri="http://schemas.openxmlformats.org/presentationml/2006/ole">
            <mc:AlternateContent xmlns:mc="http://schemas.openxmlformats.org/markup-compatibility/2006">
              <mc:Choice xmlns:v="urn:schemas-microsoft-com:vml" Requires="v">
                <p:oleObj spid="_x0000_s50188" name="Equation" r:id="rId6" imgW="762000" imgH="736600" progId="Equation.3">
                  <p:embed/>
                </p:oleObj>
              </mc:Choice>
              <mc:Fallback>
                <p:oleObj name="Equation" r:id="rId6" imgW="762000" imgH="7366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4363" y="1874838"/>
                        <a:ext cx="12303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2" name="Object 6"/>
          <p:cNvGraphicFramePr>
            <a:graphicFrameLocks noChangeAspect="1"/>
          </p:cNvGraphicFramePr>
          <p:nvPr/>
        </p:nvGraphicFramePr>
        <p:xfrm>
          <a:off x="4968875" y="3419475"/>
          <a:ext cx="2946400" cy="1136650"/>
        </p:xfrm>
        <a:graphic>
          <a:graphicData uri="http://schemas.openxmlformats.org/presentationml/2006/ole">
            <mc:AlternateContent xmlns:mc="http://schemas.openxmlformats.org/markup-compatibility/2006">
              <mc:Choice xmlns:v="urn:schemas-microsoft-com:vml" Requires="v">
                <p:oleObj spid="_x0000_s50189" name="Equation" r:id="rId8" imgW="1841500" imgH="711200" progId="Equation.3">
                  <p:embed/>
                </p:oleObj>
              </mc:Choice>
              <mc:Fallback>
                <p:oleObj name="Equation" r:id="rId8" imgW="1841500" imgH="7112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8875" y="3419475"/>
                        <a:ext cx="2946400"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3" name="Object 7"/>
          <p:cNvGraphicFramePr>
            <a:graphicFrameLocks noChangeAspect="1"/>
          </p:cNvGraphicFramePr>
          <p:nvPr/>
        </p:nvGraphicFramePr>
        <p:xfrm>
          <a:off x="4044950" y="4910138"/>
          <a:ext cx="2382838" cy="384175"/>
        </p:xfrm>
        <a:graphic>
          <a:graphicData uri="http://schemas.openxmlformats.org/presentationml/2006/ole">
            <mc:AlternateContent xmlns:mc="http://schemas.openxmlformats.org/markup-compatibility/2006">
              <mc:Choice xmlns:v="urn:schemas-microsoft-com:vml" Requires="v">
                <p:oleObj spid="_x0000_s50190" name="Equation" r:id="rId10" imgW="1485900" imgH="241300" progId="Equation.3">
                  <p:embed/>
                </p:oleObj>
              </mc:Choice>
              <mc:Fallback>
                <p:oleObj name="Equation" r:id="rId10" imgW="1485900" imgH="2413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4950" y="4910138"/>
                        <a:ext cx="2382838"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4" name="Object 8"/>
          <p:cNvGraphicFramePr>
            <a:graphicFrameLocks noChangeAspect="1"/>
          </p:cNvGraphicFramePr>
          <p:nvPr/>
        </p:nvGraphicFramePr>
        <p:xfrm>
          <a:off x="7292975" y="4927600"/>
          <a:ext cx="903288" cy="387350"/>
        </p:xfrm>
        <a:graphic>
          <a:graphicData uri="http://schemas.openxmlformats.org/presentationml/2006/ole">
            <mc:AlternateContent xmlns:mc="http://schemas.openxmlformats.org/markup-compatibility/2006">
              <mc:Choice xmlns:v="urn:schemas-microsoft-com:vml" Requires="v">
                <p:oleObj spid="_x0000_s50191" name="Equation" r:id="rId12" imgW="558558" imgH="241195" progId="Equation.3">
                  <p:embed/>
                </p:oleObj>
              </mc:Choice>
              <mc:Fallback>
                <p:oleObj name="Equation" r:id="rId12" imgW="558558" imgH="241195" progId="Equation.3">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92975" y="4927600"/>
                        <a:ext cx="903288"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0186" name="Picture 2" descr="http://brand.ucla.edu/wp-content/uploads/2013/08/ucla-logotype-main-1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mtClean="0"/>
              <a:t>Example - 2R Robot - Static Analysis</a:t>
            </a:r>
          </a:p>
        </p:txBody>
      </p:sp>
      <p:sp>
        <p:nvSpPr>
          <p:cNvPr id="52227" name="Rectangle 3"/>
          <p:cNvSpPr>
            <a:spLocks noGrp="1" noChangeArrowheads="1"/>
          </p:cNvSpPr>
          <p:nvPr>
            <p:ph type="body" idx="1"/>
          </p:nvPr>
        </p:nvSpPr>
        <p:spPr/>
        <p:txBody>
          <a:bodyPr/>
          <a:lstStyle/>
          <a:p>
            <a:r>
              <a:rPr lang="en-US" altLang="en-US" smtClean="0"/>
              <a:t>Re-writing the equations in a matrix form</a:t>
            </a:r>
          </a:p>
        </p:txBody>
      </p:sp>
      <p:graphicFrame>
        <p:nvGraphicFramePr>
          <p:cNvPr id="52228" name="Object 4"/>
          <p:cNvGraphicFramePr>
            <a:graphicFrameLocks noChangeAspect="1"/>
          </p:cNvGraphicFramePr>
          <p:nvPr/>
        </p:nvGraphicFramePr>
        <p:xfrm>
          <a:off x="4211638" y="2278063"/>
          <a:ext cx="3360737" cy="771525"/>
        </p:xfrm>
        <a:graphic>
          <a:graphicData uri="http://schemas.openxmlformats.org/presentationml/2006/ole">
            <mc:AlternateContent xmlns:mc="http://schemas.openxmlformats.org/markup-compatibility/2006">
              <mc:Choice xmlns:v="urn:schemas-microsoft-com:vml" Requires="v">
                <p:oleObj spid="_x0000_s52231" name="Equation" r:id="rId4" imgW="2095500" imgH="482600" progId="Equation.3">
                  <p:embed/>
                </p:oleObj>
              </mc:Choice>
              <mc:Fallback>
                <p:oleObj name="Equation" r:id="rId4" imgW="2095500" imgH="482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2278063"/>
                        <a:ext cx="3360737"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2230" name="Picture 2" descr="http://brand.ucla.edu/wp-content/uploads/2013/08/ucla-logotype-main-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t>Jacobian Matrix - Derivation Methods</a:t>
            </a:r>
          </a:p>
        </p:txBody>
      </p:sp>
      <p:sp>
        <p:nvSpPr>
          <p:cNvPr id="17411" name="Rectangle 3"/>
          <p:cNvSpPr>
            <a:spLocks noGrp="1" noChangeArrowheads="1"/>
          </p:cNvSpPr>
          <p:nvPr>
            <p:ph type="body" idx="1"/>
          </p:nvPr>
        </p:nvSpPr>
        <p:spPr>
          <a:xfrm>
            <a:off x="2209800" y="1371600"/>
            <a:ext cx="7772400" cy="385763"/>
          </a:xfrm>
        </p:spPr>
        <p:txBody>
          <a:bodyPr/>
          <a:lstStyle/>
          <a:p>
            <a:endParaRPr lang="en-US" altLang="en-US" smtClean="0"/>
          </a:p>
        </p:txBody>
      </p:sp>
      <p:sp>
        <p:nvSpPr>
          <p:cNvPr id="17412" name="Rectangle 4"/>
          <p:cNvSpPr>
            <a:spLocks noChangeArrowheads="1"/>
          </p:cNvSpPr>
          <p:nvPr/>
        </p:nvSpPr>
        <p:spPr bwMode="auto">
          <a:xfrm>
            <a:off x="2811463" y="4757738"/>
            <a:ext cx="7067550" cy="895350"/>
          </a:xfrm>
          <a:prstGeom prst="rect">
            <a:avLst/>
          </a:prstGeom>
          <a:solidFill>
            <a:schemeClr val="hlink"/>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b="1"/>
              <a:t>Jacobian Matrix</a:t>
            </a:r>
            <a:endParaRPr lang="en-US" altLang="en-US" sz="2400" b="1"/>
          </a:p>
        </p:txBody>
      </p:sp>
      <p:sp>
        <p:nvSpPr>
          <p:cNvPr id="17413" name="AutoShape 7"/>
          <p:cNvSpPr>
            <a:spLocks noChangeArrowheads="1"/>
          </p:cNvSpPr>
          <p:nvPr/>
        </p:nvSpPr>
        <p:spPr bwMode="auto">
          <a:xfrm>
            <a:off x="4972050" y="4203700"/>
            <a:ext cx="736600" cy="552450"/>
          </a:xfrm>
          <a:prstGeom prst="downArrow">
            <a:avLst>
              <a:gd name="adj1" fmla="val 47843"/>
              <a:gd name="adj2" fmla="val 49565"/>
            </a:avLst>
          </a:prstGeom>
          <a:solidFill>
            <a:schemeClr val="tx1"/>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414" name="AutoShape 8"/>
          <p:cNvSpPr>
            <a:spLocks noChangeArrowheads="1"/>
          </p:cNvSpPr>
          <p:nvPr/>
        </p:nvSpPr>
        <p:spPr bwMode="auto">
          <a:xfrm>
            <a:off x="6464300" y="4197350"/>
            <a:ext cx="736600" cy="560388"/>
          </a:xfrm>
          <a:prstGeom prst="downArrow">
            <a:avLst>
              <a:gd name="adj1" fmla="val 47843"/>
              <a:gd name="adj2" fmla="val 49565"/>
            </a:avLst>
          </a:prstGeom>
          <a:solidFill>
            <a:schemeClr val="tx1"/>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415" name="Rectangle 5"/>
          <p:cNvSpPr>
            <a:spLocks noChangeArrowheads="1"/>
          </p:cNvSpPr>
          <p:nvPr/>
        </p:nvSpPr>
        <p:spPr bwMode="auto">
          <a:xfrm>
            <a:off x="2811463" y="2190750"/>
            <a:ext cx="3414712" cy="2000250"/>
          </a:xfrm>
          <a:prstGeom prst="rect">
            <a:avLst/>
          </a:prstGeom>
          <a:solidFill>
            <a:srgbClr val="00FF99"/>
          </a:solidFill>
          <a:ln w="9525">
            <a:solidFill>
              <a:schemeClr val="tx1"/>
            </a:solidFill>
            <a:miter lim="800000"/>
            <a:headEnd/>
            <a:tailEnd/>
          </a:ln>
        </p:spPr>
        <p:txBody>
          <a:bodyPr wrap="none"/>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b="1"/>
              <a:t>Explicit Method</a:t>
            </a:r>
            <a:endParaRPr lang="en-US" altLang="en-US" sz="2400" b="1"/>
          </a:p>
        </p:txBody>
      </p:sp>
      <p:sp>
        <p:nvSpPr>
          <p:cNvPr id="14341" name="Rectangle 5"/>
          <p:cNvSpPr>
            <a:spLocks noChangeArrowheads="1"/>
          </p:cNvSpPr>
          <p:nvPr/>
        </p:nvSpPr>
        <p:spPr bwMode="auto">
          <a:xfrm>
            <a:off x="3070225" y="2994025"/>
            <a:ext cx="2897188" cy="895350"/>
          </a:xfrm>
          <a:prstGeom prst="rect">
            <a:avLst/>
          </a:prstGeom>
          <a:solidFill>
            <a:schemeClr val="accent1">
              <a:lumMod val="40000"/>
              <a:lumOff val="60000"/>
            </a:schemeClr>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defRPr/>
            </a:pPr>
            <a:r>
              <a:rPr lang="en-US" altLang="en-US" sz="1200" b="1" dirty="0"/>
              <a:t>Differentiation the </a:t>
            </a:r>
          </a:p>
          <a:p>
            <a:pPr algn="ctr">
              <a:spcBef>
                <a:spcPct val="0"/>
              </a:spcBef>
              <a:buFontTx/>
              <a:buNone/>
              <a:defRPr/>
            </a:pPr>
            <a:r>
              <a:rPr lang="en-US" altLang="en-US" sz="1200" b="1" dirty="0"/>
              <a:t>Forward Kinematics </a:t>
            </a:r>
            <a:r>
              <a:rPr lang="en-US" altLang="en-US" sz="1200" b="1" dirty="0" err="1"/>
              <a:t>Eqs</a:t>
            </a:r>
            <a:r>
              <a:rPr lang="en-US" altLang="en-US" sz="1200" b="1" dirty="0"/>
              <a:t>. </a:t>
            </a:r>
          </a:p>
          <a:p>
            <a:pPr algn="ctr">
              <a:spcBef>
                <a:spcPct val="0"/>
              </a:spcBef>
              <a:buFontTx/>
              <a:buNone/>
              <a:defRPr/>
            </a:pPr>
            <a:r>
              <a:rPr lang="en-US" altLang="en-US" sz="1200" b="1" dirty="0"/>
              <a:t>(Method 1)</a:t>
            </a:r>
          </a:p>
        </p:txBody>
      </p:sp>
      <p:sp>
        <p:nvSpPr>
          <p:cNvPr id="17417" name="Rectangle 5"/>
          <p:cNvSpPr>
            <a:spLocks noChangeArrowheads="1"/>
          </p:cNvSpPr>
          <p:nvPr/>
        </p:nvSpPr>
        <p:spPr bwMode="auto">
          <a:xfrm>
            <a:off x="6464300" y="2190750"/>
            <a:ext cx="3414713" cy="2000250"/>
          </a:xfrm>
          <a:prstGeom prst="rect">
            <a:avLst/>
          </a:prstGeom>
          <a:solidFill>
            <a:srgbClr val="00FFFF"/>
          </a:solidFill>
          <a:ln w="9525">
            <a:solidFill>
              <a:schemeClr val="tx1"/>
            </a:solidFill>
            <a:miter lim="800000"/>
            <a:headEnd/>
            <a:tailEnd/>
          </a:ln>
        </p:spPr>
        <p:txBody>
          <a:bodyPr wrap="none"/>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b="1"/>
              <a:t>Iterative Methods </a:t>
            </a:r>
          </a:p>
          <a:p>
            <a:pPr algn="ctr">
              <a:spcBef>
                <a:spcPct val="0"/>
              </a:spcBef>
              <a:buFontTx/>
              <a:buNone/>
            </a:pPr>
            <a:r>
              <a:rPr lang="en-US" altLang="en-US" b="1"/>
              <a:t>Recursive Equations</a:t>
            </a:r>
            <a:endParaRPr lang="en-US" altLang="en-US" b="1">
              <a:latin typeface="Times New Roman" panose="02020603050405020304" pitchFamily="18" charset="0"/>
            </a:endParaRPr>
          </a:p>
        </p:txBody>
      </p:sp>
      <p:sp>
        <p:nvSpPr>
          <p:cNvPr id="17418" name="Rectangle 6"/>
          <p:cNvSpPr>
            <a:spLocks noChangeArrowheads="1"/>
          </p:cNvSpPr>
          <p:nvPr/>
        </p:nvSpPr>
        <p:spPr bwMode="auto">
          <a:xfrm>
            <a:off x="6600825" y="2994025"/>
            <a:ext cx="1454150" cy="895350"/>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sz="1200" b="1"/>
              <a:t>Velocity</a:t>
            </a:r>
          </a:p>
          <a:p>
            <a:pPr algn="ctr">
              <a:spcBef>
                <a:spcPct val="0"/>
              </a:spcBef>
              <a:buFontTx/>
              <a:buNone/>
            </a:pPr>
            <a:r>
              <a:rPr lang="en-US" altLang="en-US" sz="1200" b="1"/>
              <a:t>Propagation – </a:t>
            </a:r>
          </a:p>
          <a:p>
            <a:pPr algn="ctr">
              <a:spcBef>
                <a:spcPct val="0"/>
              </a:spcBef>
              <a:buFontTx/>
              <a:buNone/>
            </a:pPr>
            <a:r>
              <a:rPr lang="en-US" altLang="en-US" sz="1200" b="1"/>
              <a:t>Base to EE </a:t>
            </a:r>
          </a:p>
          <a:p>
            <a:pPr algn="ctr">
              <a:spcBef>
                <a:spcPct val="0"/>
              </a:spcBef>
              <a:buFontTx/>
              <a:buNone/>
            </a:pPr>
            <a:r>
              <a:rPr lang="en-US" altLang="en-US" sz="1200" b="1"/>
              <a:t>(Method 2)</a:t>
            </a:r>
          </a:p>
        </p:txBody>
      </p:sp>
      <p:sp>
        <p:nvSpPr>
          <p:cNvPr id="17419" name="Rectangle 6"/>
          <p:cNvSpPr>
            <a:spLocks noChangeArrowheads="1"/>
          </p:cNvSpPr>
          <p:nvPr/>
        </p:nvSpPr>
        <p:spPr bwMode="auto">
          <a:xfrm>
            <a:off x="8293100" y="2994025"/>
            <a:ext cx="1454150" cy="895350"/>
          </a:xfrm>
          <a:prstGeom prst="rect">
            <a:avLst/>
          </a:prstGeom>
          <a:solidFill>
            <a:srgbClr val="0099CC"/>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sz="1200" b="1"/>
              <a:t>Force/Torque</a:t>
            </a:r>
          </a:p>
          <a:p>
            <a:pPr algn="ctr">
              <a:spcBef>
                <a:spcPct val="0"/>
              </a:spcBef>
              <a:buFontTx/>
              <a:buNone/>
            </a:pPr>
            <a:r>
              <a:rPr lang="en-US" altLang="en-US" sz="1200" b="1"/>
              <a:t>Propagation – </a:t>
            </a:r>
          </a:p>
          <a:p>
            <a:pPr algn="ctr">
              <a:spcBef>
                <a:spcPct val="0"/>
              </a:spcBef>
              <a:buFontTx/>
              <a:buNone/>
            </a:pPr>
            <a:r>
              <a:rPr lang="en-US" altLang="en-US" sz="1200" b="1"/>
              <a:t>EE to Base</a:t>
            </a:r>
          </a:p>
          <a:p>
            <a:pPr algn="ctr">
              <a:spcBef>
                <a:spcPct val="0"/>
              </a:spcBef>
              <a:buFontTx/>
              <a:buNone/>
            </a:pPr>
            <a:r>
              <a:rPr lang="en-US" altLang="en-US" sz="1200" b="1"/>
              <a:t>(Method 3)  </a:t>
            </a:r>
          </a:p>
        </p:txBody>
      </p:sp>
      <p:sp>
        <p:nvSpPr>
          <p:cNvPr id="17420" name="Rectangle 13"/>
          <p:cNvSpPr>
            <a:spLocks noChangeArrowheads="1"/>
          </p:cNvSpPr>
          <p:nvPr/>
        </p:nvSpPr>
        <p:spPr bwMode="auto">
          <a:xfrm>
            <a:off x="8231188" y="2908300"/>
            <a:ext cx="1576387" cy="107632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7422" name="Picture 2" descr="http://brand.ucla.edu/wp-content/uploads/2013/08/ucla-logotype-main-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mtClean="0"/>
              <a:t>Jacobian Methods of Derivation &amp; the </a:t>
            </a:r>
            <a:br>
              <a:rPr lang="en-US" altLang="en-US" smtClean="0"/>
            </a:br>
            <a:r>
              <a:rPr lang="en-US" altLang="en-US" smtClean="0"/>
              <a:t>Corresponding Reference Frame   – Summary </a:t>
            </a:r>
          </a:p>
        </p:txBody>
      </p:sp>
      <p:sp>
        <p:nvSpPr>
          <p:cNvPr id="54275" name="Rectangle 3"/>
          <p:cNvSpPr>
            <a:spLocks noGrp="1" noChangeArrowheads="1"/>
          </p:cNvSpPr>
          <p:nvPr>
            <p:ph type="body" idx="1"/>
          </p:nvPr>
        </p:nvSpPr>
        <p:spPr/>
        <p:txBody>
          <a:bodyPr/>
          <a:lstStyle/>
          <a:p>
            <a:endParaRPr lang="en-US" altLang="en-US" smtClean="0"/>
          </a:p>
        </p:txBody>
      </p:sp>
      <p:graphicFrame>
        <p:nvGraphicFramePr>
          <p:cNvPr id="2" name="Table 1"/>
          <p:cNvGraphicFramePr>
            <a:graphicFrameLocks noGrp="1"/>
          </p:cNvGraphicFramePr>
          <p:nvPr/>
        </p:nvGraphicFramePr>
        <p:xfrm>
          <a:off x="2144713" y="1460500"/>
          <a:ext cx="7766050" cy="4672013"/>
        </p:xfrm>
        <a:graphic>
          <a:graphicData uri="http://schemas.openxmlformats.org/drawingml/2006/table">
            <a:tbl>
              <a:tblPr firstRow="1" bandRow="1">
                <a:tableStyleId>{073A0DAA-6AF3-43AB-8588-CEC1D06C72B9}</a:tableStyleId>
              </a:tblPr>
              <a:tblGrid>
                <a:gridCol w="2006481">
                  <a:extLst>
                    <a:ext uri="{9D8B030D-6E8A-4147-A177-3AD203B41FA5}">
                      <a16:colId xmlns:a16="http://schemas.microsoft.com/office/drawing/2014/main" val="20000"/>
                    </a:ext>
                  </a:extLst>
                </a:gridCol>
                <a:gridCol w="1143897">
                  <a:extLst>
                    <a:ext uri="{9D8B030D-6E8A-4147-A177-3AD203B41FA5}">
                      <a16:colId xmlns:a16="http://schemas.microsoft.com/office/drawing/2014/main" val="20001"/>
                    </a:ext>
                  </a:extLst>
                </a:gridCol>
                <a:gridCol w="4615672">
                  <a:extLst>
                    <a:ext uri="{9D8B030D-6E8A-4147-A177-3AD203B41FA5}">
                      <a16:colId xmlns:a16="http://schemas.microsoft.com/office/drawing/2014/main" val="20002"/>
                    </a:ext>
                  </a:extLst>
                </a:gridCol>
              </a:tblGrid>
              <a:tr h="822986">
                <a:tc>
                  <a:txBody>
                    <a:bodyPr/>
                    <a:lstStyle/>
                    <a:p>
                      <a:pPr algn="ctr"/>
                      <a:r>
                        <a:rPr lang="en-US" sz="1200" dirty="0"/>
                        <a:t>Method </a:t>
                      </a:r>
                    </a:p>
                  </a:txBody>
                  <a:tcPr marL="91449" marR="91449" marT="45733" marB="45733"/>
                </a:tc>
                <a:tc>
                  <a:txBody>
                    <a:bodyPr/>
                    <a:lstStyle/>
                    <a:p>
                      <a:pPr algn="ctr"/>
                      <a:r>
                        <a:rPr lang="en-US" sz="1200" dirty="0"/>
                        <a:t>Jacobian</a:t>
                      </a:r>
                      <a:r>
                        <a:rPr lang="en-US" sz="1200" baseline="0" dirty="0"/>
                        <a:t> Matrix </a:t>
                      </a:r>
                    </a:p>
                    <a:p>
                      <a:pPr algn="ctr"/>
                      <a:r>
                        <a:rPr lang="en-US" sz="1200" baseline="0" dirty="0"/>
                        <a:t>Reference Frame </a:t>
                      </a:r>
                      <a:endParaRPr lang="en-US" sz="1200" dirty="0"/>
                    </a:p>
                  </a:txBody>
                  <a:tcPr marL="91449" marR="91449" marT="45733" marB="45733"/>
                </a:tc>
                <a:tc>
                  <a:txBody>
                    <a:bodyPr/>
                    <a:lstStyle/>
                    <a:p>
                      <a:pPr algn="ctr"/>
                      <a:r>
                        <a:rPr lang="en-US" sz="1200" dirty="0"/>
                        <a:t>Transformation to Base Frame (Frame 0)</a:t>
                      </a:r>
                    </a:p>
                  </a:txBody>
                  <a:tcPr marL="91449" marR="91449" marT="45733" marB="45733"/>
                </a:tc>
                <a:extLst>
                  <a:ext uri="{0D108BD9-81ED-4DB2-BD59-A6C34878D82A}">
                    <a16:rowId xmlns:a16="http://schemas.microsoft.com/office/drawing/2014/main" val="10000"/>
                  </a:ext>
                </a:extLst>
              </a:tr>
              <a:tr h="640265">
                <a:tc>
                  <a:txBody>
                    <a:bodyPr/>
                    <a:lstStyle/>
                    <a:p>
                      <a:r>
                        <a:rPr lang="en-US" sz="1200" dirty="0"/>
                        <a:t>Explicit</a:t>
                      </a:r>
                      <a:r>
                        <a:rPr lang="en-US" sz="1200" baseline="0" dirty="0"/>
                        <a:t> </a:t>
                      </a:r>
                      <a:br>
                        <a:rPr lang="en-US" sz="1200" baseline="0" dirty="0"/>
                      </a:br>
                      <a:r>
                        <a:rPr lang="en-US" sz="1200" baseline="0" dirty="0"/>
                        <a:t>(Diff. the Forward Kinematic Eq.)</a:t>
                      </a:r>
                      <a:endParaRPr lang="en-US" sz="1200" dirty="0"/>
                    </a:p>
                  </a:txBody>
                  <a:tcPr marL="91449" marR="91449" marT="45733" marB="45733"/>
                </a:tc>
                <a:tc>
                  <a:txBody>
                    <a:bodyPr/>
                    <a:lstStyle/>
                    <a:p>
                      <a:endParaRPr lang="en-US" sz="1800" dirty="0"/>
                    </a:p>
                  </a:txBody>
                  <a:tcPr marL="91449" marR="91449" marT="45733" marB="45733"/>
                </a:tc>
                <a:tc>
                  <a:txBody>
                    <a:bodyPr/>
                    <a:lstStyle/>
                    <a:p>
                      <a:r>
                        <a:rPr lang="en-US" sz="1200" dirty="0"/>
                        <a:t>None</a:t>
                      </a:r>
                    </a:p>
                  </a:txBody>
                  <a:tcPr marL="91449" marR="91449" marT="45733" marB="45733"/>
                </a:tc>
                <a:extLst>
                  <a:ext uri="{0D108BD9-81ED-4DB2-BD59-A6C34878D82A}">
                    <a16:rowId xmlns:a16="http://schemas.microsoft.com/office/drawing/2014/main" val="10001"/>
                  </a:ext>
                </a:extLst>
              </a:tr>
              <a:tr h="1928916">
                <a:tc>
                  <a:txBody>
                    <a:bodyPr/>
                    <a:lstStyle/>
                    <a:p>
                      <a:r>
                        <a:rPr lang="en-US" sz="1200" dirty="0"/>
                        <a:t>Iterative Velocity Eq. </a:t>
                      </a:r>
                    </a:p>
                  </a:txBody>
                  <a:tcPr marL="91449" marR="91449" marT="45733" marB="45733"/>
                </a:tc>
                <a:tc>
                  <a:txBody>
                    <a:bodyPr/>
                    <a:lstStyle/>
                    <a:p>
                      <a:endParaRPr lang="en-US" sz="1800" dirty="0"/>
                    </a:p>
                  </a:txBody>
                  <a:tcPr marL="91449" marR="91449" marT="45733" marB="45733"/>
                </a:tc>
                <a:tc>
                  <a:txBody>
                    <a:bodyPr/>
                    <a:lstStyle/>
                    <a:p>
                      <a:r>
                        <a:rPr lang="en-US" sz="1200" dirty="0"/>
                        <a:t>Transform</a:t>
                      </a:r>
                      <a:r>
                        <a:rPr lang="en-US" sz="1200" baseline="0" dirty="0"/>
                        <a:t> Method 1:</a:t>
                      </a:r>
                    </a:p>
                    <a:p>
                      <a:endParaRPr lang="en-US" sz="1200" baseline="0" dirty="0"/>
                    </a:p>
                    <a:p>
                      <a:endParaRPr lang="en-US" sz="1200" baseline="0" dirty="0"/>
                    </a:p>
                    <a:p>
                      <a:endParaRPr lang="en-US" sz="1200" baseline="0" dirty="0"/>
                    </a:p>
                    <a:p>
                      <a:endParaRPr lang="en-US" sz="1200" baseline="0" dirty="0"/>
                    </a:p>
                    <a:p>
                      <a:r>
                        <a:rPr lang="en-US" sz="1200" baseline="0" dirty="0"/>
                        <a:t>Transform Method 2: </a:t>
                      </a:r>
                      <a:endParaRPr lang="en-US" sz="1200" dirty="0"/>
                    </a:p>
                  </a:txBody>
                  <a:tcPr marL="91449" marR="91449" marT="45733" marB="45733"/>
                </a:tc>
                <a:extLst>
                  <a:ext uri="{0D108BD9-81ED-4DB2-BD59-A6C34878D82A}">
                    <a16:rowId xmlns:a16="http://schemas.microsoft.com/office/drawing/2014/main" val="10002"/>
                  </a:ext>
                </a:extLst>
              </a:tr>
              <a:tr h="1279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Iterative Force Eq. </a:t>
                      </a:r>
                    </a:p>
                    <a:p>
                      <a:endParaRPr lang="en-US" sz="1200" dirty="0"/>
                    </a:p>
                  </a:txBody>
                  <a:tcPr marL="91449" marR="91449" marT="45733" marB="45733"/>
                </a:tc>
                <a:tc>
                  <a:txBody>
                    <a:bodyPr/>
                    <a:lstStyle/>
                    <a:p>
                      <a:endParaRPr lang="en-US" sz="1800" dirty="0"/>
                    </a:p>
                  </a:txBody>
                  <a:tcPr marL="91449" marR="91449"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Transpose</a:t>
                      </a:r>
                      <a:r>
                        <a:rPr lang="en-US" sz="12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Transform </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a:txBody>
                  <a:tcPr marL="91449" marR="91449" marT="45733" marB="45733"/>
                </a:tc>
                <a:extLst>
                  <a:ext uri="{0D108BD9-81ED-4DB2-BD59-A6C34878D82A}">
                    <a16:rowId xmlns:a16="http://schemas.microsoft.com/office/drawing/2014/main" val="10003"/>
                  </a:ext>
                </a:extLst>
              </a:tr>
            </a:tbl>
          </a:graphicData>
        </a:graphic>
      </p:graphicFrame>
      <p:graphicFrame>
        <p:nvGraphicFramePr>
          <p:cNvPr id="54298" name="Object 4"/>
          <p:cNvGraphicFramePr>
            <a:graphicFrameLocks noChangeAspect="1"/>
          </p:cNvGraphicFramePr>
          <p:nvPr/>
        </p:nvGraphicFramePr>
        <p:xfrm>
          <a:off x="4456113" y="5283200"/>
          <a:ext cx="469900" cy="384175"/>
        </p:xfrm>
        <a:graphic>
          <a:graphicData uri="http://schemas.openxmlformats.org/presentationml/2006/ole">
            <mc:AlternateContent xmlns:mc="http://schemas.openxmlformats.org/markup-compatibility/2006">
              <mc:Choice xmlns:v="urn:schemas-microsoft-com:vml" Requires="v">
                <p:oleObj spid="_x0000_s54309" name="Equation" r:id="rId4" imgW="291973" imgH="241195" progId="Equation.3">
                  <p:embed/>
                </p:oleObj>
              </mc:Choice>
              <mc:Fallback>
                <p:oleObj name="Equation" r:id="rId4" imgW="291973" imgH="241195"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113" y="5283200"/>
                        <a:ext cx="4699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99" name="Object 4"/>
          <p:cNvGraphicFramePr>
            <a:graphicFrameLocks noChangeAspect="1"/>
          </p:cNvGraphicFramePr>
          <p:nvPr/>
        </p:nvGraphicFramePr>
        <p:xfrm>
          <a:off x="4456113" y="3736975"/>
          <a:ext cx="469900" cy="384175"/>
        </p:xfrm>
        <a:graphic>
          <a:graphicData uri="http://schemas.openxmlformats.org/presentationml/2006/ole">
            <mc:AlternateContent xmlns:mc="http://schemas.openxmlformats.org/markup-compatibility/2006">
              <mc:Choice xmlns:v="urn:schemas-microsoft-com:vml" Requires="v">
                <p:oleObj spid="_x0000_s54310" name="Equation" r:id="rId6" imgW="291973" imgH="241195" progId="Equation.3">
                  <p:embed/>
                </p:oleObj>
              </mc:Choice>
              <mc:Fallback>
                <p:oleObj name="Equation" r:id="rId6" imgW="291973" imgH="241195"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6113" y="3736975"/>
                        <a:ext cx="4699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300" name="Object 4"/>
          <p:cNvGraphicFramePr>
            <a:graphicFrameLocks noChangeAspect="1"/>
          </p:cNvGraphicFramePr>
          <p:nvPr/>
        </p:nvGraphicFramePr>
        <p:xfrm>
          <a:off x="4498975" y="2382838"/>
          <a:ext cx="428625" cy="384175"/>
        </p:xfrm>
        <a:graphic>
          <a:graphicData uri="http://schemas.openxmlformats.org/presentationml/2006/ole">
            <mc:AlternateContent xmlns:mc="http://schemas.openxmlformats.org/markup-compatibility/2006">
              <mc:Choice xmlns:v="urn:schemas-microsoft-com:vml" Requires="v">
                <p:oleObj spid="_x0000_s54311" name="Equation" r:id="rId8" imgW="266469" imgH="241091" progId="Equation.3">
                  <p:embed/>
                </p:oleObj>
              </mc:Choice>
              <mc:Fallback>
                <p:oleObj name="Equation" r:id="rId8" imgW="266469" imgH="241091"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8975" y="2382838"/>
                        <a:ext cx="4286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301" name="Object 4"/>
          <p:cNvGraphicFramePr>
            <a:graphicFrameLocks noChangeAspect="1"/>
          </p:cNvGraphicFramePr>
          <p:nvPr/>
        </p:nvGraphicFramePr>
        <p:xfrm>
          <a:off x="6961188" y="4956175"/>
          <a:ext cx="1389062" cy="384175"/>
        </p:xfrm>
        <a:graphic>
          <a:graphicData uri="http://schemas.openxmlformats.org/presentationml/2006/ole">
            <mc:AlternateContent xmlns:mc="http://schemas.openxmlformats.org/markup-compatibility/2006">
              <mc:Choice xmlns:v="urn:schemas-microsoft-com:vml" Requires="v">
                <p:oleObj spid="_x0000_s54312" name="Equation" r:id="rId10" imgW="863225" imgH="241195" progId="Equation.3">
                  <p:embed/>
                </p:oleObj>
              </mc:Choice>
              <mc:Fallback>
                <p:oleObj name="Equation" r:id="rId10" imgW="863225" imgH="241195"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61188" y="4956175"/>
                        <a:ext cx="13890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302" name="Object 4"/>
          <p:cNvGraphicFramePr>
            <a:graphicFrameLocks noChangeAspect="1"/>
          </p:cNvGraphicFramePr>
          <p:nvPr/>
        </p:nvGraphicFramePr>
        <p:xfrm>
          <a:off x="6961188" y="3028950"/>
          <a:ext cx="1233487" cy="390525"/>
        </p:xfrm>
        <a:graphic>
          <a:graphicData uri="http://schemas.openxmlformats.org/presentationml/2006/ole">
            <mc:AlternateContent xmlns:mc="http://schemas.openxmlformats.org/markup-compatibility/2006">
              <mc:Choice xmlns:v="urn:schemas-microsoft-com:vml" Requires="v">
                <p:oleObj spid="_x0000_s54313" name="Equation" r:id="rId12" imgW="761669" imgH="241195" progId="Equation.3">
                  <p:embed/>
                </p:oleObj>
              </mc:Choice>
              <mc:Fallback>
                <p:oleObj name="Equation" r:id="rId12" imgW="761669" imgH="241195" progId="Equation.3">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61188" y="3028950"/>
                        <a:ext cx="1233487"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303" name="Object 4"/>
          <p:cNvGraphicFramePr>
            <a:graphicFrameLocks noChangeAspect="1"/>
          </p:cNvGraphicFramePr>
          <p:nvPr/>
        </p:nvGraphicFramePr>
        <p:xfrm>
          <a:off x="6961188" y="3502025"/>
          <a:ext cx="1357312" cy="390525"/>
        </p:xfrm>
        <a:graphic>
          <a:graphicData uri="http://schemas.openxmlformats.org/presentationml/2006/ole">
            <mc:AlternateContent xmlns:mc="http://schemas.openxmlformats.org/markup-compatibility/2006">
              <mc:Choice xmlns:v="urn:schemas-microsoft-com:vml" Requires="v">
                <p:oleObj spid="_x0000_s54314" name="Equation" r:id="rId14" imgW="838200" imgH="241300" progId="Equation.3">
                  <p:embed/>
                </p:oleObj>
              </mc:Choice>
              <mc:Fallback>
                <p:oleObj name="Equation" r:id="rId14" imgW="838200" imgH="241300" progId="Equation.3">
                  <p:embed/>
                  <p:pic>
                    <p:nvPicPr>
                      <p:cNvPr id="0" name="Object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61188" y="3502025"/>
                        <a:ext cx="1357312"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304" name="Object 5"/>
          <p:cNvGraphicFramePr>
            <a:graphicFrameLocks noChangeAspect="1"/>
          </p:cNvGraphicFramePr>
          <p:nvPr/>
        </p:nvGraphicFramePr>
        <p:xfrm>
          <a:off x="6961188" y="4121150"/>
          <a:ext cx="2244725" cy="606425"/>
        </p:xfrm>
        <a:graphic>
          <a:graphicData uri="http://schemas.openxmlformats.org/presentationml/2006/ole">
            <mc:AlternateContent xmlns:mc="http://schemas.openxmlformats.org/markup-compatibility/2006">
              <mc:Choice xmlns:v="urn:schemas-microsoft-com:vml" Requires="v">
                <p:oleObj spid="_x0000_s54315" name="Equation" r:id="rId16" imgW="1777229" imgH="482391" progId="Equation.3">
                  <p:embed/>
                </p:oleObj>
              </mc:Choice>
              <mc:Fallback>
                <p:oleObj name="Equation" r:id="rId16" imgW="1777229" imgH="482391" progId="Equation.3">
                  <p:embed/>
                  <p:pic>
                    <p:nvPicPr>
                      <p:cNvPr id="0" name="Object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61188" y="4121150"/>
                        <a:ext cx="22447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305" name="Object 5"/>
          <p:cNvGraphicFramePr>
            <a:graphicFrameLocks noChangeAspect="1"/>
          </p:cNvGraphicFramePr>
          <p:nvPr/>
        </p:nvGraphicFramePr>
        <p:xfrm>
          <a:off x="6961188" y="5429250"/>
          <a:ext cx="2244725" cy="606425"/>
        </p:xfrm>
        <a:graphic>
          <a:graphicData uri="http://schemas.openxmlformats.org/presentationml/2006/ole">
            <mc:AlternateContent xmlns:mc="http://schemas.openxmlformats.org/markup-compatibility/2006">
              <mc:Choice xmlns:v="urn:schemas-microsoft-com:vml" Requires="v">
                <p:oleObj spid="_x0000_s54316" name="Equation" r:id="rId18" imgW="1777229" imgH="482391" progId="Equation.3">
                  <p:embed/>
                </p:oleObj>
              </mc:Choice>
              <mc:Fallback>
                <p:oleObj name="Equation" r:id="rId18" imgW="1777229" imgH="482391" progId="Equation.3">
                  <p:embed/>
                  <p:pic>
                    <p:nvPicPr>
                      <p:cNvPr id="0" name="Object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61188" y="5429250"/>
                        <a:ext cx="22447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306" name="Rectangle 13"/>
          <p:cNvSpPr>
            <a:spLocks noChangeArrowheads="1"/>
          </p:cNvSpPr>
          <p:nvPr/>
        </p:nvSpPr>
        <p:spPr bwMode="auto">
          <a:xfrm>
            <a:off x="2174875" y="4802188"/>
            <a:ext cx="7800975" cy="14097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4308" name="Picture 2" descr="http://brand.ucla.edu/wp-content/uploads/2013/08/ucla-logotype-main-1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
          <p:cNvSpPr>
            <a:spLocks noChangeArrowheads="1"/>
          </p:cNvSpPr>
          <p:nvPr/>
        </p:nvSpPr>
        <p:spPr bwMode="auto">
          <a:xfrm>
            <a:off x="9012238" y="2108200"/>
            <a:ext cx="631825" cy="557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459" name="Rectangle 2"/>
          <p:cNvSpPr>
            <a:spLocks noGrp="1" noChangeArrowheads="1"/>
          </p:cNvSpPr>
          <p:nvPr>
            <p:ph type="title"/>
          </p:nvPr>
        </p:nvSpPr>
        <p:spPr/>
        <p:txBody>
          <a:bodyPr/>
          <a:lstStyle/>
          <a:p>
            <a:r>
              <a:rPr lang="en-US" altLang="en-US" smtClean="0"/>
              <a:t>Statics - Forces &amp; Torques</a:t>
            </a:r>
          </a:p>
        </p:txBody>
      </p:sp>
      <p:sp>
        <p:nvSpPr>
          <p:cNvPr id="19460" name="Rectangle 3"/>
          <p:cNvSpPr>
            <a:spLocks noGrp="1" noChangeArrowheads="1"/>
          </p:cNvSpPr>
          <p:nvPr>
            <p:ph type="body" idx="1"/>
          </p:nvPr>
        </p:nvSpPr>
        <p:spPr>
          <a:xfrm>
            <a:off x="2209800" y="1371600"/>
            <a:ext cx="3886200" cy="4724400"/>
          </a:xfrm>
        </p:spPr>
        <p:txBody>
          <a:bodyPr/>
          <a:lstStyle/>
          <a:p>
            <a:pPr marL="0" indent="0" algn="just">
              <a:buFontTx/>
              <a:buNone/>
            </a:pPr>
            <a:r>
              <a:rPr lang="en-US" altLang="en-US" b="1" smtClean="0"/>
              <a:t>Problem</a:t>
            </a:r>
          </a:p>
          <a:p>
            <a:pPr marL="0" indent="0" algn="just">
              <a:buFontTx/>
              <a:buNone/>
            </a:pPr>
            <a:r>
              <a:rPr lang="en-US" altLang="en-US" sz="1400" b="1" smtClean="0">
                <a:solidFill>
                  <a:srgbClr val="FF3300"/>
                </a:solidFill>
              </a:rPr>
              <a:t>Given:</a:t>
            </a:r>
            <a:r>
              <a:rPr lang="en-US" altLang="en-US" sz="1400" smtClean="0"/>
              <a:t> Typically the robot’s end effector is applying forces and torques on an object in the environment or carrying an object (gravitational load).</a:t>
            </a:r>
          </a:p>
          <a:p>
            <a:pPr marL="0" indent="0" algn="just">
              <a:buFontTx/>
              <a:buNone/>
            </a:pPr>
            <a:r>
              <a:rPr lang="en-US" altLang="en-US" sz="1400" b="1" smtClean="0">
                <a:solidFill>
                  <a:srgbClr val="FF3300"/>
                </a:solidFill>
              </a:rPr>
              <a:t>Compute:</a:t>
            </a:r>
            <a:r>
              <a:rPr lang="en-US" altLang="en-US" sz="1400" smtClean="0"/>
              <a:t> The joint torques which must be acting to keep the system in static equilibrium.</a:t>
            </a:r>
          </a:p>
          <a:p>
            <a:pPr marL="0" indent="0" algn="just">
              <a:buFontTx/>
              <a:buNone/>
            </a:pPr>
            <a:endParaRPr lang="en-US" altLang="en-US" sz="1400" smtClean="0"/>
          </a:p>
          <a:p>
            <a:pPr marL="0" indent="0" algn="just">
              <a:buFontTx/>
              <a:buNone/>
            </a:pPr>
            <a:r>
              <a:rPr lang="en-US" altLang="en-US" b="1" smtClean="0"/>
              <a:t>Solution</a:t>
            </a:r>
          </a:p>
          <a:p>
            <a:pPr marL="0" indent="0" algn="just">
              <a:buFontTx/>
              <a:buNone/>
            </a:pPr>
            <a:r>
              <a:rPr lang="en-US" altLang="en-US" sz="1400" b="1" smtClean="0"/>
              <a:t>Jacobian</a:t>
            </a:r>
            <a:r>
              <a:rPr lang="en-US" altLang="en-US" sz="1400" smtClean="0"/>
              <a:t> - Mapping from the joint force/torques -     to forces/torque in the Cartesian space applied on the end effector) -      . </a:t>
            </a:r>
          </a:p>
          <a:p>
            <a:pPr marL="0" indent="0">
              <a:buFontTx/>
              <a:buNone/>
            </a:pPr>
            <a:endParaRPr lang="en-US" altLang="en-US" smtClean="0"/>
          </a:p>
          <a:p>
            <a:pPr marL="0" indent="0">
              <a:buFontTx/>
              <a:buNone/>
            </a:pPr>
            <a:r>
              <a:rPr lang="en-US" altLang="en-US" sz="1400" b="1" smtClean="0"/>
              <a:t>Free Body Diagram -</a:t>
            </a:r>
            <a:r>
              <a:rPr lang="en-US" altLang="en-US" sz="1400" smtClean="0"/>
              <a:t> The chain like nature of a manipulator leads to decompose the chain into individual links and calculate how forces and moments propagate from one link to the next. </a:t>
            </a:r>
          </a:p>
          <a:p>
            <a:pPr marL="0" indent="0">
              <a:buFontTx/>
              <a:buNone/>
            </a:pPr>
            <a:endParaRPr lang="en-US" altLang="en-US" smtClean="0"/>
          </a:p>
          <a:p>
            <a:pPr marL="0" indent="0">
              <a:buFontTx/>
              <a:buNone/>
            </a:pPr>
            <a:endParaRPr lang="en-US" altLang="en-US" smtClean="0"/>
          </a:p>
          <a:p>
            <a:pPr marL="0" indent="0">
              <a:buFontTx/>
              <a:buNone/>
            </a:pPr>
            <a:r>
              <a:rPr lang="en-US" altLang="en-US" smtClean="0"/>
              <a:t> </a:t>
            </a:r>
          </a:p>
        </p:txBody>
      </p:sp>
      <p:graphicFrame>
        <p:nvGraphicFramePr>
          <p:cNvPr id="19461" name="Object 4"/>
          <p:cNvGraphicFramePr>
            <a:graphicFrameLocks noChangeAspect="1"/>
          </p:cNvGraphicFramePr>
          <p:nvPr/>
        </p:nvGraphicFramePr>
        <p:xfrm>
          <a:off x="3741738" y="4367213"/>
          <a:ext cx="858837" cy="360362"/>
        </p:xfrm>
        <a:graphic>
          <a:graphicData uri="http://schemas.openxmlformats.org/presentationml/2006/ole">
            <mc:AlternateContent xmlns:mc="http://schemas.openxmlformats.org/markup-compatibility/2006">
              <mc:Choice xmlns:v="urn:schemas-microsoft-com:vml" Requires="v">
                <p:oleObj spid="_x0000_s19477" name="Equation" r:id="rId4" imgW="545863" imgH="228501" progId="Equation.3">
                  <p:embed/>
                </p:oleObj>
              </mc:Choice>
              <mc:Fallback>
                <p:oleObj name="Equation" r:id="rId4" imgW="545863" imgH="228501"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738" y="4367213"/>
                        <a:ext cx="858837"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2" name="Object 6"/>
          <p:cNvGraphicFramePr>
            <a:graphicFrameLocks noChangeAspect="1"/>
          </p:cNvGraphicFramePr>
          <p:nvPr/>
        </p:nvGraphicFramePr>
        <p:xfrm>
          <a:off x="5980113" y="3990975"/>
          <a:ext cx="285750" cy="384175"/>
        </p:xfrm>
        <a:graphic>
          <a:graphicData uri="http://schemas.openxmlformats.org/presentationml/2006/ole">
            <mc:AlternateContent xmlns:mc="http://schemas.openxmlformats.org/markup-compatibility/2006">
              <mc:Choice xmlns:v="urn:schemas-microsoft-com:vml" Requires="v">
                <p:oleObj spid="_x0000_s19478" name="Equation" r:id="rId6" imgW="152268" imgH="203024" progId="Equation.3">
                  <p:embed/>
                </p:oleObj>
              </mc:Choice>
              <mc:Fallback>
                <p:oleObj name="Equation" r:id="rId6" imgW="152268" imgH="203024"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0113" y="3990975"/>
                        <a:ext cx="285750"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9463" name="Picture 7" descr="I:\EE534\Fig_1.09.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2075" y="1649413"/>
            <a:ext cx="3636963"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8"/>
          <p:cNvSpPr>
            <a:spLocks noChangeArrowheads="1"/>
          </p:cNvSpPr>
          <p:nvPr/>
        </p:nvSpPr>
        <p:spPr bwMode="auto">
          <a:xfrm>
            <a:off x="8042275" y="1819275"/>
            <a:ext cx="830263" cy="569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19465" name="Object 9"/>
          <p:cNvGraphicFramePr>
            <a:graphicFrameLocks noChangeAspect="1"/>
          </p:cNvGraphicFramePr>
          <p:nvPr/>
        </p:nvGraphicFramePr>
        <p:xfrm>
          <a:off x="8951913" y="2214563"/>
          <a:ext cx="238125" cy="317500"/>
        </p:xfrm>
        <a:graphic>
          <a:graphicData uri="http://schemas.openxmlformats.org/presentationml/2006/ole">
            <mc:AlternateContent xmlns:mc="http://schemas.openxmlformats.org/markup-compatibility/2006">
              <mc:Choice xmlns:v="urn:schemas-microsoft-com:vml" Requires="v">
                <p:oleObj spid="_x0000_s19479" name="Equation" r:id="rId9" imgW="152268" imgH="203024" progId="Equation.3">
                  <p:embed/>
                </p:oleObj>
              </mc:Choice>
              <mc:Fallback>
                <p:oleObj name="Equation" r:id="rId9" imgW="152268" imgH="203024"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51913" y="2214563"/>
                        <a:ext cx="238125"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6" name="Object 5"/>
          <p:cNvGraphicFramePr>
            <a:graphicFrameLocks noChangeAspect="1"/>
          </p:cNvGraphicFramePr>
          <p:nvPr/>
        </p:nvGraphicFramePr>
        <p:xfrm>
          <a:off x="3614738" y="3822700"/>
          <a:ext cx="238125" cy="263525"/>
        </p:xfrm>
        <a:graphic>
          <a:graphicData uri="http://schemas.openxmlformats.org/presentationml/2006/ole">
            <mc:AlternateContent xmlns:mc="http://schemas.openxmlformats.org/markup-compatibility/2006">
              <mc:Choice xmlns:v="urn:schemas-microsoft-com:vml" Requires="v">
                <p:oleObj spid="_x0000_s19480" name="Equation" r:id="rId11" imgW="126835" imgH="139518" progId="Equation.3">
                  <p:embed/>
                </p:oleObj>
              </mc:Choice>
              <mc:Fallback>
                <p:oleObj name="Equation" r:id="rId11" imgW="126835" imgH="139518"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14738" y="3822700"/>
                        <a:ext cx="238125"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13">
            <p14:nvContentPartPr>
              <p14:cNvPr id="40974" name="Ink 14"/>
              <p14:cNvContentPartPr>
                <a14:cpLocks xmlns:a14="http://schemas.microsoft.com/office/drawing/2010/main" noRot="1" noChangeAspect="1" noEditPoints="1" noChangeArrowheads="1" noChangeShapeType="1"/>
              </p14:cNvContentPartPr>
              <p14:nvPr/>
            </p14:nvContentPartPr>
            <p14:xfrm>
              <a:off x="7034213" y="2466976"/>
              <a:ext cx="1801812" cy="1984375"/>
            </p14:xfrm>
          </p:contentPart>
        </mc:Choice>
        <mc:Fallback>
          <p:pic>
            <p:nvPicPr>
              <p:cNvPr id="40974" name="Ink 14"/>
              <p:cNvPicPr>
                <a:picLocks noRot="1" noChangeAspect="1" noEditPoints="1" noChangeArrowheads="1" noChangeShapeType="1"/>
              </p:cNvPicPr>
              <p:nvPr/>
            </p:nvPicPr>
            <p:blipFill>
              <a:blip r:embed="rId14"/>
              <a:stretch>
                <a:fillRect/>
              </a:stretch>
            </p:blipFill>
            <p:spPr>
              <a:xfrm>
                <a:off x="7024855" y="2457616"/>
                <a:ext cx="1820528" cy="2003096"/>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0975" name="Ink 15"/>
              <p14:cNvContentPartPr>
                <a14:cpLocks xmlns:a14="http://schemas.microsoft.com/office/drawing/2010/main" noRot="1" noChangeAspect="1" noEditPoints="1" noChangeArrowheads="1" noChangeShapeType="1"/>
              </p14:cNvContentPartPr>
              <p14:nvPr/>
            </p14:nvContentPartPr>
            <p14:xfrm>
              <a:off x="9434514" y="1787526"/>
              <a:ext cx="490537" cy="1577975"/>
            </p14:xfrm>
          </p:contentPart>
        </mc:Choice>
        <mc:Fallback>
          <p:pic>
            <p:nvPicPr>
              <p:cNvPr id="40975" name="Ink 15"/>
              <p:cNvPicPr>
                <a:picLocks noRot="1" noChangeAspect="1" noEditPoints="1" noChangeArrowheads="1" noChangeShapeType="1"/>
              </p:cNvPicPr>
              <p:nvPr/>
            </p:nvPicPr>
            <p:blipFill>
              <a:blip r:embed="rId16"/>
              <a:stretch>
                <a:fillRect/>
              </a:stretch>
            </p:blipFill>
            <p:spPr>
              <a:xfrm>
                <a:off x="9425157" y="1778165"/>
                <a:ext cx="509252" cy="1596696"/>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0976" name="Ink 16"/>
              <p14:cNvContentPartPr>
                <a14:cpLocks xmlns:a14="http://schemas.microsoft.com/office/drawing/2010/main" noRot="1" noChangeAspect="1" noEditPoints="1" noChangeArrowheads="1" noChangeShapeType="1"/>
              </p14:cNvContentPartPr>
              <p14:nvPr/>
            </p14:nvContentPartPr>
            <p14:xfrm>
              <a:off x="9196389" y="1862139"/>
              <a:ext cx="598487" cy="1487487"/>
            </p14:xfrm>
          </p:contentPart>
        </mc:Choice>
        <mc:Fallback>
          <p:pic>
            <p:nvPicPr>
              <p:cNvPr id="40976" name="Ink 16"/>
              <p:cNvPicPr>
                <a:picLocks noRot="1" noChangeAspect="1" noEditPoints="1" noChangeArrowheads="1" noChangeShapeType="1"/>
              </p:cNvPicPr>
              <p:nvPr/>
            </p:nvPicPr>
            <p:blipFill>
              <a:blip r:embed="rId18"/>
              <a:stretch>
                <a:fillRect/>
              </a:stretch>
            </p:blipFill>
            <p:spPr>
              <a:xfrm>
                <a:off x="9187026" y="1852779"/>
                <a:ext cx="617212" cy="1506207"/>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0977" name="Ink 17"/>
              <p14:cNvContentPartPr>
                <a14:cpLocks xmlns:a14="http://schemas.microsoft.com/office/drawing/2010/main" noRot="1" noChangeAspect="1" noEditPoints="1" noChangeArrowheads="1" noChangeShapeType="1"/>
              </p14:cNvContentPartPr>
              <p14:nvPr/>
            </p14:nvContentPartPr>
            <p14:xfrm>
              <a:off x="7986713" y="2205039"/>
              <a:ext cx="69850" cy="77787"/>
            </p14:xfrm>
          </p:contentPart>
        </mc:Choice>
        <mc:Fallback>
          <p:pic>
            <p:nvPicPr>
              <p:cNvPr id="40977" name="Ink 17"/>
              <p:cNvPicPr>
                <a:picLocks noRot="1" noChangeAspect="1" noEditPoints="1" noChangeArrowheads="1" noChangeShapeType="1"/>
              </p:cNvPicPr>
              <p:nvPr/>
            </p:nvPicPr>
            <p:blipFill>
              <a:blip r:embed="rId20"/>
              <a:stretch>
                <a:fillRect/>
              </a:stretch>
            </p:blipFill>
            <p:spPr>
              <a:xfrm>
                <a:off x="7977400" y="2195676"/>
                <a:ext cx="88477" cy="96514"/>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0978" name="Ink 18"/>
              <p14:cNvContentPartPr>
                <a14:cpLocks xmlns:a14="http://schemas.microsoft.com/office/drawing/2010/main" noRot="1" noChangeAspect="1" noEditPoints="1" noChangeArrowheads="1" noChangeShapeType="1"/>
              </p14:cNvContentPartPr>
              <p14:nvPr/>
            </p14:nvContentPartPr>
            <p14:xfrm>
              <a:off x="8023226" y="1887539"/>
              <a:ext cx="576263" cy="160337"/>
            </p14:xfrm>
          </p:contentPart>
        </mc:Choice>
        <mc:Fallback>
          <p:pic>
            <p:nvPicPr>
              <p:cNvPr id="40978" name="Ink 18"/>
              <p:cNvPicPr>
                <a:picLocks noRot="1" noChangeAspect="1" noEditPoints="1" noChangeArrowheads="1" noChangeShapeType="1"/>
              </p:cNvPicPr>
              <p:nvPr/>
            </p:nvPicPr>
            <p:blipFill>
              <a:blip r:embed="rId22"/>
              <a:stretch>
                <a:fillRect/>
              </a:stretch>
            </p:blipFill>
            <p:spPr>
              <a:xfrm>
                <a:off x="8013862" y="1878171"/>
                <a:ext cx="594992" cy="179073"/>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0979" name="Ink 19"/>
              <p14:cNvContentPartPr>
                <a14:cpLocks xmlns:a14="http://schemas.microsoft.com/office/drawing/2010/main" noRot="1" noChangeAspect="1" noEditPoints="1" noChangeArrowheads="1" noChangeShapeType="1"/>
              </p14:cNvContentPartPr>
              <p14:nvPr/>
            </p14:nvContentPartPr>
            <p14:xfrm>
              <a:off x="8039100" y="4495800"/>
              <a:ext cx="406400" cy="177800"/>
            </p14:xfrm>
          </p:contentPart>
        </mc:Choice>
        <mc:Fallback>
          <p:pic>
            <p:nvPicPr>
              <p:cNvPr id="40979" name="Ink 19"/>
              <p:cNvPicPr>
                <a:picLocks noRot="1" noChangeAspect="1" noEditPoints="1" noChangeArrowheads="1" noChangeShapeType="1"/>
              </p:cNvPicPr>
              <p:nvPr/>
            </p:nvPicPr>
            <p:blipFill>
              <a:blip r:embed="rId24"/>
              <a:stretch>
                <a:fillRect/>
              </a:stretch>
            </p:blipFill>
            <p:spPr>
              <a:xfrm>
                <a:off x="8029741" y="4486442"/>
                <a:ext cx="425118" cy="196516"/>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0980" name="Ink 20"/>
              <p14:cNvContentPartPr>
                <a14:cpLocks xmlns:a14="http://schemas.microsoft.com/office/drawing/2010/main" noRot="1" noChangeAspect="1" noEditPoints="1" noChangeArrowheads="1" noChangeShapeType="1"/>
              </p14:cNvContentPartPr>
              <p14:nvPr/>
            </p14:nvContentPartPr>
            <p14:xfrm>
              <a:off x="7889876" y="2644775"/>
              <a:ext cx="733425" cy="414338"/>
            </p14:xfrm>
          </p:contentPart>
        </mc:Choice>
        <mc:Fallback>
          <p:pic>
            <p:nvPicPr>
              <p:cNvPr id="40980" name="Ink 20"/>
              <p:cNvPicPr>
                <a:picLocks noRot="1" noChangeAspect="1" noEditPoints="1" noChangeArrowheads="1" noChangeShapeType="1"/>
              </p:cNvPicPr>
              <p:nvPr/>
            </p:nvPicPr>
            <p:blipFill>
              <a:blip r:embed="rId26"/>
              <a:stretch>
                <a:fillRect/>
              </a:stretch>
            </p:blipFill>
            <p:spPr>
              <a:xfrm>
                <a:off x="7880519" y="2635415"/>
                <a:ext cx="752138" cy="433057"/>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0981" name="Ink 21"/>
              <p14:cNvContentPartPr>
                <a14:cpLocks xmlns:a14="http://schemas.microsoft.com/office/drawing/2010/main" noRot="1" noChangeAspect="1" noEditPoints="1" noChangeArrowheads="1" noChangeShapeType="1"/>
              </p14:cNvContentPartPr>
              <p14:nvPr/>
            </p14:nvContentPartPr>
            <p14:xfrm>
              <a:off x="6524626" y="5194301"/>
              <a:ext cx="3044825" cy="708025"/>
            </p14:xfrm>
          </p:contentPart>
        </mc:Choice>
        <mc:Fallback>
          <p:pic>
            <p:nvPicPr>
              <p:cNvPr id="40981" name="Ink 21"/>
              <p:cNvPicPr>
                <a:picLocks noRot="1" noChangeAspect="1" noEditPoints="1" noChangeArrowheads="1" noChangeShapeType="1"/>
              </p:cNvPicPr>
              <p:nvPr/>
            </p:nvPicPr>
            <p:blipFill>
              <a:blip r:embed="rId28"/>
              <a:stretch>
                <a:fillRect/>
              </a:stretch>
            </p:blipFill>
            <p:spPr>
              <a:xfrm>
                <a:off x="6515266" y="5184942"/>
                <a:ext cx="3063545" cy="726742"/>
              </a:xfrm>
              <a:prstGeom prst="rect">
                <a:avLst/>
              </a:prstGeom>
            </p:spPr>
          </p:pic>
        </mc:Fallback>
      </mc:AlternateContent>
      <p:sp>
        <p:nvSpPr>
          <p:cNvPr id="21"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9476" name="Picture 2" descr="http://brand.ucla.edu/wp-content/uploads/2013/08/ucla-logotype-main-11.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9012238" y="2108200"/>
            <a:ext cx="631825" cy="557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1507" name="Rectangle 3"/>
          <p:cNvSpPr>
            <a:spLocks noGrp="1" noChangeArrowheads="1"/>
          </p:cNvSpPr>
          <p:nvPr>
            <p:ph type="title"/>
          </p:nvPr>
        </p:nvSpPr>
        <p:spPr/>
        <p:txBody>
          <a:bodyPr/>
          <a:lstStyle/>
          <a:p>
            <a:r>
              <a:rPr lang="en-US" altLang="en-US" smtClean="0"/>
              <a:t>Static Analysis Protocol - Free Body Diagram 1/ </a:t>
            </a:r>
          </a:p>
        </p:txBody>
      </p:sp>
      <p:sp>
        <p:nvSpPr>
          <p:cNvPr id="21508" name="Rectangle 4"/>
          <p:cNvSpPr>
            <a:spLocks noGrp="1" noChangeArrowheads="1"/>
          </p:cNvSpPr>
          <p:nvPr>
            <p:ph type="body" idx="1"/>
          </p:nvPr>
        </p:nvSpPr>
        <p:spPr>
          <a:xfrm>
            <a:off x="2209800" y="1371600"/>
            <a:ext cx="3886200" cy="4724400"/>
          </a:xfrm>
        </p:spPr>
        <p:txBody>
          <a:bodyPr/>
          <a:lstStyle/>
          <a:p>
            <a:pPr marL="0" indent="0">
              <a:buFontTx/>
              <a:buNone/>
            </a:pPr>
            <a:r>
              <a:rPr lang="en-US" altLang="en-US" b="1" smtClean="0"/>
              <a:t>Step 1 </a:t>
            </a:r>
          </a:p>
          <a:p>
            <a:pPr marL="0" indent="0">
              <a:buFontTx/>
              <a:buNone/>
            </a:pPr>
            <a:r>
              <a:rPr lang="en-US" altLang="en-US" smtClean="0"/>
              <a:t>Lock all the joints - Converting the manipulator (mechanism) to a structure</a:t>
            </a:r>
          </a:p>
          <a:p>
            <a:pPr marL="0" indent="0">
              <a:buFontTx/>
              <a:buNone/>
            </a:pPr>
            <a:endParaRPr lang="en-US" altLang="en-US" smtClean="0"/>
          </a:p>
          <a:p>
            <a:pPr marL="0" indent="0">
              <a:buFontTx/>
              <a:buNone/>
            </a:pPr>
            <a:r>
              <a:rPr lang="en-US" altLang="en-US" b="1" smtClean="0"/>
              <a:t>Step 2</a:t>
            </a:r>
            <a:r>
              <a:rPr lang="en-US" altLang="en-US" smtClean="0"/>
              <a:t> </a:t>
            </a:r>
          </a:p>
          <a:p>
            <a:pPr marL="0" indent="0">
              <a:buFontTx/>
              <a:buNone/>
            </a:pPr>
            <a:r>
              <a:rPr lang="en-US" altLang="en-US" smtClean="0"/>
              <a:t>Consider each link in the structure as a free body and write the force / moment equilibrium equations</a:t>
            </a:r>
          </a:p>
          <a:p>
            <a:pPr marL="0" indent="0">
              <a:buFontTx/>
              <a:buNone/>
            </a:pPr>
            <a:endParaRPr lang="en-US" altLang="en-US" smtClean="0"/>
          </a:p>
          <a:p>
            <a:pPr marL="0" indent="0">
              <a:buFontTx/>
              <a:buNone/>
            </a:pPr>
            <a:r>
              <a:rPr lang="en-US" altLang="en-US" smtClean="0"/>
              <a:t>(3 Eqs.)</a:t>
            </a:r>
          </a:p>
          <a:p>
            <a:pPr marL="0" indent="0">
              <a:buFontTx/>
              <a:buNone/>
            </a:pPr>
            <a:r>
              <a:rPr lang="en-US" altLang="en-US" smtClean="0"/>
              <a:t>(3 Eqs.) </a:t>
            </a:r>
          </a:p>
          <a:p>
            <a:pPr marL="0" indent="0">
              <a:buFontTx/>
              <a:buNone/>
            </a:pPr>
            <a:endParaRPr lang="en-US" altLang="en-US" smtClean="0"/>
          </a:p>
          <a:p>
            <a:pPr marL="0" indent="0">
              <a:buFontTx/>
              <a:buNone/>
            </a:pPr>
            <a:r>
              <a:rPr lang="en-US" altLang="en-US" b="1" smtClean="0"/>
              <a:t>Step 3</a:t>
            </a:r>
            <a:r>
              <a:rPr lang="en-US" altLang="en-US" smtClean="0"/>
              <a:t> </a:t>
            </a:r>
          </a:p>
          <a:p>
            <a:pPr marL="0" indent="0">
              <a:buFontTx/>
              <a:buNone/>
            </a:pPr>
            <a:r>
              <a:rPr lang="en-US" altLang="en-US" smtClean="0"/>
              <a:t>Solve the equations - 6 Eq. for each link.</a:t>
            </a:r>
          </a:p>
          <a:p>
            <a:pPr marL="0" indent="0">
              <a:buFontTx/>
              <a:buNone/>
            </a:pPr>
            <a:r>
              <a:rPr lang="en-US" altLang="en-US" smtClean="0"/>
              <a:t>Apply backward solution starting from the last link (end effector) and end up at the first link (base) </a:t>
            </a:r>
          </a:p>
        </p:txBody>
      </p:sp>
      <p:graphicFrame>
        <p:nvGraphicFramePr>
          <p:cNvPr id="21509" name="Object 5"/>
          <p:cNvGraphicFramePr>
            <a:graphicFrameLocks noChangeAspect="1"/>
          </p:cNvGraphicFramePr>
          <p:nvPr/>
        </p:nvGraphicFramePr>
        <p:xfrm>
          <a:off x="3717925" y="3857625"/>
          <a:ext cx="839788" cy="396875"/>
        </p:xfrm>
        <a:graphic>
          <a:graphicData uri="http://schemas.openxmlformats.org/presentationml/2006/ole">
            <mc:AlternateContent xmlns:mc="http://schemas.openxmlformats.org/markup-compatibility/2006">
              <mc:Choice xmlns:v="urn:schemas-microsoft-com:vml" Requires="v">
                <p:oleObj spid="_x0000_s21516" name="Equation" r:id="rId4" imgW="533169" imgH="253890" progId="Equation.3">
                  <p:embed/>
                </p:oleObj>
              </mc:Choice>
              <mc:Fallback>
                <p:oleObj name="Equation" r:id="rId4" imgW="533169" imgH="25389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7925" y="3857625"/>
                        <a:ext cx="8397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1510" name="Picture 8" descr="I:\EE534\Fig_1.09.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2075" y="1649413"/>
            <a:ext cx="3636963"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9"/>
          <p:cNvSpPr>
            <a:spLocks noChangeArrowheads="1"/>
          </p:cNvSpPr>
          <p:nvPr/>
        </p:nvSpPr>
        <p:spPr bwMode="auto">
          <a:xfrm>
            <a:off x="8042275" y="1819275"/>
            <a:ext cx="830263" cy="569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21512" name="Object 10"/>
          <p:cNvGraphicFramePr>
            <a:graphicFrameLocks noChangeAspect="1"/>
          </p:cNvGraphicFramePr>
          <p:nvPr/>
        </p:nvGraphicFramePr>
        <p:xfrm>
          <a:off x="8951913" y="2214563"/>
          <a:ext cx="238125" cy="317500"/>
        </p:xfrm>
        <a:graphic>
          <a:graphicData uri="http://schemas.openxmlformats.org/presentationml/2006/ole">
            <mc:AlternateContent xmlns:mc="http://schemas.openxmlformats.org/markup-compatibility/2006">
              <mc:Choice xmlns:v="urn:schemas-microsoft-com:vml" Requires="v">
                <p:oleObj spid="_x0000_s21517" name="Equation" r:id="rId7" imgW="152268" imgH="203024" progId="Equation.3">
                  <p:embed/>
                </p:oleObj>
              </mc:Choice>
              <mc:Fallback>
                <p:oleObj name="Equation" r:id="rId7" imgW="152268" imgH="203024"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1913" y="2214563"/>
                        <a:ext cx="238125"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3" name="Object 11"/>
          <p:cNvGraphicFramePr>
            <a:graphicFrameLocks noChangeAspect="1"/>
          </p:cNvGraphicFramePr>
          <p:nvPr/>
        </p:nvGraphicFramePr>
        <p:xfrm>
          <a:off x="3702050" y="4256088"/>
          <a:ext cx="941388" cy="396875"/>
        </p:xfrm>
        <a:graphic>
          <a:graphicData uri="http://schemas.openxmlformats.org/presentationml/2006/ole">
            <mc:AlternateContent xmlns:mc="http://schemas.openxmlformats.org/markup-compatibility/2006">
              <mc:Choice xmlns:v="urn:schemas-microsoft-com:vml" Requires="v">
                <p:oleObj spid="_x0000_s21518" name="Equation" r:id="rId9" imgW="596641" imgH="253890" progId="Equation.3">
                  <p:embed/>
                </p:oleObj>
              </mc:Choice>
              <mc:Fallback>
                <p:oleObj name="Equation" r:id="rId9" imgW="596641" imgH="25389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2050" y="4256088"/>
                        <a:ext cx="9413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1515" name="Picture 2" descr="http://brand.ucla.edu/wp-content/uploads/2013/08/ucla-logotype-main-1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Static Analysis Protocol - Free Body Diagram 2/</a:t>
            </a:r>
          </a:p>
        </p:txBody>
      </p:sp>
      <p:sp>
        <p:nvSpPr>
          <p:cNvPr id="23555" name="Rectangle 3"/>
          <p:cNvSpPr>
            <a:spLocks noGrp="1" noChangeArrowheads="1"/>
          </p:cNvSpPr>
          <p:nvPr>
            <p:ph type="body" idx="1"/>
          </p:nvPr>
        </p:nvSpPr>
        <p:spPr>
          <a:xfrm>
            <a:off x="2209800" y="1371600"/>
            <a:ext cx="3975100" cy="4724400"/>
          </a:xfrm>
        </p:spPr>
        <p:txBody>
          <a:bodyPr/>
          <a:lstStyle/>
          <a:p>
            <a:r>
              <a:rPr lang="en-US" altLang="en-US" smtClean="0"/>
              <a:t>Special Symbols are defined for the force and torque exerted by the neighbor link</a:t>
            </a:r>
          </a:p>
          <a:p>
            <a:endParaRPr lang="en-US" altLang="en-US" smtClean="0"/>
          </a:p>
          <a:p>
            <a:pPr>
              <a:buFontTx/>
              <a:buNone/>
            </a:pPr>
            <a:r>
              <a:rPr lang="en-US" altLang="en-US" smtClean="0"/>
              <a:t>	-  Force exerted on link  </a:t>
            </a:r>
            <a:r>
              <a:rPr lang="en-US" altLang="en-US" sz="2000" b="1" i="1" smtClean="0">
                <a:latin typeface="Times New Roman" panose="02020603050405020304" pitchFamily="18" charset="0"/>
              </a:rPr>
              <a:t>i</a:t>
            </a:r>
            <a:r>
              <a:rPr lang="en-US" altLang="en-US" smtClean="0"/>
              <a:t>  by link </a:t>
            </a:r>
            <a:r>
              <a:rPr lang="en-US" altLang="en-US" sz="2000" b="1" i="1" smtClean="0">
                <a:latin typeface="Times New Roman" panose="02020603050405020304" pitchFamily="18" charset="0"/>
              </a:rPr>
              <a:t>i-1</a:t>
            </a:r>
          </a:p>
          <a:p>
            <a:pPr>
              <a:buFontTx/>
              <a:buNone/>
            </a:pPr>
            <a:r>
              <a:rPr lang="en-US" altLang="en-US" smtClean="0"/>
              <a:t> 	-  Torque exerted on link  </a:t>
            </a:r>
            <a:r>
              <a:rPr lang="en-US" altLang="en-US" sz="2000" b="1" i="1" smtClean="0">
                <a:latin typeface="Times New Roman" panose="02020603050405020304" pitchFamily="18" charset="0"/>
              </a:rPr>
              <a:t>i</a:t>
            </a:r>
            <a:r>
              <a:rPr lang="en-US" altLang="en-US" smtClean="0"/>
              <a:t>  by link </a:t>
            </a:r>
            <a:r>
              <a:rPr lang="en-US" altLang="en-US" sz="2000" b="1" i="1" smtClean="0">
                <a:latin typeface="Times New Roman" panose="02020603050405020304" pitchFamily="18" charset="0"/>
              </a:rPr>
              <a:t>i-1</a:t>
            </a:r>
            <a:endParaRPr lang="en-US" altLang="en-US" smtClean="0"/>
          </a:p>
          <a:p>
            <a:pPr>
              <a:buFontTx/>
              <a:buNone/>
            </a:pPr>
            <a:endParaRPr lang="en-US" altLang="en-US" smtClean="0"/>
          </a:p>
          <a:p>
            <a:pPr>
              <a:buFontTx/>
              <a:buNone/>
            </a:pPr>
            <a:endParaRPr lang="en-US" altLang="en-US" smtClean="0"/>
          </a:p>
          <a:p>
            <a:pPr>
              <a:buFontTx/>
              <a:buNone/>
            </a:pPr>
            <a:endParaRPr lang="en-US" altLang="en-US" smtClean="0"/>
          </a:p>
          <a:p>
            <a:pPr>
              <a:buFontTx/>
              <a:buNone/>
            </a:pPr>
            <a:endParaRPr lang="en-US" altLang="en-US" smtClean="0"/>
          </a:p>
          <a:p>
            <a:pPr>
              <a:buFontTx/>
              <a:buNone/>
            </a:pPr>
            <a:endParaRPr lang="en-US" altLang="en-US" smtClean="0"/>
          </a:p>
          <a:p>
            <a:pPr>
              <a:buFontTx/>
              <a:buNone/>
            </a:pPr>
            <a:endParaRPr lang="en-US" altLang="en-US" smtClean="0"/>
          </a:p>
          <a:p>
            <a:pPr>
              <a:buFontTx/>
              <a:buNone/>
            </a:pPr>
            <a:endParaRPr lang="en-US" altLang="en-US" smtClean="0"/>
          </a:p>
          <a:p>
            <a:r>
              <a:rPr lang="en-US" altLang="en-US" smtClean="0"/>
              <a:t>For easy solution superscript index (A) should the same as the subscript (B)</a:t>
            </a:r>
          </a:p>
          <a:p>
            <a:endParaRPr lang="en-US" altLang="en-US" smtClean="0"/>
          </a:p>
          <a:p>
            <a:endParaRPr lang="en-US" altLang="en-US" smtClean="0"/>
          </a:p>
        </p:txBody>
      </p:sp>
      <p:graphicFrame>
        <p:nvGraphicFramePr>
          <p:cNvPr id="23556" name="Object 8"/>
          <p:cNvGraphicFramePr>
            <a:graphicFrameLocks noChangeAspect="1"/>
          </p:cNvGraphicFramePr>
          <p:nvPr/>
        </p:nvGraphicFramePr>
        <p:xfrm>
          <a:off x="2397125" y="2433638"/>
          <a:ext cx="246063" cy="373062"/>
        </p:xfrm>
        <a:graphic>
          <a:graphicData uri="http://schemas.openxmlformats.org/presentationml/2006/ole">
            <mc:AlternateContent xmlns:mc="http://schemas.openxmlformats.org/markup-compatibility/2006">
              <mc:Choice xmlns:v="urn:schemas-microsoft-com:vml" Requires="v">
                <p:oleObj spid="_x0000_s23583" name="Equation" r:id="rId4" imgW="152334" imgH="228501" progId="Equation.3">
                  <p:embed/>
                </p:oleObj>
              </mc:Choice>
              <mc:Fallback>
                <p:oleObj name="Equation" r:id="rId4" imgW="152334" imgH="228501"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125" y="2433638"/>
                        <a:ext cx="246063"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9"/>
          <p:cNvGraphicFramePr>
            <a:graphicFrameLocks noChangeAspect="1"/>
          </p:cNvGraphicFramePr>
          <p:nvPr/>
        </p:nvGraphicFramePr>
        <p:xfrm>
          <a:off x="2432050" y="2849563"/>
          <a:ext cx="246063" cy="373062"/>
        </p:xfrm>
        <a:graphic>
          <a:graphicData uri="http://schemas.openxmlformats.org/presentationml/2006/ole">
            <mc:AlternateContent xmlns:mc="http://schemas.openxmlformats.org/markup-compatibility/2006">
              <mc:Choice xmlns:v="urn:schemas-microsoft-com:vml" Requires="v">
                <p:oleObj spid="_x0000_s23584" name="Equation" r:id="rId6" imgW="152334" imgH="228501" progId="Equation.3">
                  <p:embed/>
                </p:oleObj>
              </mc:Choice>
              <mc:Fallback>
                <p:oleObj name="Equation" r:id="rId6" imgW="152334" imgH="228501"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2050" y="2849563"/>
                        <a:ext cx="246063"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10"/>
          <p:cNvGraphicFramePr>
            <a:graphicFrameLocks noChangeAspect="1"/>
          </p:cNvGraphicFramePr>
          <p:nvPr/>
        </p:nvGraphicFramePr>
        <p:xfrm>
          <a:off x="3894138" y="4094163"/>
          <a:ext cx="455612" cy="373062"/>
        </p:xfrm>
        <a:graphic>
          <a:graphicData uri="http://schemas.openxmlformats.org/presentationml/2006/ole">
            <mc:AlternateContent xmlns:mc="http://schemas.openxmlformats.org/markup-compatibility/2006">
              <mc:Choice xmlns:v="urn:schemas-microsoft-com:vml" Requires="v">
                <p:oleObj spid="_x0000_s23585" name="Equation" r:id="rId8" imgW="279400" imgH="228600" progId="Equation.3">
                  <p:embed/>
                </p:oleObj>
              </mc:Choice>
              <mc:Fallback>
                <p:oleObj name="Equation" r:id="rId8" imgW="279400" imgH="22860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4138" y="4094163"/>
                        <a:ext cx="455612"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AutoShape 11"/>
          <p:cNvSpPr>
            <a:spLocks/>
          </p:cNvSpPr>
          <p:nvPr/>
        </p:nvSpPr>
        <p:spPr bwMode="auto">
          <a:xfrm>
            <a:off x="4484688" y="4521200"/>
            <a:ext cx="2474912" cy="314325"/>
          </a:xfrm>
          <a:prstGeom prst="callout1">
            <a:avLst>
              <a:gd name="adj1" fmla="val 36366"/>
              <a:gd name="adj2" fmla="val -3079"/>
              <a:gd name="adj3" fmla="val -19190"/>
              <a:gd name="adj4" fmla="val -865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Exerted on link A by link A-1</a:t>
            </a:r>
          </a:p>
        </p:txBody>
      </p:sp>
      <p:sp>
        <p:nvSpPr>
          <p:cNvPr id="23560" name="AutoShape 12"/>
          <p:cNvSpPr>
            <a:spLocks/>
          </p:cNvSpPr>
          <p:nvPr/>
        </p:nvSpPr>
        <p:spPr bwMode="auto">
          <a:xfrm>
            <a:off x="1738313" y="3730625"/>
            <a:ext cx="2016125" cy="527050"/>
          </a:xfrm>
          <a:prstGeom prst="callout1">
            <a:avLst>
              <a:gd name="adj1" fmla="val 21685"/>
              <a:gd name="adj2" fmla="val 103778"/>
              <a:gd name="adj3" fmla="val 65060"/>
              <a:gd name="adj4" fmla="val 10756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Reference coordinate system {B}</a:t>
            </a:r>
          </a:p>
        </p:txBody>
      </p:sp>
      <p:sp>
        <p:nvSpPr>
          <p:cNvPr id="23561" name="AutoShape 13"/>
          <p:cNvSpPr>
            <a:spLocks/>
          </p:cNvSpPr>
          <p:nvPr/>
        </p:nvSpPr>
        <p:spPr bwMode="auto">
          <a:xfrm>
            <a:off x="4592638" y="3581400"/>
            <a:ext cx="2078037" cy="314325"/>
          </a:xfrm>
          <a:prstGeom prst="callout1">
            <a:avLst>
              <a:gd name="adj1" fmla="val 36366"/>
              <a:gd name="adj2" fmla="val -3667"/>
              <a:gd name="adj3" fmla="val 176264"/>
              <a:gd name="adj4" fmla="val -1741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Force </a:t>
            </a:r>
            <a:r>
              <a:rPr lang="en-US" altLang="en-US" sz="1400" b="1" i="1">
                <a:latin typeface="Times New Roman" panose="02020603050405020304" pitchFamily="18" charset="0"/>
              </a:rPr>
              <a:t>f</a:t>
            </a:r>
            <a:r>
              <a:rPr lang="en-US" altLang="en-US" sz="1400"/>
              <a:t> or torque </a:t>
            </a:r>
            <a:r>
              <a:rPr lang="en-US" altLang="en-US" sz="1400" b="1" i="1">
                <a:latin typeface="Times New Roman" panose="02020603050405020304" pitchFamily="18" charset="0"/>
              </a:rPr>
              <a:t>n</a:t>
            </a:r>
            <a:endParaRPr lang="en-US" altLang="en-US" sz="1400"/>
          </a:p>
        </p:txBody>
      </p:sp>
      <p:pic>
        <p:nvPicPr>
          <p:cNvPr id="23562" name="Picture 14" descr="C:\Users\Jacob\EE543\Figs_Craig\Fig_5.11.t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81763" y="1604963"/>
            <a:ext cx="3781425"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11">
            <p14:nvContentPartPr>
              <p14:cNvPr id="43022" name="Ink 14"/>
              <p14:cNvContentPartPr>
                <a14:cpLocks xmlns:a14="http://schemas.microsoft.com/office/drawing/2010/main" noRot="1" noChangeAspect="1" noEditPoints="1" noChangeArrowheads="1" noChangeShapeType="1"/>
              </p14:cNvContentPartPr>
              <p14:nvPr/>
            </p14:nvContentPartPr>
            <p14:xfrm>
              <a:off x="8129588" y="3268663"/>
              <a:ext cx="334962" cy="501650"/>
            </p14:xfrm>
          </p:contentPart>
        </mc:Choice>
        <mc:Fallback>
          <p:pic>
            <p:nvPicPr>
              <p:cNvPr id="43022" name="Ink 14"/>
              <p:cNvPicPr>
                <a:picLocks noRot="1" noChangeAspect="1" noEditPoints="1" noChangeArrowheads="1" noChangeShapeType="1"/>
              </p:cNvPicPr>
              <p:nvPr/>
            </p:nvPicPr>
            <p:blipFill>
              <a:blip r:embed="rId12"/>
              <a:stretch>
                <a:fillRect/>
              </a:stretch>
            </p:blipFill>
            <p:spPr>
              <a:xfrm>
                <a:off x="8120234" y="3259300"/>
                <a:ext cx="353671" cy="520376"/>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3023" name="Ink 15"/>
              <p14:cNvContentPartPr>
                <a14:cpLocks xmlns:a14="http://schemas.microsoft.com/office/drawing/2010/main" noRot="1" noChangeAspect="1" noEditPoints="1" noChangeArrowheads="1" noChangeShapeType="1"/>
              </p14:cNvContentPartPr>
              <p14:nvPr/>
            </p14:nvContentPartPr>
            <p14:xfrm>
              <a:off x="9818688" y="2647951"/>
              <a:ext cx="234950" cy="963613"/>
            </p14:xfrm>
          </p:contentPart>
        </mc:Choice>
        <mc:Fallback>
          <p:pic>
            <p:nvPicPr>
              <p:cNvPr id="43023" name="Ink 15"/>
              <p:cNvPicPr>
                <a:picLocks noRot="1" noChangeAspect="1" noEditPoints="1" noChangeArrowheads="1" noChangeShapeType="1"/>
              </p:cNvPicPr>
              <p:nvPr/>
            </p:nvPicPr>
            <p:blipFill>
              <a:blip r:embed="rId14"/>
              <a:stretch>
                <a:fillRect/>
              </a:stretch>
            </p:blipFill>
            <p:spPr>
              <a:xfrm>
                <a:off x="9809333" y="2638592"/>
                <a:ext cx="253660" cy="982331"/>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3024" name="Ink 16"/>
              <p14:cNvContentPartPr>
                <a14:cpLocks xmlns:a14="http://schemas.microsoft.com/office/drawing/2010/main" noRot="1" noChangeAspect="1" noEditPoints="1" noChangeArrowheads="1" noChangeShapeType="1"/>
              </p14:cNvContentPartPr>
              <p14:nvPr/>
            </p14:nvContentPartPr>
            <p14:xfrm>
              <a:off x="3624263" y="4394200"/>
              <a:ext cx="398462" cy="254000"/>
            </p14:xfrm>
          </p:contentPart>
        </mc:Choice>
        <mc:Fallback>
          <p:pic>
            <p:nvPicPr>
              <p:cNvPr id="43024" name="Ink 16"/>
              <p:cNvPicPr>
                <a:picLocks noRot="1" noChangeAspect="1" noEditPoints="1" noChangeArrowheads="1" noChangeShapeType="1"/>
              </p:cNvPicPr>
              <p:nvPr/>
            </p:nvPicPr>
            <p:blipFill>
              <a:blip r:embed="rId16"/>
              <a:stretch>
                <a:fillRect/>
              </a:stretch>
            </p:blipFill>
            <p:spPr>
              <a:xfrm>
                <a:off x="3614904" y="4384846"/>
                <a:ext cx="417179" cy="272708"/>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3025" name="Ink 17"/>
              <p14:cNvContentPartPr>
                <a14:cpLocks xmlns:a14="http://schemas.microsoft.com/office/drawing/2010/main" noRot="1" noChangeAspect="1" noEditPoints="1" noChangeArrowheads="1" noChangeShapeType="1"/>
              </p14:cNvContentPartPr>
              <p14:nvPr/>
            </p14:nvContentPartPr>
            <p14:xfrm>
              <a:off x="3263900" y="4370388"/>
              <a:ext cx="58738" cy="228600"/>
            </p14:xfrm>
          </p:contentPart>
        </mc:Choice>
        <mc:Fallback>
          <p:pic>
            <p:nvPicPr>
              <p:cNvPr id="43025" name="Ink 17"/>
              <p:cNvPicPr>
                <a:picLocks noRot="1" noChangeAspect="1" noEditPoints="1" noChangeArrowheads="1" noChangeShapeType="1"/>
              </p:cNvPicPr>
              <p:nvPr/>
            </p:nvPicPr>
            <p:blipFill>
              <a:blip r:embed="rId18"/>
              <a:stretch>
                <a:fillRect/>
              </a:stretch>
            </p:blipFill>
            <p:spPr>
              <a:xfrm>
                <a:off x="3254588" y="4361013"/>
                <a:ext cx="77362" cy="24735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3026" name="Ink 18"/>
              <p14:cNvContentPartPr>
                <a14:cpLocks xmlns:a14="http://schemas.microsoft.com/office/drawing/2010/main" noRot="1" noChangeAspect="1" noEditPoints="1" noChangeArrowheads="1" noChangeShapeType="1"/>
              </p14:cNvContentPartPr>
              <p14:nvPr/>
            </p14:nvContentPartPr>
            <p14:xfrm>
              <a:off x="3316288" y="4378326"/>
              <a:ext cx="69850" cy="15875"/>
            </p14:xfrm>
          </p:contentPart>
        </mc:Choice>
        <mc:Fallback>
          <p:pic>
            <p:nvPicPr>
              <p:cNvPr id="43026" name="Ink 18"/>
              <p:cNvPicPr>
                <a:picLocks noRot="1" noChangeAspect="1" noEditPoints="1" noChangeArrowheads="1" noChangeShapeType="1"/>
              </p:cNvPicPr>
              <p:nvPr/>
            </p:nvPicPr>
            <p:blipFill>
              <a:blip r:embed="rId20"/>
              <a:stretch>
                <a:fillRect/>
              </a:stretch>
            </p:blipFill>
            <p:spPr>
              <a:xfrm>
                <a:off x="3306927" y="4368945"/>
                <a:ext cx="88573" cy="34636"/>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3027" name="Ink 19"/>
              <p14:cNvContentPartPr>
                <a14:cpLocks xmlns:a14="http://schemas.microsoft.com/office/drawing/2010/main" noRot="1" noChangeAspect="1" noEditPoints="1" noChangeArrowheads="1" noChangeShapeType="1"/>
              </p14:cNvContentPartPr>
              <p14:nvPr/>
            </p14:nvContentPartPr>
            <p14:xfrm>
              <a:off x="3270250" y="4491039"/>
              <a:ext cx="90488" cy="7937"/>
            </p14:xfrm>
          </p:contentPart>
        </mc:Choice>
        <mc:Fallback>
          <p:pic>
            <p:nvPicPr>
              <p:cNvPr id="43027" name="Ink 19"/>
              <p:cNvPicPr>
                <a:picLocks noRot="1" noChangeAspect="1" noEditPoints="1" noChangeArrowheads="1" noChangeShapeType="1"/>
              </p:cNvPicPr>
              <p:nvPr/>
            </p:nvPicPr>
            <p:blipFill>
              <a:blip r:embed="rId22"/>
              <a:stretch>
                <a:fillRect/>
              </a:stretch>
            </p:blipFill>
            <p:spPr>
              <a:xfrm>
                <a:off x="3260877" y="4481659"/>
                <a:ext cx="109235" cy="26697"/>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3028" name="Ink 20"/>
              <p14:cNvContentPartPr>
                <a14:cpLocks xmlns:a14="http://schemas.microsoft.com/office/drawing/2010/main" noRot="1" noChangeAspect="1" noEditPoints="1" noChangeArrowheads="1" noChangeShapeType="1"/>
              </p14:cNvContentPartPr>
              <p14:nvPr/>
            </p14:nvContentPartPr>
            <p14:xfrm>
              <a:off x="3282951" y="4784725"/>
              <a:ext cx="4763" cy="120650"/>
            </p14:xfrm>
          </p:contentPart>
        </mc:Choice>
        <mc:Fallback>
          <p:pic>
            <p:nvPicPr>
              <p:cNvPr id="43028" name="Ink 20"/>
              <p:cNvPicPr>
                <a:picLocks noRot="1" noChangeAspect="1" noEditPoints="1" noChangeArrowheads="1" noChangeShapeType="1"/>
              </p:cNvPicPr>
              <p:nvPr/>
            </p:nvPicPr>
            <p:blipFill>
              <a:blip r:embed="rId24"/>
              <a:stretch>
                <a:fillRect/>
              </a:stretch>
            </p:blipFill>
            <p:spPr>
              <a:xfrm>
                <a:off x="3274105" y="4775361"/>
                <a:ext cx="22454" cy="139378"/>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3029" name="Ink 21"/>
              <p14:cNvContentPartPr>
                <a14:cpLocks xmlns:a14="http://schemas.microsoft.com/office/drawing/2010/main" noRot="1" noChangeAspect="1" noEditPoints="1" noChangeArrowheads="1" noChangeShapeType="1"/>
              </p14:cNvContentPartPr>
              <p14:nvPr/>
            </p14:nvContentPartPr>
            <p14:xfrm>
              <a:off x="3290888" y="4814889"/>
              <a:ext cx="95250" cy="96837"/>
            </p14:xfrm>
          </p:contentPart>
        </mc:Choice>
        <mc:Fallback>
          <p:pic>
            <p:nvPicPr>
              <p:cNvPr id="43029" name="Ink 21"/>
              <p:cNvPicPr>
                <a:picLocks noRot="1" noChangeAspect="1" noEditPoints="1" noChangeArrowheads="1" noChangeShapeType="1"/>
              </p:cNvPicPr>
              <p:nvPr/>
            </p:nvPicPr>
            <p:blipFill>
              <a:blip r:embed="rId26"/>
              <a:stretch>
                <a:fillRect/>
              </a:stretch>
            </p:blipFill>
            <p:spPr>
              <a:xfrm>
                <a:off x="3281543" y="4805529"/>
                <a:ext cx="113941" cy="115556"/>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3030" name="Ink 22"/>
              <p14:cNvContentPartPr>
                <a14:cpLocks xmlns:a14="http://schemas.microsoft.com/office/drawing/2010/main" noRot="1" noChangeAspect="1" noEditPoints="1" noChangeArrowheads="1" noChangeShapeType="1"/>
              </p14:cNvContentPartPr>
              <p14:nvPr/>
            </p14:nvContentPartPr>
            <p14:xfrm>
              <a:off x="3521076" y="4897438"/>
              <a:ext cx="15875" cy="119062"/>
            </p14:xfrm>
          </p:contentPart>
        </mc:Choice>
        <mc:Fallback>
          <p:pic>
            <p:nvPicPr>
              <p:cNvPr id="43030" name="Ink 22"/>
              <p:cNvPicPr>
                <a:picLocks noRot="1" noChangeAspect="1" noEditPoints="1" noChangeArrowheads="1" noChangeShapeType="1"/>
              </p:cNvPicPr>
              <p:nvPr/>
            </p:nvPicPr>
            <p:blipFill>
              <a:blip r:embed="rId28"/>
              <a:stretch>
                <a:fillRect/>
              </a:stretch>
            </p:blipFill>
            <p:spPr>
              <a:xfrm>
                <a:off x="3511695" y="4888086"/>
                <a:ext cx="34636" cy="137767"/>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3031" name="Ink 23"/>
              <p14:cNvContentPartPr>
                <a14:cpLocks xmlns:a14="http://schemas.microsoft.com/office/drawing/2010/main" noRot="1" noChangeAspect="1" noEditPoints="1" noChangeArrowheads="1" noChangeShapeType="1"/>
              </p14:cNvContentPartPr>
              <p14:nvPr/>
            </p14:nvContentPartPr>
            <p14:xfrm>
              <a:off x="3436939" y="4914900"/>
              <a:ext cx="77787" cy="128588"/>
            </p14:xfrm>
          </p:contentPart>
        </mc:Choice>
        <mc:Fallback>
          <p:pic>
            <p:nvPicPr>
              <p:cNvPr id="43031" name="Ink 23"/>
              <p:cNvPicPr>
                <a:picLocks noRot="1" noChangeAspect="1" noEditPoints="1" noChangeArrowheads="1" noChangeShapeType="1"/>
              </p:cNvPicPr>
              <p:nvPr/>
            </p:nvPicPr>
            <p:blipFill>
              <a:blip r:embed="rId30"/>
              <a:stretch>
                <a:fillRect/>
              </a:stretch>
            </p:blipFill>
            <p:spPr>
              <a:xfrm>
                <a:off x="3427576" y="4905535"/>
                <a:ext cx="96514" cy="147318"/>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3032" name="Ink 24"/>
              <p14:cNvContentPartPr>
                <a14:cpLocks xmlns:a14="http://schemas.microsoft.com/office/drawing/2010/main" noRot="1" noChangeAspect="1" noEditPoints="1" noChangeArrowheads="1" noChangeShapeType="1"/>
              </p14:cNvContentPartPr>
              <p14:nvPr/>
            </p14:nvContentPartPr>
            <p14:xfrm>
              <a:off x="3452813" y="4983163"/>
              <a:ext cx="55562" cy="12700"/>
            </p14:xfrm>
          </p:contentPart>
        </mc:Choice>
        <mc:Fallback>
          <p:pic>
            <p:nvPicPr>
              <p:cNvPr id="43032" name="Ink 24"/>
              <p:cNvPicPr>
                <a:picLocks noRot="1" noChangeAspect="1" noEditPoints="1" noChangeArrowheads="1" noChangeShapeType="1"/>
              </p:cNvPicPr>
              <p:nvPr/>
            </p:nvPicPr>
            <p:blipFill>
              <a:blip r:embed="rId32"/>
              <a:stretch>
                <a:fillRect/>
              </a:stretch>
            </p:blipFill>
            <p:spPr>
              <a:xfrm>
                <a:off x="3443432" y="4973729"/>
                <a:ext cx="74323" cy="31569"/>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3033" name="Ink 25"/>
              <p14:cNvContentPartPr>
                <a14:cpLocks xmlns:a14="http://schemas.microsoft.com/office/drawing/2010/main" noRot="1" noChangeAspect="1" noEditPoints="1" noChangeArrowheads="1" noChangeShapeType="1"/>
              </p14:cNvContentPartPr>
              <p14:nvPr/>
            </p14:nvContentPartPr>
            <p14:xfrm>
              <a:off x="3151188" y="4738689"/>
              <a:ext cx="6350" cy="98425"/>
            </p14:xfrm>
          </p:contentPart>
        </mc:Choice>
        <mc:Fallback>
          <p:pic>
            <p:nvPicPr>
              <p:cNvPr id="43033" name="Ink 25"/>
              <p:cNvPicPr>
                <a:picLocks noRot="1" noChangeAspect="1" noEditPoints="1" noChangeArrowheads="1" noChangeShapeType="1"/>
              </p:cNvPicPr>
              <p:nvPr/>
            </p:nvPicPr>
            <p:blipFill>
              <a:blip r:embed="rId34"/>
              <a:stretch>
                <a:fillRect/>
              </a:stretch>
            </p:blipFill>
            <p:spPr>
              <a:xfrm>
                <a:off x="3142016" y="4729315"/>
                <a:ext cx="24694" cy="117173"/>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3034" name="Ink 26"/>
              <p14:cNvContentPartPr>
                <a14:cpLocks xmlns:a14="http://schemas.microsoft.com/office/drawing/2010/main" noRot="1" noChangeAspect="1" noEditPoints="1" noChangeArrowheads="1" noChangeShapeType="1"/>
              </p14:cNvContentPartPr>
              <p14:nvPr/>
            </p14:nvContentPartPr>
            <p14:xfrm>
              <a:off x="3140076" y="4718051"/>
              <a:ext cx="68263" cy="106363"/>
            </p14:xfrm>
          </p:contentPart>
        </mc:Choice>
        <mc:Fallback>
          <p:pic>
            <p:nvPicPr>
              <p:cNvPr id="43034" name="Ink 26"/>
              <p:cNvPicPr>
                <a:picLocks noRot="1" noChangeAspect="1" noEditPoints="1" noChangeArrowheads="1" noChangeShapeType="1"/>
              </p:cNvPicPr>
              <p:nvPr/>
            </p:nvPicPr>
            <p:blipFill>
              <a:blip r:embed="rId36"/>
              <a:stretch>
                <a:fillRect/>
              </a:stretch>
            </p:blipFill>
            <p:spPr>
              <a:xfrm>
                <a:off x="3130735" y="4708677"/>
                <a:ext cx="86946" cy="125112"/>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3035" name="Ink 27"/>
              <p14:cNvContentPartPr>
                <a14:cpLocks xmlns:a14="http://schemas.microsoft.com/office/drawing/2010/main" noRot="1" noChangeAspect="1" noEditPoints="1" noChangeArrowheads="1" noChangeShapeType="1"/>
              </p14:cNvContentPartPr>
              <p14:nvPr/>
            </p14:nvContentPartPr>
            <p14:xfrm>
              <a:off x="3457576" y="4525963"/>
              <a:ext cx="11113" cy="106362"/>
            </p14:xfrm>
          </p:contentPart>
        </mc:Choice>
        <mc:Fallback>
          <p:pic>
            <p:nvPicPr>
              <p:cNvPr id="43035" name="Ink 27"/>
              <p:cNvPicPr>
                <a:picLocks noRot="1" noChangeAspect="1" noEditPoints="1" noChangeArrowheads="1" noChangeShapeType="1"/>
              </p:cNvPicPr>
              <p:nvPr/>
            </p:nvPicPr>
            <p:blipFill>
              <a:blip r:embed="rId38"/>
              <a:stretch>
                <a:fillRect/>
              </a:stretch>
            </p:blipFill>
            <p:spPr>
              <a:xfrm>
                <a:off x="3448255" y="4516589"/>
                <a:ext cx="29754" cy="125111"/>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3036" name="Ink 28"/>
              <p14:cNvContentPartPr>
                <a14:cpLocks xmlns:a14="http://schemas.microsoft.com/office/drawing/2010/main" noRot="1" noChangeAspect="1" noEditPoints="1" noChangeArrowheads="1" noChangeShapeType="1"/>
              </p14:cNvContentPartPr>
              <p14:nvPr/>
            </p14:nvContentPartPr>
            <p14:xfrm>
              <a:off x="3397250" y="4530725"/>
              <a:ext cx="71438" cy="88900"/>
            </p14:xfrm>
          </p:contentPart>
        </mc:Choice>
        <mc:Fallback>
          <p:pic>
            <p:nvPicPr>
              <p:cNvPr id="43036" name="Ink 28"/>
              <p:cNvPicPr>
                <a:picLocks noRot="1" noChangeAspect="1" noEditPoints="1" noChangeArrowheads="1" noChangeShapeType="1"/>
              </p:cNvPicPr>
              <p:nvPr/>
            </p:nvPicPr>
            <p:blipFill>
              <a:blip r:embed="rId40"/>
              <a:stretch>
                <a:fillRect/>
              </a:stretch>
            </p:blipFill>
            <p:spPr>
              <a:xfrm>
                <a:off x="3387869" y="4521367"/>
                <a:ext cx="90199" cy="107616"/>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3037" name="Ink 29"/>
              <p14:cNvContentPartPr>
                <a14:cpLocks xmlns:a14="http://schemas.microsoft.com/office/drawing/2010/main" noRot="1" noChangeAspect="1" noEditPoints="1" noChangeArrowheads="1" noChangeShapeType="1"/>
              </p14:cNvContentPartPr>
              <p14:nvPr/>
            </p14:nvContentPartPr>
            <p14:xfrm>
              <a:off x="3403601" y="4583114"/>
              <a:ext cx="80963" cy="20637"/>
            </p14:xfrm>
          </p:contentPart>
        </mc:Choice>
        <mc:Fallback>
          <p:pic>
            <p:nvPicPr>
              <p:cNvPr id="43037" name="Ink 29"/>
              <p:cNvPicPr>
                <a:picLocks noRot="1" noChangeAspect="1" noEditPoints="1" noChangeArrowheads="1" noChangeShapeType="1"/>
              </p:cNvPicPr>
              <p:nvPr/>
            </p:nvPicPr>
            <p:blipFill>
              <a:blip r:embed="rId42"/>
              <a:stretch>
                <a:fillRect/>
              </a:stretch>
            </p:blipFill>
            <p:spPr>
              <a:xfrm>
                <a:off x="3394245" y="4573701"/>
                <a:ext cx="99674" cy="39464"/>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3038" name="Ink 30"/>
              <p14:cNvContentPartPr>
                <a14:cpLocks xmlns:a14="http://schemas.microsoft.com/office/drawing/2010/main" noRot="1" noChangeAspect="1" noEditPoints="1" noChangeArrowheads="1" noChangeShapeType="1"/>
              </p14:cNvContentPartPr>
              <p14:nvPr/>
            </p14:nvContentPartPr>
            <p14:xfrm>
              <a:off x="3138489" y="4314825"/>
              <a:ext cx="3175" cy="115888"/>
            </p14:xfrm>
          </p:contentPart>
        </mc:Choice>
        <mc:Fallback>
          <p:pic>
            <p:nvPicPr>
              <p:cNvPr id="43038" name="Ink 30"/>
              <p:cNvPicPr>
                <a:picLocks noRot="1" noChangeAspect="1" noEditPoints="1" noChangeArrowheads="1" noChangeShapeType="1"/>
              </p:cNvPicPr>
              <p:nvPr/>
            </p:nvPicPr>
            <p:blipFill>
              <a:blip r:embed="rId44"/>
              <a:stretch>
                <a:fillRect/>
              </a:stretch>
            </p:blipFill>
            <p:spPr>
              <a:xfrm>
                <a:off x="3129317" y="4305468"/>
                <a:ext cx="21519" cy="134603"/>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3039" name="Ink 31"/>
              <p14:cNvContentPartPr>
                <a14:cpLocks xmlns:a14="http://schemas.microsoft.com/office/drawing/2010/main" noRot="1" noChangeAspect="1" noEditPoints="1" noChangeArrowheads="1" noChangeShapeType="1"/>
              </p14:cNvContentPartPr>
              <p14:nvPr/>
            </p14:nvContentPartPr>
            <p14:xfrm>
              <a:off x="3119438" y="4302126"/>
              <a:ext cx="93662" cy="123825"/>
            </p14:xfrm>
          </p:contentPart>
        </mc:Choice>
        <mc:Fallback>
          <p:pic>
            <p:nvPicPr>
              <p:cNvPr id="43039" name="Ink 31"/>
              <p:cNvPicPr>
                <a:picLocks noRot="1" noChangeAspect="1" noEditPoints="1" noChangeArrowheads="1" noChangeShapeType="1"/>
              </p:cNvPicPr>
              <p:nvPr/>
            </p:nvPicPr>
            <p:blipFill>
              <a:blip r:embed="rId46"/>
              <a:stretch>
                <a:fillRect/>
              </a:stretch>
            </p:blipFill>
            <p:spPr>
              <a:xfrm>
                <a:off x="3110072" y="4292767"/>
                <a:ext cx="112394" cy="142543"/>
              </a:xfrm>
              <a:prstGeom prst="rect">
                <a:avLst/>
              </a:prstGeom>
            </p:spPr>
          </p:pic>
        </mc:Fallback>
      </mc:AlternateContent>
      <p:sp>
        <p:nvSpPr>
          <p:cNvPr id="31"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3582" name="Picture 2" descr="http://brand.ucla.edu/wp-content/uploads/2013/08/ucla-logotype-main-11.jp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t>Static Analysis Protocol - Free Body Diagram 3/</a:t>
            </a:r>
          </a:p>
        </p:txBody>
      </p:sp>
      <p:sp>
        <p:nvSpPr>
          <p:cNvPr id="25603" name="Rectangle 3"/>
          <p:cNvSpPr>
            <a:spLocks noGrp="1" noChangeArrowheads="1"/>
          </p:cNvSpPr>
          <p:nvPr>
            <p:ph type="body" idx="1"/>
          </p:nvPr>
        </p:nvSpPr>
        <p:spPr/>
        <p:txBody>
          <a:bodyPr/>
          <a:lstStyle/>
          <a:p>
            <a:r>
              <a:rPr lang="en-US" altLang="en-US" smtClean="0"/>
              <a:t>For serial manipulator in static equilibrium (joints locked), the sum the forces and torques acting on link   </a:t>
            </a:r>
            <a:r>
              <a:rPr lang="en-US" altLang="en-US" sz="2000" b="1" i="1" smtClean="0">
                <a:latin typeface="Times New Roman" panose="02020603050405020304" pitchFamily="18" charset="0"/>
              </a:rPr>
              <a:t>i</a:t>
            </a:r>
            <a:r>
              <a:rPr lang="en-US" altLang="en-US" smtClean="0"/>
              <a:t>   in the link frame {</a:t>
            </a:r>
            <a:r>
              <a:rPr lang="en-US" altLang="en-US" sz="2000" b="1" i="1" smtClean="0">
                <a:latin typeface="Times New Roman" panose="02020603050405020304" pitchFamily="18" charset="0"/>
              </a:rPr>
              <a:t>i</a:t>
            </a:r>
            <a:r>
              <a:rPr lang="en-US" altLang="en-US" smtClean="0"/>
              <a:t>} are equal to zero. </a:t>
            </a:r>
          </a:p>
          <a:p>
            <a:endParaRPr lang="en-US" altLang="en-US" smtClean="0"/>
          </a:p>
        </p:txBody>
      </p:sp>
      <p:sp>
        <p:nvSpPr>
          <p:cNvPr id="28"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5605" name="Picture 2" descr="http://brand.ucla.edu/wp-content/uploads/2013/08/ucla-logotype-main-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4" descr="C:\Users\Jacob\EE543\Figs_Craig\Fig_5.11.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225" y="2230438"/>
            <a:ext cx="3781425"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t>Static Analysis Protocol - Free Body Diagram 3/</a:t>
            </a:r>
          </a:p>
        </p:txBody>
      </p:sp>
      <p:sp>
        <p:nvSpPr>
          <p:cNvPr id="27651" name="Rectangle 3"/>
          <p:cNvSpPr>
            <a:spLocks noGrp="1" noChangeArrowheads="1"/>
          </p:cNvSpPr>
          <p:nvPr>
            <p:ph type="body" idx="1"/>
          </p:nvPr>
        </p:nvSpPr>
        <p:spPr/>
        <p:txBody>
          <a:bodyPr/>
          <a:lstStyle/>
          <a:p>
            <a:r>
              <a:rPr lang="en-US" altLang="en-US" smtClean="0"/>
              <a:t>For serial manipulator in static equilibrium (joints locked), the sum the forces and torques acting on link   </a:t>
            </a:r>
            <a:r>
              <a:rPr lang="en-US" altLang="en-US" sz="2000" b="1" i="1" smtClean="0">
                <a:latin typeface="Times New Roman" panose="02020603050405020304" pitchFamily="18" charset="0"/>
              </a:rPr>
              <a:t>i</a:t>
            </a:r>
            <a:r>
              <a:rPr lang="en-US" altLang="en-US" smtClean="0"/>
              <a:t>   in the link frame {</a:t>
            </a:r>
            <a:r>
              <a:rPr lang="en-US" altLang="en-US" sz="2000" b="1" i="1" smtClean="0">
                <a:latin typeface="Times New Roman" panose="02020603050405020304" pitchFamily="18" charset="0"/>
              </a:rPr>
              <a:t>i</a:t>
            </a:r>
            <a:r>
              <a:rPr lang="en-US" altLang="en-US" smtClean="0"/>
              <a:t>} are equal to zero. </a:t>
            </a:r>
          </a:p>
          <a:p>
            <a:endParaRPr lang="en-US" altLang="en-US" smtClean="0"/>
          </a:p>
        </p:txBody>
      </p:sp>
      <p:graphicFrame>
        <p:nvGraphicFramePr>
          <p:cNvPr id="27652" name="Object 4"/>
          <p:cNvGraphicFramePr>
            <a:graphicFrameLocks noChangeAspect="1"/>
          </p:cNvGraphicFramePr>
          <p:nvPr/>
        </p:nvGraphicFramePr>
        <p:xfrm>
          <a:off x="3862388" y="5149850"/>
          <a:ext cx="3352800" cy="409575"/>
        </p:xfrm>
        <a:graphic>
          <a:graphicData uri="http://schemas.openxmlformats.org/presentationml/2006/ole">
            <mc:AlternateContent xmlns:mc="http://schemas.openxmlformats.org/markup-compatibility/2006">
              <mc:Choice xmlns:v="urn:schemas-microsoft-com:vml" Requires="v">
                <p:oleObj spid="_x0000_s27676" name="Equation" r:id="rId4" imgW="2070100" imgH="254000" progId="Equation.3">
                  <p:embed/>
                </p:oleObj>
              </mc:Choice>
              <mc:Fallback>
                <p:oleObj name="Equation" r:id="rId4" imgW="2070100" imgH="2540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2388" y="5149850"/>
                        <a:ext cx="33528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3" name="Object 5"/>
          <p:cNvGraphicFramePr>
            <a:graphicFrameLocks noChangeAspect="1"/>
          </p:cNvGraphicFramePr>
          <p:nvPr/>
        </p:nvGraphicFramePr>
        <p:xfrm>
          <a:off x="3862388" y="5646738"/>
          <a:ext cx="4524375" cy="406400"/>
        </p:xfrm>
        <a:graphic>
          <a:graphicData uri="http://schemas.openxmlformats.org/presentationml/2006/ole">
            <mc:AlternateContent xmlns:mc="http://schemas.openxmlformats.org/markup-compatibility/2006">
              <mc:Choice xmlns:v="urn:schemas-microsoft-com:vml" Requires="v">
                <p:oleObj spid="_x0000_s27677" name="Equation" r:id="rId6" imgW="2806700" imgH="254000" progId="Equation.3">
                  <p:embed/>
                </p:oleObj>
              </mc:Choice>
              <mc:Fallback>
                <p:oleObj name="Equation" r:id="rId6" imgW="2806700" imgH="2540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2388" y="5646738"/>
                        <a:ext cx="45243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8">
            <p14:nvContentPartPr>
              <p14:cNvPr id="44041" name="Ink 9"/>
              <p14:cNvContentPartPr>
                <a14:cpLocks xmlns:a14="http://schemas.microsoft.com/office/drawing/2010/main" noRot="1" noChangeAspect="1" noEditPoints="1" noChangeArrowheads="1" noChangeShapeType="1"/>
              </p14:cNvContentPartPr>
              <p14:nvPr/>
            </p14:nvContentPartPr>
            <p14:xfrm>
              <a:off x="1933575" y="2084389"/>
              <a:ext cx="2008188" cy="2016125"/>
            </p14:xfrm>
          </p:contentPart>
        </mc:Choice>
        <mc:Fallback>
          <p:pic>
            <p:nvPicPr>
              <p:cNvPr id="44041" name="Ink 9"/>
              <p:cNvPicPr>
                <a:picLocks noRot="1" noChangeAspect="1" noEditPoints="1" noChangeArrowheads="1" noChangeShapeType="1"/>
              </p:cNvPicPr>
              <p:nvPr/>
            </p:nvPicPr>
            <p:blipFill>
              <a:blip r:embed="rId9"/>
              <a:stretch>
                <a:fillRect/>
              </a:stretch>
            </p:blipFill>
            <p:spPr>
              <a:xfrm>
                <a:off x="1924214" y="2075028"/>
                <a:ext cx="2026909" cy="2034846"/>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4042" name="Ink 10"/>
              <p14:cNvContentPartPr>
                <a14:cpLocks xmlns:a14="http://schemas.microsoft.com/office/drawing/2010/main" noRot="1" noChangeAspect="1" noEditPoints="1" noChangeArrowheads="1" noChangeShapeType="1"/>
              </p14:cNvContentPartPr>
              <p14:nvPr/>
            </p14:nvContentPartPr>
            <p14:xfrm>
              <a:off x="4654550" y="3816351"/>
              <a:ext cx="38100" cy="41275"/>
            </p14:xfrm>
          </p:contentPart>
        </mc:Choice>
        <mc:Fallback>
          <p:pic>
            <p:nvPicPr>
              <p:cNvPr id="44042" name="Ink 10"/>
              <p:cNvPicPr>
                <a:picLocks noRot="1" noChangeAspect="1" noEditPoints="1" noChangeArrowheads="1" noChangeShapeType="1"/>
              </p:cNvPicPr>
              <p:nvPr/>
            </p:nvPicPr>
            <p:blipFill>
              <a:blip r:embed="rId11"/>
              <a:stretch>
                <a:fillRect/>
              </a:stretch>
            </p:blipFill>
            <p:spPr>
              <a:xfrm>
                <a:off x="4645116" y="3806937"/>
                <a:ext cx="56969" cy="60102"/>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4043" name="Ink 11"/>
              <p14:cNvContentPartPr>
                <a14:cpLocks xmlns:a14="http://schemas.microsoft.com/office/drawing/2010/main" noRot="1" noChangeAspect="1" noEditPoints="1" noChangeArrowheads="1" noChangeShapeType="1"/>
              </p14:cNvContentPartPr>
              <p14:nvPr/>
            </p14:nvContentPartPr>
            <p14:xfrm>
              <a:off x="6651626" y="2552700"/>
              <a:ext cx="595313" cy="908050"/>
            </p14:xfrm>
          </p:contentPart>
        </mc:Choice>
        <mc:Fallback>
          <p:pic>
            <p:nvPicPr>
              <p:cNvPr id="44043" name="Ink 11"/>
              <p:cNvPicPr>
                <a:picLocks noRot="1" noChangeAspect="1" noEditPoints="1" noChangeArrowheads="1" noChangeShapeType="1"/>
              </p:cNvPicPr>
              <p:nvPr/>
            </p:nvPicPr>
            <p:blipFill>
              <a:blip r:embed="rId13"/>
              <a:stretch>
                <a:fillRect/>
              </a:stretch>
            </p:blipFill>
            <p:spPr>
              <a:xfrm>
                <a:off x="6642262" y="2543339"/>
                <a:ext cx="614040" cy="926773"/>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4044" name="Ink 12"/>
              <p14:cNvContentPartPr>
                <a14:cpLocks xmlns:a14="http://schemas.microsoft.com/office/drawing/2010/main" noRot="1" noChangeAspect="1" noEditPoints="1" noChangeArrowheads="1" noChangeShapeType="1"/>
              </p14:cNvContentPartPr>
              <p14:nvPr/>
            </p14:nvContentPartPr>
            <p14:xfrm>
              <a:off x="5503863" y="1971675"/>
              <a:ext cx="2895600" cy="1047750"/>
            </p14:xfrm>
          </p:contentPart>
        </mc:Choice>
        <mc:Fallback>
          <p:pic>
            <p:nvPicPr>
              <p:cNvPr id="44044" name="Ink 12"/>
              <p:cNvPicPr>
                <a:picLocks noRot="1" noChangeAspect="1" noEditPoints="1" noChangeArrowheads="1" noChangeShapeType="1"/>
              </p:cNvPicPr>
              <p:nvPr/>
            </p:nvPicPr>
            <p:blipFill>
              <a:blip r:embed="rId15"/>
              <a:stretch>
                <a:fillRect/>
              </a:stretch>
            </p:blipFill>
            <p:spPr>
              <a:xfrm>
                <a:off x="5494503" y="1962314"/>
                <a:ext cx="2914321" cy="1066473"/>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4045" name="Ink 13"/>
              <p14:cNvContentPartPr>
                <a14:cpLocks xmlns:a14="http://schemas.microsoft.com/office/drawing/2010/main" noRot="1" noChangeAspect="1" noEditPoints="1" noChangeArrowheads="1" noChangeShapeType="1"/>
              </p14:cNvContentPartPr>
              <p14:nvPr/>
            </p14:nvContentPartPr>
            <p14:xfrm>
              <a:off x="4110038" y="1976438"/>
              <a:ext cx="3459162" cy="2798762"/>
            </p14:xfrm>
          </p:contentPart>
        </mc:Choice>
        <mc:Fallback>
          <p:pic>
            <p:nvPicPr>
              <p:cNvPr id="44045" name="Ink 13"/>
              <p:cNvPicPr>
                <a:picLocks noRot="1" noChangeAspect="1" noEditPoints="1" noChangeArrowheads="1" noChangeShapeType="1"/>
              </p:cNvPicPr>
              <p:nvPr/>
            </p:nvPicPr>
            <p:blipFill>
              <a:blip r:embed="rId17"/>
              <a:stretch>
                <a:fillRect/>
              </a:stretch>
            </p:blipFill>
            <p:spPr>
              <a:xfrm>
                <a:off x="4100677" y="1967079"/>
                <a:ext cx="3477884" cy="2817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4046" name="Ink 14"/>
              <p14:cNvContentPartPr>
                <a14:cpLocks xmlns:a14="http://schemas.microsoft.com/office/drawing/2010/main" noRot="1" noChangeAspect="1" noEditPoints="1" noChangeArrowheads="1" noChangeShapeType="1"/>
              </p14:cNvContentPartPr>
              <p14:nvPr/>
            </p14:nvContentPartPr>
            <p14:xfrm>
              <a:off x="5302251" y="1982788"/>
              <a:ext cx="3095625" cy="920750"/>
            </p14:xfrm>
          </p:contentPart>
        </mc:Choice>
        <mc:Fallback>
          <p:pic>
            <p:nvPicPr>
              <p:cNvPr id="44046" name="Ink 14"/>
              <p:cNvPicPr>
                <a:picLocks noRot="1" noChangeAspect="1" noEditPoints="1" noChangeArrowheads="1" noChangeShapeType="1"/>
              </p:cNvPicPr>
              <p:nvPr/>
            </p:nvPicPr>
            <p:blipFill>
              <a:blip r:embed="rId19"/>
              <a:stretch>
                <a:fillRect/>
              </a:stretch>
            </p:blipFill>
            <p:spPr>
              <a:xfrm>
                <a:off x="5292891" y="1973426"/>
                <a:ext cx="3114345" cy="939475"/>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4047" name="Ink 15"/>
              <p14:cNvContentPartPr>
                <a14:cpLocks xmlns:a14="http://schemas.microsoft.com/office/drawing/2010/main" noRot="1" noChangeAspect="1" noEditPoints="1" noChangeArrowheads="1" noChangeShapeType="1"/>
              </p14:cNvContentPartPr>
              <p14:nvPr/>
            </p14:nvContentPartPr>
            <p14:xfrm>
              <a:off x="3597276" y="2378076"/>
              <a:ext cx="1317625" cy="3375025"/>
            </p14:xfrm>
          </p:contentPart>
        </mc:Choice>
        <mc:Fallback>
          <p:pic>
            <p:nvPicPr>
              <p:cNvPr id="44047" name="Ink 15"/>
              <p:cNvPicPr>
                <a:picLocks noRot="1" noChangeAspect="1" noEditPoints="1" noChangeArrowheads="1" noChangeShapeType="1"/>
              </p:cNvPicPr>
              <p:nvPr/>
            </p:nvPicPr>
            <p:blipFill>
              <a:blip r:embed="rId21"/>
              <a:stretch>
                <a:fillRect/>
              </a:stretch>
            </p:blipFill>
            <p:spPr>
              <a:xfrm>
                <a:off x="3587918" y="2368716"/>
                <a:ext cx="1336340" cy="3393745"/>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4048" name="Ink 16"/>
              <p14:cNvContentPartPr>
                <a14:cpLocks xmlns:a14="http://schemas.microsoft.com/office/drawing/2010/main" noRot="1" noChangeAspect="1" noEditPoints="1" noChangeArrowheads="1" noChangeShapeType="1"/>
              </p14:cNvContentPartPr>
              <p14:nvPr/>
            </p14:nvContentPartPr>
            <p14:xfrm>
              <a:off x="4692650" y="2462214"/>
              <a:ext cx="2274888" cy="1393825"/>
            </p14:xfrm>
          </p:contentPart>
        </mc:Choice>
        <mc:Fallback>
          <p:pic>
            <p:nvPicPr>
              <p:cNvPr id="44048" name="Ink 16"/>
              <p:cNvPicPr>
                <a:picLocks noRot="1" noChangeAspect="1" noEditPoints="1" noChangeArrowheads="1" noChangeShapeType="1"/>
              </p:cNvPicPr>
              <p:nvPr/>
            </p:nvPicPr>
            <p:blipFill>
              <a:blip r:embed="rId23"/>
              <a:stretch>
                <a:fillRect/>
              </a:stretch>
            </p:blipFill>
            <p:spPr>
              <a:xfrm>
                <a:off x="4683290" y="2452855"/>
                <a:ext cx="2293608" cy="1412544"/>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4049" name="Ink 17"/>
              <p14:cNvContentPartPr>
                <a14:cpLocks xmlns:a14="http://schemas.microsoft.com/office/drawing/2010/main" noRot="1" noChangeAspect="1" noEditPoints="1" noChangeArrowheads="1" noChangeShapeType="1"/>
              </p14:cNvContentPartPr>
              <p14:nvPr/>
            </p14:nvContentPartPr>
            <p14:xfrm>
              <a:off x="5284789" y="2944814"/>
              <a:ext cx="60325" cy="134937"/>
            </p14:xfrm>
          </p:contentPart>
        </mc:Choice>
        <mc:Fallback>
          <p:pic>
            <p:nvPicPr>
              <p:cNvPr id="44049" name="Ink 17"/>
              <p:cNvPicPr>
                <a:picLocks noRot="1" noChangeAspect="1" noEditPoints="1" noChangeArrowheads="1" noChangeShapeType="1"/>
              </p:cNvPicPr>
              <p:nvPr/>
            </p:nvPicPr>
            <p:blipFill>
              <a:blip r:embed="rId25"/>
              <a:stretch>
                <a:fillRect/>
              </a:stretch>
            </p:blipFill>
            <p:spPr>
              <a:xfrm>
                <a:off x="5275453" y="2935458"/>
                <a:ext cx="78997" cy="153648"/>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4050" name="Ink 18"/>
              <p14:cNvContentPartPr>
                <a14:cpLocks xmlns:a14="http://schemas.microsoft.com/office/drawing/2010/main" noRot="1" noChangeAspect="1" noEditPoints="1" noChangeArrowheads="1" noChangeShapeType="1"/>
              </p14:cNvContentPartPr>
              <p14:nvPr/>
            </p14:nvContentPartPr>
            <p14:xfrm>
              <a:off x="5437189" y="2973388"/>
              <a:ext cx="369887" cy="171450"/>
            </p14:xfrm>
          </p:contentPart>
        </mc:Choice>
        <mc:Fallback>
          <p:pic>
            <p:nvPicPr>
              <p:cNvPr id="44050" name="Ink 18"/>
              <p:cNvPicPr>
                <a:picLocks noRot="1" noChangeAspect="1" noEditPoints="1" noChangeArrowheads="1" noChangeShapeType="1"/>
              </p:cNvPicPr>
              <p:nvPr/>
            </p:nvPicPr>
            <p:blipFill>
              <a:blip r:embed="rId27"/>
              <a:stretch>
                <a:fillRect/>
              </a:stretch>
            </p:blipFill>
            <p:spPr>
              <a:xfrm>
                <a:off x="5427834" y="2964023"/>
                <a:ext cx="388597" cy="1901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4051" name="Ink 19"/>
              <p14:cNvContentPartPr>
                <a14:cpLocks xmlns:a14="http://schemas.microsoft.com/office/drawing/2010/main" noRot="1" noChangeAspect="1" noEditPoints="1" noChangeArrowheads="1" noChangeShapeType="1"/>
              </p14:cNvContentPartPr>
              <p14:nvPr/>
            </p14:nvContentPartPr>
            <p14:xfrm>
              <a:off x="3319463" y="4113214"/>
              <a:ext cx="273050" cy="276225"/>
            </p14:xfrm>
          </p:contentPart>
        </mc:Choice>
        <mc:Fallback>
          <p:pic>
            <p:nvPicPr>
              <p:cNvPr id="44051" name="Ink 19"/>
              <p:cNvPicPr>
                <a:picLocks noRot="1" noChangeAspect="1" noEditPoints="1" noChangeArrowheads="1" noChangeShapeType="1"/>
              </p:cNvPicPr>
              <p:nvPr/>
            </p:nvPicPr>
            <p:blipFill>
              <a:blip r:embed="rId29"/>
              <a:stretch>
                <a:fillRect/>
              </a:stretch>
            </p:blipFill>
            <p:spPr>
              <a:xfrm>
                <a:off x="3310097" y="4103850"/>
                <a:ext cx="291782" cy="294952"/>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4052" name="Ink 20"/>
              <p14:cNvContentPartPr>
                <a14:cpLocks xmlns:a14="http://schemas.microsoft.com/office/drawing/2010/main" noRot="1" noChangeAspect="1" noEditPoints="1" noChangeArrowheads="1" noChangeShapeType="1"/>
              </p14:cNvContentPartPr>
              <p14:nvPr/>
            </p14:nvContentPartPr>
            <p14:xfrm>
              <a:off x="6021388" y="3251200"/>
              <a:ext cx="150812" cy="831850"/>
            </p14:xfrm>
          </p:contentPart>
        </mc:Choice>
        <mc:Fallback>
          <p:pic>
            <p:nvPicPr>
              <p:cNvPr id="44052" name="Ink 20"/>
              <p:cNvPicPr>
                <a:picLocks noRot="1" noChangeAspect="1" noEditPoints="1" noChangeArrowheads="1" noChangeShapeType="1"/>
              </p:cNvPicPr>
              <p:nvPr/>
            </p:nvPicPr>
            <p:blipFill>
              <a:blip r:embed="rId31"/>
              <a:stretch>
                <a:fillRect/>
              </a:stretch>
            </p:blipFill>
            <p:spPr>
              <a:xfrm>
                <a:off x="6012030" y="3241841"/>
                <a:ext cx="169529" cy="850568"/>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4053" name="Ink 21"/>
              <p14:cNvContentPartPr>
                <a14:cpLocks xmlns:a14="http://schemas.microsoft.com/office/drawing/2010/main" noRot="1" noChangeAspect="1" noEditPoints="1" noChangeArrowheads="1" noChangeShapeType="1"/>
              </p14:cNvContentPartPr>
              <p14:nvPr/>
            </p14:nvContentPartPr>
            <p14:xfrm>
              <a:off x="5727701" y="5084763"/>
              <a:ext cx="3175" cy="11112"/>
            </p14:xfrm>
          </p:contentPart>
        </mc:Choice>
        <mc:Fallback>
          <p:pic>
            <p:nvPicPr>
              <p:cNvPr id="44053" name="Ink 21"/>
              <p:cNvPicPr>
                <a:picLocks noRot="1" noChangeAspect="1" noEditPoints="1" noChangeArrowheads="1" noChangeShapeType="1"/>
              </p:cNvPicPr>
              <p:nvPr/>
            </p:nvPicPr>
            <p:blipFill>
              <a:blip r:embed="rId33"/>
              <a:stretch>
                <a:fillRect/>
              </a:stretch>
            </p:blipFill>
            <p:spPr>
              <a:xfrm>
                <a:off x="5718529" y="5075443"/>
                <a:ext cx="21519" cy="29751"/>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4054" name="Ink 22"/>
              <p14:cNvContentPartPr>
                <a14:cpLocks xmlns:a14="http://schemas.microsoft.com/office/drawing/2010/main" noRot="1" noChangeAspect="1" noEditPoints="1" noChangeArrowheads="1" noChangeShapeType="1"/>
              </p14:cNvContentPartPr>
              <p14:nvPr/>
            </p14:nvContentPartPr>
            <p14:xfrm>
              <a:off x="5692775" y="5199063"/>
              <a:ext cx="20638" cy="49212"/>
            </p14:xfrm>
          </p:contentPart>
        </mc:Choice>
        <mc:Fallback>
          <p:pic>
            <p:nvPicPr>
              <p:cNvPr id="44054" name="Ink 22"/>
              <p:cNvPicPr>
                <a:picLocks noRot="1" noChangeAspect="1" noEditPoints="1" noChangeArrowheads="1" noChangeShapeType="1"/>
              </p:cNvPicPr>
              <p:nvPr/>
            </p:nvPicPr>
            <p:blipFill>
              <a:blip r:embed="rId35"/>
              <a:stretch>
                <a:fillRect/>
              </a:stretch>
            </p:blipFill>
            <p:spPr>
              <a:xfrm>
                <a:off x="5683361" y="5189655"/>
                <a:ext cx="39466" cy="68028"/>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4055" name="Ink 23"/>
              <p14:cNvContentPartPr>
                <a14:cpLocks xmlns:a14="http://schemas.microsoft.com/office/drawing/2010/main" noRot="1" noChangeAspect="1" noEditPoints="1" noChangeArrowheads="1" noChangeShapeType="1"/>
              </p14:cNvContentPartPr>
              <p14:nvPr/>
            </p14:nvContentPartPr>
            <p14:xfrm>
              <a:off x="5741988" y="5697538"/>
              <a:ext cx="17462" cy="63500"/>
            </p14:xfrm>
          </p:contentPart>
        </mc:Choice>
        <mc:Fallback>
          <p:pic>
            <p:nvPicPr>
              <p:cNvPr id="44055" name="Ink 23"/>
              <p:cNvPicPr>
                <a:picLocks noRot="1" noChangeAspect="1" noEditPoints="1" noChangeArrowheads="1" noChangeShapeType="1"/>
              </p:cNvPicPr>
              <p:nvPr/>
            </p:nvPicPr>
            <p:blipFill>
              <a:blip r:embed="rId37"/>
              <a:stretch>
                <a:fillRect/>
              </a:stretch>
            </p:blipFill>
            <p:spPr>
              <a:xfrm>
                <a:off x="5732722" y="5688157"/>
                <a:ext cx="35993" cy="82261"/>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4056" name="Ink 24"/>
              <p14:cNvContentPartPr>
                <a14:cpLocks xmlns:a14="http://schemas.microsoft.com/office/drawing/2010/main" noRot="1" noChangeAspect="1" noEditPoints="1" noChangeArrowheads="1" noChangeShapeType="1"/>
              </p14:cNvContentPartPr>
              <p14:nvPr/>
            </p14:nvContentPartPr>
            <p14:xfrm>
              <a:off x="5967413" y="5949951"/>
              <a:ext cx="152400" cy="117475"/>
            </p14:xfrm>
          </p:contentPart>
        </mc:Choice>
        <mc:Fallback>
          <p:pic>
            <p:nvPicPr>
              <p:cNvPr id="44056" name="Ink 24"/>
              <p:cNvPicPr>
                <a:picLocks noRot="1" noChangeAspect="1" noEditPoints="1" noChangeArrowheads="1" noChangeShapeType="1"/>
              </p:cNvPicPr>
              <p:nvPr/>
            </p:nvPicPr>
            <p:blipFill>
              <a:blip r:embed="rId39"/>
              <a:stretch>
                <a:fillRect/>
              </a:stretch>
            </p:blipFill>
            <p:spPr>
              <a:xfrm>
                <a:off x="5958046" y="5940582"/>
                <a:ext cx="171135" cy="136213"/>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4057" name="Ink 25"/>
              <p14:cNvContentPartPr>
                <a14:cpLocks xmlns:a14="http://schemas.microsoft.com/office/drawing/2010/main" noRot="1" noChangeAspect="1" noEditPoints="1" noChangeArrowheads="1" noChangeShapeType="1"/>
              </p14:cNvContentPartPr>
              <p14:nvPr/>
            </p14:nvContentPartPr>
            <p14:xfrm>
              <a:off x="6230938" y="6030914"/>
              <a:ext cx="508000" cy="98425"/>
            </p14:xfrm>
          </p:contentPart>
        </mc:Choice>
        <mc:Fallback>
          <p:pic>
            <p:nvPicPr>
              <p:cNvPr id="44057" name="Ink 25"/>
              <p:cNvPicPr>
                <a:picLocks noRot="1" noChangeAspect="1" noEditPoints="1" noChangeArrowheads="1" noChangeShapeType="1"/>
              </p:cNvPicPr>
              <p:nvPr/>
            </p:nvPicPr>
            <p:blipFill>
              <a:blip r:embed="rId41"/>
              <a:stretch>
                <a:fillRect/>
              </a:stretch>
            </p:blipFill>
            <p:spPr>
              <a:xfrm>
                <a:off x="6221584" y="6021540"/>
                <a:ext cx="526708" cy="117173"/>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4058" name="Ink 26"/>
              <p14:cNvContentPartPr>
                <a14:cpLocks xmlns:a14="http://schemas.microsoft.com/office/drawing/2010/main" noRot="1" noChangeAspect="1" noEditPoints="1" noChangeArrowheads="1" noChangeShapeType="1"/>
              </p14:cNvContentPartPr>
              <p14:nvPr/>
            </p14:nvContentPartPr>
            <p14:xfrm>
              <a:off x="6905626" y="6010276"/>
              <a:ext cx="142875" cy="130175"/>
            </p14:xfrm>
          </p:contentPart>
        </mc:Choice>
        <mc:Fallback>
          <p:pic>
            <p:nvPicPr>
              <p:cNvPr id="44058" name="Ink 26"/>
              <p:cNvPicPr>
                <a:picLocks noRot="1" noChangeAspect="1" noEditPoints="1" noChangeArrowheads="1" noChangeShapeType="1"/>
              </p:cNvPicPr>
              <p:nvPr/>
            </p:nvPicPr>
            <p:blipFill>
              <a:blip r:embed="rId43"/>
              <a:stretch>
                <a:fillRect/>
              </a:stretch>
            </p:blipFill>
            <p:spPr>
              <a:xfrm>
                <a:off x="6896269" y="6000926"/>
                <a:ext cx="161589" cy="148874"/>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4059" name="Ink 27"/>
              <p14:cNvContentPartPr>
                <a14:cpLocks xmlns:a14="http://schemas.microsoft.com/office/drawing/2010/main" noRot="1" noChangeAspect="1" noEditPoints="1" noChangeArrowheads="1" noChangeShapeType="1"/>
              </p14:cNvContentPartPr>
              <p14:nvPr/>
            </p14:nvContentPartPr>
            <p14:xfrm>
              <a:off x="7200901" y="6016626"/>
              <a:ext cx="22225" cy="117475"/>
            </p14:xfrm>
          </p:contentPart>
        </mc:Choice>
        <mc:Fallback>
          <p:pic>
            <p:nvPicPr>
              <p:cNvPr id="44059" name="Ink 27"/>
              <p:cNvPicPr>
                <a:picLocks noRot="1" noChangeAspect="1" noEditPoints="1" noChangeArrowheads="1" noChangeShapeType="1"/>
              </p:cNvPicPr>
              <p:nvPr/>
            </p:nvPicPr>
            <p:blipFill>
              <a:blip r:embed="rId45"/>
              <a:stretch>
                <a:fillRect/>
              </a:stretch>
            </p:blipFill>
            <p:spPr>
              <a:xfrm>
                <a:off x="7191428" y="6007257"/>
                <a:ext cx="41171" cy="136213"/>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4060" name="Ink 28"/>
              <p14:cNvContentPartPr>
                <a14:cpLocks xmlns:a14="http://schemas.microsoft.com/office/drawing/2010/main" noRot="1" noChangeAspect="1" noEditPoints="1" noChangeArrowheads="1" noChangeShapeType="1"/>
              </p14:cNvContentPartPr>
              <p14:nvPr/>
            </p14:nvContentPartPr>
            <p14:xfrm>
              <a:off x="7326313" y="4705350"/>
              <a:ext cx="2463800" cy="1003300"/>
            </p14:xfrm>
          </p:contentPart>
        </mc:Choice>
        <mc:Fallback>
          <p:pic>
            <p:nvPicPr>
              <p:cNvPr id="44060" name="Ink 28"/>
              <p:cNvPicPr>
                <a:picLocks noRot="1" noChangeAspect="1" noEditPoints="1" noChangeArrowheads="1" noChangeShapeType="1"/>
              </p:cNvPicPr>
              <p:nvPr/>
            </p:nvPicPr>
            <p:blipFill>
              <a:blip r:embed="rId47"/>
              <a:stretch>
                <a:fillRect/>
              </a:stretch>
            </p:blipFill>
            <p:spPr>
              <a:xfrm>
                <a:off x="7316953" y="4695990"/>
                <a:ext cx="2482520" cy="1022020"/>
              </a:xfrm>
              <a:prstGeom prst="rect">
                <a:avLst/>
              </a:prstGeom>
            </p:spPr>
          </p:pic>
        </mc:Fallback>
      </mc:AlternateContent>
      <p:sp>
        <p:nvSpPr>
          <p:cNvPr id="28"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7675" name="Picture 2" descr="http://brand.ucla.edu/wp-content/uploads/2013/08/ucla-logotype-main-11.jp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t>Static Analysis Protocol - Free Body Diagram 4/</a:t>
            </a:r>
          </a:p>
        </p:txBody>
      </p:sp>
      <p:sp>
        <p:nvSpPr>
          <p:cNvPr id="29699" name="Rectangle 3"/>
          <p:cNvSpPr>
            <a:spLocks noGrp="1" noChangeArrowheads="1"/>
          </p:cNvSpPr>
          <p:nvPr>
            <p:ph type="body" idx="1"/>
          </p:nvPr>
        </p:nvSpPr>
        <p:spPr/>
        <p:txBody>
          <a:bodyPr/>
          <a:lstStyle/>
          <a:p>
            <a:r>
              <a:rPr lang="en-US" altLang="en-US" b="1" smtClean="0"/>
              <a:t>Procedural Note</a:t>
            </a:r>
            <a:r>
              <a:rPr lang="en-US" altLang="en-US" smtClean="0"/>
              <a:t>: The solution starts at the end effector and ends at the base</a:t>
            </a:r>
          </a:p>
          <a:p>
            <a:endParaRPr lang="en-US" altLang="en-US" smtClean="0"/>
          </a:p>
          <a:p>
            <a:r>
              <a:rPr lang="en-US" altLang="en-US" smtClean="0"/>
              <a:t>Re-writing these equations in order such that the known forces (or torques) are on the right-hand side and the unknown forces (or torques) are on the left, we find</a:t>
            </a:r>
          </a:p>
          <a:p>
            <a:endParaRPr lang="en-US" altLang="en-US" smtClean="0"/>
          </a:p>
          <a:p>
            <a:endParaRPr lang="en-US" altLang="en-US" smtClean="0"/>
          </a:p>
          <a:p>
            <a:endParaRPr lang="en-US" altLang="en-US" smtClean="0"/>
          </a:p>
          <a:p>
            <a:endParaRPr lang="en-US" altLang="en-US" smtClean="0"/>
          </a:p>
          <a:p>
            <a:endParaRPr lang="en-US" altLang="en-US" smtClean="0"/>
          </a:p>
        </p:txBody>
      </p:sp>
      <p:graphicFrame>
        <p:nvGraphicFramePr>
          <p:cNvPr id="29700" name="Object 4"/>
          <p:cNvGraphicFramePr>
            <a:graphicFrameLocks noChangeAspect="1"/>
          </p:cNvGraphicFramePr>
          <p:nvPr/>
        </p:nvGraphicFramePr>
        <p:xfrm>
          <a:off x="4751388" y="3436938"/>
          <a:ext cx="795337" cy="385762"/>
        </p:xfrm>
        <a:graphic>
          <a:graphicData uri="http://schemas.openxmlformats.org/presentationml/2006/ole">
            <mc:AlternateContent xmlns:mc="http://schemas.openxmlformats.org/markup-compatibility/2006">
              <mc:Choice xmlns:v="urn:schemas-microsoft-com:vml" Requires="v">
                <p:oleObj spid="_x0000_s29704" name="Equation" r:id="rId4" imgW="495085" imgH="241195" progId="Equation.3">
                  <p:embed/>
                </p:oleObj>
              </mc:Choice>
              <mc:Fallback>
                <p:oleObj name="Equation" r:id="rId4" imgW="495085" imgH="241195"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388" y="3436938"/>
                        <a:ext cx="795337"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5"/>
          <p:cNvGraphicFramePr>
            <a:graphicFrameLocks noChangeAspect="1"/>
          </p:cNvGraphicFramePr>
          <p:nvPr/>
        </p:nvGraphicFramePr>
        <p:xfrm>
          <a:off x="4732338" y="3989388"/>
          <a:ext cx="3225800" cy="387350"/>
        </p:xfrm>
        <a:graphic>
          <a:graphicData uri="http://schemas.openxmlformats.org/presentationml/2006/ole">
            <mc:AlternateContent xmlns:mc="http://schemas.openxmlformats.org/markup-compatibility/2006">
              <mc:Choice xmlns:v="urn:schemas-microsoft-com:vml" Requires="v">
                <p:oleObj spid="_x0000_s29705" name="Equation" r:id="rId6" imgW="1993900" imgH="241300" progId="Equation.3">
                  <p:embed/>
                </p:oleObj>
              </mc:Choice>
              <mc:Fallback>
                <p:oleObj name="Equation" r:id="rId6" imgW="1993900" imgH="2413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2338" y="3989388"/>
                        <a:ext cx="32258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9703" name="Picture 2" descr="http://brand.ucla.edu/wp-content/uploads/2013/08/ucla-logotype-main-1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t>Static Analysis Protocol - Free Body Diagram 5/</a:t>
            </a:r>
          </a:p>
        </p:txBody>
      </p:sp>
      <p:sp>
        <p:nvSpPr>
          <p:cNvPr id="31747" name="Rectangle 3"/>
          <p:cNvSpPr>
            <a:spLocks noGrp="1" noChangeArrowheads="1"/>
          </p:cNvSpPr>
          <p:nvPr>
            <p:ph type="body" idx="1"/>
          </p:nvPr>
        </p:nvSpPr>
        <p:spPr/>
        <p:txBody>
          <a:bodyPr/>
          <a:lstStyle/>
          <a:p>
            <a:r>
              <a:rPr lang="en-US" altLang="en-US" smtClean="0"/>
              <a:t>Changing the reference frame such that each force (and torque) is expressed upon their link’s frame, we find the static force (and torque) propagation from link </a:t>
            </a:r>
            <a:r>
              <a:rPr lang="en-US" altLang="en-US" sz="2000" b="1" i="1" smtClean="0">
                <a:latin typeface="Times New Roman" panose="02020603050405020304" pitchFamily="18" charset="0"/>
              </a:rPr>
              <a:t>i+1</a:t>
            </a:r>
            <a:r>
              <a:rPr lang="en-US" altLang="en-US" smtClean="0"/>
              <a:t>   to link </a:t>
            </a:r>
            <a:r>
              <a:rPr lang="en-US" altLang="en-US" sz="2000" b="1" i="1" smtClean="0">
                <a:latin typeface="Times New Roman" panose="02020603050405020304" pitchFamily="18" charset="0"/>
              </a:rPr>
              <a:t>i</a:t>
            </a:r>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These equations provide the static force (and torque) propagation from link to link.  They allow us to start with the force and torque applied at the end effector, and calculate the force and torque at each joint all the way back to the robot base frame.</a:t>
            </a:r>
          </a:p>
          <a:p>
            <a:endParaRPr lang="en-US" altLang="en-US" smtClean="0"/>
          </a:p>
        </p:txBody>
      </p:sp>
      <p:graphicFrame>
        <p:nvGraphicFramePr>
          <p:cNvPr id="31748" name="Object 4"/>
          <p:cNvGraphicFramePr>
            <a:graphicFrameLocks noChangeAspect="1"/>
          </p:cNvGraphicFramePr>
          <p:nvPr/>
        </p:nvGraphicFramePr>
        <p:xfrm>
          <a:off x="7134225" y="2927350"/>
          <a:ext cx="1389063" cy="385763"/>
        </p:xfrm>
        <a:graphic>
          <a:graphicData uri="http://schemas.openxmlformats.org/presentationml/2006/ole">
            <mc:AlternateContent xmlns:mc="http://schemas.openxmlformats.org/markup-compatibility/2006">
              <mc:Choice xmlns:v="urn:schemas-microsoft-com:vml" Requires="v">
                <p:oleObj spid="_x0000_s31755" name="Equation" r:id="rId4" imgW="863225" imgH="241195" progId="Equation.3">
                  <p:embed/>
                </p:oleObj>
              </mc:Choice>
              <mc:Fallback>
                <p:oleObj name="Equation" r:id="rId4" imgW="863225" imgH="241195"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4225" y="2927350"/>
                        <a:ext cx="1389063"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9" name="Object 5"/>
          <p:cNvGraphicFramePr>
            <a:graphicFrameLocks noChangeAspect="1"/>
          </p:cNvGraphicFramePr>
          <p:nvPr/>
        </p:nvGraphicFramePr>
        <p:xfrm>
          <a:off x="7194550" y="3557588"/>
          <a:ext cx="2276475" cy="387350"/>
        </p:xfrm>
        <a:graphic>
          <a:graphicData uri="http://schemas.openxmlformats.org/presentationml/2006/ole">
            <mc:AlternateContent xmlns:mc="http://schemas.openxmlformats.org/markup-compatibility/2006">
              <mc:Choice xmlns:v="urn:schemas-microsoft-com:vml" Requires="v">
                <p:oleObj spid="_x0000_s31756" name="Equation" r:id="rId6" imgW="1409088" imgH="241195" progId="Equation.3">
                  <p:embed/>
                </p:oleObj>
              </mc:Choice>
              <mc:Fallback>
                <p:oleObj name="Equation" r:id="rId6" imgW="1409088" imgH="241195"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4550" y="3557588"/>
                        <a:ext cx="227647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0" name="Rectangle 6"/>
          <p:cNvSpPr>
            <a:spLocks noChangeArrowheads="1"/>
          </p:cNvSpPr>
          <p:nvPr/>
        </p:nvSpPr>
        <p:spPr bwMode="auto">
          <a:xfrm>
            <a:off x="6891338" y="2773363"/>
            <a:ext cx="2844800" cy="1385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31751" name="Object 8"/>
          <p:cNvGraphicFramePr>
            <a:graphicFrameLocks noChangeAspect="1"/>
          </p:cNvGraphicFramePr>
          <p:nvPr/>
        </p:nvGraphicFramePr>
        <p:xfrm>
          <a:off x="2436813" y="3495675"/>
          <a:ext cx="3824287" cy="387350"/>
        </p:xfrm>
        <a:graphic>
          <a:graphicData uri="http://schemas.openxmlformats.org/presentationml/2006/ole">
            <mc:AlternateContent xmlns:mc="http://schemas.openxmlformats.org/markup-compatibility/2006">
              <mc:Choice xmlns:v="urn:schemas-microsoft-com:vml" Requires="v">
                <p:oleObj spid="_x0000_s31757" name="Equation" r:id="rId8" imgW="2362200" imgH="241300" progId="Equation.3">
                  <p:embed/>
                </p:oleObj>
              </mc:Choice>
              <mc:Fallback>
                <p:oleObj name="Equation" r:id="rId8" imgW="2362200" imgH="2413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6813" y="3495675"/>
                        <a:ext cx="3824287"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2" name="Object 9"/>
          <p:cNvGraphicFramePr>
            <a:graphicFrameLocks noChangeAspect="1"/>
          </p:cNvGraphicFramePr>
          <p:nvPr/>
        </p:nvGraphicFramePr>
        <p:xfrm>
          <a:off x="2443163" y="2894013"/>
          <a:ext cx="1858962" cy="385762"/>
        </p:xfrm>
        <a:graphic>
          <a:graphicData uri="http://schemas.openxmlformats.org/presentationml/2006/ole">
            <mc:AlternateContent xmlns:mc="http://schemas.openxmlformats.org/markup-compatibility/2006">
              <mc:Choice xmlns:v="urn:schemas-microsoft-com:vml" Requires="v">
                <p:oleObj spid="_x0000_s31758" name="Equation" r:id="rId10" imgW="1155700" imgH="241300" progId="Equation.3">
                  <p:embed/>
                </p:oleObj>
              </mc:Choice>
              <mc:Fallback>
                <p:oleObj name="Equation" r:id="rId10" imgW="1155700" imgH="24130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3163" y="2894013"/>
                        <a:ext cx="1858962"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1754" name="Picture 2" descr="http://brand.ucla.edu/wp-content/uploads/2013/08/ucla-logotype-main-1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33258</TotalTime>
  <Words>1156</Words>
  <Application>Microsoft Office PowerPoint</Application>
  <PresentationFormat>Widescreen</PresentationFormat>
  <Paragraphs>209</Paragraphs>
  <Slides>20</Slides>
  <Notes>20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4" baseType="lpstr">
      <vt:lpstr>Times New Roman</vt:lpstr>
      <vt:lpstr>Arial</vt:lpstr>
      <vt:lpstr>Default Design</vt:lpstr>
      <vt:lpstr>Microsoft Equation 3.0</vt:lpstr>
      <vt:lpstr>Jacobian Iterative Method -   Force/Torque Propagation (Method No. 3) </vt:lpstr>
      <vt:lpstr>Jacobian Matrix - Derivation Methods</vt:lpstr>
      <vt:lpstr>Statics - Forces &amp; Torques</vt:lpstr>
      <vt:lpstr>Static Analysis Protocol - Free Body Diagram 1/ </vt:lpstr>
      <vt:lpstr>Static Analysis Protocol - Free Body Diagram 2/</vt:lpstr>
      <vt:lpstr>Static Analysis Protocol - Free Body Diagram 3/</vt:lpstr>
      <vt:lpstr>Static Analysis Protocol - Free Body Diagram 3/</vt:lpstr>
      <vt:lpstr>Static Analysis Protocol - Free Body Diagram 4/</vt:lpstr>
      <vt:lpstr>Static Analysis Protocol - Free Body Diagram 5/</vt:lpstr>
      <vt:lpstr>Static Analysis Protocol - Free Body Diagram 6/</vt:lpstr>
      <vt:lpstr>Static Analysis Protocol - Free Body Diagram 7/</vt:lpstr>
      <vt:lpstr>Static Analysis Protocol - Free Body Diagram 8/</vt:lpstr>
      <vt:lpstr>Example - 2R Robot - Static Analysis </vt:lpstr>
      <vt:lpstr>Example - 2R Robot - Static Analysis </vt:lpstr>
      <vt:lpstr>Example - 2R Robot - Static Analysis</vt:lpstr>
      <vt:lpstr>Example - 2R Robot - Static Analysis</vt:lpstr>
      <vt:lpstr>Example - 2R Robot - Static Analysis</vt:lpstr>
      <vt:lpstr>Example - 2R Robot - Static Analysis</vt:lpstr>
      <vt:lpstr>Example - 2R Robot - Static Analysis</vt:lpstr>
      <vt:lpstr>Jacobian Methods of Derivation &amp; the  Corresponding Reference Frame   – Summary </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Models of Robot Manipulation - EE 543</dc:title>
  <dc:creator>Jacob Rosen Ph.D.</dc:creator>
  <cp:lastModifiedBy>JacobRosen</cp:lastModifiedBy>
  <cp:revision>273</cp:revision>
  <cp:lastPrinted>2002-02-26T17:49:11Z</cp:lastPrinted>
  <dcterms:created xsi:type="dcterms:W3CDTF">2001-10-30T18:42:11Z</dcterms:created>
  <dcterms:modified xsi:type="dcterms:W3CDTF">2024-02-08T17:41:59Z</dcterms:modified>
</cp:coreProperties>
</file>