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5" r:id="rId2"/>
    <p:sldId id="470" r:id="rId3"/>
    <p:sldId id="347" r:id="rId4"/>
    <p:sldId id="481" r:id="rId5"/>
    <p:sldId id="476" r:id="rId6"/>
    <p:sldId id="346" r:id="rId7"/>
    <p:sldId id="360" r:id="rId8"/>
    <p:sldId id="359" r:id="rId9"/>
    <p:sldId id="358" r:id="rId10"/>
    <p:sldId id="483" r:id="rId11"/>
    <p:sldId id="357" r:id="rId12"/>
    <p:sldId id="473" r:id="rId13"/>
    <p:sldId id="479" r:id="rId14"/>
    <p:sldId id="474" r:id="rId15"/>
    <p:sldId id="475" r:id="rId16"/>
    <p:sldId id="480" r:id="rId17"/>
    <p:sldId id="356" r:id="rId18"/>
    <p:sldId id="355" r:id="rId19"/>
    <p:sldId id="353" r:id="rId20"/>
    <p:sldId id="477" r:id="rId21"/>
    <p:sldId id="484" r:id="rId22"/>
    <p:sldId id="350" r:id="rId23"/>
    <p:sldId id="349" r:id="rId24"/>
    <p:sldId id="361" r:id="rId25"/>
    <p:sldId id="362" r:id="rId26"/>
    <p:sldId id="478" r:id="rId2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33"/>
    <a:srgbClr val="CC99FF"/>
    <a:srgbClr val="FF9900"/>
    <a:srgbClr val="00FF00"/>
    <a:srgbClr val="A50021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129" d="100"/>
          <a:sy n="129" d="100"/>
        </p:scale>
        <p:origin x="108" y="356"/>
      </p:cViewPr>
      <p:guideLst>
        <p:guide orient="horz" pos="67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1920" y="-78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D5BD33D1-D24A-F927-AC9E-402F761086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t" anchorCtr="0" compatLnSpc="1">
            <a:prstTxWarp prst="textNoShape">
              <a:avLst/>
            </a:prstTxWarp>
          </a:bodyPr>
          <a:lstStyle>
            <a:lvl1pPr defTabSz="96646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A3FA8B0D-EC36-689F-9A92-4640487EF9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t" anchorCtr="0" compatLnSpc="1">
            <a:prstTxWarp prst="textNoShape">
              <a:avLst/>
            </a:prstTxWarp>
          </a:bodyPr>
          <a:lstStyle>
            <a:lvl1pPr algn="r" defTabSz="96646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1476" name="Rectangle 4">
            <a:extLst>
              <a:ext uri="{FF2B5EF4-FFF2-40B4-BE49-F238E27FC236}">
                <a16:creationId xmlns:a16="http://schemas.microsoft.com/office/drawing/2014/main" id="{45C6BB96-C86D-5F16-D896-5B5161980F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b" anchorCtr="0" compatLnSpc="1">
            <a:prstTxWarp prst="textNoShape">
              <a:avLst/>
            </a:prstTxWarp>
          </a:bodyPr>
          <a:lstStyle>
            <a:lvl1pPr defTabSz="96646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1477" name="Rectangle 5">
            <a:extLst>
              <a:ext uri="{FF2B5EF4-FFF2-40B4-BE49-F238E27FC236}">
                <a16:creationId xmlns:a16="http://schemas.microsoft.com/office/drawing/2014/main" id="{514890B5-729B-8616-1293-82B2E57687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0A02C7EA-9D4B-4158-AD5F-0513780908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780" units="in"/>
          <inkml:channel name="Y" type="integer" max="18630" units="in"/>
          <inkml:channel name="F" type="integer" max="255" units="dev"/>
        </inkml:traceFormat>
        <inkml:channelProperties>
          <inkml:channelProperty channel="X" name="resolution" value="3003.63647" units="1/in"/>
          <inkml:channelProperty channel="Y" name="resolution" value="3010.66577" units="1/in"/>
          <inkml:channelProperty channel="F" name="resolution" value="INF" units="1/dev"/>
        </inkml:channelProperties>
      </inkml:inkSource>
      <inkml:timestamp xml:id="ts0" timeString="2015-02-10T23:57:57.296"/>
    </inkml:context>
    <inkml:brush xml:id="br0">
      <inkml:brushProperty name="width" value="0.05292" units="cm"/>
      <inkml:brushProperty name="height" value="0.05292" units="cm"/>
      <inkml:brushProperty name="color" value="#3333CC"/>
      <inkml:brushProperty name="fitToCurve" value="1"/>
      <inkml:brushProperty name="ignorePressure" value="1"/>
    </inkml:brush>
  </inkml:definitions>
  <inkml:trace contextRef="#ctx0" brushRef="#br0">35 3019 18,'4'-13'30,"-4"13"0,0 0 0,0 0-16,-4 17-4,-3 1-1,4 8-6,-3 8 0,2 7-1,-1 7 0,1 2 0,1 2-1,2-1 0,1-2-4,0-9-7,4-11-18,2-1-5,0-16 1,3-8-1</inkml:trace>
  <inkml:trace contextRef="#ctx0" brushRef="#br0" timeOffset="297">261 3057 12,'1'-11'28,"-1"11"1,0 0 1,-3 15-17,4 6-4,-5 4 0,4 8-1,-3 6-2,2 6-2,-2 2-1,3 2-1,1-5-1,-1-3-2,6-4-5,-6-10-14,3-6-11,0-8-2,-3-13 1</inkml:trace>
  <inkml:trace contextRef="#ctx0" brushRef="#br0" timeOffset="625">143 3279 20,'0'0'26,"0"0"1,0 0-11,13-7-5,-13 7-1,13-3-3,-13 3-3,19 0 0,-8 0-1,2 1 0,2-1 0,5 1 0,1 0-1,5 1 1,-1-2-1,6 1 1,2-1 0,3 0-1,5-3 1,4 2 0,2-4 0,6 1 0,5-1 0,7 0 2,4-3-2,10 3 0,2-3 0,5 3 0,1-1-1,2 2 1,0-1-2,-1 2 1,-4 1-1,-6 1 0,-7-2 0,-9 4 0,-9-1 0,-8 3-1,-12-2 1,-10-1-1,-5 1 1,-8 0-1,-10-1 1,0 0-2,0 0-4,0 0-16,0 0-17,0 0 0,0 0-1,0 0 0</inkml:trace>
  <inkml:trace contextRef="#ctx0" brushRef="#br0" timeOffset="1719">1826 3096 0,'15'-22'26,"-1"13"3,-1-2-1,4 2-13,7 8-2,-2-2-1,3 12-2,-8 6-2,1 11-2,-9 4-1,-4 6-1,-12 3-1,-5 1 0,-9-3-1,-3-6 1,-7-11 1,0-8-1,-2-14-1,5-10 0,5-11 0,7-9-4,13 0-16,4-5-17,10 2 0,6 2-2,8 6 0</inkml:trace>
  <inkml:trace contextRef="#ctx0" brushRef="#br0" timeOffset="2391">1949 3116 7,'0'0'23,"0"0"1,3-11-1,-3 11-20,21-17 2,-5 3 1,8-6 1,4-6 0,9 0 0,1-8 1,11-1 1,1-7-2,8-3-1,2-11 0,9 2-2,1-7 0,4-2 0,3-3 0,3 2-1,-1 1 1,-1 6-1,-4 1-1,-6 8 0,-9 9-1,-8 4 1,-11 8-1,-10 7-1,-9 3-1,-9 5-3,-2 11-11,-10 1-20,0 0 0,-10 1-1,1 2 0</inkml:trace>
  <inkml:trace contextRef="#ctx0" brushRef="#br0" timeOffset="3094">3232 1976 27,'17'-11'23,"-6"7"-3,-1 3-1,2 6-4,-12-5-1,13 27-2,-13-7-1,3 11-2,-12-3-1,1 7-1,-9-4 0,-2-2-3,-6-9-1,0-6 0,-2-10-2,1-11-6,8-10-26,1-9-5,6-8 0,4-5-2</inkml:trace>
  <inkml:trace contextRef="#ctx0" brushRef="#br0" timeOffset="3750">3246 1950 33,'6'-15'16,"3"5"2,-5-7 1,5 0-2,-2-8-5,7-1-1,-5-8-2,5 2-1,-5-10-2,4-3-1,1-13-1,2-3-1,-1-13 0,5-3 1,-2-6 0,5-4-1,1-6-1,2 3 1,0 1-1,2 5 1,-6 8-1,1 9 0,-7 8 0,1 10 0,-6 10-1,-2 10 1,-6 8-2,-2 9 0,-1 12-3,0 0-5,0 0-15,-3 15-14,0-2 1,-1-1-3,1 1 2</inkml:trace>
  <inkml:trace contextRef="#ctx0" brushRef="#br0" timeOffset="-115746.73">3652 0 18,'0'0'12,"0"0"-1,0 0-1,0 0-2,-5 10-2,3 2-2,-1 3-1,0 4 0,-1 5 0,-1 2-1,0 2 0,0 4-1,-1 0 1,0 4-1,1-5 1,-3 2-1,1-4 1,3-2 0,-3-5 0,4-3-1,-3-6 1,5-2 0,1-11-1,-3 12 0,3-12 0,0 0-1,0 0 0,0 0 1,0 0-1,0 9 1,0-9 0,0 0 0,0 0 1,0 0 0,14 8-1,-14-8 1,15 7 0,-6-3-1,3 1 1,3 0-1,1 1 0,0-1 0,3 0 1,-2-1-1,2-1 0,0 0 0,-3-1 0,1 0 0,-2 0 0,0-1 0,-2 1 0,-2-2 1,-2 0-2,-9 0 1,16 0 0,-16 0 0,0 0-1,9 0 1,-9 0 0,0 0-1,0 0-1,0 0-2,0 0-7,0 0-11,0 0-10,0 0 1,0 0 0</inkml:trace>
  <inkml:trace contextRef="#ctx0" brushRef="#br0" timeOffset="-115074.73">3915 188 9,'-2'-14'25,"2"14"0,0 0-10,1 10 0,-1 4-3,-4 1-3,3 6-3,-5 3 0,4 5-1,-5-1 0,2 3-1,-3-4-2,2 1 1,-1-5-2,4-1 1,0-4-1,-1-5-7,2-3-24,2 0-1,0-10-1,0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1-01-26T21:29:56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21641 7845 16 0,'-4'0'61'0,"4"0"1"16,0 0 1-16,0-2-9 0,-5 2-4 0,5-1 1 15,0 1 0-15,0 0-4 0,0 0-5 16,0 0-8-16,0 0-1 0,0 0-7 0,-2 0 0 16,2-2 1-16,0 2-74 0,0 0-40 15,0-1-28-15,0 1 58 0,0 0 31 16,2 0 15-16,-2 0 10 0,0 0 3 0,0 0-1 16,0 0-1-16,0-2 0 0,5 2 2 15,-5 0 2-15,4 0-1 0,-4 0 1 16,2 0-2-16,2 0 1 0,-4 0 1 15,2 0 0-15,-2 0 1 0,4 0-3 0,-4 0 1 16,4 0 2-16,-4 0 4 0,0 0 13 16,2 0 17-16,-2 0 24 0,0 0 20 0,0 0 15 15,0 0 1-15,0 0-13 0,0 0-18 16,0 0-22-16,0 0-16 0,-2 0-5 16,2 0-7-16,-4 0-5 0,4 0-5 15,-4 0-1-15,4-1-1 0,0 1-5 0,0 0-1 16,0-2 0-16,0 2 0 0,0-1-3 15,0-1-1-15,4 2 1 0,-4-1 0 16,4 1 5-16,-4 0-1 0,0 0 0 16,2 0 1-16,-2 0-2 0,0 0 2 0,4 1 0 15,-4 1 3-15,5-1 0 0,-5 1 2 16,0-1-1-16,0 1 1 0,0 1 0 16,0-2-2-16,0 1 2 0,-5-1 2 0,5 0 14 15,-4 1 15-15,4 0 10 0,0-1-9 16,-2-1-9-16,2 0-17 0,-4 0-3 15,0 0-4-15,4-1 4 0,0-1-5 16,-2 0-2-16,2 1-3 0,0 1 0 0,0-1-2 16,0 1 0-16,0-2 0 0,0 1 0 15,0-1 2-15,0 2-3 0,0-1-3 16,0 1 2-16,2 0 4 0,-2 1 3 0,0-1 1 16,0 2 2-16,0-2 0 0,0 3 0 15,0-2-4-15,0 0 2 0,0 1 0 16,0 0 2-16,0-1 0 0,0 2 4 15,0-1 9-15,-2-1 16 0,2 1 18 0,0-2 9 16,-4 1 1-16,2-1-11 0,2 0-14 16,-4 0-10-16,4-1-8 0,-5-1-7 15,5 1-4-15,0-1-4 0,0 1-1 16,0-2 4-16,0 1 4 0,0 0-2 0,0 1-3 16,0 0-2-16,0-1 1 0,0 1-2 15,5 1 0-15,-5-2-2 0,4 2 1 0,-4-1 1 16,0 1 0-16,0 0 4 15,0 0-2-15,0 1 3 0,0-1 1 0,0 2 10 16,0-2 15-16,0 3 16 0,-4-3 10 16,4 1 19-16,-5 0 31 0,5 1 35 0,-2-2 8 15,2 0-16-15,-4 0-37 16,2 0-33-16,2 0-23 0,-4-2-18 0,0 1-6 16,4-2-7-16,0 2-1 0,0-2-8 15,0 0 1-15,0 1 1 0,0-1 2 0,4 0-2 16,-4 2-1-16,4-2-1 0,-4 1 1 15,2 1 0-15,2 1-1 0,-4-2-2 16,2 2 3-16,-2 0 2 0,0 0 1 0,5 2 0 16,-5-1 1-16,0 1 0 0,4-1 1 15,-4 1 7-15,-4 1 11 0,4 0 10 16,-5 0 5-16,5-2-4 0,0 1 5 16,-2 1-4-16,2-3 2 0,-4 3-8 0,2-3-16 15,2 0-5-15,0-3-8 0,-4 1 5 16,4 1-5-16,0-2-1 0,0 0-2 15,0 0-2-15,0 0-2 0,4-2-2 16,-4 2-1-16,0 0 2 0,0 0 0 0,0 2-2 16,2-1 1-16,-2 0 0 0,4 0 1 15,-4 2-6-15,0 0-23 0,0 0-160 16,0 0-287-16,-4 2-296 0,2-2-30 16,-6 2 171-16,8 1 246 0</inkml:trace>
  <inkml:trace contextRef="#ctx0" brushRef="#br0" timeOffset="3030.69">21647 7818 26 0,'0'0'48'0,"0"0"5"0,0 0 10 0,0 0 3 16,0 0 6-16,0 0-69 0,0 0-36 15,0 0-22-15,0 0 62 0,0 0 34 16,0 0 16-16,0-2-3 0,2 2-9 16,-2-3-10-16,0 2-3 0,0-1 0 0,4-2 0 15,0 1-4-15,-4 0-2 0,2-2-2 16,-2 0-1-16,0 0 5 0,4-1 2 16,1-2-1-16,-5 2-2 0,2-1-7 0,2-2-8 15,-4 1-1-15,2-1-5 0,-2 0 1 16,4 0 0-16,0 0 1 0,-4 0 5 15,0-1 6-15,2-1 1 0,2-1-4 16,-4-1-4-16,0-1-4 0,2-1-1 0,-2 0-4 16,4 2 0-16,-4-2 1 0,5 0-2 15,-3-2-2-15,-2 0 1 0,4 3-1 16,-2-3 1-16,-2 1-1 0,8 1 1 16,-8-2 1-16,2 2-2 0,2 0-3 0,0 0 0 15,-1-1 3-15,1 4 3 0,-2-2 0 16,-2 1-2-16,4 1-1 0,0-2 2 0,-2 4-2 15,2-2 1-15,-2 0-2 16,2 1 2-16,1 1-1 0,-3-1 0 0,-2 2 0 16,6 0 0-16,-6 2 0 0,4-1 3 15,0 1 0-15,-2-1 0 0,-2 2 8 0,4 2 14 16,-4-2 8-16,4 1 1 0,-4 1 1 16,0-1-4-16,0 2-4 0,2 0-8 15,-2 0-4-15,5 0-6 0,-5 2-2 16,0-2-3-16,0 1 1 0,0 1-3 0,0-1-2 15,0 1 3-15,2-1 0 0,-2 2-2 16,0-2-1-16,0 2 2 0,-2 0 1 16,2 0 0-16,0 2-3 0,-5 0 2 0,3-1-6 15,2 2 3-15,-8 2-2 0,6-1 7 16,-2 2-4-16,-2-1 3 0,0 2-2 16,-3 2 3-16,3-1-1 0,-4 1 1 15,4 0-3-15,-5 0 0 0,5 0 6 0,-4 1 0 16,8-1-3-16,-9 0-5 0,5-1-2 15,-2-3 1-15,6 3 1 0,-4-2 2 0,1-1 3 16,1-1-2-16,2 1 5 0,-6-2 0 16,8 0 1-16,-2-2-1 0,2 1 0 15,0-4-3-15,0-1-2 0,2 0-4 0,-2-1 1 16,4-1 4-16,0 1 1 0,-2-2-4 16,-2 0-2-16,9 0 0 0,-7 0 2 15,2 1 2-15,-2-1-4 0,2 2-2 16,0-1 2-16,2-1-2 0,-6 2 4 0,2 1-3 15,7 0 1-15,-7 1-1 0,2 1 3 16,-2-1 2-16,6 2 5 0,-6 2-1 16,6-1-1-16,-8 1-2 0,7 1 0 0,-5 0 1 15,-2-1-2-15,4 2 0 0,0 0 0 16,2 1 1-16,-4-2-1 0,2 1 0 16,1-1 2-16,-3 2-3 0,4-2-3 15,2 0-60-15,-6-1-126 0,6-2-156 0,-1 0-40 16,-5-1 61-16</inkml:trace>
  <inkml:trace contextRef="#ctx0" brushRef="#br0" timeOffset="3549.77">22073 7029 26 0,'4'1'52'0,"-2"1"7"0,6 1 5 16,-6 1 8-16,6 1 8 0,-5 1-10 0,1 0-25 15,-2 0-13-15,2 1-12 0,0 1-5 16,-2-1-5-16,2 1-5 0,-2 1 1 16,-2-2-2-16,9 2-3 0,-7-1 3 0,-2 1-2 15,6-2 4-15,-2 1-4 0,0-1 3 16,-2 1-1-16,6-1-1 0,-6-1 1 16,3 0 0-16,-3 0-1 0,2-1 1 15,0-1 3-15,2-1-7 0,-4-1 8 0,2 1 1 16,1-3-8-16,-5 0-55 0,2 0-76 15,-2-3-71-15,0 0-13 0</inkml:trace>
  <inkml:trace contextRef="#ctx0" brushRef="#br0" timeOffset="3771.8">22193 7068 113 0,'0'0'132'15,"-2"3"6"-15,2 0-3 0,-9 0-2 0,7 1-4 16,-4 1 1-16,-2 1-1 0,-1 1-7 16,-1 1-16-16,0-1-19 0,-1 1-20 15,-1-1-18-15,2 1-19 0,-5-1-11 0,5 1-6 16,2-2-6-16,-3 0 1 0,5 0-7 16,-4-2-4-16,4 1-41 0,-3-2-98 15,7 0-156-15,-6 0-100 0,6-3 10 16</inkml:trace>
  <inkml:trace contextRef="#ctx0" brushRef="#br0" timeOffset="4577.78">22350 7212 58 0,'0'0'69'0,"4"-2"-5"15,-4 2-10-15,0 0-8 0,0 0-4 0,0 0 0 16,0 0-3-16,0 0-6 0,0 0-12 16,2 0-4-16,-2 0-5 0,0 0-5 15,0 0-1-15,0 0-2 0,0 0 0 0,0 0 0 16,0 0 0-16,0 0 1 0,0 0 4 16,0-1-2-16,0 1 3 0,0 0-8 15,0 0 0-15,0-2 0 0,0 2-1 0,0-1 0 16,0 1-2-16,0 0 1 0,-2 0-1 15,2-2-1-15,0 2 4 0,0 0-2 16,0 0 1-16,0-1-1 0,0 1 1 16,0 0-5-16,-4 0 1 0,4 0 1 0,0 0 7 15,0 0-2-15,-4 0-2 0,4 0 1 16,0 0-2-16,0 0 0 0,0 0 0 16,0 0-2-16,0 0-3 0,0 0 1 15,0 0 1-15,0 0 8 0,0 0-3 0,0 0-2 16,0 0-2-16,0 0 1 0,0 0 0 15,0 0-3-15,0 0 2 0,0 0-1 16,0 0 2-16,0 0-15 0,0 0-52 16,0 0-98-16,-3 0-47 0</inkml:trace>
  <inkml:trace contextRef="#ctx0" brushRef="#br0" timeOffset="5792.07">21587 7914 56 0,'2'-2'104'0,"2"1"3"0,0-2 2 16,-4 1 0-16,2-1 6 0,-2 2 6 15,4-2 12-15,-1 1 15 0,-3 1 14 0,4 1 21 16,-4 0 24-16,0 0 17 0,4 0 0 15,-4 0-35-15,-4-2-43 0,4 2-37 0,-4 0-16 16,4-1-5-16,-3-1 0 0,-1 2 0 0,4-3-6 16,-2 2 1-16,-2-1 0 0,0 0 3 15,2 0 0-15,-4 0-6 0,-3-1-11 0,3 0-11 16,-4 0-13-16,4 0-7 0,-1 1-7 16,-7-2-9-16,6 1-6 0,-7 0-3 0,3 0 5 15,-3 0 18-15,3-1 24 0,-5 1 24 0,1-2 16 16,-1 1 0-16,3-1-13 0,-3 1-108 15,1-1-79-15,-5-1-47 0,5 1 62 16,-1 1 42-16,-1 0 20 0,-1-2 9 16,2 2 8-16,1-1 6 0,-1 2 0 0,5-2 6 15,-5 2-4-15,3 0 1 0,-3-1-2 16,7 1 5-16,-7 1 0 0,7-2-3 16,-2 1 4-16,1 1 2 0,-1-1 6 0,6 0 3 15,-5 0-3-15,-3 2-2 0,4-4-4 16,3 2-2-16,-3 1 0 0,4 0-4 15,-4-1 0-15,3 0 2 0,1 1-4 16,0-1-1-16,-2 0-1 0,6 1 1 0,-5 0 0 16,-1 0 0-16,6 1 2 0,-2-1 0 15,0 1-6-15,2-1-1 0,-2 1-6 0,2-1 3 16,2 1 0-16,-5 1 2 0,1-2 0 16,4 2-14-16,0-2-52 0,0 2-113 15,0 0-169-15,0 0-141 0,0 0-74 16,0 0-13-16,0 0 21 0,0-1 87 0,0 0 138 15</inkml:trace>
  <inkml:trace contextRef="#ctx0" brushRef="#br0" timeOffset="6312.7">21114 7588 38 0,'0'0'78'0,"2"0"10"15,-2 2 16-15,0-1 4 0,0-1-16 16,-2 0-25-16,2 2-17 0,-7-1-5 16,3 1 6-16,0 1 8 0,-2 0 1 0,0-2-12 15,-1 2-15-15,-3-1-9 0,4 2-9 16,-2-2-4-16,-1 1-3 0,1 1-4 15,0-1-1-15,0 0-3 0,-3 2 2 16,9-2-4-16,-4 0 2 0,-2 1 0 0,6-1-3 16,-2 2 6-16,1-1-3 0,-1 2 5 15,0-1 0-15,4-1-1 0,0 2-1 16,0-1 1-16,4 1 0 0,0-2 0 0,-4 1-1 16,7-1 0-16,-5 2 1 0,2-3-4 15,0 2 0-15,2-1 0 0,-4 1 3 16,2-2-2-16,3 0-1 0,-3 1 0 0,2-1-8 15,0 0-80-15,2-1-156 0,-1-1-88 16,-5-1 22-16</inkml:trace>
  <inkml:trace contextRef="#ctx0" brushRef="#br0" timeOffset="8545.76">21643 7894 6 0,'0'3'6'0,"0"2"5"15,0-1-2-15,0 1-1 0,0-1-3 16,0 2 6-16,0 0 4 0,4 0 1 15,-4 1 0-15,0 1 1 0,0 1 5 0,0 0 4 16,0 0-4-16,0 0-3 0,2 2 1 16,-2-1-3-16,0 0 2 0,4 1 1 15,0 1 7-15,-4 0 1 0,2 0-2 16,-2 2-8-16,4-2 1 0,1 1-5 0,-3 1-4 16,2-1-3-16,-2 1-1 0,6 1-1 15,-8 0 2-15,6 0-4 0,-4-1 2 16,2 2-2-16,1-1 0 0,-3 0-2 15,4 0 3-15,-6-1 2 0,8 2-1 0,-6-1-1 16,-2 0 0-16,8 0-2 0,-8-1 3 16,3 2 0-16,1-3 1 0,-4 1 6 0,2 0 17 15,-2-1 8-15,0 0 3 0,4-1-14 16,-4 2-7-16,4-1-5 0,-4-1-2 16,2 2-1-16,-2-4-4 0,4 2-1 15,-4-1 0-15,0-1 1 0,0 1-1 0,2-2-1 16,-2 0-4-16,0-4 2 0,0 3 3 15,4-2 1-15,-4-1 4 0,0-1 9 16,0 2 16-16,5-3 9 0,-5-1-5 16,0 1-12-16,0-2-10 0,0 0-5 0,0-1-6 15,0-1-3-15,0 0-2 0,0 1 0 16,0-2 0-16,0 1-1 0,0-2-1 16,0 1 0-16,2 1 0 0,-2-2 0 0,0 1 2 15,0 1-2-15,0-1 1 0,0 1 7 16,0-2 11-16,0 1 11 0,0 1 7 15,0 1-4-15,4-2-7 0,-4 2-8 16,0-1-1-16,0-1-2 0,2 1 5 0,-2-1 7 16,0 1 5-16,0-1 1 0,4 0-6 15,-4 0-6-15,4-1-7 0,-4-2-3 16,2 2-3-16,2-2-4 0,0 0-1 0,-2 0-1 16,3-1 2-16,-3 0-1 0,6 0 1 15,-6 2-3-15,2-2-1 0,-2 1-3 16,6-1 2-16,-5 2 1 0,5 0 1 15,-6 0-2-15,2 1 0 0,-2-1 1 16,2 1 2-16,0-1 2 0,-4 3 3 0,2 0 0 16,3 1 2-16,-5 0-2 0,0 0-2 15,0 1 0-15,0 2-1 0,0 0 0 16,0 0-1-16,0 2-2 0,0-1 5 0,0 1-2 16,-5-1-1-16,3 2-3 0,2-1 5 15,-4-1 25-15,0 1 32 0,4-2 42 0,-2 1 26 16,2-1 26-16,0 0 21 0,-4-1 9 15,2-1-14-15,2 1-40 0,-4-2-38 16,0 0-31-16,1-2-16 0,3-1-14 16,-8 1-6-16,8 0-9 0,-2-4-6 0,-4 1-4 15,6 1-1-15,-8-2-5 0,8 1 3 16,-2-1-5-16,-3 1 0 0,3 3 0 16,2-3-6-16,-4 2-2 0,0 0-2 15,4 0 0-15,0 1-19 0,0 1-140 0,0 1-213 16,0 0-264-16,0 0-30 0,0 0 110 15,-2 1 221-15</inkml:trace>
  <inkml:trace contextRef="#ctx0" brushRef="#br0" timeOffset="9312.61">21761 8809 87 0,'0'-1'114'0,"0"1"-63"16,0 0-36-16,2 0-19 0,-2 0 63 15,0 0 46-15,0 0 21 0,0 0 6 0,0 0-12 16,0 0-15-16,0 0-7 0,0 1-13 16,0-1-9-16,0 0-12 0,0 0-14 15,0 0-12-15,0 0-13 0,0 0-5 0,0 0 6 16,0 0 9-16,4 0 5 0,-2-1-6 16,-2 1-13-16,8-2-4 0,-8 2 0 15,2-1 7-15,6-1 4 0,-1 2 8 16,-5-2 13-16,2 0 5 0,2 0-1 0,0 1-9 15,2-1-15-15,-5 2-10 0,5-1-8 16,-2-1-4-16,-4 2 0 0,6-1 2 0,-6 1 6 16,3 0 1-16,-3 0 18 15,-2 0 30-15,4 1 30 0,-4 1 10 0,0 1-7 16,-4 0-11-16,4-1-15 0,-2 3-12 16,-3-2-13-16,-1 2-10 0,2 0-7 0,-2 0-6 15,0 0-1-15,-1 1-7 16,-1-2-6-16,6 2-4 0,-4-1 1 0,2-1-2 15,-2 0-6-15,6 1 2 0,-7 0 4 16,7-1 7-16,0 0 3 0,0 1 6 0,0 0 22 16,0-2 31-16,2 2 29 0,3-1 8 15,-3 0-12-15,6-1-18 0,-6 0-13 16,4 0-13-16,2 1-16 0,-1-2-14 0,-1 1-10 16,0-1-5-16,2-1-7 0,-1 1-2 15,-1 1 0-15,0-3 0 0,0 1-6 16,2-1-22-16,-5 0-107 0,5 0-220 15,-2-1-244-15,-6-2-162 0,2-2 60 0,2 0 163 16,-4 0 213-16</inkml:trace>
  <inkml:trace contextRef="#ctx0" brushRef="#br0" timeOffset="10432.28">20653 7521 94 0,'-3'-3'127'0,"3"1"17"0,0 1 16 0,0-2 7 15,0 1 2-15,-4 0-1 0,4 1-6 0,0 0-4 16,0-2-13-16,-4 1-18 0,4 2-29 15,0-1-30-15,0-1-23 0,0 2-19 0,0 0-107 16,0 0-63-16,0 2-34 0,0 1 72 16,0 0 45-16,0-1 30 0,4 3 17 15,0-2 4-15,-4 2 7 0,0 1 4 16,3 0 1-16,-3 0 1 0,8 0-6 0,-6-2 3 16,2 4 0-16,-2-2 2 0,2-2 0 15,2 2 0-15,-1-1-1 0,-3 0 1 16,2 0-4-16,0 0 1 0,-2-1-27 15,4-2-72-15,-2 1-132 0,0-3-102 0,-1 0-3 16</inkml:trace>
  <inkml:trace contextRef="#ctx0" brushRef="#br0" timeOffset="10773.78">20756 7519 68 0,'-2'9'83'0,"2"0"2"0,0 0 5 0,-8 2 16 16,8-1 1-16,-2 2 2 0,-3 0 2 16,-1 1 3-16,2 0-4 0,-4 2-1 15,0-2 8-15,1 2 16 0,-3-1 23 0,4-1 22 16,0 1 40-16,-5-1 32 0,5-1 15 15,-8 0-23-15,7 0-39 0,-3-1-46 16,0-2-46-16,1 0-35 0,-1 0-25 0,2-3-14 16,0 0-12-16,-3-2-7 0,5-1-4 15,-4-2-7-15,3 1-5 0,-3-2-2 16,2 0-2-16,2-2-3 0,4 1-7 0,-3 0-74 16,-1-1-188-16,2 2-243 0,2-1-212 15,-2 1 20-15,0-2 139 0,2 2 224 16</inkml:trace>
  <inkml:trace contextRef="#ctx0" brushRef="#br0" timeOffset="18003.75">21657 7846 12 0,'2'0'21'16,"-2"-1"-2"-16,0 1-1 0,0-2-1 16,4 2-2-16,-4-1-1 0,0 1-4 0,0 0-3 15,5 0-3-15,-5-2 1 0,0 2-2 16,0 0 0-16,0 0 2 0,0 0 3 0,0 0-1 16,0 2-1-16,0-2 2 0,2 0 3 0,-2 0 5 15,0 0-1-15,0 1 0 0,4 1 2 16,-4-2 2-16,0 1-3 0,0-1 7 0,0 0 9 15,0 1 13-15,0-1 9 0,0 0 6 16,0 0 9-16,0 0 8 0,0 0 0 0,0 0-7 16,0 0-14-16,0 0-13 0,0 0-12 0,0 0-8 15,0 0-9-15,-4 0-2 0,2 0-3 16,2 0 1-16,0 0-3 0,0 0 1 0,0 0-3 16,-5 0 6-16,5 0 1 0,0 0 3 15,-4 0-5-15,4 0 3 0,0 0-8 0,0 0-1 16,4-1-4-16,-4 1 1 0,5-1-82 15,-5 1-51-15,2-2-32 0,2 1 66 0,-4 1 38 16,2 0 28-16,2-2 14 0,0 2 7 16,-2 0 9-16,2 2 2 0,-2-2-2 15,-2 1 5-15,4 1-2 0,1-2 5 16,-3 1-4-16,-2 2 3 0,4-1 1 0,-2-1 1 16,-2 2 1-16,0 0-2 0,0-1 0 15,0 1-1-15,0-1 5 0,0 2 2 16,-2-3 10-16,-2 2 8 0,4-1 4 15,-2 1-4-15,2 0 5 0,-5-2 7 0,1 0 2 16,2-1-5-16,2 0-12 0,-4 0-11 16,2 0-5-16,-2 0-6 0,0 0 6 15,4-1-5-15,-2 0-1 0,2-1-3 16,0 1 1-16,-4-1-3 0,4 1-4 0,0-1 0 16,0-1 3-16,0 2 2 0,4-3 0 15,-4 3-1-15,0 0 2 0,2-2-2 16,-2 1 0-16,4 1-3 0,0-1 2 0,-4 2 2 15,6-1 4-15,-6-1-3 0,2 2 1 16,-2 2-3-16,4-1 5 0,-4-1 0 16,5 2-1-16,-5 1-1 0,0-2-2 15,0 1 5-15,0-1 1 0,0 0-1 0,0 1 2 16,-5 1 10-16,1-3 22 0,4 2 17 16,-2-1 5-16,-2-1-12 0,2 0-14 15,-2-1-11-15,0-1-10 0,2 1-5 16,-2-3-4-16,2 2 0 0,2-1-2 0,-5-2-1 15,1 1-3-15,4-1-1 0,0 1-1 16,0-1 2-16,0 2 0 0,0-3 0 16,0 3 0-16,0 0 0 0,4-1-1 0,1 1-2 15,-5 1 1-15,0-1 0 0,2 1 2 16,2 1-2-16,-4 0 2 0,2 1 2 16,-2 0 1-16,4 0 1 0,0 1-3 0,-4 0 2 15,0-1 0-15,0 2-2 0,2 0 0 16,-2-1 4-16,0 1-3 0,0-1 0 15,-2 1 0-15,2 1 0 0,0-3 1 0,-4 1-1 16,0 1 0-16,4-2-2 0,-2 1 2 16,2-1 2-16,0 0-4 0,-4 0 3 15,2 0-3-15,2-1-3 0,0 1 3 16,0-3 0-16,0 1 0 0,0-1-2 0,0 2 1 16,2-1-1-16,-2-1 1 0,4 1-2 15,-4 1 0-15,0 0 2 0,2-1 1 16,-2 1-3-16,0 1 2 0,4 0 0 15,-4 1 1-15,4 1 2 0,-4 0 1 0,-4 0-3 16,4 1 0-16,0-1 1 0,-4 1 1 16,4 0 2-16,-2-2-2 0,2 2 2 15,0-1-4-15,0-1-2 0,-4-1-1 0,4 0-1 16,0-1-53-16,0-2-144 0,4 0-150 16,-4-2-39-16,0 1 91 0</inkml:trace>
  <inkml:trace contextRef="#ctx0" brushRef="#br0" timeOffset="27660.72">17703 10164 70 0,'0'0'91'0,"-2"-2"-8"0,2 2-12 0,0 0-15 16,0-1-15-16,0 1-15 0,0 0-12 15,0-2-4-15,0 2-5 0,-4 0 1 16,4 2-3-16,0-1-2 0,4 1 4 16,-4-1 2-16,0 2 0 0,0 2-6 0,2-2 2 15,-2 1 1-15,4 2 3 0,-4-1-1 16,2 1 2-16,-2 0 0 0,8 0 5 15,-8 1-1-15,6-1-1 0,-3 2 0 0,5-2-1 16,-2 0 2-16,0 0-1 0,0-2 9 16,5 2 13-16,3-2 6 0,-3 1-7 15,-3-2-8-15,6 0-3 0,-1 0-5 16,3-1-3-16,1 1-3 0,-1-2-3 0,-1 1-3 16,1-2 1-16,1 1-3 0,-1-1-1 15,1 0 2-15,-1 0 1 0,-1-1-1 16,1 1 1-16,-3-2 2 0,1-1 0 0,3 0 17 15,-5 0 21-15,3-1 11 0,-7 1-9 16,9-3-14-16,-7 0-12 0,4 0-8 16,-3 0-3-16,-3-2-3 0,2 4-1 0,5-2-2 15,-9 0 0-15,4 0 1 0,-4 0 19 16,1 0 32-16,-1 0 41 0,2-1 16 16,-6 3-2-16,6-2-12 0,-5 2-12 15,1-2-10-15,-2 1-19 0,-2-1-8 0,4 1-13 16,0 1 1-16,-4 0-11 0,0-1-7 15,0-1-5-15,0 2-4 0,-4-1-2 16,4 1-6-16,-4 1-1 0,4-2 1 16,-2 1 2-16,2 1-3 0,-4-2 2 0,1 2 2 15,-5-1 1-15,6 1 14 0,-2-2 15 16,-2 2 18-16,0 0 1 0,-3-1-10 16,7 1-14-16,-4 1-8 0,-2-1-7 0,2 0-4 15,-1 0-5-15,1 2-1 0,2-2-3 16,-2 1 1-16,0 1 1 0,2-1-1 15,-1 1-2-15,-1-1 0 0,4 1-1 16,-2-1 1-16,0 1 1 0,2-1 0 0,-6 2-1 16,8-1 3-16,-3 1-2 0,-1-2 2 15,2 0-4-15,2 2 1 0,0 0-3 16,-4 0 2-16,0-1-1 0,4 1-2 16,0 0-2-16,0-1 1 0,-2 1 1 0,2 0-2 15,0 0 2-15,0 0 0 0,0 0 3 16,0 1-2-16,0-1 4 0,0 0 3 15,0 1 7-15,0-1-2 0,0 2 2 0,0 0-4 16,0-2-2-16,-4 1-3 0,4 2 1 16,-2-1-4-16,2 1 2 0,0-2 0 0,-4 2 0 15,-1 0-1-15,3 0-1 16,2-1 0-16,-4 1 1 0,2-2 2 0,2 2-3 16,-4-1 0-16,0 1 0 0,4-2 0 15,-2 0-3-15,2-1 1 0,0 2 0 0,0-2 4 16,0 2 3-16,2-1 1 15,-2-1 1-15,4 0-3 0,0 0-2 0,2 0-2 16,-4-1 1-16,3 1 0 0,1-2 1 16,-2 2-2-16,2 0 0 0,0-2 0 0,1 2 0 15,-3 0 1-15,2 0 2 0,2-1-3 16,-2 1 0-16,-4 0-3 0,7 0 2 16,-7 0-1-16,4 0 4 0,-2 0-2 15,0 0 0-15,-2 0 0 0,2 0 1 0,-2 0 2 16,3 0 3-16,-1 0 7 0,-4 0 29 15,2 0 56-15,-2 0 37 0,4 0-2 16,-4-1-37-16,0-1-37 0,0 1-26 0,0-1-13 16,0-1-8-16,-4-1-6 0,4-1-3 15,0-1 0-15,-2 2 0 0,2-2-3 16,-4 0-2-16,-1 1-1 0,5-1-1 16,0 1-4-16,0 0-9 0,-2 2-91 0,2 0-189 15,-4 0-262-15,4 1-143 0,-2 0 45 16,-2 1 187-16,0 1 184 0</inkml:trace>
  <inkml:trace contextRef="#ctx0" brushRef="#br0" timeOffset="28395.74">17763 9727 81 0,'0'0'128'16,"0"-1"-6"-16,0-1-26 0,4-3-29 16,-2 1-24-16,2-2-13 0,0 0-5 15,-2-1-9-15,7-1-6 0,-7-1-2 0,4 0-4 16,2-1-1-16,-2-1-4 0,-4-1-1 16,7 0 2-16,-3 2 0 0,4-2 3 15,-8 1-3-15,6 1 0 0,-1 1 1 0,-1 1-2 16,0 1 1-16,-2 0 4 0,-2 2 3 15,7 0 2-15,-7 2 2 0,2 2-3 16,-2 1 2-16,-2 1-4 0,4 4 0 16,-4 2-5-16,4 1 1 0,-8 2-1 0,4 1 3 15,-4 2 0-15,2 1-3 0,-2 2 0 16,4 1-1-16,-2 1 2 0,-7 0 2 16,7 1-1-16,-2-1 1 0,2 0 2 0,-6-1-4 15,6-1 2-15,-2-1-2 0,1 0 2 16,-1-1-1-16,0-2 11 0,2-2 25 15,-2 1 37-15,0-2 18 0,-2-2-12 16,4 1-23-16,-3-4-23 0,1-1-9 0,-2-1-9 16,4-1-8-16,-6-2-8 0,6-3-3 15,-4 2 3-15,1-3 0 0,-1 1-1 16,2-3-1-16,0 0 0 0,-2 1 0 0,4 0 0 16,-2 0-1-16,-1 0-1 0,3 0 0 15,-2 0 1-15,2 3-3 0,2-1 2 16,-4 1 0-16,4-2 2 0,0 2 5 0,0 0 7 15,0 0-3-15,4 0 1 0,-4 0-9 16,2 1 4-16,2 0 0 0,-2 0 10 16,-2-1 1-16,9 0-3 0,-7 0-3 15,4 2-2-15,2-3-1 0,-6 2-3 0,9-1-3 16,-5 1-1-16,2-1-1 0,0 2 0 16,3-1-6-16,-1-1-32 0,0 2-123 15,1 1-158-15,-1-2-69 0,-2 0 67 16</inkml:trace>
  <inkml:trace contextRef="#ctx0" brushRef="#br0" timeOffset="28691.8">18029 9754 120 0,'7'-1'113'0,"-7"-1"-24"0,8 1-23 15,-6-4-20-15,6-1-12 0,-2 0-8 0,1-1-6 16,-1-1 0-16,0-1 10 0,2 1 15 16,-6 0 18-16,5 0 10 0,-3 2-4 15,0 0-13-15,-2 0-16 0,6 1-14 16,-8 1-5-16,6 1 4 0,-6 2 18 0,2 1 10 16,-2 1 1-16,0 2-6 0,5 1-11 15,-1 3-8-15,-4 0-13 0,0 0-4 16,0 3-4-16,2-2-2 0,-2 3-1 0,4 1-4 15,-2-1-12-15,2-1-118 0,0 1-178 16,-2-2-92-16,2-2 53 0</inkml:trace>
  <inkml:trace contextRef="#ctx0" brushRef="#br0" timeOffset="30319.77">20150 10866 153 0,'2'0'199'0,"2"0"-66"15,1-2-51-15,-3 0-45 0,2 1 34 16,-2-2 9-16,2 0-7 0,0 0-5 16,-2-1-2-16,-2-1 3 0,4-1 6 0,0 0 6 15,-4 0 12-15,3-1 4 0,-3-1-2 16,0-1 1-16,0 0 1 0,0-1 6 16,-3-1-7-16,-1 1-14 0,0-4-20 15,2 1-2-15,-6-1 1 0,0 1 1 0,-1-1-15 16,1-1-14-16,-2 0-10 0,-5 0-12 0,5 2-1 15,-7-3-2-15,5 2 2 16,-2 0-5-16,-3 1-4 0,0-1 0 0,1 1 0 16,-1-1 1-16,5 2-1 0,-5 0 1 15,1 2 4-15,-1-1 1 0,1 2-5 0,-3 0-2 16,3 2 3-16,-1-1 0 0,1 0 1 16,3 3-2-16,-1 0-2 0,-3 1 0 15,5 1-1-15,-3 1 2 0,-1 0-1 16,-1 2 0-16,5 2-1 0,-3 1 0 0,3 0-1 15,-3 3 5-15,3-1-2 0,0 1-1 16,-3 1 2-16,3 0-1 0,-3 3 1 0,5-2-2 16,2 3 1-16,-7 0-1 0,5 1 0 15,0 0 2-15,1-1 0 0,-1 2 0 16,0 0-2-16,3-1 3 0,-7 0-3 16,12-1 1-16,-8 1 1 0,3-2 0 15,-1 0-2-15,6 1 0 0,-4-2 2 0,-2 0-2 16,6-1 1-16,-3-1 3 0,1-1 2 15,-2 0 1-15,6-1 1 0,-2-1 3 16,2 1 5-16,-4-2 0 0,0-1 0 0,4 2-5 16,0-3 1-16,0 1-2 0,0-1-3 15,0-1 0-15,0 0-5 0,0-1 1 16,4-1 0-16,0 1-1 0,-4-3-2 16,2 2 0-16,-2-1 0 0,4-2 3 0,-2 1-3 15,-2-1-3-15,4 1 2 0,1-1 1 16,-3 1 4-16,-2-1-3 0,4 2-2 15,0 0-3-15,-4 0 2 0,0 0-1 0,2 0 3 16,-2 2 3-16,4 1 4 0,-4 1 2 16,2 1 1-16,-2-1-1 0,0 4-2 15,0-2-2-15,4 1-1 0,-4 2 0 16,0-1-2-16,4-2 0 0,-4 2 1 0,0-1 0 16,0-1 1-16,0 0 5 0,0 0 5 15,0-2 3-15,0 1-2 0,2-2-4 16,-2-2-5-16,5-1-1 0,-3-1-5 15,-2-1 1-15,8-2 1 0,-6-1 1 0,2-1 5 16,-2 0-8-16,6-1 4 0,-5-1-8 16,1 1 2-16,0 1-1 0,2-2 3 15,-6 0 2-15,2 3 3 0,2 0 36 0,0 1 49 16,-2-1 49-16,-2 4 2 0,5-2-28 16,-5 1-32-16,0 2-30 0,0-1-16 15,0 0-16-15,0 2-6 0,0-1-8 0,0 1-4 16,2-1-3-16,-2 2-2 0,0-2-24 15,0 1-137-15,0 0-235 0,0 1-293 16,0-2-81-16,0 0 103 0,-2 0 232 16</inkml:trace>
  <inkml:trace contextRef="#ctx0" brushRef="#br0" timeOffset="31000.19">19383 10218 28 0,'0'-3'53'15,"4"0"2"-15,-1 0 15 0,1-3 11 16,-2 1 15-16,2-2 0 0,2-1-8 0,-2 1-18 16,2-2-14-16,1 0-20 0,-1 0-8 15,-2-2-9-15,2-1-4 0,2 2-3 16,-1-2-1-16,-5 1 0 0,6 2 2 15,-6-1-6-15,2 1-3 0,-2 1-3 0,2 2-1 16,1 0 4-16,-3 2 3 0,2 0 3 16,0 4 0-16,-4 2 1 0,0 1-4 15,0 3-2-15,0 0 0 0,0 2-4 0,0 2 3 16,0 2-1-16,0 0 1 0,-4 2-4 16,0-1 0-16,4 2 0 0,-2-2 2 15,2 1-2-15,0-2 2 0,-5 0-1 16,1 0 3-16,4-1-2 0,-2-1 2 0,-2-1 0 15,4-1 1-15,-2 1 2 0,2-3 0 16,-8 0-1-16,8-4 1 0,-2 3-2 16,-5-3-2-16,-1-1-3 0,6-1 1 15,-6 0-2-15,6-3 1 0,-2 2-3 0,-3-3 3 16,3 0 0-16,2 0 0 0,-4-2 0 16,6 1 0-16,-8 1-1 0,8-1 1 0,-2 1 0 15,2-1-2-15,0 1 2 0,-4 1-1 16,8 0 2-16,-4 0 2 0,0 0 1 15,2 0 8-15,2 0 6 0,2 0 6 16,-2 0-4-16,2 0-6 0,1 0-6 0,-1 1-4 16,2 0-1-16,-2 0 0 0,5-1-1 15,-5 1 0-15,0 1-5 0,4-1-2 16,-3 1-9-16,3-1-72 0,-4 2-132 16,2 0-104-16,-1 0 5 0</inkml:trace>
  <inkml:trace contextRef="#ctx0" brushRef="#br0" timeOffset="31399.75">19660 10151 18 0,'2'0'28'0,"-2"0"-4"16,5 0-4-16,-1 0-1 0,-2 0-5 16,2 2 2-16,-2 0-2 0,-2 1 7 15,4 0 1-15,-4 0-2 0,4 1-2 0,-4 1 0 16,0-1-3-16,-4 1-3 0,4-1-4 16,0 1-1-16,0-2-3 0,-4 0-1 15,4 0 0-15,0 0 3 0,0-2-2 16,4 1-1-16,-4-1-3 0,4 1 0 0,-4-1 0 15,0 1 0-15,2-1-1 0,-2 2 5 16,4-1 4-16,-2 1 16 0,-2 0 29 0,0 1 44 16,0 1 34-16,0-1 12 15,0 1-16-15,-2 1-30 0,-2 0-26 0,2-2-24 16,-6 2-15-16,6 0-13 0,-4-3-9 16,2 2-3-16,-1-2-4 0,3 0-6 0,-4-3-76 15,6 0-181-15,0-3-105 16,-4 0 6-16</inkml:trace>
  <inkml:trace contextRef="#ctx0" brushRef="#br0" timeOffset="32928.2">21583 9882 57 0,'-2'0'116'0,"2"3"5"0,0-3 3 15,0 0-7-15,0 0-11 0,0 0-15 0,0-3-10 16,0 1-5-16,0 1 0 0,0-2 9 16,0-2 7-16,2 1 8 0,2-1 2 0,-4 1 2 15,2-1 8-15,-2 1 3 0,0-1-3 16,4 1-5-16,0-3-10 0,-4 2-124 0,0-3-89 16,0 0-59-16,0 1 71 0,0 0 44 15,0-2 27-15,0 1 13 0,0-1 10 16,-4-1 2-16,4-1 5 0,-4 1 2 15,2-2 2-15,-2 0-4 0,-2 1 3 0,1-1-1 16,-1-1 4-16,-4 1-3 0,8 0-2 16,-9-2 0-16,5 2 1 0,-4-1 1 15,0-1-2-15,-1 2-1 0,1 0 2 0,0 0-1 16,-7 0 2-16,9 0 0 0,-11 0 0 16,3 0 0-16,3 2 3 0,-3 1-1 15,-1 0-1-15,1 0-1 0,-1 1 0 16,1-1 0-16,-1 3-1 0,1 0-1 0,-3 0 1 15,2 3 2-15,-1-1 1 0,1 1-2 16,1 1 0-16,-5 2 0 0,4 0-2 16,1 2 2-16,-1 1 3 0,1-2-1 15,-1 4-2-15,1-1-3 0,-3 1 1 0,3 2 2 16,3-1 0-16,1 3 0 0,-3 0 0 16,3 2 0-16,-2-1 0 0,1 1-1 0,-1 1 1 15,3 1 0-15,-1-1 0 16,2 1-2-16,-1 1 2 0,-1 0 0 0,1-1 0 15,1 2 0-15,0-1 0 0,4 1 0 16,-5 0 2-16,5-2-2 0,0 2-2 0,0 0 4 16,-3 0 1-16,7-1 0 0,-4 1-2 15,2 0 0-15,-2-2 0 0,6 2 1 16,-8-2 0-16,5 0 0 0,-1-1 2 0,4 0-4 16,-2-2 2-16,-2 0 0 0,0 1 0 15,4 0-2-15,-2-2 0 0,2 0 1 16,-4 0 2-16,2-2 0 0,2 1-1 15,-4-2 0-15,4 1 2 0,-5-1-4 0,5 0 3 16,0-2-2-16,-2 1-1 0,2 0 0 16,0-1 0-16,0 1 3 0,0-2-4 15,0 0-1-15,-4 0 1 0,4 0 2 16,0-2 2-16,0 1 4 0,0 1 4 0,0-2-1 16,0-1-1-16,0 0-2 0,4-1-2 15,-4-2-3-15,0-2 2 0,2 2-3 0,-2-1-1 16,5 1 0-16,-1-2 0 15,-4 1 0-15,6-1-2 0,-6 0 2 0,2 0-2 16,6 0 2-16,-6-1 0 0,5 2-1 16,-3-1-1-16,2 1 1 0,2-1 0 0,-6 1 1 15,2 1-3-15,3-2 3 0,-3 4-1 16,2-1 1-16,-4 1 1 0,2 1 5 16,0 1 0-16,-2 1 1 0,-2 1-1 15,4 0-6-15,-2 0 1 0,-2 1 2 0,0 1 2 16,0-1-2-16,-2 2 0 0,-2-1 4 15,4-1 1-15,0 1 1 0,-2-2-5 16,2-1 6-16,0 2 31 0,-4-3 28 0,0 1 14 16,4-2-25-16,-2-2-23 0,2 1-13 15,-4-4-7-15,2 1-6 0,2-1-5 16,-4-3-1-16,-1 1-3 0,5 0 0 16,-2-2 0-16,2-2 0 0,0 2 0 0,0 2-1 15,-4-1-4-15,4 1-1 0,0 1-1 16,0-2-9-16,0 2-60 0,4 2-130 15,-4-1-214-15,-4 1-74 0,4-1 50 0</inkml:trace>
  <inkml:trace contextRef="#ctx0" brushRef="#br0" timeOffset="33682.36">20419 9472 21 0,'0'-1'15'0,"4"-1"-3"0,0-2 3 15,-4-1 0-15,2-2 5 0,5 1-1 16,-3-2-5-16,0-1-2 0,2-2-4 0,0 1 0 15,0 0-4-15,3-4 0 0,-3 1-2 16,0-1 15-16,0 2 5 0,3 0 7 16,-3 2-8-16,-4-1-6 0,2 2-6 15,0 2-4-15,2 1 2 0,-4 0 3 0,-2 3 5 16,4 3-3-16,1 1 0 0,-5 4-3 16,0-1-1-16,0 4-3 0,0 2 2 15,0 1-1-15,0-1-4 0,0 3-3 16,-5 0 1-16,1 0 1 0,4 0 1 0,-2 3-4 15,2-3 1-15,-4-1 4 0,2 2 1 16,-2-2 4-16,0-2 25 0,4 1 27 16,-2-1 28-16,-2-1 1 0,2 0-7 0,-3-1-19 15,1-1-18-15,2-1-12 0,-6-1-12 16,6-1-8-16,-4-1-1 0,2-2-4 16,-3 1-4-16,3-2-3 0,-2-2-1 0,0 1 0 15,2 0 3-15,0-2-3 0,-3-2 2 16,5 2-5-16,-6-1 0 0,6 1 3 15,-2 0 0-15,2 0 0 0,2 1 3 16,-4-1-2-16,-1 0 3 0,5 0 0 0,-2 1 4 16,2 1 7-16,0-2 5 0,2 2 1 15,-2-2-3-15,5 0 0 0,-1 0-4 16,-4-1-2-16,6 2-3 0,-4-1-4 0,6 0-2 16,-6 0 2-16,5 0-3 0,1-1 4 15,2 2-6-15,-4-1 0 0,1 0-3 16,-1 1-1-16,0 1-4 0,4-1-44 15,-1 1-119-15,-3-1-127 0,0 1-40 0</inkml:trace>
  <inkml:trace contextRef="#ctx0" brushRef="#br0" timeOffset="34225.85">20677 9451 12 0,'0'2'113'0,"-4"-2"-29"0,4 0-21 15,4 0-20-15,-4 0-12 0,0 0-6 16,2 0-7-16,3 0-2 0,-3 1-2 15,2-1-4-15,0 2-1 0,-2-1 0 16,2 0-1-16,-2 1 1 0,2 1-2 0,0 0 2 16,-4 2 1-16,0-1-1 0,0 1 0 15,0 1-4-15,-8-2 0 0,8 2-6 0,-6-1 1 16,4-1 1-16,-6 1 7 0,8-1 1 16,-2-1-2-16,-5 0-2 0,7-1-2 15,-4-1-1-15,0 2-1 0,4-3-2 16,0 2-1-16,0-2-1 0,0 1 2 0,0 1-1 15,4-2 0-15,-4 1 4 0,4 0 0 16,-2 1 2-16,3 1-2 0,-5 0 2 16,0 0 0-16,2-1 0 0,-2 1-1 0,4 1 2 15,-4-1-2-15,0 2 2 0,0-2 0 16,0 0 0-16,0-1-1 0,-4 2-2 16,4-1 2-16,-2-2 1 0,2 2-1 0,-7-1 3 15,3-1 0-15,0 1-4 0,2-2-2 16,-4 0-2-16,6-2 2 0,-8 1 0 15,5-1-1-15,-1 1 0 0,0-1-1 16,2 1 2-16,-2-1-1 0,4 1-1 0,-2-1-3 16,2 0-7-16,-4 1 1 0,4 0 4 15,0 1-10-15,0-2-120 0,0 1-81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B095A31-CC00-8233-29A9-D50C8007C4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t" anchorCtr="0" compatLnSpc="1">
            <a:prstTxWarp prst="textNoShape">
              <a:avLst/>
            </a:prstTxWarp>
          </a:bodyPr>
          <a:lstStyle>
            <a:lvl1pPr defTabSz="96646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F93848F-50CF-D176-861E-8594C7BE36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t" anchorCtr="0" compatLnSpc="1">
            <a:prstTxWarp prst="textNoShape">
              <a:avLst/>
            </a:prstTxWarp>
          </a:bodyPr>
          <a:lstStyle>
            <a:lvl1pPr algn="r" defTabSz="96646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AB78E32-1B86-C0A1-247C-8C24829F4B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19138"/>
            <a:ext cx="63992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AD98009-F4E2-29DA-EEBF-1948825B0E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A06F37D-DCD4-CE30-FC23-33CD5F7A7CA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b" anchorCtr="0" compatLnSpc="1">
            <a:prstTxWarp prst="textNoShape">
              <a:avLst/>
            </a:prstTxWarp>
          </a:bodyPr>
          <a:lstStyle>
            <a:lvl1pPr defTabSz="96646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ACD9C0DE-07C4-9779-8D7C-E20AC967EF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20" rIns="96637" bIns="4832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6375F230-2B42-43AB-A367-E3453F14CC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3960C64-86CE-3B6B-4CD7-1822340DD5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67D6514F-06F0-02EC-9461-B0594C0E9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277E6B6-2FBD-B6AE-43AD-342C6F2B25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15C911-B2D0-4B44-AC17-5628C64C658A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C015FA1F-52A5-2912-2148-BDE838D24B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C3CF30FC-43D2-0D21-7BCF-3102338D4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ACBCCA4A-6400-0DBC-1ADD-04C897E91C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8E2F9-395E-4DB9-AB87-BDD8389C2ED2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BF18D1ED-F9D3-58EE-2091-3BC53A163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2B6F585-BDBE-646D-8A3C-8C2899E5A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0E011CE0-9E52-12B7-A261-3050BF0D3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1B1120-A5C9-447D-AB09-061157917058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C2E4C825-59E8-23EC-9573-21FCE570DA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B5B740DB-2D56-33E1-2694-8309E098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1C268D34-BFCE-57DF-867F-94B6DDFBF1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FD486E-E00C-44C4-BC7A-992A92869B41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0AEDC832-63E6-EAC0-297B-2CA9FB6762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A6C6B0ED-3E37-ED04-45A8-75F77FB7F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0A5C2848-AC6C-FA6E-9283-9FB8F6B355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A763CA-FC08-4DD6-A8E2-4EC49D2AEDB6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5CD8D90D-D517-509A-7F6D-4D552BED97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D35F3324-6424-A18E-5B03-529837A67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3041D008-BB77-E7B6-D8D7-32FC4EEACB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C6A799-48C1-4CAF-97A7-7F207952500F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8CA252BF-4DC8-B30C-FC24-D5EEED1DF3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18248982-0B87-CA1C-FBD2-7F62E39D1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7A549AED-B93E-8625-2144-EE38C12B9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63F520-0BA9-4790-8225-1AFA4106E1AE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78BFF35D-1CC9-A63E-65FE-81AF7133E8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CCF217A9-B2DB-E5CD-28D8-7C4A787E5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817132DD-2C78-FE6A-9A25-B8B84FF14E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DEE8FC-1FE6-4CB4-A488-016FDB00C661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AB04338-6DF0-7FA6-EF25-2CB9D3150B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C75180A-1D80-CBCE-D8BE-10627CA9A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A2E596AC-D28E-AA94-2EDA-D028D4C934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149BEA-BA48-4450-BD0E-FCE169294CC8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35331364-BB5A-0441-E214-A7F3082E70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629D57C8-0B3D-7278-C41B-EBBF8F932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7A26E0CF-15B6-9291-FD75-5CCC2A21F1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9E3E07-9D37-4083-9E67-0348E125B21E}" type="slidenum">
              <a:rPr lang="en-US" altLang="en-US" sz="1200"/>
              <a:pPr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8D909EAD-78E2-2B4D-EC55-A339999D55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F28933CA-42F5-544E-D6A3-31FF44B2D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590A1B82-631D-DEDD-246E-5625F0FA0A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C6407B-E7F9-4C51-ABF4-932C0247EB23}" type="slidenum">
              <a:rPr lang="en-US" altLang="en-US" sz="1200"/>
              <a:pPr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24BD33D-D2EE-8769-4194-36F15A0A45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3C0D6D3-D6F3-DF84-E32F-7D56210A5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6B64DDA-4444-E471-0046-F1B75679B2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92B9DD-6BFA-401A-8856-048ED22E6F16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B0F3080E-5350-2725-2B21-EC8B06DB14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CB4D057A-2EB7-1BF7-62C3-91C669558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39954382-0DEE-0425-C765-E0BC28B8D2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83F28C-4765-48C7-82BB-78BA6D1AEC41}" type="slidenum">
              <a:rPr lang="en-US" altLang="en-US" sz="1200"/>
              <a:pPr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0293BE65-00CD-2E87-B3EE-88110FE7FF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4AF29AAA-8F3F-59A4-5DC9-BCB4A21DA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EF30BB16-99F9-AC0A-1755-99BB20D779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AF08E2-A7C7-4568-A002-27CA4C617803}" type="slidenum">
              <a:rPr lang="en-US" altLang="en-US" sz="1200"/>
              <a:pPr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C4280A8B-42C2-556F-F9C5-FEAA1D8C4B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08397BBF-9486-358E-6202-DE8944845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12A4C66D-0D18-2043-8CB8-CF0F19929C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864C59-B8CA-426C-B382-C4D72F74E14B}" type="slidenum">
              <a:rPr lang="en-US" altLang="en-US" sz="1200"/>
              <a:pPr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8CA15E11-DE2F-DD09-16C5-771D052A53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8B6672A8-7750-92D2-E0E2-B7A1B967D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7F83009B-5132-876C-C241-60578983FD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E37274-DE5B-4CFC-B94C-A1C437A747BD}" type="slidenum">
              <a:rPr lang="en-US" altLang="en-US" sz="1200"/>
              <a:pPr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CF8F25CB-4831-CBE9-73FC-3CA70DE03A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DB1BB5F0-B298-BD4C-860E-A3BB3097D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A24D2D96-7697-E931-99C8-E17DF6E209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2E131A-8333-40F4-9EF0-023A729695ED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B17FD754-A4C2-9998-D28E-73F404A0E3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616E742B-EC65-5B31-A980-CCE11EEBA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FED490DD-705A-A0E4-781A-7E613D9E1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B7601A-5749-4F87-8572-A569EF4A5618}" type="slidenum">
              <a:rPr lang="en-US" altLang="en-US" sz="1200"/>
              <a:pPr/>
              <a:t>25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8D6F9156-1350-DFA2-A45E-47A72AF30B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56D1B986-F1F5-7B63-D478-5B7A2F3BE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48F3C205-33DC-82D8-8456-00E357E326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C7ABFE-E085-4E4A-8075-9BE7A1D70D91}" type="slidenum">
              <a:rPr lang="en-US" altLang="en-US" sz="1200"/>
              <a:pPr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C3D40B6-4A6D-6DC5-21D8-36014FCD4E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8059D538-A2C5-8633-F52E-1C6902973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07A3B43-1E62-E2D1-EEBA-FC66EDA34E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A43F7C-FEB9-442B-B71B-AAFDFC100BFE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BF8FDC10-3717-6747-BCDA-F198773CEC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C27C13CA-75CE-459A-0565-F0F99424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953AAD5-F91A-FC3A-95F2-7E9CB4290C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D5E9E5-B872-4949-8560-2F299AC5D71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C263389C-3661-9388-3CCE-7FF586F202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C65AF310-540A-8C69-0DF7-41A04B1C1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E15F33A9-A164-F89F-9EE3-1A079BC1E9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5E5376-993F-44E6-9B6C-A11E155DC078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9F05116-8EAC-FA59-6F0D-08086B250C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10F501A-C14B-F0C6-B210-3DF392CFA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B8EDBDDE-68F3-F9A0-EC35-3ED321B01E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74FC0B-5D7E-41C2-8E94-0D19D33F9093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848A6936-E49D-49BB-5C24-170264D75E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1D2654C8-F0B5-D169-7907-9E41E2F2B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6B2118DF-C8F4-684E-C01D-8B90D920FC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A8EAD2-C05B-47CF-A6DB-02736EBFF7CB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F9A05370-B9C0-9594-7165-70382E919B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594CAC7C-1BC5-34A6-4DE4-B77B4E8C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F590A92-BC0F-718A-EDAB-3023494948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80F74F-4745-4CE2-87E4-E367FAEBD9CE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988E9B8B-B231-FA51-FE7A-8BD4A162E8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EBEFA280-BA4A-30B8-2E73-2B92ECDDB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8AC3D98-52B6-1CB2-9BDE-9A076891BA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A8592F-3250-417A-A5A0-7A839817C887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56C1AD-F674-091C-A5ED-57783630B6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0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7B060-33B1-4817-B45C-432887A5CD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1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5908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75692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E3EE8-8E81-1F2C-F12A-B47F147453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9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4B953-53F4-06EC-D78F-1FBF156ED4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6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3D7B0-BA09-BFDE-1D51-869357A0E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7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508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08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F13FD-90B2-FE3A-E7DE-42E3302E45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45DB32-06AB-6F39-C638-1401EA4EAF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2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CEDF6-ED59-68DD-1032-D182036F60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9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9FCF3A-C603-45FD-CD63-4B6B2BFD8D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6E603-04AA-33AF-DA9F-E752016B98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548BF-59BC-F8D4-ACAC-666E99880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Models of Robot Manipulation - EE 543 </a:t>
            </a:r>
            <a:r>
              <a:rPr lang="en-US" b="0">
                <a:latin typeface="Times New Roman" pitchFamily="18" charset="0"/>
              </a:rPr>
              <a:t>- </a:t>
            </a:r>
            <a:r>
              <a:rPr lang="en-US"/>
              <a:t>Department of Electrical Engineering -</a:t>
            </a:r>
            <a:r>
              <a:rPr lang="en-US" b="0">
                <a:latin typeface="Times New Roman" pitchFamily="18" charset="0"/>
              </a:rPr>
              <a:t> </a:t>
            </a:r>
            <a:r>
              <a:rPr lang="en-US"/>
              <a:t>University of Washington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4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328B33-6E12-C1A2-257C-C729BD3B0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81000"/>
            <a:ext cx="934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DC6EBB-9C9A-DFC5-1D98-4BAB41A55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71600"/>
            <a:ext cx="10363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420522-2F95-DCE2-2483-FBA23DFCC5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6800" y="6248400"/>
            <a:ext cx="904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Models of Robot Manipulation - EE 543 - Department of Electrical Engineering - University of Washington</a:t>
            </a:r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379A12D7-0B5E-3667-BD53-FBEB066752A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172200"/>
            <a:ext cx="1036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7CB02C27-5474-8FFB-47BF-F6712241A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1219200"/>
            <a:ext cx="934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10">
            <a:extLst>
              <a:ext uri="{FF2B5EF4-FFF2-40B4-BE49-F238E27FC236}">
                <a16:creationId xmlns:a16="http://schemas.microsoft.com/office/drawing/2014/main" id="{5167BCE7-E2D2-AB4C-7BFA-8B33FA128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3810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2" name="Picture 19" descr="F:\Users\JR\Projects\EE543\Graphics\coworker1.gif">
            <a:extLst>
              <a:ext uri="{FF2B5EF4-FFF2-40B4-BE49-F238E27FC236}">
                <a16:creationId xmlns:a16="http://schemas.microsoft.com/office/drawing/2014/main" id="{6E633D21-E827-6CE9-471F-21852CD26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354013"/>
            <a:ext cx="8413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.jpe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5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.jpe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customXml" Target="../ink/ink1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customXml" Target="../ink/ink2.xml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A8D8C88-EFE3-1C73-1223-00C622DA72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US" altLang="en-US"/>
              <a:t>Jacobian Iterative Method -  </a:t>
            </a:r>
            <a:br>
              <a:rPr lang="en-US" altLang="en-US"/>
            </a:br>
            <a:r>
              <a:rPr lang="en-US" altLang="en-US"/>
              <a:t>Velocity Propagation (Method No. 2)</a:t>
            </a:r>
            <a:br>
              <a:rPr lang="en-US" altLang="en-US"/>
            </a:br>
            <a:r>
              <a:rPr lang="en-US" altLang="en-US"/>
              <a:t>Part 2 – Reference Frame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0CCC8C0-BBBD-33B8-1B9F-696E5B99EE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A084381-0DA1-7758-4977-2B24853C68F9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1536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0E9DCD0F-BBAA-29D0-1EFA-111B71E4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EC051C0-CE79-BCB4-95E9-9E8FD741D6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Jacobian Expression </a:t>
            </a:r>
            <a:br>
              <a:rPr lang="en-US" altLang="en-US"/>
            </a:br>
            <a:r>
              <a:rPr lang="en-US" altLang="en-US"/>
              <a:t>Frame of Reference / Representation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412EAA1-813D-98AA-A981-E3C11EA802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1178030-D751-1D07-2887-AB6CEC5C5986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3584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FCB3DC30-54F2-F328-90BE-9B86CA333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7DAA01B-C305-3230-83CC-397C576A4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Frame of Representation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FEF4421-F71E-F699-1F07-381D587A4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7100" y="1371600"/>
            <a:ext cx="6681788" cy="4724400"/>
          </a:xfrm>
        </p:spPr>
        <p:txBody>
          <a:bodyPr/>
          <a:lstStyle/>
          <a:p>
            <a:r>
              <a:rPr lang="en-US" altLang="en-US"/>
              <a:t>Using the </a:t>
            </a:r>
            <a:r>
              <a:rPr lang="en-US" altLang="en-US" b="1"/>
              <a:t>velocity propagation method </a:t>
            </a:r>
            <a:r>
              <a:rPr lang="en-US" altLang="en-US"/>
              <a:t>we expressed the relationship between the velocity of the robot end effector measured relative to the robot base frame {0} and expressed in the end effector frame {N}. 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Occasionally, it may be desirable to express (represent) the end effector velocities in another frame (e.g. frame {0}, in which case we will need a method to provide the transformation.  </a:t>
            </a:r>
          </a:p>
          <a:p>
            <a:endParaRPr lang="en-US" altLang="en-US"/>
          </a:p>
        </p:txBody>
      </p:sp>
      <p:pic>
        <p:nvPicPr>
          <p:cNvPr id="37893" name="Picture 6" descr="F:\Users\JR\Projects\EE543\Figs_Craig\Fig_1.06.tif">
            <a:extLst>
              <a:ext uri="{FF2B5EF4-FFF2-40B4-BE49-F238E27FC236}">
                <a16:creationId xmlns:a16="http://schemas.microsoft.com/office/drawing/2014/main" id="{893AD39C-DDB0-6796-FED5-0376CC79F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5" y="1919288"/>
            <a:ext cx="33559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280E36F-F493-A656-DD8C-B8CF66606281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37897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180A994E-FD49-C873-7C81-55127F85F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1">
                <a:extLst>
                  <a:ext uri="{FF2B5EF4-FFF2-40B4-BE49-F238E27FC236}">
                    <a16:creationId xmlns:a16="http://schemas.microsoft.com/office/drawing/2014/main" id="{F575801F-7FD4-03B4-E92A-7E2B988BFDBD}"/>
                  </a:ext>
                </a:extLst>
              </p:cNvPr>
              <p:cNvSpPr txBox="1">
                <a:spLocks noChangeAspect="1"/>
              </p:cNvSpPr>
              <p:nvPr/>
            </p:nvSpPr>
            <p:spPr bwMode="auto">
              <a:xfrm>
                <a:off x="3682385" y="2828132"/>
                <a:ext cx="1545202" cy="53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̇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Object 1">
                <a:extLst>
                  <a:ext uri="{FF2B5EF4-FFF2-40B4-BE49-F238E27FC236}">
                    <a16:creationId xmlns:a16="http://schemas.microsoft.com/office/drawing/2014/main" id="{F575801F-7FD4-03B4-E92A-7E2B988BF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2385" y="2828132"/>
                <a:ext cx="1545202" cy="533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1">
                <a:extLst>
                  <a:ext uri="{FF2B5EF4-FFF2-40B4-BE49-F238E27FC236}">
                    <a16:creationId xmlns:a16="http://schemas.microsoft.com/office/drawing/2014/main" id="{A6C4161B-1B57-4C46-690B-94B4048EB1CB}"/>
                  </a:ext>
                </a:extLst>
              </p:cNvPr>
              <p:cNvSpPr txBox="1">
                <a:spLocks noChangeAspect="1"/>
              </p:cNvSpPr>
              <p:nvPr/>
            </p:nvSpPr>
            <p:spPr bwMode="auto">
              <a:xfrm>
                <a:off x="3752970" y="4818064"/>
                <a:ext cx="1545202" cy="53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̇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Object 1">
                <a:extLst>
                  <a:ext uri="{FF2B5EF4-FFF2-40B4-BE49-F238E27FC236}">
                    <a16:creationId xmlns:a16="http://schemas.microsoft.com/office/drawing/2014/main" id="{A6C4161B-1B57-4C46-690B-94B4048EB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2970" y="4818064"/>
                <a:ext cx="1545202" cy="533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99596B2-BC17-7322-2499-1FC3CE7A5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Frame of Representation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9C67259-B398-CCAD-33F6-190E1066D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There are two methods to change the references frame (frame of representation) of the Jacobian Matrix</a:t>
            </a:r>
          </a:p>
          <a:p>
            <a:pPr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b="1" dirty="0"/>
              <a:t>Method 1 (Before The Jacobian Matrix Is Formulated) </a:t>
            </a:r>
          </a:p>
          <a:p>
            <a:pPr lvl="2">
              <a:defRPr/>
            </a:pPr>
            <a:r>
              <a:rPr lang="en-US" altLang="en-US" dirty="0"/>
              <a:t>Transforming the linear and angular velocities to the new frame prior to formulating the </a:t>
            </a:r>
            <a:r>
              <a:rPr lang="en-US" altLang="en-US" dirty="0" err="1"/>
              <a:t>Jabobian</a:t>
            </a:r>
            <a:r>
              <a:rPr lang="en-US" altLang="en-US" dirty="0"/>
              <a:t> matrix.</a:t>
            </a:r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b="1" dirty="0"/>
              <a:t>Method 2 (Before The Jacobian Matrix Is Formulated)  </a:t>
            </a:r>
          </a:p>
          <a:p>
            <a:pPr lvl="2">
              <a:defRPr/>
            </a:pPr>
            <a:r>
              <a:rPr lang="en-US" altLang="en-US" dirty="0"/>
              <a:t>Transforming the Jacobian matrix from it existing frame to the new frame after it was formulated.    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891CA2A-1CD6-3DB0-877B-1D2307F0DB64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39941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2CCA94C3-1A96-0CC7-D778-D3E12B46D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264BCFA-C0B7-9B5B-A319-DF93E02D2A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Jacobian Expression </a:t>
            </a:r>
            <a:br>
              <a:rPr lang="en-US" altLang="en-US"/>
            </a:br>
            <a:r>
              <a:rPr lang="en-US" altLang="en-US"/>
              <a:t>Frame of Reference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CC8605F-DCD1-E05A-57B5-3015ECE32E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Method No. 1</a:t>
            </a:r>
          </a:p>
          <a:p>
            <a:r>
              <a:rPr lang="en-US" altLang="en-US" b="1">
                <a:solidFill>
                  <a:srgbClr val="FF0000"/>
                </a:solidFill>
              </a:rPr>
              <a:t>Transform the Velocity Vectors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F46BBB8-8F6F-2F70-B16A-0F974F781FE7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41989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2ABAE99A-A6C3-BFB5-E105-183497C7D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776245D-22AB-D826-E64A-FD7F3399B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Frame of Representation – Method 1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3372B96-E05D-D933-2159-A8BC63E43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Consider the velocities in a different frame {B}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We may use the rotation matrix to find the velocities in frame {A}: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6" name="Object 4">
                <a:extLst>
                  <a:ext uri="{FF2B5EF4-FFF2-40B4-BE49-F238E27FC236}">
                    <a16:creationId xmlns:a16="http://schemas.microsoft.com/office/drawing/2014/main" id="{14176902-1F05-DD9D-A1AD-D4FDBBAC90C7}"/>
                  </a:ext>
                </a:extLst>
              </p:cNvPr>
              <p:cNvSpPr txBox="1"/>
              <p:nvPr/>
            </p:nvSpPr>
            <p:spPr bwMode="auto">
              <a:xfrm>
                <a:off x="4072369" y="2039737"/>
                <a:ext cx="3099803" cy="774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036" name="Object 4">
                <a:extLst>
                  <a:ext uri="{FF2B5EF4-FFF2-40B4-BE49-F238E27FC236}">
                    <a16:creationId xmlns:a16="http://schemas.microsoft.com/office/drawing/2014/main" id="{14176902-1F05-DD9D-A1AD-D4FDBBAC9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2369" y="2039737"/>
                <a:ext cx="3099803" cy="774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D8BC2D1-0A67-E46A-6032-CB7C66650B99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44040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036966ED-55BD-B086-0608-51132C4A8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802B7619-A1C5-067B-1BAD-2F869BBB6489}"/>
                  </a:ext>
                </a:extLst>
              </p:cNvPr>
              <p:cNvSpPr txBox="1"/>
              <p:nvPr/>
            </p:nvSpPr>
            <p:spPr bwMode="auto">
              <a:xfrm>
                <a:off x="3652066" y="4043564"/>
                <a:ext cx="3099803" cy="774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</m:sPr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Pre>
                                  <m:sPre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p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802B7619-A1C5-067B-1BAD-2F869BBB6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2066" y="4043564"/>
                <a:ext cx="3099803" cy="7747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77013E3-EC78-7E38-5A5D-603D90560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Frame of Representation – Method 1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6CDCA36-3F15-9576-D295-BD96A80E1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Example: Analyzing a 6 DOF manipulator while utilizing velocity propagation method results in an expressing the end effector (frame 6) linear and angular velocities.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Using the forward kinematics formulation the rotation matrix from frame 0 to frame 6 can be defined as   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The linear and angular velocities can than be expressed in frame 0 prior to extracting the Jacobian in frame 0 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5" name="Object 5">
                <a:extLst>
                  <a:ext uri="{FF2B5EF4-FFF2-40B4-BE49-F238E27FC236}">
                    <a16:creationId xmlns:a16="http://schemas.microsoft.com/office/drawing/2014/main" id="{17216100-4CA7-73FE-E964-DB43C6D2D262}"/>
                  </a:ext>
                </a:extLst>
              </p:cNvPr>
              <p:cNvSpPr txBox="1"/>
              <p:nvPr/>
            </p:nvSpPr>
            <p:spPr bwMode="auto">
              <a:xfrm>
                <a:off x="4530124" y="5269832"/>
                <a:ext cx="3304840" cy="1100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Pre>
                                  <m:sPre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Pre>
                                  <m:sPre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085" name="Object 5">
                <a:extLst>
                  <a:ext uri="{FF2B5EF4-FFF2-40B4-BE49-F238E27FC236}">
                    <a16:creationId xmlns:a16="http://schemas.microsoft.com/office/drawing/2014/main" id="{17216100-4CA7-73FE-E964-DB43C6D2D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0124" y="5269832"/>
                <a:ext cx="3304840" cy="11004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086" name="Object 1025">
                <a:extLst>
                  <a:ext uri="{FF2B5EF4-FFF2-40B4-BE49-F238E27FC236}">
                    <a16:creationId xmlns:a16="http://schemas.microsoft.com/office/drawing/2014/main" id="{D7DD7AE1-6252-D046-6E64-2214B9619BE0}"/>
                  </a:ext>
                </a:extLst>
              </p:cNvPr>
              <p:cNvSpPr txBox="1"/>
              <p:nvPr/>
            </p:nvSpPr>
            <p:spPr bwMode="auto">
              <a:xfrm>
                <a:off x="2876616" y="3345866"/>
                <a:ext cx="5901623" cy="1473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Pre>
                                  <m:sPre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𝑂𝑅𝐺</m:t>
                                    </m:r>
                                  </m:sub>
                                </m:sSub>
                              </m:e>
                            </m:mr>
                            <m:mr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086" name="Object 1025">
                <a:extLst>
                  <a:ext uri="{FF2B5EF4-FFF2-40B4-BE49-F238E27FC236}">
                    <a16:creationId xmlns:a16="http://schemas.microsoft.com/office/drawing/2014/main" id="{D7DD7AE1-6252-D046-6E64-2214B9619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6616" y="3345866"/>
                <a:ext cx="5901623" cy="1473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ACEC363E-1A46-5123-5AFC-B2A3012B283D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46088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8591F8CD-492F-23AF-5556-9D53AD4DC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0805EA48-98A7-D19F-926D-8BB827792C4C}"/>
                  </a:ext>
                </a:extLst>
              </p:cNvPr>
              <p:cNvSpPr txBox="1"/>
              <p:nvPr/>
            </p:nvSpPr>
            <p:spPr bwMode="auto">
              <a:xfrm>
                <a:off x="4818327" y="1937437"/>
                <a:ext cx="1601723" cy="774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0805EA48-98A7-D19F-926D-8BB827792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8327" y="1937437"/>
                <a:ext cx="1601723" cy="7747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59FBE29-378D-2440-062B-BA79C2E284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Jacobian Expression </a:t>
            </a:r>
            <a:br>
              <a:rPr lang="en-US" altLang="en-US"/>
            </a:br>
            <a:r>
              <a:rPr lang="en-US" altLang="en-US"/>
              <a:t>Frame of Reference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5C3B11E-8476-BDDB-BFD6-3D00A5F6A7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Method No. 2</a:t>
            </a:r>
          </a:p>
          <a:p>
            <a:r>
              <a:rPr lang="en-US" altLang="en-US" b="1">
                <a:solidFill>
                  <a:srgbClr val="FF0000"/>
                </a:solidFill>
              </a:rPr>
              <a:t>Transform the Jacobian Matrix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21DD8A2-8C3A-5850-F619-7E5B56B1901B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48133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2C8891DC-3209-1296-DEA1-725DED821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C408DD7-193E-FB1E-925F-B957C88A1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Frame of Representation – Method 2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8CDCF94-DDF2-C1A0-E57E-3990C8727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It is possible to define a Jacobian transformation matrix            that can transform the Jacobian from frame B to frame A 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The Jacobian rotation matrix           is given by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0" name="Object 6">
                <a:extLst>
                  <a:ext uri="{FF2B5EF4-FFF2-40B4-BE49-F238E27FC236}">
                    <a16:creationId xmlns:a16="http://schemas.microsoft.com/office/drawing/2014/main" id="{0DD9D46D-FDF2-70FF-7EE0-0902D52D1CC6}"/>
                  </a:ext>
                </a:extLst>
              </p:cNvPr>
              <p:cNvSpPr txBox="1"/>
              <p:nvPr/>
            </p:nvSpPr>
            <p:spPr bwMode="auto">
              <a:xfrm>
                <a:off x="3864610" y="2045636"/>
                <a:ext cx="3979979" cy="7264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</m:sPre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𝐉</m:t>
                            </m:r>
                          </m:e>
                        </m:sPre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sPre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𝐉</m:t>
                            </m:r>
                          </m:e>
                        </m:sPre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0180" name="Object 6">
                <a:extLst>
                  <a:ext uri="{FF2B5EF4-FFF2-40B4-BE49-F238E27FC236}">
                    <a16:creationId xmlns:a16="http://schemas.microsoft.com/office/drawing/2014/main" id="{0DD9D46D-FDF2-70FF-7EE0-0902D52D1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4610" y="2045636"/>
                <a:ext cx="3979979" cy="7264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1" name="Object 6">
                <a:extLst>
                  <a:ext uri="{FF2B5EF4-FFF2-40B4-BE49-F238E27FC236}">
                    <a16:creationId xmlns:a16="http://schemas.microsoft.com/office/drawing/2014/main" id="{4A5CD095-BC0B-255A-1490-E005D43413E2}"/>
                  </a:ext>
                </a:extLst>
              </p:cNvPr>
              <p:cNvSpPr txBox="1"/>
              <p:nvPr/>
            </p:nvSpPr>
            <p:spPr bwMode="auto">
              <a:xfrm>
                <a:off x="6437313" y="1344613"/>
                <a:ext cx="449262" cy="3857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0181" name="Object 6">
                <a:extLst>
                  <a:ext uri="{FF2B5EF4-FFF2-40B4-BE49-F238E27FC236}">
                    <a16:creationId xmlns:a16="http://schemas.microsoft.com/office/drawing/2014/main" id="{4A5CD095-BC0B-255A-1490-E005D4341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7313" y="1344613"/>
                <a:ext cx="449262" cy="385762"/>
              </a:xfrm>
              <a:prstGeom prst="rect">
                <a:avLst/>
              </a:prstGeom>
              <a:blipFill>
                <a:blip r:embed="rId4"/>
                <a:stretch>
                  <a:fillRect r="-8108" b="-31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2" name="Object 6">
                <a:extLst>
                  <a:ext uri="{FF2B5EF4-FFF2-40B4-BE49-F238E27FC236}">
                    <a16:creationId xmlns:a16="http://schemas.microsoft.com/office/drawing/2014/main" id="{3D5C6447-DD46-4784-B43A-E514FE3B0782}"/>
                  </a:ext>
                </a:extLst>
              </p:cNvPr>
              <p:cNvSpPr txBox="1"/>
              <p:nvPr/>
            </p:nvSpPr>
            <p:spPr bwMode="auto">
              <a:xfrm>
                <a:off x="4006850" y="3043238"/>
                <a:ext cx="449263" cy="3857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0182" name="Object 6">
                <a:extLst>
                  <a:ext uri="{FF2B5EF4-FFF2-40B4-BE49-F238E27FC236}">
                    <a16:creationId xmlns:a16="http://schemas.microsoft.com/office/drawing/2014/main" id="{3D5C6447-DD46-4784-B43A-E514FE3B0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6850" y="3043238"/>
                <a:ext cx="449263" cy="385762"/>
              </a:xfrm>
              <a:prstGeom prst="rect">
                <a:avLst/>
              </a:prstGeom>
              <a:blipFill>
                <a:blip r:embed="rId5"/>
                <a:stretch>
                  <a:fillRect r="-8108" b="-312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3" name="Object 5">
                <a:extLst>
                  <a:ext uri="{FF2B5EF4-FFF2-40B4-BE49-F238E27FC236}">
                    <a16:creationId xmlns:a16="http://schemas.microsoft.com/office/drawing/2014/main" id="{1546A35A-CA95-C587-5FA6-4C8D670711D7}"/>
                  </a:ext>
                </a:extLst>
              </p:cNvPr>
              <p:cNvSpPr txBox="1"/>
              <p:nvPr/>
            </p:nvSpPr>
            <p:spPr bwMode="auto">
              <a:xfrm>
                <a:off x="3819416" y="3772953"/>
                <a:ext cx="4553167" cy="22367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Pre>
                                      <m:sPre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p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</m:sPre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Pre>
                                      <m:sPre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p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</m:sPre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183" name="Object 5">
                <a:extLst>
                  <a:ext uri="{FF2B5EF4-FFF2-40B4-BE49-F238E27FC236}">
                    <a16:creationId xmlns:a16="http://schemas.microsoft.com/office/drawing/2014/main" id="{1546A35A-CA95-C587-5FA6-4C8D67071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9416" y="3772953"/>
                <a:ext cx="4553167" cy="22367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5A02411D-F4A7-A11C-7DA3-D3E99267E1A9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50186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EE1C959E-E7D8-B7FA-E3CB-EA069AE59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8EE3B47-54A6-9A89-D34F-8C912001F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Frame of Representation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7130109-8A7D-BBE3-9905-C92011C7F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dirty="0"/>
              <a:t>or equivalently, </a:t>
            </a:r>
          </a:p>
          <a:p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228" name="Object 6">
                <a:extLst>
                  <a:ext uri="{FF2B5EF4-FFF2-40B4-BE49-F238E27FC236}">
                    <a16:creationId xmlns:a16="http://schemas.microsoft.com/office/drawing/2014/main" id="{C095F954-9518-244D-EED9-AB47F4FC8D4D}"/>
                  </a:ext>
                </a:extLst>
              </p:cNvPr>
              <p:cNvSpPr txBox="1"/>
              <p:nvPr/>
            </p:nvSpPr>
            <p:spPr bwMode="auto">
              <a:xfrm>
                <a:off x="3222892" y="2729415"/>
                <a:ext cx="5194400" cy="22399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Pre>
                                      <m:sPre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p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</m:sPre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plcHide m:val="on"/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Pre>
                                      <m:sPre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p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</m:sPre>
                                  </m:e>
                                </m:d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228" name="Object 6">
                <a:extLst>
                  <a:ext uri="{FF2B5EF4-FFF2-40B4-BE49-F238E27FC236}">
                    <a16:creationId xmlns:a16="http://schemas.microsoft.com/office/drawing/2014/main" id="{C095F954-9518-244D-EED9-AB47F4FC8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2892" y="2729415"/>
                <a:ext cx="5194400" cy="22399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229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A81673F8-1543-06A3-5000-8125E2EFB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54A25ADD-F9E2-7410-A71C-F54A6C0FF021}"/>
              </a:ext>
            </a:extLst>
          </p:cNvPr>
          <p:cNvSpPr txBox="1">
            <a:spLocks noGrp="1"/>
          </p:cNvSpPr>
          <p:nvPr/>
        </p:nvSpPr>
        <p:spPr bwMode="auto">
          <a:xfrm>
            <a:off x="2227263" y="6248400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MAE 263B </a:t>
            </a:r>
            <a:r>
              <a:rPr lang="en-US" altLang="en-US" sz="1000" dirty="0">
                <a:solidFill>
                  <a:srgbClr val="000099"/>
                </a:solidFill>
              </a:rPr>
              <a:t>- </a:t>
            </a: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2BF5E4F-EF21-593C-A75A-3B3C2F9EB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Frame of Representation - 3R Example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62D5E28-33BE-CC93-790E-75E92E10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The rotation matrix (       )  can be calculated base on the direct kinematics given by</a:t>
            </a:r>
          </a:p>
          <a:p>
            <a:endParaRPr lang="en-US" altLang="en-US" dirty="0"/>
          </a:p>
        </p:txBody>
      </p:sp>
      <p:graphicFrame>
        <p:nvGraphicFramePr>
          <p:cNvPr id="54276" name="Object 5">
            <a:extLst>
              <a:ext uri="{FF2B5EF4-FFF2-40B4-BE49-F238E27FC236}">
                <a16:creationId xmlns:a16="http://schemas.microsoft.com/office/drawing/2014/main" id="{23052C3B-F8F6-9D04-9A9C-6FA5E84FCF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335611"/>
              </p:ext>
            </p:extLst>
          </p:nvPr>
        </p:nvGraphicFramePr>
        <p:xfrm>
          <a:off x="1657350" y="2162175"/>
          <a:ext cx="8269288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8267700" imgH="1422400" progId="Equation.3">
                  <p:embed/>
                </p:oleObj>
              </mc:Choice>
              <mc:Fallback>
                <p:oleObj name="Equation" r:id="rId4" imgW="8267700" imgH="142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2162175"/>
                        <a:ext cx="8269288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4277" name="Object 6">
                <a:extLst>
                  <a:ext uri="{FF2B5EF4-FFF2-40B4-BE49-F238E27FC236}">
                    <a16:creationId xmlns:a16="http://schemas.microsoft.com/office/drawing/2014/main" id="{ED5541AB-E76C-0D00-EC62-6BE2ADEF5A46}"/>
                  </a:ext>
                </a:extLst>
              </p:cNvPr>
              <p:cNvSpPr txBox="1"/>
              <p:nvPr/>
            </p:nvSpPr>
            <p:spPr bwMode="auto">
              <a:xfrm>
                <a:off x="3177925" y="4015188"/>
                <a:ext cx="338137" cy="3603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sPre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277" name="Object 6">
                <a:extLst>
                  <a:ext uri="{FF2B5EF4-FFF2-40B4-BE49-F238E27FC236}">
                    <a16:creationId xmlns:a16="http://schemas.microsoft.com/office/drawing/2014/main" id="{ED5541AB-E76C-0D00-EC62-6BE2ADEF5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7925" y="4015188"/>
                <a:ext cx="338137" cy="360363"/>
              </a:xfrm>
              <a:prstGeom prst="rect">
                <a:avLst/>
              </a:prstGeom>
              <a:blipFill>
                <a:blip r:embed="rId6"/>
                <a:stretch>
                  <a:fillRect r="-1785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278" name="Object 1025">
                <a:extLst>
                  <a:ext uri="{FF2B5EF4-FFF2-40B4-BE49-F238E27FC236}">
                    <a16:creationId xmlns:a16="http://schemas.microsoft.com/office/drawing/2014/main" id="{37E725E2-F86F-B2A7-60FF-E60CE2414904}"/>
                  </a:ext>
                </a:extLst>
              </p:cNvPr>
              <p:cNvSpPr txBox="1"/>
              <p:nvPr/>
            </p:nvSpPr>
            <p:spPr bwMode="auto">
              <a:xfrm>
                <a:off x="3290821" y="4375551"/>
                <a:ext cx="5078345" cy="1473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sPre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Pre>
                                  <m:sPre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𝑂𝑅𝐺</m:t>
                                    </m:r>
                                  </m:sub>
                                </m:sSub>
                              </m:e>
                            </m:mr>
                            <m:mr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278" name="Object 1025">
                <a:extLst>
                  <a:ext uri="{FF2B5EF4-FFF2-40B4-BE49-F238E27FC236}">
                    <a16:creationId xmlns:a16="http://schemas.microsoft.com/office/drawing/2014/main" id="{37E725E2-F86F-B2A7-60FF-E60CE2414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0821" y="4375551"/>
                <a:ext cx="5078345" cy="1473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73416B61-C1C7-F03D-2E3A-B6459F916349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54281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21D1EA23-D199-5544-631D-C89AFF1ED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B70A1A99-4833-0E4A-2D9F-5EB733178853}"/>
                  </a:ext>
                </a:extLst>
              </p:cNvPr>
              <p:cNvSpPr txBox="1"/>
              <p:nvPr/>
            </p:nvSpPr>
            <p:spPr bwMode="auto">
              <a:xfrm>
                <a:off x="4432501" y="1371600"/>
                <a:ext cx="3979979" cy="7264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𝐉</m:t>
                            </m:r>
                          </m:e>
                        </m:sPre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sPre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𝐉</m:t>
                            </m:r>
                          </m:e>
                        </m:sPre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B70A1A99-4833-0E4A-2D9F-5EB733178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2501" y="1371600"/>
                <a:ext cx="3979979" cy="7264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2D1FF2F-B986-0829-50A0-60A742D28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 Matrix - Derivation Methods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E963F4-A610-A612-77BE-8180D704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385763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CE3732F-48AD-B1EC-9FA1-728E66176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4757738"/>
            <a:ext cx="7067550" cy="8953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/>
              <a:t>Jacobian Matrix</a:t>
            </a:r>
            <a:endParaRPr lang="en-US" altLang="en-US" sz="2400" b="1"/>
          </a:p>
        </p:txBody>
      </p:sp>
      <p:sp>
        <p:nvSpPr>
          <p:cNvPr id="17413" name="AutoShape 7">
            <a:extLst>
              <a:ext uri="{FF2B5EF4-FFF2-40B4-BE49-F238E27FC236}">
                <a16:creationId xmlns:a16="http://schemas.microsoft.com/office/drawing/2014/main" id="{B69DFF5F-0E85-2E7B-C2BC-6A98D45D9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0" y="4203700"/>
            <a:ext cx="736600" cy="552450"/>
          </a:xfrm>
          <a:prstGeom prst="downArrow">
            <a:avLst>
              <a:gd name="adj1" fmla="val 47843"/>
              <a:gd name="adj2" fmla="val 4956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414" name="AutoShape 8">
            <a:extLst>
              <a:ext uri="{FF2B5EF4-FFF2-40B4-BE49-F238E27FC236}">
                <a16:creationId xmlns:a16="http://schemas.microsoft.com/office/drawing/2014/main" id="{434C97DE-D012-5050-AA12-B1DFCEF39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300" y="4197350"/>
            <a:ext cx="736600" cy="560388"/>
          </a:xfrm>
          <a:prstGeom prst="downArrow">
            <a:avLst>
              <a:gd name="adj1" fmla="val 47843"/>
              <a:gd name="adj2" fmla="val 4956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415" name="Rectangle 5">
            <a:extLst>
              <a:ext uri="{FF2B5EF4-FFF2-40B4-BE49-F238E27FC236}">
                <a16:creationId xmlns:a16="http://schemas.microsoft.com/office/drawing/2014/main" id="{14E8675C-4979-32C9-1939-3CF80BFBB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2190750"/>
            <a:ext cx="3414712" cy="200025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/>
              <a:t>Explicit Method</a:t>
            </a:r>
            <a:endParaRPr lang="en-US" altLang="en-US" sz="2400" b="1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41DF403E-CB82-24BC-57EF-9394CA326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2994025"/>
            <a:ext cx="2897188" cy="895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Differentiation the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Forward Kinematics </a:t>
            </a:r>
            <a:r>
              <a:rPr lang="en-US" altLang="en-US" sz="1200" b="1" dirty="0" err="1"/>
              <a:t>Eqs</a:t>
            </a:r>
            <a:r>
              <a:rPr lang="en-US" altLang="en-US" sz="1200" b="1" dirty="0"/>
              <a:t>.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(Method 1)</a:t>
            </a:r>
          </a:p>
        </p:txBody>
      </p:sp>
      <p:sp>
        <p:nvSpPr>
          <p:cNvPr id="17417" name="Rectangle 5">
            <a:extLst>
              <a:ext uri="{FF2B5EF4-FFF2-40B4-BE49-F238E27FC236}">
                <a16:creationId xmlns:a16="http://schemas.microsoft.com/office/drawing/2014/main" id="{BB7211A1-CD8F-AF8B-4B38-032F414DA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300" y="2190750"/>
            <a:ext cx="3414713" cy="20002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/>
              <a:t>Iterative Methods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/>
              <a:t>Recursive Equations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418" name="Rectangle 6">
            <a:extLst>
              <a:ext uri="{FF2B5EF4-FFF2-40B4-BE49-F238E27FC236}">
                <a16:creationId xmlns:a16="http://schemas.microsoft.com/office/drawing/2014/main" id="{226F1008-673A-2391-BBF7-ED75E105C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2994025"/>
            <a:ext cx="1454150" cy="8953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Velocity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Propagation –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Base to EE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(Method 2)</a:t>
            </a:r>
          </a:p>
        </p:txBody>
      </p:sp>
      <p:sp>
        <p:nvSpPr>
          <p:cNvPr id="17419" name="Rectangle 6">
            <a:extLst>
              <a:ext uri="{FF2B5EF4-FFF2-40B4-BE49-F238E27FC236}">
                <a16:creationId xmlns:a16="http://schemas.microsoft.com/office/drawing/2014/main" id="{A71E9DAE-39AB-6B39-B01E-62FB14E86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3100" y="2994025"/>
            <a:ext cx="1454150" cy="89535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Force/Torque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Propagation –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EE to Base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/>
              <a:t>(Method 3)  </a:t>
            </a:r>
          </a:p>
        </p:txBody>
      </p:sp>
      <p:sp>
        <p:nvSpPr>
          <p:cNvPr id="17420" name="Rectangle 13">
            <a:extLst>
              <a:ext uri="{FF2B5EF4-FFF2-40B4-BE49-F238E27FC236}">
                <a16:creationId xmlns:a16="http://schemas.microsoft.com/office/drawing/2014/main" id="{6D91C19A-D27B-F55D-7913-718136208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563" y="2908300"/>
            <a:ext cx="1576387" cy="107632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F4000E76-67E0-9B32-1C25-9CCAC20CF997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17422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2DDF2F14-3186-1258-3937-AC685A39D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3FC4996-7C0A-9C29-50CF-7259B7953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 Methods of Derivation &amp; the </a:t>
            </a:r>
            <a:br>
              <a:rPr lang="en-US" altLang="en-US"/>
            </a:br>
            <a:r>
              <a:rPr lang="en-US" altLang="en-US"/>
              <a:t>Corresponding Reference Frame   – Summary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CBDFEFD-01BF-764D-B830-EDEBD0A39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19AD6F3-9F87-D7C1-E0DC-E566AAFA184D}"/>
              </a:ext>
            </a:extLst>
          </p:cNvPr>
          <p:cNvSpPr txBox="1">
            <a:spLocks noGrp="1"/>
          </p:cNvSpPr>
          <p:nvPr/>
        </p:nvSpPr>
        <p:spPr bwMode="auto">
          <a:xfrm>
            <a:off x="2227263" y="6248400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MAE 263B </a:t>
            </a:r>
            <a:r>
              <a:rPr lang="en-US" altLang="en-US" sz="1000" dirty="0">
                <a:solidFill>
                  <a:srgbClr val="000099"/>
                </a:solidFill>
              </a:rPr>
              <a:t>- </a:t>
            </a: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5632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A58F87BC-11D4-F6AC-22B5-64EEBE9AD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3E8713-AACD-13A1-D9F3-31F8255DA73B}"/>
              </a:ext>
            </a:extLst>
          </p:cNvPr>
          <p:cNvGraphicFramePr>
            <a:graphicFrameLocks noGrp="1"/>
          </p:cNvGraphicFramePr>
          <p:nvPr/>
        </p:nvGraphicFramePr>
        <p:xfrm>
          <a:off x="2144713" y="1460500"/>
          <a:ext cx="7766050" cy="46720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6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5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Method </a:t>
                      </a:r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Jacobian</a:t>
                      </a:r>
                      <a:r>
                        <a:rPr lang="en-US" sz="1200" baseline="0" dirty="0"/>
                        <a:t> Matrix </a:t>
                      </a:r>
                    </a:p>
                    <a:p>
                      <a:pPr algn="ctr"/>
                      <a:r>
                        <a:rPr lang="en-US" sz="1200" baseline="0" dirty="0"/>
                        <a:t>Reference Frame </a:t>
                      </a:r>
                      <a:endParaRPr lang="en-US" sz="12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Transformation to Base Frame (Frame 0)</a:t>
                      </a:r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65">
                <a:tc>
                  <a:txBody>
                    <a:bodyPr/>
                    <a:lstStyle/>
                    <a:p>
                      <a:r>
                        <a:rPr lang="en-US" sz="1200" dirty="0"/>
                        <a:t>Explicit</a:t>
                      </a:r>
                      <a:r>
                        <a:rPr lang="en-US" sz="1200" baseline="0" dirty="0"/>
                        <a:t> </a:t>
                      </a:r>
                      <a:br>
                        <a:rPr lang="en-US" sz="1200" baseline="0" dirty="0"/>
                      </a:br>
                      <a:r>
                        <a:rPr lang="en-US" sz="1200" baseline="0" dirty="0"/>
                        <a:t>(Diff. the Forward Kinematic Eq.)</a:t>
                      </a:r>
                      <a:endParaRPr lang="en-US" sz="12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916">
                <a:tc>
                  <a:txBody>
                    <a:bodyPr/>
                    <a:lstStyle/>
                    <a:p>
                      <a:r>
                        <a:rPr lang="en-US" sz="1200" dirty="0"/>
                        <a:t>Iterative Velocity Eq. </a:t>
                      </a:r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</a:t>
                      </a:r>
                      <a:r>
                        <a:rPr lang="en-US" sz="1200" baseline="0" dirty="0"/>
                        <a:t> Method 1: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Transform Method 2: </a:t>
                      </a:r>
                      <a:endParaRPr lang="en-US" sz="1200" dirty="0"/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Iterative Force Eq. </a:t>
                      </a:r>
                    </a:p>
                    <a:p>
                      <a:endParaRPr lang="en-US" sz="12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9" marR="91449" marT="45733" marB="457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Transpose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Transform </a:t>
                      </a:r>
                      <a:endParaRPr lang="en-US" sz="12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 marL="91449" marR="91449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348" name="Object 4">
                <a:extLst>
                  <a:ext uri="{FF2B5EF4-FFF2-40B4-BE49-F238E27FC236}">
                    <a16:creationId xmlns:a16="http://schemas.microsoft.com/office/drawing/2014/main" id="{355A03F8-D3D2-3B52-64C5-DF2C4C5FC620}"/>
                  </a:ext>
                </a:extLst>
              </p:cNvPr>
              <p:cNvSpPr txBox="1"/>
              <p:nvPr/>
            </p:nvSpPr>
            <p:spPr bwMode="auto">
              <a:xfrm>
                <a:off x="4456113" y="5283200"/>
                <a:ext cx="469900" cy="384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48" name="Object 4">
                <a:extLst>
                  <a:ext uri="{FF2B5EF4-FFF2-40B4-BE49-F238E27FC236}">
                    <a16:creationId xmlns:a16="http://schemas.microsoft.com/office/drawing/2014/main" id="{355A03F8-D3D2-3B52-64C5-DF2C4C5FC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6113" y="5283200"/>
                <a:ext cx="469900" cy="384175"/>
              </a:xfrm>
              <a:prstGeom prst="rect">
                <a:avLst/>
              </a:prstGeom>
              <a:blipFill>
                <a:blip r:embed="rId4"/>
                <a:stretch>
                  <a:fillRect b="-31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49" name="Object 4">
                <a:extLst>
                  <a:ext uri="{FF2B5EF4-FFF2-40B4-BE49-F238E27FC236}">
                    <a16:creationId xmlns:a16="http://schemas.microsoft.com/office/drawing/2014/main" id="{54AF9CC6-962D-F478-DBAD-C445603616AF}"/>
                  </a:ext>
                </a:extLst>
              </p:cNvPr>
              <p:cNvSpPr txBox="1"/>
              <p:nvPr/>
            </p:nvSpPr>
            <p:spPr bwMode="auto">
              <a:xfrm>
                <a:off x="4456113" y="3736975"/>
                <a:ext cx="469900" cy="384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49" name="Object 4">
                <a:extLst>
                  <a:ext uri="{FF2B5EF4-FFF2-40B4-BE49-F238E27FC236}">
                    <a16:creationId xmlns:a16="http://schemas.microsoft.com/office/drawing/2014/main" id="{54AF9CC6-962D-F478-DBAD-C44560361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6113" y="3736975"/>
                <a:ext cx="469900" cy="384175"/>
              </a:xfrm>
              <a:prstGeom prst="rect">
                <a:avLst/>
              </a:prstGeom>
              <a:blipFill>
                <a:blip r:embed="rId5"/>
                <a:stretch>
                  <a:fillRect r="-9091" b="-1111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50" name="Object 4">
                <a:extLst>
                  <a:ext uri="{FF2B5EF4-FFF2-40B4-BE49-F238E27FC236}">
                    <a16:creationId xmlns:a16="http://schemas.microsoft.com/office/drawing/2014/main" id="{DC4D3F25-3E35-B552-FD2F-06F2EFC0D527}"/>
                  </a:ext>
                </a:extLst>
              </p:cNvPr>
              <p:cNvSpPr txBox="1"/>
              <p:nvPr/>
            </p:nvSpPr>
            <p:spPr bwMode="auto">
              <a:xfrm>
                <a:off x="4498975" y="2382838"/>
                <a:ext cx="428625" cy="384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50" name="Object 4">
                <a:extLst>
                  <a:ext uri="{FF2B5EF4-FFF2-40B4-BE49-F238E27FC236}">
                    <a16:creationId xmlns:a16="http://schemas.microsoft.com/office/drawing/2014/main" id="{DC4D3F25-3E35-B552-FD2F-06F2EFC0D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8975" y="2382838"/>
                <a:ext cx="428625" cy="384175"/>
              </a:xfrm>
              <a:prstGeom prst="rect">
                <a:avLst/>
              </a:prstGeom>
              <a:blipFill>
                <a:blip r:embed="rId6"/>
                <a:stretch>
                  <a:fillRect r="-12857" b="-1111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51" name="Object 4">
                <a:extLst>
                  <a:ext uri="{FF2B5EF4-FFF2-40B4-BE49-F238E27FC236}">
                    <a16:creationId xmlns:a16="http://schemas.microsoft.com/office/drawing/2014/main" id="{D7801751-6F86-A80F-0A25-BC2A764B2C90}"/>
                  </a:ext>
                </a:extLst>
              </p:cNvPr>
              <p:cNvSpPr txBox="1"/>
              <p:nvPr/>
            </p:nvSpPr>
            <p:spPr bwMode="auto">
              <a:xfrm>
                <a:off x="6961188" y="4956175"/>
                <a:ext cx="1389062" cy="384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= [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51" name="Object 4">
                <a:extLst>
                  <a:ext uri="{FF2B5EF4-FFF2-40B4-BE49-F238E27FC236}">
                    <a16:creationId xmlns:a16="http://schemas.microsoft.com/office/drawing/2014/main" id="{D7801751-6F86-A80F-0A25-BC2A764B2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1188" y="4956175"/>
                <a:ext cx="1389062" cy="3841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52" name="Object 4">
                <a:extLst>
                  <a:ext uri="{FF2B5EF4-FFF2-40B4-BE49-F238E27FC236}">
                    <a16:creationId xmlns:a16="http://schemas.microsoft.com/office/drawing/2014/main" id="{CE45B7A8-A844-C356-9741-7ADFED93DE66}"/>
                  </a:ext>
                </a:extLst>
              </p:cNvPr>
              <p:cNvSpPr txBox="1"/>
              <p:nvPr/>
            </p:nvSpPr>
            <p:spPr bwMode="auto">
              <a:xfrm>
                <a:off x="6961188" y="3028950"/>
                <a:ext cx="1233487" cy="390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sPre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52" name="Object 4">
                <a:extLst>
                  <a:ext uri="{FF2B5EF4-FFF2-40B4-BE49-F238E27FC236}">
                    <a16:creationId xmlns:a16="http://schemas.microsoft.com/office/drawing/2014/main" id="{CE45B7A8-A844-C356-9741-7ADFED93D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1188" y="3028950"/>
                <a:ext cx="1233487" cy="3905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53" name="Object 4">
                <a:extLst>
                  <a:ext uri="{FF2B5EF4-FFF2-40B4-BE49-F238E27FC236}">
                    <a16:creationId xmlns:a16="http://schemas.microsoft.com/office/drawing/2014/main" id="{ADC681A4-EF70-B0E0-49F5-51EDE18EFAB9}"/>
                  </a:ext>
                </a:extLst>
              </p:cNvPr>
              <p:cNvSpPr txBox="1"/>
              <p:nvPr/>
            </p:nvSpPr>
            <p:spPr bwMode="auto">
              <a:xfrm>
                <a:off x="6961188" y="3502025"/>
                <a:ext cx="1357312" cy="390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sPre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53" name="Object 4">
                <a:extLst>
                  <a:ext uri="{FF2B5EF4-FFF2-40B4-BE49-F238E27FC236}">
                    <a16:creationId xmlns:a16="http://schemas.microsoft.com/office/drawing/2014/main" id="{ADC681A4-EF70-B0E0-49F5-51EDE18EFA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1188" y="3502025"/>
                <a:ext cx="1357312" cy="3905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54" name="Object 5">
                <a:extLst>
                  <a:ext uri="{FF2B5EF4-FFF2-40B4-BE49-F238E27FC236}">
                    <a16:creationId xmlns:a16="http://schemas.microsoft.com/office/drawing/2014/main" id="{562FCEBD-304E-6D78-4DAF-5A5F3D565F82}"/>
                  </a:ext>
                </a:extLst>
              </p:cNvPr>
              <p:cNvSpPr txBox="1"/>
              <p:nvPr/>
            </p:nvSpPr>
            <p:spPr bwMode="auto">
              <a:xfrm>
                <a:off x="6961188" y="4121150"/>
                <a:ext cx="2244725" cy="6064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Pre>
                                  <m:sPre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Pre>
                                  <m:sPre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</m:e>
                            </m:mr>
                          </m:m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54" name="Object 5">
                <a:extLst>
                  <a:ext uri="{FF2B5EF4-FFF2-40B4-BE49-F238E27FC236}">
                    <a16:creationId xmlns:a16="http://schemas.microsoft.com/office/drawing/2014/main" id="{562FCEBD-304E-6D78-4DAF-5A5F3D565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1188" y="4121150"/>
                <a:ext cx="2244725" cy="6064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55" name="Object 5">
                <a:extLst>
                  <a:ext uri="{FF2B5EF4-FFF2-40B4-BE49-F238E27FC236}">
                    <a16:creationId xmlns:a16="http://schemas.microsoft.com/office/drawing/2014/main" id="{EC22C1FB-5D1D-F3A4-48E7-536081E87F97}"/>
                  </a:ext>
                </a:extLst>
              </p:cNvPr>
              <p:cNvSpPr txBox="1"/>
              <p:nvPr/>
            </p:nvSpPr>
            <p:spPr bwMode="auto">
              <a:xfrm>
                <a:off x="6961188" y="5429250"/>
                <a:ext cx="2244725" cy="6064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Pre>
                                  <m:sPre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Pre>
                                  <m:sPre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</m:sPre>
                              </m:e>
                            </m:mr>
                          </m:m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55" name="Object 5">
                <a:extLst>
                  <a:ext uri="{FF2B5EF4-FFF2-40B4-BE49-F238E27FC236}">
                    <a16:creationId xmlns:a16="http://schemas.microsoft.com/office/drawing/2014/main" id="{EC22C1FB-5D1D-F3A4-48E7-536081E87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1188" y="5429250"/>
                <a:ext cx="2244725" cy="6064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56" name="Rectangle 2">
            <a:extLst>
              <a:ext uri="{FF2B5EF4-FFF2-40B4-BE49-F238E27FC236}">
                <a16:creationId xmlns:a16="http://schemas.microsoft.com/office/drawing/2014/main" id="{464A2F48-A8B1-E8A6-42F1-F57A04D5E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2908300"/>
            <a:ext cx="7766050" cy="1946275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C0EEB77-AA1E-F39E-A9E4-90E3078045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Dimension of the Jacobian Expression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37599D1-A9B3-351B-C476-9C636F8C90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Dimension Reduction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DA022EA-B3DF-DE05-C08A-7EEA90183D6E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58373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25EDCC3C-18B7-FF1C-C512-314B77FC6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8A47215-EE2A-1690-FC62-643D06B8F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Inverse Jacobian - Reduced Jacobian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B607D86-75BC-8B74-CAC4-3F3483AA9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dirty="0">
                <a:solidFill>
                  <a:srgbClr val="FF3300"/>
                </a:solidFill>
              </a:rPr>
              <a:t>Problem </a:t>
            </a:r>
            <a:endParaRPr lang="en-US" altLang="en-US" dirty="0"/>
          </a:p>
          <a:p>
            <a:pPr lvl="1"/>
            <a:r>
              <a:rPr lang="en-US" altLang="en-US" dirty="0"/>
              <a:t>When the number of joints (N) is less than 6, the manipulator does not have the necessary degrees of freedom to achieve independent control of all six velocities components. 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b="1" i="1" dirty="0">
              <a:solidFill>
                <a:srgbClr val="FF3300"/>
              </a:solidFill>
            </a:endParaRPr>
          </a:p>
          <a:p>
            <a:endParaRPr lang="en-US" altLang="en-US" b="1" i="1" dirty="0">
              <a:solidFill>
                <a:srgbClr val="FF3300"/>
              </a:solidFill>
            </a:endParaRPr>
          </a:p>
          <a:p>
            <a:endParaRPr lang="en-US" altLang="en-US" b="1" i="1" dirty="0">
              <a:solidFill>
                <a:srgbClr val="FF3300"/>
              </a:solidFill>
            </a:endParaRPr>
          </a:p>
          <a:p>
            <a:endParaRPr lang="en-US" altLang="en-US" b="1" i="1" dirty="0">
              <a:solidFill>
                <a:srgbClr val="FF3300"/>
              </a:solidFill>
            </a:endParaRPr>
          </a:p>
          <a:p>
            <a:endParaRPr lang="en-US" altLang="en-US" b="1" i="1" dirty="0">
              <a:solidFill>
                <a:srgbClr val="FF3300"/>
              </a:solidFill>
            </a:endParaRPr>
          </a:p>
          <a:p>
            <a:r>
              <a:rPr lang="en-US" altLang="en-US" b="1" i="1" dirty="0">
                <a:solidFill>
                  <a:srgbClr val="FF3300"/>
                </a:solidFill>
              </a:rPr>
              <a:t>Solution</a:t>
            </a:r>
            <a:endParaRPr lang="en-US" altLang="en-US" dirty="0"/>
          </a:p>
          <a:p>
            <a:pPr lvl="1"/>
            <a:r>
              <a:rPr lang="en-US" altLang="en-US" dirty="0"/>
              <a:t>We can reduce the number of rows in the original Jacobian to describe a reduced Cartesian vector.  </a:t>
            </a:r>
          </a:p>
          <a:p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7656" name="Ink 8">
                <a:extLst>
                  <a:ext uri="{FF2B5EF4-FFF2-40B4-BE49-F238E27FC236}">
                    <a16:creationId xmlns:a16="http://schemas.microsoft.com/office/drawing/2014/main" id="{6B797F99-1E30-8008-9371-32CFB2CF4EBA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51788" y="2743201"/>
              <a:ext cx="1409700" cy="1262063"/>
            </p14:xfrm>
          </p:contentPart>
        </mc:Choice>
        <mc:Fallback xmlns="">
          <p:pic>
            <p:nvPicPr>
              <p:cNvPr id="27656" name="Ink 8">
                <a:extLst>
                  <a:ext uri="{FF2B5EF4-FFF2-40B4-BE49-F238E27FC236}">
                    <a16:creationId xmlns:a16="http://schemas.microsoft.com/office/drawing/2014/main" id="{6B797F99-1E30-8008-9371-32CFB2CF4EBA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42428" y="2733842"/>
                <a:ext cx="1428419" cy="1280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60B778-838C-3DA5-58C2-70745915E99F}"/>
                  </a:ext>
                </a:extLst>
              </p14:cNvPr>
              <p14:cNvContentPartPr/>
              <p14:nvPr/>
            </p14:nvContentPartPr>
            <p14:xfrm>
              <a:off x="7894920" y="2530440"/>
              <a:ext cx="1677600" cy="1381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60B778-838C-3DA5-58C2-70745915E99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85560" y="2521080"/>
                <a:ext cx="1696320" cy="14004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0E25DC9-A2AE-4633-28C3-E1099DFDB830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60424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7336F000-C626-F58E-456D-CF16BEAAA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1AA94902-C3EA-C379-A79B-CE9D0DC6EB2C}"/>
                  </a:ext>
                </a:extLst>
              </p:cNvPr>
              <p:cNvSpPr txBox="1"/>
              <p:nvPr/>
            </p:nvSpPr>
            <p:spPr bwMode="auto">
              <a:xfrm>
                <a:off x="4408416" y="2530440"/>
                <a:ext cx="1843193" cy="21357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sPre>
                    </m:oMath>
                  </m:oMathPara>
                </a14:m>
                <a:endParaRPr lang="en-US" b="0" dirty="0">
                  <a:solidFill>
                    <a:srgbClr val="00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1AA94902-C3EA-C379-A79B-CE9D0DC6E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8416" y="2530440"/>
                <a:ext cx="1843193" cy="21357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>
            <a:extLst>
              <a:ext uri="{FF2B5EF4-FFF2-40B4-BE49-F238E27FC236}">
                <a16:creationId xmlns:a16="http://schemas.microsoft.com/office/drawing/2014/main" id="{6C2E97AD-6CF4-676C-2919-6D0C33833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8447" y="1354138"/>
            <a:ext cx="10329153" cy="4724400"/>
          </a:xfrm>
        </p:spPr>
        <p:txBody>
          <a:bodyPr/>
          <a:lstStyle/>
          <a:p>
            <a:r>
              <a:rPr lang="en-US" altLang="en-US" dirty="0"/>
              <a:t>Matrix Reduction - Option 1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Column of zeroes</a:t>
            </a:r>
          </a:p>
          <a:p>
            <a:r>
              <a:rPr lang="en-US" altLang="en-US" dirty="0"/>
              <a:t>The determinate is equal to zero</a:t>
            </a:r>
          </a:p>
          <a:p>
            <a:r>
              <a:rPr lang="en-US" altLang="en-US" dirty="0"/>
              <a:t>Only two out of the three variables can be independently specified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E22FF819-A544-AB76-0B75-F0615BAA91DE}"/>
                  </a:ext>
                </a:extLst>
              </p:cNvPr>
              <p:cNvSpPr txBox="1"/>
              <p:nvPr/>
            </p:nvSpPr>
            <p:spPr bwMode="auto">
              <a:xfrm>
                <a:off x="2771734" y="2203047"/>
                <a:ext cx="6574429" cy="22756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E22FF819-A544-AB76-0B75-F0615BAA9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734" y="2203047"/>
                <a:ext cx="6574429" cy="2275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467" name="Rectangle 2">
            <a:extLst>
              <a:ext uri="{FF2B5EF4-FFF2-40B4-BE49-F238E27FC236}">
                <a16:creationId xmlns:a16="http://schemas.microsoft.com/office/drawing/2014/main" id="{700EF7D9-4A68-54B8-0566-29F35B473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Reduced Jacobian - 3R Example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4D5E6526-741F-84BD-922A-4BE260718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563" y="2962275"/>
            <a:ext cx="4460858" cy="1009650"/>
          </a:xfrm>
          <a:prstGeom prst="rect">
            <a:avLst/>
          </a:prstGeom>
          <a:solidFill>
            <a:schemeClr val="folHlink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4E8573C3-8F0A-E065-1833-90591F5A0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7612" y="2962275"/>
            <a:ext cx="341313" cy="1009650"/>
          </a:xfrm>
          <a:prstGeom prst="rect">
            <a:avLst/>
          </a:prstGeom>
          <a:solidFill>
            <a:schemeClr val="folHlink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DD9729BA-8211-7EBC-3C30-08E78E6A2877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62473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A076F913-8FC3-1334-D655-4DA637A33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5EC8EA9B-67D2-764E-AF6F-F4FB5A1629AE}"/>
                  </a:ext>
                </a:extLst>
              </p:cNvPr>
              <p:cNvSpPr txBox="1"/>
              <p:nvPr/>
            </p:nvSpPr>
            <p:spPr bwMode="auto">
              <a:xfrm>
                <a:off x="2771734" y="2203047"/>
                <a:ext cx="6574429" cy="22756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5EC8EA9B-67D2-764E-AF6F-F4FB5A162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734" y="2203047"/>
                <a:ext cx="6574429" cy="2275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514" name="Rectangle 6">
            <a:extLst>
              <a:ext uri="{FF2B5EF4-FFF2-40B4-BE49-F238E27FC236}">
                <a16:creationId xmlns:a16="http://schemas.microsoft.com/office/drawing/2014/main" id="{E20B50E1-8969-4355-5096-2F9BBD768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Matrix Reduction - Option 2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Two columns of zeroes</a:t>
            </a:r>
          </a:p>
          <a:p>
            <a:r>
              <a:rPr lang="en-US" altLang="en-US" dirty="0"/>
              <a:t>The determinate is equal to zero</a:t>
            </a:r>
          </a:p>
          <a:p>
            <a:r>
              <a:rPr lang="en-US" altLang="en-US" dirty="0"/>
              <a:t>Only one out of the three variables can be independently specified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AC85F86F-B516-A1BA-38B1-B6FA1F799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0564" y="2334044"/>
            <a:ext cx="341313" cy="558381"/>
          </a:xfrm>
          <a:prstGeom prst="rect">
            <a:avLst/>
          </a:prstGeom>
          <a:solidFill>
            <a:schemeClr val="folHlink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4517" name="Rectangle 4">
            <a:extLst>
              <a:ext uri="{FF2B5EF4-FFF2-40B4-BE49-F238E27FC236}">
                <a16:creationId xmlns:a16="http://schemas.microsoft.com/office/drawing/2014/main" id="{2EC40B31-89F5-0E48-F1E6-74A8377EB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2915" y="2334044"/>
            <a:ext cx="4371005" cy="631825"/>
          </a:xfrm>
          <a:prstGeom prst="rect">
            <a:avLst/>
          </a:prstGeom>
          <a:solidFill>
            <a:schemeClr val="folHlink">
              <a:alpha val="4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4518" name="Rectangle 5">
            <a:extLst>
              <a:ext uri="{FF2B5EF4-FFF2-40B4-BE49-F238E27FC236}">
                <a16:creationId xmlns:a16="http://schemas.microsoft.com/office/drawing/2014/main" id="{E1F4FA51-EB91-9BE1-F88D-394A5657C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Reduced Jacobian - 3R Example</a:t>
            </a:r>
          </a:p>
        </p:txBody>
      </p:sp>
      <p:sp>
        <p:nvSpPr>
          <p:cNvPr id="64519" name="Rectangle 8">
            <a:extLst>
              <a:ext uri="{FF2B5EF4-FFF2-40B4-BE49-F238E27FC236}">
                <a16:creationId xmlns:a16="http://schemas.microsoft.com/office/drawing/2014/main" id="{C2779527-6BA0-529D-6FD2-B956CC348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2915" y="3991362"/>
            <a:ext cx="4371005" cy="315913"/>
          </a:xfrm>
          <a:prstGeom prst="rect">
            <a:avLst/>
          </a:prstGeom>
          <a:solidFill>
            <a:schemeClr val="folHlink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4520" name="Rectangle 9">
            <a:extLst>
              <a:ext uri="{FF2B5EF4-FFF2-40B4-BE49-F238E27FC236}">
                <a16:creationId xmlns:a16="http://schemas.microsoft.com/office/drawing/2014/main" id="{B2CC6EEF-6C8E-3A2E-32B6-83AA27AEC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915" y="3991362"/>
            <a:ext cx="341312" cy="315913"/>
          </a:xfrm>
          <a:prstGeom prst="rect">
            <a:avLst/>
          </a:prstGeom>
          <a:solidFill>
            <a:schemeClr val="folHlink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D3FB3F0-5CC9-46FF-0F13-10A2E1249E51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64523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40340CC6-99E1-DD84-E714-FFD843A57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479D2F0F-821C-224D-BC2A-B9CC22BAC038}"/>
                  </a:ext>
                </a:extLst>
              </p:cNvPr>
              <p:cNvSpPr txBox="1"/>
              <p:nvPr/>
            </p:nvSpPr>
            <p:spPr bwMode="auto">
              <a:xfrm>
                <a:off x="2771734" y="2203047"/>
                <a:ext cx="6574429" cy="22756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479D2F0F-821C-224D-BC2A-B9CC22BAC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734" y="2203047"/>
                <a:ext cx="6574429" cy="2275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562" name="Rectangle 1030">
            <a:extLst>
              <a:ext uri="{FF2B5EF4-FFF2-40B4-BE49-F238E27FC236}">
                <a16:creationId xmlns:a16="http://schemas.microsoft.com/office/drawing/2014/main" id="{447DE8A2-5DD0-C38F-22D4-474E955E0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8088" y="1371600"/>
            <a:ext cx="9035700" cy="4724400"/>
          </a:xfrm>
        </p:spPr>
        <p:txBody>
          <a:bodyPr/>
          <a:lstStyle/>
          <a:p>
            <a:r>
              <a:rPr lang="en-US" altLang="en-US" dirty="0"/>
              <a:t>Matrix Reduction - Option 3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The resulting reduced Jacobian will be square (the number of independent rows in the Jacobian are equal to the number of unknown variables) and can be inverted unless in a singular configuration.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66564" name="Rectangle 1027">
            <a:extLst>
              <a:ext uri="{FF2B5EF4-FFF2-40B4-BE49-F238E27FC236}">
                <a16:creationId xmlns:a16="http://schemas.microsoft.com/office/drawing/2014/main" id="{70C15C10-0473-1794-B8DF-8AD8B69C3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004" y="3328988"/>
            <a:ext cx="341313" cy="982662"/>
          </a:xfrm>
          <a:prstGeom prst="rect">
            <a:avLst/>
          </a:prstGeom>
          <a:solidFill>
            <a:schemeClr val="folHlink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6565" name="Rectangle 1028">
            <a:extLst>
              <a:ext uri="{FF2B5EF4-FFF2-40B4-BE49-F238E27FC236}">
                <a16:creationId xmlns:a16="http://schemas.microsoft.com/office/drawing/2014/main" id="{C802F25B-B223-5957-B274-C1E2A729E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301" y="3373438"/>
            <a:ext cx="4374682" cy="957262"/>
          </a:xfrm>
          <a:prstGeom prst="rect">
            <a:avLst/>
          </a:prstGeom>
          <a:solidFill>
            <a:schemeClr val="folHlink">
              <a:alpha val="4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6566" name="Rectangle 1029">
            <a:extLst>
              <a:ext uri="{FF2B5EF4-FFF2-40B4-BE49-F238E27FC236}">
                <a16:creationId xmlns:a16="http://schemas.microsoft.com/office/drawing/2014/main" id="{F75166BB-2005-C6E2-FC9A-8675B7A3D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Reduced Jacobian - 3R Example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38C594E2-9CA2-B4D5-449D-BE02DCC8FD97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66569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DCE26ABE-A1C2-B48D-D19B-628F0C938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DC220F6-9F5F-5A9B-4090-D111863F0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Singular Configuration - 3R Example 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5A59931-78DB-8553-1C65-D38491DF4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612" name="Object 5">
                <a:extLst>
                  <a:ext uri="{FF2B5EF4-FFF2-40B4-BE49-F238E27FC236}">
                    <a16:creationId xmlns:a16="http://schemas.microsoft.com/office/drawing/2014/main" id="{8C34139A-F9DA-0BDA-833B-A2C8C56A910E}"/>
                  </a:ext>
                </a:extLst>
              </p:cNvPr>
              <p:cNvSpPr txBox="1"/>
              <p:nvPr/>
            </p:nvSpPr>
            <p:spPr bwMode="auto">
              <a:xfrm>
                <a:off x="2739156" y="1960613"/>
                <a:ext cx="6884988" cy="17731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612" name="Object 5">
                <a:extLst>
                  <a:ext uri="{FF2B5EF4-FFF2-40B4-BE49-F238E27FC236}">
                    <a16:creationId xmlns:a16="http://schemas.microsoft.com/office/drawing/2014/main" id="{8C34139A-F9DA-0BDA-833B-A2C8C56A9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9156" y="1960613"/>
                <a:ext cx="6884988" cy="17731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ACDC84E-9859-2FFD-74A9-0A169FD5F052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68614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7E74D2A0-514C-21DB-89AE-31ACF88E8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09314EF-38AA-6BAB-A4E0-BB26A4AD2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Velocity propagation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>
                <a:extLst>
                  <a:ext uri="{FF2B5EF4-FFF2-40B4-BE49-F238E27FC236}">
                    <a16:creationId xmlns:a16="http://schemas.microsoft.com/office/drawing/2014/main" id="{5C167773-D318-48B9-197F-16A5B2C9DB0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The recursive expressions for the adjacent joint linear and angular velocities describe a relationship between the joint angle rates (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</m:oMath>
                </a14:m>
                <a:r>
                  <a:rPr lang="en-US" altLang="en-US" dirty="0"/>
                  <a:t>) and the transnational and rotational velocities of the end effector 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altLang="en-US" dirty="0"/>
                  <a:t>):</a:t>
                </a:r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19459" name="Rectangle 3">
                <a:extLst>
                  <a:ext uri="{FF2B5EF4-FFF2-40B4-BE49-F238E27FC236}">
                    <a16:creationId xmlns:a16="http://schemas.microsoft.com/office/drawing/2014/main" id="{5C167773-D318-48B9-197F-16A5B2C9DB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235" t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60" name="Object 4">
                <a:extLst>
                  <a:ext uri="{FF2B5EF4-FFF2-40B4-BE49-F238E27FC236}">
                    <a16:creationId xmlns:a16="http://schemas.microsoft.com/office/drawing/2014/main" id="{E63C9BF5-F377-AAF7-7CE7-78D858F1F19C}"/>
                  </a:ext>
                </a:extLst>
              </p:cNvPr>
              <p:cNvSpPr txBox="1"/>
              <p:nvPr/>
            </p:nvSpPr>
            <p:spPr bwMode="auto">
              <a:xfrm>
                <a:off x="4864551" y="4156961"/>
                <a:ext cx="5367103" cy="11493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sPre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Pre>
                            <m:sPre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Pre>
                                <m:sPre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sPre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Pre>
                                <m:sPre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sPre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460" name="Object 4">
                <a:extLst>
                  <a:ext uri="{FF2B5EF4-FFF2-40B4-BE49-F238E27FC236}">
                    <a16:creationId xmlns:a16="http://schemas.microsoft.com/office/drawing/2014/main" id="{E63C9BF5-F377-AAF7-7CE7-78D858F1F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4551" y="4156961"/>
                <a:ext cx="5367103" cy="1149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61" name="Object 5">
                <a:extLst>
                  <a:ext uri="{FF2B5EF4-FFF2-40B4-BE49-F238E27FC236}">
                    <a16:creationId xmlns:a16="http://schemas.microsoft.com/office/drawing/2014/main" id="{8E6649A3-C4FD-5E82-5707-287094A98639}"/>
                  </a:ext>
                </a:extLst>
              </p:cNvPr>
              <p:cNvSpPr txBox="1"/>
              <p:nvPr/>
            </p:nvSpPr>
            <p:spPr bwMode="auto">
              <a:xfrm>
                <a:off x="4899024" y="2697163"/>
                <a:ext cx="3124199" cy="11493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sPre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461" name="Object 5">
                <a:extLst>
                  <a:ext uri="{FF2B5EF4-FFF2-40B4-BE49-F238E27FC236}">
                    <a16:creationId xmlns:a16="http://schemas.microsoft.com/office/drawing/2014/main" id="{8E6649A3-C4FD-5E82-5707-287094A98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99024" y="2697163"/>
                <a:ext cx="3124199" cy="1149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D5D4BF10-5A78-FACA-EFE0-5FF146F04B12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1946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C2BD84BF-6AA3-3270-AD92-98A042582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DD6A21F6-EEA0-958D-7FC1-92E341E3CFF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4400" y="1371600"/>
                <a:ext cx="5181600" cy="4724400"/>
              </a:xfrm>
            </p:spPr>
            <p:txBody>
              <a:bodyPr/>
              <a:lstStyle/>
              <a:p>
                <a:r>
                  <a:rPr lang="en-US" altLang="en-US" dirty="0"/>
                  <a:t>The velocity propagation method provided us the linear and angular velocities of the end effector differentiated with respect to the base frame {0} but expressed in the end effector frame – frame {4}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Pre>
                                        <m:sPre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p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</m:sPre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≡</m:t>
                              </m:r>
                            </m:e>
                          </m:sPre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Pre>
                                        <m:sPre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p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Ω</m:t>
                                          </m:r>
                                        </m:e>
                                      </m:sPre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≡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</m:e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altLang="en-US" dirty="0"/>
              </a:p>
              <a:p>
                <a:r>
                  <a:rPr lang="en-US" altLang="en-US" dirty="0"/>
                  <a:t>We wish to express the linear and angular velocities in the same base that the were differentiated  </a:t>
                </a:r>
                <a:r>
                  <a:rPr lang="en-US" altLang="en-US" dirty="0" err="1"/>
                  <a:t>i.e</a:t>
                </a:r>
                <a:r>
                  <a:rPr lang="en-US" altLang="en-US" dirty="0"/>
                  <a:t> frame {0}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Pre>
                                        <m:sPre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p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</m:sPre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≡</m:t>
                              </m:r>
                            </m:e>
                          </m:sPre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00"/>
                    </a:solidFill>
                  </a:rPr>
                  <a:t>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0</m:t>
                            </m:r>
                          </m:sup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Pre>
                                      <m:sPre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PrePr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Ω</m:t>
                                        </m:r>
                                      </m:e>
                                    </m:sPre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</m:t>
                            </m:r>
                          </m:e>
                        </m:sPre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sPre>
                      </m:e>
                      <m:sub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sPre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DD6A21F6-EEA0-958D-7FC1-92E341E3CF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4400" y="1371600"/>
                <a:ext cx="5181600" cy="4724400"/>
              </a:xfrm>
              <a:blipFill>
                <a:blip r:embed="rId3"/>
                <a:stretch>
                  <a:fillRect l="-471" t="-387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6" name="Rectangle 2">
            <a:extLst>
              <a:ext uri="{FF2B5EF4-FFF2-40B4-BE49-F238E27FC236}">
                <a16:creationId xmlns:a16="http://schemas.microsoft.com/office/drawing/2014/main" id="{D516DC05-8FCB-7D5C-AABC-11B8383A1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Angular and Linear Velocities - 3R Robot - Example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0F59C89-F9C3-5062-6D89-9264E712809F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21509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C31C4080-53A1-9BFE-51AA-F4B92EFD4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4" descr="F:\Users\JR\Projects\EE543\Figs_Craig\Fig_3.29.tif">
            <a:extLst>
              <a:ext uri="{FF2B5EF4-FFF2-40B4-BE49-F238E27FC236}">
                <a16:creationId xmlns:a16="http://schemas.microsoft.com/office/drawing/2014/main" id="{BAB13776-377A-7F55-EA54-A8AEED919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743" y="1771650"/>
            <a:ext cx="4141788" cy="382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532E5C9-CE12-27BC-7043-FC9438855A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Jacobian Expression </a:t>
            </a:r>
            <a:br>
              <a:rPr lang="en-US" altLang="en-US"/>
            </a:br>
            <a:r>
              <a:rPr lang="en-US" altLang="en-US"/>
              <a:t>Frame of Reference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1A01A61-C3A1-DC37-04B4-63B839E5AF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Frame Notation 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5EE73D7-E72C-5325-555F-11976CB94875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2560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A6E736A1-2AFE-6C8D-27DE-D2F7E1AF1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5BFF6DD-614D-1C52-CDFA-EE7E4F6BC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Jacobian: Velocity propagation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627FAD9-F124-CDF3-C159-A49AFC9C3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recursive expressions for the adjacent joint linear and angular velocities defines the Jacobian in the end effector frame {N}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This equation can be expanded to:</a:t>
            </a:r>
          </a:p>
          <a:p>
            <a:endParaRPr lang="en-US" alt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1C2F3E2-6D06-27B0-32CD-3D67F5FAAC97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27656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ECD1299F-79CB-70E9-5C63-3E5397628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1">
                <a:extLst>
                  <a:ext uri="{FF2B5EF4-FFF2-40B4-BE49-F238E27FC236}">
                    <a16:creationId xmlns:a16="http://schemas.microsoft.com/office/drawing/2014/main" id="{C512200F-7695-701C-BAED-F90399D859B9}"/>
                  </a:ext>
                </a:extLst>
              </p:cNvPr>
              <p:cNvSpPr txBox="1">
                <a:spLocks noChangeAspect="1"/>
              </p:cNvSpPr>
              <p:nvPr/>
            </p:nvSpPr>
            <p:spPr bwMode="auto">
              <a:xfrm>
                <a:off x="5058798" y="2084573"/>
                <a:ext cx="1545202" cy="53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̇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Object 1">
                <a:extLst>
                  <a:ext uri="{FF2B5EF4-FFF2-40B4-BE49-F238E27FC236}">
                    <a16:creationId xmlns:a16="http://schemas.microsoft.com/office/drawing/2014/main" id="{C512200F-7695-701C-BAED-F90399D85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8798" y="2084573"/>
                <a:ext cx="1545202" cy="533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7">
                <a:extLst>
                  <a:ext uri="{FF2B5EF4-FFF2-40B4-BE49-F238E27FC236}">
                    <a16:creationId xmlns:a16="http://schemas.microsoft.com/office/drawing/2014/main" id="{250F741B-82A9-2E42-F083-AF65AA13B304}"/>
                  </a:ext>
                </a:extLst>
              </p:cNvPr>
              <p:cNvSpPr txBox="1"/>
              <p:nvPr/>
            </p:nvSpPr>
            <p:spPr bwMode="auto">
              <a:xfrm>
                <a:off x="2212862" y="3132741"/>
                <a:ext cx="8310592" cy="270498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</m:sPre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sPre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Pre>
                                            <m:sPrePr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PrePr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</m:sPre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mr>
                              <m:m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Pre>
                                            <m:sPrePr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PrePr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</m:sup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𝜔</m:t>
                                              </m:r>
                                            </m:e>
                                          </m:sPre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mr>
                            </m:m>
                          </m:e>
                        </m:d>
                      </m:e>
                    </m:sPre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sPre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𝐉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</m:m>
                          </m:e>
                        </m:d>
                      </m:e>
                    </m:sPre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7">
                <a:extLst>
                  <a:ext uri="{FF2B5EF4-FFF2-40B4-BE49-F238E27FC236}">
                    <a16:creationId xmlns:a16="http://schemas.microsoft.com/office/drawing/2014/main" id="{250F741B-82A9-2E42-F083-AF65AA13B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2862" y="3132741"/>
                <a:ext cx="8310592" cy="27049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556A160-EDCC-2F70-33B9-57B9AB62F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 - 3R - Example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62BBA1D-8AF3-2799-F17D-94C9D73E3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linear angular velocities of the end effector (N=4)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0" name="Object 4">
                <a:extLst>
                  <a:ext uri="{FF2B5EF4-FFF2-40B4-BE49-F238E27FC236}">
                    <a16:creationId xmlns:a16="http://schemas.microsoft.com/office/drawing/2014/main" id="{7E78DDA7-4E37-CDDD-FBC0-E73EB2A53A16}"/>
                  </a:ext>
                </a:extLst>
              </p:cNvPr>
              <p:cNvSpPr txBox="1"/>
              <p:nvPr/>
            </p:nvSpPr>
            <p:spPr bwMode="auto">
              <a:xfrm>
                <a:off x="1656339" y="2213284"/>
                <a:ext cx="4715595" cy="175385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sz="20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700" name="Object 4">
                <a:extLst>
                  <a:ext uri="{FF2B5EF4-FFF2-40B4-BE49-F238E27FC236}">
                    <a16:creationId xmlns:a16="http://schemas.microsoft.com/office/drawing/2014/main" id="{7E78DDA7-4E37-CDDD-FBC0-E73EB2A53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6339" y="2213284"/>
                <a:ext cx="4715595" cy="17538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Object 5">
                <a:extLst>
                  <a:ext uri="{FF2B5EF4-FFF2-40B4-BE49-F238E27FC236}">
                    <a16:creationId xmlns:a16="http://schemas.microsoft.com/office/drawing/2014/main" id="{9904F829-75D1-A959-DB9A-FA542B07B436}"/>
                  </a:ext>
                </a:extLst>
              </p:cNvPr>
              <p:cNvSpPr txBox="1"/>
              <p:nvPr/>
            </p:nvSpPr>
            <p:spPr bwMode="auto">
              <a:xfrm>
                <a:off x="1606477" y="3733800"/>
                <a:ext cx="2840405" cy="175385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701" name="Object 5">
                <a:extLst>
                  <a:ext uri="{FF2B5EF4-FFF2-40B4-BE49-F238E27FC236}">
                    <a16:creationId xmlns:a16="http://schemas.microsoft.com/office/drawing/2014/main" id="{9904F829-75D1-A959-DB9A-FA542B07B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6477" y="3733800"/>
                <a:ext cx="2840405" cy="17538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702" name="Picture 6" descr="F:\Users\JR\Projects\EE543\Figs_Craig\Fig_3.29.tif">
            <a:extLst>
              <a:ext uri="{FF2B5EF4-FFF2-40B4-BE49-F238E27FC236}">
                <a16:creationId xmlns:a16="http://schemas.microsoft.com/office/drawing/2014/main" id="{025E9965-1ACE-84CB-9A42-6DF6BF3E5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2252663"/>
            <a:ext cx="32988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591A48D2-E208-99D2-9A38-C5E2845183C0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29705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30EF8C33-ED9F-9C18-9800-E3C0465FE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A358DA34-0266-1019-2B9F-2F3093EDE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Jacobian - 3R -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1027">
                <a:extLst>
                  <a:ext uri="{FF2B5EF4-FFF2-40B4-BE49-F238E27FC236}">
                    <a16:creationId xmlns:a16="http://schemas.microsoft.com/office/drawing/2014/main" id="{9EBE0187-8051-D1EE-503E-6ECD01D044B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Re-arranged to previous two terms gives an expression that encapsulates  </a:t>
                </a:r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r>
                  <a:rPr lang="en-US" altLang="en-US" dirty="0"/>
                  <a:t>We can now factor out the joint velocities vector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=[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en-US" dirty="0"/>
                  <a:t> from the above vector to formulate the Jacobian matrix  </a:t>
                </a:r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31747" name="Rectangle 1027">
                <a:extLst>
                  <a:ext uri="{FF2B5EF4-FFF2-40B4-BE49-F238E27FC236}">
                    <a16:creationId xmlns:a16="http://schemas.microsoft.com/office/drawing/2014/main" id="{9EBE0187-8051-D1EE-503E-6ECD01D044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235" t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751" name="Object 4">
                <a:extLst>
                  <a:ext uri="{FF2B5EF4-FFF2-40B4-BE49-F238E27FC236}">
                    <a16:creationId xmlns:a16="http://schemas.microsoft.com/office/drawing/2014/main" id="{DA4743B2-7C95-C7DC-1DCF-471C15E19257}"/>
                  </a:ext>
                </a:extLst>
              </p:cNvPr>
              <p:cNvSpPr txBox="1"/>
              <p:nvPr/>
            </p:nvSpPr>
            <p:spPr bwMode="auto">
              <a:xfrm>
                <a:off x="5797550" y="5404834"/>
                <a:ext cx="596900" cy="368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751" name="Object 4">
                <a:extLst>
                  <a:ext uri="{FF2B5EF4-FFF2-40B4-BE49-F238E27FC236}">
                    <a16:creationId xmlns:a16="http://schemas.microsoft.com/office/drawing/2014/main" id="{DA4743B2-7C95-C7DC-1DCF-471C15E19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7550" y="5404834"/>
                <a:ext cx="596900" cy="368300"/>
              </a:xfrm>
              <a:prstGeom prst="rect">
                <a:avLst/>
              </a:prstGeom>
              <a:blipFill>
                <a:blip r:embed="rId4"/>
                <a:stretch>
                  <a:fillRect r="-112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8A66A3C7-A168-F0CC-1236-886F0DA831EA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p:pic>
        <p:nvPicPr>
          <p:cNvPr id="31754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F6AB3988-8702-2FB1-7B17-21EB8B05A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1">
                <a:extLst>
                  <a:ext uri="{FF2B5EF4-FFF2-40B4-BE49-F238E27FC236}">
                    <a16:creationId xmlns:a16="http://schemas.microsoft.com/office/drawing/2014/main" id="{36903210-8A9C-6001-C455-52CB3D83A308}"/>
                  </a:ext>
                </a:extLst>
              </p:cNvPr>
              <p:cNvSpPr txBox="1">
                <a:spLocks noChangeAspect="1"/>
              </p:cNvSpPr>
              <p:nvPr/>
            </p:nvSpPr>
            <p:spPr bwMode="auto">
              <a:xfrm>
                <a:off x="5140612" y="1711844"/>
                <a:ext cx="1545202" cy="53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̇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Object 1">
                <a:extLst>
                  <a:ext uri="{FF2B5EF4-FFF2-40B4-BE49-F238E27FC236}">
                    <a16:creationId xmlns:a16="http://schemas.microsoft.com/office/drawing/2014/main" id="{36903210-8A9C-6001-C455-52CB3D83A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0612" y="1711844"/>
                <a:ext cx="1545202" cy="533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53498CB5-66F9-599B-58F2-35655AA7C5B3}"/>
                  </a:ext>
                </a:extLst>
              </p:cNvPr>
              <p:cNvSpPr txBox="1"/>
              <p:nvPr/>
            </p:nvSpPr>
            <p:spPr bwMode="auto">
              <a:xfrm>
                <a:off x="1617089" y="2504471"/>
                <a:ext cx="8310592" cy="21357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</m:sPre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Pre>
                                        <m:sPre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sPre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4 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Pre>
                                        <m:sPre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</m:sPre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sPre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sPre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Pre>
                      <m:sPre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𝐉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mr>
                            </m:m>
                          </m:e>
                        </m:d>
                      </m:e>
                    </m:sPre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(−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23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>
                  <a:solidFill>
                    <a:srgbClr val="00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53498CB5-66F9-599B-58F2-35655AA7C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7089" y="2504471"/>
                <a:ext cx="8310592" cy="2135792"/>
              </a:xfrm>
              <a:prstGeom prst="rect">
                <a:avLst/>
              </a:prstGeom>
              <a:blipFill>
                <a:blip r:embed="rId7"/>
                <a:stretch>
                  <a:fillRect t="-4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5472F84-D0ED-2276-45A5-AC0694BE7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Jacobian - 3R - Example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FE8CF1D-CD46-0219-CF8D-7B9ECEE25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The equations for           and          are always a linear combination of the joint velocities, so they can always be used to find the 6xN Jacobian matrix (           ) for any robot manipulator.</a:t>
            </a:r>
          </a:p>
          <a:p>
            <a:r>
              <a:rPr lang="en-US" altLang="en-US" dirty="0"/>
              <a:t>Note that the Jacobian matrix is expressed in frame {4} 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Problems</a:t>
            </a:r>
          </a:p>
          <a:p>
            <a:pPr lvl="1"/>
            <a:r>
              <a:rPr lang="en-US" altLang="en-US" dirty="0"/>
              <a:t>Dimensions of the Jacobian (Example:  Current 6x3 reduce to 3x3 )</a:t>
            </a:r>
          </a:p>
          <a:p>
            <a:pPr lvl="1"/>
            <a:r>
              <a:rPr lang="en-US" altLang="en-US" dirty="0"/>
              <a:t>Frame of Reference / Representation (Example: Frame 4 – Move to Frame 0)</a:t>
            </a:r>
          </a:p>
          <a:p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8" name="Object 2">
                <a:extLst>
                  <a:ext uri="{FF2B5EF4-FFF2-40B4-BE49-F238E27FC236}">
                    <a16:creationId xmlns:a16="http://schemas.microsoft.com/office/drawing/2014/main" id="{ACACCB9E-EAE8-C13D-16E5-2DC17A31598B}"/>
                  </a:ext>
                </a:extLst>
              </p:cNvPr>
              <p:cNvSpPr txBox="1"/>
              <p:nvPr/>
            </p:nvSpPr>
            <p:spPr bwMode="auto">
              <a:xfrm>
                <a:off x="2963863" y="4273550"/>
                <a:ext cx="457200" cy="3921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798" name="Object 2">
                <a:extLst>
                  <a:ext uri="{FF2B5EF4-FFF2-40B4-BE49-F238E27FC236}">
                    <a16:creationId xmlns:a16="http://schemas.microsoft.com/office/drawing/2014/main" id="{ACACCB9E-EAE8-C13D-16E5-2DC17A315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3863" y="4273550"/>
                <a:ext cx="457200" cy="392113"/>
              </a:xfrm>
              <a:prstGeom prst="rect">
                <a:avLst/>
              </a:prstGeom>
              <a:blipFill>
                <a:blip r:embed="rId3"/>
                <a:stretch>
                  <a:fillRect r="-1333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799" name="Object 3">
                <a:extLst>
                  <a:ext uri="{FF2B5EF4-FFF2-40B4-BE49-F238E27FC236}">
                    <a16:creationId xmlns:a16="http://schemas.microsoft.com/office/drawing/2014/main" id="{39904DCC-D8B4-1438-B378-FFBA0077ED65}"/>
                  </a:ext>
                </a:extLst>
              </p:cNvPr>
              <p:cNvSpPr txBox="1"/>
              <p:nvPr/>
            </p:nvSpPr>
            <p:spPr bwMode="auto">
              <a:xfrm>
                <a:off x="3967163" y="4286250"/>
                <a:ext cx="484187" cy="3825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sPre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799" name="Object 3">
                <a:extLst>
                  <a:ext uri="{FF2B5EF4-FFF2-40B4-BE49-F238E27FC236}">
                    <a16:creationId xmlns:a16="http://schemas.microsoft.com/office/drawing/2014/main" id="{39904DCC-D8B4-1438-B378-FFBA0077E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7163" y="4286250"/>
                <a:ext cx="484187" cy="382588"/>
              </a:xfrm>
              <a:prstGeom prst="rect">
                <a:avLst/>
              </a:prstGeom>
              <a:blipFill>
                <a:blip r:embed="rId4"/>
                <a:stretch>
                  <a:fillRect r="-1392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800" name="Object 4">
                <a:extLst>
                  <a:ext uri="{FF2B5EF4-FFF2-40B4-BE49-F238E27FC236}">
                    <a16:creationId xmlns:a16="http://schemas.microsoft.com/office/drawing/2014/main" id="{2A7FE56A-8D04-EA0C-FDBC-2206F6F48B93}"/>
                  </a:ext>
                </a:extLst>
              </p:cNvPr>
              <p:cNvSpPr txBox="1"/>
              <p:nvPr/>
            </p:nvSpPr>
            <p:spPr bwMode="auto">
              <a:xfrm>
                <a:off x="4997450" y="4551363"/>
                <a:ext cx="639763" cy="3619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sPre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800" name="Object 4">
                <a:extLst>
                  <a:ext uri="{FF2B5EF4-FFF2-40B4-BE49-F238E27FC236}">
                    <a16:creationId xmlns:a16="http://schemas.microsoft.com/office/drawing/2014/main" id="{2A7FE56A-8D04-EA0C-FDBC-2206F6F48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7450" y="4551363"/>
                <a:ext cx="639763" cy="361950"/>
              </a:xfrm>
              <a:prstGeom prst="rect">
                <a:avLst/>
              </a:prstGeom>
              <a:blipFill>
                <a:blip r:embed="rId5"/>
                <a:stretch>
                  <a:fillRect b="-847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2C3E003-41E0-AA4C-6A23-F9206513AFAE}"/>
              </a:ext>
            </a:extLst>
          </p:cNvPr>
          <p:cNvSpPr txBox="1">
            <a:spLocks noGrp="1"/>
          </p:cNvSpPr>
          <p:nvPr/>
        </p:nvSpPr>
        <p:spPr bwMode="auto">
          <a:xfrm>
            <a:off x="827088" y="6227763"/>
            <a:ext cx="67818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Instructor: Jacob Rosen </a:t>
            </a:r>
          </a:p>
          <a:p>
            <a:pPr>
              <a:defRPr/>
            </a:pPr>
            <a:r>
              <a:rPr lang="en-US" altLang="en-US" sz="1000" b="1" dirty="0">
                <a:solidFill>
                  <a:srgbClr val="000099"/>
                </a:solidFill>
                <a:latin typeface="+mn-lt"/>
              </a:rPr>
              <a:t>Advanced Robotic -  Department of Mechanical &amp; Aerospace Engineering - UCLA</a:t>
            </a:r>
            <a:r>
              <a:rPr lang="en-US" altLang="en-US" sz="1000" dirty="0">
                <a:solidFill>
                  <a:srgbClr val="000099"/>
                </a:solidFill>
              </a:rPr>
              <a:t> </a:t>
            </a:r>
            <a:endParaRPr lang="en-US" altLang="en-US" sz="10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7">
                <a:extLst>
                  <a:ext uri="{FF2B5EF4-FFF2-40B4-BE49-F238E27FC236}">
                    <a16:creationId xmlns:a16="http://schemas.microsoft.com/office/drawing/2014/main" id="{E82BF156-D030-F3D5-6CC1-F2DE412E6A9B}"/>
                  </a:ext>
                </a:extLst>
              </p:cNvPr>
              <p:cNvSpPr txBox="1"/>
              <p:nvPr/>
            </p:nvSpPr>
            <p:spPr bwMode="auto">
              <a:xfrm>
                <a:off x="2526257" y="1761679"/>
                <a:ext cx="6574429" cy="22756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sPre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1" name="Object 7">
                <a:extLst>
                  <a:ext uri="{FF2B5EF4-FFF2-40B4-BE49-F238E27FC236}">
                    <a16:creationId xmlns:a16="http://schemas.microsoft.com/office/drawing/2014/main" id="{E82BF156-D030-F3D5-6CC1-F2DE412E6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6257" y="1761679"/>
                <a:ext cx="6574429" cy="22756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804" name="Picture 2" descr="http://brand.ucla.edu/wp-content/uploads/2013/08/ucla-logotype-main-11.jpg">
            <a:extLst>
              <a:ext uri="{FF2B5EF4-FFF2-40B4-BE49-F238E27FC236}">
                <a16:creationId xmlns:a16="http://schemas.microsoft.com/office/drawing/2014/main" id="{E43C5661-5C9A-7B94-5B41-2F164D6DD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163" y="6227763"/>
            <a:ext cx="10382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">
                <a:extLst>
                  <a:ext uri="{FF2B5EF4-FFF2-40B4-BE49-F238E27FC236}">
                    <a16:creationId xmlns:a16="http://schemas.microsoft.com/office/drawing/2014/main" id="{EA9D3937-4428-31CA-CFC7-56C617402F81}"/>
                  </a:ext>
                </a:extLst>
              </p:cNvPr>
              <p:cNvSpPr txBox="1">
                <a:spLocks noChangeAspect="1"/>
              </p:cNvSpPr>
              <p:nvPr/>
            </p:nvSpPr>
            <p:spPr bwMode="auto">
              <a:xfrm>
                <a:off x="5164675" y="1345484"/>
                <a:ext cx="1545202" cy="53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24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sPre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Pre>
                            <m:sPrePr>
                              <m:ctrlPr>
                                <a:rPr lang="en-US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𝐉</m:t>
                              </m:r>
                            </m:e>
                          </m:sPre>
                        </m:e>
                        <m:sup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̇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Object 1">
                <a:extLst>
                  <a:ext uri="{FF2B5EF4-FFF2-40B4-BE49-F238E27FC236}">
                    <a16:creationId xmlns:a16="http://schemas.microsoft.com/office/drawing/2014/main" id="{EA9D3937-4428-31CA-CFC7-56C617402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4675" y="1345484"/>
                <a:ext cx="1545202" cy="5334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801" name="Oval 1">
            <a:extLst>
              <a:ext uri="{FF2B5EF4-FFF2-40B4-BE49-F238E27FC236}">
                <a16:creationId xmlns:a16="http://schemas.microsoft.com/office/drawing/2014/main" id="{75A442C6-0898-97A6-9155-45D35FA73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7079" y="1761679"/>
            <a:ext cx="268387" cy="25327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" name="Oval 1">
            <a:extLst>
              <a:ext uri="{FF2B5EF4-FFF2-40B4-BE49-F238E27FC236}">
                <a16:creationId xmlns:a16="http://schemas.microsoft.com/office/drawing/2014/main" id="{0E1D14C2-5D71-F22F-A5CF-BBD77F8E7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343" y="1396681"/>
            <a:ext cx="188003" cy="17904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47982</TotalTime>
  <Words>1260</Words>
  <Application>Microsoft Office PowerPoint</Application>
  <PresentationFormat>Widescreen</PresentationFormat>
  <Paragraphs>362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Times New Roman</vt:lpstr>
      <vt:lpstr>Default Design</vt:lpstr>
      <vt:lpstr>Equation</vt:lpstr>
      <vt:lpstr>Jacobian Iterative Method -   Velocity Propagation (Method No. 2) Part 2 – Reference Frame </vt:lpstr>
      <vt:lpstr>Jacobian Matrix - Derivation Methods</vt:lpstr>
      <vt:lpstr>Jacobian: Velocity propagation</vt:lpstr>
      <vt:lpstr>Angular and Linear Velocities - 3R Robot - Example</vt:lpstr>
      <vt:lpstr> Jacobian Expression  Frame of Reference  </vt:lpstr>
      <vt:lpstr>Jacobian: Velocity propagation</vt:lpstr>
      <vt:lpstr>Jacobian - 3R - Example</vt:lpstr>
      <vt:lpstr>Jacobian - 3R - Example</vt:lpstr>
      <vt:lpstr>Jacobian - 3R - Example</vt:lpstr>
      <vt:lpstr> Jacobian Expression  Frame of Reference / Representation  </vt:lpstr>
      <vt:lpstr>Jacobian: Frame of Representation</vt:lpstr>
      <vt:lpstr>Jacobian: Frame of Representation</vt:lpstr>
      <vt:lpstr> Jacobian Expression  Frame of Reference  </vt:lpstr>
      <vt:lpstr>Jacobian: Frame of Representation – Method 1</vt:lpstr>
      <vt:lpstr>Jacobian: Frame of Representation – Method 1</vt:lpstr>
      <vt:lpstr> Jacobian Expression  Frame of Reference  </vt:lpstr>
      <vt:lpstr>Jacobian: Frame of Representation – Method 2</vt:lpstr>
      <vt:lpstr>Jacobian: Frame of Representation</vt:lpstr>
      <vt:lpstr>Jacobian: Frame of Representation - 3R Example</vt:lpstr>
      <vt:lpstr>Jacobian Methods of Derivation &amp; the  Corresponding Reference Frame   – Summary </vt:lpstr>
      <vt:lpstr> Dimension of the Jacobian Expression   </vt:lpstr>
      <vt:lpstr>Inverse Jacobian - Reduced Jacobian</vt:lpstr>
      <vt:lpstr>Jacobian: Reduced Jacobian - 3R Example</vt:lpstr>
      <vt:lpstr>Jacobian: Reduced Jacobian - 3R Example</vt:lpstr>
      <vt:lpstr>Jacobian: Reduced Jacobian - 3R Example</vt:lpstr>
      <vt:lpstr>Jacobian: Singular Configuration - 3R Example 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Robot Manipulation - EE 543</dc:title>
  <dc:creator>Jacob Rosen Ph.D.</dc:creator>
  <cp:lastModifiedBy>JacobRosen</cp:lastModifiedBy>
  <cp:revision>288</cp:revision>
  <cp:lastPrinted>2002-02-26T17:49:11Z</cp:lastPrinted>
  <dcterms:created xsi:type="dcterms:W3CDTF">2001-10-30T18:42:11Z</dcterms:created>
  <dcterms:modified xsi:type="dcterms:W3CDTF">2024-02-08T17:44:23Z</dcterms:modified>
</cp:coreProperties>
</file>