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3.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4.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5.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6.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7.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8.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handoutMasterIdLst>
    <p:handoutMasterId r:id="rId56"/>
  </p:handoutMasterIdLst>
  <p:sldIdLst>
    <p:sldId id="408" r:id="rId2"/>
    <p:sldId id="407" r:id="rId3"/>
    <p:sldId id="424" r:id="rId4"/>
    <p:sldId id="392" r:id="rId5"/>
    <p:sldId id="414" r:id="rId6"/>
    <p:sldId id="411" r:id="rId7"/>
    <p:sldId id="393" r:id="rId8"/>
    <p:sldId id="346" r:id="rId9"/>
    <p:sldId id="403" r:id="rId10"/>
    <p:sldId id="347" r:id="rId11"/>
    <p:sldId id="348" r:id="rId12"/>
    <p:sldId id="349" r:id="rId13"/>
    <p:sldId id="409" r:id="rId14"/>
    <p:sldId id="405" r:id="rId15"/>
    <p:sldId id="385" r:id="rId16"/>
    <p:sldId id="350" r:id="rId17"/>
    <p:sldId id="386" r:id="rId18"/>
    <p:sldId id="351" r:id="rId19"/>
    <p:sldId id="352" r:id="rId20"/>
    <p:sldId id="410" r:id="rId21"/>
    <p:sldId id="406" r:id="rId22"/>
    <p:sldId id="387" r:id="rId23"/>
    <p:sldId id="353" r:id="rId24"/>
    <p:sldId id="354" r:id="rId25"/>
    <p:sldId id="355" r:id="rId26"/>
    <p:sldId id="425" r:id="rId27"/>
    <p:sldId id="356" r:id="rId28"/>
    <p:sldId id="357" r:id="rId29"/>
    <p:sldId id="390" r:id="rId30"/>
    <p:sldId id="412" r:id="rId31"/>
    <p:sldId id="358" r:id="rId32"/>
    <p:sldId id="359" r:id="rId33"/>
    <p:sldId id="360" r:id="rId34"/>
    <p:sldId id="426" r:id="rId35"/>
    <p:sldId id="427" r:id="rId36"/>
    <p:sldId id="362" r:id="rId37"/>
    <p:sldId id="363" r:id="rId38"/>
    <p:sldId id="364" r:id="rId39"/>
    <p:sldId id="365" r:id="rId40"/>
    <p:sldId id="366" r:id="rId41"/>
    <p:sldId id="367" r:id="rId42"/>
    <p:sldId id="388" r:id="rId43"/>
    <p:sldId id="389" r:id="rId44"/>
    <p:sldId id="413" r:id="rId45"/>
    <p:sldId id="428" r:id="rId46"/>
    <p:sldId id="417" r:id="rId47"/>
    <p:sldId id="418" r:id="rId48"/>
    <p:sldId id="419" r:id="rId49"/>
    <p:sldId id="420" r:id="rId50"/>
    <p:sldId id="421" r:id="rId51"/>
    <p:sldId id="422" r:id="rId52"/>
    <p:sldId id="423" r:id="rId53"/>
    <p:sldId id="391" r:id="rId54"/>
  </p:sldIdLst>
  <p:sldSz cx="12192000" cy="68580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676">
          <p15:clr>
            <a:srgbClr val="A4A3A4"/>
          </p15:clr>
        </p15:guide>
        <p15:guide id="2">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FF00"/>
    <a:srgbClr val="FF00FF"/>
    <a:srgbClr val="00FF00"/>
    <a:srgbClr val="B2B2B2"/>
    <a:srgbClr val="C0C0C0"/>
    <a:srgbClr val="0000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8" autoAdjust="0"/>
    <p:restoredTop sz="90929"/>
  </p:normalViewPr>
  <p:slideViewPr>
    <p:cSldViewPr snapToGrid="0">
      <p:cViewPr varScale="1">
        <p:scale>
          <a:sx n="141" d="100"/>
          <a:sy n="141" d="100"/>
        </p:scale>
        <p:origin x="384" y="88"/>
      </p:cViewPr>
      <p:guideLst>
        <p:guide orient="horz" pos="676"/>
        <p:guide/>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65" d="100"/>
          <a:sy n="65" d="100"/>
        </p:scale>
        <p:origin x="-192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4850"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defTabSz="931671">
              <a:defRPr sz="1200"/>
            </a:lvl1pPr>
          </a:lstStyle>
          <a:p>
            <a:pPr>
              <a:defRPr/>
            </a:pPr>
            <a:endParaRPr lang="en-US"/>
          </a:p>
        </p:txBody>
      </p:sp>
      <p:sp>
        <p:nvSpPr>
          <p:cNvPr id="334851"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defTabSz="931671">
              <a:defRPr sz="1200"/>
            </a:lvl1pPr>
          </a:lstStyle>
          <a:p>
            <a:pPr>
              <a:defRPr/>
            </a:pPr>
            <a:endParaRPr lang="en-US"/>
          </a:p>
        </p:txBody>
      </p:sp>
      <p:sp>
        <p:nvSpPr>
          <p:cNvPr id="334852"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defTabSz="931671">
              <a:defRPr sz="1200"/>
            </a:lvl1pPr>
          </a:lstStyle>
          <a:p>
            <a:pPr>
              <a:defRPr/>
            </a:pPr>
            <a:endParaRPr lang="en-US"/>
          </a:p>
        </p:txBody>
      </p:sp>
      <p:sp>
        <p:nvSpPr>
          <p:cNvPr id="334853"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defTabSz="931670">
              <a:defRPr sz="1200"/>
            </a:lvl1pPr>
          </a:lstStyle>
          <a:p>
            <a:pPr>
              <a:defRPr/>
            </a:pPr>
            <a:fld id="{F875C9C2-3F17-4D2A-8107-046D3F6812D7}"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0:12:35.271"/>
    </inkml:context>
    <inkml:brush xml:id="br0">
      <inkml:brushProperty name="width" value="0.05292" units="cm"/>
      <inkml:brushProperty name="height" value="0.05292" units="cm"/>
      <inkml:brushProperty name="color" value="#FF0000"/>
    </inkml:brush>
  </inkml:definitions>
  <inkml:trace contextRef="#ctx0" brushRef="#br0">18170 8410 173 0,'6'-51'102'0,"-2"2"40"0,-4-1-10 16,-4 1-26-16,-2-2-15 0,0-1-7 0,-5 3-4 0,-3-2 3 16,-3 1 5-16,5 1 4 0,-9 1 2 0,3 2 0 15,-7-1 3-15,6 2 1 0,-8-1 6 0,1 1-7 0,-1-2-11 16,-4-1-16-16,4 0-16 0,-2 2-13 0,-2-2-12 0,6 1-6 16,-6 1-6-16,2 1 1 0,2 0 0 0,-4 0-1 15,2 1-1-15,2 2-3 0,-6 0-3 0,2 0 0 0,-2 0-2 16,2 2-3-16,-2-3-1 0,0 3-2 0,-4 1-2 0,4 0-3 15,-2 2-5-15,-7 1-7 0,5 1-8 0,2 2 3 0,2 0 1 16,0 3 5-16,2 0 3 0,0 2 5 0,8 1 0 16,-4 0 3-16,9 0 2 0,-3 0 0 0,0 0-3 0,9-1 3 15,-3 2-2-15,7 0 3 0,-2-2-2 0,2 2 1 16,1-1-3-16,5 0-6 0,2 0-2 0,0 2-6 0,2 1-1 16,-2-2-1-16,7 5-1 0,1 0 5 0,-6 2 4 15,8 1 2-15,-4 1 3 0,3 2 2 0,-1 2 1 0,0 1 4 16,-2 1-3-16,5 4 2 0,-9-1 0 0,6 0 1 0,-2 4 2 15,0 0 1-15,1-1 1 0,-1 2-2 0,2 1-1 0,-6 1 1 16,7 0 2-16,-3 1-4 0,-4 0 3 0,6 0-5 0,0 1 2 16,1 0 2-16,-7 3-2 0,8-1 0 0,-4 1-7 15,2 1-7-15,-1 1-14 0,-1 0-11 0,0 0-8 0,0-2-12 16,3 2-5-16,-7-1 2 0,2-1 7 0,0-1 6 16,-2 0-2-16,2 0-4 0,-4-1-4 0,2-1-12 0,-2 1-15 15,0-2-17-15,4-2-42 0,-4 1-58 0,0-1-68 0,0-1-1 16</inkml:trace>
  <inkml:trace contextRef="#ctx0" brushRef="#br0" timeOffset="3102.92">17597 5059 161 0,'0'0'114'15,"-4"0"49"-15,0-1-14 0,4 1-26 0,0 0-13 0,0-2-18 16,-2 2-11-16,2 0-5 0,0 0-8 0,0-2-4 16,0 2-8-16,0-1-6 0,0 1-8 0,0 0-1 0,0 0-2 15,0-1-2-15,0 1 2 0,0 0 0 0,0 0 8 16,0-2 2-16,0 2-3 0,0 0 0 0,0-1 2 0,0 1 3 16,2 0 2-16,-2 0 4 0,0 0-1 0,0 0 2 0,0 0 0 15,4 0 3-15,-4-2-1 0,4 2-2 0,-4 0 0 0,0 0-2 16,2-1 3-16,3 1 1 0,-5 0-3 0,2 0-1 0,2 0-4 15,0 0 0-15,-2 0 7 0,2-2 18 0,-2 2 0 16,6-1 3-16,-5 1 1 0,5 0 6 0,-6 0-2 0,4-2 3 16,2 2 1-16,-1-1 5 0,3 1-1 0,-4-2 4 15,4 0 5-15,1 1 2 0,-3 0 7 0,2-1 3 0,5 1 0 16,-3-1-4-16,3 1-1 0,1-2-1 0,1 1-3 0,-1 1 7 16,-3-1 1-16,3 0 6 0,5 1 1 0,0 0-4 15,-5-1-11-15,1 1-7 0,1-1-5 0,1 1-12 0,-1 1-4 16,-1-2-7-16,4 2-8 0,-5 0 0 0,5 0-10 0,-5 0-10 15,1 2-1-15,-5-2-11 0,5 1-1 0,-1 1-3 0,-1-2-7 16,-3 1 2-16,3 2-4 0,-3-2-1 0,3 3-1 16,-7-3 0-16,2 1 0 0,1 1 3 0,-1 0-2 0,0-2-1 15,-4 3 0-15,1 0-4 0,3-1-6 0,-4 1 3 16,2-1 0-16,-1 0 6 0,-5 0-2 0,6 0-3 0,-6 0 5 16,4 2 0-16,3-2-2 0,-7 0 1 0,2 1-1 0,0-1-1 15,-2 0-1-15,2 2 0 0,-2-1 0 0,2-1 0 0,0 2-5 16,-4-1 11-16,2-1 1 0,3 3-7 0,-3-3 2 15,-2 2 3-15,0 1 12 0,4-2-5 0,-4 1-5 0,4 1 3 16,-4-2-4-16,-4 2-1 0,4 0 0 0,-4 0-1 16,4 2-1-16,-2-2-4 0,-3 1 2 0,-1 1-5 0,2-1 1 15,-4 2-6-15,0-1 0 0,-3 0-1 0,5 2 3 0,-4-2 2 16,1 0 1-16,-5 1-4 0,4-1-2 0,-3-1 3 0,-1-1 5 16,5 2 0-16,-5-2 2 0,2 1 0 0,-3-2-3 0,3 1 3 15,-3-2-1-15,3 1 0 0,-3-1 2 0,3 1-1 16,-2-2-3-16,-3-1 1 0,5 0-2 0,-1 1 0 0,-5-1 2 15,1-1 1-15,1 1-1 0,-1-1-3 0,0-1-3 16,-1 0-2-16,-1 0 4 0,1-1-4 0,-3 1 4 0,0-2-2 16,5 1 2-16,-3-1-4 0,3-1 2 0,-5 1-2 15,0 0 2-15,5-1 6 0,-1-2-1 0,1 2-6 0,3-2 3 16,-3 1 2-16,1 1-2 0,3-1-3 0,-5-1 4 0,7 1 3 16,-4-1-2-16,3-1-4 0,3 0-2 0,-2 2 0 0,-5-2 0 15,9 0-4-15,-4-2 3 0,3 2 1 0,-3-2-2 0,8 3-2 16,-6-3 1-16,1 1 3 0,1-1-3 0,2 1 0 15,2-1 3-15,-2 1-5 0,0-1-2 0,2 1 3 0,-2 1-8 16,4-2-6-16,-2 1-2 0,2 0-8 0,0 2-9 16,0-1-11-16,0-2-13 0,0 2-19 0,0 0-39 0,0 0-64 15,0 0-73-15,0 0-89 0,0 0-96 0,0 0-64 0,0 2-28 16,0-1-63-16,2-1-60 0,-2 2 107 0,0 1-12 16,0-3 8-16,-2 3-6 0,2-2 93 0</inkml:trace>
  <inkml:trace contextRef="#ctx0" brushRef="#br0" timeOffset="3468.05">17477 5056 144 0,'3'0'106'0,"1"0"57"0,-2 0-5 15,-2-2-14-15,4 2-2 0,0-1-13 0,-4 1-13 16,2-1-6-16,-2 1-3 0,4 0-5 0,-2 0 2 0,-2-2 6 16,0 2-3-16,4 0-5 0,1-1-7 0,-5 1 0 0,0 0 0 15,0 0-1-15,2 0 4 0,-2 0-3 0,0 1-4 0,0 1 4 16,4-1 1-16,-4 2 14 0,0-1 12 0,0 1-5 0,0 0-5 16,0 1-9-16,0-1-4 0,0 3-4 0,0-1-7 15,0-1-9-15,0 2-7 0,0 2-8 0,-4-1-10 0,4 2-10 16,0-1-8-16,-2 1-8 0,2 1-8 0,0 1-3 15,-9-1-9-15,9 2-4 0,-2 0-4 0,-2 2 0 0,2-2-6 16,2 3-22-16,-8-2-35 0,8 2-27 0,-2 2-24 0,-2-2-27 16,1 1-22-16,-1 1-32 0,0-1-28 0,4-1 31 15,-2 0 13-15,2-1-4 0,-4-1-9 0,0-1-18 0,4 0-26 16,-2-2-13-16,-2 0-10 0,4-3-43 0,0-1 1 0,-2 0 15 16</inkml:trace>
  <inkml:trace contextRef="#ctx0" brushRef="#br0" timeOffset="3922.12">17440 5482 144 0,'-4'2'112'15,"2"0"55"-15,2 0-13 0,-4 0-19 0,0-1-8 0,4 1-12 16,0 1-8-16,-2-2-1 0,2 1-3 0,0-1-5 0,0 1-3 16,0-1 1-16,0 2 3 0,0-1-2 0,0-1 1 15,0 2-2-15,0-1 4 0,2 1 0 0,-2 0-3 0,0-2 0 16,4 2-3-16,0 0-3 0,-4 0-1 0,6 0 0 15,-6 0 18-15,2 0 30 0,7 0 12 0,-3 2 8 0,0-2 8 16,0 0-3-16,5 1 3 0,-5-1-2 0,8 0-11 0,-3 0-8 16,1-1-7-16,2 1-22 0,-5 0-21 0,7-2-3 0,-1 1 11 15,-3-1 14-15,5-1-5 0,-3 1-5 0,-1 1-13 0,3 0-4 16,1-1-2-16,-3 1-9 0,-2-2-8 0,5 1-3 16,-3 1-5-16,-1-1-9 0,3 1-9 0,1-1-9 0,-3 1-12 15,3-2-3-15,-1 1 3 0,1 1-6 0,0-1-5 16,-1-1 2-16,5 0-7 0,-5 0 2 0,5 0-7 0,-4 0 4 15,1-1-5-15,-1-1 3 0,3 1-7 0,-3-1 5 16,-1 1-2-16,1-1 1 0,-3 1 0 0,3-1-4 0,-5 1 4 16,3-1-2-16,-3 2-2 0,-1-1 1 0,1-1 4 0,-2 2-3 15,1-2 4-15,-1 1 1 0,0-2-7 0,1 2 1 0,-3-2 5 16,2 0-7-16,1 0-2 0,-5-2-12 0,8 2-19 16,-3-1-22-16,-5 1-29 0,4-2-22 0,0-1-27 0,-3 2-29 15,3-2-33-15,-4 1-34 0,5-1 2 0,-9-1-11 16,6 2-24-16,-2-2-12 0,0 1-22 0,0-2-8 0,1 1-16 15,-3 1 64-15,0-2 11 0,-2 1-15 0,2 1-22 0,-2-2-14 16,-2 1 5-16,4-1-32 0,0-1 14 0,-4 0 23 0,0 2 54 16</inkml:trace>
  <inkml:trace contextRef="#ctx0" brushRef="#br0" timeOffset="4182.12">18441 5176 217 0,'0'-4'151'0,"2"-1"39"16,-2 1-2-16,4 1-7 0,-4-3-22 0,2 2-12 0,-2 0-3 16,0 0 8-16,0 1 20 0,0 0 10 0,0 0-3 0,0-1-8 15,0 2-11-15,0 0-6 0,0 1-2 0,0-1 53 0,0 1 37 16,0 2 14-16,-2 1 5 0,2-1-6 0,-4 2-9 16,2 2-15-16,-2 1-12 0,-1 1 7 0,3 2-3 0,-6 2-20 15,6 1-32-15,-2 1-40 0,-2 2-33 0,2-1-33 16,-3 1-16-16,5 0-18 0,-2 0-10 0,0-1-9 0,2 2-26 15,-2-1-61-15,2-2-32 0,2 0-43 0,-4 1-61 0,0-2-88 16,1 0-70-16,3-1-101 0,-4-1-126 0,0 1-72 0,2-1-13 16,-2-1-29-16,2 0 14 0,-6-1 224 0</inkml:trace>
  <inkml:trace contextRef="#ctx0" brushRef="#br0" timeOffset="5126.62">17887 5106 14 0,'0'1'164'0,"0"2"77"0,2 0-3 0,-2 0 2 16,0-1-37-16,0-1-30 0,0 1-25 0,0 1 0 0,0-2 9 15,0 1-5-15,0-2-1 0,0 1-6 0,0-1-5 0,4 1-1 16,-4-1 4-16,4 0 11 0,-4-1 65 0,0 1 35 0,2-1 20 16,-2 1 10-16,4-3 0 0,0 1-8 0,-2-1-11 15,3 0 20-15,-3 0 0 0,-2-1-20 0,8-2-23 0,-6 0-35 16,4-2-38-16,-2-1-44 0,1 0-32 0,1-1-29 0,-2-2-21 16,2-2-16-16,-4-1-8 0,6-1-4 0,-1-4-6 15,-5 1-2-15,6-3-2 0,-2-1-3 0,-4-3 2 0,6-1-3 16,-5 0-5-16,1-2 7 0,0 0 1 0,-2-1-1 0,2 1-3 15,-4 1 0-15,2-1 0 0,-2 1-5 0,8 1 5 0,-8 1 0 16,2 1 0-16,3-1-3 0,-3 2-1 0,2 2 1 16,0 1-3-16,-2 1-4 0,2 1-7 0,0 2-17 0,2 1-25 15,-6 1-32-15,2 1-34 0,3 2-47 0,-1 0-55 0,-2 2-57 16,2-1-52-16,-2 4-13 0,-2-1-11 0,4 1-22 16,0-1-21-16,-4 2-25 0,0 0 47 0,2 2 37 15,-2-1-2-15,0 2-37 0,4-1 22 0,-4 1-44 0,0-2 25 16,0 2 62-16</inkml:trace>
  <inkml:trace contextRef="#ctx0" brushRef="#br0" timeOffset="5667.9699">18050 4270 155 0,'-4'0'106'15,"4"2"52"-15,0-1-10 0,0-1-22 0,-2 0-10 16,2 0-20-16,0 2-18 0,0-2-12 0,0 0-8 0,0 0-9 16,0 0-7-16,0-2-9 0,0 2-5 0,0 0-3 0,0 0 3 15,0-1-1-15,0 1 2 0,0-2 3 0,2 2 3 16,-2-2-3-16,0 2 3 0,0-1 3 0,4 1 4 0,-4 0 1 16,4-1-2-16,-4-1 4 0,0 2-3 0,2-1 0 15,2 1 0-15,-4-2-1 0,0 1 0 0,2-1-3 0,-2 1 0 0,9-1-2 16,-9 1 0-16,2-3-2 0,2 3-3 0,-2-2-2 15,2 0-8-15,0 0-3 0,2-1-5 0,1-1-2 0,-1-1 0 16,2 0-3-16,-2 0-4 0,5-3 4 0,-3 2-2 0,0-4 0 16,5 0 2-16,-3 1-2 0,2-2 4 0,-1 0 2 15,3 0 0-15,-4 0-4 0,-1-1-2 0,5 1 4 0,-3 0-4 16,-5 0-1-16,4 1-1 0,0-1 0 0,-3 2 2 16,3 0 1-16,-8 0-3 0,4 1 4 0,3 2 1 0,-3-1 0 15,-2-1 1-15,2 3-4 0,-4 0-4 0,6 0-1 0,-8 2 2 16,7-2 0-16,-7 2-1 0,2 0-3 0,2 1 1 0,0 0 0 15,-4-1 1-15,2 2-2 0,-2-1-3 0,4 0-1 0,-2 0-4 16,-2 2-7-16,0-2-13 0,4 1-12 0,0 1-11 16,-4-1-9-16,0-1-6 0,0 3-7 0,3-1 2 0,-3-1 9 15,0 1 3-15,0 1 6 0,4-2 0 0,-4 2-3 16,0 0 0-16,0-1-3 0,4 1 2 0,-4 0 4 0,0 0-3 16,0 0 0-16,0 1-2 0,0-1 1 0,0 0 0 0,0 0-2 15,0 2-4-15,0-2-5 0,0 0-1 0,0 1-1 16,0-1-4-16,0 0 20 0,-4 0 5 0,4 2-1 0,-4-2-5 15,4 0-6-15,0 1-6 0,-3-1-7 0,3 0 6 0,0 0 12 16,-4 2-6-16,0-2 3 0,4 1-4 0</inkml:trace>
  <inkml:trace contextRef="#ctx0" brushRef="#br0" timeOffset="6129.95">18360 3916 107 0,'-4'2'67'0,"4"-2"15"0,0 0 14 0,0 0-10 16,0 1-14-16,0-1-12 0,-2 0-9 0,2 2-1 0,0-2-6 16,0 0 5-16,0 0 3 0,0 0 2 0,0 0-1 0,0 0 1 15,0 0 0-15,0 0-2 0,0 0-1 0,2 0-3 16,-2 0 1-16,0 0-2 0,0 1-4 0,0-1 0 0,0 0-5 15,0 2-1-15,0-2 1 0,4 0-1 0,-4 0 5 0,2 1 9 16,-2-1 3-16,4 2 8 0,0-1 7 0,-4 1 0 16,3-1 2-16,5-1 2 0,-6 1 1 0,2 1 4 0,2 0 4 15,0 1-1-15,5-2 1 0,-5 1 1 0,8 1-2 16,-1-2-1-16,1 2 0 0,3 0 19 0,1 0 18 0,-1 2 12 16,8-2 3-16,-7-2 10 0,9 2 6 0,-2 0 5 0,0 0 4 15,2 0 6-15,4-1 11 0,-4 1 3 0,2-2 9 0,2 2 1 16,-5-1 31-16,3 1 16 0,-2-2-2 0,0 1-6 0,0 1-16 15,-4 0-32-15,4-2-30 0,-5 1-40 0,3-1-25 16,-6 1-22-16,6-1-15 0,-7 0-9 0,7 1-5 0,-6-2-8 16,5 0-7-16,-5 0-5 0,6-2 0 0,-7 2-2 15,-1-1-3-15,4 1-5 0,-9-1-7 0,2-1-21 0,-1 2-29 16,-3-1-43-16,-4-1-51 0,3 2-69 0,-3-1-94 0,-4 1-125 16,2-2-70-16,0 1-28 0,-4 1-29 0,0-3-26 15,0 3 130-15,-4-2 24 0,0 1-10 0,2-1 49 0,-4-1-13 16,-3 2 32-16,7-1 50 0</inkml:trace>
  <inkml:trace contextRef="#ctx0" brushRef="#br0" timeOffset="6728.09">19206 3961 195 0,'0'2'122'0,"-2"-2"42"0,2 0-13 15,-5 0-13-15,5 0-11 0,0 0-21 0,0 0-11 0,-2 0-7 16,2 0-5-16,0 0-3 0,0 0-3 0,0 0-3 0,0 0 6 15,0 0 7-15,-4 0 1 0,4 0 2 0,0 0-4 0,0 0-4 16,0 0-4-16,0 0-8 0,0 0-5 0,0 0-4 16,0 1-2-16,0-1-3 0,0 0-9 0,0 0-3 0,0 2-2 15,0-1-3-15,4-1-2 0,-4 1-2 0,0 1 1 16,0 0-4-16,0-1-4 0,0 2-3 0,0-1 2 0,2 1 6 16,-2-2 4-16,0 2 4 0,0 0 2 0,5 0 5 0,-3 2 2 15,-2-2 7-15,0 1 7 0,4 2 4 0,0-1 3 0,-4 1 1 16,2-1 3-16,-2 3-1 0,4 1 0 0,0-1 4 15,-2 2-2-15,2-1 2 0,-2 3-5 0,3-1-5 0,-1 1-17 16,2 1-5-16,-4 1 7 0,6 1 6 0,1 0-6 16,-1 1-3-16,2-1 4 0,-2 2 3 0,3-1 17 0,3 2 158 15,-6-1-162-15,7-2-9 0,-3 1 19 0,-1-1 17 0,5 0 5 16,-1-1 9-16,-3-1 2 0,-2-1 1 0,3-1-2 0,-3-1-8 16,5-1-3-16,-5 0-10 0,-2 0-14 0,1-1-2 15,1-1-10-15,-4-2-16 0,4 1-14 0,-3-2-7 0,-5-1-3 16,6 2-4-16,-6-2-4 0,4-2-5 0,-2 2 2 0,0-1-3 15,-4-1 2-15,3 0 6 0,-3 1 7 0,4-2 13 16,0 2-1-16,-4-2 6 0,0 1-10 0,2 1-12 0,-2-2-8 16,4 0-7-16,-4 0-5 0,0 0-10 0,0 0-18 0,0 0-30 15,0 0-42-15,0-2-65 0,2 2-91 0,-2-1-118 16,0-1-131-16,0 0-54 0,0 1-105 0,4-2-108 0,-4 0 59 16,4 0-23-16,-4 0 19 0,0 0 186 0</inkml:trace>
  <inkml:trace contextRef="#ctx0" brushRef="#br0" timeOffset="7996.22">19499 4731 7 0,'4'1'131'0,"0"1"39"15,-2-1 18-15,3 0-20 0,-5 1 5 0,2 0-19 0,-2-1-13 16,0-1-11-16,4 2-7 0,0-2 4 0,-4 0 21 0,0 1 5 16,2-1 3-16,-2 2 1 0,0-2 0 0,0 0-2 0,4 0 3 15,-4 0 14-15,0 0 62 0,2 0 23 0,-2 0-2 0,0 0-6 16,0 0-14-16,0 0-8 0,0 0-10 0,0 0-17 15,0-2 7-15,0 1-10 0,0 1-32 0,0-2-29 0,-2 1-25 16,-2-1-20-16,4 0-21 0,0 1-3 0,-2 0-2 16,-2-1 4-16,0-1 1 0,2 2 2 0,-3-2-2 0,3 1-1 15,-6-1-7-15,6 0-1 0,-4-1-6 0,-2 1-5 0,6 0-10 16,-7 0-6-16,3-2-3 0,0 2-5 0,0 0 0 0,-1 0-4 16,-1 0-1-16,2 0-2 0,0 0-1 0,0 0-4 15,-3 0-5-15,7 0 1 0,-4 0-5 0,-2 0 1 0,6 2-4 16,-5-3 0-16,3 3 1 0,0-2-2 0,2 2 0 15,-6-2-1-15,2 1-4 0,6 1 7 0,-2-1-2 0,-7-1-1 16,7 1 0-16,2 1 0 0,-4 0 2 0,2-1-3 0,-2 1 0 16,0 1-3-16,4-2 3 0,-2 2 1 0,2-1 0 15,0 1-7-15,-4-2-2 0,-1 2 3 0,5-1 1 0,0 1 3 16,0 0-6-16,-2 0 6 0,2-2-2 0,0 2 3 0,0 0 1 16,-4 0 0-16,4 0-4 0,0 2-2 0,0-2 9 0,0 0 1 15,0 1-2-15,0 1-2 0,0-2 0 0,0 1 0 16,4 1-4-16,-4-1-1 0,0-1 5 0,2 3-2 0,-2-3 2 15,0 1 0-15,0 1 0 0,0-2 0 0,5 2 0 0,-5-2 8 16,4 0-3-16,-4 1 4 0,0-1-7 0,2 0 3 16,-2 0-2-16,0-1-1 0,4 1-2 0,0-2 0 0,-4 0 0 15,6 1 0-15,-6 0 5 0,2-1-3 0,2-1-2 0,1 2 0 16,-3-2 0-16,-2-2-5 0,4 2-2 0,-2 0 5 0,6-1-3 16,-8-2-2-16,2 1-2 0,6 1-2 0,-5-2 2 15,1 0-1-15,-2 0 3 0,2 0 2 0,0-2-3 16,2 1 0-16,-4-2 1 0,2 1-4 0,1 1 2 0,-3-2 2 15,4 0-2-15,-2-1 0 0,0 2-2 0,-2-2 6 0,2 2-2 16,0-3-1-16,3 4-1 0,-5-3 3 0,-2 2 0 0,8 0 4 16,-6-1-2-16,-2 2-1 0,6-1 4 0,-6 2 1 15,4-1-4-15,1 2-1 0,-5-2 4 0,2 1 2 0,2 1 1 16,0-1-2-16,-4 0 0 0,0 2-3 0,2-1-1 0,2 1-1 16,-4 1 3-16,0-2 2 0,2 0 4 0,-2 1-8 15,4 0 4-15,0 1-4 0,-4-2 3 0,0 2-2 0,2 0-6 16,-2 0 4-16,5 2 2 0,-5-2 3 0,2 0-3 0,-2 1-3 15,4-1 3-15,0 2-3 0,-4-1 4 0,2-1 2 16,-2 3 0-16,4-1 0 0,-2-1 0 0,2 2 0 0,0-1 4 16,-1 1 0-16,1 0 4 0,0 0 0 0,-2 1 0 0,2-1 0 15,-2 2 1-15,6-1-2 0,-1-1-6 0,-5 3 1 0,6-1 5 16,-6-1-1-16,8 2-4 0,-4-1 5 0,3 1 6 16,-1-2-7-16,0 1 7 0,1 1 1 0,1-3 1 0,0 1 4 15,1-1 0-15,-1 2 1 0,2-2-5 0,3-2-1 16,-5 2 0-16,-2-1-3 0,7 1 0 0,-3-2-5 0,-1 1-1 15,-1-1-2-15,0 1 0 0,1 1 5 0,-5-2 2 0,4 2-3 16,-4 0-2-16,1-1 0 0,-1 1 4 0,2 0-4 16,-6 0 1-16,4 0 3 0,-2 0-3 0,3 0 3 0,1 0-6 15,-6 0 1-15,2 0-3 0,2 0 0 0,-2 0 2 0,3 0-2 16,-5 0-11-16,2 0-20 0,2 0-29 0,-6 0-49 0,6 0-83 16,-2 0-154-16,0-2-220 0,-1 2-175 0,-3-2-179 15,4 1-49-15,0 0 53 0,-4-1 83 0,-4-1 260 0</inkml:trace>
  <inkml:trace contextRef="#ctx0" brushRef="#br0" timeOffset="9354.16">17250 5300 223 0,'2'-1'159'0,"-2"-2"42"0,4 2 7 0,0-1-13 16,-4 1-19-16,2-1-15 0,-2 1-4 0,5-2 27 15,-1 3 12-15,-4-2 6 0,2 1 8 0,2-1 11 0,-4 0 25 16,2 1 95-16,-2 1 35 0,8-1 1 0,-8 1-13 0,2-2-24 15,2 1-2-15,-1 1-15 0,1 0-39 0,0-2-46 16,-2 2-46-16,-2 0-42 0,4 0-28 0,0 0-22 0,-2 0-17 16,2 0-8-16,-4 2-7 0,0-2-8 0,2 1-4 0,-2-1-4 15,0 2-8-15,0-1-3 0,0 0-8 0,0 1-4 16,-2 0 1-16,2-1-5 0,-4 1 1 0,2 1-1 0,-2-2 0 16,0 1-1-16,2-2 3 0,2 1-3 0,-8 1-3 15,5-2-2-15,-1 0-7 0,4 0-4 0,-2 0-7 0,-2-2-6 0,0 1 3 16,4 1-7-16,0-3 5 0,0 1-2 0,0-1 1 15,0 2 3-15,0-3 2 0,4 2 0 0,0-1 0 0,-2 0 0 16,2 0 7-16,3 1-2 0,-3-1 7 0,2 0-1 0,0 2-1 16,0-1-1-16,3 1 2 0,-3-1-5 0,0 2 3 15,-2 0 0-15,2 0 2 0,-3 2-5 0,5-2 3 0,-8 1 1 16,2 1 0-16,2-1-4 0,0 2 4 0,-4-1-5 16,0 1 4-16,0-2-5 0,0 2 3 0,0 0-2 0,0 0 3 15,0-2-1-15,0 3-1 0,-4-3-5 0,0 1 4 0,4 1 0 16,-2-2-4-16,2 1-1 0,-4-2 0 0,0 1 0 0,1-1 0 15,-1 0-3-15,4-1-5 0,-2 1 2 0,2-2 2 16,-4 1-5-16,4-2 6 0,0 1-1 0,-4-1 0 0,4 1-2 16,4 0 0-16,-4-1 3 0,4 0-3 0,-4 1-2 0,2 1-9 15,-2-2-19-15,4 1-25 0,-1 0-55 0,-3 1-104 16,8 0-166-16,-8-1-223 0,2 2-233 0,-2 0-180 0,0-1-64 16,0 1 59-16,0 1 132 0,-2-1 381 0</inkml:trace>
  <inkml:trace contextRef="#ctx0" brushRef="#br0" timeOffset="13428.25">15623 5200 38 0,'-4'-3'99'0,"4"0"14"16,0 0 6-16,0 0-17 0,0 1-23 0,0 0-18 0,0 0-14 15,0 1-3-15,0-2-2 0,0 1 5 0,0 1 2 16,0-1-4-16,0 1-2 0,0-1-1 0,0 0-3 0,0 1 0 16,0 1-1-16,0-1 1 0,0-1 0 0,0 2 3 15,0-1 3-15,0 1 0 0,0-2 1 0,0 2 3 0,0 0 0 16,0-1 4-16,0 1 4 0,0 0 13 0,0 0 4 0,0-2 1 15,0 2 6-15,0-1-3 0,0 1 2 0,0 0-1 0,0 0 0 16,4-2-2-16,-4 2-9 0,0 0-6 0,0-1-3 0,4 1-10 16,-4 0-5-16,0 0-5 0,0-2-7 0,0 2-3 15,0 0-3-15,0 0-4 0,0 0-1 0,0 0-4 0,0 0-1 16,0 0 4-16,0 0-1 0,2 0-2 0,-2 2-1 16,0-2 6-16,0 0-5 0,0 1-4 0,0-1-2 0,0 2-2 15,0-1-3-15,0 1-2 0,0 1 3 0,5-2 3 0,-5 1 10 16,0 0 3-16,0 2 5 0,2-1-6 0,-2 1 0 0,0 1-2 15,0-1 0-15,4 1 0 0,-4-1-1 0,4 2 2 16,-4 0-2-16,0 2 2 0,0-2-6 0,2 0-5 0,-2 1-2 16,0 0 1-16,4 3-1 0,-2-3 0 0,-2 1-4 15,0-1 5-15,4 1-5 0,0 1 3 0,-4-2-2 0,3 1-4 16,-3-1-1-16,4-1 6 0,0 2-3 0,-4-2-1 16,0-2 3-16,2 2-1 0,2-1 2 0,-4-1 5 0,0-1-3 0,0 2 3 15,2-2 1-15,-2 0 0 0,0 0 3 0,0-2-2 16,4 2 2-16,-4 0-2 0,4-1-1 0,-4-1 4 0,0 1 2 15,0-1 0-15,0 1 1 0,0-1 4 0,2-1 1 0,-2 2-1 16,0-2 0-16,0 1-3 0,5-1-1 0,-5 0 4 16,2 0 0-16,-2 0 5 0,0-1 0 0,0 1 2 0,4 0 4 15,-4-2 3-15,4 1 1 0,-4-1 6 0,0 1 3 16,0-1 0-16,0 1 1 0,2-1-6 0,-2-1-1 0,0 0-3 16,0 2 2-16,4-2-4 0,-4 0 3 0,2-2-2 0,-2 2-3 15,0-1-6-15,0-1-9 0,4 1-2 0,-4-1-1 0,4-1-1 16,-4 0-2-16,0 0 1 0,2-1 4 0,-2-2-2 0,0 1-3 15,5-2 6-15,-5 2-1 0,4-2 6 0,-4 1 4 16,0 0-2-16,2 1 4 0,2-1 1 0,-4 1 1 0,0 1 4 16,2 0 11-16,-2 0 14 0,0 2 11 0,4-1 1 15,0 1 2-15,-4 1 0 0,0 1-3 0,0-3 1 0,0 3-3 16,2-2-5-16,-2 2-4 0,0-1-4 0,0 1-9 0,4 0-7 16,-4 1-11-16,0-1-3 0,3 0-13 0,-3 2-1 15,0-2-2-15,0 1-8 0,0 1-1 0,0-1-2 0,0 1-10 16,0-1-23-16,0 2-28 0,0-1-39 0,0-1-44 0,0 2-59 15,0-2-60-15,0 1-36 0,0 1-62 0,0 0-85 16,0 0-94-16,0-1 10 0,0 1-13 0,0 0-20 0,0 0-12 16,0 1 57-16,0-1 168 0</inkml:trace>
  <inkml:trace contextRef="#ctx0" brushRef="#br0" timeOffset="14358.64">15886 5245 89 0,'0'0'93'0,"4"-2"27"0,-4 2 12 0,4 0-14 15,-4-1-20-15,0 1-11 0,0 0 2 0,2 0-7 16,-2-1-4-16,0 1-3 0,0-2-3 0,0 2-4 0,0 0 0 16,0 0 3-16,4 0 0 0,-4 0 1 0,2-1 10 15,-2 1 7-15,0 0 3 0,0 0-1 0,0 0 2 0,4 0-2 16,-4 0-3-16,5 0-1 0,-5 0-2 0,0 0 0 0,0 0 2 16,2 0 1-16,-2 0 3 0,0 0 2 0,4 0 27 0,-2 0 23 15,-2 0 3-15,0 0-2 0,4 0 0 0,0 0-8 0,-2 0-11 16,-2 0-10-16,4 0-11 0,0 0-15 0,-1 0-21 15,1 0-14-15,-2 0-16 0,2 0-11 0,0 0-11 0,-2 0-2 16,2 0-4-16,-2 0-6 0,2 0-6 0,1 0-15 16,-3-2-23-16,2 2-24 0,-2 0-30 0,-2-1-25 0,4 1-32 15,0 0-30-15,-2 0-30 0,-2 0-35 0,0-2-9 0,4 2 21 16,0 0-10-16,-4 0-21 0,0 0-27 0,0 0 5 0,0 0 6 16,0 0-5-16,0 2 21 0,0-2-2 0,-4 0 50 0</inkml:trace>
  <inkml:trace contextRef="#ctx0" brushRef="#br0" timeOffset="14616.36">15917 5279 60 0,'0'2'102'0,"-4"1"23"0,4-3 16 0,0 2-16 16,-2-1-18-16,2 1-6 0,0-1 4 0,0-1-4 0,0 2 2 15,0-2 0-15,0 1 3 0,0 1-1 0,2-2-2 0,-2 0 14 16,0 0 10-16,4 1-2 0,-4-1-1 0,2 0-4 15,-2 0-10-15,4 2-5 0,0-2-11 0,-2 1-4 0,-2-1-6 16,8 0-6-16,-8 0-10 0,7 0-6 0,-7 0 4 16,2 0-14-16,6 0-14 0,-6 0-9 0,2 0-12 0,-2 0-5 15,7 0-15-15,-9 0-23 0,2-1-22 0,4 1-27 0,-2-2-7 16,0 2-12-16,-2 0-21 0,2 0-29 0,0-1-28 0,-2 1-33 16,3 0-34-16,-3 0-18 0,-2-2-24 0,8 2-45 15,-8-1 6-15,2 1 30 0</inkml:trace>
  <inkml:trace contextRef="#ctx0" brushRef="#br0" timeOffset="17897.8299">16186 5230 52 0,'-3'-1'70'0,"-1"-1"18"0,2 2 6 16,2-2 0-16,0 1-10 0,-4 1-7 0,0-1-8 0,4-1-4 16,0 2 4-16,-2-1 8 0,2 1 3 0,-4 0 4 0,4-2 0 15,0 2 2-15,0 0 4 0,0-1-1 0,-2 1 3 0,2 0 5 16,0 0 19-16,0-2 8 0,0 2 8 0,0-1 5 15,0 1 6-15,0 0 5 0,0-2 2 0,0 2 5 0,0-1 41 16,0 1 44-16,0-2 17 0,0 2 10 0,0-1 11 16,0 1 5-16,0-2 4 0,0 2 10 0,2-2 18 0,-2 1-7 15,0 1-28-15,4-1-51 0,-4-1-45 0,2 1-47 0,-2-1-38 16,4 1-25-16,0 1-23 0,-4-3-15 0,2 1-5 0,-2 1-9 16,4-1-4-16,-1 0-3 0,1 1 1 0,0-2-2 15,-2 2 1-15,2-1-3 0,0 1-1 0,-2-1-1 0,2 1 1 16,-2-1-4-16,7 1-3 0,-7-1 6 0,2 2-7 15,-2 0-3-15,2 0 0 0,0 0 3 0,-2 0-1 0,2 2 1 16,1-1 0-16,-3-1-3 0,2 2 0 0,-2 1 2 0,2 0 2 16,0-2-2-16,-2 3 3 0,2 0-4 0,-2-1-4 15,-2 3 6-15,9-2-3 0,-9 2 0 0,2-1 4 0,-2 1-3 16,4 1 0-16,-4-1 2 0,2 0-2 0,-2 2-1 0,0-1 3 16,0-1 3-16,0 2-6 0,0-1 5 0,0-1-5 0,0 2 4 15,0-2 2-15,0 1-2 0,-2-2-2 0,-2 2 2 16,4-1-3-16,-2 0 3 0,-3 0-1 0,1 0 0 0,2-1-3 15,-4 1 4-15,-2-2-3 0,6 2-1 0,-2-1 3 16,-3-2-1-16,3 1-2 0,-2-1 3 0,0 0-1 0,2-1-2 16,-2-1 0-16,1 1 0 0,-1-2 0 0,0 1 4 0,2-1-2 15,-2-1-2-15,-1 1 3 0,3-2-5 0,-2 1 2 0,0-2 0 16,0-2 0-16,2 2 0 0,-3-3 0 0,1 0 0 0,-2 0-5 16,6-1-2-16,-6-1-3 0,6 1-10 0,-3-1-23 15,3 1-37-15,2-1-67 0,-4-1-103 0,4 2-132 0,-4-1-166 16,8 1-94-16,-4-1-117 0,0 1-92 0,4-1 37 15,-4 0-4-15,0 3 87 0,0-1 318 0</inkml:trace>
  <inkml:trace contextRef="#ctx0" brushRef="#br0" timeOffset="18960.28">15567 4875 16 0,'0'-5'58'16,"0"2"13"-16,0 0-1 0,0 0 5 0,0-1 3 0,0 1-4 16,0 1-9-16,0-1-5 0,0-1 6 0,0 1 2 15,0 0 5-15,0 0 3 0,0 0 4 0,3-2-2 0,-3 2-4 16,0 2-2-16,0-4-4 0,4 2 2 0,-4 0 4 0,0-1 5 16,0 1 8-16,0 0 16 0,0 0 9 0,0 0 27 0,0-1 18 15,2 2 1-15,-2-1-1 0,0 0-3 0,0 0 1 16,0-2 35-16,0 3 25 0,0 0 1 0,0-1-15 0,4 1-8 15,-4 1-14-15,0-2-9 0,0 1-16 0,4 1-16 0,-4-1-19 16,0 1-14-16,0-1-20 0,0 2-8 0,0-1-7 16,0-1 4-16,0 2-4 0,-4 2-9 0,4-1-18 0,0-1-12 15,0 3-10-15,-4-1-8 0,4 1-2 0,0 1-7 0,0-1-3 16,0 1 3-16,-2 1-2 0,2 1-2 0,0 0 6 16,0 0-4-16,0 2-4 0,0-4-6 0,0 4 6 0,0-2-2 15,0-2 3-15,0-1-1 0,2 2 2 0,-2-2 0 16,0 1 4-16,0-1-3 0,4 0-1 0,-4-2 0 0,4 1 0 15,-4 0-6-15,2-2-6 0,2 0-7 0,-2 0 1 0,-2-2-1 16,9 0-1-16,-7 1-3 0,-2-2 5 0,8 2-2 0,-6-2 4 16,2 0-3-16,-2-2 3 0,6 2-6 0,-8-1 4 15,2 1 2-15,3 0-2 0,-3 0-1 0,2 0 2 0,0-1-2 16,-4 2-3-16,2 0 2 0,-2-1 4 0,4 2 8 0,-2-1 6 16,-2 1-3-16,0 1 2 0,4 0 1 0,0 1 2 15,-4 1 0-15,3-1-2 0,-3 1 3 0,4 1-1 0,0 1 0 16,-4-1 0-16,2 2-2 0,2-1 2 0,-2 2 0 0,2-1 0 15,0 1 2-15,-2-2-2 0,5 2 0 0,-3-3 0 16,0 2 3-16,-2-2 0 0,4 0 2 0,-2-1-1 0,0 2-3 16,-2-3 3-16,7 1-2 0,-3-2 3 0,-4 0-5 0,2 0 5 15,0 0-2-15,-2 0 0 0,2-2 4 0,-1 2-2 0,5-3 2 16,-6 1 1-16,2 0 0 0,0 0 6 0,-2-1-2 16,2 0 1-16,-2-1-1 0,3 0-2 0,-1 0 1 0,-2 0-4 15,2-1 2-15,-2 1 0 0,2-2-2 0,0 0-2 16,-2 1 7-16,-2-2-1 0,4 1 3 0,-1-2-4 0,-3 2 1 15,4 0-5-15,-4-2 0 0,4 3-1 0,-4-1-3 0,0 1-1 16,0 1-4-16,0-1-12 0,0 2-30 0,0-1-39 0,0 1-31 16,0-1-48-16,0 2-68 0,0 0-75 0,0 1-84 0,0-1-80 15,0 1 45-15,0 1-7 0,0 0-51 0,-4 0 15 16,4 0-14-16,-4 1 54 0</inkml:trace>
  <inkml:trace contextRef="#ctx0" brushRef="#br0" timeOffset="19274.1699">15933 4813 231 0,'4'0'174'0,"-4"2"39"16,3-2 16-16,-3 0-17 0,4 0-27 0,-4 0-22 15,2 0-3-15,-2 0-2 0,0 0-8 0,0 0-7 0,4 1 0 16,-4-1-1-16,4 0-2 0,-4 0-1 0,0 0-1 0,2 0 47 16,-2 0 18-16,0 0-3 0,4 0-21 0,-2 0-22 15,-2 2-20-15,4-2-16 0,1 0-19 0,-5 0-11 0,2 1-11 16,2-1-14-16,-2 0-14 0,2 2-17 0,0-2-8 0,-2 0-11 16,2 0-8-16,0 1-14 0,-2-1-36 0,3 0-45 15,-3 0-60-15,-2 0-71 0,4 0-71 0,0 0-70 0,-2 0-19 16,-2 0 26-16,0 0-36 0,4 0-38 0,-4 0 29 0,2 0 8 15,-2 0 46-15,-2 0 49 0</inkml:trace>
  <inkml:trace contextRef="#ctx0" brushRef="#br0" timeOffset="19456.1099">15962 4864 135 0,'0'2'144'16,"0"-1"66"-16,-2 2-4 0,2-1 4 0,0-1-13 15,0 1-12-15,0-1-5 0,0 1 26 0,0-2 11 0,2 1 4 16,-2-1 2-16,0 2 1 0,4-2 23 0,1 0 51 0,-5 1-5 15,2-1-29-15,-2 0-47 0,6 0-49 0,-2-1-49 0,0 1-40 16,-2 0-28-16,2 0-27 0,0-2-42 0,3 1-66 0,-5 1-80 16,6-2-87-16,-6 2-81 0,2-1-72 0,-2 1 50 15,2-2 6-15,0 2-38 0,-1-1-18 0,5-1-13 0,-8 2 6 16,6 0 50-16</inkml:trace>
  <inkml:trace contextRef="#ctx0" brushRef="#br0" timeOffset="19854.69">16196 4792 91 0,'0'-3'118'0,"4"0"52"0,0 0-2 0,-4 0-20 0,2 0-4 15,2 0-16-15,-4 0-9 0,2 2-6 0,-2-2-3 0,5 0 2 16,-1 1 6-16,-2-1 11 0,-2 2 4 0,6-1 0 15,-6-1 1-15,8 0 5 0,-8 2 4 0,2-1 4 0,7 1-4 16,-7-2 8-16,2 1 36 0,-2 1 3 0,6-1-9 0,-6 2-5 16,4 0-6-16,-2-2-14 0,1 2-14 0,-3 2-16 15,4-2-6-15,-2 2-11 0,0-1-16 0,-2 1-9 0,2 1-3 16,0 0-6-16,-1 0-8 0,1 1-2 0,-2-1-8 16,-2 2-8-16,4-1-3 0,0 1 0 0,-4-1-2 0,0 2-2 15,0-1 3-15,2-1 0 0,-2 1 2 0,0-2-1 0,0 3-6 16,0-3-4-16,-2 1-8 0,2-1-8 0,0 2-3 0,-4-2-8 15,0-2 0-15,4 2-5 0,-2 0 3 0,-2-3-1 0,1 2 2 16,-1-2-6-16,0 0 4 0,2 0-5 0,-2-2-1 16,0 1-3-16,-2-2-14 0,4 0-26 0,-3-2-21 0,1 1-27 15,2-2-20-15,-2 0-36 0,2-2-36 0,2 1-33 16,-4 1-58-16,0-2-81 0,4 2-105 0,0-1-102 0,0-1-21 16,-2 4-84-16,2-4-34 0,0 3 147 0</inkml:trace>
  <inkml:trace contextRef="#ctx0" brushRef="#br0" timeOffset="23282.23">17320 5109 65 0,'-4'2'64'0,"4"2"12"16,0-3-5-16,0 1 5 0,0 1-9 0,-2-2-11 0,2 1-7 16,0-1-8-16,0 1-2 0,0-1-4 0,0-1-2 15,0 1-3-15,0 1-3 0,0-2 5 0,0 2 0 0,0-2 4 16,0 1-1-16,0-1-1 0,0 0 1 0,0 0 1 0,0 2-2 15,0-2 0-15,0 0 0 0,0 0 1 0,0 0-1 0,0 0-1 16,0 0 2-16,0 0-4 0,0 0 4 0,0 0-4 16,0 0 0-16,0 0 2 0,0 0-3 0,0 0 1 0,0 0-3 15,0 0 2-15,0 0-1 0,2 0-2 0,-2 0 4 16,0 0 2-16,0 0-1 0,0 0 2 0,0 0 0 0,0 0-2 16,0 0 2-16,0 0-1 0,0 0-1 0,0 0 2 0,0 0-2 15,0 0-2-15,0 0-4 0,0 0-3 0,0 0-1 0,0 0 1 16,0 0-6-16,0 0-1 0,0 0-3 0,0 0-1 0,0 0 0 15,0 0 0-15,0 0 2 0,0-2-3 0,0 2-1 16,0 0-3-16,0 0 0 0,0-1-1 0,0 1 0 0,0 0-1 16,0-2-4-16,0 2 1 0,4 0 1 0,-4-2 3 15,0 1-4-15,0 1 0 0,0-1 1 0,0 1 1 0,0-2-1 16,0 1 1-16,0-1-1 0,0 1 7 0,2-1 0 0,-2 1 1 16,0-1-2-16,0 1 1 0,0-1 1 0,0 0-2 15,0 0 1-15,0 0-3 0,0 1 1 0,5-2-2 0,-5 0-1 16,0 0-1-16,0 1-1 0,4-1 1 0,-4-1-2 0,0 1-2 15,0 0 0-15,0 0 0 0,0-2 0 0,0 1 0 0,2 1 0 16,-2-2 0-16,0 1 3 0,0-1 0 0,4 1-3 16,-4-2 3-16,0 1-2 0,0 1-1 0,0-2-2 0,0 1 2 15,0-1-2-15,0 2 1 0,2-4 1 0,-2 2 1 16,0 0-1-16,0-1 0 0,0 0 3 0,4-1-4 0,-4 0 1 16,4 1 0-16,-4-2-2 0,0 0 1 0,2 0 1 0,-2-2 1 15,0 1-2-15,4-1-1 0,-1 0 3 0,-3 0 1 0,4 0-3 16,0-1 1-16,-2 2 0 0,-2-2 0 0,4 0 0 15,0 1 0-15,-2-1 0 0,2 0 0 0,-2 0 1 0,-2 0-1 16,9 0-1-16,-7-1 1 0,-2 1 0 0,6 0 0 16,-2 0 1-16,0 0-1 0,-2 0 0 0,7-2-1 0,-7 2 1 15,4 2 0-15,-6-3 1 0,8 3-1 0,-6 0 0 0,2-1-1 16,-2 2 1-16,2-1 0 0,1 2 0 0,-3-1 0 0,2 1 0 16,-2 1 1-16,-2 1-1 0,4 0 0 0,0 0-1 15,-4 0 1-15,2 2 1 0,-2-1-1 0,4 1 0 0,0-1 0 16,-4 1 0-16,3-1 0 0,-3 1 0 0,4-1 0 0,-4 1 0 15,2-1 0-15,-2 2 0 0,0-1 0 0,4-1 0 16,0 0-1-16,-4 1 1 0,2 0 0 0,-2-1 0 0,4 1 0 16,-2-1 0-16,-2 1 0 0,4 1 0 0,1-2 0 15,-5 0 0-15,2 1 0 0,-2 1 0 0,0-1 0 0,4 1 0 16,-2-1 0-16,-2 2 1 0,0-1-1 0,0 1 0 0,4 1-1 16,-4-2-2-16,4 1-4 0,-4 1-6 0,0-1-8 0,0 0-6 15,0 2-9-15,0-1-11 0,0 1-12 0,0 0-9 0,0-1-16 16,0 1-19-16,0 0-23 0,0 0-25 0,0 0-21 15,0 0-42-15,0 0-38 0,-4 1-13 0,4-1-18 0,-4 0 19 16</inkml:trace>
  <inkml:trace contextRef="#ctx0" brushRef="#br0" timeOffset="24052.1">17556 4405 91 0,'0'2'101'0,"-2"-1"27"0,2 1-4 0,0-1-21 0,0-1-22 16,-4 2-19-16,4-2-10 0,0 1-7 0,0-1-6 0,-4 0-2 15,4 0-7-15,0 0-1 0,0 0-2 0,0 0 0 0,0 0-3 16,0 0 1-16,0 0 1 0,4-1-2 0,-4 1-1 15,4-2 2-15,-4 1 0 0,0 1-1 0,0-3 0 0,2 3 3 16,-2-2 1-16,4 1 2 0,-2-1 1 0,-2-1 1 16,4 2 2-16,0-1-4 0,-4-1 0 0,3 2 1 0,-3-2 1 15,4 0 1-15,0-1 4 0,-2 2-3 0,2-3-1 0,-2 1-1 16,6-1-5-16,-1-1-3 0,-5 0-2 0,6-1-3 0,-6-1-4 16,8-2 0-16,-3 1-5 0,1-2 0 0,0-1-3 15,2 0 0-15,-3-1 2 0,3-2-2 0,4 0-2 0,-3 1 2 16,-3-1-3-16,2 0 1 0,-3 2 3 0,3-1-2 15,4-1 0-15,-7 2 1 0,3-1 3 0,0 2 2 0,-4 0 2 16,5 2 1-16,-9-3 1 0,8 3 0 0,-4 0 0 0,3-1 0 16,-3 2 30-16,0-1 11 0,0-1-10 0,2 1-11 0,-1-1-9 15,-5 1-6-15,6-1-8 0,-2 2-4 0,-4 0-3 16,7 0-1-16,-3 0 0 0,0 2-1 0,-2-1-2 0,2 1 1 16,-2-1 4-16,3 1-3 0,-5 1 0 0,6-1 2 0,-6 2-2 15,4 0 1-15,-6 1-3 0,9 0 0 0,-9 2 1 16,2-1-4-16,-2 0 1 0,0 0 0 0,4 1-7 0,0 1-14 15,-4-1-16-15,0 0-17 0,0 1-22 0,2 0-24 0,-2-1-35 16,0 2-38-16,0 0-40 0,0 0-46 0,0 0-46 16,-2 2-4-16,2-1 6 0</inkml:trace>
  <inkml:trace contextRef="#ctx0" brushRef="#br0" timeOffset="24661.96">17916 3882 145 0,'0'1'103'0,"0"-1"54"0,0 2-3 0,0-2-27 15,0 1-2-15,0-1-19 0,0 2-15 0,0-2-13 0,0 0-13 16,0 0-13-16,0 1-9 0,0-1-6 0,0 0-8 0,0 0 1 16,0 0 2-16,0 0-1 0,4 0-5 0,-4 0 2 15,4 0-2-15,-4 0 1 0,0 0-2 0,0 0 3 0,2 0 0 16,-2 0 4-16,4 0-3 0,-4 0 2 0,2 0-2 15,-2 0-1-15,4 0-1 0,1 0-3 0,-5 0 2 0,2 0-3 16,2 0-1-16,0 0-2 0,-2 0 2 0,2 0-3 0,-2 0 2 16,6-1 0-16,-6 1 6 0,5 0 6 0,1-2 2 15,-6 2 0-15,8-1 0 0,-3-1 1 0,7 1 0 0,-4-2 3 16,-1-1-2-16,5 3 1 0,-2-2-3 0,3-1-3 0,-3 1-1 16,5 0-2-16,-3-1-5 0,-1 0 0 0,3 1-2 15,1 2-3-15,-3-2-3 0,-1-2-2 0,1 2-1 0,3 2-4 16,-5-2 0-16,3 0-1 0,-3 1-3 0,2 1 0 0,3-2-1 15,-5 0-2-15,5 1 1 0,-1-1-1 0,-1 0-1 16,1 0 2-16,1 0 0 0,2-1 2 0,-3 0-1 0,3 2-1 16,-3-3-1-16,1 2 2 0,-1-1-2 0,1 0-2 0,-5 2 0 15,3-1-2-15,-5 0 2 0,-2 0 0 0,3 0 2 0,3 1 0 16,-8-1-3-16,5 0-1 0,-9 0-2 0,8 2-1 16,-4-1 0-16,3-1-2 0,-7 2-1 0,4-2-4 0,-2 1-6 15,0 0-6-15,-2 1-6 0,6 0-5 0,-5-1-6 16,1 1-9-16,-2-2-11 0,-2 3-12 0,4-2-20 0,0 1-28 15,-4-1-29-15,2 1-42 0,-2 1-33 0,0-2-32 0,0 2-37 16,0 0 4-16,0 0 1 0</inkml:trace>
  <inkml:trace contextRef="#ctx0" brushRef="#br0" timeOffset="25394.23">18643 3732 60 0,'0'0'88'16,"0"0"13"-16,-4 0 12 0,4 0-11 0,0 0-19 0,0 0-16 15,0-2-11-15,0 2-8 0,0-1 3 0,0 1 1 16,0 0-3-16,0 0-5 0,0 0-4 0,0 0-3 0,0 0-5 16,0 0 2-16,0 0-5 0,0 0-2 0,0 0 0 15,0 0-2-15,0 0-1 0,0 0 0 0,0 0-4 0,0 0-1 16,0 0-1-16,0 0-1 0,0 0-2 0,0-2-1 0,4 2 0 15,-4 0-2-15,0 0-2 0,0 0 3 0,4 0-2 16,-4 0 0-16,0 0 4 0,0 0 2 0,3 0 7 0,1 0 2 16,-4 0-1-16,0 2 3 0,2-2 0 0,2 0 2 0,0 0 3 15,-2 0 2-15,-2 0 2 0,6 0-1 0,-2 1 5 16,1-1-3-16,-3 2 3 0,2-2-5 0,2 0-1 0,-2 0 0 16,-2 0-2-16,6 0-3 0,-1 0 0 0,-5 0-2 15,6 0-5-15,-6 0 1 0,4 0-1 0,2 0-1 0,3 0 0 16,-5 0 0-16,0 0 3 0,0 0-1 0,1 0-2 0,3 0 2 15,0 1 0-15,-4-1 3 0,9 0 6 0,-5 2 1 0,-1-2 4 16,1 0 0-16,4 0 1 0,-1 1 1 0,1-1-1 0,-1 0 0 16,1 2-3-16,3-2 3 0,-1 0-3 0,1 1 4 15,-1-1 10-15,-3 2 1 0,7-1 2 0,-3 0-3 0,4 1-4 16,-5 0 0-16,3 1-2 0,-3 0-2 0,9 0 4 16,-8 0 3-16,-1 0 4 0,1 1 11 0,3-1 1 0,-3 2 5 15,-5-1 3-15,5 2-3 0,-3-1-5 0,-1 1 0 0,1-2-7 16,-6 1-3-16,7 1-2 0,-5-2-3 0,-2-1-5 15,3 2-1-15,-3-1-6 0,0 1-3 0,3-1-1 0,-5-1-2 16,2 2 0-16,2-1-3 0,-3-1 3 0,-1 0-4 0,0 0-2 16,0 0 1-16,3 0-3 0,-3 0-1 0,0 0-5 0,0 0-4 15,2-1-6-15,-1-1-4 0,-5 2 1 0,6-1-2 16,-6-2 2-16,4 3-1 0,-2-3-6 0,1 1-16 0,-3 1-20 16,6-1-23-16,-8-1-23 0,6 2-22 0,-6-2-45 15,2 1-72-15,-2-1-76 0,4 0-64 0,-4 0 10 0,0 0 27 16,0 0-30-16,0 0-53 0,0 0 5 0,0-1-31 0,-4 1 19 15,4-2 96-15</inkml:trace>
  <inkml:trace contextRef="#ctx0" brushRef="#br0" timeOffset="25964.18">19466 3877 176 0,'0'-2'126'15,"0"1"49"-15,0 0-18 0,0-1-9 0,4 2-20 0,-4-1-27 16,2-1-19-16,-2 1-15 0,0-1-12 0,0 2-12 0,0-1-5 15,4 1-4-15,-4-2 3 0,5 2-1 0,-5-1-1 0,0 1-1 16,0 0-3-16,2 0 0 0,-2-2 6 0,0 2-1 0,4 0-5 16,0 0 2-16,-4 0 3 0,0 0-1 0,2 2 7 15,2-2 3-15,-4 0 3 0,0 1 0 0,2 1 4 0,-2-1 0 16,4 1-2-16,0-1-5 0,-4 2-7 0,2-1-8 16,-2 0-2-16,5 0-4 0,-5 3-2 0,2-2-5 0,-2 0-1 15,4 0-4-15,0-1 0 0,-4 2-3 0,2 0-1 0,-2 1 0 16,6-2-2-16,-6 1 4 0,4 1-2 0,0 1 1 0,-1-2-1 15,1 0 3-15,0 3 2 0,2-3-1 0,-4 2 1 16,-2-1 1-16,8 1 4 0,-6-2 1 0,5 2 1 0,-3-1 1 16,0 1 3-16,-2-2 3 0,6 2 0 0,-6-1 0 15,2-1-1-15,3 2 3 0,-3-1-4 0,2 1-2 0,-4-2 2 16,6 0 2-16,-6 1 6 0,5 0 1 0,-3-1 2 0,0 2 2 16,2-1-3-16,-2-1 0 0,2-1 0 0,-4 2 4 15,3-2 1-15,-1 0 3 0,2 0 8 0,-4 0 2 0,-2 0 4 16,8 0-4-16,-8-1 3 0,2 0-6 0,2 1 0 0,-2-1 0 15,3 1-4-15,-1-2 3 0,-4 1 3 0,2-1 2 0,-2-1 2 16,0 3 3-16,4-3 1 0,0 1 0 0,-4 1-12 16,0-2-4-16,0 0-14 0,2 2-15 0,-2-2-39 0,4 0-59 15,-4 0-75-15,0-2-101 0,0 2-131 0,0-2-61 16,0 1-55-16,0-2-98 0,0 0-47 0,0 2 97 0</inkml:trace>
  <inkml:trace contextRef="#ctx0" brushRef="#br0" timeOffset="29037.04">17856 4767 97 0,'0'-5'106'0,"0"4"36"0,0-2 3 16,0 0-18-16,0 1-19 0,0-1-7 0,0 2-6 0,0-2-7 16,0 1-5-16,0 1 2 0,0-1-5 0,0 1-3 15,0-1-3-15,-2 0-4 0,2 1 1 0,0 1 6 0,0-1-3 16,0-1-5-16,0 2 1 0,0-1-6 0,0 1-7 0,0 0-4 15,0 0-3-15,0-2 0 0,0 2 2 0,0 0 0 0,0 0 6 16,0 0-1-16,0 0-2 0,0 0-7 0,0 0-6 16,0 2-3-16,0-2-1 0,0 1 3 0,0 2 2 0,0-2-8 15,0 1-4-15,0 1 0 0,0-1-5 0,2 1 1 16,-2 0 12-16,0 1 6 0,0-1 2 0,0 2-4 0,4-1-1 16,-4 1-5-16,4-1-4 0,-4 2 1 0,2 0 2 0,2 0-2 15,-2 0-5-15,2 0 1 0,1 0 0 0,1 0 2 0,-4 2-3 16,6-4 0-16,-2 4 2 0,0-2 0 0,1 0 1 15,1 0 2-15,0 0 2 0,3-2-2 0,-3 2-3 0,0-1 3 16,2-1 0-16,1-1-1 0,1 1-3 0,-1 0-2 16,3-3 0-16,-4 1-8 0,3 1 0 0,1-3-2 0,-6 1-2 15,9-1-1-15,-3-1 2 0,-1 1 2 0,1-2-5 0,-1-1-2 16,3 2 5-16,-1-3-3 0,1 0 1 0,-3 1-2 0,1 0-2 16,3-1 0-16,-5-1 1 0,3 1 0 0,-7 1-2 15,6-3-5-15,-1 2 0 0,-3-1-5 0,0 2 4 0,1-3 0 16,-1 3 0-16,-4-2-4 0,5 2 1 0,-9 0-1 0,6 0 0 15,-2 0 6-15,-4 0-1 0,6 0-2 0,-5 2 0 16,1-2-2-16,0 1 4 0,-2 1-5 0,2-2 2 0,-4 1-2 16,2-1 5-16,-2 1-4 0,4 0 3 0,0 0-3 15,-4-1 3-15,2 2-4 0,-2-2 0 0,0 0-2 0,5 1 4 16,-5-1-2-16,2 0 0 0,-2 2 0 0,0-2-2 0,0 0-3 16,0 0-3-16,0 1 0 0,0-1-3 0,0 0-6 0,0 2-5 15,0-2-9-15,0 1-10 0,0 1-19 0,0-2-16 0,-2 1-14 16,2 2-9-16,0-1-6 0,0-1 1 0,-5 0 0 15,5 1 5-15,0 1 10 0,0-1 8 0,0-1 13 0,0 2 9 16,0 0 11-16,0-1 11 0,0 1 9 0,-2 0 13 16,2 0 5-16,0-2 6 0,0 2 1 0,0 0 2 0,0-1-1 15,0 1 2-15,0 0 0 0,0 0 3 0,0 0 1 0,0-2 0 16,0 2 5-16,0 0-1 0,0 0 0 0,0 0 0 0,0-1-6 16,0 1-1-16,0 0-1 0,0 0-3 0,0 0 1 15,0 0 1-15,0 0 0 0,0 0 1 0,0-2 0 0,0 2 0 16,0 0 0-16,0 0 0 0,0 0 0 0,0 0 4 15,0 0 4-15,0 0 4 0,0 0 11 0,0 0 10 0,0 0 2 16,0 0 5-16,0 0 9 0,0 0 4 0,0 0 5 0,0 0 3 16,0 0 3-16,0 0-2 0,-4 0-5 0,4 0-6 0,0 0-13 15,0 0-12-15,-4 0-4 0,4 0-6 0,0 0-6 16,0 2-7-16,0-2 1 0,0 0-3 0,-2 0 4 0,2 1-8 16,0-1 0-16,-4 0 2 0,4 2-2 0,-2-2-5 0,2 0-11 15,-4 0-11-15,4 1-19 0,-4-1-19 0,4 0-31 16,-3 2-26-16,3-2-21 0,-4 0-14 0,0 0 9 0,4 1-29 15,-2-1-59-15,-2 0-86 0,4 0-72 0,-2 2-55 16,2-2-8-16,-8 0 81 0</inkml:trace>
  <inkml:trace contextRef="#ctx0" brushRef="#br0" timeOffset="30656.12">18083 4107 97 0,'-4'-2'96'0,"4"1"25"16,-2-1 0-16,2 0-11 0,0 1-16 0,-4 1-6 0,2-3 3 15,2 3-4-15,0-1 4 0,-4 1 1 0,4-2 0 0,-5 2-2 16,5-1-1-16,0 1-3 0,0-2 0 0,-2 2 9 0,2-1 0 16,0 1-3-16,0 0-8 0,0 0-4 0,0-2-2 15,0 2-4-15,0-1-2 0,0 1 2 0,0 0-1 0,0 0 0 16,0-2 6-16,0 2 2 0,0 0 4 0,0-2-2 15,0 2 22-15,0 0 2 0,0-1-4 0,2 1-10 0,-2-1-13 16,0-1-6-16,5 2-8 0,-5-1-10 0,4-1-7 0,-4 2-10 16,2-1-2-16,2 1-7 0,-2-2-2 0,-2 2-3 0,4-1 4 15,0 1-4-15,-2-2-1 0,5 1 0 0,-3 1 0 16,0-2 4-16,2 2 7 0,-2 0 0 0,2-1-2 0,5-1-4 16,-9 2-5-16,8 0-2 0,-4 0-8 0,9-1-7 0,-9 1 2 15,4-2-5-15,-4 2-1 0,5 0-3 0,-1 2 0 16,-4-2 0-16,5 1 2 0,-9-1 3 0,8 2-1 0,-4-1-3 15,3 1-1-15,-7-1 3 0,4 1-2 0,2-1-1 0,-2 2 3 16,-2-1 1-16,3 1-3 0,-5-1 2 0,6 2-2 16,-6-1 0-16,2 0 4 0,-2 0-4 0,7 1 3 0,-9 1-1 15,2-2 2-15,6 3-5 0,-6-2 4 0,2 1-4 0,-2-1 1 16,2 1-1-16,0 1 0 0,-2-2 0 0,3 1-7 16,-5-1-9-16,2 1-13 0,2-1-17 0,0 1-16 0,-4-2-15 15,0 1-23-15,2 0-33 0,-2 0-41 0,4-1-48 16,-2 0-46-16,-2 0 36 0,0 0-16 0,0-1-40 0,0 0-49 15,4 0-6-15,-4 1 0 0,0-2-1 0,0 1 3 0,-4-1 58 16</inkml:trace>
  <inkml:trace contextRef="#ctx0" brushRef="#br0" timeOffset="31160.34">18387 4261 82 0,'0'2'107'0,"0"-1"30"0,0-1 8 0,0 2-16 16,0-1-14-16,0-1 1 0,0 1-9 0,0-1-10 0,0 2-1 16,0-2-4-16,2 0-3 0,-2 0-4 0,0 2-4 15,0-2 4-15,0 0 1 0,0 0-3 0,4 0-4 0,-4-2-4 16,4 2-11-16,-4 0-4 0,0 0-10 0,0-2-9 15,2 2-4-15,-2-1-6 0,0 1-4 0,0 0 0 0,5-1-4 16,-5-1 2-16,0 1 4 0,2 1-2 0,-2-2 1 0,0 1 2 16,0-1 0-16,0 1-4 0,0-1 0 0,0 1 7 0,0 1 6 15,0-2 5-15,0 0 4 0,0 2-2 0,0-1 0 0,0 1-2 16,0-1 4-16,0-1-1 0,0 2 2 0,0-1-5 16,0 1 3-16,0-2-1 0,0 2-6 0,0 0-9 0,0-1-10 15,0 1-6-15,0 0-7 0,0 0-3 0,0-2-9 16,0 2-17-16,0 0-38 0,0-1-59 0,0 1-48 0,0 0-31 15,0 0-51-15,0 0-79 0,0 0-96 0,0 0-64 0,0-2-13 16,0 2 119-16</inkml:trace>
  <inkml:trace contextRef="#ctx0" brushRef="#br0" timeOffset="32004.08">18751 3928 95 0,'-4'-1'113'0,"0"-1"51"0,4 1 11 0,0-1-7 16,-3 1 0-16,3-1-16 0,0 1-14 0,0-1-15 0,-4 2-7 15,4-3-3-15,-4 3 3 0,4-1-10 0,0-1-11 16,0 2-13-16,0-1-12 0,0-1-13 0,0 2-3 0,0-1-8 15,0 1-6-15,0-2-4 0,0 2-6 0,0-1-1 0,0 1-2 16,0-2 1-16,0 1-3 0,0 1 1 0,0 0 5 0,0-2 2 16,0 2 4-16,0 0 4 0,0-1 2 0,0 1 5 15,0 0 2-15,0 0 2 0,0-2 6 0,4 2 23 0,-4 0 5 16,4 0-2-16,-4-2-2 0,0 2-7 0,0 0-7 16,3-1-8-16,-3 1-10 0,0 0-10 0,4 0-6 0,-4 0-3 15,4 0-9-15,-4 0 2 0,0 0-2 0,2 0-5 0,-2 0-2 16,4 0 0-16,-4 0-1 0,0 0-3 0,0 0 7 0,2 0-1 15,-2 0-1-15,0 0-1 0,4 0 2 0,0 0-1 16,-4 1 2-16,0-1 1 0,2 0 0 0,3 2 0 0,-5-2 3 16,2 2 1-16,-2-2-2 0,4 1 2 0,0-1 0 0,-2 2 13 15,-2-1 3-15,6 1 7 0,-6-1 2 0,8 1 0 16,-8-1 3-16,2 1-2 0,7-1 4 0,-7 1 0 0,2 1-4 16,-2-2-3-16,6 2-1 0,-6 0-6 0,2 0-2 15,-1 0-4-15,5 0-1 0,-6 2-5 0,6-1-3 0,-6 1-1 16,2 0-3-16,-2 0 1 0,7 1-1 0,-9 0 0 0,6 0-2 15,-6 2-1-15,2-2 1 0,-2 1-2 0,0 1 3 0,0-1-2 16,4 1-1-16,-4-1 2 0,0 1-2 0,0-1-1 0,-4 1 0 16,4-1-3-16,0-1-2 0,-2 2-3 0,2-2-1 15,0 0-4-15,-4-2-1 0,2 2-1 0,2 0-8 0,-4-2-9 16,4 1-36-16,-5 0-33 0,5-2-23 0,-2 0-40 16,2-1-49-16,0 2-58 0,-4-1-75 0,4 0-75 0,-2 0-40 15,2-2 46-15,-4 1-30 0,4-1-22 0,-4 1 9 0,4-1 7 16,-2-1 44-16</inkml:trace>
  <inkml:trace contextRef="#ctx0" brushRef="#br0" timeOffset="32420.05">18879 4246 114 0,'-2'0'109'16,"2"-1"47"-16,0 1 2 0,-4-2-19 0,4 2 0 0,-2-1-10 15,2 1-10-15,0 0-4 0,0-2 1 0,0 2-2 16,-4 0 8-16,4-1 15 0,0 1 8 0,0 0 0 0,0 0 4 16,0-2 0-16,0 2-9 0,4-1-14 0,-4 1-19 15,0 0-23-15,0-2-18 0,0 0-5 0,2 1-14 0,-2 1-14 16,4-1-18-16,-4-1-18 0,0 1-26 0,0-1-42 0,2 2-14 15,-2-1-35-15,0 1-41 0,0-2-49 0,0 2-54 0,0 0-73 16,0 0-29-16,0 0-45 0,0 0 11 0,0 0 87 16</inkml:trace>
  <inkml:trace contextRef="#ctx0" brushRef="#br0" timeOffset="33425.2">19456 4131 62 0,'4'-2'86'0,"0"1"9"16,-2 1 10-16,-2-2-13 0,4 1-16 0,-2-1-8 0,-2 1-4 16,0 1 0-16,4 0 10 0,1-2 6 0,-5 2-1 0,0-2 4 15,0 2-2-15,2 0 3 0,-2-1 3 0,0 1 3 16,0 0 6-16,0 0 16 0,0-1 10 0,4 1 7 0,-4 0 2 15,0-2 2-15,0 2 4 0,0 0 0 0,0 0 1 0,0 0-4 16,0 0 10-16,-4 0 37 0,4 0 5 0,0 0-7 0,0 0-12 16,-2 0-16-16,2 0-21 0,0 0-14 0,-5 0-16 15,1 2-21-15,4-2-16 0,-2 1-15 0,-2-1-13 16,2 1-13-16,2-1-10 0,-8 2-2 0,6 0-2 0,-2-1-7 16,1 2 1-16,-5-1-1 0,6 1-1 0,-6 0 0 0,2 1 0 15,-1-1-2-15,1 2 4 0,0-1-2 0,-4 2 3 0,3 0-2 16,-3 2 4-16,2-3 0 0,2 2 2 0,-5 0 2 0,9 1 2 15,-8 1 0-15,4-2-2 0,-3 1-3 0,3 1 1 16,4-3-5-16,-6 1-1 0,6 0 2 0,-2 0-2 0,2 0 0 16,-7-1 0-16,9 0-1 0,-2 0 0 0,-2 0 0 15,2-1 0-15,2 1 0 0,-4-2 4 0,0 0-3 0,4 0 0 16,0 0 1-16,0 1 2 0,-2-2-3 0,2 1 2 0,0 1-2 16,0-2 2-16,0 0 4 0,0 1-1 0,0-1-1 15,0 0 1-15,0-1-3 0,0 1 2 0,0 0-4 0,2 0-1 16,-2-2 0-16,0 2-2 0,4 0-21 0,-4-1-28 0,4-1-47 15,-4 1-54-15,0-1-66 0,2 1-69 0,2-1-91 0,-4 1-18 16,0-1-16-16,0-1-81 0,2 0-15 0,-2 2-12 16,0-2 56-16</inkml:trace>
  <inkml:trace contextRef="#ctx0" brushRef="#br0" timeOffset="37286.56">19710 4546 38 0,'-4'2'53'0,"2"-2"18"0,-2 1-3 0,-1-1-5 16,3 0-2-16,-2 0-7 0,2 1-8 0,2-1-6 0,-4 0-1 16,0 2-3-16,4-2 4 0,0 0 6 0,-2 0 1 15,2 2 11-15,0-2 7 0,-4 0 4 0,4 0 4 0,-2 1 2 16,2-1 4-16,0 0 3 0,0 0 2 0,-4 0 0 0,4 0-3 15,0 0 4-15,0 0 8 0,-5 0 1 0,5 2-1 0,0-2 0 16,0 0 3-16,0 0 3 0,0 0-1 0,0 0 6 16,0 0 0-16,-2 0 2 0,2 1-2 0,0-1 2 0,0 0 29 15,0 0 21-15,0 0 8 0,0 0-1 0,0 0 3 16,0 0 2-16,-4 0 3 0,4 0-2 0,0 0-9 0,0 0-2 16,0-1-11-16,0 1-3 0,0 0-10 0,0 0 11 0,0 0-11 15,0 0-9-15,0-2-13 0,0 2-18 0,0 0-16 0,0 0-23 16,0 0-13-16,0 0-1 0,0 0-10 0,0 0-5 0,4 0 4 15,-4 0-12-15,0 2 0 0,0-2-3 0,0 0-4 16,0 0 0-16,0 1-1 0,0-1 0 0,0 2 4 16,0-2 1-16,0 0-1 0,0 0-2 0,0 1 1 0,0-1 2 15,0 2 4-15,0-2 3 0,0 0-4 0,-4 0-5 0,4 1-2 16,0-1-2-16,0 0 2 0,-2 0-5 0,2 0 0 16,0 0-4-16,0 0-1 0,0 0-1 0,0 0 3 0,-4-1-3 15,4 1-1-15,-4 0 0 0,4-2 1 0,0 1 0 0,0 1-4 16,-2-2-5-16,2 1 1 0,0 1 4 0,0-2 4 0,0 2-4 15,0-1-1-15,0 1-1 0,0-2-1 0,0 2 4 16,0-2 1-16,2 1 2 0,-2 1 0 0,0 0-2 0,0 0 1 16,4-1 0-16,-4 1 1 0,4 0 2 0,-4 0 0 0,0 1 1 15,2-1 3-15,-2 0-3 0,4 1 4 0,-4-1-3 16,0 2 0-16,0-2 5 0,0 2-2 0,0-1-2 0,0 1 1 16,0-2-3-16,0 3 0 0,0-3 1 0,0 1 1 0,0 1-4 15,-4-2-1-15,4 1 0 0,-2-1 0 0,2 2-6 0,0-2 1 16,0 0-4-16,-4 0 0 0,4 0-1 0,-4 0 0 15,4-2-1-15,0 2-1 0,0 0 0 0,-2-1 6 0,2 1 0 16,0-2 1-16,0 1-4 0,0-1 3 0,0 1 4 16,0-1-2-16,0 1-4 0,0-1 5 0,0 2 2 0,0-2-6 15,0 2 9-15,2-1-10 0,-2 1 9 0,0 0-4 0,0 0 5 16,4 0 4-16,0 0-4 0,-4 0-2 0,0 0 2 0,0 0 7 16,2 0-1-16,-2 1 3 0,4-1-6 0,-4 2 12 15,0-2 2-15,0 2 4 0,0-2 5 0,0 1 0 0,0 1 8 16,0-2 4-16,0 1 0 0,0 1-5 0,0-2-2 15,0 0-9-15,0 1-2 0,0-1-5 0,-4 0-9 0,4 0-1 16,0 0-5-16,0 0-2 0,0-1 3 0,0 1-4 0,0-2-1 16,0 1 0-16,0-1 1 0,0 1 0 0,0-1 1 15,0 0-4-15,4 1 3 0,-4-2-6 0,0 2 2 0,0-1-1 16,0 1 1-16,2-1 4 0,-2 1 0 0,0-1 1 0,0 1 0 16,5 1 2-16,-5-2 4 0,4 2-1 0,-4 0-5 0,0 0 5 15,2 0-5-15,-2 0 0 0,0 0-5 0,4 0-24 16,-4 0-50-16,0 2-85 0,0-2-106 0,2 1-157 0,-2-1-132 15,0 2-144-15,0-2-176 0,0 0 34 0,0 0-18 0,0 0 111 16,0 0 345-16</inkml:trace>
  <inkml:trace contextRef="#ctx0" brushRef="#br0" timeOffset="38846.84">19737 4545 74 0,'-4'-2'91'0,"2"2"16"0,2 0 11 16,-5-1-11-16,1 1-8 0,4 0-13 0,-2 0 5 15,2-2-1-15,-4 2-2 0,4 0-5 0,-2 0-8 0,2 0 0 16,0 0-4-16,-4 0 0 0,4 0-3 0,0 0-4 0,0 0 4 16,0 0 5-16,-4 0 3 0,4 0 0 0,0 0 2 15,0 0 3-15,0 0 3 0,0 0-1 0,0 0 5 0,0 0-1 16,0 0-4-16,0 0 1 0,0 0-3 0,0 0-4 0,0 0-2 16,0 0-5-16,0 2 5 0,0-2 20 0,0 0-5 15,0 0-7-15,0 0-6 0,0 0-7 0,0 0-7 0,0 0-10 16,0 0-1-16,0 0-4 0,0 0-7 0,0 0-2 0,0 0-3 15,0 0 3-15,0 0 4 0,0 0 0 0,0 0 7 0,0 0-1 16,4 0 8-16,-4 0 3 0,4 0 0 0,-4 0-2 16,0 0 5-16,2 0 2 0,2 0-1 0,-4 0 3 0,2-2-1 15,2 2-2-15,1-1 2 0,-3 1-1 0,4-3-4 0,-2 3 8 16,0-2 5-16,2-1 17 0,1 2 17 0,-1-2 11 16,4 0 0-16,0 0-3 0,3-2 0 0,-3 0 6 0,7 1 15 15,-1-3 16-15,5 0-6 0,2 0-14 0,1 0-26 16,-1-2-24-16,6 0-17 0,-2-2-12 0,0 1-8 0,4-1-2 15,-4 0-10-15,2 1-3 0,-2 0-4 0,-1-1-8 0,5-1 1 16,-8 2-3-16,4-2 2 0,0 1 0 0,-4 1-3 0,4-2 3 16,-9 1 0-16,9 1-1 0,-2-3 0 0,-2 3-3 15,-1-2 2-15,3 0-2 0,-2 2 7 0,0-2-5 0,-1 0-1 16,3 1-2-16,-6 1-2 0,6 1-1 0,-7-2 0 0,-1 4 1 16,-1-1-4-16,3 1 5 0,-7 1-6 0,1 0 2 15,-5 3 8-15,-2 0 5 0,-4 0 6 0,6 1 1 0,-8 1 7 16,3-1-7-16,-3 2-8 0,4-1-9 0,-4 1-4 0,0 0-5 15,0-2-19-15,-4 2-6 0,4 0-16 0,0-1-14 16,-3 1-22-16,3 0-18 0,0 0-29 0,-4-2-38 0,0 2-54 16,4-1-58-16,-6 1-78 0,6 0-82 0,-2 0-54 0,2-2-9 15,-4 2-32-15,0 0-30 0,2 0 67 0,2 0 55 0,-5 0 6 16,3 0 27-16,-2 0 18 0,0 0 20 0,2 0 35 16,-2 0 72-16</inkml:trace>
  <inkml:trace contextRef="#ctx0" brushRef="#br0" timeOffset="39470.2">20557 4078 117 0,'0'-3'109'0,"-8"2"55"0,8-1 11 15,-2 1 4-15,2-2 3 0,0 1-16 0,-4 2-19 0,0-3-12 16,4 3-8-16,0-1 15 0,-2-1 2 0,2 2-3 15,-4-1 1-15,4 1-2 0,0-2-4 0,0 2 0 0,-2 0 0 16,2-1 13-16,0 1 50 0,0 0 24 0,0 0 7 0,0-2 4 16,0 2 3-16,-5 0-14 0,5 0-11 0,0 0-19 15,0 2-19-15,0-2-2 0,-4 0-6 0,4 0-9 0,0 1-19 16,0-1-19-16,0 0-12 0,0 2-2 0,4-2-6 0,-4 1-10 16,0 1 1-16,0-1-6 0,5-1-7 0,-5 3-10 15,2-3-9-15,-2 2-10 0,4-1-5 0,-2 1-10 0,-2-1-8 16,8 1-6-16,-6-2-5 0,2 1 1 0,0 1-8 0,3-1 0 15,-5 1-6-15,6-1 1 0,-2 0-2 0,0 1 3 16,1 0-2-16,-1-2-1 0,2 3 4 0,-6-2-4 0,6 1 0 16,-1-2 0-16,-5 1 0 0,2 1 0 0,2-1-2 0,-2 1 0 15,-2-1 2-15,6 0 0 0,-8 1 4 0,3-2 1 16,5 2 0-16,-8-1 3 0,6 1 5 0,-6-1 0 0,2 1 3 16,-2-1 2-16,4 1 1 0,-4-1 0 0,4 1 1 15,-4-1 1-15,0 2-6 0,0-1-1 0,0 1-3 0,0 0-1 16,-4 0 3-16,4-2-2 0,-4 4-1 0,4-2-2 0,-2 1-3 15,-2 1-3-15,2-1 1 0,-2 2 0 0,0-1-7 0,1 2-3 16,-5-1-12-16,2 2-25 0,4-1-26 0,-6 2-45 0,-1-1-56 16,1 1-63-16,2-2-60 0,0 2-54 0,0-1-51 15,-5 0 15-15,5 2-29 0,-2-3-51 0,2 1-67 0,-1-2 43 16,1 1-32-16,-2-2-34 0,6 1-13 0,-4-3 45 16,1 0 167-16</inkml:trace>
  <inkml:trace contextRef="#ctx0" brushRef="#br0" timeOffset="42147.88">20880 4021 4 0,'0'-4'72'16,"0"2"19"-16,0-1-9 0,0 0 6 0,0 1-9 0,0 1-10 15,0-2-7-15,0 2-4 0,0-1 7 0,0 1 5 16,0-2 16-16,0 3 9 0,0-3 5 0,0 3 0 0,0-2 1 15,0 1 0-15,0 1 0 0,0-2 6 0,0 2 10 0,0-1 7 16,0-1 1-16,0 2 2 0,0 0 0 0,0 0-1 0,0-1-1 16,0 1 2-16,0-2-3 0,0 2 15 0,0 0 45 15,0 0 12-15,0-1 10 0,0 1 5 0,0 0-2 0,4 0-5 16,-4-2-6-16,0 2-9 0,0 0-6 0,0-1-11 16,0 1 5-16,0 0-12 0,0 0-23 0,0-2-16 0,0 2-9 15,0 0-5-15,0 0-4 0,0 0-9 0,0 0-9 0,2 2-8 16,-2-2-8-16,4 0-8 0,-4 1-15 0,0 1-11 0,0-1-9 15,2 1-12-15,-2-1-6 0,4 2-2 0,1 0-3 16,-5-1 1-16,2 1-7 0,-2 0 3 0,4 1-4 0,-2-1-1 16,-2 2 8-16,4-2-2 0,0 3-1 0,-4-3-2 0,2 1-3 15,-2 1 6-15,4 1 0 0,-4-2-4 0,4 1-1 16,-4-1 2-16,0 1-3 0,3 1 2 0,-3-2-2 0,4 2 0 16,-4-1 0-16,0-1 2 0,0 1 0 0,0 1 1 15,0-2 0-15,0 0-7 0,2 1 3 0,-2 0-3 0,0-1 3 16,0 0-3-16,0 0 4 0,0-1-4 0,0 0 2 0,0 0 2 15,4 0-4-15,-4-2-4 0,0 2 6 0,0-1 1 0,0-1 4 16,4 1-1-16,-4-1 1 0,0 1 0 0,0-2-1 16,2 0-2-16,2 0 5 0,-4 0-3 0,2 0 1 0,-2 0 0 15,4-2 0-15,1 1-3 0,-5-1 0 0,2 2 0 16,-2-3 0-16,6 2 0 0,-6-1 0 0,4 1 0 0,0-1-4 16,-4 1-3-16,2-2-5 0,2 1 1 0,0-1-2 0,-4 0-5 15,3 1-1-15,1 0-1 0,-4-1-4 0,2 0 0 0,-2-2 0 16,4 2-2-16,-4 0 1 0,4-1 1 0,-4-1-8 0,0 1-5 15,2-1-6-15,-2 2-14 0,4-1-6 0,-4-1 2 16,0 1-6-16,0-1-9 0,0 1-19 0,0 1-14 0,0-2-19 16,0 2-15-16,0-1-5 0,0 1-4 0,0 0 21 15,0 0 7-15,0 0 4 0,0-1 9 0,0 3 4 0,0-2 12 16,0 2 9-16,0-2 11 0,0 1 11 0,0 1 10 0,0-1 7 16,0 1 4-16,0-1 1 0,-4 2-18 0,4-2-22 15,0 1-29-15,0 0-31 0,-2-1-37 0,2 2-39 0,0-1-1 16,0-1-17-16,0 2-57 0,0-1-66 0,0 1-19 0,-4-2-13 15,4 2 14-15,0-1 29 0</inkml:trace>
  <inkml:trace contextRef="#ctx0" brushRef="#br0" timeOffset="43344.2299">19770 4570 135 0,'-4'-2'82'0,"2"1"29"0,2 1-1 15,-4 0-13-15,2-1-11 0,-3 1-9 0,1 0 15 0,4-2 6 16,-2 2 7-16,2 0 5 0,-4 0 6 0,0 0 1 15,4 0 1-15,0 0 12 0,-2 0 10 0,-2 0 0 0,4 0 4 16,0 0-3-16,0 0-1 0,-2 0 4 0,2 0 2 16,0 2-3-16,0-2 46 0,0 0 6 0,0 1-9 0,-5-1-9 15,5 0-11-15,0 0-8 0,0 1-18 0,0 1-16 0,5-2-19 16,-5 2-16-16,0-1-17 0,0-1-10 0,0 2-11 0,2-1-8 16,-2 1-8-16,0-1-6 0,4 2-6 0,-2-1-7 15,-2 0-3-15,4 0 1 0,0 1 1 0,-4 0-2 0,2 0-4 16,7 0-1-16,-7 2-2 0,2-1-4 0,2 1 3 0,-2-1-5 15,2 2 9-15,5-1 6 0,-5 1 3 0,4 1-4 16,-4 1-1-16,5-1-3 0,1 1-4 0,3 1 2 0,-3-2-6 16,4 2 4-16,1 1-4 0,0 0-1 0,-1 0 2 0,9-1-2 15,-7 2-1-15,3-1 0 0,2-1-3 0,2 2 2 16,-7-1 4-16,7 1 0 0,-6-2-2 0,-3 1-4 0,5-1 6 16,-5 0-3-16,-3-1 0 0,5 1 0 0,-9-2 3 0,5 1-2 15,-3-1 4-15,-5-1 7 0,4 0 11 0,-8-1 12 0,6-1 7 16,-1-1 2-16,-5 2-4 0,2-2-2 0,0-2-4 15,-2 2 2-15,2-1-4 0,-2-1-5 0,-2 1-8 0,4-1-5 16,0 1-4-16,-4-2 0 0,3 1-3 0,-3-1-6 16,0 0-9-16,4 2-31 0,-4-2-34 0,4 0-38 0,-4 0-47 15,0-2-36-15,0 2-58 0,2-1-75 0,-2 1-82 0,4-2-90 16,-4 1 33-16,0-1-35 0,0-1-53 0,0 0-37 0,0 2 56 16</inkml:trace>
  <inkml:trace contextRef="#ctx0" brushRef="#br0" timeOffset="44308.32">20471 4819 196 0,'0'-3'128'16,"0"0"53"-16,0 0-1 0,0 0 12 0,0 0-19 0,0 2-20 16,0-2-17-16,0 0-8 0,0 1 18 0,0-1 6 15,0 2 1-15,0-1-7 0,0 1-2 0,0-1-15 0,0 1-10 16,0-1-6-16,0 1-8 0,0 1 5 0,0-2 28 0,0 1 4 15,0 1-1-15,0 0-7 0,0 0-8 0,0 0-15 16,0 0-14-16,0 1-13 0,0 1-4 0,0-1 1 0,0 2-8 16,-4 0-9-16,4 1-14 0,0 1-6 0,-5 0-8 0,5 1-6 15,0 0-3-15,0 0-3 0,-2 3 1 0,2-2-4 16,0 2-3-16,0-1-5 0,-4-1 0 0,4 0-4 0,0 1-3 16,0-2-1-16,0 0-2 0,0-1-3 0,0 1 0 0,0-3 1 15,4 1 4-15,-4-1 0 0,0 0-3 0,2 0-9 0,-2 0-7 16,5-1-15-16,-1-2-9 0,-4 1-2 0,6-1-9 15,-6-1 0-15,2 1 5 0,6-2 2 0,-6-1 7 0,2 0 4 16,1 0 4-16,1 0 6 0,-4 0 2 0,2-1 3 16,0 1 3-16,2 0 3 0,-6 0 4 0,2 1-2 0,2-1 0 15,1 2 6-15,-5-1-2 0,2 1 3 0,-2 1 4 0,4 0-2 16,-2 0-1-16,-2 0 0 0,4 0 0 0,0 1-3 0,-4 2 0 16,0 0 1-16,2-1 2 0,-2 1 0 0,4 1 0 15,0-1 0-15,-1 2 0 0,1-1 0 0,-4 1 0 0,2 1 0 16,2-2 0-16,0 1 0 0,2-1 0 0,-6 1 0 15,2-2 0-15,7-1 0 0,-7 2 6 0,2-3-5 0,-2 1 0 16,6-1-1-16,-6-1 3 0,6 0-3 0,-1 0 2 0,-1-1 0 16,0-1-2-16,0 1 3 0,2-3 9 0,3 2 4 0,-5-1 4 15,-4-2 2-15,8-1 2 0,-3 2-2 0,-3-1 1 16,2-2 1-16,-2 1 0 0,-2-2 8 0,6 1 2 0,-5-1-4 16,1 1-4-16,0-1-8 0,-4 2 1 0,2-1-6 0,2-2-6 15,-4 3 0-15,2-2-1 0,-2 2-4 0,0-1 1 16,0 2 0-16,4 1-3 0,-4-1-1 0,0 1-7 0,0-1-22 15,0 1-31-15,4 1-39 0,-4-2-53 0,0 2-71 16,0 0-75-16,0 0-73 0,0 0 36 0,0 2-16 0,0-2-48 16,0 0-10-16,-4 1-10 0,4 1 19 0,-4-1 47 0</inkml:trace>
  <inkml:trace contextRef="#ctx0" brushRef="#br0" timeOffset="45725.14">20212 4861 42 0,'0'-4'52'16,"0"1"17"-16,0-1 4 0,0 2 2 0,0-1 2 0,0 1-14 16,0 1-15-16,0-2-12 0,4 0-10 0,-4 1-4 0,0 1-7 15,5-1-7-15,-5-1-2 0,0 3 0 0,0-3-3 16,0 3 1-16,2-1-1 0,-2-2-2 0,0 3 0 0,0-2 2 0,0 1 1 16,0 1 1-16,0-2 1 0,0 2 4 0,0-1 4 15,4 1 8-15,-4-2 2 0,0 2 10 0,0 0 12 0,0 0 8 16,2-2 10-16,-2 2 9 0,0-1 7 0,0 1 7 15,0 0 7-15,0 0 0 0,0-1 1 0,0 1 6 0,0 0 11 16,0-2 7-16,0 2 0 0,0 0 1 0,0 0 2 0,0-1 0 16,0 1-5-16,0 0-8 0,0 0-9 0,0 0-5 15,0 0-4-15,0-2 25 0,0 2-1 0,0 0-8 0,0 0-6 16,0 0-5-16,0 0-7 0,0 0-6 0,0 0-6 0,0 0-12 16,0 0-7-16,0 0-6 0,0 0-3 0,0 0-4 0,0 0 1 15,0 0 1-15,0 0 0 0,0 0 6 0,0 0 4 16,4 0 0-16,-4 0 2 0,0 0 0 0,0 2 1 0,4-2-1 15,-4 0-6-15,0 0-3 0,0 1-7 0,0-1-1 16,0 0-3-16,0 2 5 0,0-2-1 0,0 0 1 0,2 1 0 16,-2-1 5-16,0 0 7 0,0 1 0 0,0 1 0 0,0-2-2 15,0 2-2-15,4-1-1 0,-4-1-12 0,0 2 2 0,4-2-8 16,-4 0-2-16,0 1 0 0,0 1-11 0,2-2-3 16,-2 1-2-16,5 1 2 0,-5-1-4 0,0 1-5 0,2-1-1 15,-2 2-3-15,0-1-2 0,4 1 0 0,0 0-2 16,-4-2 3-16,2 2-2 0,-2 0-1 0,4 0 4 0,-2 0-6 15,-2 0 0-15,0 2 6 0,4-2 1 0,0 0-4 0,-1-1 0 16,-3 3 6-16,4-2-2 0,0 0 4 0,-4 0-3 0,6 1 3 16,-6 0 0-16,0-1 1 0,2 0 0 0,-2 0 0 15,4-2-3-15,0 2-2 0,-4 0-4 0,2 0 4 0,3-1-5 16,-5 1 0-16,2-2 8 0,-2 2-5 0,4-1-3 0,-4-1 4 16,4 2-3-16,-4-2-1 0,2 1 0 0,-2 0 0 15,0 1 0-15,4-2 4 0,-4 1-2 0,2-2 1 0,-2 1 5 16,0 1 4-16,0-1 9 0,0-1 6 0,4 2 12 0,-4-1 8 15,0-1 5-15,0 1 8 0,4-1 1 0,-4 2-5 16,0-2-7-16,0 0-10 0,0 0-4 0,0 0-8 0,0 0-5 16,-4 0-3-16,4 0-7 0,-4 0-2 0,4 0-3 0,0 0-5 15,0-2 5-15,-2 2 0 0,-2 0-5 0,4-1 1 0,0 1 5 16,-2 0-2-16,-2 0-3 0,0-1 4 0,4 1-1 16,-2-2-4-16,2 2 1 0,-5 0-1 0,3 0-1 0,-2-1 5 15,0 1-3-15,2 0-2 0,2-2-1 0,-6 1 3 16,2 1 1-16,0-2 2 0,1 2 1 0,-1-1 3 0,0 1 2 15,2-2 1-15,-2 1 0 0,2 1-3 0,-6 0 2 0,6-2-9 16,2 2 0-16,-7 0 4 0,3 0-2 0,0 0-2 0,2 0 0 16,-2 0-3-16,0 0 0 0,-2 0 0 0,6 0 0 15,-2 0 6-15,-3 0-3 0,1 0 2 0,4 0 0 0,-2 0 2 16,-2 0 2-16,2 0 5 0,2 0-2 0,-4 0 1 0,4 0 2 16,-4 0 0-16,4 0 0 0,0 0-4 0,-2 0-3 15,2 0-3-15,0 0 0 0,0 0-3 0,-4 0 1 0,4 0 2 16,-3 0 0-16,3 0-7 0,0-2 2 0,0 2 3 0,-4 0-2 15,4 0-5-15,0 0 0 0,-4 0 0 0,4 0 1 16,0 0 3-16,0 0-6 0,0 0 5 0,0 0 0 0,0 0-3 16,0 0-1-16,-2 0 1 0,2 0-2 0,0 0 4 0,0 0 2 15,0 0 0-15,0 0-6 0,0 0 0 0,0 0 1 0,0 0 0 16,0 0-1-16,0 0 3 0,0 0 3 0,0 0-5 16,0 0-1-16,0-1 1 0,0 1-4 0,0 0-4 0,0 0-1 15,0 0-7-15,0 0-6 0,0 0-12 0,0 0-4 16,0 0-8-16,0 0-13 0,0 0-14 0,0 0-13 0,0 0-19 15,0 0-18-15,0 0-25 0,0 0-15 0,0 0-11 0,0 0-4 16,0 0 6-16,0 0 29 0,0 0 17 0,0 0 15 0,-4-1 8 16,4 1 7-16,0 0 7 0,0 0-3 0,0 0-8 15,-4 0-24-15,4-2-31 0,0 2-46 0,0 0-60 0,0 0-51 16,0-1 3-16,0 1-66 0,0-2-72 0,-2 1-15 16,2 1-23-16,-4-2 59 0</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0:57.975"/>
    </inkml:context>
    <inkml:brush xml:id="br0">
      <inkml:brushProperty name="width" value="0.07" units="cm"/>
      <inkml:brushProperty name="height" value="0.07" units="cm"/>
      <inkml:brushProperty name="fitToCurve" value="1"/>
    </inkml:brush>
  </inkml:definitions>
  <inkml:trace contextRef="#ctx0" brushRef="#br0">77 52 23 0,'-3'-2'40'0,"-3"2"17"0,3-2 5 16,-4 2-3-16,1-3-4 0,6 1-1 0,-3 2-8 16,3-2-8-16,-6 2-6 0,6-3-4 0,-7 3-2 0,7 0-1 15,0 0-1-15,-3 0 0 0,3-2 0 0,-6 2 0 16,6 0-1-16,0 0 2 0,0 0-1 0,-3 0 5 0,3 0 7 16,0 0 2-16,0 0 7 0,0 0-1 0,0 0 2 15,0 0 1-15,0-2 4 0,0 2-2 0,-7 0 4 0,7 0-1 16,0 0-1-16,0 0-3 0,0-2 0 0,-6 2-2 0,6 0-4 15,0 0 0-15,0 0-3 0,0 0 3 0,0 0 5 0,0 0 1 16,0 0-3-16,0 0 0 0,0 0-2 0,0 0 0 0,0 0 0 16,0 0 7-16,0 0 2 0,0 0 2 0,0 0 0 15,0 0-3-15,0 0-7 0,0 0-4 0,0 0-3 0,0 0-1 16,0 2-5-16,0-2 3 0,0 0-5 0,0 0 0 16,0 0 0-16,0 0-3 0,0 0-1 0,0 0-1 0,0 0-1 15,0 0-1-15,0 0 2 0,0 0 3 0,0 0 0 0,0 0 4 16,0 0-1-16,0 0 4 0,0 0 1 0,0 0 11 0,0 0 13 15,0 0 0-15,0 0 6 0,0 0-2 0,0 0-3 0,0 0-3 16,0 0-2-16,0 0 0 0,0 0-5 0,0 0-7 16,0 0-4-16,0 0 0 0,0 0 0 0,0 0-1 0,0 0-1 15,0 0-5-15,0 0 2 0,0 0-2 0,0 0-2 16,0 0-2-16,0 0 2 0,0 0 2 0,0 0-5 0,0 0 1 16,0 0-1-16,0 0-2 0,0-2-2 0,0 2 1 15,0 0 1-15,0 0-1 0,0 0 5 0,0 0 3 0,0 0-1 16,0 0 3-16,0-3 3 0,0 3 2 0,0 0 1 0,6-2-3 15,-6 2-4-15,0 0 1 0,7 0-1 0,-7 0 0 0,0-2 2 16,0 2-1-16,3-3 1 0,-3 3-3 0,0 0 3 0,6-2 3 16,-3 2 3-16,-3-2-4 0,0 2-4 0,7-2-1 15,-7 2-10-15,6-3 0 0,-6 0 0 0,0 3-8 0,3-1-7 16,-3 1-1-16,6-3 3 0,1 1 1 0,-7 2-7 16,3 0-2-16,-3-2 3 0,0 2 4 0,6 0-5 0,-3-2-2 15,-3 2-1-15,7 0 0 0,-1 0 3 0,-6 0 2 0,3 0-3 16,-3 0-2-16,0 0 0 0,7 0 6 0,-4 0 0 0,-3 0-1 15,0 0-3-15,6 0-1 0,-6 0 2 0,6 2 2 16,-6-2 0-16,0 0 3 0,4 2-2 0,-4-2-1 0,0 2 1 16,0 1 2-16,6-2-3 0,-6 2-2 0,0 0-3 0,0 1 4 15,0-2-3-15,0 3 3 0,0 0-3 0,0-1-4 16,0-2 2-16,0 3 4 0,0 2 2 0,-6-3 0 0,6 1-4 16,0 2 0-16,0-2-1 0,-4 1 0 0,4-1-3 0,0 2 1 15,-6 0-1-15,0 0 1 0,6-2-4 0,-3 2-3 16,-4-3-4-16,7 2-2 0,-3 0-7 0,-3 0-2 0,-1 1-7 15,7 0-2-15,-9-2 1 0,9 2 5 0,-3-3 4 0,-4 3 1 16,1 0 3-16,3-2 5 0,3 1 3 0,-13-1 2 0,13 2 3 16,-3-3 2-16,-3 3 0 0,3-2 3 0,3-1-6 15,-7 2 0-15,1-2 5 0,6 0-1 0,0 1-2 0,-3-1 2 16,3-1-1-16,-7-1 3 0,7 3 1 0,0-3 0 16,0 1 2-16,0-2 6 0,0 2 8 0,0-1 4 0,0-2 7 15,0 3 5-15,0-1-1 0,7-2 3 0,-4 0-3 0,-3 0-3 16,0 0-9-16,6 0-8 0,1 0 1 0,-7 0-1 0,3 0-7 15,-3 0-3-15,6 0-1 0,-3 0 0 0,-3-2 0 16,13 2 0-16,-13 0 0 0,3 0 0 0,-3 0 0 0,6 0 0 16,1 0 0-16,-4 0-4 0,-3 0 0 0,6 0 0 15,-3 0 2-15,-3 0-3 0,7 0-2 0,-1 0-6 0,-6 0-5 16,3 0 0-16,-3 0-3 0,0 0 0 0,7 0 0 0,-4 2 1 16,-3-2 3-16,6 0 0 0,-6 0 3 0,6 0 0 15,-6 0-7-15,0 0 0 0,4 0-4 0,-4 0-5 0,0 0-4 16,6 0-2-16,-6 0-2 0,0 0-4 0,3 0-1 0,-3 0-7 15,0 0 0-15,0 0-14 0,0 0-6 0,0 0-16 0,0 0-16 16,6 0-27-16,-6 0-27 0,0 0-36 0,0 0-39 16,7 0-55-16,-7 0 20 0,0 0-12 0,0-2-35 0,0-1-34 15,0 3 18-15,0-2 36 0,0 2 13 0,0-3 8 16,3 2 0-16</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0:58.761"/>
    </inkml:context>
    <inkml:brush xml:id="br0">
      <inkml:brushProperty name="width" value="0.07" units="cm"/>
      <inkml:brushProperty name="height" value="0.07" units="cm"/>
      <inkml:brushProperty name="fitToCurve" value="1"/>
    </inkml:brush>
  </inkml:definitions>
  <inkml:trace contextRef="#ctx0" brushRef="#br0">-1 78 120 0,'0'-7'76'0,"0"2"21"16,6 1 6-16,-6 2-14 0,7-3-14 0,-7 0-17 0,0 1-9 16,0 2-8-16,0-3-1 0,3 0 5 0,-3 3 3 0,0 0 3 15,0 0-1-15,0-1 2 0,0 0 3 0,0 2 1 0,6-2 3 16,-6 3 2-16,0-2 2 0,0 0 4 0,3 2 2 0,-3-2 1 15,0 2 9-15,0 0 5 0,0-3 6 0,0 3 2 16,0 0 3-16,0-3-1 0,0 3 4 0,0 0 3 0,0 0-1 16,7 0 1-16,-7 0 0 0,0 0-4 0,0 3-5 15,0-3 16-15,0 0 15 0,6 0 1 0,-6 0-6 0,0 0-3 16,0 3-5-16,0-3-2 0,0 0 0 0,3 0-2 0,-3 2 2 16,0-2 0-16,0 0-9 0,7 2-8 0,-1-2-6 15,-6 0-12-15,3 0-12 0,-3 0-8 0,0 0-6 0,10 0 2 0,-10 0 1 16,6 0-5-16,0 0 1 0,-3 0-7 0,4-2-2 15,-4 2-4-15,3 0-5 0,1-2-2 0,-4 2-2 0,9 0-2 16,-8 0-4-16,2-3-5 0,-3 3-2 0,10-3-8 16,-10 3-2-16,3 0-3 0,-3-1 1 0,10 1 1 0,-13 0 0 15,3-3 3-15,4 3-3 0,-4-2 4 0,-3 2 1 16,6 0 0-16,0 0-4 0,-6 0 3 0,4 0 1 0,-4 0 0 16,0 2-1-16,0 1-2 0,0-3-2 0,0 1 4 0,0-1-2 15,0 3-6-15,0-3 3 0,0 3 1 0,0-1 0 0,0 0 0 16,0-2 0-16,0 2-3 0,0 1-1 0,-4-2 2 0,4 5 2 15,0-4 0-15,0 2-7 0,-6-1 3 0,6 1 1 16,-6 1 5-16,6-1-1 0,0 1-1 0,0 0 0 0,0-1 0 16,-3 3 0-16,3 0 0 0,-7 0 0 0,7 0 0 15,0 0 0-15,0-1 0 0,-3 1 0 0,3 1 0 0,0-1 0 16,0 2 0-16,-6-2 0 0,6-1 3 0,-7 1-2 0,7 0-1 16,0 0 0-16,0 0-6 0,0-3 4 0,0 3 2 0,0-2-7 15,0 0-3-15,0-1-6 0,0 1-13 0,0-3-7 16,0 3-1-16,0-1 0 0,-3-2-3 0,3 1-10 0,0 0-2 15,0-2-14-15,0 2-12 0,0-3-18 0,0 0-18 0,0 2-23 16,0-2-29-16,0 0-25 0,0 0-26 0,0 0-23 16,0-2-20-16,0 2 22 0,0 0 30 0,0-3 4 0,0 2 1 15,0 1-5-15,0-3-1 0,-6 0 11 0,6 3 21 16,0-2 7-16,0 2 13 0,0-2 18 0,-3 0 19 0,3 2 18 16,0-3-1-16,0 1-5 0,-7 2-3 0,7-2 19 0,-6 2 18 15,6 0 8-15,0-3 5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0:59.051"/>
    </inkml:context>
    <inkml:brush xml:id="br0">
      <inkml:brushProperty name="width" value="0.07" units="cm"/>
      <inkml:brushProperty name="height" value="0.07" units="cm"/>
      <inkml:brushProperty name="fitToCurve" value="1"/>
    </inkml:brush>
  </inkml:definitions>
  <inkml:trace contextRef="#ctx0" brushRef="#br0">28 88 65 0,'0'-2'58'0,"-6"0"24"0,0-1 11 0,6 1 12 15,0-3-12-15,-3 5-12 0,3-2-12 0,0 0-10 0,0 0 2 16,-7-1 1-16,7 1 2 0,-6 2-2 0,6-2 5 0,0-1-1 16,0 1 2-16,0 2-1 0,0-3-5 0,0 2 2 0,0 1-4 15,0-3 1-15,0 3 0 0,0-2 9 0,0 2 6 16,0-2 7-16,0 2 0 0,0-3 3 0,0 3 1 0,6 0-3 15,-6 0 1-15,7-2 5 0,-7 2 0 0,0 0-2 0,3-3 3 16,-3 3-2-16,6-1 2 0,-6 1 21 0,6 0 26 16,-6-3 13-16,10 3-6 0,-10 0-2 0,3-3-11 0,-3 3-10 15,13 0-14-15,-13 0-20 0,3-1-15 0,3 1-17 16,-3 0-13-16,10 0-13 0,-13-3-7 0,3 3-10 0,4-2-6 16,-4 2-4-16,9-3 0 0,-12 2-9 0,4 1-21 0,2-3-35 15,0 0-44-15,-3 3-55 0,4-1-66 0,-4 1-68 0,3-3-35 16,1 3 40-16,-4-2 4 0,-3 2-7 0,6-3-20 0,-3 2 25 15,4-2 20-15,-1 3-10 0,-3-3 9 0,-3 3 3 16</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0:59.585"/>
    </inkml:context>
    <inkml:brush xml:id="br0">
      <inkml:brushProperty name="width" value="0.07" units="cm"/>
      <inkml:brushProperty name="height" value="0.07" units="cm"/>
      <inkml:brushProperty name="fitToCurve" value="1"/>
    </inkml:brush>
  </inkml:definitions>
  <inkml:trace contextRef="#ctx0" brushRef="#br0">0 48 152 0,'7'-2'104'0,"-4"-1"53"0,-3 1-11 0,6 0-23 0,0 0-2 15,-2-3-8-15,-4 3-13 0,0-1-6 0,6 1-2 16,-3 0-2-16,-3 0-2 0,13 2-1 0,-13-5 6 0,3 5 0 16,-3-2 0-16,6-1-4 0,-3 1-2 0,4 2-9 15,-1-2-9-15,-6 0-8 0,3 2-8 0,-3-3-1 0,7 0-1 16,-1 3-2-16,-3 0-5 0,3 0-6 0,-6 0-9 0,0 0-4 16,4 3 0-16,-4 0 1 0,6-1-1 0,0 0-3 0,-6 3-6 15,0-3-2-15,3 3-4 0,-3-1 0 0,0 1-2 16,0 2 0-16,7-3-2 0,-7 1-1 0,0 2 1 0,0-3-1 15,0 1-1-15,0 2 2 0,0-5-3 0,0 5-3 0,-7-3 0 16,7 2 3-16,0-2-2 0,-3 1 0 0,3-4-1 16,-6 5 0-16,0-5 0 0,6 2 0 0,-4 2 0 0,-2-5 0 15,3 1 0-15,-3-1 0 0,-1 3 0 0,4-3 0 16,3 0 0-16,-13 0 0 0,13 0 0 0,-9-3 4 0,6 3-2 16,3-1 0-16,-13-2 0 0,10 1-1 0,-3-2-1 0,6 1 0 15,-4 0 0-15,-2-1 0 0,0-1 0 0,6 1 0 0,-3 1-3 16,3-1 2-16,0-3-1 0,0 5-3 0,0-5 1 0,0 2-9 15,0 1-12-15,0-1-12 0,0 0-20 0,0 3-21 16,0-2-28-16,3 1-26 0,-3-1-31 0,6 1-39 0,-6 1-32 16,6 0-8-16,-6 0-3 0,4-1-11 0,-4 1-2 15,6 2-8-15</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1:00.225"/>
    </inkml:context>
    <inkml:brush xml:id="br0">
      <inkml:brushProperty name="width" value="0.07" units="cm"/>
      <inkml:brushProperty name="height" value="0.07" units="cm"/>
      <inkml:brushProperty name="fitToCurve" value="1"/>
    </inkml:brush>
  </inkml:definitions>
  <inkml:trace contextRef="#ctx0" brushRef="#br0">-1 61 78 0,'0'-6'96'0,"0"0"26"16,0 2 14-16,0-2-10 0,0 3-18 0,0-2-4 0,0 1-2 15,0 1-4-15,3-1-1 0,-3 1 0 0,0 1 1 0,0 0 1 16,0 0-1-16,0-1 7 0,0 1 5 0,0 2 0 16,0-2-4-16,0 2-2 0,7-3-4 0,-7 3-1 0,3 0 0 15,-3-2-1-15,0 2-2 0,0 0-3 0,6 0 1 16,-6 0 6-16,6 2 32 0,-6-2 10 0,4 3 0 0,-4-3-5 16,6 2-3-16,0 0 7 0,-6 1 18 0,3 1 14 0,4-2 10 15,-4 4-5-15,3-2-12 0,1 2-34 0,-4 1-24 0,3 2 11 16,-3 1 13-16,10 2-13 0,-10-1-26 0,7 3-20 0,2 0-8 15,-9-1-3-15,10 3-5 0,-10 0-2 0,7 3-5 16,-4-3-8-16,4 0-9 0,-10 3 14 0,9-3 4 0,-9 2-4 16,13 0-11-16,-13-4-7 0,3 2-10 0,-3 1-6 15,0-1-6-15,6 0 4 0,-6 0-5 0,0-3-1 0,0 3-3 16,0 0-2-16,-6-2 0 0,6 0-3 0,0 0-8 0,-3-2-2 16,3 1-3-16,-7-1-1 0,1-1-6 0,3 1 5 0,-3-1 2 15,2-2 2-15,4 0-1 0,-12 1-4 0,9-4 0 16,-4 4-4-16,4-6-9 0,-3 3-11 0,-1-2-19 0,4 2-19 15,-3-3-18-15,0 1-21 0,2-3-27 0,-2 3-31 0,3-3-15 16,-3 1-28-16,-1-2-45 0,-2 2-52 0,9 0-58 16,-3-3-55-16,-4 1 55 0,1-1 22 0,3 3-1 0,3-3-7 15,-7 0 41-15,4 0 15 0,3 0 4 0,-6 0-1 16,0 0 33-16</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1:00.870"/>
    </inkml:context>
    <inkml:brush xml:id="br0">
      <inkml:brushProperty name="width" value="0.07" units="cm"/>
      <inkml:brushProperty name="height" value="0.07" units="cm"/>
      <inkml:brushProperty name="fitToCurve" value="1"/>
    </inkml:brush>
  </inkml:definitions>
  <inkml:trace contextRef="#ctx0" brushRef="#br0">-1 63 91 0,'0'-5'115'0,"4"1"49"0,2 1 1 16,-6-1-18-16,0 1 3 0,3-2-8 0,-3 4-7 15,0-2-11-15,6 0 2 0,-6 2 0 0,7-2 19 0,-7 1 9 16,3 2 3-16,-3-4 7 0,0 4 0 0,6-3 4 16,-3 3-2-16,-3-3 17 0,7 3 53 0,-1-1 17 0,-6 1 16 15,3-3 8-15,-3 1-1 0,10 2-3 0,-10-3-6 0,12 3 17 16,-12-1-12-16,4 1-14 0,8 0-22 0,-9-3-36 16,4 3-35-16,-4 0-30 0,10-3-28 0,-10 3-23 0,6 0-26 15,4 0-20-15,-10 0-8 0,10 0-10 0,-10 0-7 0,3 0-2 16,4 0-4-16,-4 0-2 0,-3 3-2 0,7-3-6 0,2 3-2 15,-8-3-6-15,2 1-12 0,-3 2-12 0,10-3-20 16,-13 2-29-16,3-2-36 0,3 3-35 0,1-3-43 0,-4 0-53 16,-3 0-68-16,6 0-65 0,-3 0-9 0,-3 0-32 15,0 0-37-15,0 0-35 0,0 0 81 0,0 0 41 0,0 0 9 16,0-3 10-16,0 3 44 0,-3 0 26 0,-3 0 18 0,6 0 3 16,-3 3 33-16</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1:01.180"/>
    </inkml:context>
    <inkml:brush xml:id="br0">
      <inkml:brushProperty name="width" value="0.07" units="cm"/>
      <inkml:brushProperty name="height" value="0.07" units="cm"/>
      <inkml:brushProperty name="fitToCurve" value="1"/>
    </inkml:brush>
  </inkml:definitions>
  <inkml:trace contextRef="#ctx0" brushRef="#br0">12 7 87 0,'0'3'118'0,"-6"-3"53"0,0 2 2 15,6-2-14-15,0 2 2 0,0-2-12 0,0 0-7 0,0 3-8 16,0-3-4-16,0 0 11 0,0 0 15 0,0 0 5 0,0 2 5 15,0-2 6-15,6 2 1 0,-6-2 6 0,6 0 23 16,-6 0 65-16,3 0 33 0,-3 0 16 0,0 0 14 0,10 0 0 16,-10 0-5-16,6 0 36 0,1 0-17 0,-4 0-49 15,-3 0-64-15,9 0-54 0,-9 0-58 0,13 0-39 0,-13 0-20 16,3-2-21-16,10 2-8 0,-10-2-11 0,3 2-7 0,-3 0-6 16,4 0-3-16,-1 0-7 0,-3 0-14 0,4-3-33 0,-4 3-45 15,3 0-68-15,0-2-70 0,-2 2-85 0,2 0-95 16,-3 0-46-16,3-2-62 0,1 2-79 0,-7-3-13 0,3 1 80 15,3 2 0-15,1-2 66 0,-7 0 7 0,3 2 40 0,-3 0 84 16</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1:01.841"/>
    </inkml:context>
    <inkml:brush xml:id="br0">
      <inkml:brushProperty name="width" value="0.07" units="cm"/>
      <inkml:brushProperty name="height" value="0.07" units="cm"/>
      <inkml:brushProperty name="fitToCurve" value="1"/>
    </inkml:brush>
  </inkml:definitions>
  <inkml:trace contextRef="#ctx0" brushRef="#br0">25 37 89 0,'-3'-2'112'0,"-3"-2"52"0,6 1 2 0,0 0-22 15,-4 2 2-15,4-2-18 0,0 1-16 0,-6-1-12 0,6 2-8 16,-6-2-3-16,6 0-5 0,0 3-4 0,0-2 9 0,0 2-1 16,0-2-3-16,0 0-2 0,0 2 1 0,-3 0-3 0,3-3 0 15,0 3 4-15,0-2 4 0,0 2 7 0,0 0 6 16,0 0 8-16,0 0 10 0,0 0 42 0,0 0 36 0,0 0 20 15,3 0 5-15,-3 0 10 0,0 0 8 0,0 0 5 0,0 0-3 16,0 0 5-16,0 0 24 0,6 0 6 0,-6 2-20 16,6-2-29-16,-6 3-38 0,0-3-41 0,0 0-30 0,4 2-28 15,-4 0-13-15,0-2-17 0,6 0-8 0,-3 0-6 16,-3 2-5-16,6-2-2 0,1 3 0 0,-7-3 2 0,3 3-2 16,10-3-1-16,-13 0-3 0,9 0-5 0,-6 1-4 0,4-1-2 15,-1 3-2-15,-3-3 2 0,3 0-7 0,-2 0-6 0,8 2-7 16,-9-2-3-16,4 0-4 0,-4 3-15 0,3-3-5 0,1 0-25 15,-4 0-31-15,3 0-31 0,0 0-61 0,-2 0-85 16,2 0-104-16,-3-3-120 0,3 3-93 0,1 0-35 0,-7-2-66 16,3 2 10-16,3 0 107 0,-3 0 20 0,-3 0 64 15,0 0 9-15,7 0 42 0,-1 0 86 0</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1:02.509"/>
    </inkml:context>
    <inkml:brush xml:id="br0">
      <inkml:brushProperty name="width" value="0.07" units="cm"/>
      <inkml:brushProperty name="height" value="0.07" units="cm"/>
      <inkml:brushProperty name="fitToCurve" value="1"/>
    </inkml:brush>
  </inkml:definitions>
  <inkml:trace contextRef="#ctx0" brushRef="#br0">0 284 15 0,'0'0'141'0,"13"-3"59"0,-13 0 8 0,3 2-5 15,-3 1-12-15,6-3-25 0,1 3-25 0,-7-2-19 0,3-1-15 16,3 2 7-16,-6-2 2 0,3 0-5 0,-3 1-8 0,7 0-4 15,-7 0-10-15,6-3-8 0,-6 3-11 0,3-3-1 16,-3 3 0-16,7-3-1 0,-4 3-4 0,-3-3-2 0,6 1-1 16,0-1 3-16,-6 1 9 0,4-1 17 0,-4-2 4 15,6 3 2-15,-3-1 0 0,-3-2 0 0,0 3 0 0,6-3 0 16,1 0 6-16,-7-1 1 0,0 2 0 0,3-1 1 0,-3 0 0 16,0 0-2-16,6-2-7 0,-6 2-3 0,7-2-5 0,-7 2-2 15,3-2-6-15,-3 2 0 0,0-2 4 0,6 2 3 16,-6 0 17-16,3 0 1 0,-3 0-4 0,0 0-8 0,7 3-16 15,-7-4-3-15,6 7-10 0,-6-4-2 0,0 0-3 0,0 0-8 16,0 4-5-16,0-2 2 0,0 1-7 0,3 0 9 16,-3-1-1-16,0 1-2 0,0 2 0 0,0 0-4 0,0-3-3 15,0 3 0-15,0 3-8 0,0-3 1 0,0 2-6 16,0-2 3-16,0 3-3 0,0-1 1 0,0 3-7 0,0-4 4 16,-3 4-5-16,3 0 0 0,0 0-5 0,0-1-4 0,0 3 1 15,0-2 1-15,0 2 1 0,0-1-4 0,-6 1-5 0,6 2 1 16,0-2-3-16,0 2 1 0,0 1 0 0,-7 2-4 15,7-4 1-15,0 4 0 0,0 0 0 0,0-1-4 0,-3 1 4 16,3-2 0-16,-6 5 0 0,6-4 0 0,0 1-4 16,0-1 2-16,0 1 2 0,0-3 0 0,0 2 0 0,0-3 0 15,0 1 4-15,0-1-3 0,0 1-1 0,0 1-4 0,0-3 3 16,0 4 5-16,0-1-3 0,0-4-1 0,0 4 0 0,0-1 0 16,0 0 0-16,0 0 0 0,0-1 0 0,0 0 0 0,0 1 3 15,6 0-3-15,-6 1 2 0,0-3 0 0,0 2-4 16,3-2 2-16,-3-1-7 0,0 2-2 0,0-1 0 0,0-3-4 15,0 3-3-15,0-2-1 0,0 2-14 0,7-3-14 16,-7-2-10-16,0 3-20 0,0 0-20 0,0-3-15 0,0 0-15 16,0 0-21-16,6 1-25 0,-6-1-26 0,0-2-46 0,0 2-13 15,0-2-27-15,0 0-46 0,0 0-49 0,0 0-53 16,0 0 14-16,0-2 53 0,0 2 13 0,0 0 0 0,0-2 32 16,0 2 47-16,0 0 33 0,0-3 19 0,-6 3 14 0,6 0 6 15,0 0 28-15</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1:02.910"/>
    </inkml:context>
    <inkml:brush xml:id="br0">
      <inkml:brushProperty name="width" value="0.07" units="cm"/>
      <inkml:brushProperty name="height" value="0.07" units="cm"/>
      <inkml:brushProperty name="fitToCurve" value="1"/>
    </inkml:brush>
  </inkml:definitions>
  <inkml:trace contextRef="#ctx0" brushRef="#br0">40 0 131 0,'0'2'106'0,"-13"-2"62"0,13 2 0 0,-3 1-2 16,3-3 0-16,-6 2-7 0,3-2-15 0,3 2-12 0,0 1-9 15,-7-3 10-15,1 2 5 0,6-2 3 0,0 3-3 16,0-3-4-16,0 0-6 0,-3 1-5 0,3-1-4 0,0 0-4 16,0 3 7-16,0-3 42 0,0 0 15 0,0 0 3 15,0 3 4-15,3-3-6 0,-3 0 0 0,0 0 0 0,0 0 3 16,6 0 3-16,1 0-1 0,-7 0 4 0,3 0 29 0,3-3 4 16,-3 3 9-16,-3 0-5 0,13 0-16 0,-13-3-29 0,3 3-25 15,7-1-24-15,-4 1-22 0,0-3-17 0,-2 1-22 0,5 2-11 16,-3-3-10-16,1 3 7 0,-4-2 3 0,10 2-11 15,-10-2-16-15,6 2-6 0,4 0-7 0,-10-3-6 0,3 3-4 16,4-2-3-16,-4 2-5 0,-3 0 3 0,10 0-5 16,-3 0 2-16,-7 0-2 0,3 0 0 0,0 0 0 0,-2 0 0 15,5 0 0-15,-9 2 0 0,13-2 0 0,-13 3-8 0,3-3-3 16,-3 0-10-16,6 0-9 0,-3 2-16 0,-3-2-17 0,7 0-26 16,-1 0-39-16,-6 0-71 0,0 0-97 0,0 0-120 0,0 0-136 15,0 0-56-15,0 0-83 0,0-2-56 0,0 2 119 16,0 0 17-16,0 0 77 0,0-3 25 0,0 3 71 0</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0:18:20.21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0070C0"/>
    </inkml:brush>
    <inkml:brush xml:id="br3">
      <inkml:brushProperty name="width" value="0.05292" units="cm"/>
      <inkml:brushProperty name="height" value="0.05292" units="cm"/>
      <inkml:brushProperty name="color" value="#7030A0"/>
    </inkml:brush>
  </inkml:definitions>
  <inkml:trace contextRef="#ctx0" brushRef="#br0">18093 11812 111 0,'0'-3'119'15,"-4"-1"47"-15,4 1-16 0,0-1-30 0,0 0-8 0,-2 1-5 16,2 0-8-16,0 0-5 0,0-2-5 0,0 3-5 0,-4 0-5 15,4-1-5-15,-4-1-6 0,4 2-4 0,0-1 8 16,0 0 3-16,0 0 2 0,0 2 2 0,-2-2 1 0,2 1 0 16,0-1 3-16,0 2 3 0,0-1 2 0,0 1 6 15,0-2 2-15,-4 1 4 0,4 1 3 0,0-1 21 0,0 1 43 16,0-1 1-16,-2 1-7 0,2-1-4 0,0 2-10 0,0-1-5 16,0-1-3-16,0 1 0 0,0-1 1 0,0 0-9 15,-4 2-5-15,4-1-5 0,0 0-13 0,0 1-10 0,-5 0-8 16,5-2-9-16,0 2-18 0,0 0-18 0,0 0-13 0,0-1-14 15,0 1-6-15,0 0 1 0,0 1-2 0,-2-1-6 0,2 2 3 16,0-1-3-16,0 0 1 0,0 3 0 0,0-3-2 16,-4 2 0-16,4 0 2 0,-2 2-3 0,2-1 0 0,0 1-2 15,0 1 0-15,-4 0 1 0,4 0 4 0,-4 1 2 16,4 0-2-16,-2 3 2 0,2-2-1 0,0 0-2 0,-4 2 4 16,4 1 4-16,-4-1-3 0,4 3 11 0,0-1-4 0,-2 1 5 15,-3 1-4-15,5 1-6 0,-2 0 2 0,2 0-6 0,0 1 1 16,-4-1-2-16,4 0-3 0,0 2 12 0,0-1 3 15,-4 1-1-15,4-1 3 0,0 0-1 0,0 1-3 0,0 0-2 16,0-1 4-16,4 2-1 0,-4-1 3 0,0 2-5 0,0-1-4 16,4 3 0-16,-4 0 1 0,0 0-2 0,0 0 0 15,0 2-4-15,0-2-2 0,0 0 0 0,0 1-3 0,0-1 5 16,0 1-4-16,0-2 4 0,-4 1-2 0,4-1 5 16,-4-2-1-16,4 0-2 0,0 0-5 0,0-1-2 0,0 1 4 15,0-1-3-15,0 1 3 0,0-3-3 0,0 2-1 0,0-1 0 16,0 1 0-16,0-2 4 0,0 0-2 0,0-2 1 0,0 2-3 15,0 0 2-15,0-2-2 0,0 3 0 0,0-3 3 16,0 1 1-16,0-1-2 0,0 1-2 0,0-1 7 0,0 0-6 16,0 3 5-16,-2-3-4 0,2 2-2 0,0 2 0 15,0-3 0-15,-4 2 0 0,4-1 0 0,-2 0 0 0,2 0 2 16,-4-2 0-16,4 2-1 0,-4 0-1 0,4 0-3 0,0-1 2 16,-3 1 1-16,3-2 0 0,0 1 0 0,-4-1 0 0,4-1 0 15,-4 2 0-15,4-2 0 0,0 1 0 0,0-1 0 0,-2-2 0 16,2 4 0-16,0-3 3 0,-4 1-2 0,4-2-1 15,0 0 0-15,0 3 0 0,0-1 3 0,0-2-2 0,0 1-1 16,0 1 10-16,0-2-3 0,0 2 5 0,4-1 3 16,-4 1-1-16,0-2 7 0,0 2 1 0,0-1-2 0,2-1-4 15,-2 1-3-15,0 0-4 0,0 0 10 0,0 0-4 0,4-1-3 16,-4 1 1-16,4-1-9 0,-4-1 5 0,0 0 1 16,0 2-1-16,3-2-5 0,-3 0 1 0,0 0-3 0,0 0 4 15,4-2 0-15,-4 0 1 0,0 1-4 0,4-2-1 0,-4 0-2 16,0 0 0-16,0-1 0 0,2-1-6 0,-2 1-13 0,4-2-24 15,-4 1-21-15,0-1-21 0,0 0-20 0,0-2-23 16,0 1-32-16,0 0-49 0,0 1-70 0,2-3-43 0,-2 0-73 16,0 0-92-16,0-2-107 0,0 1 67 0,0-1-52 15,0 0-37-15,-2 0 17 0,2-1 136 0</inkml:trace>
  <inkml:trace contextRef="#ctx0" brushRef="#br0" timeOffset="1098.07">18062 13476 12 0,'-2'0'124'0,"-2"0"39"0,2 0 13 0,-6 0-21 16,6 0-4-16,2 1-9 0,-8-1-11 0,8 0-12 16,-7 2-5-16,7-1-4 0,-2-1-5 0,-2 2 18 0,0-2 3 15,4 1-4-15,-2 0-1 0,-2-1-8 0,4 2-5 0,-2-2-2 16,2 0-4-16,-4 2-1 0,4-2-4 0,-4 0 0 0,4 0 27 16,0 1 17-16,0-1 16 0,-3 2 7 0,3-2 11 15,0 0 11-15,0 0 11 0,0 1 9 0,0-1 2 0,0 0-11 16,0 2-6-16,0-2 9 0,0 0-7 0,0 0-16 0,0 1-23 15,3-1-16-15,-3 0-22 0,0 0-8 0,0 2-17 16,4-1-2-16,0-1-11 0,-4 2-10 0,6-1-16 0,-6 0-9 16,2 3-1-16,6-3-4 0,-8 2-6 0,7 0-1 15,-5-1-5-15,6 1-3 0,-2 0-2 0,4-1-4 0,-3 2 5 16,3-1-5-16,0 0 3 0,-1 1 12 0,1-1 10 0,4 0 1 16,-1 2-8-16,1-2-11 0,3 0-5 0,-5 0-6 0,5-1-7 15,-1 2-2-15,5 0 0 0,0-1 1 0,1 0-4 0,1 0 3 16,2 0-3-16,0 0 3 0,-1 0-3 0,3 0-1 15,-2 0 3-15,10 0 0 0,-8-1 0 0,6-1-3 0,-4 2 1 16,2-1 3-16,-2-2-4 0,2 1 4 0,-2 1 2 16,2-2-5-16,-2 0-1 0,2 0 0 0,-2 1 0 0,2-1 0 15,-4-1 3-15,0 1-1 0,-2 0-2 0,6 1 0 16,0-1 0-16,-7 2 0 0,3 1 0 0,4-2 0 0,-4 2 0 16,0-2 0-16,2 3 0 0,2-1 0 0,-4 0 0 0,2 1 0 15,2-1 0-15,-6 2 0 0,6-2 0 0,-3 0 0 0,-1 0 0 16,4 1 7-16,-2-3-7 0,-2 3 0 0,0-3 3 0,-2 1-2 15,0-2-1-15,2 0 0 0,-3 0 3 0,3 0-5 16,-4 0 1-16,-4 0 1 0,5-2 3 0,-5 1-2 0,6 1-1 16,-7 0 0-16,7 0-3 0,-6 0 5 0,6 0 3 15,-7 1-10-15,7 1 6 0,-6-2-1 0,5 1 4 0,-5 1 0 16,2-2 5-16,-1 1-4 0,-1-1 1 0,2 2-1 0,-1-1-2 16,-3-1-3-16,-1 0 0 0,1 0 0 0,-7 0 0 0,3 0 3 15,-3 0-3-15,0 0 1 0,-3 0 3 0,-1 0 4 0,-2 0-6 16,-2 0-13-16,2 0-31 0,0 0-44 0,-4 0-91 15,2-1-149-15,-2-1-225 0,-2 2-223 0,2-1-172 0,-8-2-69 16,2 1 7-16,-7-1 89 0,-3 1 371 0</inkml:trace>
  <inkml:trace contextRef="#ctx0" brushRef="#br0" timeOffset="2058.03">18071 13521 154 0,'0'-3'142'0,"-4"1"61"0,4-1-5 16,-5 2 2-16,5-2-21 0,0 0-24 0,0 1-8 15,-2 0 0-15,2 1 17 0,0-2 11 0,0 3 4 0,0-1 0 16,-4-1-8-16,4 1-6 0,-2 1-8 0,2-2 51 0,0 2 13 16,0-1 2-16,-4 1-2 0,4 0-3 0,-4 0-2 0,4 0 0 15,-2 1 0-15,2 1-3 0,-4-1 19 0,0 2-15 16,2 1-19-16,-3 3-25 0,-1 0-26 0,0 4-23 0,0 1-27 15,-5 1-15-15,-3 5-15 0,-3 2-10 0,1 2-8 0,-5 2-4 16,3 2-2-16,-7-2-10 0,6 1-1 0,-1 1-3 16,-3-1 6-16,0-1 0 0,2 3-1 0,1-1-2 0,1-1-5 15,-2 1-1-15,1 0-2 0,1 2-5 0,-1-3-4 0,3 4 1 16,-4-2 0-16,1 0-5 0,3 1 4 0,-2 1-4 16,3-1 0-16,-1 1 2 0,-1-4-3 0,1 0 4 0,1-2-1 15,-1 0-3-15,5-4-1 0,-3-1-2 0,7-1 2 0,-2-2 0 16,-1-2-4-16,1-1-1 0,0-2-3 0,8 0 2 0,-7-3 6 15,3-1 0-15,4-1-6 0,-2-1-6 0,0-1 6 16,2 0 1-16,2 0 0 0,-4-1-1 0,4 1-3 0,-4-2 0 16,4-1 0-16,-3 2 4 0,3-1-2 0,-4 1-6 15,4-1 3-15,0-1-10 0,0 1-9 0,-2 1-12 0,2-2-20 16,0 2-27-16,0-2-48 0,0 1-59 0,-4-1-70 0,4 0-78 16,0 0-98-16,0 0-63 0,0-1-60 0,4-1-75 0,-4 0 5 15,0 1 85-15,0-2-19 0,2 0 35 0,-2 0 15 16,4 0 82-16</inkml:trace>
  <inkml:trace contextRef="#ctx0" brushRef="#br0" timeOffset="2678.3">18217 14049 60 0,'3'-5'107'15,"-3"2"38"-15,4 0 19 0,-4 0-20 0,0 0-13 0,0 0-5 16,0 1-10-16,2 1-12 0,-2-2-8 0,0 2-2 15,0-1-3-15,0 1-2 0,0-2 4 0,0 3 7 0,0-2-1 16,0 1-2-16,4-1 4 0,-4 0 4 0,0 2 2 16,0-1 10-16,4 1 12 0,-4 0 2 0,0-1 5 0,0 1 51 15,0-2 46-15,0 2 27 0,2 0 18 0,-2 2 15 0,4-1-1 16,-4-1-5-16,0 1-3 0,2 1-1 0,-2 0-30 0,0 1-33 16,4 0-32-16,-4 1-36 0,5-1-30 0,-5 2-26 0,0 1-24 15,2 1-12-15,-2 1-11 0,4-1-10 0,-4 4-9 16,2-1-7-16,-2 1-3 0,0 0-6 0,4 2-3 0,0 0-1 15,-4 0-3-15,2 0-1 0,-2 0-1 0,4-1 1 16,0 0-4-16,-4-1-2 0,3-2-4 0,-3 1-3 0,4-1-6 16,-4 0-10-16,2-1-19 0,-2-1-23 0,0-1-32 0,0-1-40 15,4-1-35-15,-4 1-39 0,0-2-45 0,0 0-63 0,4 0-43 16,-4-2-42-16,0 2-47 0,0-1-37 0,0-2 23 16,0 1 100-16,0-1 36 0,-4-1-1 0,4 1 4 0,-4-2 16 15,4-1-1-15,-2 2 36 0,2-2 11 0,-4 0 46 0</inkml:trace>
  <inkml:trace contextRef="#ctx0" brushRef="#br0" timeOffset="3114.03">18213 14047 252 0,'0'-6'192'0,"0"2"48"16,-4-2 17-16,4 2-28 0,0 0-28 0,0 1-9 0,0-1-4 15,0 1-5-15,0-1-10 0,0 2-8 0,-2-1-14 16,2 1-17-16,0 1-16 0,0-1-5 0,0 1 22 0,0-1 6 15,0 2 2-15,-4 2-1 0,0-2-2 0,4 3-3 16,0-2-5-16,-2 4-9 0,-2-1-6 0,2 1 2 0,2 2-11 16,-9 1-11-16,7 1-17 0,-4 1-7 0,-2 2-16 0,6-1-13 15,-7 0-14-15,3 3-5 0,0 0-12 0,0-4 0 0,0 2-6 16,-3 0-14-16,7-1-10 0,-4-2-28 0,2 0-24 0,-2-3-32 16,2 1-33-16,0-1-39 0,1-1-37 0,-1 1-35 15,2-3-14-15,-2 1-5 0,0-1 18 0,4-2 68 0,-2 3 38 16,2-1 23-16,-4-2 17 0,2 1 20 0,2-1 11 15,-4 2 10-15,-1-1 15 0,5-1 10 0,0-1 12 0,0 1 9 16,0-1 7-16,0 2 14 0,0-2 10 0,0 0 9 16,0 0 13-16,0 0 13 0,0 0 13 0,0 0 12 0,5 0 14 15,-1 0 9-15,-4 0 15 0,2 0 23 0,2-2 54 0,-2 2 25 16,-2-1 14-16,8 1 4 0,-6-1-5 0,2-1-11 0,-1 1-17 16,5-1-19-16,-6 1-19 0,6 1-4 0,-6-2-7 0,2 2-24 15,-2-1-25-15,7 1-31 0,-7 0-21 0,4 0-23 16,2-2-11-16,-6 2-19 0,2 0-35 0,3-1-54 0,-3 1-65 15,-2 0-73-15,6 0-41 0,-6 0-61 0,2 0-66 16,-2-2-55-16,7 0-17 0,-7 2 82 0,2-1-4 0,-2-2-29 16,6 2 28-16,-6-1-6 0,2-1 39 0,0 2 44 0</inkml:trace>
  <inkml:trace contextRef="#ctx0" brushRef="#br0" timeOffset="3744.03">18406 13960 77 0,'0'-4'81'0,"8"-1"21"16,-8 2 24-16,2-1-10 0,-2 1-19 0,4-2-17 0,-2 1-5 16,2 1-3-16,0-2 1 0,-4 4-5 0,2-2-1 0,-2-1-3 15,5 2-4-15,-1-1-1 0,-2 1 0 0,2-1 3 0,-4 2 3 16,2-2-1-16,-2 1-1 0,8 1 11 0,-8-1 5 0,2 2 6 16,-2-1 3-16,4-1 2 0,-1 2-1 0,-3 0-3 15,4 0-3-15,0 0-1 0,-4 2-2 0,2-1-2 0,-2-1-2 16,4 2-3-16,-4 1-1 0,0 0-6 0,4 0 17 15,-4 0 8-15,0 1-3 0,0 1-4 0,0-1-7 0,-4 2-7 16,4 0-2-16,0 2-5 0,-4 0-2 0,4 0-4 16,0 1 0-16,0 0-3 0,-2 0-9 0,2 2-7 0,0-2-6 0,0 0-8 15,0-2-9-15,0 1-2 0,0-1-1 0,0 1-1 16,0-2-6-16,0 0 1 0,0-2-2 0,2 0 0 0,-2 1 0 16,4-2 0-16,0 0 0 0,-4 0 3 0,6-1-5 0,-6-1-2 15,2-1 0-15,3 1-2 0,-1-1 4 0,2 0-2 16,-6 2 0-16,2-2 0 0,6 0 3 0,-8 2 1 0,2-2 8 15,2 0 13-15,-2 1 16 0,3 1 11 0,-1-2 12 16,-4 3 5-16,2-2-3 0,-2 4-4 0,4-1-10 0,0 1 1 16,-4 1-1-16,2-1-8 0,2 3-13 0,-4 1-6 0,0 3 4 15,2 0-2-15,-2 0-4 0,0 2-2 0,5-1 2 0,-5-1 3 16,4 2-4-16,-4-2 5 0,0 0 3 0,0 0-8 16,0-4 0-16,0 2 1 0,0-1-7 0,2 0-6 0,-2-3-1 15,0-1-3-15,0 2-5 0,0-3 0 0,0 1 4 0,0-1-3 16,0 1-10-16,0-1-7 0,0-1-14 0,0 1-21 15,0 0-31-15,0-1-34 0,0 0-40 0,0 0-49 0,0-2-62 16,0 2-57-16,0 0-54 0,0-2 7 0,0 1 30 0,-2 0-24 16,2-1-48-16,0 1 1 0,-4-2-14 0,-1 1 30 15,3 1 84-15</inkml:trace>
  <inkml:trace contextRef="#ctx0" brushRef="#br0" timeOffset="4412.13">18019 13923 195 0,'0'-3'125'0,"0"-1"44"15,0 0-15-15,0 1-10 0,0 2-12 0,0-2-16 16,-2 0-13-16,2 1-6 0,0-1-9 0,0 2-5 0,0-1-6 16,0 1-6-16,0-1-3 0,0 2-7 0,-4-1 2 0,4 1 3 15,0 0 2-15,0 0 5 0,0 1 5 0,-2 1 2 0,2 1 1 16,0-2 2-16,0 4 0 0,-4-2-3 0,4 1-1 16,0 2-6-16,-4-1-7 0,4 1-7 0,0 0-6 0,0 1 10 15,-3 1-1-15,3-1-11 0,0 1-14 0,0-2-13 0,0 0-7 16,0 0-6-16,-4 0-2 0,4-2-5 0,0 1-3 15,0-1-5-15,0 1 1 0,0-2-1 0,0-1 1 0,4 2-3 16,-4-1 4-16,0 0 3 0,0 0-1 0,0 0 3 16,0-2-2-16,0 2 0 0,0 0 1 0,0 0 0 0,0 0-1 15,0 0 4-15,0 2-2 0,0-2 7 0,0 3 4 0,0-2 3 16,0 2 11-16,0 0 5 0,0 0 10 0,0 3 9 0,0 0 3 16,0 2 3-16,0-1 1 0,-4 4 7 0,0-3-1 15,4 5 6-15,-2-3 9 0,-2 2 2 0,2-1 7 0,2-1 0 16,-8 1 1-16,8-4-3 0,-2 1-5 0,-3-2-16 0,3 0-7 15,2 0-16-15,-4-3-13 0,0 0-13 0,4-2-8 16,0 1-3-16,-2-1 1 0,2-1-5 0,0 0 1 0,0 0-1 16,0 0 2-16,0 0-6 0,0 0-2 0,0 0 2 0,0 0-10 15,0 0-28-15,0-2-37 0,0 3-51 0,0-3-52 0,0 1-58 16,0 1-62-16,0-3-63 0,0 1 8 0,2 1-13 16,-2-2-83-16,0 1-35 0,0-1-35 0,0 0 37 0</inkml:trace>
  <inkml:trace contextRef="#ctx0" brushRef="#br0" timeOffset="6146.2299">19024 9859 155 0,'0'-3'102'0,"0"2"57"0,0-1-17 0,0-1-34 16,0 2-28-16,0-2-17 0,-4 1-19 0,4 1-13 0,0-1-7 15,0 1-2-15,-3-1 1 0,3 2 6 0,0-1 1 16,0 1 5-16,0-2 4 0,0 2 4 0,0 0 3 0,0 0 4 15,0 0 5-15,0 0 11 0,0 0 5 0,3 2 2 0,-3-1 2 16,0-1 5-16,0 2-4 0,4-1-8 0,-4 1-7 16,0-1-12-16,0 1-2 0,0 1-8 0,2-1-7 0,-2 0-8 15,0 1-5-15,0 0 0 0,4 0-2 0,-4-1-4 0,4 1 1 16,-4-1-2-16,0 2 0 0,2-1-1 0,-2 0 0 0,4 0 3 16,-4 1 1-16,2-1 0 0,-2 0 2 0,0 2 3 15,4-1 2-15,1 1 3 0,-5-1 1 0,2 1-1 0,-2 1-1 16,4-1-3-16,-2 2 4 0,2 0-5 0,0 1 1 0,-2-1-5 15,6 2 2-15,-6 0-1 0,5 2 1 0,1-1 0 16,-6 2-2-16,8 0 0 0,-3 0-3 0,3 3 1 0,-4-1-1 16,9 1-3-16,-5 0-2 0,-2 1 1 0,3 1 0 0,3-1-2 15,-4 2 5-15,3 0 1 0,1-1 4 0,-6 1 7 0,7-1 4 16,-3 0 7-16,3 1 17 0,-5 0 7 0,-2-1 6 16,7 1 2-16,-5 0 4 0,3 1-5 0,-3-1-5 0,2 2-7 15,-1-1-11-15,-1 1-4 0,0-1-4 0,1 1-5 16,-1-1-4-16,-2 0-2 0,1 1-6 0,-1-1 1 0,2 1-5 15,1-2-3-15,-5 1-1 0,4 3-3 0,0-3 2 0,1 1 0 16,-1 1-6-16,-4 0-2 0,5-2 4 0,-5 2-1 16,0-1 1-16,4 1 5 0,-3-2 2 0,3 1 7 0,-4-2 0 15,2 0 3-15,1-2 5 0,-1-1 0 0,-6 0-2 0,8 0-2 16,-4-1-9-16,3-1 2 0,-3 1 3 0,-4-2-12 16,6 0 4-16,-2 0 2 0,-3 0 7 0,5 0 1 0,-6-2 4 15,6 2 10-15,-2-1 8 0,-4 1 3 0,3-2 2 16,-1-1-3-16,2 2-9 0,-4-3-7 0,-2 3-6 0,8-4-8 15,-8 3-5-15,2-1-7 0,2-2-1 0,-2-1 0 0,-2 1-3 16,5-2-20-16,-1 1-37 0,-4-3-44 0,0 1-45 0,0 0-40 16,2-3-40-16,-2 2-44 0,0 0-37 0,0-1 55 0,0-1 2 15,0-1-8-15,0 2-19 0,0-2-11 0,0 0 7 16,0 0-20-16,0 0 8 0,0 0 24 0,0 0 59 0</inkml:trace>
  <inkml:trace contextRef="#ctx0" brushRef="#br0" timeOffset="7030.24">19803 11162 191 0,'-4'0'137'16,"4"2"44"-16,0 0-26 0,-2-2-9 0,-2 1-24 0,4-1-26 15,0 0-17-15,-2 2-9 0,2-2-10 0,0 0-7 0,0 1-9 16,-5-1-4-16,5 0-8 0,0 0 0 0,0 0-1 16,-4-1 1-16,4 1 1 0,0 0 6 0,0-2 0 0,0 2-2 15,0-1 1-15,4 1 0 0,-4-2 0 0,0 0-3 0,0 2-1 16,5-1-2-16,-5 0 3 0,0 1-2 0,0-2 1 15,0 1 1-15,2-1 1 0,-2 1-2 0,0-1 1 0,0 2-2 16,4-3-1-16,-2 3 0 0,-2-1 0 0,0-1 0 0,4 0 1 16,0 0-4-16,-4 0 1 0,2 1 0 0,2-2-5 0,0 1-2 15,-1-1-5-15,1 0-2 0,-2-2-2 0,2 3-2 16,2-3-6-16,0 1-2 0,3-1 1 0,-7-1 0 0,8 0-4 16,-4 0 3-16,9 0 3 0,-5-1-2 0,-2-1-2 15,3 1 6-15,5-2-3 0,-1 0 2 0,-3 0 5 0,4-2 1 16,1 0 5-16,0 1 3 0,7-3 6 0,-5 1 2 0,2-2 5 15,-1 1 4-15,3-1 2 0,-2 1 9 0,-3-2-6 0,7 1-13 16,-6 0-6-16,1 3-12 0,1 0 0 0,-4 1-7 16,-1 1-3-16,1 1-2 0,-1 1 4 0,-3-1-4 0,1 2 1 15,-2 0 1-15,3 0-2 0,-5 2-1 0,-1-1 2 0,5 1-3 16,-4-1 1-16,1 1 0 0,-3-1 2 0,2 1-2 16,5-1 6-16,-5 1 4 0,3-1 4 0,-1-1 3 0,2 0 6 15,-1-1 5-15,3-1 6 0,5-1 9 0,0 0 11 0,-3 0 10 16,7-3 18-16,2 2 16 0,0-4 13 0,-2 2 9 0,2-2 1 15,-1 0-13-15,1 0-11 0,0-1-17 0,-4 0-14 16,8 0-10-16,-8 0-10 0,-1-1-12 0,5-1-12 0,-2 1-7 16,-6 1-7-16,5-2-3 0,-5 2-3 0,-2 2-2 15,3-1 3-15,1 2-2 0,-5 0-1 0,-3 2 0 0,3-2 3 16,-1 1-2-16,-3 2 0 0,3-1 1 0,-3 1 0 16,1 0-2-16,-3 1 0 0,0 1 1 0,1-1 1 0,-1 0 1 15,0 1 6-15,-2 1 1 0,1-1 7 0,1-1 1 0,-4 2-3 16,0 0 2-16,1 2-4 0,-1-2-2 0,2 1 2 0,-6 1-3 15,7-1-4-15,-7 2-1 0,2-1-2 0,-2 0 0 0,6 2-3 16,-6-1 0-16,2 0 2 0,-4 0 2 0,2 1-3 16,2-1 0-16,-4 2-9 0,5-1-19 0,-5 1-39 0,0-2-48 15,2 1-59-15,-2 1-73 0,0-1-79 0,0 1-70 16,-2-1 6-16,2 2 16 0,-5-1-52 0,1-1-17 0,2 2 30 16,-4 0-8-16,-2 0 17 0</inkml:trace>
  <inkml:trace contextRef="#ctx0" brushRef="#br0" timeOffset="8074.45">19749 11260 107 0,'0'-1'119'16,"0"1"53"-16,0-2-11 0,0 0-30 0,-2 2-10 0,2 0-18 15,0 0-15-15,0 0-7 0,0 0 0 0,0 0-1 16,0 0-6-16,0 2-1 0,0-2-9 0,-4 2-5 0,4-1 5 16,0-1 2-16,0 3-2 0,-4-1 2 0,4-1 2 0,0 2 0 15,0 0-3-15,0 2-2 0,0-2-2 0,0 1-1 16,0 1-6-16,-2 0 0 0,2 0-1 0,-4 3 0 0,4 1 2 15,0 0 4-15,-2 0 4 0,2 3 5 0,-5 0 0 0,1 1 3 16,4 1 34-16,-2-1 11 0,-2 2 2 0,2 2-7 0,-2-2-7 16,0 0-9-16,2 1-6 0,2-1-3 0,-4-1-10 15,-1 2-8-15,3-1 0 0,-2 0-3 0,2 0-3 0,2 0-2 16,-8 2-1-16,8-1 2 0,-2-1-1 0,-2 2-8 0,2-1-2 16,2-1-2-16,-4 0-3 0,-1 2 1 0,3-3 1 15,2 2-3-15,-6-3 1 0,6 1-4 0,-4-1 5 0,0-1-4 16,2 2 1-16,2-3 3 0,-8 0 6 0,8 1 3 0,-7-1-1 15,7-2 1-15,-2 1-6 0,-2 1-6 0,0-4-3 0,4 2-2 16,-2-1-10-16,-2 0-1 0,2-1-9 0,2 0-1 16,-4 1-5-16,-1-2-5 0,3 0 2 0,2 0-5 0,-4 0-1 15,2 0 2-15,2 0-10 0,0-2 3 0,-4-1 6 16,0 2-4-16,4-2 0 0,0 1 0 0,-2-1-6 0,2 0-20 16,0-1-25-16,0-1-31 0,0 2-24 0,0-3-37 0,0 2-21 15,0-2-51-15,0 0-74 0,0-2-86 0,0 1-93 0,0-1-15 16,0-1 29-16,2 0-42 0,-2-2-6 0,0 3-15 15,4-3 46-15</inkml:trace>
  <inkml:trace contextRef="#ctx0" brushRef="#br0" timeOffset="8693.5">20179 11511 60 0,'0'-3'91'0,"0"0"29"0,-2 0 25 15,2 1-8-15,0-1-16 0,0 0-2 0,0 2-8 16,0-1-12-16,0-1-10 0,0 2-4 0,0-1-7 0,-4 1-3 16,4-1-6-16,0 0-5 0,0 1-1 0,-4 1 2 15,4-1-3-15,0 1-1 0,0-2-3 0,0 2-4 0,0-1 2 16,0 1 4-16,0 0 8 0,0 0 10 0,0 0 6 0,0 0 6 16,0 1 7-16,0-1 9 0,0 2 5 0,0-1 4 0,4 2 32 15,-4-1 43-15,4 2 17 0,-4-1 14 0,0 0 4 0,0 1 1 16,0 3-10-16,0-3-20 0,2 2-25 0,-2 2-19 15,0-1-11-15,0 0-4 0,0 1-14 0,0 0-15 0,0 1-16 16,4 0-15-16,-4 1-12 0,0 1-9 0,0-2-11 16,4 0-13-16,-4 1-12 0,0-2-6 0,0 1-3 0,0 0-7 15,0-2 0-15,0 1-3 0,3-2-4 0,-3 1-10 0,0-2-18 16,4-1-21-16,-4 0-28 0,0 1-26 0,0-2-37 16,0 2-40-16,0-2-27 0,0-2-41 0,0 2-59 0,0-1-71 15,2-2-70-15,-2 0-7 0,0 0 60 0,0-2-14 0,0 0-21 16,0 0 31-16,0 0 11 0,0-1 35 0,0 0 58 0</inkml:trace>
  <inkml:trace contextRef="#ctx0" brushRef="#br0" timeOffset="9568.05">20200 11502 89 0,'-4'-2'89'0,"4"0"41"0,-2 0 17 16,-2 0-19-16,1 2-21 0,3-3-2 0,-4 3-6 0,0-1-7 16,4-1-7-16,-2 1-3 0,2-1-5 0,0 1-3 0,-4-1-7 15,0 0-1-15,4 2-7 0,0-1 1 0,0 0 0 0,-2-1 3 16,2 1-3-16,-4-1 2 0,4 2 2 0,0-1 1 15,0-1-1-15,0 2 0 0,0-1 2 0,0 1-4 0,0-2-4 16,0 2-1-16,0-1-4 0,0 1 1 0,0-2-3 16,0 0 0-16,0 1-3 0,4 0-4 0,-2-1-1 0,-2 1-3 15,0-1-2-15,4-1-4 0,0 2 1 0,-2-1 4 0,-2-1-2 16,8 2 0-16,-5-2-4 0,1 1-1 0,-2-1-2 16,6 0 2-16,-2 0-10 0,0 2 2 0,1-2-3 0,-1-1-2 15,2 2-5-15,-2 0-2 0,5-1-2 0,-9 2-5 0,8-1 0 16,-4 1 2-16,2 1-1 0,-5-2 1 0,5 2 2 0,-6 2 5 15,2-2 5-15,-2 1 0 0,6 2 2 0,-6-1 4 16,3-1-6-16,-5 2-5 0,2 0-2 0,-2 0-3 0,0 0 1 16,4 2-5-16,-4 1 0 0,-4-2-4 0,4 2 3 15,0 0-3-15,-2 0-1 0,-3 0 0 0,3 2 0 0,-2-1 0 16,0 1 0-16,2-1 0 0,-4-1 0 0,-2 0 1 0,5 0 4 16,-1 0-5-16,0-1 1 0,2-1 3 0,-2-2-4 0,4 0 0 15,-2 2-5-15,2-3-5 0,-4 2-2 0,0-1 0 16,4-1 4-16,0-1 1 0,0 2 4 0,0-2-4 0,0 0 4 15,0 0 3-15,4 0 0 0,-4-2 0 0,4 2 0 16,-2 0 0-16,-2 0 0 0,4-1 0 0,-2 1 0 0,2 0-2 16,0-2 1-16,-1 2 1 0,1 0 0 0,0 0 0 0,-2 2 0 15,2-2 0-15,-2 1 2 0,2 1-2 0,0-1 0 0,-2 1 0 16,3-1 0-16,-3 0 0 0,2 3 3 0,0-1-2 16,-2 0 0-16,-2 1-1 0,4-1 0 0,-2 2 0 0,-2-2 3 15,0 1-3-15,4 1 0 0,-4-1 6 0,4 1-1 0,-4-1-3 16,0 1-1-16,0 0 1 0,0 0-2 0,-4 1 0 15,0 1 5-15,4 0 3 0,0-1-1 0,-2 1 2 0,-2-1-4 16,4 2 5-16,-2-2 1 0,-2-2 4 0,0 2-2 0,4 0-4 16,-2-1-4-16,2-1 0 0,-7 1-3 0,7-2-2 15,-4-1 3-15,0 2-3 0,4-1-1 0,-2-2-3 0,-2 2-7 16,2 0-9-16,-2-1-12 0,0-2-11 0,1 1-12 0,-1-1-17 16,0 1-16-16,2-1-27 0,-2 0-24 0,2 0 15 0,-6 0-11 15,8 0-27-15,-2 0-32 0,-3 0-48 0,3 0-72 16,-2 0-11-16,0 0-44 0,2 0 8 0,2 0 18 0</inkml:trace>
  <inkml:trace contextRef="#ctx0" brushRef="#br0" timeOffset="10845.9599">20473 11314 148 0,'0'-4'85'0,"0"1"36"16,0-2 1-16,0 2-17 0,0-2-12 0,0 3-6 16,0-3 4-16,0 2 1 0,0-1-2 0,4 1 4 0,-4-1 4 15,0 0 0-15,0 1 1 0,0 0 2 0,2 0 10 0,-2 0 1 16,0 0 2-16,4 0-1 0,0 0 2 0,-4 0 3 0,2 0 2 16,2 2 6-16,1-3 4 0,-5 3-2 0,6 0 32 0,-6-1 13 15,2-1-8-15,6 3-16 0,-8-1-12 0,6 1-12 16,-4 1-10-16,-2-1-14 0,4 2-16 0,1-1-18 0,-3 2-17 15,-2 0-12-15,4 2-10 0,-2-1-8 0,-2 2-8 16,0 0-2-16,0 2-1 0,0-1 2 0,0 2-5 0,-2 0-2 16,-2 0 0-16,4-1-3 0,-2 1 1 0,-3 0-2 0,5-3-3 15,-4 1 2-15,4-1-5 0,-2 0 1 0,2-1 1 0,0 1 1 16,0-2-1-16,0 1 0 0,0-1 0 0,0-1 3 16,2 2-3-16,-2-1 6 0,4-1-2 0,1 3 0 0,-3-3 0 15,-2 3 0-15,6-1 0 0,-2 1 4 0,0-1-1 16,2 2 1-16,-2 0 2 0,3-1 2 0,-5 0 5 0,2 2 7 15,0-3 1-15,2 3-4 0,-4 0 7 0,-2-1 6 0,9 1-1 16,-7 1-4-16,-2-2-9 0,4 2 1 0,-2 0-4 16,-2 0-3-16,0 2-3 0,4-3 0 0,-4 3-6 0,4 1 0 15,-4-3-1-15,0 2 0 0,0-1 0 0,0-1 0 0,0 0 0 16,2-1 0-16,-2-1-2 0,0 0-5 0,0 0-7 0,0-1-15 16,0-2-13-16,0 1-12 0,0-1-12 0,4 1-10 15,-4-1-11-15,0-1-13 0,4 0-18 0,-4 0-25 0,0 0-23 16,0-1-34-16,0-1-37 0,0 2-8 0,0-3 25 15,0 2-13-15,0-2-29 0,0 1-48 0,0-1-16 0,0 0-19 16,0-1-5-16,0 1 16 0,-4 0 70 0</inkml:trace>
  <inkml:trace contextRef="#ctx0" brushRef="#br0" timeOffset="11450.4599">19966 11419 151 0,'-4'-1'102'0,"4"-1"50"0,0-1-12 16,0 3-25-16,-2-1-4 0,2-1-3 0,0 2-8 16,0-1-8-16,0 1-2 0,2-2-11 0,-2 0-6 0,0 2-4 15,0 0-11-15,4 0 0 0,0-1-2 0,-4 1 2 16,2-1-3-16,-2 1-1 0,5 0 2 0,-1 0 2 0,-4 0 1 15,2 0 2-15,2 1-1 0,-4 0-2 0,2-1 1 0,-2 2-5 16,4 0-6-16,0-1-2 0,-2 2-3 0,2 0-7 16,-1 0-5-16,1 0-7 0,0 2-6 0,-2 1-6 0,2 0-3 15,0 0-1-15,-2 1-2 0,2 2-2 0,-2 0 0 0,3 1-3 16,-1 1-1-16,-4 0 2 0,2 1 0 0,-2 1-2 0,0-1 2 16,-2 2-1-16,2-1-1 0,-4 1 2 0,-1-2-1 15,3 1-1-15,2-1 2 0,-6 0 0 0,2-1-1 0,0-1-1 16,2-1 0-16,2 0-1 0,0-1-1 0,-4-1-1 15,4-1 2-15,-4 0 1 0,4-1 0 0,4 0 4 0,-4 0 1 16,4 0 4-16,-4-1 4 0,2 0 1 0,-2 1 4 0,4 0 5 16,0 1 3-16,-2-2 7 0,2 2 5 0,-2-1 4 0,3 1 2 15,-1-2 10-15,2 2 20 0,-4 0 10 0,-2-2-1 16,8 3 1-16,-8-3 1 0,2 2-10 0,2-1-9 0,-1-1-12 16,-3 2-15-16,0-3-11 0,4 2-11 0,0-1-20 0,-4 1-28 15,0-1-46-15,0-1-58 0,0 0-73 0,2 0-44 16,-2-1-22-16,0-1-63 0,0 1-96 0,0-1-19 0,-2-1-21 15,2 0 36-15</inkml:trace>
  <inkml:trace contextRef="#ctx0" brushRef="#br0" timeOffset="12726.47">20272 9180 221 0,'0'-4'166'0,"0"2"38"0,4 0 2 16,-4-1-26-16,0 0-29 0,0 2-29 0,0-1-20 15,0-1-12-15,4 1-10 0,-4 2 5 0,0-2-6 0,0 2 1 16,0-2-4-16,0 2 0 0,0 0-2 0,3-1 2 0,-3 1-1 16,0 0 4-16,0 1 2 0,4-1 3 0,-4 0-4 0,4 2-2 15,-4-2-4-15,0 1 1 0,0 0 6 0,0 1 34 16,2-2 19-16,-2 3 14 0,0-1 11 0,0-1 6 0,0 1 5 16,0-1-4-16,0 1-17 0,0 1-22 0,-2-2-25 15,2 2-19-15,0-1-21 0,0 1-16 0,-4-2-11 0,0 2-6 16,4-1-6-16,-3-1-5 0,-1 1-1 0,0-1-8 0,4 0-1 15,-2-1-6-15,-2 0-1 0,4 0-1 0,-2-1 0 0,-2 1 0 16,0-1 0-16,4-1-5 0,0 1-1 0,-2-1 3 16,2-1 1-16,0 0 4 0,0 0 5 0,0 1 3 0,0 0 4 15,0 0 2-15,0 1 2 0,2-2 1 0,-2 1-5 0,4 1 5 16,0-1-5-16,-4 1 4 0,2-1-1 0,-2 2 2 16,6 0-1-16,-6 0 3 0,4 2 1 0,0-1 8 0,-4 1 5 15,3 1 8-15,-3 0 4 0,4 1 9 0,0-1 13 0,-4 3 7 16,0-1 3-16,0-1-3 0,0 1 2 0,0-1-1 0,0 1-5 15,0-1-5-15,0 1-7 0,0-2-10 0,0 0-11 16,0-2-7-16,0 2-7 0,-4-1-8 0,4-1-4 0,-4-1-5 16,4 0-5-16,0 0 1 0,-3-1-1 0,3-2-1 0,0-2 0 15,-4 2-1-15,4-3-1 0,0 0 0 0,-4 0 7 16,4 0 1-16,0 0 5 0,0 0 7 0,0 1-3 0,0 0-1 16,4 0-10-16,-4 2-2 0,0 0-1 0,0 0 1 0,4 0-2 15,-4 2 0-15,0-1 7 0,0 2 0 0,3 0-6 16,-3 0-3-16,0 2-19 0,4-1-50 0,-4 1-81 0,4 0-101 15,-4 2-132-15,0-1-91 0,0 1-119 0,0-1-161 0,2 0 28 16,-2 0-13-16,0 0 48 0,-2 0 104 0,2 0 240 0</inkml:trace>
  <inkml:trace contextRef="#ctx0" brushRef="#br0" timeOffset="13544.39">20599 8599 12 0,'0'2'153'16,"-2"-1"57"-16,-2-1-10 0,4 2-29 0,-2-1-24 0,2-1-37 15,-5 0-22-15,5 0-18 0,-4-1-8 0,4-1-9 0,0 2-8 16,0-1-1-16,0-1-3 0,0 1 1 0,0-1 1 16,0 1 3-16,0-1 9 0,0-1 4 0,0 2 4 0,4-1 1 15,1-1 1-15,-5 2-7 0,2-2-7 0,2 1-9 16,-2 0-6-16,6 0-6 0,-6 2 1 0,6-2 1 0,-6 2-2 15,5 2 1-15,-3-1 3 0,2 2-3 0,0 2-5 0,2 1 0 16,-5 0-3-16,5 1-4 0,-2 2-3 0,-4 2 1 0,2-2 5 16,0 1 7-16,-2-1 9 0,3 0 7 0,-5 2 10 0,0-2 2 15,0 0 4-15,0-2 0 0,-5 1 6 0,3-1 11 16,-2 1-4-16,0-2-8 0,-2 1-6 0,4-1-8 0,-6-1-5 16,5-1-4-16,-5 1-4 0,0-2-3 0,0 0-3 0,6-2-1 15,-9 1-8-15,5-2-3 0,-2 0 2 0,2 0 5 16,-5-2 2-16,5-1 0 0,-4 0 2 0,8-1-1 0,-9-2 2 15,5 1-2-15,-2-1 10 0,2-1 3 0,-1-1 0 0,1 0 2 16,2 1-3-16,2 0-3 0,-6-1-6 0,8 1-10 16,-2-1-7-16,2 2-6 0,-4 0-5 0,2 0-5 0,2-1-2 15,0 2-5-15,2-1-21 0,2 2-35 0,-4-2-48 16,0 1-59-16,2 0-57 0,2 0-68 0,0 2-8 0,-4-2 19 16,6 2-20-16,-6 2-61 0,2-1-22 0,2 1-51 0,1 1 4 15,-5 0 76-15</inkml:trace>
  <inkml:trace contextRef="#ctx0" brushRef="#br0" timeOffset="14014.15">20713 8751 90 0,'-3'0'109'0,"-1"-2"35"0,0 2-2 15,4 0-23-15,-2-1-30 0,-2 1-7 0,4-2-8 0,-2 2-6 16,2 0-6-16,-4 0-2 0,0-1-4 0,4 1-5 0,0 0-6 16,-2 0 0-16,2-2-1 0,0 2 2 0,0-1 10 15,0 1 8-15,0 0 4 0,0 0 13 0,0 0 9 0,0 0-1 16,0 0 10-16,0 1 4 0,0 1 8 0,0-2 0 0,0 1-2 16,2 1 1-16,-2-1-2 0,0 1-2 0,4-1-4 15,-4 2 30-15,4-1 18 0,-4-1 7 0,2 2 2 0,-2 0 4 16,4 0 0-16,-2-1-1 0,-2 1-7 0,4 0-11 0,0 0-10 15,-4-2-21-15,3 2-18 0,1 0-19 0,0 0-18 0,-4 0-17 16,6 0-14-16,-6 0-7 0,2-1-9 0,2 0-7 16,0 2-32-16,3-1-61 0,-5-2-94 0,-2 2-120 0,8 0-130 15,-6-1-129-15,2 0 56 0,0 0-60 0,-4 1-5 16,6-1 24-16,-6 1 82 0</inkml:trace>
  <inkml:trace contextRef="#ctx0" brushRef="#br0" timeOffset="14664.65">20677 8760 58 0,'0'-3'90'0,"0"1"17"0,0-1 18 15,-4 2-13-15,4-2-14 0,0 1-14 0,-4 1-2 0,4-1 3 16,0 1-9-16,0-2-5 0,0 3-9 0,0-2-6 0,0 1-7 15,0-1-1-15,-2 1-5 0,2-1-2 0,0 2-5 0,0-3-4 16,0 3-3-16,0-2-3 0,0 1-1 0,0 0-1 16,0-1 1-16,0 2 3 0,0-1 4 0,0-1 13 0,0 2 9 15,0-1 11-15,0-1 5 0,0 2 6 0,0-1 1 16,-4 1 2-16,4-2 1 0,0 2 2 0,0 0 3 0,0 0 1 16,0-1-2-16,0 1-2 0,0 0-5 0,-2-2-5 0,2 2-4 15,0 0 1-15,0 0 20 0,0 0 0 0,0 0-2 0,0 0-3 16,0 0-2-16,0 0-9 0,0 0-5 0,0 0-2 15,0 0 1-15,0 0 1 0,0 0 1 0,0 0-1 0,0 0-5 16,0 0-2-16,0 2-9 0,0-2-9 0,2 1-6 0,-2 1-10 16,4-1-10-16,-4 1-3 0,0-1-4 0,2 2-4 15,-2-1 0-15,4 0-5 0,0 0-11 0,-2 1-30 0,3 0-46 16,-3 0-52-16,2-1-69 0,0 1-77 0,-2 0-78 16,4 0 1-16,2-2-92 0,-5 2-88 0,1 0-59 0,0 0 80 15</inkml:trace>
  <inkml:trace contextRef="#ctx0" brushRef="#br0" timeOffset="21862.12">20260 9334 71 0,'-4'-1'82'0,"4"-1"10"16,0 1 15-16,-2-1-11 0,2 0-9 0,0 1-12 15,0 0-9-15,0-1 0 0,-5 2 3 0,5-1 1 0,0 1-3 16,0-2-6-16,-2 2-6 0,2-1-9 0,0-1-2 16,0 2-9-16,0 0 1 0,0-1 0 0,0 1-1 0,0 0 1 15,-4-2 2-15,4 2-1 0,0 0 2 0,0 0 0 0,0 0 0 16,0 0 5-16,0-1 4 0,0 1 2 0,-4 0-1 0,4 0 2 15,0 0-4-15,0 0 1 0,0 0-1 0,0 0-3 0,0 0-4 16,0 0-1-16,0 0 0 0,0 0 1 0,0 0-4 16,0 0 0-16,0 0 0 0,0 0-2 0,0 0-6 0,0 0 1 15,0 0-5-15,0 0-7 0,0 0 2 0,0 0-3 16,0 0 0-16,0 0-1 0,0 0-3 0,0 1-1 0,0-1-1 16,0 0-3-16,0 2 0 0,-2-1-1 0,2 1 1 0,0-1 0 15,0 1-2-15,0 1 0 0,-4-1 1 0,0 0-2 0,4 1-4 16,0 0 2-16,-2 0-1 0,2 2-1 0,-4-3 1 15,4 3 1-15,0 0-3 0,-2-1 1 0,2 1 1 0,-5-1-1 16,1 2 0-16,4-1 0 0,-2 0 3 0,-2 2-5 16,2-1 2-16,2-1-1 0,-4 2 1 0,0-1 0 0,2-1 0 15,2 2 0-15,-7-1 0 0,7 1 0 0,-8-1 3 0,8 0 0 16,-2 1-6-16,-2 0 1 0,0-1 5 0,2-1-3 16,-2 2 0-16,4-1-3 0,-2-1 3 0,-3 2 0 0,1-1 0 15,2 0 0-15,2-2 0 0,-4 2 0 0,2-1 0 0,2 0 0 16,-4 0 3-16,0 1-3 0,4-1 0 0,-2-1 0 0,2 2 0 15,0 0 0-15,-4 0 0 0,2 0-3 0,2-1 6 16,-9 0-3-16,9 2 2 0,-2-1-1 0,2 0 1 0,-8 1-3 16,8 1 1-16,-6-3 0 0,6 3 0 0,-2 0 0 15,-7-1 1-15,9 1-1 0,-2-3 2 0,-4 3-1 0,2 1-2 16,0-1 1-16,2-1 0 0,-6 0 0 0,8 1 0 0,-7 0 0 16,5-1 0-16,-2 1-2 0,0 1 1 0,2-2-1 0,-2 1 1 15,2-1 3-15,-2 2-2 0,-1 0 2 0,3-1-2 16,-2 1-1-16,2 0 1 0,-6 0 0 0,6-2 1 0,-2 3-1 15,0-2 0-15,1 1 0 0,-1-1 0 0,2 1 2 0,-2-2-1 16,0 1-1-16,2 1 0 0,-2-2 0 0,2 1 0 16,-2-1 0-16,-1 1 0 0,3-1 0 0,-2 1 0 0,0-2 0 15,2 1 0-15,-2 1-1 0,2-3 1 0,-2 3 0 0,0 0-2 16,2-2 1-16,-3 1 1 0,3 1 0 0,2-2 1 16,-8 0-1-16,8 0 0 0,-2 1-1 0,2-1 1 0,-6 1-2 15,6 0 1-15,0-1 1 0,-4 0 2 0,0 0-2 0,4 0 2 16,-3-2-2-16,3 2-1 0,-4-1 1 0,0 1-2 15,4-1 3-15,0 0 1 0,-2 1 0 0,-2 0-1 0,4 0-1 16,-2-1 0-16,2 1 0 0,-4 0 0 0,0 0 0 16,4 0 0-16,-2-1-1 0,2 3 1 0,-5-2 0 0,3 2 0 15,2-2 1-15,-4 1-1 0,0-1 0 0,2 3 0 0,2-1-1 16,-4-2 1-16,2 1 0 0,2 1 0 0,-4-1 1 0,0 0-1 16,2 3 0-16,2-3-1 0,-5 1 1 0,1 1 0 0,4-2-2 15,-2 2 1-15,-2 0 2 0,4 0-1 0,-2 0 0 16,2 0 0-16,-4 2 0 0,4-2 2 0,-4 1-1 0,4-1-1 15,-2 0 0-15,2 0 0 0,0 0 1 0,-4 0 2 16,4-2-1-16,-3 3-1 0,3-2 3 0,-4 2-1 0,4-1-1 16,-4-2 0-16,4 2-2 0,0 0 2 0,-2-1 4 0,2 2-1 15,0-2-1-15,-4 1 0 0,0-2-1 0,4 2 1 0,0-1-2 16,-2-1 1-16,2 1-1 0,-4-1 2 0,4 0-2 16,0 0 1-16,0 0-4 0,-2 1 0 0,2-2 1 0,0 1-1 15,0 1 1-15,0-2 1 0,-5 0-1 0,5 1 0 0,-4 1 0 16,4-1 0-16,0 2 0 0,0-2 2 0,-2 1-2 15,2 0 0-15,0 1 0 0,0-2 0 0,-4 2 0 0,4-1 2 16,0-1-2-16,-2 1 0 0,2 1 0 0,0-2 4 0,-4 1 0 16,4-1-4-16,-4 1 2 0,4-1 0 0,0-1 0 15,0 0-2-15,-2 2 3 0,2-2-2 0,0 0 1 0,0 0-1 16,0 0-1-16,-4-2 2 0,4 2-1 0,0 0-1 0,-2 0-2 16,2-1 2-16,0 1 0 0,0 0 0 0,0-2 0 0,0 2 0 15,0-2 0-15,0 1 0 0,0 1 2 0,0-1-2 16,0 1 0-16,-5-2 2 0,5 2-2 0,0-1 0 0,0 1 0 15,-4 0 0-15,4-2 0 0,0 2 0 0,0 0 0 16,0 0 2-16,0-2-3 0,0 3 2 0,0-3-2 0,-2 2 0 16,2-1-1-16,0-1 2 0,0 2 0 0,0-1 0 0,0-1 0 15,0 1-1-15,0-1 0 0,0 1 1 0,0-1 0 0,0 2 2 16,0-1-2-16,0-1-2 0,0 1 4 0,0-1-2 16,0 2-2-16,0-2 4 0,0 1 0 0,0 0-2 0,0 1 2 15,0-2-2-15,0 1 4 0,0 1-2 0,0-2 0 0,0 0 3 16,0 1 0-16,0 1 2 0,0-1-2 0,0 1 1 15,0-2 1-15,-4 1 2 0,4-1-3 0,0 1 6 0,0-1 2 16,-4 1 1-16,4-1-2 0,0 1 0 0,0-1 0 16,0-1 3-16,0 2 0 0,0-2 8 0,0-1 5 0,0 3 0 15,-2-2 1-15,2 0-1 0,0 0 2 0,0-1-1 0,-4 0 4 16,4 0 0-16,0 1 5 0,0-1 3 0,0-1 3 0,0 2 4 16,0-1-2-16,0-1-4 0,0 1-7 0,0-1-8 15,0 0-4-15,0-1-5 0,-2 2-7 0,2 0-7 0,0-2-2 16,0 1 1-16,0-1-8 0,0 2-13 0,0-2-35 15,0 1-37-15,0-1-45 0,0 0-43 0,0 0-9 0,0-3-1 16,0 2-18-16,0-3-34 0,0 0-47 0,0 0-31 0,2-2-22 16,-2-3-36-16,0 0 3 0,0-5 67 0</inkml:trace>
  <inkml:trace contextRef="#ctx0" brushRef="#br0" timeOffset="23370.16">20223 9331 77 0,'0'-3'84'16,"4"1"13"-16,-2 1 15 0,-2 0-14 0,0-1-13 16,4 1-10-16,0-1-8 0,-4 1 0 0,0-1 6 0,0 1-2 15,2-1 0-15,-2 1-2 0,0-1-6 0,0 2 3 16,4-2-6-16,-4 1 1 0,0 0 0 0,4-1-3 0,-4 2 1 15,0-1-2-15,0 1 3 0,2-2 0 0,-2 1-6 0,5 1-1 16,-5-2-2-16,0 2-2 0,0-1-2 0,0 1-2 16,0-2 0-16,0 2 5 0,2-1-1 0,-2-1 3 0,0 2 1 15,0 0 4-15,0-1 3 0,0 1-1 0,0 0 4 0,0 0 2 16,0-2 4-16,0 2 0 0,0 0 2 0,0-1 8 0,0 1 22 16,0 0 3-16,0 0-4 0,0 0-5 0,0 0-9 15,0 0-8-15,0 0-9 0,0 0-8 0,0 0-7 0,0 0-4 16,0 0-9-16,0 0-5 0,0 0-3 0,0 0-3 15,-2 1-2-15,2 1-4 0,0-1 1 0,0-1 2 0,-5 3 1 16,5-1-3-16,-2-1 0 0,2 1 0 0,-4 1 7 0,0-2-2 16,4 2 3-16,-2 0-2 0,2 0-1 0,-4 0-6 0,0 0-4 15,2 0-1-15,-2 0-6 0,2 2-1 0,2-1-2 0,-9 1-3 16,7 0 3-16,-2 0-2 0,-2 1 0 0,2 0-6 16,2 0-1-16,-5-1-1 0,-1 1 3 0,6-1 1 0,-2 0-1 15,0 0 4-15,-2-1-2 0,4 0 3 0,2 0 2 16,-9-1 2-16,9 0 2 0,-2 0-3 0,2-2 2 0,-4 2-3 15,2-2-1-15,2 3-1 0,0-3 0 0,-4-1-5 0,4 2-1 16,-4-1-1-16,4 1-1 0,0-2 0 0,0 1 0 16,0-1 0-16,0 2 0 0,-2-2 0 0,2 0 0 0,0 1 4 15,0-1-3-15,0 2-3 0,0-2 1 0,0 0 4 0,0 0-2 16,0 0-1-16,0 0 0 0,0 0 0 0,0 0 0 0,2-2 0 16,-2 1 0-16,0 1 0 0,4-2-3 0,0 2 5 15,-4-1 1-15,2-1-2 0,2 1-1 0,-4-1-3 16,2-1 0-16,-2 1-1 0,4 0 3 0,1-1-4 0,-3 1-2 15,2-1-1-15,-2 0 6 0,-2 0 1 0,8-1-3 0,-8 1 1 16,2 0-2-16,6-2 4 0,-8 2 1 0,3 0 0 0,1 0 0 16,-2 0-2-16,2 0-3 0,0 0 7 0,-4 0-4 0,2 2 4 15,2-2-4-15,-2 0 1 0,-2 1-1 0,0 1-3 16,4-1 2-16,1-1 1 0,-5 2-3 0,2-1-1 0,-2 2 3 16,0-1 1-16,4 1 2 0,-4-2 0 0,2 2 0 15,-2 0 0-15,0 0 0 0,0 0 0 0,4 2 0 0,-4-2 0 16,4 1 0-16,-4-1-3 0,0 2 3 0,0-1-1 0,0 2 1 15,2-1 3-15,-2 1-5 0,0-2 1 0,0 2 1 16,4 0 0-16,-4 0 3 0,4 0-3 0,-4 2 0 0,0-2 0 16,2 1 0-16,-2 1 0 0,5-1 0 0,-5 1 0 0,0-3 0 15,2 3 3-15,-2 0-2 0,0-1-1 0,0 0 0 0,0 1 0 16,4 0 6-16,-4-2-2 0,0 1-2 0,0 1-2 16,4-2 3-16,-4 1-2 0,0-1 0 0,0 0 4 0,0 0 3 15,0 0-1-15,0 0 1 0,0-1-3 0,0-1 0 0,0 2-2 16,0-1-1-16,0-1 0 0,0 1 0 0,0-1-1 15,0 0-6-15,0-1-19 0,0 2-16 0,0-2-30 0,0 0-32 16,0 2-44-16,0-2-60 0,0 0-79 0,0 0-91 0,0-2 4 16,-4 2-24-16,4 0-73 0,-4 0-20 0,4-2-19 0,0 2 48 15</inkml:trace>
  <inkml:trace contextRef="#ctx0" brushRef="#br0" timeOffset="25835.22">20460 9784 116 0,'-4'-1'120'15,"2"-1"71"-15,2 1-8 0,0-1 2 0,-4 0-7 0,0 1-14 16,4 0-11-16,0-1-9 0,-2 1 6 0,2 1 5 0,0-2-4 16,0 2-13-16,-4-1-15 0,4-1-11 0,0 2-8 0,0-1-1 15,-4 1-2-15,4 0-2 0,0-2 14 0,0 2 30 16,0 0 11-16,0 0 9 0,0 0-1 0,0 0 4 0,0 0 1 16,-3 0 7-16,3 0 14 0,0 2 8 0,0-1-8 15,-4-1-15-15,4 3-5 0,0-1-5 0,0-1-13 0,0 2-10 16,0-2-3-16,0 4-12 0,4-2-8 0,-4 2-13 0,0-1-16 15,3 2-14-15,-3 0-18 0,0 1-9 0,4 3-15 0,0-1-8 16,-4 0-3-16,2 1-10 0,-2-1-4 0,4 1-2 16,0 1-3-16,-2-2 2 0,2 0 0 0,-4 2 0 0,2-4-2 15,3 1 2-15,-1-1-2 0,-2 1-2 0,2-3-4 0,-4 3-6 16,2-3-14-16,-2-1-14 0,4 1-24 0,0-1-25 16,-4-1-33-16,0 0-33 0,2 0-31 0,-2 0-30 0,0-1-38 15,4-1-13-15,-4 2-34 0,5-1-49 0,-5-1-53 0,0-1-41 16,0 0 28-16,0 0 54 0,0 0 0 0,0 0-23 15,0-1 24-15,-5-1-14 0,5 1 27 0,-4-1 33 0</inkml:trace>
  <inkml:trace contextRef="#ctx0" brushRef="#br0" timeOffset="26246.39">20394 9882 129 0,'0'-3'114'0,"0"0"58"0,-4 0-9 0,4-1-20 16,-4 2-8-16,4-1-24 0,0-2-24 0,0 2-12 0,0 0-11 15,-2 0-5-15,2-1-6 0,0-1-3 0,0 2-1 16,0-2-1-16,2 3-2 0,-2-3 3 0,0 1 7 0,0-1 6 16,4 0 4-16,0 1 3 0,-4 0 4 0,6-2 7 0,-6 1 7 15,2-1 6-15,3 2 1 0,-1-3-3 0,2 3-7 0,-4-2-2 16,6 2-6-16,-6-1-4 0,5 1-4 0,-3 1-5 0,0 0 4 15,2 1 0-15,-2-1-8 0,2 2-10 0,-4-1-11 16,7 0-9-16,-7 1-9 0,2 1-4 0,2 0-6 0,-2 0-1 16,-2 0-2-16,7 1-4 0,-7 1 2 0,2 0-4 15,-2-1 0-15,6 2 4 0,-2 0-1 0,-4 2 2 0,2-2-1 16,1 1 0-16,-3 2 2 0,2-1 8 0,-2-1 6 0,-2 2 7 16,8 0 4-16,-8 0 2 0,0-1-1 0,2 1-4 15,-2-2-6-15,0 2-8 0,0-1-2 0,0-1-2 0,-2 2-6 16,2-2 0-16,0 1-3 0,-4 0-5 0,0-2-3 0,2 1-9 15,-2 1-19-15,2-2-21 0,-3 0-21 0,-1 0-27 0,2 0-33 16,2-2-27-16,-6 0 8 0,6 1-17 0,-2 0-23 16,2-2-35-16,-7 0-52 0,7 0-42 0,-2 0-51 0,0 0-33 15,2 0 20-15</inkml:trace>
  <inkml:trace contextRef="#ctx0" brushRef="#br0" timeOffset="27000.68">20679 9952 95 0,'0'-3'107'0,"-2"2"39"0,2-1 2 0,0 0-21 16,-4 1-14-16,4 0 0 0,0-2-8 0,0 1-4 16,0 1 0-16,0-1-4 0,4-1-8 0,-4 0-4 0,0 1-7 15,2 1 5-15,3-2-3 0,-5 2-2 0,2-1-3 16,-2-1 0-16,4 2 1 0,0-1-6 0,-2 1-1 0,2-1-2 16,-2 1-5-16,2 1-2 0,0 0-1 0,-1-2 2 0,5 2-1 15,-8 2 1-15,6-2 3 0,-4 1 0 0,2 1-4 0,0-1-1 16,3 1 10-16,-7 1-2 0,2 0-3 0,2 0-4 15,0 1 0-15,-2 1-2 0,2-1-1 0,0 1 1 0,-4-1 8 16,2 1 8-16,2-1 6 0,-4 1 9 0,0 1 2 0,0-2 3 16,0-1-2-16,0 2-4 0,0-1-11 0,0-1-5 15,0 2-12-15,0-1-12 0,0-1-11 0,-4 1-9 0,2 0-6 16,2-1-4-16,-4-2-3 0,0 2-5 0,4 0-4 16,-2-1-2-16,-6-1-1 0,6 0-3 0,-3-1 0 0,3 2-7 15,-6-2-7-15,6 0-8 0,-4-2-5 0,-2 2-6 0,5-1-5 16,-5 0-4-16,2-1-4 0,4 1-1 0,-6-1-7 0,6-1-9 15,-5 2-14-15,7-1-20 0,-8 1-35 0,8-1-29 0,-2 0-36 16,2 1-42-16,-4 0-1 0,2-2 16 0,2 1-13 16,0 1-31-16,0-1-42 0,0 1-10 0,0-1-26 0,0 1-7 15,0-1 20-15,0 2 55 0</inkml:trace>
  <inkml:trace contextRef="#ctx0" brushRef="#br0" timeOffset="27610.08">20754 10003 94 0,'0'0'101'0,"0"-2"41"0,0 2 8 0,2 0-13 0,-2-1-5 15,0 1-3-15,0 0-7 0,0-1-6 0,0 1-2 0,0 0-2 16,4 0-7-16,-4 0 1 0,0 0 4 0,0 0 4 0,4 0 2 15,-4 0 1-15,0 0 5 0,0 0 10 0,0 0 7 0,0 0 5 16,0 1 6-16,2-1 55 0,-2 1 17 0,4 1-6 16,-4-2-11-16,0 2-14 0,0-1-10 0,2 1-8 0,-2-1-18 15,5 2-17-15,-5-1-20 0,4-1-15 0,-4 2-15 16,6-2-15-16,-6 3-5 0,2-3-12 0,-2 2-7 0,4 0-13 16,0-1-7-16,-4 1-9 0,2-1-8 0,2 2-4 0,-1-3 1 15,-3 2-2-15,8 0-5 0,-8-1 1 0,2-1-1 0,2 1-1 16,0 1-4-16,-4-2-18 0,6 1-40 0,-6-1-49 15,2-1-45-15,-2 2-57 0,5-2-80 0,-1 0-95 0,-4 1-95 16,2-1-7-16,2 0 42 0,-4-1-32 0,0 1 0 16,0 0-4-16,0-2 58 0,0 2 88 0</inkml:trace>
  <inkml:trace contextRef="#ctx0" brushRef="#br0" timeOffset="30608.12">20223 9747 110 0,'0'0'93'0,"-2"0"26"15,-3-2 6-15,1 2-15 0,4 0-19 0,-2 0-6 0,2 0 3 16,-4 0 1-16,4 0-6 0,-2 0-3 0,2 0-6 16,-4 0-2-16,4 0-5 0,0 0-5 0,-4 0-5 0,4 0-2 15,0 0 1-15,0 0 6 0,0 0 9 0,-2 0 0 0,2 0 0 16,0 0-1-16,0 0-1 0,0 0-2 0,0 0 0 0,0 0 2 16,0 0 1-16,0 0-2 0,0 0-1 0,0 0-3 15,0 0 1-15,0 0-4 0,0 0-2 0,0 0 2 0,0 0-5 16,0 0-3-16,0 2 7 0,0-2 3 0,0 1-5 0,0 1-1 15,0-1-2-15,0 1 13 0,0 1 5 0,0-2-5 16,0 2-5-16,0 0-7 0,0 0-4 0,0 2-6 0,0-2-2 16,0-1 2-16,0 3-3 0,0 0-5 0,0-1-6 15,0 0-5-15,2 1-5 0,-2 1-7 0,0-1-3 0,0-1-4 16,0 1-3-16,0-1-3 0,0 2 3 0,0-2-2 0,4 1-2 16,-4-2-1-16,0 2 0 0,0-1-6 0,0-1-13 0,4 2-16 15,-4-2-15-15,0 0-18 0,0 0-17 0,0-2-14 0,0 2-19 16,0-1-26-16,0-1-32 0,2 2-6 0,-2-3 6 15,0 2-6-15,0-1-8 0,0 1-10 0,0-2-16 0,0 0-9 16,0 0-6-16,0 0-22 0,0 0-17 0,-2-2 12 16,2 2 5-16,0 0 28 0</inkml:trace>
  <inkml:trace contextRef="#ctx0" brushRef="#br0" timeOffset="31542.4">20169 9778 49 0,'0'-2'69'0,"0"0"14"0,0 0 1 0,0 1 3 0,-2-1-12 16,2 1-13-16,0-1-12 0,0 1-5 0,-4-1-5 0,4 2-1 15,0-1-4-15,0 1 7 0,0-2 3 0,0 2-3 0,0-2 2 16,0 2-1-16,0-1-1 0,0 0-2 0,0 1 1 15,0-2-5-15,0 2 0 0,0-1-1 0,0 1-2 0,0-2-2 16,0 2 3-16,0-1 0 0,0-1-2 0,0 2 1 16,4-1-2-16,-4 1 4 0,2-2 1 0,-2 1 2 0,0-1 0 15,4 1 7-15,-4-1 1 0,4 0 0 0,-4 1 3 0,2 0-3 16,-2-1-2-16,8 1-1 0,-8-1-2 0,3-1-4 16,1 2-6-16,-4-1-1 0,2 1-6 0,2-1-3 0,0 0-5 15,-2 0-1-15,2 0-4 0,-2 1-5 0,2-1 0 0,1 1-3 16,-3-1-1-16,2 1 0 0,-2-1 0 0,2 2 2 15,0-1-2-15,-2 1 0 0,-2 0 2 0,4 0 3 0,0 0-2 16,-2 1 1-16,3-1 0 0,-5 2 2 0,0-1-1 16,2-1-2-16,-2 3-3 0,0-1 4 0,0 1 0 0,0-2 1 15,0 4 1-15,0-4-2 0,0 4-1 0,0-2-2 0,0 1-1 16,0-1 0-16,-2 2 0 0,2-1 0 0,-5 2-1 0,3-2-1 16,2 1 0-16,-4 0 0 0,0-1 0 0,2 0 0 0,2 0 0 15,0-1 0-15,-4 0-3 0,0 0-3 0,4-2-2 16,0 1-4-16,0 0 2 0,0 0-2 0,-2 0 3 0,2-2 5 15,0 1 4-15,0-1-2 0,2 2 0 0,-2-2-2 16,0 0-1-16,0 0 5 0,4 0 0 0,0 0 0 0,-4 0 2 16,2 0-4-16,-2 1 2 0,4-1-1 0,0 0-1 0,-2 2 2 15,3-1 0-15,-3 1 3 0,-2-1-3 0,8 1 0 0,-8-1 0 16,2 2 0-16,2 0 3 0,-2-1-1 0,-2 1 0 0,4 1-1 16,0-1-1-16,-4 0 0 0,0 0 3 0,3 2 3 15,-3-2 1-15,0 0 1 0,4 1-1 0,-4-1 4 0,0 0-1 16,0 0 0-16,0 2 2 0,-4-2 0 0,4-1 2 15,0 2 1-15,0-1 1 0,-3-2 0 0,3 2-2 0,0 0 2 16,-4-1-2-16,0 0 3 0,4 0-1 0,-2 0-3 0,-2-2-1 16,4 1-7-16,-2-1-1 0,2 2-1 0,-8-1-2 15,8-1 1-15,-2 0-5 0,-3 0-11 0,3 0-19 0,2-1-22 16,-4 1-22-16,0 0-32 0,2 0-29 0,2 0-34 0,-8 0-39 16,8 0-30-16,-2 0-34 0,-2 0-25 0,2 1-16 0,2-1 37 15</inkml:trace>
  <inkml:trace contextRef="#ctx0" brushRef="#br1" timeOffset="42250.65">19733 8974 47 0,'0'-1'84'0,"0"-1"14"0,0 0 4 0,0 1-5 15,0 1-14-15,0-1-10 0,0 1-11 0,0-2-7 0,0 2-1 16,0-1 4-16,0 1 1 0,0 0-1 0,0 0 0 0,0-2-2 15,0 2 0-15,0 0-1 0,0 0-1 0,0-1 1 16,0 1-1-16,0-2 5 0,0 2 0 0,0 0-1 0,4 0 9 16,-4-1 7-16,0 1 2 0,0 0-2 0,0 0 2 0,0 0-1 15,0 0-1-15,0 0 1 0,0 0-4 0,2 0-3 0,-2 0-1 16,0 0-5-16,0-2 0 0,0 2 1 0,0 0-2 16,0 0-4-16,0 0 2 0,0 0-3 0,4 0-1 0,-4 0 18 15,4 0-1-15,-4 0 0 0,0 0-8 0,0 0-8 16,0 0-5-16,2 0-10 0,-2 0-3 0,0 2-2 0,0-2-4 15,0 0 3-15,4 1 1 0,-4-1 4 0,0 2 1 0,0-1 8 16,5 1 5-16,-5-1-4 0,0 1-2 0,0-2 1 0,-5 2-1 16,5 0-6-16,0 0-2 0,-4-1 2 0,4 1-8 15,0-1 2-15,0 2-5 0,-2-1-2 0,2-2-7 0,0 3-1 16,-4-3-7-16,4 1-3 0,-4 1-1 0,4-1-3 0,0-1 2 16,0 1-1-16,-2-1-5 0,2 0-2 0,-4 0-1 15,4 0 0-15,0-1 0 0,0 1 0 0,-2-1 0 0,2 1 0 16,0-2 0-16,0 1 0 0,0-1 0 0,0 1 5 0,0-1 3 15,0 1-1-15,0-1 1 0,0 2 4 0,0-1 4 0,2-1 3 16,-2 1-9-16,0 1 3 0,0-2-2 0,4 0 2 16,-2 2-3-16,-2 0-5 0,0-1-3 0,4 1 4 0,0 0-2 15,-4 0 4-15,2 1-1 0,-2-1 0 0,0 0 7 16,4 2 4-16,1 0 4 0,-5-1 6 0,0 1 12 0,0-1 1 16,0-1 9-16,2 3-2 0,-2-3-1 0,0 2-1 0,0 1-7 15,0-3-2-15,0 1-6 0,0 1-4 0,-2-1-7 16,2-1-8-16,0 1-4 0,0-1 1 0,0 0-2 0,0 2-2 15,-5-2 0-15,1 0 4 0,4-2-7 0,0 2 0 0,-2 0-2 16,2-1 0-16,0 0 3 0,-4-1 2 0,4 1-4 0,-4-2-1 16,4 1 0-16,0 1 0 0,0-1 4 0,0 1 4 15,0-1 5-15,0 1 1 0,0-3 1 0,0 4 0 0,0-1 3 16,0 0 5-16,0-1-5 0,4 2 0 0,-4-1 6 0,4 1-3 16,-4 0 3-16,0 0-3 0,2 0 3 0,-2 1 0 15,4-1-2-15,-4 2-6 0,5-2 4 0,-5 1-4 0,0 0-4 16,2 1 4-16,-2 0 4 0,4-1 2 0,-4-1 0 0,0 2-8 15,0-1-2-15,0 1-3 0,0-1-12 0,0-1-34 16,0 2-60-16,0-2-72 0,0 0-81 0,0 0-72 0,-4 0-94 16,4 0-99-16,-2 0-60 0,2-2 37 0,0 1-70 0,-5-1-30 15,1 2 35-15,2-1 239 0</inkml:trace>
  <inkml:trace contextRef="#ctx0" brushRef="#br1" timeOffset="45372.2299">19726 9081 40 0,'5'-2'86'0,"-5"1"13"0,0-2 6 0,2 1-7 16,-2 1-18-16,0-1-11 0,0 1-13 0,0-1-6 0,4 0-6 15,-4 2 4-15,0-2-2 0,2 2-3 0,-2-2-3 16,0 1-6-16,0 1 1 0,0-2-6 0,0 1 0 0,0 1-1 16,0 0 1-16,0-2 1 0,4 2-1 0,-4 0-1 0,0 0 0 15,0-1 0-15,0 1 0 0,0-2 1 0,0 2 1 16,0 0 1-16,0 0-1 0,0 0-1 0,0 0 1 0,0 0-1 15,0 0-2-15,0 0 1 0,0 0-1 0,0 0 2 0,0 0 0 16,0 0-1-16,0 0-5 0,0 0 2 0,0 0-5 16,0 0-2-16,4 0 3 0,-4 0-3 0,0 0-1 0,0 0-1 15,0 2 2-15,0-2-3 0,0 1 1 0,0-1-3 0,0 2-4 16,0-2 0-16,0 1 0 0,0 1-1 0,0 1-1 16,0-2 8-16,0 2 8 0,0-1 1 0,0 1 0 0,0 0-2 15,0 0-2-15,0 0 0 0,0 1-1 0,0 1-1 0,0-2 0 16,0 1-2-16,0 0-5 0,0 1-2 0,0 1 1 0,0-1-1 15,0 1 2-15,2-2-2 0,-2 1 2 0,0 1-1 16,0 0 0-16,0 0 2 0,0 0 2 0,0 0-2 0,0 1 0 16,4-2-1-16,-4 2 1 0,0-1-2 0,0 0-2 15,5 0 0-15,-5 0-2 0,0 0 3 0,0 0-3 0,0 0-1 16,0 0 1-16,0 0-3 0,0 0 1 0,0 0 1 0,0 0-1 16,0 0-3-16,0 0 0 0,0 2 2 0,0-4-2 0,0 4-1 15,0-2 2-15,0 1-2 0,0-1 2 0,0 0-1 16,0 0 1-16,0 2 1 0,0-2 0 0,0 1-2 0,0-1 5 15,0 0-4-15,0 2-2 0,0-2 2 0,0 0-1 0,0 0-1 16,0 1 1-16,0-1-1 0,0 2 0 0,0-3 0 16,0 2 0-16,0-1 0 0,0-1 0 0,0 2 0 0,0-1 0 15,0 0 3-15,0-2-2 0,0 2 0 0,0 0-1 16,0 0-1-16,0-1 1 0,0 1-2 0,0-2 0 0,0 2 2 16,0-1 0-16,0 1 0 0,0-2 0 0,0 1 0 0,0 1 3 15,0-2-2-15,0 2-1 0,0-1 0 0,0 1 0 0,0-2 1 16,0 2-1-16,0-1 0 0,0 1-3 0,0-2 1 0,0 2 5 15,0-1-2-15,0 0 0 0,0 0-2 0,0 1 1 16,0-1 0-16,0 1 0 0,0-2 0 0,0 2 0 0,0-1 1 16,0-1-1-16,0 2 0 0,0-1-1 0,0 0 2 15,0 0-1-15,0 1 0 0,0-1-1 0,0 1 1 0,0-2 1 16,0 1-1-16,0 0 0 0,0 0 0 0,0 0 0 0,0 1 0 16,0-2-1-16,0 1 1 0,0 1 0 0,0-2 0 0,0 2 0 15,0-1 0-15,0 1 0 0,-5-2 1 0,5 2-1 0,0 0 0 16,0 0 0-16,-4-1 0 0,4 1 0 0,0 0 0 15,0-1 0-15,0 2 0 0,0-1 0 0,0-1 0 0,0 2 0 16,-2-3 0-16,2 2 0 0,0 0 0 0,0 0 0 16,0-1 0-16,0 1 0 0,0 0 0 0,0 0 0 0,0-1 0 15,-4 0 0-15,4 1-1 0,0 0 1 0,0 0 1 0,-4 0-1 16,4-1 2-16,0 1-1 0,0 0-1 0,0 0 0 16,0-2-2-16,0 2 2 0,0 0 0 0,0-1 0 0,0-1 2 15,0 2-4-15,0-1 2 0,0 0 0 0,0 0 0 0,0 1 0 16,0-1 0-16,0 1 0 0,0-2 0 0,0 2 0 15,0-2 0-15,0 3 0 0,0-3 0 0,0 2 0 0,0-1 0 16,0 1 0-16,0-2 2 0,0 2-2 0,0 0-2 16,0 0 2-16,0-1 0 0,4 1 0 0,-4 0 2 0,0 0-2 15,0-2 0-15,4 2 0 0,-4-1-2 0,0 1 2 0,0-2 0 16,0 2 2-16,0-1-2 0,0-1 2 0,0 1-2 0,0-1 0 16,2 1 0-16,-2-1 0 0,0 1 3 0,0-1-3 0,0-1 0 15,0 2 0-15,0-3 0 0,0 3 2 0,4 0-1 16,-4-1-1-16,0-1 0 0,0 2 1 0,5-2 0 0,-5 0-1 15,0 1 0-15,0-1 0 0,0 1 0 0,0 0 0 16,0-1 2-16,0 1-1 0,0-1-1 0,0 0 0 0,0 2 0 16,0-2 0-16,0 1 0 0,0-1 0 0,0 1 0 0,2 0-1 15,-2 0-1-15,0 1 2 0,0-1 0 0,0 1 0 0,0-1 2 16,4-1-2-16,-4 2 0 0,0-1 0 0,0 1 0 16,0-1 1-16,0-1 1 0,0 2-2 0,0-1 0 0,0-1 0 15,0 2 0-15,0-2 0 0,0 1 0 0,0 1 0 0,0-2 0 16,0 1 0-16,0 1 0 0,0-2 0 0,0 0 0 15,0 1 0-15,0-1 2 0,0 2-3 0,0-2 1 0,0-1 2 16,0 3-2-16,0-2 2 0,0 0-1 0,0 2-1 16,0-3 0-16,0 2 0 0,0 0 0 0,0-1 0 0,-4 0 0 15,4 1-3-15,0 0 6 0,0-1-3 0,-2 1 0 0,2-1-3 16,0 0 3-16,0 2 3 0,0-2-2 0,0 1 0 0,0-1-1 16,0 2 0-16,-5-3 0 0,5 3-1 0,-4 0 1 0,4-2 0 15,0 1 0-15,0 1-2 0,-2-2 0 0,2 1 5 16,0-1-3-16,0 1 0 0,0 1 0 0,-4-2 0 0,4 2 1 15,-4-1-3-15,4-1 3 0,0 2 0 0,0-1 0 16,-2-1-4-16,2 2 4 0,-4-3-1 0,4 3 0 0,0 0-3 16,0-2 3-16,0 0 0 0,-2-1 3 0,2 3-3 0,0-2-3 15,0 2 3-15,0-2 0 0,0 1 3 0,-5-1-3 0,5 2 0 16,-4-1-3-16,4 0 3 0,0 0 0 0,0 0 3 16,0-1-6-16,0 2 3 0,0-2 3 0,-2 1-3 0,2 1 1 15,0-2 0-15,0 1-2 0,0 0 1 0,0 1 0 0,-4 0 0 16,4-2 1-16,-2 1-1 0,2 1-1 0,0-1 2 15,0 1-1-15,0-1-1 0,-4 1 1 0,4-1 0 0,0-1 0 16,-4 2 1-16,4-1-1 0,0 1 0 0,0-1-1 0,-2-1 1 16,2 2 0-16,0-3 0 0,0 3 0 0,0-2 0 15,0 2 0-15,0-1 0 0,-4 1 0 0,4-1 0 0,-5 1 0 16,5-1-2-16,0 1 3 0,0-1-1 0,0 1-3 0,-2-1 6 16,2 1-3-16,0-1 0 0,-4 2 1 0,4-1 0 15,0-1-1-15,0 1 0 0,-2-1 0 0,2 1-1 0,0-1 1 16,0 1-2-16,0-1 4 0,-4 1-1 0,4-1-1 15,-4-1-1-15,4 3 1 0,0-3 0 0,0 2-2 0,0-1 3 16,-2 1-1-16,2-1 0 0,0 1-3 0,0-3 6 0,0 3-3 16,0-2 3-16,0 2-1 0,0-1-1 0,-4 1 5 0,4-2-1 15,0 1-3-15,0 1 2 0,0-3-2 0,-2 3 3 0,2 0-2 16,0-1-2-16,0 1 3 0,0-1-3 0,0 1-1 16,0-1 2-16,0 1 2 0,0-3 0 0,0 3 0 0,0 1-4 15,0-1 0-15,0-1 0 0,0 1 0 0,0-1 0 16,0 2 3-16,0-1-2 0,0-1-3 0,0 1 4 0,0 1 0 15,0-2-1-15,0 1-1 0,0-1 0 0,0 1 3 16,0 1-1-16,0-2-1 0,0 1 3 0,0-1 0 0,0 1-1 16,0-1 2-16,0 2 1 0,0-2-1 0,0 0 1 0,0 0 3 0,0-1 6 15,2 2 0-15,-2-2 2 0,0 1 0 0,0-1 3 16,0 2 2-16,0-2-1 0,0 0 0 0,0-1-1 0,0 2-1 16,0-1-2-16,0 0-5 0,0-2 3 0,0 2-7 15,0-1-2-15,0 0 0 0,0 0-1 0,0 0 1 0,0-1-2 16,0 1-1-16,0-1 0 0,0-1 0 0,0 2 0 15,0-1-4-15,0-1-10 0,0 2-9 0,0-2-11 0,0 1-20 16,0-1-20-16,0-1-23 0,0-1-21 0,0 2-26 0,0-3-28 16,0 2-32-16,0-2-33 0,-2-1-19 0,2-1-38 0,0-1-49 15,0-2-9-15</inkml:trace>
  <inkml:trace contextRef="#ctx0" brushRef="#br1" timeOffset="46716.34">19695 9075 95 0,'0'1'83'15,"0"-1"15"-15,0 0 12 0,0 0-14 0,0 0-17 0,0 0-10 16,0 0-9-16,0 0-6 0,0-1 2 0,0 1-3 16,0 0-2-16,0 0-2 0,0-2-2 0,0 2 2 0,0 0-1 0,0 0 1 15,0-1 3-15,5 1-1 0,-5-2 2 0,0 2 3 16,0-1-2-16,4-1 6 0,-4 2 1 0,0-2 13 0,0 2 5 16,0-1 7-16,0 0 2 0,2 1 1 0,-2-2 4 15,0 1 1-15,0-1 2 0,4 1-1 0,-4 1-1 0,0-2-2 16,4 2 0-16,-4-1-1 0,0-1 8 0,0 2 24 0,0-1 2 15,2 1-2-15,-2-2-10 0,0 2-7 0,0-1-6 16,4 1-8-16,-4 0-8 0,0 0-4 0,0-2-4 0,0 2-3 16,0 0-1-16,0 0 5 0,0 0 8 0,0 0 6 0,0 0 8 15,0 2 3-15,0-2-4 0,0 1-7 0,0-1-12 16,0 2-13-16,0-1-11 0,0 2-5 0,-4-1-7 0,4 1-6 16,-2 0-1-16,2-1-7 0,0 2 0 0,-4 0-3 15,0 1 0-15,4-2-8 0,-2 1 2 0,2 2-3 0,-4-1-5 16,-1 0-1-16,5 2-1 0,-2-3-1 0,-2 1-1 0,4-1-6 15,-2 1 2-15,2-2-3 0,0 0 2 0,-4 0 6 0,0 0-9 16,4-1 3-16,0 0 0 0,0 1 3 0,-2 0-9 16,2-1 3-16,0-1 0 0,0 1 0 0,0-1-3 0,0 1 2 15,0-2 0-15,0 0 1 0,0 1 0 0,0-1 0 0,0-1 2 16,0 1 6-16,0 0-4 0,2-2-3 0,-2 2 2 16,0-1-2-16,4-1-1 0,-4 1 0 0,4-1 3 0,-4-1 0 15,2 2-3-15,-2-1 0 0,4-1 0 0,-2 2 0 16,-2-2 0-16,9 0 0 0,-9 0-4 0,2 1 0 0,-2-1 2 15,4 0 2-15,0 0 0 0,-2 2-7 0,2-2 1 0,-4 1-2 16,2 1 5-16,-2-1 2 0,4 1 1 0,1 1 0 0,-5-2-3 16,2 2 2-16,2 0 0 0,-2 0 3 0,-2 2 0 0,4-2-2 15,0 1 4-15,-2 1-3 0,-2-1-1 0,9 1-3 16,-9-1 2-16,2 1 1 0,2-1 0 0,-2 0 4 0,2 3-4 16,0-3 0-16,-4 1 0 0,2-1 0 0,2 2 3 15,-2-1-1-15,-2-1-4 0,4 1-16 0,1-1-28 0,-5 1-39 16,0-1-54-16,2 0-42 0,-2-1-73 0,0 2-101 0,0-2-100 15,4 2-96-15,-4-2 61 0,0 0-23 0,0 1-37 0,-4-1-23 16,4 0 56-16</inkml:trace>
  <inkml:trace contextRef="#ctx0" brushRef="#br1" timeOffset="49764.32">20859 9541 32 0,'0'-3'82'0,"0"0"18"0,4 0 10 0,-4 0 1 16,0 0-15-16,0 0-14 0,2 2-13 0,-2-1-3 0,0-1 5 15,0 2-1-15,0-1-2 0,0 1-2 0,0-2-3 16,0 3-3-16,0-2-3 0,0 1-3 0,0-1-1 0,0 1 2 16,0-1-3-16,0 1 0 0,0 1 0 0,0-2 9 15,0 2 5-15,0-1 0 0,0 1 1 0,0-2 2 0,0 0-4 16,0 2 1-16,0 0-2 0,0 0-1 0,0-1-5 0,0 1-2 15,0 0-8-15,0-1-2 0,0 1-7 0,0 0-5 0,0 0-6 16,0 0-4-16,0 0-4 0,0 0-3 0,0 0-5 16,0 0-1-16,0 0-4 0,0 1 1 0,0-1-6 0,0 1 0 15,0 1 0-15,0 0 0 0,0-2-1 0,-2 1-1 0,2 2 0 16,-4-1 0-16,4 1 0 0,0 0 0 0,-2 0 0 16,2 0 4-16,0 1 3 0,0-1 2 0,-4 2-2 0,4-1 1 15,-4 2-1-15,4-1 0 0,0 1 1 0,-2 0 0 0,2 1-2 16,0-1 1-16,0 0-1 0,-4 2 1 0,4-3-2 15,0 3-2-15,-2-2-3 0,2 0 0 0,0 0 1 0,0 0 3 16,0 0-2-16,0 0 2 0,2 2 0 0,-2-3-2 0,4 3 3 16,-4 0 1-16,0-1-1 0,2-1 1 0,-2 2-2 15,4-1 4-15,0 1-1 0,-2-1-1 0,-2 2 2 0,6-2 2 16,-1 1-1-16,-1-2 1 0,-2 2 3 0,2-2-3 16,0 0 1-16,2-1-2 0,-4 0 2 0,2 1-4 0,1-1-1 15,-3-3 2-15,2 3-1 0,-2-2-3 0,2 0 4 0,0-1-8 16,-2 1 2-16,-2-1-1 0,8 0-1 0,-8 1 3 0,7-1-2 15,-7-1 3-15,2 2-3 0,-2-3-5 0,4 2-9 0,0-1-7 16,-4 1-7-16,2-2-9 0,-2 1-9 0,4-1-10 16,-4 1-19-16,0-1-28 0,0 2-27 0,2 0-31 0,-2-2-26 15,0 0-34-15,0 0-20 0,0-2-25 0,0 0-42 16,0 2 3-16,0-1 6 0</inkml:trace>
  <inkml:trace contextRef="#ctx0" brushRef="#br1" timeOffset="50264.6199">21021 9564 81 0,'2'-3'119'16,"-2"0"49"-16,0 1-5 0,0-1-23 0,0 1-8 0,4 1-18 16,-4 0-13-16,0-2-12 0,0 1-3 0,4 2-4 0,-4-1 2 15,0-1 0-15,0 2 2 0,0-1 7 0,0 1 6 0,0 0-7 16,0 0 0-16,0 1-8 0,0-1-7 0,0 2-2 0,0-1-1 15,0 2-3-15,2 0-7 0,-2 0-8 0,0 0-7 16,0 0-3-16,4 2-3 0,-4-2-2 0,0 3-1 0,0-3-6 16,0 1-4-16,0 2-3 0,0-1 0 0,0 1-5 15,0-2-2-15,2 1 8 0,-2 1-3 0,0 0-3 0,0 0-1 16,4-2-7-16,-4 2 4 0,4-1-3 0,-4 0 2 16,2 0 1-16,3 0-5 0,-5-1-1 0,2 0 4 0,2 0-1 0,0 0 1 15,-4-1-4-15,2 2 1 0,2-2-4 0,-2-2 0 16,2 2 0-16,0 0-7 0,-1-1 3 0,1-1-2 0,0 1 0 15,2-1-1-15,-6-1-5 0,2 2-11 0,2-2-23 0,0 0-25 16,-2 0-33-16,3 0-11 0,-5 0 0 0,2 0-13 16,-2 0-20-16,0 0-25 0,0 0-22 0,0-2-25 0,0 2-27 15,0-1 1-15,0 1 7 0,-2-2 11 0,2 2 23 16,-5-1-26-16,3-1-13 0</inkml:trace>
  <inkml:trace contextRef="#ctx0" brushRef="#br1" timeOffset="50477.97">21023 9667 171 0,'0'-1'130'0,"-2"1"53"16,-3 0-10-16,1 0 2 0,4-2-21 0,-2 2-22 16,2-2-13-16,0 2-7 0,0 0-7 0,-4 0 5 0,4-1 5 15,0 1-2-15,-2 0 1 0,2-1-2 0,0 1 3 0,2 0 1 16,-2 0-6-16,0-2 1 0,4 2-7 0,-4 0-12 16,0-1-12-16,2 1 10 0,-2 0-3 0,4 0-15 0,1-2-17 15,-5 2-16-15,2 0-14 0,-2 0-8 0,4-1-4 0,0 1-8 16,-4-2-17-16,2 2-38 0,2 0-49 0,-2 0-45 0,-2 0-4 15,4-1-27-15,0-1-37 0,-2 2-44 0,3-1-60 16,-5-1-6-16,2 0-26 0,2 2 10 0,0-1 17 0,-4 0 48 16</inkml:trace>
  <inkml:trace contextRef="#ctx0" brushRef="#br1" timeOffset="50800.13">21132 9523 174 0,'0'-3'122'16,"0"2"46"-16,4-2-14 0,0 0-15 0,-4 1-12 16,2-1-15-16,-2 2-10 0,5-1-6 0,-1-1-3 0,-4 2-2 15,2-1 0-15,2 1 8 0,-4 1 8 0,2-2-4 0,2 0 0 16,0 1-3-16,-4 1-2 0,2-1-2 0,-2 1-4 16,7 0-5-16,-7 0-3 0,4 0 3 0,0 0-1 0,-2 0-4 15,2 0 2-15,0 1 34 0,2 0 13 0,-4 3 0 0,3-3-2 16,-1 2-9-16,2 0-5 0,-4 2-10 0,2-2-6 0,0 3-10 15,-2-2-11-15,4 4-12 0,3-2-5 0,-7 0-11 16,2 1-9-16,0 1-8 0,2-1-3 0,-4 1-4 0,2-1-9 16,1 0-3-16,-3 1-1 0,2-2 0 0,-4 0-3 15,2 0-4-15,-2 0 2 0,0 0-1 0,0 0-4 0,4-1-2 16,-4-1-22-16,0 0-34 0,4 1-52 0,-4 0-56 0,0-2-67 16,-4 1-77-16,4-1-86 0,-4 0 39 0,4 0-30 0,0 0-80 15,-2 0 1-15,-2-1-10 0,2-1 30 0</inkml:trace>
  <inkml:trace contextRef="#ctx0" brushRef="#br1" timeOffset="52388.05">19654 9458 91 0,'6'-1'111'0,"-4"0"46"0,-2 1-2 0,9-2-18 0,-9 2-2 16,2-1-4-16,2 1-5 0,-2-2 0 0,-2 2-5 0,4 0 4 15,0-1 16-15,-4 1 22 0,0 0 14 0,2 0 18 0,-2-2 15 16,0 2 14-16,0 0 46 0,4 0 90 0,-4-1 37 16,2 1 8-16,-2 0-14 0,0-2-18 0,0 2-10 0,0 0-57 15,0 0-67-15,0-1-67 0,0 1-49 0,-2-2-41 0,2 2-24 16,-4 0-19-16,4 0-12 0,0-1-9 0,-2 1-4 16,2 0-2-16,-8 0-6 0,8-2 3 0,-2 2-3 0,-4 0 0 15,-3-1-4-15,7 1 2 0,-4-2 4 0,-2 2-6 0,-2-1-1 16,3-1 3-16,-5 1-2 0,-3-2-6 0,-1 1 3 15,-1-2-3-15,-1 0 4 0,-7 0-1 0,2 0 1 0,1-2-4 16,-9 0 4-16,2 1-7 0,2-1 1 0,-4 1-4 16,2 0 1-16,4 0-5 0,0 2 5 0,4-1 0 0,1-1 7 15,1 2-2-15,1 0 4 0,1 0-4 0,9 2 3 0,-7-2 1 16,3 1 0-16,2 0 0 0,3 2 0 0,-3-1 3 0,4 0 7 16,-5 1 4-16,3 0 0 0,6-2 2 0,-4 2-1 0,-2-1 0 15,6 1 3-15,-3-2-3 0,3 2 0 0,-6-1 1 16,6 1-8-16,-2-2 1 0,0 1-5 0,-2-1-3 0,4 1 2 15,-7-1 0-15,7 0-3 0,-2 1 0 0,2 0 0 16,-2-1-11-16,0 1-15 0,2-1-20 0,-5-1-35 0,3 2-70 16,0-2-98-16,2 1-125 0,-2 0-104 0,0 0-50 0,-2-1-85 15,4 1-72-15,-7 1 77 0,7 1-56 0,-4-2 0 0,-2 1 72 16,6 1 246-16</inkml:trace>
  <inkml:trace contextRef="#ctx0" brushRef="#br1" timeOffset="53178.1199">18100 9006 3 0,'-4'-2'132'0,"4"1"35"0,0-1 17 0,-3 1-20 16,-1 1-3-16,4-2-14 0,-2 1-18 0,2-1-10 0,0 2-7 15,-4-1-9-15,4 1-3 0,-4-2 9 0,4 2-4 16,0-2-3-16,0 2-4 0,0 0-4 0,0-1 3 0,-2 1 4 16,2 0 4-16,0-1 4 0,0 1 6 0,0 0 6 15,0 0 27-15,0 1 31 0,0-1 2 0,-4 1-15 0,4 1-15 16,0 0-13-16,0-1-5 0,0 2 3 0,-2-1 12 0,2 1 3 16,0 0-4-16,0 1-2 0,0 1-7 0,0-1-1 0,0 2 12 15,0 0-2-15,-4 0-8 0,4 1-13 0,0 1-15 16,0 1-6-16,0 0-12 0,0 2-16 0,0-1-12 0,0 2-13 15,4-1-15-15,-4 1-10 0,0 0-10 0,0-2-1 16,0 2-4-16,0-1-3 0,2 1-4 0,-2-2-1 0,4-1-1 16,-4 0 0-16,0-1-5 0,0-2-2 0,2 1-28 0,-2-1-22 15,0-1-24-15,0-2-28 0,0 0-21 0,0 1-31 16,0-1-29-16,0 0-56 0,0-1-30 0,0-1-48 0,0 1-67 16,0-1-68-16,0-1-52 0,0 0 98 0,0-1 26 0,-2 1-7 15,2-2 7-15,0-1-9 0,-4 0 15 0,2 0 42 0</inkml:trace>
  <inkml:trace contextRef="#ctx0" brushRef="#br1" timeOffset="53598.34">17986 9063 187 0,'0'-3'129'16,"-2"0"41"-16,2 1-12 0,0-1-11 0,0 0-15 0,0 0-19 15,0 0-12-15,0 0-3 0,2 0-6 0,-2 0 0 0,0 0-5 16,4 0 12-16,-2-1 10 0,-2 1-3 0,8-2 0 16,-8 2-2-16,7-2-2 0,-3 3 4 0,2-3 0 0,-4 2-1 15,6-1 0-15,-6 0-4 0,5 2-5 0,1 0 26 0,-2-1 7 16,0 2 0-16,0-1-1 0,3 2-5 0,-3-1-5 15,-4 1-7-15,6 1-10 0,-6-1-12 0,5 2-13 0,1-1-12 16,-6 1-7-16,6 1-8 0,-6-1-7 0,4 0 2 16,-6 1-4-16,9 0 2 0,-7 0-7 0,-2 0 0 0,6 0-3 15,-6 0-1-15,4 0-5 0,-4 0-6 0,4 2-6 0,-4-2-4 16,0 1-2-16,0-1 0 0,0 2-3 0,0-2-2 0,-4 1-9 16,0 1-5-16,4-2-14 0,-2 1-9 0,-2 1-5 0,2-2-12 15,-7 1-11-15,7-1-28 0,-2 0-29 0,2-1-27 16,-6 1-35-16,6 0-37 0,-2-2-39 0,0 0-31 0,-3 1 43 15,5 0 1-15,-2-1-21 0,0 2-33 0,2-1-21 16,-2-1-12-16,2 1-33 0,-7-1 5 0,9 1 64 0</inkml:trace>
  <inkml:trace contextRef="#ctx0" brushRef="#br1" timeOffset="55572.43">18259 9249 165 0,'-2'0'93'16,"-2"-2"45"-16,4 1-4 0,-2-1-18 0,2 2-6 0,0-1-2 15,0-1-5-15,0 1-3 0,-5-1-4 0,5 1-2 16,0-1-2-16,5 0-6 0,-5 1 0 0,0 0 11 0,0-1-6 15,0 1-2-15,2-2-5 0,-2 3-6 0,4-2-3 16,-2 1 1-16,-2 1 0 0,4-2 0 0,0 2 5 0,-2 0 6 16,2 0 2-16,0 0-6 0,-1 2 0 0,1-1-6 0,-2 1 25 15,6-1-4-15,-8 2-5 0,2 0-9 0,4 0-10 0,3 2-7 16,-9-2-5-16,2 1-1 0,6 0-1 0,-6 0-3 0,2 0 11 16,-2 1 3-16,-2-1 2 0,4 1 6 0,0-1 0 15,-4-1-4-15,2 2-2 0,-2-1-1 0,0-1-3 0,5 2-4 16,-5-2-2-16,-5 1-10 0,5 0-8 0,0 0-6 15,-2 0-9-15,2-1 2 0,-4 0-5 0,0 0 3 0,4 0-7 16,-2 0-7-16,2-1-5 0,-6-1-7 0,6-1-1 16,-8 0-2-16,6 0-1 0,2 0 0 0,-9 0-8 0,7-1 4 15,-2-1-4-15,2-1 4 0,-6 0-1 0,6 2-1 0,-2-2-5 16,1 0-11-16,-1 1-18 0,0-1-26 0,2 2-30 0,2-3-33 16,-4 3-39-16,0-2-46 0,4 2-49 0,0-2-43 0,0 1-31 15,0 1 58-15,0-2 1 0,0 1-15 0,0 1-29 16,0-2 4-16,0 1-25 0,0 1 2 0,0-2 18 0,4 3 63 15</inkml:trace>
  <inkml:trace contextRef="#ctx0" brushRef="#br1" timeOffset="55863.87">18284 9274 11 0,'2'0'120'0,"-2"0"28"0,4 0 11 0,0 0-19 15,-2 2-18-15,-2-2 3 0,4 0-5 0,-2 1-6 0,-2-1-4 16,4 0-5-16,1 0-2 0,-5 2-2 0,2-1 13 16,-2-1 6-16,4 2 1 0,0-1 5 0,-4 1-2 0,2-1 0 15,2 1-4-15,-4-1 0 0,2 2-2 0,-2-1-6 0,4 1 6 16,0-2 27-16,-2 2-10 0,3 0-9 0,-5 1-15 0,2 0-15 16,-2-1-19-16,8 1-16 0,-8-1-10 0,2 0-10 0,-2 2-10 15,4-1-11-15,-2-1-6 0,2 2-3 0,0-3-6 16,-4 3-5-16,3-2 0 0,-3 0-10 0,4 2-23 0,0-2-32 15,-2 0-37-15,2-2-41 0,-4 2-44 0,2 0-43 16,-2-1 19-16,4-1-3 0,0 1-30 0,-4-1-35 0,2 1-47 16,-2-2-7-16,0 1-33 0,0-1 20 0,0 0 38 0</inkml:trace>
  <inkml:trace contextRef="#ctx0" brushRef="#br1" timeOffset="57426.19">17794 8899 126 0,'-6'0'90'0,"6"-1"34"0,-5 1 4 0,1-2-6 16,4 2-15-16,-2-2 12 0,2 2-5 0,0-1-9 0,-4 0-7 15,0 1-8-15,4 0-4 0,0 0 2 0,0 0-2 0,-2 0 11 16,2 0 2-16,-4 0 4 0,4 0-3 0,0 0-2 0,0 1-1 16,0 0-1-16,0-1-2 0,-2 2 0 0,2 0-4 0,0-1-6 15,0 2-8-15,0 0-7 0,-4-1-6 0,4 1 5 16,-5 0 7-16,5-1-2 0,0 2-10 0,0 0-10 0,0-1-5 15,0 2-10-15,0-3-8 0,-2 3-6 0,2 0-4 16,0-2-2-16,0 2-4 0,-4 0-3 0,4 0-5 0,-2-1-2 16,2 0 0-16,0 1 1 0,0 0-3 0,0-1-9 0,-4 1-16 15,4-3-28-15,0 3-35 0,0-2-34 0,-4 0-32 16,4 0 15-16,0 0-8 0,0 0-20 0,0-1-21 0,0-1-21 16,0 1-26-16,0-1-6 0,-2 1 3 0,2-1-10 0,0-1-5 15,0 0 17-15,0 0 16 0,0 0 48 0</inkml:trace>
  <inkml:trace contextRef="#ctx0" brushRef="#br1" timeOffset="57878.05">17723 8973 85 0,'0'-4'108'0,"0"2"42"0,0-1 4 0,0-2-15 15,0 4-10-15,0-2-7 0,0-1-13 0,0 2-5 0,0 0-4 16,0-1-8-16,0 0-4 0,3 2-2 0,-3-2 5 15,0-1 6-15,4 2 4 0,0 0 2 0,-4-1-6 0,0 0-7 16,2 2-4-16,2-2-11 0,0 1-10 0,-2 0-9 0,2 1-7 16,-4 0-7-16,2 1-5 0,3 0-6 0,-1 0-9 0,-4 0-1 15,2 0-6-15,2 2-5 0,-2 0 0 0,-2 0-4 0,0-1 0 16,0 2-3-16,4 0-2 0,-4 0 2 0,0 0-1 16,0 0-2-16,0 0 0 0,0 0 4 0,0 0-4 0,0 0-4 15,0 0-3-15,0-2-8 0,0 3-4 0,0-3-1 16,0 1-2-16,0-1 2 0,0 1 1 0,0-1 5 0,4-1 2 15,-4 2 4-15,0-2 5 0,0 0-2 0,0 0 5 0,0 0-1 16,2 0 0-16,-2 0 1 0,4 0 0 0,1 1 0 0,-5-1 0 16,2 2 0-16,2-1 0 0,-4 0 0 0,2 1 2 15,-2 1 4-15,0-1 0 0,4 1 5 0,-4 0 1 0,4 0 7 16,-4 0 2-16,0 1 8 0,0-1 10 0,0 2 5 0,0-2 3 16,0 2-3-16,-4 0-5 0,0 0-4 0,4-1-5 15,-2 0-3-15,2 1-9 0,-4 0-4 0,2-2-3 0,-3 1-4 16,1 1 1-16,2-4-6 0,2 2-12 0,-8-1-13 15,8-1-8-15,-6 1-3 0,4-1-3 0,2 1-6 0,-4-2-8 16,-1 0-9-16,3 0-10 0,2-2-18 0,-4 2-28 0,2-1-30 16,2 1-27-16,-4-2-33 0,4 1-18 0,0-1-10 0,0 1-28 15,0-1-33-15,0 2-5 0,0-1 37 0</inkml:trace>
  <inkml:trace contextRef="#ctx0" brushRef="#br1" timeOffset="58832.62">18476 8911 135 0,'-2'-3'104'0,"2"0"51"0,0 0-2 16,0 0-23-16,0 0 8 0,0 0-11 0,0 0-5 0,-4 2-7 16,4-1-4-16,-4-1-5 0,4 2-4 0,0-1 12 15,0-1 0-15,0 1 1 0,-3 2-3 0,3-1-5 0,0 0-2 16,-4-1-6-16,4 2-5 0,0-1-6 0,0 1-12 15,0-2-5-15,-2 2-9 0,2 0-8 0,0 0-6 0,0 0 3 16,0 2 5-16,-4-2-4 0,0 1 5 0,4 1 3 0,0-1 7 16,-2 2 6-16,2 0 13 0,-4 0 7 0,2 0 9 0,2 2 5 15,-4 1 4-15,-1-2-3 0,3 4 0 0,2-3 1 0,-4 3-4 16,0 0-3-16,4 1-10 0,-2-2-11 0,2 2-7 16,-4 0-13-16,4 0-11 0,0-1-10 0,0 0-7 15,-2 2-6-15,2-2-5 0,0 2-4 0,0-3-4 0,0 2-1 16,2 0-5-16,-2 0-1 0,0-1-3 0,4 1 1 0,-4 0-4 15,2 0-1-15,2 0 3 0,0 1-2 0,-4-1 0 0,2 0-1 16,3-1 0-16,-1 0 0 0,-2 2 0 0,2-3 3 0,-2-1-2 16,2 2-1-16,0-3 0 0,-2 3 0 0,2-3 0 15,-1 0 0-15,-3 0 2 0,4-2-2 0,0 2 0 0,-4-2 3 16,2 1 2-16,-2-1-3 0,4 0-2 0,0 0-7 16,-4-1-7-16,0 1-15 0,2-2-15 0,2 1-24 0,-4-1-27 15,0 0-40-15,0-1-54 0,0 2-58 0,2-2-60 16,-2 0-54-16,0 0-19 0,0 0 39 0,0 0-30 0,0-2-57 15,5 1 5-15,-5-2-20 0,0 2 31 0,0-2 96 0</inkml:trace>
  <inkml:trace contextRef="#ctx0" brushRef="#br1" timeOffset="60150.12">18612 9007 119 0,'0'-3'90'0,"4"-1"43"16,-4 1 5-16,5 0-16 0,-5-1-14 0,0 2 3 0,0 0-2 16,0-1-5-16,0 0-4 0,2 2-1 0,-2-1-2 0,0-1-1 15,0 2 0-15,0-1 15 0,0 0 3 0,0 0 4 16,0 2 4-16,4-2 1 0,-4 1-3 0,0-1-4 0,0 2-1 16,0-1-3-16,0-1-2 0,0 2 15 0,0 0 29 15,0-1 19-15,0 1 14 0,0 0 13 0,0 0 16 0,0 0 5 16,0 0 4-16,0 1-15 0,-4-1-18 0,4 3-10 0,0-3-8 15,0 2-37-15,0 1-27 0,0-1-35 0,0 2-21 0,0-3-15 16,-2 4-8-16,2-2-10 0,0 1-2 0,0-1-3 16,0 2-2-16,0-1-10 0,0 1 4 0,0 0-3 0,0 0 1 15,0 1 0-15,0 0-4 0,0 0-9 0,0 2 8 0,0-3-5 16,0 2 7-16,0-1-2 0,0 0-1 0,0 0-4 16,0 0 0-16,2-2 4 0,-2 2 0 0,0-1-7 0,0-1-10 15,0 1-11-15,4-1-15 0,-2-1-14 0,-2 0-23 16,0 2-15-16,4-4-24 0,0 2-21 0,-4-2-6 0,2 3-9 15,-2-4-12-15,4 1-11 0,0-1-17 0,-4 0-20 0,3 0-18 16,1 0-29-16,-4-1-18 0,2 1 32 0,-2-2 37 0,0 0 18 16,4 1 2-16,0 0 0 0,-4-2-6 0,0 1-5 0,0 1 11 15,0-2 9-15,0 1 28 0,0-1 23 0,-4 1 4 16,4 0-3-16,-4 0-5 0,4-1-14 0,-2 0 14 0,2 2 13 16</inkml:trace>
  <inkml:trace contextRef="#ctx0" brushRef="#br1" timeOffset="60360.19">18594 9057 91 0,'-4'-2'91'0,"2"1"12"0,-3-1 31 0,1 1 1 0,2-1-6 16,-6 2 8-16,8-1-8 0,-2-1-11 0,-2 2-6 0,4-2-7 16,-2 2-4-16,2-1-6 0,-4 0 16 0,-1 1 10 15,5-2 12-15,0 1 9 0,0 1 9 0,0 0 4 16,0-2 0-16,0 2 0 0,0 0 16 0,0 0 44 0,0-1 8 16,0 1-9-16,5 0-8 0,-1-2-19 0,-4 2-16 0,2 0-23 15,-2 0-27-15,4-1-28 0,-2 1-25 0,2 0-21 0,0-2-15 16,-2 2-14-16,2 0-4 0,1 0-18 0,1-1-36 15,-4 1-62-15,2-2-76 0,0 2-82 0,2 0-78 0,-4 0-80 16,2 0 15-16,1 0 24 0,-3 0-36 0,2 0-27 0,-2 0-21 16,2 0 18-16,0 0 74 0</inkml:trace>
  <inkml:trace contextRef="#ctx0" brushRef="#br1" timeOffset="60674.43">18703 9031 26 0,'4'0'120'0,"3"0"35"15,-5 0 10-15,-2 0-18 0,8 0-11 0,-6 0-2 16,-2 0-9-16,6 0-4 0,-6 0 0 0,8 0-1 0,-8 0 0 16,3 2 19-16,1-2 7 0,0 0 4 0,-2 1-5 0,2-1-1 15,-4 0-8-15,2 0-3 0,2 2-9 0,0-2-8 16,-2 0 22-16,3 1-1 0,-3-1-14 0,-2 0-13 0,8 0-16 15,-8 2-19-15,2-2-12 0,2 0-16 0,-2 0-10 0,-2 0-14 16,8 0-7-16,-8 0-5 0,2 0-1 0,-2 0-8 0,5 0-16 16,-1 0-29-16,-2 0-27 0,2 0-32 0,-4 0-27 15,2 0-25-15,-2 0-26 0,0 0 26 0,4 0 12 0,0 0-6 16,-4 0-14-16,2 0-18 0,-2 0-23 0,0 0-24 16,0-2 6-16,0 2 2 0,0 0 22 0,0 0 20 0,0-1 8 15,0 1-14-15,0-2-7 0,0 2 26 0</inkml:trace>
  <inkml:trace contextRef="#ctx0" brushRef="#br1" timeOffset="60876.55">18802 8995 70 0,'0'-3'99'0,"-2"1"46"0,2 1 25 0,0 0-7 15,0-1 6-15,-4 1-9 0,4-1-18 0,0 1-6 16,-4 1-11-16,4-2-8 0,0 2 12 0,0 0-5 0,0 0-8 16,0 0 2-16,0 2 4 0,0-1 7 0,0 1-2 0,-2 1-5 15,2-2-12-15,0 2-15 0,0 0-13 0,-4 2 7 16,4-2-15-16,0 1-19 0,0 1-18 0,0-1-13 0,0 2-8 15,0-2-4-15,0 3-15 0,-2-1-29 0,2-1-34 0,0 0-46 16,0 1-10-16,0-1-24 0,0 0-27 0,0 0-30 0,0 0-30 16,0-1-39-16,0 0-1 0,0 0-21 0,0 0-16 15,0-1 29-15,0 0 39 0,0-1 35 0</inkml:trace>
  <inkml:trace contextRef="#ctx0" brushRef="#br1" timeOffset="61260.06">18893 8994 162 0,'3'-4'123'15,"-3"3"58"-15,0 0-10 0,4-2-8 0,0 1-21 0,-4 1-20 16,0-1-16-16,2-1-6 0,-2 3-2 0,0-1-2 0,0-1 5 16,4 1 7-16,-4 1-4 0,0-2-1 0,4 0-3 15,-4 2-1-15,0 0 8 0,0 0 10 0,2 0 8 0,-2 0-3 16,4 2-6-16,-4 0 2 0,0-1 26 0,0 1 4 16,2 1 1-16,-2-2 2 0,0 4-6 0,0-2-3 0,0 1-6 15,5 1-11-15,-5-1-14 0,4 2-18 0,-4 0-19 0,0 0-20 16,0 0-18-16,2 0-11 0,-2 2-7 0,0-3-10 0,0 2-3 15,4 0-11-15,-2-1-28 0,-2 0-38 0,0-1-46 16,0-1-51-16,4 0-47 0,-4 1-41 0,4 0-35 0,-4-2-7 16,0 0 43-16,0 1 2 0,0-2-15 0,0 1-22 15,0-2 2-15,0 2 36 0,0-1 33 0,0-1-10 0,0-1-40 16,-4 2 17-16</inkml:trace>
  <inkml:trace contextRef="#ctx0" brushRef="#br1" timeOffset="61614.46">18879 9012 163 0,'0'-4'141'0,"0"2"57"15,0-1-7-15,0 1-7 0,0-1-28 0,0 2-29 0,0-1-22 16,0-1-11-16,0 1-8 0,0 2-2 0,-2-1 3 16,2 0-2-16,0 1-6 0,0 0-11 0,0 0-4 0,0 0-2 15,0 1-1-15,-4 0-5 0,4 3-11 0,-2-1-9 0,2 0-12 16,-4 1-7-16,-1 0-7 0,5 1-3 0,-2 1-2 0,2 1 1 15,-6 1-2-15,6 0-2 0,-8-1 1 0,8 1-3 16,-2-2 0-16,2 1 0 0,-4-1 0 0,0 0 0 0,4-1 0 16,0-1 0-16,-3 1 0 0,3-1 0 0,0-1 0 15,-4 0 0-15,4 0 4 0,0 0 1 0,4 0 2 0,-4-1 2 16,3 0 5-16,-3 2 4 0,0-3 4 0,4-1-1 0,0 2 4 16,-4-1 5-16,2-1-2 0,2 0 4 0,0 2-2 0,-2-2-1 15,2 0-1-15,-2 0-4 0,3-2-4 0,-1 2-7 16,-2 0-3-16,2 0-2 0,-2-1-3 0,2 1-2 0,0 0-2 15,-2-2-16-15,2 2-23 0,-1 0-28 0,-3 0-34 0,4-1-37 16,0 1-33-16,-2 0-37 0,-2-2-48 0,4 0-3 16,-4 2-15-16,4-1-26 0,-4 1 11 0,0-1 33 0</inkml:trace>
  <inkml:trace contextRef="#ctx0" brushRef="#br1" timeOffset="62088.5">18991 8919 193 0,'0'-4'127'16,"0"2"49"-16,0 0-9 0,2-1 2 0,-2 2-18 0,0-2-21 15,0 1-12-15,4-1-7 0,-4 2-1 0,2 1 12 0,-2-2 12 16,0 0 6-16,0 1 3 0,0 0 10 0,0 1 6 16,4 0 14-16,-4 0 6 0,0 0 59 0,0 0 40 0,4 1 8 15,-4 0-10-15,0 1-27 0,0 0-30 0,0 1-36 0,2 0-35 16,-2 0-28-16,0 1-25 0,0 0-7 0,0 1-16 16,0 0-14-16,0 1-12 0,0 1-11 0,0-1-13 0,0 1-8 15,0 1-2-15,0 1-6 0,0-1-3 0,0-1-3 0,0 0 4 16,0 3-3-16,0-4-1 0,0 1 4 0,0 1-2 15,0-3-6-15,0 3-3 0,0-3-5 0,4 0-6 0,-4 0-4 16,0 1-6-16,0-1-8 0,0-1-6 0,4 1-3 16,-4-1 0-16,0 1 0 0,0-2 0 0,0-1 6 0,0 3 2 0,0-2 1 15,3 0 2-15,-3-1 3 0,4 1 1 0,-4-2-1 16,0 0-6-16,0 1-11 0,2 0-9 0,-2-2-13 0,0 1-18 16,4-1-24-16,-4 0-27 0,4 0-28 0,-4 0-29 0,0-1-27 15,2 1-24-15,-2-2-13 0,4 0 41 0,-4 2 4 16,0-2-12-16,0 0-22 0,0 1-30 0,0-1 20 0,0 1 32 15,0-1 27-15,-4-1-28 0,4 0-5 0,-2 1 22 16,2 0 34-16</inkml:trace>
  <inkml:trace contextRef="#ctx0" brushRef="#br1" timeOffset="62268.67">18982 9031 114 0,'-2'-3'136'16,"2"1"35"-16,-4 1-2 0,4 0 1 0,-2-1-4 0,2 1-15 15,-4-1-13-15,4-1-12 0,-4 3-7 0,4-1 12 0,0-1 5 16,0 1 1-16,0-1-2 0,0 2-1 0,0-2 0 15,0 2-6-15,4-1-2 0,-4 0-11 0,4 1-13 0,-4 0 17 16,2 0-11-16,-2-2-27 0,4 2-28 0,-2 0-15 0,-2-1-21 16,4 1-27-16,1-2-55 0,-5 2-66 0,2 0-37 15,2-1-23-15,-2 1-32 0,-2 0-42 0,4 0-49 0,0-2-21 16,-2 2-40-16,-2 0 5 0,4 0 37 0</inkml:trace>
  <inkml:trace contextRef="#ctx0" brushRef="#br1" timeOffset="62748.11">19086 8875 87 0,'0'-3'109'0,"0"0"41"0,0 0 9 0,0 0-20 0,0 0-8 16,0 0-12-16,0 2-13 0,0-2-8 0,0 1 0 15,4 1-6-15,-4-1 1 0,0 1-5 0,0-1 6 0,4 1 7 16,-4-1 0-16,0 2 2 0,0-2 5 0,0 2 9 16,2 0 14-16,-2 0 18 0,0 0 5 0,0 2-1 0,4-2 40 15,-2 2 33-15,-2-1 14 0,0 2 3 0,4-1-6 0,0 1-21 16,-4 0-26-16,0-1-31 0,3 3-29 0,-3-2-31 0,0 2-26 16,4 0-22-16,-4 0-15 0,4 1-13 0,-4 0-4 0,0 0-6 15,2 2-2-15,-2 0-7 0,4 0-3 0,-4 1-1 16,0 0 0-16,0 0 5 0,2 0 1 0,-2 1-7 0,0 1 1 15,0-2 0-15,4 2 4 0,-4-1-4 0,0 1 0 16,4-1 4-16,-4 1-4 0,0-1 2 0,0-1-2 0,0 2 0 16,0-1 7-16,0-1 1 0,0 1 2 0,0 0 0 0,0-2-1 15,0 3 2-15,0-2-1 0,0 2-7 0,0-3 2 0,-4 2-1 16,4-2 2-16,0 0-2 0,-4 0-2 0,4-2 1 16,0 1 3-16,-2-1-1 0,2 0-1 0,0-1-2 0,0-1-2 15,-4 1 0-15,2-1 0 0,2 1-3 0,0-1 1 0,-4-1 6 16,0 0 0-16,4 0-6 0,0 0-8 0,-3 0-10 15,3 0-13-15,0-1-16 0,-4-1-8 0,4 1-17 0,-4 0-19 16,4-2-39-16,0 2-48 0,0 0-64 0,0-2-92 0,-2 0-106 16,2 0-31-16,0-2-4 0,0 0-57 0,-4 1 21 15,4 0-18-15,0-1 90 0</inkml:trace>
  <inkml:trace contextRef="#ctx0" brushRef="#br2" timeOffset="73492.33">19857 9010 51 0,'0'0'63'0,"0"0"12"0,0 0-6 0,0-2 9 15,4 2-9-15,-4 0-8 0,0 0-7 0,0-1-3 0,0 1-4 16,0 0-5-16,0 0-2 0,0-1 1 0,0 1 2 16,0 0-2-16,0 0 0 0,0 0-1 0,0 0-4 0,0 0-1 15,0 0-1-15,0 0-3 0,0-2-2 0,0 2 0 16,0 0 0-16,0 0-2 0,0 0 3 0,0 0-1 0,0 0 2 16,0 0 4-16,0 0 2 0,0 0 2 0,0 0 0 0,0 0-1 15,0 0 2-15,0 0-1 0,0 0 4 0,0 0 4 0,0 0-1 16,0 0 6-16,0 0-2 0,0 0-1 0,0 0 1 15,0 0 0-15,0 0 0 0,0 0 2 0,0 0 1 0,0 0 1 16,0 0 3-16,0 0-3 0,0 0-3 0,0 0-4 0,0 0-4 16,0 0-3-16,0 0-5 0,0 2-4 0,2-2-2 15,-2 0-3-15,0 0-3 0,0 0-4 0,4 0-5 0,-4 1 3 16,0-1-1-16,0 0-5 0,0 0 2 0,0 0 1 16,0 0 0-16,0 0-4 0,2 0 0 0,-2 0 1 0,0 1-4 15,0-1 2-15,4 0-4 0,-4 0 1 0,4 2 0 0,-4-2 0 16,0 0-1-16,2 0 3 0,-2 2 1 0,5-2 4 0,-5 0 14 15,0 1 9-15,2-1 6 0,-2 2-4 0,4-1-4 16,0 1-3-16,-4-1 1 0,2 1-5 0,-2-2 0 0,4 1 0 16,-2 1 0-16,-2-2 4 0,8 1-1 0,-8 0 4 15,3-1 0-15,1 2 0 0,0-2-4 0,-2 2 0 0,2-1-1 16,-2-1 2-16,2 2 1 0,0-2 0 0,-2 1-6 0,3-1-1 16,-3 2 0-16,6-1 1 0,-8-1 4 0,2 2 1 0,4-1 2 15,-6 1-5-15,8-1 2 0,-6 0-4 0,-2 1-10 16,9 0 3-16,-7-2 0 0,2 1-5 0,-2 1-2 0,2-1 1 15,0 1-1-15,-2-1 2 0,2 1 8 0,-1-2 3 0,5 1 6 16,-8 1 3-16,2-1-3 0,6-1 3 0,-6 2 0 16,2-2 3-16,-2 1-1 0,3 0-3 0,-1-1-3 0,-2 2-4 15,2-2-2-15,-2 2-1 0,2-1 2 0,0-1-4 16,-2 2-1-16,2-2-3 0,-1 1 1 0,1 1-7 0,0-2-1 16,-2 1 2-16,2 1-4 0,0-2-1 0,-2 1 1 0,2 1-3 15,-2-2-4-15,-2 1 6 0,9 0-3 0,-9 1 1 0,2-2 2 16,2 3 0-16,-2-3 2 0,-2 2 4 0,8-1 2 0,-8 1 0 15,2-1-4-15,-2 1-3 0,4-2 0 0,1 1 1 16,-5 1-2-16,2-1 2 0,2 0-6 0,-4 1 5 0,2 0-3 16,-2-1 0-16,4-1 0 0,-4 2-1 0,4-1-3 15,-4 1-1-15,2-1 0 0,2 1 3 0,-4-2-2 0,0 1 3 16,2 1-3-16,-2-2-1 0,0 1 0 0,4-1 0 0,-4 1 0 16,5-1 2-16,-5 0 2 0,0 0-3 0,0 2 0 0,2-2-1 15,-2 2 0-15,0-2 3 0,0 0-2 0,0 0 1 0,0 1-1 16,0-1-1-16,0 0 3 0,0 0 0 0,4 2 2 15,-4-2 2-15,0 0-1 0,0 1 9 0,2-1-4 0,-2 0-1 16,0 0 1-16,0 2-2 0,0-2 2 0,0 0 1 16,0 0-2-16,0 1-2 0,0-1 0 0,0 0-6 0,0 0 1 15,0 0-1-15,0 0 2 0,0 0-1 0,4 0 4 0,-4 0-5 16,0 0 4-16,0 0-2 0,0 0 2 0,0 0-5 16,0 0 2-16,0 0-2 0,0 0-1 0,0 0 5 0,0 0-7 15,0 0-5-15,0 0-9 0,0 0-6 0,-4 0-6 0,4 2-2 16,0-2-2-16,0 0-3 0,0 0-1 0,0 0-2 15,0 0-6-15,0 0-19 0,0 0-28 0,-2 0-41 0,2 0-53 16,0 0-60-16,0-2-76 0,-4 2-75 0,4 0 18 16,0 0-30-16,0-1-66 0,-2-1-9 0,2 2-3 0,-9-1 60 15</inkml:trace>
  <inkml:trace contextRef="#ctx0" brushRef="#br2" timeOffset="75236.25">19900 9007 69 0,'2'-3'72'0,"-2"2"14"16,4-1 10-16,0 1 1 0,-4-1-13 0,0-1-10 0,3 2-10 15,-3-1-6-15,0 0 3 0,4 2 6 0,0-1-2 0,-4 0-1 16,0 1-5-16,2-2-4 0,-2 1-5 0,4 1-6 0,-4 0-6 16,0-2-4-16,0 2-2 0,2-1-5 0,-2 1-3 0,0 0-2 15,0 0-5-15,4-2 1 0,-4 2-4 0,0 0-1 16,4 0 2-16,-4-1 1 0,0 1-1 0,0 0 2 0,2 0 3 15,-2-2-2-15,0 2-1 0,5 0 1 0,-5 0 2 16,0-1-2-16,0 1 0 0,0 0-9 0,0 0-1 0,0 0-3 16,0 0-1-16,2 0-4 0,-2 0 3 0,0 0-3 0,0 0-1 15,0 0-11-15,0 0-10 0,4-2-12 0,-4 2-12 0,4 0-14 16,-4 0-14-16,0 0-12 0,0 0-6 0,0 0-14 0,0 0-3 16,0 0-1-16,0 0 3 0,0 0 12 0,0 0 5 15,0 0-1-15,0 0 9 0,0 0 12 0,0 2 22 0,0-2 16 16,0 0 13-16,0 0 11 0,0 0 10 0,0 0 9 15,0 0 10-15,0 0 16 0,0 0 17 0,0 0 10 0,0 0 1 16,0 0 2-16,0 0-3 0,0 0-4 0,2 0 6 16,-2 0 8-16,0 0 3 0,0 0 1 0,0 0 0 0,0 0-4 15,0 0-1-15,0 0-2 0,0 0-4 0,0 0-1 0,0-2-2 16,0 2 1-16,4 0 5 0,-4 0 4 0,0 0-1 0,0 0 2 16,0 0-1-16,0 0-4 0,0 0 0 0,0 0-4 15,0 0 1-15,0 0-8 0,0 0 1 0,0 0-4 0,0 0-4 16,0 0-1-16,-4 2-6 0,4-2-2 0,0 0 1 15,0 1 0-15,0-1 1 0,-2 0-2 0,2 0 2 0,0 2 22 16,-4-1 16-16,0-1 9 0,4 2 3 0,0-2 4 0,-2 1 6 16,2 1-3-16,-5-2-3 0,3 1-5 0,-2-1-4 0,0 2-3 15,4-2-11-15,-2 1-5 0,-2-1-12 0,2 0-16 0,2 1-12 16,-8-1-8-16,8 0-7 0,-3 2-5 0,-1-2-5 16,0 0-4-16,4 0-2 0,-6 2 0 0,6-2 2 0,-2 0 0 15,2 1-1-15,-4-1-1 0,0 0 0 0,2 0 0 16,2 2 5-16,-5-2 0 0,3 1 1 0,-2-1 2 0,0 0 0 15,4 0 8-15,-2 2 3 0,2-2-1 0,-6 0 6 0,6 0-4 16,-4 1 0-16,0-1-2 0,4 0-4 0,-2 2 1 16,2-2-3-16,-5 0-1 0,1 0-8 0,4 1-2 0,0-1-1 15,-2 0 0-15,-2 2 0 0,4-2 0 0,0 0 0 0,-2 0 0 16,2 1 3-16,0-1-2 0,0 1 0 0,-4-1-1 0,4 0 3 16,-4 0-5-16,4 0-2 0,0 0 3 0,0 2 1 15,0-2 0-15,0 0 3 0,0 0-2 0,-2 0-4 0,2 0 2 16,0 0 1-16,0 0 0 0,0 0 0 0,0 0 0 15,0 0 0-15,0 0 0 0,0 0 0 0,0 0 0 0,0 0 0 16,0 0 6-16,0 2-4 0,0-2 3 0,0 0 2 0,0 1 1 16,0-1-3-16,0 0 3 0,0 0-7 0,0 2 2 0,0-2 7 15,0 0 1-15,0 1-2 0,0-1 0 0,0 0-1 16,0 0-1-16,0 2-3 0,2-2-1 0,-2 1-2 0,0-1 2 16,0 2 0-16,4-2 0 0,-4 1-3 0,0 1 0 15,4-2 2-15,-4 1-3 0,0 0 1 0,2 1 0 0,-2-2 2 16,0 3 0-16,4-3-4 0,-2 2 2 0,-2-1 0 0,0 2 0 15,4-1 4-15,1-1-6 0,-5 1 0 0,2-1 2 0,-2 0 0 16,4 3 0-16,0-3 0 0,-4 1 4 0,2-1-6 16,2 1 0-16,-2-1 2 0,-2 1-1 0,4 1 0 0,0-2-3 15,-4 1 4-15,2-1-1 0,3 0 1 0,-5 1 0 0,2 0-3 16,-2-1 0-16,4 1-5 0,0-1 2 0,-4-1-2 16,2 2-5-16,-2-1 2 0,4 1 3 0,-2-1 0 0,-2 1 5 15,4-1-3-15,0 0-2 0,-4-1 6 0,3 2 1 0,-3 0 1 16,4-1 0-16,0 1-3 0,-4-2 2 0,2 1 1 15,2-1 2-15,-4 2-2 0,0-2 0 0,2 1 4 0,-2-1-1 16,0 0-4-16,0 0-2 0,4 2 5 0,-4-2 1 0,0 0-2 16,4 0 2-16,-4 1-2 0,0-1-1 0,0 0 3 0,0 0-2 15,0 0 0-15,0 0-1 0,2 0 0 0,-2-1 0 16,0 1-4-16,0 0 4 0,0 0 0 0,5 0 0 0,-5 0 0 16,0 0 0-16,0 0-2 0,0 0 3 0,0-2-1 15,0 2 0-15,0 0-6 0,2 0 1 0,-2-1-3 0,0 1 0 16,0 0-3-16,0-2 3 0,0 2-6 0,0 0-4 0,0 0 1 15,0-1-4-15,0-1 1 0,0 2-4 0,0-1 0 0,0-1 2 16,4 2 6-16,-4-2-1 0,0 2 1 0,0-1 0 16,0 1 0-16,0-1-1 0,4 1 7 0,-4-2 2 0,0 1 2 15,0 1 1-15,0-2-6 0,0 1 7 0,0-1-4 0,0 2-2 16,0-1-2-16,2-1-9 0,-2 1 2 0,0-1 0 16,0 0 2-16,4 1 3 0,-4 0 4 0,2-1 1 0,-2 1 1 15,0-1 5-15,0 1-2 0,0-1 3 0,0-1 0 0,4 2 4 16,-4-1-2-16,0 1 0 0,0-1 0 0,0 0 0 15,0 0 4-15,0-1-4 0,0 1 2 0,0 1 0 0,0-1 2 16,0-1 3-16,0 2 0 0,0-1 4 0,0 0-5 0,0 0 4 16,0 0 2-16,0 1-1 0,0 1 7 0,0-2-1 15,0 1 1-15,0-1 0 0,0 1 3 0,0 1-2 0,0-2 2 16,0 2 0-16,0-1 4 0,0 1-1 0,0 0-3 16,0-2 3-16,-4 2-6 0,4 0 4 0,0 0-7 0,0 0 1 15,0 0-3-15,0 0-3 0,0 0-1 0,0 0-4 0,0 0 2 16,0 0-4-16,0 0 0 0,-2 2-2 0,2-2 1 0,0 0 3 15,-4 1-4-15,4-1-3 0,0 0-11 0,0 0-38 0,0 2-62 16,0-2-109-16,0 0-165 0,-2 0-175 0,2 0-87 16,0 0-88-16,-4 0-26 0,0 0 296 0</inkml:trace>
  <inkml:trace contextRef="#ctx0" brushRef="#br2" timeOffset="86392.28">12839 13281 116 0,'0'0'96'0,"-2"-2"34"0,2 2-5 16,-4 0-20-16,4-1-21 0,0 1-11 0,0 0 5 0,-2 0-4 15,2 0-10-15,0 0-4 0,0 0-8 0,-5 0-7 0,5 1-7 16,0-1-5-16,0 0-3 0,0 2-2 0,0-2-1 16,0 0 2-16,0 0 2 0,0 1 3 0,0-1 5 0,0 0 6 15,0 0 4-15,0 0 0 0,0-1 6 0,5 1-4 0,-5 0-4 16,0-2-4-16,2 2-7 0,-2-1-9 0,0-1-1 0,4 2-6 15,-2-1-3-15,-2-1-1 0,4-1-4 0,0 2 3 16,-4 1-2-16,2-2 0 0,-2 1-1 0,4-1 1 0,0 1 3 16,-4 1 1-16,3-2 1 0,1 0-2 0,-4 2-1 0,0 0 2 15,2-1 3-15,-2 1-2 0,4 0-2 0,0 0 2 16,-4 0-3-16,2 0 0 0,2 1-1 0,-2-1-2 0,-2 0 6 16,9 0 14-16,-9 2 16 0,2 0 6 0,2-1-7 0,0 1-7 15,2-1-8-15,-4 1-9 0,2-2-3 0,0 1-4 16,-2 1-3-16,5-1-2 0,-3-1-5 0,0 0 0 0,2 2-2 15,-4-2-1-15,6 0-2 0,-5 0 2 0,5 0-2 16,-2 0-2-16,-4 0 2 0,6 0-1 0,-6-2 0 0,5 2 2 16,1 0-1-16,-6 0-1 0,4 0 0 0,2 0 0 0,-1 0 0 15,-1 0 0-15,0 0-2 0,2 0 2 0,-2 0 0 16,5 0 0-16,-9 0-1 0,8 0 1 0,-4-1 0 0,3 1 0 16,-1 0-1-16,2 0 1 0,-3 0 1 0,3 1 1 0,0-1 3 15,1 0 0-15,-5 2 1 0,8-1 1 0,-3 1 4 0,-3 1 1 16,0-2 0-16,0 2 2 0,3 0 1 0,3 0 0 15,-4 0-3-15,-3 1 0 0,3 0-1 0,-2-1-1 0,3 0 0 16,3 0-2-16,-4 0-3 0,-1-1-3 0,1 2 2 16,-4-3-2-16,5 1 1 0,3-2 0 0,-4 1-3 0,-1-1 0 15,1 0 0-15,0 0 2 0,1 0 0 0,-1-1-1 0,0-1-1 16,-1 1 0-16,1-1 0 0,-2 0 0 0,0 1 0 0,3-2-1 16,-5 2 2-16,4-1 1 0,-3 1 4 0,3-1 1 0,-2 1 5 15,-2-2 5-15,1 1 11 0,-1 0 5 0,0 2 10 16,2-1 3-16,-2 1 2 0,1-1 2 0,-1 1-3 0,2 0 0 15,0 0-2-15,1 0-3 0,-1 1-8 0,0-1-3 16,2 0-5-16,-1 1-8 0,1-1-3 0,5 0-4 0,-7 0-2 16,6 0-1-16,-1-1-7 0,-3 1 1 0,7-1-2 0,-3-1 3 15,-4 2-3-15,7-3 1 0,-9 2 3 0,3-1-9 16,3 1 3-16,-4-1-1 0,-1 1 3 0,1 1 0 0,-2 0-4 16,0-2 3-16,1 2 1 0,-3 2 0 0,0-2 0 0,0 0 0 15,1 1 0-15,-3-1 0 0,2 2-3 0,2-1 2 16,-2 1 1-16,-4-1 0 0,7 1 0 0,-3 1 0 0,0-2 0 15,0 0 3-15,0 3 1 0,3-3-3 0,-3 1-1 0,0-1 5 16,4 1-4-16,-3-1 0 0,7-1-1 0,-4 0 4 16,-1 0-4-16,1-1 0 0,5-1-5 0,-7-1-7 0,6 0-8 15,-1 0-3-15,-3 0 2 0,5 0 1 0,-3-1 8 0,2 1 2 16,-5 0 4-16,1 0 2 0,-4 1-2 0,5 1 6 0,-3-1 0 16,0 1 0-16,0-1 6 0,-1 2 0 0,-1-1 5 15,0 1 4-15,0 0 8 0,2 1 6 0,-6-1 2 0,7 0 3 16,-3 2 6-16,0-1 5 0,0 1 16 0,5-1 15 15,-5 1 23-15,2-1 13 0,0 1 11 0,3-2 8 0,-5 3 4 16,4-3-12-16,5 1-16 0,-5-1-16 0,-2 0-26 0,3 0-14 16,5 0-15-16,-1 0-12 0,-5 0-7 0,-2 0-5 0,7 2-6 15,-3-2-4-15,-1 0-2 0,3 1 3 0,-6 1-2 0,3-1 3 16,3 1-3-16,-4-1-1 0,-1 1 0 0,1 0 0 16,-4 0 0-16,5 1 0 0,-1-1-3 0,-4 1-1 0,4-2-10 15,1 1-7-15,-1-1-7 0,0 1-5 0,1-2-2 16,-3 0 0-16,2-2 11 0,5 1 9 0,-5-1 5 0,7-1 3 15,-9-1 5-15,9-1 4 0,1 1 12 0,-5-1 14 0,3 1 17 16,1-2 7-16,-1-2 5 0,5 4 12 0,-1-4 17 16,-1 2 3-16,2-1 1 0,-1 2 4 0,-1-2-4 0,-2 2-9 15,3-1-14-15,-3 2-12 0,-1-1-6 0,-1 1-6 0,1 1-9 16,-3 0 4-16,1 0-2 0,-6 0-1 0,7 1 3 0,-5-1 6 16,-1 2 6-16,1-1 6 0,-2 1 8 0,-2-1-3 15,5 0-5-15,-9 1-8 0,4 1-1 0,2-1-4 0,-6 1 1 16,2 0-2-16,-2-2-3 0,3 2 2 0,-1 0 2 0,-2 0-2 15,2-1 7-15,0 1-4 0,-4-2-8 0,2 2-4 16,2 0-8-16,-4 0-7 0,0-1-6 0,2 1-13 0,-2 0-18 16,0-2-29-16,0 2-55 0,0-1-80 0,4-1-139 0,-4 1-189 15,0-3-184-15,0 3-156 0,0-2-107 0,-4 0 42 16,4 0 53-16,-2 2 226 0,2-4 281 0</inkml:trace>
  <inkml:trace contextRef="#ctx0" brushRef="#br2" timeOffset="88514.38">12926 13885 3 0,'-2'-3'171'0,"2"0"75"0,0 1-2 15,0 1-9-15,-5-2-37 0,5 2-37 0,0-1-22 0,0 1-8 16,0-1 6-16,0 1-2 0,0-1-10 0,0 2-12 0,0-1-15 16,-2 1-11-16,2 0-8 0,0 0 0 0,0 0-1 0,0 0-2 15,0 1-2-15,0-1-4 0,0 2-6 0,0-1 8 0,0 1 5 16,0-1-3-16,0 1-10 0,0-1-10 0,0 2-10 16,0-2-8-16,0-1-1 0,2 2-6 0,-2 0-4 0,0-1 0 15,5 1-2-15,-3-2-6 0,-2 1-4 0,4-1-1 16,0-1-1-16,-2-1-5 0,4 1-4 0,-2-3-2 0,3 3 0 15,1-2 0-15,-2-1 0 0,0 1-2 0,0-2-1 0,9 2 1 16,-9-1-1-16,4 1 2 0,3 0 1 0,-3 0-2 0,3-1 0 16,-3 3 2-16,4 1 0 0,-3-1 3 0,-3 1-3 15,2 1 0-15,5 0 0 0,-5 1 0 0,3 0 0 0,-1 2 2 16,-2-1 0-16,5 0 4 0,-5 0 4 0,-2 2 7 16,3-2 5-16,3 0 1 0,-4 0 5 0,-1 0 1 0,1-1-4 15,0 0 1-15,-3 0 0 0,7-1-3 0,-4-1-3 0,-3 0-9 16,3 0 2-16,-2-1-3 0,3-1-6 0,3 0-2 15,-4 0-2-15,3-3 0 0,-3 2 0 0,3-1 0 0,-3-1 0 16,4-1 0-16,-1 2 0 0,-3-1 3 0,0 1 7 0,1-1 1 16,-3 2 3-16,2 2 5 0,-3-2 6 0,3 1 7 0,-2 1 0 15,-2 1 6-15,1 1 0 0,-1 1 4 0,0-1-1 16,4 2-3-16,-4 0-4 0,5 0 1 0,-3 1 4 0,0 3 3 16,3-3 6-16,-5 2 5 0,4 0 0 0,5-1-3 15,-9 1-11-15,4-2-5 0,1 2-8 0,-3-3-5 0,2 2-7 16,0-2-1-16,5 0-5 0,-3-2 1 0,3 1-3 0,-7-2-4 15,7-2-2-15,-3 1 0 0,5-1 0 0,-3-1 0 0,-2 0 0 16,3 0 0-16,-3 2 0 0,3-2-2 0,-7 0-4 16,2 1 1-16,5 0 3 0,-5 2 2 0,-4 0 0 0,5 0 0 15,-5 2-3-15,4 0 3 0,-4 1 0 0,5 0 0 0,-5 0 0 16,0 3 0-16,4-2 0 0,-3 2 0 0,7 0 0 16,-8 2-3-16,5-1 1 0,-1 0 2 0,-2 0 3 0,3 0-2 15,-5-3-1-15,4 3 5 0,1-3 0 0,-1-1-3 16,0 0 0-16,1-3-1 0,-1 2 5 0,2-4-4 0,-1 1-1 15,1-1-4-15,-2-1 1 0,5-1 2 0,-7-1 0 0,2 1 0 16,5-1-2-16,-7 1 0 0,2-3 1 0,1 3 0 0,3 0 1 16,-8-1 0-16,5 0 0 0,-5 3 0 0,4-1-3 15,-3 0 2-15,-1 1 0 0,0-1 4 0,4 2-2 0,-4-1-1 16,3 1 0-16,1-1 2 0,-4 1 7 0,5 1 1 16,-3-2 1-16,2 2 0 0,5 0 1 0,-3 2 4 0,3-2 2 15,1 0 3-15,1 1-6 0,-5-1-2 0,5 0-1 0,3 0-3 16,1 0-1-16,-5-1 1 0,3-1-6 0,2-1 2 0,-1 0-2 15,-1 0-2-15,6-1-5 0,-9-1 2 0,3-1 1 0,-2 0 1 16,1 1 0-16,-1 0 0 0,-1 0 0 0,1 1-3 16,-5-1 2-16,3 2 0 0,-3-1-2 0,2 1 1 0,-5 0 2 15,1 0 0-15,5 1 0 0,-7 1 0 0,2-1 0 16,5 1 0-16,-5 1 0 0,-2-2 0 0,0 2 0 0,3 0 0 16,-3-1 0-16,2 1 0 0,1 0 4 0,-5 0-3 0,8 0 2 15,-7 0-2-15,3 0-1 0,0 0 0 0,-1 0 0 16,1 0 0-16,-2 0 4 0,0 0 1 0,3 0-2 0,3-2-6 0,-5 2 2 15,1-1 1-15,4 1 3 0,-3-2-2 0,1 1-4 16,0-1 5-16,-1 1-1 0,3-1-7 0,-3 0 4 0,1 1 0 16,-2 0 1-16,1-1 1 0,-1 2 0 0,-2 0 0 15,1 0 0-15,-3 0 0 0,4 0 0 0,-8 0 0 0,6 0 0 16,-1 0 0-16,-5 0 0 0,6 0 0 0,-6 2 2 16,4-2 4-16,-2 1 4 0,1-1 7 0,-3 0 7 0,2 0 14 15,0 1 28-15,-2-1 27 0,2 0 18 0,-4 0 22 0,2 0 11 16,-2 0 4-16,4 0-4 0,0 0-14 0,-4 0-14 0,2 0-17 15,-2 0-18-15,0 0-17 0,5 0-13 0,-5-1-11 0,2 1-7 16,-2 0-2-16,0 0-4 0,0 0-5 0,0 0-8 16,0 0-12-16,4 0-32 0,-4 0-80 0,0 0-160 0,0 0-262 15,0-1-264-15,0-1-309 0,-4 2-2 0,4-1 28 16,-7-1 369-16,5 2 312 0</inkml:trace>
  <inkml:trace contextRef="#ctx0" brushRef="#br2" timeOffset="97724.7099">19726 11185 111 0,'-4'0'76'0,"2"-1"16"15,2 1 12-15,-4 0-10 0,2 0-12 0,-2-2-11 0,4 2-7 16,-4 0 2-16,4-2 5 0,-2 2 3 0,2 0-5 16,0 0 3-16,-4-1-5 0,4 1-1 0,-5 0-1 0,5-1 0 15,0 1-4-15,0 0-1 0,0 0 0 0,-2 0 6 16,2 0 8-16,0-2 3 0,0 2-2 0,-4 0 3 0,4 0-2 0,0-1-4 15,0 1 2-15,0 0-7 0,0 0-1 0,0-2 0 16,0 2 1-16,0 0-2 0,0 0-1 0,0-1 0 0,0 1-2 16,0-2-2-16,0 2 2 0,0 0 8 0,0 0 19 0,0 0 0 15,0 0 6-15,0 0 0 0,0 0 1 0,0 0 0 16,0 0-9-16,0 0 1 0,0 0-5 0,0 0-10 0,4 0-10 16,-4 0-3-16,2 2-3 0,-2-2-2 0,0 1-3 15,0-1-6-15,0 2 0 0,5-1-3 0,-5-1 2 0,4 2-2 16,-4-2 4-16,0 1 9 0,0-1 2 0,0 1 6 0,2-1 7 15,-2 2 0-15,0 0 4 0,0-2-5 0,0 1-10 0,0-1-6 16,0 2-9-16,0-1-10 0,0-1-7 0,-2 0-9 16,2 2-9-16,0-2-1 0,0 0-2 0,-4 0-4 0,4 0-3 15,-5 0-4-15,5 0 4 0,-2-2 0 0,-2 1 0 16,4-1-3-16,0 1-1 0,-2-1 2 0,2 0-2 0,0 0 2 16,-4 0-4-16,0 1 0 0,4-2 4 0,0 1-2 0,0-1 0 15,0 2 5-15,0-3 10 0,0 3 8 0,0 0 9 16,0-1 1-16,0 1 7 0,4-1 2 0,0 1 3 0,-4-1 2 0,0 2-3 15,2 0 3-15,-2 0 2 0,6 0 0 0,-6 0-3 16,5 0-2-16,-1 2 1 0,-4-1-1 0,0 1 0 0,2-1 0 16,-2 1 6-16,4 0 7 0,0 0 0 0,-4 0 3 15,0 1-3-15,0-2 5 0,2 2 3 0,-2-1-11 0,0-1-7 16,0 1-8-16,4-2-14 0,-4 1-5 0,0 0-2 0,0-1-10 16,0 0 1-16,0 2-5 0,-4-2-1 0,4-2-1 0,0 2 2 15,-2-1-6-15,2 0-8 0,0 1-6 0,0-2-17 16,-4 1-18-16,4-1-41 0,-4-1-62 0,4 2-82 0,0-1-109 15,0 2-77-15,-2-1-69 0,2-1-102 0,0 0-75 0,0 2 27 16,0 0-41-16,0-1-5 0,-4 2 148 0</inkml:trace>
  <inkml:trace contextRef="#ctx0" brushRef="#br2" timeOffset="107826.67">11402 11302 97 0,'0'-1'75'15,"0"-1"9"-15,0 2 8 0,-2-1-11 0,2 1-8 0,-4-2-8 16,4 2-7-16,0 0-8 0,0-2-3 0,0 2 8 16,0 0 4-16,-2 0-4 0,2-1-1 0,0 1-6 0,0 0-5 15,0-1-1-15,0 1-5 0,0 0 1 0,0 0-5 0,0 0-2 16,-4 0-2-16,4 0 0 0,0 0-3 0,0 0-1 0,0-2 3 15,0 2-3-15,0-1-1 0,0 1-3 0,0 0-1 0,0 0-1 16,0 0-2-16,0 0 1 0,0 0 1 0,0 0-2 16,0 0 3-16,0 0-1 0,0 0 0 0,0 0-1 0,0 0-1 15,0 0 1-15,0 0 1 0,0 0-1 0,0 0 0 16,0 0 1-16,0 0 1 0,0 0 0 0,0 0-1 0,0 0 3 16,0 0 1-16,0 0-1 0,0 0 4 0,0 0-2 0,0 0 4 15,0 0-3-15,0 0 0 0,0 0 3 0,0 0 1 16,0 0-6-16,0 0 1 0,0 0 0 0,0 0-1 0,0 0-1 15,0 0-2-15,0 0-4 0,0 0-2 0,0 0 0 0,0 0-2 16,0 0 1-16,0 0 1 0,0 0 2 0,0 0 4 0,0 0 0 16,0 0 4-16,0 0 2 0,0 0 2 0,0 0 3 15,0 1 0-15,0-1 2 0,0 2-2 0,4-2 1 0,-4 1 4 16,0-1-4-16,0 1 3 0,0-1 0 0,0 2-2 0,0 0 0 16,0-2 0-16,2 1 8 0,-2-1 1 0,0 2 2 15,0-1-5-15,0-1-2 0,0 2-4 0,0-2-4 0,0 1-5 16,0-1-3-16,4 2-1 0,-4-1 0 0,2-1-4 0,-2 2 2 15,0-2-1-15,0 1-5 0,0 0 7 0,4-1-3 16,-4 2-2-16,4 0 1 0,-4-2-1 0,0 1-1 0,0-1 4 16,3 2 1-16,-3-1 4 0,0 1 0 0,4-1-3 0,-4-1 5 15,4 2 2-15,-4-2-2 0,0 1 1 0,2-1 1 16,-2 2 4-16,0-2 1 0,4 1 0 0,-2 0-1 0,-2-1 0 16,0 0-3-16,4 2 1 0,0-2-2 0,-4 2-1 0,0-2-1 15,2 1 0-15,-2-1-5 0,0 0-3 0,5 2 0 0,-3-2 3 16,-2 1-5-16,0-1 4 0,4 0-4 0,-4 0 5 15,4 2 3-15,-4-2-3 0,2 0 3 0,-2 1 1 0,4-1 1 16,-2 0 0-16,-2 0 0 0,4 0 0 0,-4 0-1 16,4 0-1-16,-4 0 1 0,2 0-4 0,-2 0 2 0,5 0-5 15,-5 0-2-15,4 0 0 0,-4 0-2 0,2 0-1 0,-2 0 2 16,4 0-3-16,-2 0-1 0,-2 0-3 0,4 0-3 0,0 0 5 16,-4 0-1-16,2 0-4 0,-2 0 3 0,4 0 2 15,-1 0-7-15,-3 0 6 0,4 0-1 0,0 0 5 0,-4 0 1 16,2 0 0-16,2 0-3 0,0-1 2 0,-4 1-6 15,2 0 1-15,2-2 0 0,-4 2-3 0,2 0-2 0,3 0-1 16,-1-1 0-16,-4 1 3 0,2-2-3 0,-2 2 5 0,4 0-4 16,-2 0-1-16,2 0 2 0,0 0-1 0,-4 0-3 0,2 0 2 15,-2 0 0-15,7 0 2 0,-7 0 1 0,4 0 0 16,0 0 0-16,-2 0-1 0,-2 0 2 0,4 0 2 0,0 0-5 16,-2-1 0-16,-2 1-1 0,4 0 0 0,-2 0 0 0,-2-2 7 15,5 0-5-15,-1 2-1 0,-2-1-1 0,-2 1 2 16,4-1-1-16,-2 1-1 0,-2-2-2 0,4 2 2 0,0-1 2 15,-4-1-2-15,2 1 0 0,-2-1 0 0,4 1 0 16,1-1 3-16,-3 2-2 0,2-1-1 0,-4-1 0 0,2 0 0 16,-2 1 4-16,4 0-3 0,0-1-1 0,-4-1 2 0,2 2-1 15,-2-1 2-15,4-1-5 0,-2 2 4 0,-2-3 0 0,9 3 1 16,-9 0-5-16,2-2 1 0,-2 0 1 0,4 1 0 0,-2-1 3 16,-2 0-8-16,4 2 3 0,0-3 0 0,-4 2 1 15,0 0 1-15,2-1-4 0,-2 2 4 0,4-1-2 0,0-1 2 16,-4 2 4-16,3-1-3 0,-3 0-1 0,0 1 0 15,4 0 0-15,-4-1 0 0,2 2 2 0,-2-1 2 0,0-1-1 16,0 1 0-16,4 1-1 0,-4-2-1 0,0 2 4 16,0-1-2-16,0 1-2 0,4-2-1 0,-4 2 5 0,0 0 0 15,0 0-1-15,0 0-3 0,0 0-1 0,0 0 3 0,0 0-2 16,0 0-1-16,0 0 0 0,0 0 0 0,0 0 0 0,0 0 0 16,0 0-2-16,0 0-8 0,0 0-5 0,-4 0-17 15,4 0-24-15,0 0-43 0,0 0-54 0,0 0-77 0,-4 0-102 16,4 0-139-16,0 0-34 0,0 0-107 0,-2 0-66 0,-2 2 2 15,1-1 264-15</inkml:trace>
  <inkml:trace contextRef="#ctx0" brushRef="#br2" timeOffset="116044.73">11417 11330 37 0,'-4'-1'31'0,"4"0"11"0,-3-1 3 16,3 2 2-16,0-1-10 0,0-1-5 0,-4 1 1 16,4-1 0-16,-4 2-2 0,4-1-1 0,0 1-2 0,0-2-2 15,0 2-2-15,0 0-3 0,0 0 0 0,-2-1-4 0,2 1 0 16,0 0-4-16,0 0 0 0,-4-2-1 0,4 2 0 0,0 0 0 16,0-2 2-16,0 2 1 0,0 0 0 0,0 0 2 15,0-1 3-15,0 1 0 0,0-1 1 0,0 1 4 0,0 0 1 16,0 0 3-16,0 0 0 0,0 0 0 0,0-2 1 15,0 2-1-15,0 0-2 0,0 0-1 0,0 0-1 0,0-1 0 16,-2 1 2-16,2 0-4 0,0-2-2 0,0 2 1 0,0 0 1 16,0 0-2-16,0 0 2 0,0 0-2 0,-4 0 1 0,4 0-3 15,0 0-1-15,0 0 0 0,-4 0-2 0,4 0 2 0,0 0 1 16,0 0 0-16,0 0 2 0,0 0-2 0,0 0 1 16,0-1 1-16,0 1-1 0,-2 0-2 0,2-2 0 0,0 2 1 15,0 0-1-15,-5 0 6 0,5 0-2 0,0 0-4 16,0 0 3-16,0-1-4 0,0 1 1 0,0-2-3 0,0 2 0 15,0 0-3-15,-2 0 0 0,2-1-2 0,0 1-1 0,0 0 0 16,0 0-1-16,0-2-1 0,0 2 1 0,0 0-1 0,0-2-2 16,0 2 2-16,0 0 0 0,0 0 0 0,0 0 2 15,0 0-3-15,0 0-1 0,0 0 3 0,-4 0-3 0,4-1-1 16,0 1 3-16,0 0-5 0,0-1-1 0,0 1 1 0,0 0 1 16,0 0-3-16,0-2 0 0,0 2 0 0,0-1 0 15,0 1 1-15,0 0 1 0,0 0-2 0,0 0 0 0,0 0-3 16,0 0 3-16,0 0 0 0,0 0 0 0,0 0 0 15,0-2 0-15,0 2 0 0,0 0 0 0,0 0 0 0,0 0 0 16,0 0 0-16,0 0 3 0,0 0-1 0,0 0 1 0,0 0 2 16,0 0 0-16,0 0 0 0,0 0-4 0,0 0 3 0,0 0 0 15,0 0-2-15,0 0 0 0,0 0 0 0,0 0 0 16,0-1 0-16,0 1 0 0,0 0-1 0,0-2 3 0,0 2 0 16,0 0 1-16,0 0 0 0,0 0 3 0,0 0-1 15,0 0-3-15,0 0 5 0,0-1-1 0,0 1 0 0,0 0 0 16,0 0 1-16,0 0 1 0,0 0 0 0,0 0 0 0,0 0-3 15,0 0 2-15,0 0-2 0,0 0 1 0,0 0-2 0,0 0 2 16,0 0-2-16,0 0-1 0,0 0 2 0,0-2-5 0,0 2-1 16,0 0 2-16,0 0-3 0,0-1 0 0,0 1 0 15,0 0 2-15,0 0-2 0,0-2 2 0,0 2-2 0,0 0 2 16,0-1 0-16,0 1 0 0,0 0 0 0,0 0-2 16,0-2 4-16,0 2-2 0,0 0 4 0,0-2-2 0,0 2-2 15,0 0 2-15,0 0 0 0,0 0 2 0,0 0-2 16,0 0 2-16,0 0 2 0,0 0-2 0,0 0 4 0,0 0 2 15,0 0 0-15,0 0 2 0,0 0 0 0,0 0 1 0,0 0-3 16,0 0 2-16,0 0-1 0,0 0 0 0,0 0-2 0,0 0 2 16,0 0-2-16,0 0-2 0,0 0-2 0,0 0-1 0,0 0 2 15,0 0-2-15,0 0-3 0,0 0 2 0,0 0-1 16,0 0 1-16,0 0 1 0,0 2 1 0,0-2 1 0,0 2 4 16,0-2-1-16,0 0 4 0,0 0-1 0,0 1 4 15,4 1 2-15,-4-2 0 0,0 1-1 0,0-1 3 0,0 2 0 16,2-2 0-16,-2 1 1 0,0-1-1 0,0 2 2 0,5-1-3 15,-5-1-2-15,2 2-1 0,-2-1 1 0,0 1-3 0,0-1-4 16,4 0-3-16,0 1-1 0,-4 0-2 0,0-2-2 16,2 1-1-16,-2 2 1 0,0-1-1 0,4-1 0 0,-2 1-3 15,-2-1-2-15,0 1 4 0,4-2-5 0,0 2-14 16,-4-2-18-16,0 2-31 0,3 0-34 0,-3-2-36 0,0 1-39 16,4-1-46-16,0 0-75 0,-4 0-52 0,0 0-67 0,2 0 2 15,-2 0 71-15</inkml:trace>
  <inkml:trace contextRef="#ctx0" brushRef="#br2" timeOffset="120414.73">11526 11506 7 0,'-2'-1'116'0,"2"-1"19"0,0 1 16 0,0-3-18 15,0 4-25-15,-4-2-6 0,4 2 0 0,-4-2-4 0,4 1 3 16,0 1 9-16,0-2-9 0,0 1-6 0,0 1-11 15,0-2-8-15,0 2 1 0,-2-1 5 0,2-1-1 0,0 2-1 16,0-1 2-16,0 1-2 0,0-2-2 0,0 2 2 0,0 0 0 16,0-2 1-16,-4 2 1 0,4 0 0 0,0 0-4 15,0-1 0-15,0 1-7 0,-4 0 1 0,4-1 18 0,0 1 3 16,0 0-5-16,0 0-5 0,0 0-9 0,0 0-7 16,0 0-11-16,0 0-13 0,0 0-7 0,0 0-11 0,0 0-9 15,0 0-3-15,0 0 0 0,0 1 3 0,0 0-3 0,0-1-1 16,0 4-6-16,0-3 1 0,0 2 10 0,-3 0 7 0,3 2 2 15,0-1-1-15,0 2-4 0,-4 0-2 0,4 2-6 0,0-1 3 16,0 3 0-16,0 1 3 0,0 3-6 0,0-1 1 16,0 2 3-16,0 3 2 0,0 2 4 0,0 0 1 0,4 2 1 15,-4 0 0-15,0 1-2 0,0-1 2 0,0 2-4 16,-4 0-4-16,4-1-5 0,0 1-2 0,0-2-3 0,0 1 0 16,0-2-5-16,0-2 2 0,0 1 1 0,0-2 1 0,0 0-4 15,0 0-6-15,0-2 6 0,0-1 0 0,0 0-2 16,0 0 2-16,0-1-1 0,0-1-1 0,4-1 0 0,-4 0 0 15,0-1 0-15,3-1 0 0,-3-1 3 0,0-1-2 0,0-2 5 16,0 0-1-16,0-2-5 0,0 1 4 0,0-2 2 0,0 0 0 16,0 0-3-16,0-1-2 0,0 0-11 0,0 0-20 15,0 1-30-15,0-3-46 0,0 0-45 0,0 0-51 0,0 0-42 16,0-3-54-16,-3 1 39 0,3-1-7 0,-4 0-29 0,4-1-40 16,0-1-1-16,0 0-5 0,-2 1-12 0,2-2 4 15</inkml:trace>
  <inkml:trace contextRef="#ctx0" brushRef="#br2" timeOffset="121132.53">11439 11586 65 0,'0'-3'85'0,"0"0"13"15,0 0 17-15,0-2-10 0,0 4-15 0,0-2-16 0,5 1-14 16,-5-1-3-16,0 2 4 0,0-2-5 0,2 1-1 0,-2 0-7 15,0 0-5-15,0 0-2 0,0 2-3 0,0-1-2 16,0-1-3-16,0 1-4 0,0-1-3 0,4 2-1 0,-4-1 0 16,0-1 2-16,0 2-3 0,4-1 2 0,-4 1-1 15,0-2 0-15,0 2 0 0,0 0 0 0,0-2-3 0,0 2 3 16,0 0 0-16,0 0 2 0,0-1 6 0,0 1 6 0,0 0 0 16,0 0 10-16,0 0 3 0,0 0 8 0,0 0 5 0,0 1 3 15,0-1-3-15,0 2 1 0,0 0-2 0,0-1-5 0,0 2-6 16,0-1-3-16,0 1-3 0,0 0-6 0,0-1-5 15,0 2-7-15,-4 0-3 0,4-1-5 0,-4 2-4 0,4 1-3 16,0-2-3-16,-2 1 0 0,-3 1-2 0,5 0-1 16,-2-2-1-16,2 2-2 0,-4 0 1 0,0 0 0 0,4 0-1 15,0-2-2-15,-2 0-2 0,-2 0 1 0,4 1-1 0,0-2 1 16,0 1 0-16,0-1-2 0,-2 0 0 0,2 0 4 16,0-1-2-16,0-1 0 0,0 1-4 0,0-1 2 0,0 1 0 15,-4-2 0-15,4 0-2 0,0 0 1 0,0-2 0 0,4 1-2 16,-4-1-1-16,0 1 3 0,0-1 1 0,0-1-2 0,0 0 0 15,2 0 2-15,-2 0 0 0,0 0-1 0,4-1 0 16,-2 1 1-16,-2-2 0 0,4 1 0 0,0-1 0 0,-4 1 0 16,2 1 0-16,3-2 0 0,-3 1 0 0,-2-1-2 15,4 2 2-15,0-1 0 0,-4 1 0 0,2-2 0 0,2 2-3 16,-2 0 0-16,-2 2 1 0,4-2 2 0,0-1 0 0,-2 3 0 16,-2-2-1-16,5 2 2 0,-1-1-3 0,-2 1 2 0,-2-1 0 15,6 2 0-15,-6 0-3 0,8-1 4 0,-6 1-1 0,2 0 0 16,-1 0 3-16,1 1 0 0,0-1-3 0,-2 0 2 15,6 2 2-15,-6-1-1 0,2 1 0 0,-2-1 1 0,3 1-1 16,-1-1-2-16,-2 0 3 0,-2 3-6 0,4-3-12 16,-2 1-32-16,-2 1-48 0,4-2-58 0,0 2-63 0,-4 0-90 15,0-1-58-15,0 1-51 0,0-2 2 0,0 1 60 0</inkml:trace>
  <inkml:trace contextRef="#ctx0" brushRef="#br3" timeOffset="148142.3199">20239 9280 35 0,'4'-3'87'0,"-4"0"15"0,0-2 5 15,0 3-9-15,0 0-16 0,0-1-13 0,0 0-10 0,0 2-8 16,0-1-4-16,0 1 6 0,0-1-2 0,0 0 0 16,0 0-2-16,0 0-4 0,0 1 2 0,0-1-6 0,0 1-2 15,0-1-1-15,0 2-3 0,0-1 0 0,0-1-1 16,0 2-1-16,0 0-3 0,0-1 0 0,0 1-4 0,0-2 3 15,0 2-3-15,0 0-1 0,0 0-2 0,0-2 0 0,0 2-2 16,0 0-2-16,0 0 4 0,0 0-1 0,0-1-2 16,0 1 3-16,0 0-2 0,0 0 3 0,0 0-4 0,0 0 1 15,0 0-2-15,0 0 1 0,-4 1 1 0,4-1 0 0,0 0-1 16,0 0 0-16,0 0 5 0,0 0-2 0,0 0-1 0,0 0 4 16,-2 0-2-16,2 2 4 0,0-2-5 0,0 0 2 15,0 0-1-15,0 2-2 0,0-1 1 0,0-1-2 16,0 2-1-16,0-1 0 0,-4-1 0 0,4 2 7 0,0-1 5 0,0 1 2 15,-4-1-3-15,4 2-4 0,0-2-2 0,0 3-7 16,0-1 2-16,-2 0-7 0,2 0-5 0,-4 0 1 0,4-1-2 16,0 2 0-16,-2 0 1 0,2-1 0 0,0 2-2 0,-5-2 0 15,1 1 0-15,4 1-1 0,0-2 1 0,-2 1-2 16,2 0-1-16,-4 0-1 0,2 0 0 0,2 1-2 0,-4-1 0 16,0-1 0-16,4 3 2 0,-2-1-2 0,2-1 3 15,0 1-2-15,-7-1-1 0,7 2 0 0,-4-1 2 0,0-1-3 16,4 2 1-16,-2-1 1 0,2 0-1 0,-4 0 0 0,0 1-1 15,4-1 2-15,-2-1-1 0,-2 2 0 0,4-1 2 0,-2 0-2 16,2 0 0-16,-5 0 0 0,1-1 0 0,2 1-2 16,2 1 1-16,-4-2 2 0,2 1-1 0,2 0 0 0,-4 0-3 15,0 0 2-15,2-1 1 0,2 0-2 0,-4 1 0 0,2 1 0 16,2-1 2-16,-9-1-2 0,9 2-1 0,-2-1 2 16,2 1 1-16,-8-2-2 0,8 2 1 0,-6 0 1 0,6-2-2 15,-2 4 1-15,-2-3 0 0,-1 2 0 0,3-1 1 16,-2 0-3-16,2 2 0 0,-2-2 1 0,0 0-2 0,2 0 2 15,-2 1 1-15,0-1-2 0,1 0-3 0,-1 0 4 0,2 2 1 16,-6-2 0-16,6 1 1 0,2-1 0 0,-6 0-2 0,2 2 2 16,-1-3-2-16,3 3 3 0,-2 0 0 0,2-1-1 0,-6 1 0 15,6-1 0-15,2-1 0 0,-8 2 0 0,5-1 0 16,-1 1 0-16,2-1 0 0,-6 1 0 0,6-1 0 0,2 2 0 16,-6-1 0-16,2-1 0 0,-1 1 0 0,3-1 0 15,-2 1 0-15,0-1 0 0,2 0 0 0,-2 0 0 0,2 0 0 16,-2 0 0-16,0 1 0 0,4-2 0 0,-2 0 0 0,-3 2 0 15,3-1 0-15,-2-1 3 0,0 2-2 0,2-3-3 0,2 3 2 16,-6-2 0-16,6 2 0 0,-8-1 2 0,5 2-2 16,-1-1 0-16,0-1-2 0,-2 1 4 0,4 1-2 0,-6 0-2 15,6-2 2-15,-3 2 0 0,-1 0 4 0,2 0-4 16,2 0 0-16,-4-1 0 0,-2 1 0 0,6-2 0 0,-3 1 0 16,1-1 0-16,-2 1 0 0,4-1 0 0,-2 1 0 0,0-1 0 15,2 1 0-15,-2-1 0 0,1 1 0 0,-5-1 55 16,6 1-55-16,-2-1-13 0,0 1 1 0,2-1 3 0,-2 1 2 15,2-1 3-15,-7 2 4 0,7-2 0 0,-2 3 0 0,2-2 0 16,-6 2 0-16,6-1 0 0,-2-2-1 0,2 2 1 0,-7 0 0 16,7 0 0-16,2 0 0 0,-8 0 0 0,6 0 0 15,-2 2 1-15,2-4-1 0,-3 4 0 0,1-2 2 0,2 0 1 16,-4 0 1-16,6 0 2 0,-8 0 1 0,6-2 3 16,2 2-1-16,-9 0 0 0,7 1 0 0,-2 0-2 0,2-2-1 15,-2 3 0-15,0-2-2 0,2 0 1 0,-2 0 1 0,2 0-4 16,-2 1 1-16,-1 0-4 0,3-2 1 0,-4 3 2 0,2-2-4 15,0 0 4-15,2 2-2 0,-2-2 1 0,0-1-1 0,1 2 0 16,-1-2 0-16,2 3 0 0,-2-2 1 0,0 0-1 16,2 0 0-16,-2 0 0 0,2-1 0 0,-7-1 0 0,7 2 2 15,-2 0-3-15,2-1 0 0,-2-1 1 0,0 1 0 16,2-1-1-16,-2 1 1 0,0-1 0 0,2 1 0 0,-3-1 1 16,3 1-1-16,-2-1 0 0,0 1 0 0,2-1 0 0,-2-1-1 15,2 2 2-15,-2-2-1 0,0 1 0 0,1 1 0 16,-1-2 0-16,0 1 0 0,4-1 0 0,-6 2-1 0,4-2-1 15,2 3 3-15,-8-2-3 0,6 0 0 0,2 1-2 0,-7 0 0 16,3 1 0-16,0 0 1 0,2 0-3 0,-2 0-1 0,2 0-4 16,-6 0 4-16,6 0 3 0,-7 1 1 0,7-1-3 15,-2 0 2-15,2 0 3 0,-6-1 0 0,6 0-3 0,-2 2 3 16,1-3-1-16,-5 2-1 0,6-1 2 0,-2 1 1 16,0-2-2-16,-2 2 1 0,4 0 1 0,-7 0 0 0,7 0 0 15,-2 2 0-15,2-1 0 0,-6 1 0 0,6 1 0 0,-5-2 0 16,3 0 0-16,-2 1-1 0,2 1 0 0,0-1 4 0,-2-1-4 15,4 1 1-15,-3-1-3 0,1-1 2 0,2 2-3 16,-4-3 1-16,2 3 2 0,-2-2 1 0,2 0-2 0,-1 1 0 16,-1-2 2-16,4 2 2 0,-2-2-2 0,-2 1 0 15,2 0 0-15,2 0 0 0,-7 0 0 0,7-1 0 0,-4 1-2 16,2 0 2-16,0 0-1 0,2-2 1 0,-6 2 0 0,5-1 1 16,-1 0-1-16,2 0 0 0,-6 0 0 0,6-1 0 0,-2-1 0 15,2 2 0-15,-2-2 0 0,-1 1 0 0,3 0 0 16,-2 0 0-16,2 0-1 0,-2-1 1 0,0 0 0 0,2 2-3 15,-2-1 0-15,0 2-3 0,2-2 3 0,-3 1-2 0,3 1-1 16,-6 0 1-16,8-1 4 0,-2 2 0 0,-4-1-1 16,2 0 1-16,0 2 0 0,1-1 1 0,-5 0 0 0,6 1 0 15,-2 0-2-15,2-1 0 0,-2 1 2 0,0-1 0 16,2 1 0-16,-5 0 0 0,3 0 0 0,0 1 0 0,2-1 0 16,-2 1 0-16,2-1 0 0,-2 0 0 0,0 1 0 0,1-1 0 15,-1-1 0-15,0 1 3 0,2-2-3 0,-2 0 0 0,2 1 2 16,2-1-2-16,-8 0 0 0,8 0 0 0,-2 0-1 0,-3 0 1 15,3-1-2-15,-2 1 0 0,0-2 2 0,2 2 0 16,2 0 3-16,-4 0-3 0,0-2 0 0,2 3 0 0,-2-2 0 16,2 3 0-16,2-2-3 0,-9 0 3 0,7 1 0 0,2 0 0 15,-6-2-2-15,2 3 4 0,0-2-2 0,2 0 0 16,2 0 0-16,-7 0 2 0,3-1-4 0,0 1 5 0,2 0-3 16,-2 0 2-16,0 0-2 0,-2-2 0 0,4 2-1 15,-3 0-1-15,1 0 0 0,2 0 5 0,-4 0-6 0,2 0 3 0,0 0 3 16,2 2-3-16,-4-4-3 0,6 3 1 0,-9 0-1 15,7-2 1-15,-6 3-1 0,6 0 0 0,-2-2-1 0,2 1 0 16,-7-1 0-16,9 3-1 0,-2-1 0 0,-4-1 1 16,-2 2-2-16,6 0 2 0,-2 0 2 0,0 0-1 0,-3 0 3 15,5 0 0-15,-6 0-1 0,6 0-3 0,-4 0 4 0,2-1 0 16,-1-1 0-16,-1 2 0 0,4-1 2 0,-6-1 0 0,6 1-1 16,-6-1-1-16,5 1-2 0,-3-1 4 0,-2 1-2 15,6-1 0-15,-2 0 2 0,-2 0 0 0,1 0-2 0,-1 1 0 16,2-2 0-16,-2 1 1 0,0 1-1 0,2-4 0 0,-3 4-1 15,1-2 1-15,2 0 0 0,2-2 0 0,-4 0-1 16,-2 3 0-16,5-3 1 0,-5 2-2 0,6-1 4 16,-2-1-2-16,2 1-2 0,-6 0 4 0,6 0-2 0,-3 1 0 15,3-1 0-15,-6 1-2 0,6-2 2 0,-4 2 0 0,2-2 0 16,-2 1-1-16,1 0 2 0,1 1-1 0,-2-2 2 0,4 1-2 16,-6-1 0-16,6 1 0 0,-5 1 0 0,3-2 0 0,-2 1 0 15,2-1 2-15,0 0-2 0,-2 1 0 0,4 0 0 16,-7-1 0-16,7 1 0 0,-4-1 0 0,2 1-1 0,-2-1 0 15,2-1 1-15,2 2-2 0,-7-1 2 0,7 1 0 16,-2-1 0-16,-2 2 0 0,2-1 0 0,2 0-1 0,-7-1-3 16,7 0 1-16,-2 1 1 0,-2-2 0 0,2 1-1 0,2-1 2 15,-7 0-2-15,7 1 2 0,-2 0 1 0,2-1 0 16,-6 0 0-16,6 0 0 0,-2-2 0 0,2 2-3 0,-7 0 3 16,7 0-1-16,-2 0-2 0,2-2 1 0,-6 3-3 0,6-3 1 15,-6 2 0-15,5-1-4 0,-1 1 3 0,2 0-4 0,-6 0 2 16,6-2-1-16,-2 2 4 0,2-1-1 0,-7 1 1 15,7-2 2-15,-2 2-2 0,0-2 0 0,2 3 1 0,-2-3-4 16,2 1 3-16,-6-1 1 0,8 1-1 0,-7-1-1 16,5-1 4-16,2 2 0 0,-8-2-3 0,6 1 4 0,2 1-2 15,-6-1 1-15,2-1 1 0,0 0 0 0,1 2-2 0,3-2-1 16,-8 0-1-16,8 0 0 0,-6-1 0 0,4 3 3 0,2-2-1 16,-8 0 0-16,8 2 2 0,-2-3-1 0,-3 2 1 0,3 0 0 15,-6-1 0-15,8 0 0 0,-2 2 0 0,-2-1 1 16,2-1 3-16,-2 0 0 0,0 2-2 0,2-2 1 0,2-1 1 15,-9 3-4-15,9-2 3 0,-2 0-3 0,-2 0 3 16,2 0-2-16,2 0-1 0,-4 2 0 0,0-4 0 0,4 2 1 16,-2 0-1-16,-2 1 0 0,1 0 0 0,3-1 0 0,-4 0 0 15,0-2 0-15,4 4 0 0,-2-2 0 0,-2 0 0 0,0 0 0 16,4 1 0-16,-6-1 0 0,6 0 4 0,-2 1-3 16,-3 0 3-16,1-1 4 0,2 1 0 0,2-1-2 0,-4 1 0 15,2 1 2-15,-2-2-1 0,0 0 1 0,4 2-2 0,-2-3 0 16,2 3 0-16,-4 0-2 0,1-2-1 0,-1 1 0 15,0-1-2-15,4 0 2 0,-2 2 2 0,2-2 0 0,0 0-2 16,-4 0 3-16,0 1 1 0,4-1-1 0,-2 0 4 0,-2 2 0 16,4-2 0-16,-2-1-1 0,2 3 6 0,-5 0 0 15,1-2 0-15,4 1 0 0,0 1 0 0,-2-2 2 0,2 1-1 16,-4-1-4-16,4 1-1 0,-2 0-3 0,2 0 1 0,0 1-1 16,-4-1-2-16,0-1 0 0,4 2-4 0,0-2 2 0,0 0-3 15,-2 0 0-15,2 0 4 0,0-1-2 0,0 2-2 16,0-3 1-16,-4 2-1 0,4-1 0 0,0-1-1 0,0 1 0 15,-5-1-2-15,5 2 0 0,0-3 2 0,0 1 0 16,0 1 0-16,0 0 0 0,0-1 0 0,0 1-2 0,-2-1-5 16,2 1-9-16,0-2-13 0,0 1-13 0,0-1-18 0,0 0-24 15,0 0-37-15,0 0-56 0,0-1-64 0,0-1-65 0,0 1-92 16,0-4-76-16,0 1 101 0</inkml:trace>
  <inkml:trace contextRef="#ctx0" brushRef="#br3" timeOffset="151220.26">19726 9127 68 0,'5'-3'76'16,"-5"2"11"-16,0-3 10 0,0 2-6 0,0 0-18 16,0 1-13-16,0-1-12 0,0-1-8 0,0 2-5 0,0-1-3 15,0 1 0-15,0-1 4 0,0 0-4 0,0 2-2 0,0-2-3 16,0 2 1-16,0-2-6 0,0 1 2 0,0 1 0 0,0-2 0 16,0 2 1-16,0 0 1 0,0-1 3 0,0 1 0 0,2 0 3 15,-2-2 2-15,0 2 4 0,0 0-1 0,0 0 1 16,0 0-2-16,0 0 0 0,0 0-1 0,0 2-2 0,-2-2-4 15,2 1-6-15,0 1-7 0,0-1-2 0,0 1-4 16,0 0 0-16,0 0-1 0,-5 0-2 0,5 1-1 0,-4 0-3 16,4 0 4-16,0 0 1 0,-2 1-3 0,2-1 3 0,0 2-2 15,-4-1 1-15,2 1 1 0,2 1 1 0,-4 0-1 16,0 0-1-16,4 1 1 0,-2 1-2 0,2-1-1 0,-4 2 2 16,-1-2-1-16,3 3-3 0,-2-1-1 0,2 0 0 0,2 0 3 15,-4 1 0-15,0-1-3 0,2 0-1 0,2 1 1 16,-4 0 4-16,2-1-2 0,-2 1 0 0,-1-1 0 0,3 0 2 15,2 1 0-15,-6 0 1 0,6 0 3 0,-4 1 2 16,0-1 1-16,2 1 0 0,-6-1 0 0,8 1 1 0,-7-1-3 16,5 2-2-16,-2 0 1 0,0 0-3 0,2-1-1 0,-4-1 0 15,2 2 0-15,-1-1 1 0,3-1-3 0,-2 2 0 0,2-1 2 16,-6-1-1-16,6 1-3 0,-2-1 1 0,0 2 0 0,2-1 1 16,-3-1 3-16,3 2-1 0,-6-2-1 0,6 3 1 15,-2-1 2-15,-2-1 2 0,2 2 0 0,1-1 0 0,-5 0-1 16,6 1-1-16,-2-1 1 0,2 1-1 0,-6 0 2 15,6 2-3-15,-5-2 2 0,3 2 1 0,-2-1 1 0,2 1-3 16,2-2 3-16,-6 1-5 0,6-1 6 0,-7 2-1 0,7-1 6 16,-2-1 1-16,2-1 2 0,-6 0 5 0,6 2-2 0,-2-4 1 15,1 2-1-15,-5-1-2 0,6 1-3 0,-2 0-2 0,0 0-4 16,-2 0-2-16,4 0-2 0,-7-2-4 0,7 2 0 16,-4-1-2-16,2 1-2 0,-2-2 4 0,2 2-3 0,-3-2-4 15,3 1 3-15,2 0 2 0,-6-1-1 0,6 1-1 16,-2-1 1-16,2-1-5 0,-7 2 4 0,7-1 2 0,-2 0-1 15,2 0-1-15,-6 0 3 0,6-1-2 0,-2 1-1 0,-3 1 0 16,3 0 0-16,2-1 2 0,-6 2-1 0,2-1-3 16,4 1 2-16,-7 0 0 0,7-2 0 0,-4 2 0 0,-2-2 0 15,6 3 2-15,-6-3-4 0,1 2 4 0,5 0-2 0,-6-2 0 16,6 3 0-16,-2-3 0 0,-2 1 0 0,1-1 0 0,3 1-2 16,-4-1 4-16,6 0-2 0,-8 0 0 0,6 0 0 15,-2-1 0-15,0 2 0 0,-3-2 0 0,7-1 0 0,-2 2-2 16,-6-2 2-16,6 3 0 0,-2-2 2 0,2 0-2 15,-6-2 0-15,8 4 0 0,-3-2-2 0,-5 0 2 0,8 0 0 16,-6 0 0-16,4 0 2 0,2 0-2 0,-8 0 0 0,6 0 0 16,-3 0-2-16,3 0 2 0,-2 2 2 0,0-4-2 0,2 4 0 15,-4-2 0-15,2 0 0 0,0 0 0 0,1 0 0 16,-1 0 0-16,0 0 0 0,-2 0 0 0,4 0 0 0,-2 0-2 16,0 1 2-16,2-1 2 0,-3 0-2 0,3 0 0 15,-6 0 0-15,6 2 0 0,-2-2 0 0,0 1 0 0,-2-1 2 16,4 2-2-16,-7-1 0 0,7 1-1 0,-2-1 2 0,2 1-2 15,-6-1 1-15,6-1 0 0,-2 3 1 0,1-1-2 0,-5-1 2 16,6 2-2-16,2-1 1 0,-8 1 0 0,6-2 1 16,-2 2-1-16,2 0-1 0,-7 0 2 0,7 0-1 0,-2 0 1 15,2 0 1-15,-2 2-2 0,0-3 0 0,2 2 0 0,-2-3 0 16,2 2 0-16,-7 0 0 0,7-2 0 0,-2 1 0 16,0 0 0-16,-2-1 0 0,6 1 0 0,-2-1 0 0,-7-1-2 15,7 2 4-15,-2-2-2 0,2 1-2 0,-6-1 4 16,8 2-2-16,-2-2 0 0,-6 0 0 0,8 0 0 0,-3 0 0 15,-1 1 0-15,2-1 0 0,-2 0 1 0,0 2 1 0,4-1-2 16,-2 0 0-16,-4 3 0 0,6-3 0 0,-9 3 0 0,7 0 0 16,-2 0 0-16,2 0 0 0,-2 1 0 0,0 0 0 0,2-1 0 15,-6 1 0-15,5 1 0 0,-1-2 0 0,2 1 0 16,-6 0 0-16,6 0 0 0,-2-2 0 0,2 3-2 0,-7-3 2 16,7 2 2-16,2-2-2 0,-8 0 0 0,6 0 0 15,-2-2 0-15,2 2 0 0,2-1 0 0,-8-1 0 0,8 1 0 16,-2 1 0-16,-3-2 0 0,3-1 0 0,-2 2 0 0,0-1 0 15,2 1 0-15,2-2 0 0,-4 1 0 0,2 1 0 0,-6-1 0 16,8-1 0-16,-3 2 0 0,-5-2 3 0,8 1-2 0,-6 1-1 16,4-3 0-16,2 3 0 0,-8-1-2 0,6 0 2 15,-3-2 0-15,3 3 0 0,-6-2 0 0,6 2 0 0,2-2-2 16,-6 1 2-16,2-1 0 0,0 0 0 0,2 0 0 16,-7 0 0-16,9 0 0 0,-6-1 0 0,6 0 0 0,-2 0 3 15,-6 0-4-15,8-1 1 0,-2 1 0 0,-2-1 0 16,1 1 0-16,-1-1 2 0,0 1 0 0,2-1-2 0,-2 0-1 0,0 3 1 15,-2-1 0-15,4 0 0 0,-3 0 0 0,1 0-2 16,-2 1 1-16,4 1 1 0,-6-1 0 0,6 2 0 0,-4-1 0 16,-3 1 0-16,7 0-2 0,-6 0-1 0,6 1-4 15,-2-2 2-15,-2 1 0 0,1 0 1 0,-1-2-2 0,4 1 1 16,-6 1 1-16,6-2 0 0,-7 1 3 0,7-2-4 16,-2 1 5-16,2 1 0 0,-6-2 0 0,6 0 0 0,-2 0 0 15,2 0 0-15,-2 0 0 0,-1 0 0 0,3-2-5 0,-4 2 5 16,2-1-1-16,0 1 2 0,2 0-1 0,-6-2-1 0,5 1 1 15,-1 1 0-15,2 0 0 0,-2-2 0 0,0 2 0 0,2-1-3 16,-2 1 4-16,2-2-1 0,-2 1-1 0,-1-1 1 16,3 1 0-16,-2-1 0 0,0 1 0 0,2-1 0 0,-2-1 0 15,2 2 0-15,2-1 0 0,-4 1 0 0,0-2 0 16,2 1 1-16,-3 1-1 0,3-1 0 0,-2 1 0 0,0-2-1 16,2 1 0-16,-2 1 1 0,2-1 0 0,-2 2 0 0,0-1 0 15,1-1 0-15,-1 2 0 0,0 0-1 0,2 0 1 16,-2 0 0-16,2-1 2 0,-6 1-1 0,8 0-1 0,-2-2-1 15,-5 4 1-15,3-2 0 0,0 0 0 0,2 0-1 0,2-1 1 16,-6 2 1-16,6-2-1 0,-8 0-1 0,8 1 0 0,-2 2 3 16,-3-3 2-16,1 2-5 0,2-1 1 0,-2 0 1 15,2 0 1-15,2 0 0 0,-8 1-2 0,8-2 1 0,-2 1-1 16,-2 0 0-16,1 0-3 0,-1 0 5 0,0 1-2 16,2-2 0-16,-2 2 0 0,0-1 0 0,-2 0 0 0,6 2 0 15,-2-4 0-15,-7 4 0 0,9-2-2 0,-2 0 2 0,-2 1 0 16,2-1 0-16,-6 0 2 0,8 0-2 0,-2 0 1 0,-2-1-1 15,1 1 0-15,-1-1 0 0,0 0 0 0,4 0 0 0,-2-1 0 16,-2 1-3-16,0-1 3 0,4 1 0 0,-2-1 2 16,-2-1-1-16,2 0-1 0,2 0 3 0,-5 0-1 0,1 0-1 15,4 0 3-15,-2 0-1 0,-2 0-2 0,2-1 0 16,2 0 0-16,-4 2 1 0,0-3 0 0,4 2-2 0,-2 0 3 16,2 0 1-16,-4 0-2 0,-1-2 0 0,5 3 0 0,-2-3-1 15,-2 2-1-15,4-1 1 0,-2 1-1 0,2-2 2 0,-4 2 1 16,0-1 0-16,4 1-2 0,0-2 6 0,-2 1-3 15,-2 1 0-15,4-2 0 0,-2 2-1 0,2-1 3 0,-4 1-1 16,-1-2-1-16,5 0-2 0,-2 3 2 0,2-3 2 0,0-1 0 16,-4 1-1-16,4 1-1 0,-2-2 0 0,2 0-3 15,0 2 2-15,-4-3 1 0,4 0-3 0,0 1-1 0,0 0 0 16,-4-1 0-16,4-1-1 0,0 2 1 0,0-1 0 16,0-1 0-16,0 1 0 0,0-1 0 0,0 0 0 0,-2 3 0 15,2-3 0-15,0 1 0 0,0-1 0 0,0 1-2 0,0-1-6 16,0 1-10-16,0-2-13 0,0 1-12 0,0-1-15 0,0 2-16 15,0-2-30-15,0-2-39 0,0 2-45 0,0-1-49 16,0-2-79-16,0 0-87 0,0-2-6 0</inkml:trace>
  <inkml:trace contextRef="#ctx0" brushRef="#br3" timeOffset="152680.1">19706 9148 126 0,'0'-1'82'0,"0"-1"22"0,0 1 2 16,0-1-17-16,0 0-15 0,0 2-14 0,0-1-11 0,0 1 3 15,0-1 5-15,0 1 0 0,0-2 1 0,0 1 1 0,0 1 1 16,0 0-1-16,4 0 2 0,-4-2-1 0,0 2 1 16,0-1-2-16,0 1 2 0,4 0 2 0,-4 0 1 0,0 0 13 15,0 0 0-15,0 0 7 0,0 0-1 0,0 0 1 16,0-2 1-16,0 2 4 0,0 0 1 0,0 0 0 0,0 0-4 16,0 0-3-16,0 2-3 0,0-2-3 0,0 0-8 0,0 0-5 15,0 1 8-15,0 1 8 0,0-2-6 0,0 1-4 0,0 1-3 16,-4-1-6-16,4 0-2 0,-4 1 0 0,4 1 2 15,-2 0-1-15,2 0 0 0,-4 0-1 0,-1 1 2 0,3 1-5 16,-2 1-1-16,2 0-3 0,-6 0-5 0,6 2-7 16,-4-1-10-16,-3 1-4 0,7 1-2 0,-4-2-9 0,-4 4-4 15,2-4-3-15,1 2 1 0,1 0-5 0,0-1-1 16,0 1-3-16,2-2 0 0,-3 1 0 0,1-2-3 0,-2 0 6 16,6 0-3-16,-2 0 0 0,0 0 6 0,2-2-4 0,-3-1-4 15,3 0 4-15,2 0-2 0,-4 0 0 0,0 0 0 0,4-1 0 16,0 1 3-16,-2-2-2 0,2 0-1 0,0 1 0 0,-4 0 0 15,4-1 2-15,0-1-3 0,-2 2 1 0,2-2 2 16,0 1-1-16,0-1 3 0,0 0-3 0,0 0-1 0,0 0 0 16,2 0 0-16,-2 0 0 0,4 0 0 0,-4-1 2 15,0 1-2-15,2-2 0 0,-2 1 0 0,4-1 0 0,0 0 0 16,-4 1 0-16,7-2 0 0,-7 2 0 0,2-2 0 0,6 0 0 16,-6 0 0-16,6-1 0 0,-2 2-2 0,-4-3 4 0,7 2 1 15,-3 0-1-15,-4 0-1 0,6 0-1 0,-6 0 0 0,5 2-4 16,-3-1 4-16,0 1 3 0,-2-1 3 0,2 1 3 15,0 1 11-15,-2 0 7 0,2 0 10 0,-2 0 5 0,-2 1 4 16,5-1 3-16,-1 2 7 0,-4-1 5 0,0 1 4 16,2 1-7-16,-2-2-4 0,4 2-15 0,-4 0-8 0,0-1-6 15,0 1-9-15,0 0-7 0,0 0-4 0,0-2-4 16,0 2-1-16,0 0-21 0,0 0-34 0,0-1-48 0,0-1-52 16,0 1-63-16,0 1-63 0,0-2-75 0,0 0-83 0,0 1 54 15,0-2-49-15,0 2-71 0,0-2-24 0,0 0 8 0,0 0 137 16</inkml:trace>
  <inkml:trace contextRef="#ctx0" brushRef="#br3" timeOffset="153839.41">20237 9318 133 0,'2'-2'98'15,"-2"1"46"-15,4-1-2 0,0 1-17 0,-2-1-7 0,3 2-4 16,-5-2-9-16,2 2-10 0,-2-1-9 0,0 0-7 0,4 1-6 15,-4-2-3-15,4 2-4 0,-4 0 2 0,0-1 12 16,0 1 6-16,2 0 1 0,-2 0 4 0,0 0 2 0,0 0 0 16,0 0 0-16,0 1-5 0,0-1-10 0,0 2-5 15,0-1-9-15,0 0-6 0,0 1-6 0,0 1-3 0,0-1-3 16,0 1-1-16,-2 0-2 0,2 0 5 0,0-1 16 0,0 3 2 16,-4 0 2-16,0-1-3 0,4 0-7 0,0 3-5 0,-2-1-12 15,2 0-5-15,0 1-1 0,0 1-1 0,-5-3 1 16,5 3-6-16,-2 0 2 0,2-2-3 0,0 1-3 0,0-1-1 15,-4 2-3-15,4-2-1 0,-4 1 1 0,4-1-1 0,0-1 0 16,0 1 0-16,0-2-2 0,-2 1-3 0,2-1 2 16,0 1-1-16,0-3-6 0,0 3 1 0,0-2 2 0,0-1-1 15,0 1-3-15,0-2 0 0,0 1-1 0,0-1 0 16,0 0-6-16,0-1-1 0,0 0-1 0,0 0-6 0,0-1-10 16,2 0-14-16,-2 1-12 0,0-3-9 0,0 1-1 0,0-1 3 15,0 2 8-15,0-2 1 0,0-1-1 0,4 2 2 0,-4-1-3 16,0 0 4-16,0 0 3 0,0-2 6 0,0 2 13 15,0 0 5-15,0-1 5 0,0 1-1 0,0-2 4 0,0 2 2 16,0-1 5-16,0-1 10 0,0 2 8 0,0 0 11 0,-4-2 2 16,4 3 7-16,0-1 4 0,0 0 5 0,0 0 4 15,0 0 2-15,0 1-6 0,0 0-1 0,-2 0-9 0,2 0-2 16,0 1-4-16,0 1-6 0,-4-2 1 0,0 2-8 0,4 2-4 16,-2-2 1-16,-2 1-1 0,2 1-8 0,-3-1 3 0,1 2-6 15,2-1 0-15,-2 1-3 0,-2-2-14 0,2 2-26 16,2 0-43-16,-5 0-56 0,3-2-76 0,0 3-96 0,2-3-34 15,-2 1-25-15,0-1-97 0,-2 1-40 0,4-2-26 16,-3 1 44-16</inkml:trace>
  <inkml:trace contextRef="#ctx0" brushRef="#br3" timeOffset="156055.26">19220 12378 111 0,'4'-3'114'0,"-4"0"55"15,0 0-4-15,2 1-22 0,-2 1 0 0,4-2-11 16,-4 1-11-16,0 1-6 0,0-1-2 0,2-1-1 0,-2 2 9 15,0-1 9-15,0 1-4 0,0-1-4 0,0 1-8 16,0 1-7-16,0-2-8 0,5 1-8 0,-5 1-6 0,0-2-1 16,0 2-2-16,0 0-2 0,0-2-2 0,0 2 25 0,0 0 7 15,0 0 2-15,4 0 1 0,-4 0 2 0,0 0 3 0,0 0 0 16,0 0 3-16,0 2-5 0,2 0-4 0,-2-1-9 16,4 1-7-16,-4 1-4 0,0 0-1 0,0 0-5 0,2 1-7 15,-2 1-11-15,0-1-19 0,0 2-13 0,0-2-9 0,4 4-11 16,0-2-2-16,-4 2-4 0,0-1-5 0,2-1 4 15,-2 2-5-15,0-1-2 0,0-1-2 0,4 2 0 0,-4-2 2 16,0-1 0-16,0 2-1 0,3-1-1 0,-3-1 0 16,0 2-3-16,0-3-6 0,0 1-11 0,0-1-14 0,0 1-18 15,0-1-18-15,0-1-19 0,4 0-18 0,-4 0-16 0,0 0-19 16,0 0-25-16,4-1-41 0,-4-1-51 0,0 2-56 0,0-1 12 16,0-1 25-16,0-1-13 0,-4 2-30 0,4-2-3 0,0 0 28 15,-4 0 22-15,4 0-14 0,0-2-17 0,-3 2 44 16</inkml:trace>
  <inkml:trace contextRef="#ctx0" brushRef="#br3" timeOffset="156442.22">19187 12406 26 0,'0'-3'145'0,"0"0"45"16,0-1-16-16,0 2-32 0,0-2-8 0,2 1-19 16,-2 0-16-16,0-2-1 0,4 2-4 0,0-1 2 0,-2-1 1 15,-2 1-2-15,7-1 16 0,-3-1 4 0,2 2 1 0,-2-3 1 16,2 3-6-16,0-2-2 0,3 2 1 0,-1-2-2 0,0 1-1 16,1-1-4-16,1 1-5 0,0 3 11 0,-4-3 9 0,5 2-5 15,-5 2-19-15,4-2-14 0,-4 1-17 0,5 1-14 16,-3 1-9-16,-2 0-14 0,5 1-6 0,-9 1-7 0,4-1 1 15,2 1-5-15,-6 1-2 0,6 1-3 0,-5 0 0 16,1 0 0-16,-2 0-1 0,2 2-1 0,0-2-2 0,-4 1 5 16,2 0-1-16,-2 1-4 0,4-2-15 0,-8 1-14 0,4 1-12 15,-2 0-10-15,2 0-3 0,-8-2-3 0,6 2-1 16,-2 0-3-16,-3-1-13 0,3-1-8 0,-2 1-16 0,0-1 10 16,0-1-1-16,-3-1-6 0,7 1-13 0,-4-2-14 0,-2 1-17 15,2-2-28-15,-1 1-31 0,3-1-29 0,2-1 0 0,-6 1-9 16,6 0-36-16,-2-2-8 0,2 2-10 0</inkml:trace>
  <inkml:trace contextRef="#ctx0" brushRef="#br3" timeOffset="157388.28">19516 12562 195 0,'-2'0'122'0,"2"-1"32"0,0-1-14 16,0 2-19-16,0-1-6 0,0-1-10 0,0 2-3 0,0-1-3 16,0-1-2-16,0 1-3 0,2-1-4 0,-2 0-3 0,4 2 6 15,0-1-2-15,-4 0-5 0,2-1-6 0,2 1-5 0,-2-1-4 16,-2 2-3-16,8 0 0 0,-8-1 9 0,3 1 16 15,1 0 5-15,0 1 1 0,2-1-6 0,-6 2-7 0,2-1-1 16,2 1 19-16,0 0-4 0,-2 0-8 0,3 1-8 0,-3-1-9 16,-2 2-17-16,4-1-6 0,0 0-5 0,-4 0-5 15,2 2-4-15,-2-2-5 0,4 0-2 0,-4 1-10 0,4-1-3 16,-4 0-8-16,0 2-2 0,0-2-1 0,-4 1-5 0,4 0-4 16,-4 0-5-16,4-1-11 0,-2 1-8 0,2-1-7 0,-4 0-2 15,0 2 3-15,2-2 7 0,-3-2-4 0,3 2 2 16,-2 0-9-16,0 0-11 0,2-2-13 0,-4 3-14 15,2-4-8-15,0 3-18 0,1-3-13 0,-1 0 24 0,0 1 11 16,-2-1 0-16,4 0-2 0,2-1-4 0,-8 1-4 0,8-2-10 16,-2 1-11-16,-3-1-12 0,3 0-17 0,2 1-26 0,-4 0-21 15,4-2-11-15,-4 1-29 0,4-1-39 0,0 2 3 0,0-2 10 16,0 1 33-16</inkml:trace>
  <inkml:trace contextRef="#ctx0" brushRef="#br3" timeOffset="157707.34">19536 12613 154 0,'4'0'114'16,"-1"-1"52"-16,1 1-11 0,0-2-16 0,-2 1-6 15,2 1-11-15,-4 0-12 0,2-2-6 0,-2 2-5 0,4 0-3 16,0-2 1-16,-4 2 10 0,2 0 5 0,3 0-3 15,-5 2-1-15,2-2 7 0,-2 2 1 0,4-2-6 0,0 3-7 16,-4-2-3-16,0 1 2 0,2 1 7 0,-2 0 32 0,4-1 36 16,0 2 4-16,-4-1-10 0,6 1-20 0,-6-1-12 0,2 1-12 15,-2 0-13-15,5 0-7 0,-1 1-15 0,-2-2-18 0,2 1-16 16,-4-1-16-16,2 0-14 0,-2 2-11 0,0-2-4 16,8 0-3-16,-8-1-7 0,2 2-18 0,-2-3-35 0,4 2-49 15,-1-1-59-15,-3-1-64 0,4 1-59 0,0-1-67 16,-4-1 7-16,2 2 20 0,-2-2-36 0,0 0-51 0,4 0-5 15,-4 0-16-15,0-2 36 0,0 2 84 0</inkml:trace>
  <inkml:trace contextRef="#ctx0" brushRef="#br3" timeOffset="158533.23">19090 12283 48 0,'4'-1'47'0,"-4"-1"20"0,0-1 1 0,0 2 6 15,2-1 6-15,-2 1 0 0,0-1-10 0,0 1-6 0,0-1-5 16,4 0-3-16,-4 1 7 0,0 0 8 0,0 1-1 15,2-2 4-15,-2 2-2 0,0-1 0 0,0-1-1 0,0 2 3 16,0-1 0-16,0-1-1 0,0 2 1 0,0 0 11 0,4 0 3 16,-4-1 0-16,0 1-3 0,0 0-4 0,4 0-5 0,-4-2-4 15,0 2 0-15,0 0 2 0,0 0 4 0,0 0 6 16,0 0 3-16,0 0 6 0,0 0 0 0,0 2 1 0,3-2 32 16,-3 1 1-16,0-1-10 0,0 3-17 0,0-1-20 0,0 1-4 15,0-1 0-15,4 3-5 0,-4 0-13 0,4 1-14 16,-4-2-12-16,0 4-8 0,0-2-10 0,2 3-4 0,2-2-4 15,-4 2-1-15,0 0-1 0,2-2-3 0,-2 1-9 0,0 1-10 16,4-1-20-16,0-1-23 0,-4-1-21 0,0 0-16 16,2 0-23-16,-2-1-21 0,5-1-24 0,-5 1 4 0,0-1 16 15,0 1-1-15,0-3-5 0,0 2-7 0,2-1-20 0,-2 0-27 16,0 0-31-16,0-2-4 0,0 2 11 0,0-3 18 0,-2 2 0 16,2-1-30-16,0-1 27 0</inkml:trace>
  <inkml:trace contextRef="#ctx0" brushRef="#br3" timeOffset="158956.3">19094 12307 164 0,'-4'-4'159'0,"4"1"55"16,0-2 0-16,0 2-13 0,0 0-28 0,0 0-23 0,0 2-21 15,0-2-4-15,0 1 11 0,0-1 3 0,0 2-9 16,-4-1-15-16,4 1-11 0,0-1-14 0,0 2-10 0,0 0-5 15,0 0-8-15,-2 2-7 0,2-1-8 0,0 1-10 0,-5-1-10 16,3 4-9-16,2-2-5 0,-8 3-6 0,8-2-1 16,-2 4-3-16,-6-1-2 0,8 2-1 0,-6 2-1 0,4-1 1 15,-7-1-3-15,7 2-1 0,-2-1-2 0,2-1-8 0,-2 0-12 16,0-1-13-16,2 1-18 0,-2-3-15 0,1-1-15 0,3 2-17 16,-4-3-5-16,4 1-6 0,-4-2-6 0,4 0 2 15,0 0 9-15,-2 0 6 0,2-2 17 0,0 2 15 0,0-1 21 16,0-1 11-16,-4-1 10 0,4 0 9 0,0 0 2 15,0 0 9-15,4 0 2 0,-4-1 7 0,0-1 6 0,0 1 8 16,0-1 8-16,2 1 8 0,-2-1 14 0,4 1 15 0,0-2 5 16,-4 0 5-16,7 1 9 0,-7 1 9 0,2-2 12 0,6 0 6 15,-2 0 15-15,-4 1 4 0,7-1 1 0,-7 0-5 0,4 0 13 16,2 2 25-16,-2-2 2 0,0 1-12 0,-1 1-20 16,1-1-29-16,0 1-27 0,-2 1-24 0,-2-2-18 0,6 0-15 15,-5 2-20-15,5 0-49 0,-6-1-70 0,2 1-92 16,-2-1-97-16,6 1 8 0,-6 0-13 0,3 0-44 0,-3 0-37 15,2-2-6-15,0 2-12 0,-2 0 26 0</inkml:trace>
  <inkml:trace contextRef="#ctx0" brushRef="#br3" timeOffset="159918.59">19824 12228 226 0,'0'-3'163'0,"0"0"37"15,0 0 4-15,0 0-15 0,0 0-23 0,0 0-22 0,-4 0-21 16,4 1-8-16,0-1 3 0,0 0-4 0,-3 2-3 16,3-1-4-16,0 1-4 0,0-1-5 0,0 0-2 0,0 1-9 15,0 0-3-15,0-1-12 0,0 2-7 0,-4 0-4 0,4 0-4 16,0 0 1-16,-4 0 31 0,4 3 27 0,-2-2 10 0,2 3 1 16,-8 0 1-16,8 2 2 0,-6 2 2 0,4-1-1 15,-3 5 0-15,1 2-8 0,-2 2-10 0,0 4-11 0,2-1-8 16,2 3-14-16,-4 1-9 0,1 0-11 0,1-1-12 15,2 1-10-15,2-2-9 0,0-1-9 0,-4 0-7 0,8 0-1 16,-4-4-8-16,0 1-3 0,2-2-1 0,2-2-3 0,1-3-15 16,-3 1-24-16,2-2-20 0,-2 0-25 0,6-3-28 0,-2 0-27 15,-4-1-39-15,7-2-31 0,-7 0-35 0,4-2-35 0,2 1-33 16,-6-2 58-16,6 1 14 0,-1-1-18 0,-5-1-32 16,2 1-16-16,0-2 11 0,-2 1-16 0,4-1 26 0,-2-1 13 15,1 0 50-15</inkml:trace>
  <inkml:trace contextRef="#ctx0" brushRef="#br3" timeOffset="160316.25">20026 12229 210 0,'4'-3'138'16,"-4"0"35"-16,2-1-12 0,-2 2-6 0,0-1-23 0,5 0-20 15,-5 2-14-15,0-1-4 0,4-1-1 0,-4 3 4 16,0-1 13-16,0 1 2 0,0 0-10 0,0 1-15 0,0-1-14 16,0 3-10-16,0-1-7 0,0 1-9 0,0 1-5 0,0-1-6 15,0 3-4-15,0 2-1 0,0-1-4 0,0 2 1 16,-4 0-3-16,4 3 0 0,-5 0-5 0,5 2-3 0,0-1 0 15,-2 0-5-15,2 3-5 0,0-3 0 0,0 1 0 0,0-2-2 16,0 1-3-16,0-2 1 0,0-1 0 0,0 1-1 16,2-4-2-16,-2 2 0 0,0-1-2 0,5-2 2 0,-5 0 0 15,4 0 0-15,-4-2-4 0,6 0-5 0,-6 0-6 0,2-1-5 16,-2 0-7-16,4-2-7 0,0 2-7 0,-2-1-13 16,-2-1-12-16,7-1-13 0,-7 0-14 0,8 0-16 0,-8 0-15 15,2 0-20-15,-2-1-5 0,4-1-25 0,-4 1-36 16,0-1-40-16,0-1 8 0,0 2 2 0,0-1 38 0</inkml:trace>
  <inkml:trace contextRef="#ctx0" brushRef="#br3" timeOffset="160500.31">19993 12424 10 0,'-4'-1'159'0,"2"-1"70"0,-2 1-1 0,2-1 0 0,2 0-31 16,-4 2-31-16,-1-1-19 0,5 1-10 0,0-1 18 15,0-1 7-15,0 2-1 0,0-1-8 0,5 1-5 0,-1-2-7 16,-2 1-2-16,2-1 0 0,-2 2 37 0,2-1-4 0,2 1-30 15,-2-2-36-15,3 1-37 0,-1 1-22 0,2-2-25 0,-2 0-47 16,-4 1-63-16,9 0-78 0,-5 1-77 0,-2 0 15 16,2-2-16-16,1 2-28 0,1 0-45 0,-6 0-28 0,2 0-47 15,2 0-13-15,-2 0 37 0</inkml:trace>
  <inkml:trace contextRef="#ctx0" brushRef="#br3" timeOffset="160790.4499">20237 12225 260 0,'2'-3'187'0,"-2"0"28"0,4 0 4 15,-4 1-20-15,4-1-22 0,-4 2-13 0,2-1 11 16,3 2 18-16,-3-1 12 0,-2 1 2 0,4 1 9 0,0-1-1 16,-2 2 58-16,-2 1 48 0,6 0 18 0,-2 0 17 15,0 3 0-15,-1-1-22 0,5 3 11 0,-2 1-30 0,-4 2-43 16,6 2-59-16,-1 1-48 0,-5 1-40 0,6 1-31 0,-2-1-14 15,0 3-14-15,0-1-18 0,3 1-11 0,-7 0-9 16,2 1-9-16,-2-2-6 0,2 0-1 0,0 1-4 0,-4 0-3 16,2-1 3-16,-2-2-1 0,-2 2-9 0,2-2-5 0,-4 0-8 15,0-1-17-15,2 0-25 0,-2-2-36 0,2 1-51 0,-7-2-81 16,3 1-116-16,-4-1-150 0,8-2-75 0,-8 0-124 16,-1-2-91-16,-1 1 47 0,1-2 27 0,-3 0 51 0,2-2 141 15</inkml:trace>
  <inkml:trace contextRef="#ctx0" brushRef="#br3" timeOffset="162000.3299">18251 11542 131 0,'0'-3'99'0,"0"0"46"15,0 0-9-15,0 2-23 0,0-2-20 0,0 1-7 16,0-1-14-16,0 2-7 0,0-1-11 0,0 1-5 0,0-1-6 15,0 1-2-15,0-1-1 0,0 2 4 0,0-1 0 0,0 1 3 16,0 0 1-16,0 0 1 0,0 0-2 0,0 0-2 0,0 0 4 16,0 1 10-16,0 1-1 0,0 1-3 0,0 0 1 0,0-2-1 15,0 2-4-15,0 2 3 0,0-2 1 0,0 1-4 16,2 1-1-16,-2 1-1 0,0-1-3 0,0 2-3 0,4 0-4 16,-2 1-6-16,-2-1-7 0,0 2-7 0,4 0-5 15,0 1-3-15,-4 0-3 0,2-2-2 0,-2 3-3 0,4-2-3 16,0 0-3-16,-1 0-6 0,-3-1-6 0,4-1-12 0,-4 1-4 15,2-2-16-15,-2-2-13 0,0 2-14 0,4-3-10 0,-4 0-8 16,4 2-10-16,-4-4-14 0,0 2-12 0,0-2 2 16,0 1-15-16,2 0-23 0,-2-2-35 0,0 0-16 0,0 0-2 15,0 0 8-15,0-2 22 0</inkml:trace>
  <inkml:trace contextRef="#ctx0" brushRef="#br3" timeOffset="162521.3">18242 11550 187 0,'-2'-3'130'0,"2"1"44"0,0-1-19 16,-4 0-13-16,4 0-18 0,-2 2-20 0,2-2-13 0,0 0-9 15,0 0-7-15,0 0-3 0,0 0-8 0,0-2-4 0,0 2-3 16,0-1 12-16,0 1 12 0,2-2 7 0,-2 1 4 0,4 1 5 16,-2-2-1-16,-2 1 0 0,4-1-5 0,1 1-5 0,-3-1-8 15,4 2-10-15,-2-2-6 0,0 3-9 0,2-1-6 16,-2 0-9-16,3 1-8 0,-5 1-7 0,6-1-4 0,-6 2-4 16,4 0-6-16,-2 0-1 0,1 3-3 0,-3-1 1 15,6 1-3-15,-6 0-2 0,2-1 3 0,-2 3 0 0,-2 0 0 16,4-1-3-16,0 0 0 0,-4 1 4 0,2 0-2 0,-2 1-2 15,0-2 3-15,0 2-6 0,0-1 4 0,0 1-4 0,-2-2-6 16,2 2-8-16,-4-1-13 0,0-1-14 0,2 1-16 16,2-1-16-16,-6 1-17 0,6-2-18 0,-4-1-21 0,0 2-20 15,2-3-23-15,2 1-29 0,-5-1-18 0,1 2-24 0,2-3-52 16,-2 2 4-16,4-2 9 0,-2 1 39 0</inkml:trace>
  <inkml:trace contextRef="#ctx0" brushRef="#br3" timeOffset="163184.59">18484 11653 144 0,'0'-1'134'0,"-4"1"52"16,0-2-20-16,4 0-16 0,0 1-25 0,0 0-25 15,0-1-19-15,0-1-9 0,0 2-7 0,0-1-7 0,0 1-3 16,0-2-6-16,0-1-5 0,0 3-4 0,0 0-3 0,0-2 5 15,0 1 2-15,4 1-3 0,-4-1 0 0,0-1-4 0,4 2-2 16,-4 1-4-16,0-2 0 0,0 0-4 0,2 1-1 16,-2 0 1-16,4 1-3 0,-4 0-4 0,0 0 1 0,0 0-5 15,2 0-4-15,-2 0-2 0,0 1-2 0,0 0-2 0,5 1 0 16,-5 0 4-16,4 1 1 0,-4 0 3 0,0 0 2 16,2 0 3-16,-2 1 6 0,4 1 7 0,-4-1 3 0,0 1 6 15,0-1 4-15,0 1 5 0,0 1 0 0,0-2 2 16,0 1-2-16,0-1-4 0,0 2-5 0,-4-1-10 0,2-1-8 15,2-1-6-15,-4 2-4 0,-1-1-4 0,5-1-2 0,-2 2-2 16,-2-2-3-16,2-2 1 0,-2 2-2 0,0 0-1 0,2-1 0 16,-6-1-5-16,5-1-8 0,-3 0-6 0,2 0-6 15,-2-1-3-15,2-1-9 0,-2-1-4 0,-1 0-2 0,3 0-3 16,-2-2-3-16,2 3-7 0,2-3-11 0,-6 2-9 16,8-1-12-16,-2 0-14 0,-3 2-11 0,5-1-11 0,0 0-13 15,0 0-11-15,0 1-30 0,0-1-51 0,0 2-33 0,0-2-9 16,0 1 32-16</inkml:trace>
  <inkml:trace contextRef="#ctx0" brushRef="#br3" timeOffset="163484.21">18459 11680 203 0,'4'-1'132'0,"-1"-1"38"0,1 2-15 0,0 0-1 16,-2 0-16-16,2-1-9 0,0 1-8 0,-2 0-6 0,2-2-8 16,-4 2-5-16,2 0 12 0,3 0-3 0,-1 0 5 15,-2 0 1-15,2 0 0 0,-2 0 2 0,-2 0 1 0,8 2-5 16,-8-1-2-16,2-1-4 0,2 3 4 0,-2-1 13 0,3-1-4 16,-1 2-16-16,-2-2-13 0,6 3-22 0,-6-3-16 15,2 4-13-15,3-2-14 0,-3 0-8 0,2-1-6 0,-4 2-3 16,6-3-9-16,-6 2-9 0,7 0-27 0,-7-1-33 0,2-1-46 15,-2 1-47-15,2-1-46 0,0 0 17 0,-2 1-20 0,2 0-34 16,-2-2-43-16,-2 1-48 0,4-1-14 0,1 0-38 16,-5 0 25-16,0 0 61 0</inkml:trace>
  <inkml:trace contextRef="#ctx0" brushRef="#br3" timeOffset="164236.3199">18573 11116 174 0,'4'-3'124'0,"-4"0"42"0,0 2-13 15,2-3-15-15,-2 3-12 0,0-2-14 0,0 2-8 16,4-1-10-16,-4 2-6 0,0-1-8 0,0-1-2 0,5 2-9 16,-5 0 5-16,0-1-5 0,0 1-6 0,0 1-9 0,0-1-7 15,0 2-6-15,0-1 0 0,-5 2 1 0,5-1 2 16,0 2-1-16,-4-1 0 0,4 3 0 0,-2-1-2 0,2 1-4 0,0 1-2 15,-4 2-1-15,0 0-4 0,4 1-1 0,-2 3-2 16,-2-3-3-16,4 3-2 0,0 1-2 0,-2 0-2 0,2 1-2 16,0-1-3-16,0 0 0 0,0 1-3 0,0 0-2 15,2 0-2-15,-2-1 0 0,0 1-2 0,4-2 0 0,-2 0-3 16,-2 1 5-16,4 0-6 0,0-2 2 0,-2 0-2 16,2-2 2-16,1 1-2 0,1-1 0 0,-4-1 2 0,2 0-1 15,2-1-1-15,-2-2 0 0,-2 1 1 0,7-2 4 0,-7 1-4 16,4-3-4-16,2 1 0 0,-6-1-5 0,6 0-9 0,-1-1-13 15,-5 1-12-15,6-3-19 0,-6 1-23 0,2-1-22 0,-2 0-27 16,7 0-24-16,-7 0-31 0,-2 0-21 0,8-1-34 16,-8 1-60-16,6-3-1 0,-6 3 15 0</inkml:trace>
  <inkml:trace contextRef="#ctx0" brushRef="#br3" timeOffset="164674.09">18681 11198 154 0,'0'-4'140'0,"0"1"53"0,0 0-17 0,2 0-8 16,-2 2-26-16,0-3-26 0,0 3-14 0,4 0-12 0,-4-1-10 15,0 1-11-15,0-1-1 0,0 2-1 0,4-1-3 16,-4 1-7-16,0 0-9 0,0 0-2 0,0 1 3 0,0 1 0 16,0-1-2-16,0 2-6 0,0 0-8 0,0 2-5 0,0-1-5 15,0 1 0-15,0 1-5 0,0 0 1 0,0 0-5 16,0 3 0-16,0-2-4 0,2 2 1 0,-2-1-3 0,4 0-2 15,-4 0-1-15,0 0 0 0,2 1 0 0,-2-2-3 0,4 0-1 16,0 0-1-16,-4-1 0 0,2-1 0 0,-2 0 1 16,5 1 0-16,-5-1 2 0,2-3-1 0,-2 2-4 0,4 0-2 15,0-1-7-15,-4-1-9 0,2 1-10 0,-2-2-16 16,4 0-10-16,-2 1-13 0,-2 0-14 0,4-2-12 0,0 0-12 0,-4 0-7 16,0 0 1-16,3 0-17 0,-3-2-28 0,0 0-43 15,0 2-31-15,0-2-13 0,0 0 23 0</inkml:trace>
  <inkml:trace contextRef="#ctx0" brushRef="#br3" timeOffset="164894.4799">18647 11293 165 0,'-4'-1'157'0,"0"1"54"16,2-2-9-16,2 2-12 0,0-1-26 0,-4 1-14 0,4 0-15 15,0 0-2-15,-4-2 16 0,4 2 5 0,4-1-1 0,-4-1-1 16,4 2 0-16,-4-1 0 0,0 1-2 0,2-2-9 15,2 1 30-15,0-1-5 0,-1 1-28 0,1 1-35 0,-2-4-31 16,2 4-24-16,0-1-23 0,-2 0-19 0,4-1-39 16,-2 1-49-16,1-1-63 0,-3 2-68 0,2-3 1 0,0 3-5 15,2-1-20-15,-6-1-28 0,2 1-38 0,2 1-3 0,0-2-44 16,-4 2 2-16,2-2 23 0,3 2 60 0</inkml:trace>
  <inkml:trace contextRef="#ctx0" brushRef="#br3" timeOffset="165104.44">18740 11219 162 0,'0'-2'142'0,"3"0"51"15,-3 1-10-15,0-1 3 0,4 1-15 0,0-1-15 0,-4 1-10 16,2-1-11-16,2 1 15 0,-4-1 0 0,0 1-3 0,2 1-8 16,-2-2-7-16,8 0-10 0,-8 0-15 0,2 0-21 0,3 1-17 15,-3-1-21-15,2 1-17 0,0-1-11 0,-2-1-7 0,4 2-11 16,-6-3-17-16,8 3-22 0,-6 0-29 0,-2-1-29 15,9 1-32-15,-9-1-24 0,2 2-25 0,2-1-30 0,-4-1-25 16,2 2-13-16,-2-1-37 0,0 1-21 0,0 0 6 16,0-2 51-16</inkml:trace>
  <inkml:trace contextRef="#ctx0" brushRef="#br3" timeOffset="165290.24">18790 11151 138 0,'0'-2'145'0,"-4"2"52"0,4 0-21 0,0-1-9 15,0 1-20-15,0 0-19 0,0 0-11 0,0 1-11 16,0-1-6-16,4 0 0 0,-4 3 9 0,2-3-8 0,-2 3-14 16,0-1-18-16,0 1-17 0,4-1-11 0,-4 2-13 15,4-3-12-15,-4 4-2 0,0-1-10 0,0-1-7 0,2 2-21 16,-2-2-26-16,0 1-27 0,5-1-27 0,-5 1-28 0,0 1-11 16,4-2-30-16,-4 2-45 0,0-2-58 0,0 0-5 0,0-1 21 15</inkml:trace>
  <inkml:trace contextRef="#ctx0" brushRef="#br3" timeOffset="165580.84">18862 11023 8 0,'0'-4'157'16,"5"-1"54"-16,-5 1-12 0,4 1-26 0,-4 0-23 0,0 0-21 15,2 0-12-15,2-1-3 0,-4 3-1 0,0 0-2 16,2-1 5-16,-2 1 0 0,0 1 2 0,4 0-4 0,0 0-9 16,-4 1-9-16,2 1-17 0,-2-1-13 0,4 0-13 0,-1 3-11 15,-3 0-13-15,4-1-7 0,0 2-7 0,-4 1-5 16,2 0-2-16,2 0-3 0,0 1-2 0,-4 1-2 0,6-1-4 16,-6 1-5-16,2-1-8 0,-2 1-16 0,5-1-11 0,-1-1-15 15,-4 0-16-15,2 0-15 0,-2 0-19 0,4-1-17 0,-4-1-15 16,2 1-17-16,-2-2-11 0,0-1-36 0,0 2-53 15,0-1-23-15,0 0-5 0,0-2 53 0</inkml:trace>
  <inkml:trace contextRef="#ctx0" brushRef="#br3" timeOffset="165888.81">18844 11023 178 0,'0'-1'176'0,"0"-1"40"0,0 2-9 15,0-1-19-15,0 1-26 0,0 1-17 0,2-1-9 16,-2 2 0-16,0-1 9 0,0 2-8 0,0 0-8 0,0 2-17 16,0-2-17-16,0 1-17 0,0 2-15 0,0 0-7 15,0 2-12-15,0-1-9 0,0 1-6 0,0 1-8 0,0 1-7 16,4-1-4-16,-4 2-4 0,0-1-2 0,0-1-1 0,0 1-3 16,4 0 0-16,-4-3 0 0,0 1 0 0,2-1 0 0,2-1 0 15,-4 0 2-15,2-1-1 0,-2-2-1 0,9 1 0 16,-9-1 2-16,6-1 1 0,-4-1-2 0,2 2 2 0,2-1 3 15,-2-2 3-15,-1 1 3 0,5-1-2 0,-2-1-3 0,-2 1-3 16,2-2 1-16,-4 1-2 0,7-1-6 0,-7 1-10 16,4-1-14-16,-2 1-22 0,0-1-24 0,-2 0-23 0,2 0-36 15,1 0-43-15,-3 1-55 0,2-2-53 0,-4 0-54 0,2 0-47 16,-2-1 10-16</inkml:trace>
  <inkml:trace contextRef="#ctx0" brushRef="#br3" timeOffset="166334.93">18958 10840 28 0,'2'-3'159'0,"2"2"68"16,-4-2-17-16,0 1-14 0,2 1-30 0,-2-1-25 0,0 1-21 15,4-1-8-15,0 1-8 0,-4 1-2 0,0 0-3 0,2 0-13 16,-2 0-10-16,4 0-1 0,-4 3-9 0,0-2-6 0,0 2-12 15,2 0-10-15,-2 2-7 0,0-1-7 0,0 1-8 16,0 1-2-16,4 0-6 0,1 1-1 0,-5 1-5 0,0 1 1 16,2 0-2-16,-2 0-1 0,0 0 0 0,4-1 0 15,-2 2 0-15,-2-2 0 0,8 2 0 0,-8-2 0 0,2 0 0 16,2 0 0-16,0-2 0 0,-4 1-2 0,7-2-3 0,-7 0-7 16,2-1-9-16,2 0-9 0,0-1-10 0,-2 0-9 0,2 0-9 15,-2 0-12-15,-2-1-7 0,4-1-12 0,1-1-13 16,-3 0-8-16,-2 2 0 0,4-2-19 0,-4 0-24 0,2-2-26 15,-2 2-31-15,0 0-2 0,0-1-1 0,0-1 26 16</inkml:trace>
  <inkml:trace contextRef="#ctx0" brushRef="#br3" timeOffset="166514.34">18939 10972 15 0,'-2'0'181'0,"-2"0"82"0,4-1-5 16,0 1-15-16,0 0-31 0,0-2-29 0,0 2-5 0,0-1 3 15,0-1-8-15,4 2-11 0,-2-3-15 0,-2 3-19 16,4-3-21-16,0 2-24 0,-2-1-25 0,7 0-19 0,-7 0-14 16,4-1-20-16,-2 0-33 0,2 1-41 0,0-1-52 15,-2 0-50-15,1 0-57 0,1 2-63 0,-4-2-23 0,6 1-51 16,-8-1-10-16,2 2 29 0</inkml:trace>
  <inkml:trace contextRef="#ctx0" brushRef="#br3" timeOffset="166804.27">19024 10744 187 0,'0'-3'173'0,"2"0"41"0,-2 0-5 0,4 2-10 16,0-3-21-16,-2 3-20 0,2 0-13 0,-2-1 3 15,2 2-2-15,1-1-15 0,1-1-9 0,-4 2-8 0,6 0-9 16,-2 0-11-16,0 2-12 0,1-1-10 0,1 1-6 15,-2 0-4-15,4 2-6 0,-3 0-6 0,3 2-8 0,0 2-12 16,-3-1 2-16,3 2-5 0,-4 0-8 0,4 3-7 16,-3 0-6-16,-1 2 1 0,0 1 2 0,2-2-1 0,-6 2-8 15,3 0-3-15,-3 2-2 0,2-1-8 0,-4 1-13 0,0-3-14 16,0 3-5-16,-4 0-11 0,2-2-8 0,-3 0-16 0,3 0-14 16,-6-1-19-16,6 2-22 0,-4-1-34 0,-2-2-41 0,1 0-50 15,-3 0-36-15,4-3-66 0,0 1 14 0,-9-1 24 16</inkml:trace>
  <inkml:trace contextRef="#ctx0" brushRef="#br3" timeOffset="168204.44">18079 11346 184 0,'0'-3'112'16,"0"0"48"-16,0 1-8 0,0-1-11 0,0 0-4 15,0 1-12-15,0 0-3 0,0 0-6 0,0 1-6 0,0-1-5 16,0 1 2-16,0-1-2 0,0 1-3 0,0-1-9 0,0 1-9 16,0 1-4-16,0-2-6 0,0 0-4 0,0 2-3 0,0-1-6 15,0 0-4-15,0 1-2 0,0 0-4 0,0-2-3 16,0 2 4-16,0 0 4 0,0 0 6 0,0 0 4 0,0 0 23 15,0 0 12-15,0 0 4 0,0 2-8 0,0-1-14 16,4 0-15-16,-4 1-13 0,4 1-16 0,-4-1-7 0,0 2-8 16,0-1-8-16,2 0-8 0,-2 2 0 0,0-1-4 0,4 1 2 15,-1 0 1-15,-3 2-6 0,4 0-2 0,0 0 0 0,-4 1 1 16,2 0-16-16,2-2-16 0,0 1-18 0,-4-1-23 16,2 0-22-16,2 0-18 0,-4-1-24 0,0-3-6 0,2 3 18 15,-2-2-3-15,0 2-10 0,0-2-22 0,5 0-24 0,-5-2-29 16,0 1-29-16,4-1 8 0,-4 1-14 0,0-1-32 15,-4-1 26-15,4 0 7 0,0 0 42 0</inkml:trace>
  <inkml:trace contextRef="#ctx0" brushRef="#br3" timeOffset="168643.24">18093 11367 152 0,'-4'-3'149'0,"4"0"54"0,0 0-11 0,0 0-7 0,0 0-18 15,0 1-18-15,0-1-14 0,0 0-4 0,-2 2 14 16,2-2 2-16,0 1-3 0,0 1-11 0,0-1-14 0,0 1-13 16,0-1-5-16,0 0 0 0,0 2 0 0,-4-1 3 0,4 1-1 15,0 1 22-15,-4-1-3 0,4 2-15 0,0 1-16 16,-2 0-15-16,2 0-19 0,-4 0-13 0,2 1-16 0,-7 3-11 16,9 0-6-16,-2 0-3 0,-4 1-4 0,-2 1-3 0,6 2-6 15,-6-3-9-15,6 3-21 0,-3 0-22 0,3-4-26 16,-6 2-24-16,6-1-25 0,-2-1-21 0,2 1 24 0,-2-4-1 15,0 2-8-15,1 0-6 0,3-1-7 0,-4-1-7 0,0-1-6 16,2 0-11-16,-2 0 10 0,4 0 6 0,-2 0 2 0,-2 0-2 16,0-1 4-16,2-1 16 0,2 1 26 0,-5-1 21 15,3 1 29-15,2-1 34 0,-4 1 22 0,0-2 12 0,4 0 7 16,-2 0 8-16,2 0 3 0,0-2 7 0,0 1 7 0,0-1 5 16,0 1 4-16,0-1 4 0,0 1 11 0,0-1 10 15,0-1 5-15,0 0 4 0,2 2 4 0,-2-3 1 0,4 2 5 16,0 0-3-16,-4-1-1 0,2 2-2 0,3-2 6 15,-3 1 4-15,-2 1-3 0,8-3 6 0,-8 4-2 0,2-1-3 16,4 0-8-16,-2-1-8 0,0 2-11 0,-1-1-14 0,1 1-16 16,0 0-11-16,2-2-6 0,-4 2-11 0,2 0-23 0,0 0-40 15,-2-1-45-15,5-1-60 0,-7 2-66 0,8-1-76 0,-6-1-67 16,2 1-68-16,0-1 23 0</inkml:trace>
  <inkml:trace contextRef="#ctx0" brushRef="#br2" timeOffset="189272.2">11462 10848 85 0,'-2'0'83'0,"-2"0"17"0,2-2 12 0,2 2-10 0,-4 0-13 16,0 0-12-16,4-2-8 0,-2 2 9 0,-3 0 0 16,5 0-3-16,-2-1-2 0,2 1-2 0,-4 0 1 0,4 0-3 15,-4 0 0-15,4 0 0 0,-2 0-2 0,2 0 1 0,-4 0 7 16,4 0 1-16,0-1-1 0,0 1 1 0,-2 0 0 16,2 0 1-16,0 0-3 0,0 0 2 0,0-2-1 0,0 2 0 15,0-1-2-15,-4 1 1 0,4 0 0 0,0 0 1 0,0-2-2 16,0 2-2-16,0 0 2 0,0 0 21 0,0 0-4 15,0-1-6-15,0 1-8 0,0 0-9 0,0-2-11 0,0 2-8 16,0 0-4-16,0 0-9 0,0-1-4 0,0 1-1 16,0-2-5-16,4 2-3 0,-4-1 0 0,0 1 2 0,2-2 4 15,-2 1-3-15,0-1 4 0,4 1-3 0,-2 1-4 0,2-2-1 16,0 1-7-16,-2-1-1 0,-2 1-1 0,5-1-2 0,-3 2-2 16,2-3-3-16,0 3 3 0,-2-1 0 0,2-1 0 0,-2 1 0 15,2-1-1-15,0 0 1 0,-2 2-1 0,7-2-3 16,-7 2 3-16,-2-2-4 0,6 1 0 0,-2-1-3 0,2 1 3 15,-2-1-3-15,-1 2 5 0,5-3-5 0,-6 3 0 16,2-1 0-16,0 1-2 0,2-2 4 0,-4 2-4 0,7-2 1 16,-7 2 4-16,2 0-3 0,-2 0 3 0,6-1 1 0,-6 1-3 15,5 0-1-15,1 0 0 0,-6 0 0 0,2 0 0 0,2 0 0 16,-2 0 0-16,3 0 0 0,-3 0 0 0,2 0 0 16,-4 0 0-16,6 0 0 0,-6 0-3 0,7 0 3 0,-3 0 0 15,-4 1 3-15,6-1-3 0,-6 0 0 0,2 0 0 0,2 2 0 16,-1-2 0-16,-3 0 0 0,4 2 0 0,2-2 0 15,-6 1 0-15,6-1 0 0,-5 2 0 0,1-1 3 0,2 1-1 16,-2-1-2-16,-2-1-4 0,4 2 3 0,-2-1 4 16,1 1-1-16,-3-1 0 0,4 0-1 0,-2 1 2 0,0 0-3 0,-2-1 2 15,2 2-2-15,0-1 2 0,-2 1-1 0,-2 0 2 16,7 0-4-16,-7 0 1 0,8 0 0 0,-8 0 0 0,2 1 0 16,2-1 0-16,-2 1-4 0,-2 0 4 0,8 0-1 0,-8-1-4 15,3 2 3-15,1-1 2 0,0-1 2 0,-4 2-2 16,2-1 0-16,2 0 6 0,-4 1-7 0,2 0 3 0,2-1-1 15,0 1-1-15,-4-2 0 0,2 1 3 0,-2 1 0 16,5-1-1-16,-3 0-4 0,-2 1 1 0,4 0 4 0,0 1-2 16,-4-2 2-16,0 1-2 0,2-1-1 0,-2 2-3 0,0-1 2 15,0-1 1-15,4 2 3 0,-4-1-2 0,0-1 0 0,2 1 1 16,-2 1-5-16,0-2 9 0,0 2-5 0,0-1-1 16,0 1 0-16,0-2-2 0,0 2 4 0,0-1-2 0,0 0 0 15,0 0 0-15,-2 1 0 0,2 0 4 0,-4 0-4 16,4 0-3-16,0 0 6 0,-2 0-3 0,2 0 0 0,0 0 0 15,-4 0 0-15,0 0 0 0,4 0 0 0,-2-2 0 0,-3 3 0 16,5-3 0-16,0 2 0 0,-2-1-3 0,2 1 2 16,-4-2-1-16,0 2 0 0,2-1 0 0,2 1 1 0,-4-2 1 15,2 2 0-15,2 0 0 0,-8-1 0 0,8 0 0 0,-3 0 0 16,-1 0 0-16,0-1 0 0,2 0 0 0,-2 1 0 0,2 0 0 16,-2-1 0-16,0-1 0 0,-3 1 0 0,7 0 0 15,-2-1 0-15,-6 1 0 0,6-1 3 0,-6 0-3 0,6-2 0 16,-2 3 0-16,2-1-3 0,-7 0 0 0,3 0 3 15,4 0 2-15,-6-1-1 0,2 2-1 0,3-3 0 0,-5 2 0 16,2 2 0-16,-4-2 0 0,8-1 1 0,-7 2 4 0,1-1-4 16,0 0-1-16,2-2 0 0,-1 2 0 0,1 0 4 0,-2-1-1 15,2 0-3-15,4 0 0 0,-7 0 0 0,3-1 4 0,0 2-4 16,0-1 6-16,2-1 3 0,-3 1-6 0,1-1 3 16,-2-1 0-16,2 2-2 0,4-2 2 0,-7 1-2 0,7 0 0 15,-4-1 2-15,-2 0 1 0,6 2-2 0,-6-2 6 16,5 0-6-16,-3 0 6 0,2 0-3 0,-2 0 0 0,2-2-3 15,2 2 0-15,-7 0-3 0,7-1-1 0,-6 0-1 0,2-1 0 16,4 1 0-16,-2-1 0 0,0-1 0 0,-3 0 0 0,5 2 3 16,-2-3 0-16,0 2 0 0,-2-1-1 0,4 0 1 15,-6 0-1-15,5 0-2 0,-1-2 0 0,0 1 2 0,-2 1-1 16,4-2-1-16,-6 2-3 0,6-2 3 0,-3 1 0 0,3 0 0 16,-6-1 0-16,6 0-2 0,-4 1-3 0,6 0 3 15,-8-1 2-15,6-1 0 0,-3 2-1 0,1-2 0 0,2 0-2 16,-2 0-2-16,2 1 4 0,-2-2 1 0,0 1 0 0,2-3 0 15,-2 1 0-15,4 1 0 0,-3-3 0 0,3 3 0 16,-4-2 0-16,0 2 0 0,4-2 0 0,0 1 0 0,-2 1-2 16,2 1 2-16,0-2 0 0,0 1 0 0,0 0 0 0,-4 2 0 15,4 0 0-15,0-1 0 0,0 0 0 0,-4 0 0 16,4 0 0-16,0 1 0 0,0 0 0 0,0 0 0 0,0-1 0 16,0 0 0-16,0 2 0 0,0-2-2 0,0 0 2 15,0 0 0-15,0 1 0 0,0-1 0 0,0 0 0 0,0 0-2 16,0 2-3-16,0-2 4 0,0 0 1 0,4 0 0 0,0 0 0 15,-4-2 0-15,2 0 2 0,2 1 3 0,0-2-4 0,-1 0 1 16,1 0 1-16,-2 2-1 0,6-2-1 0,-6 1-1 16,2 1-8-16,-2-1-14 0,7 2-26 0,-9 0-25 0,2 0-34 15,6 2-47-15,-8-1-57 0,2-1-82 0,2 3-27 0,-2-2-47 16,-2 3-135-16,4-1-66 0,0-2-48 0,-4 2 213 16</inkml:trace>
  <inkml:trace contextRef="#ctx0" brushRef="#br2" timeOffset="196113.9799">19937 9044 74 0,'0'-2'61'0,"0"0"12"0,0 1-6 0,-4-1 3 0,4 2-9 16,0-1-7-16,-4-1-9 0,4 1-4 0,0-1-3 0,0 2-4 16,0-1 1-16,0-1 0 0,0 2-5 0,0-2 4 0,-2 2 1 15,2 0 4-15,0-1 1 0,0 1 3 0,0 0-3 16,0-1 1-16,0 1 0 0,0 0-1 0,0 0-2 0,0-2-1 16,0 2-5-16,0 0-1 0,0-1-1 0,0 1-2 15,0 0-3-15,0 0-2 0,0 0-2 0,0 0-2 0,0 0-2 16,0-2 2-16,0 2-4 0,0 0 2 0,0 0-2 0,0 0-1 15,0 0 0-15,0 0-2 0,0 0 1 0,0 0 1 16,-4 0-2-16,4 0 1 0,0 0 0 0,0 0-2 0,0 0 3 16,-2 0 0-16,2 0 3 0,0-1 5 0,0 1 1 0,0-2 4 15,0 2 3-15,0 0 2 0,0 0 1 0,0 0 2 0,0 0-3 16,0 0 3-16,0 0 0 0,0 0-1 0,0 0-1 16,0 0 3-16,0 0 0 0,0 0 3 0,0 0-3 0,0 0 0 15,0 0 1-15,0 0-1 0,0 0 1 0,0 0-2 16,0 0 1-16,0 0-4 0,0 0-3 0,0 0-3 0,0 0 1 15,0 0-4-15,0 0-3 0,0-1-1 0,0 1 1 0,0 0-2 16,0 0 1-16,0 0-1 0,0 0-1 0,0 0 2 0,0 0 1 16,0 0-1-16,0 0-2 0,0 0 2 0,0 0 3 15,0 0 4-15,0 0 1 0,0 0 19 0,0 0 14 0,0 0 7 16,0 0 3-16,0 0 5 0,0 0 4 0,0 0 0 16,0 0 3-16,0 0 2 0,2 0 0 0,-2 0 1 0,4 0-1 15,-4 0-3-15,0 0-6 0,0 0-2 0,2 0-2 0,-2 0-2 16,0 0 1-16,4 1-5 0,0-1 3 0,-4 0 2 0,0 0 2 15,2 0-4-15,-2 2 1 0,5-2-4 0,-5 0 0 0,2 0-3 16,-2 0-6-16,0 0 13 0,4 0 1 0,0 1-7 16,-4-1-2-16,2 0-7 0,-2 0-10 0,4 0-1 0,-2 0-9 15,-2 0-1-15,4 2-1 0,0-2-1 0,-4 0-11 16,0 0-3-16,2 0 1 0,-2 1-2 0,5-1-1 0,-1 0 0 16,-4 2 5-16,6-2-8 0,-6 0 2 0,2 0 1 0,-2 1-1 15,4-1-2-15,0 0 3 0,-2 1 0 0,-2-1 0 16,4 0 0-16,-1 2 0 0,-3-2-3 0,4 2-3 0,0-1 2 15,-2-1-2-15,-2 2 1 0,4-2 0 0,0 1 1 0,-4-1-2 16,6 0 2-16,-6 2-5 0,2-2 0 0,-2 1-2 0,5-1-1 16,-1 2-2-16,-4-2 2 0,2 1 2 0,2 1-3 15,-4-2-2-15,2 0 0 0,-2 1 6 0,4 0 0 0,0-1-9 16,-2 2 8-16,-2 0 2 0,4-1 2 0,-1 1 1 16,-3-1 3-16,4-1-2 0,0 3-1 0,-4-3 4 0,2 2 1 15,-2-1 6-15,4-1-3 0,0 2-3 0,-4-1 0 0,6 1 1 16,-6-2-6-16,2 1 2 0,-2 0-6 0,5-1 3 0,-1 2-3 15,-2-2-1-15,-2 2-2 0,0-1-2 0,4-1 2 0,-2 2-2 16,-2-2-1-16,4 1 0 0,0-1 4 0,-4 2 1 16,0-2-7-16,2 1 1 0,-2 1 5 0,4-2-3 0,1 1-1 15,-5 1 0-15,0-2 0 0,2 1 0 0,2-1 2 16,-4 1-3-16,2-1 4 0,-2 2 5 0,4-2 0 0,0 2-1 16,-4-1 0-16,2-1 0 0,2 2-2 0,-4-1 4 15,0-1 5-15,2 2-4 0,-2-2 1 0,4 1-2 0,1-1 6 16,-5 2-6-16,2-2 3 0,-2 0-2 0,4 1 0 0,-2-1-7 15,-2 2 2-15,0-2 3 0,4 1-6 0,0 0-2 0,-4-1 5 16,2 2 0-16,-2-2-5 0,0 2 2 0,4-1 0 16,0-1 4-16,-4 2-4 0,0-2-2 0,3 1 0 0,-3-1 0 15,4 2 0-15,-4-1 0 0,0-1 6 0,2 2-4 0,-2-2-2 16,0 0 0-16,0 0 4 0,4 1 5 0,-4-1-1 16,4 0 3-16,-4 2-5 0,0-2 0 0,0 0-5 0,2 0 4 15,-2 0 3-15,0 1-6 0,4-1-1 0,-4 0 3 0,0 1-7 16,0-1 2-16,2 0 1 0,-2 0 0 0,0 2 5 0,0-2-4 15,4 2-1-15,-4-2 0 0,5 0 0 0,-5 0 0 16,0 1 0-16,0-1 0 0,2 0 2 0,-2 0 2 0,0 0-1 16,0 0-3-16,0 2 0 0,0-2 4 0,0 0 1 15,4 1-5-15,-4-1 9 0,0 0-7 0,0 0 2 0,2 0 0 16,-2 0-3-16,0 0-1 0,0 0 5 0,0 0-3 0,0 0-2 16,0 0 0-16,0 0 6 0,0 0-4 0,0 0 2 0,0 0-2 15,0 0-2-15,0 0 0 0,0 0 0 0,0 2 0 16,0-2 0-16,0 0 3 0,0 0-1 0,0 0 2 0,0 0-3 15,0 0-17-15,0 0-33 0,0 0-63 0,0 0-103 0,-2-2-146 16,2 2-174-16,0 0-100 0,-4-1-147 0,4-1-28 16,0 1 57-16,-2-3 95 0,2 2 42 0,-9 0 190 0</inkml:trace>
  <inkml:trace contextRef="#ctx0" brushRef="#br2" timeOffset="198451.3299">20084 8946 54 0,'2'0'75'0,"2"0"12"0,-2 1 5 0,7-1-1 16,-9 0-11-16,2 2-14 0,2-2-6 0,-2 0-5 0,2 0-3 15,0 0 2-15,-4 0 5 0,2 0 1 0,-2 0 1 16,4 0-2-16,1 0-1 0,-5 0-2 0,2 0 3 0,-2 0-1 16,4 0 2-16,-4 0 3 0,0 0 2 0,2 0 2 15,-2 0 5-15,0 0 10 0,0 0 4 0,4 0 1 0,-4 0 1 16,0 0 1-16,0 0 5 0,0 0 0 0,4 0 2 0,-4 0 1 16,0 0 5-16,0 0-3 0,0 0-1 0,0 0 6 0,0 0 27 15,0 0 2-15,0 0-6 0,0 0-4 0,0 0-12 16,0 1-6-16,-4-1-7 0,4 1-5 0,0-1 0 0,-4 0-6 15,4 0-3-15,0 2-3 0,-2-2-5 0,2 0-6 16,-4 0-1-16,2 2-5 0,2-1-12 0,-5-1-4 0,1 2-6 16,2-2-4-16,2 1-1 0,-8-1-4 0,8 2-7 0,-6-1 0 15,6-1-1-15,-2 2-1 0,-7-2 0 0,9 1 0 0,-2 1-5 16,-4-2 0-16,6 1 1 0,-8-1-2 0,6 1 2 16,2-1 3-16,-8 2-1 0,8 0 1 0,-7-2-2 0,5 1 3 15,-2-1 0-15,0 0 2 0,2 2-2 0,-2-2-2 0,2 1-1 16,-2-1-4-16,-1 0-5 0,3 0-2 0,-4 2 4 15,2-2-3-15,0 0-1 0,2 1-2 0,-6-1-3 0,5 0 1 16,-1 0-1-16,2 2-1 0,-6-2-2 0,6 0-2 16,-2 0-3-16,-2 1 5 0,1-1-1 0,3 2-1 0,-6-2 0 15,8 0 0-15,-6 1 0 0,4-1 0 0,-2 0 0 0,0 2 0 16,2-2 3-16,-3 0-4 0,3 0 0 0,-6 1 1 0,8-1 0 16,-2 0 4-16,-2 1 0 0,2-1-3 0,-2 0 7 0,0 0-1 15,1 2 1-15,3-2 0 0,-4 0 1 0,0 0 5 16,4 2 0-16,-2-2 2 0,-2 0-8 0,4 1 1 0,-2-1-4 15,2 0 2-15,-4 0-5 0,0 0 2 0,4 0-3 16,0 0-4-16,-2 2 9 0,2-2-5 0,0 0-1 0,-5 0 0 16,5 0 0-16,-2 1 4 0,2-1-1 0,0 0 0 0,0 0 1 15,-4 0-2-15,4 0-6 0,0 0 4 0,-4 0 0 16,4 0 3-16,0 0-2 0,0 0-1 0,0 0 4 0,0 0-2 16,0 0-2-16,-2 0 3 0,2 2-3 0,0-2 9 0,0 0-7 15,0 0 5-15,0 0-5 0,0 0-2 0,0 0-2 0,0 0 1 16,0 0 1-16,0 0-7 0,0 0 5 0,0 0 1 15,0 0-6-15,0 0 2 0,0 0 2 0,0 0 3 0,0 0 0 16,0 0 4-16,0 0-3 0,0 0 2 0,0 1-3 16,2-1 2-16,-2 0-2 0,0 2 0 0,0-2 0 0,0 0-3 15,0 0 4-15,0 1 1 0,0 1 1 0,4-2-6 0,-4 1 3 16,4 0 0-16,-4-1 0 0,0 2 0 0,0-2-3 0,2 2 8 16,-2-1-3-16,5 1-2 0,-5-1 0 0,0 1 0 15,2-1-6-15,-2 1 3 0,4 1 6 0,0-2-1 0,-4 0-2 16,2 1 0-16,-2 0 0 0,4-1-3 0,-2 2 1 15,-2-1 5-15,8-1-1 0,-8 1-5 0,3-1 4 0,1 1 1 16,0 0-2-16,2 0 0 0,-6 0 0 0,2-1 0 0,2 1 0 16,0-1 3-16,3 2-2 0,-5-1-1 0,-2-1 0 0,8 1 0 15,-6-1 0-15,2 1 0 0,-2 0 0 0,6 0 0 16,-8 0 0-16,2-1 4 0,7 1-3 0,-7-1-1 0,2 1 0 16,-2-1 0-16,-2 1-3 0,8-1 2 0,-6 1 1 0,-2-1 4 15,4 0-4-15,-1-1 0 0,1 2 3 0,0 0-1 16,-4-1-1-16,2 1-1 0,2-1 0 0,0 1-3 0,-4-2 2 15,2 1 1-15,2 1 0 0,-4-2 0 0,2 1-4 0,-2-1 2 16,5 2 2-16,-1-2 0 0,-4 2 0 0,2-2 0 16,2 2 0-16,-4 0 0 0,2-1 0 0,-2-1 4 0,0 2-7 15,4-2 6-15,0 1 0 0,-4-1-1 0,0 2-1 0,2-1-1 16,-2-1 0-16,0 2 3 0,0-2-3 0,0 0 0 0,4 1 0 16,-4-1 5-16,3 0-7 0,-3 2 1 0,0-2 5 15,0 0-3-15,0 0-1 0,0 0 0 0,0 0 0 0,0 0-4 16,0 0 3-16,4 0-2 0,-4 0 2 0,0 0 0 15,0 0 4-15,0 0-3 0,0 0 0 0,0 0 5 0,0 0 0 16,4 0-1-16,-4 0 2 0,0 0-1 0,0 0-5 0,0 0 9 16,0 0-4-16,0 0-3 0,0 0-1 0,0 0-1 0,0 0 0 15,0 0 0-15,0 0 0 0,0-2 0 0,0 2-3 0,0 0 5 16,0-1-4-16,0 1 4 0,0 0-4 0,2 0-3 16,-2-2 7-16,0 2-1 0,0-1-1 0,0-1 0 0,0 1 0 15,4-1 0-15,-4 1 0 0,0-1 0 0,4 2 3 16,-4-2-2-16,0 0 0 0,0 0 1 0,2 1 4 0,-2-2-8 15,4 1 0-15,-4-1 2 0,0 2 0 0,0-3 0 0,0 3 0 16,2-2 0-16,-2 2 0 0,0-2 0 0,0 0-2 16,0 0 1-16,5 1 0 0,-5-1 1 0,0 0 0 0,4 2 0 15,-4-2 0-15,0 1 0 0,0-1 0 0,2 0 0 0,-2 2 0 16,0-1 0-16,0-1 0 0,4 2 2 0,-4-2 0 16,2 1-2-16,-2-1 0 0,0 0 0 0,0 2 0 0,0-3 0 15,4 3 0-15,-4 0 0 0,0-2 0 0,4 0 0 16,-4 1 0-16,0-1 0 0,0 2 0 0,0-3 0 0,0 3 0 15,0-2 0-15,0 2 0 0,0-2-3 0,0 1 2 0,2-1 1 16,-2 2 0-16,0-1 0 0,0 0 0 0,0 1 2 0,0 0 0 16,0-1-2-16,0 1 4 0,0 1-3 0,0-3 2 0,0 3 6 15,0-2-4-15,0 2 5 0,0 0-7 0,0-1 1 16,0 1 0-16,0 0-5 0,0 0-4 0,0 0 5 0,0 0 0 16,0 0 0-16,0 1 0 0,-2-1 0 0,2 2 0 15,0-1 0-15,0 1 0 0,-4-1 0 0,0 2 0 0,4-2 0 16,0 1-4-16,-2 1 2 0,-2 0 2 0,4-1 0 0,0 1 0 15,-2 0 0-15,2 1 0 0,0-1 0 0,-4 0 0 0,4 2 0 16,-5-2 0-16,5-1 4 0,-2 3-3 0,2-2-1 16,0 0 3-16,-4 0-3 0,4 0 2 0,-2 0-2 0,2 0-4 15,0-1 6-15,0 1 0 0,-4 0 1 0,4-2 2 0,0 1 0 16,-4 1 2-16,4-2 0 0,0 0 2 0,0 1 4 16,0 0-3-16,0-2 3 0,-2 1-1 0,2-1-1 0,0 2-7 15,0-2-3-15,0 0-1 0,0-2 0 0,2 2 2 0,-2 0 3 16,0-1 1-16,0-1-4 0,0 0-2 0,4 1 6 15,-4 0 0-15,0-1-5 0,4-1 1 0,-4 2-2 0,0-1 0 16,0-1 3-16,2 0-3 0,-2 2 2 0,4-3-2 0,-4 2 2 16,0-1 0-16,0 1-2 0,2-1 0 0,-2 0 0 15,0 0 0-15,0 1 0 0,0 0 4 0,5 0-2 0,-5 1-2 16,0-1 0-16,0-1 3 0,0 3-2 0,4-1 3 16,-4-1-4-16,0 1 0 0,0 1 0 0,0 0 5 0,-4 0-4 15,4 0 2-15,0 1-1 0,-5 1-2 0,5-1-2 0,0 2 1 16,-2-1 4-16,2 1-3 0,0-1 0 0,-4 2 0 0,2 0 0 15,-2-1 0-15,0 2 0 0,4-1 3 0,-2-1-2 16,2 2 7-16,-4-2 1 0,0 0 0 0,4 0 1 0,-3-1-3 16,-1 2 2-16,4-1 3 0,0 0 11 0,-2-2 3 0,2 2 7 15,0-1 11-15,0-1 3 0,0 0 9 0,-4 1-3 16,4-2-7-16,-4 3-6 0,4-3-10 0,0 2-7 0,0-2-5 16,0 0-2-16,0 1-1 0,0-1-3 0,0 0-2 15,-2 0-3-15,2 2-2 0,0-2-2 0,0 0-3 0,0 1 0 16,0-1 4-16,0 0-3 0,0 0-1 0,0 0 4 0,-4 2-4 0,4-2 2 15,0 0 0-15,0 0 0 0,0 0 1 0,0 0 0 16,0 0-3-16,0 0 0 0,0 0 3 0,0 0-2 0,0 0 0 16,0 0 2-16,0 0 2 0,0 0-4 0,0 0-1 15,0 0 0-15,0 0-4 0,0 0 3 0,0 0 1 0,-2 0 0 16,2 0-2-16,0 0-6 0,0 0-22 0,0-2-27 16,0 2-38-16,0 0-47 0,0-1-61 0,0 1-82 0,0-2-101 15,0 1-45-15,0-1-73 0,0-1-65 0,-4 1 9 0,4 1 70 16,0 0 1-16,-5-2 70 0,5 1 49 0,0 1 25 0,-2-1-6 15,2-1 57-15</inkml:trace>
  <inkml:trace contextRef="#ctx0" brushRef="#br2" timeOffset="199014.43">19902 9065 131 0,'-2'0'84'16,"-2"0"36"-16,4 0 1 0,-2 0-13 0,-2 0-14 16,0-1-8-16,4 1 2 0,0-1 1 0,-2 1-5 0,2 0-5 15,0 0 1-15,0-2 0 0,-5 2-5 0,5 0 2 0,-2-1-6 16,2 1 1-16,0 0 11 0,0 0-4 0,0-2-3 0,0 2-6 15,-4 0-2-15,4-1-6 0,0 1-7 0,0 0-4 16,0 0-1-16,0-2-2 0,0 2 4 0,0 0 0 0,0 0 2 16,0 0 2-16,0 0 7 0,0 0 0 0,0 2-1 15,0-2-4-15,4 0-1 0,-4 1-4 0,0 1 11 0,0-1 5 16,0 1-4-16,2-2 2 0,-2 2 2 0,5 0-7 0,-5 0 2 16,0-1-3-16,2 2-2 0,-2-1 5 0,0 1 5 0,4-2 7 15,0 1 3-15,-4 0 1 0,2 0-2 0,-2 1-3 0,4-1-3 16,-2 1-3-16,-2-2-10 0,4 1-3 0,0 1-14 15,-1-1-12-15,1 0 0 0,0 0-5 0,-4 1-9 0,6-2-5 16,-6 1-3-16,2-1-2 0,2 1 0 0,0 1-1 16,-2-3-2-16,3 1 3 0,-3 0 1 0,-2 1 1 0,8 0-1 15,-8-1-1-15,2 1 1 0,2-1 3 0,-2-1 0 0,-2 2-2 16,4-1-1-16,0 1 2 0,-4-2-4 0,2 3 3 16,3-3-4-16,-1 1 0 0,-4-1 3 0,2 2 0 0,2-2-1 15,-4 1-1-15,2 0 1 0,-2-1-2 0,4 2 1 0,0-2 0 16,-4 2 2-16,2-2-5 0,-2 1 1 0,4 1 4 0,-4-1-4 15,3-1 0-15,-3 2 3 0,0-2-4 0,4 1 1 16,0 1 1-16,-4-2-1 0,0 0 0 0,0 0-9 0,0 1-30 16,2-1-44-16,-2 0-52 0,0 2-82 0,0-2-114 15,0 0-134-15,0 0-25 0,0-2-47 0,0 2-4 0,0 0 37 16,-2-1 9-16,2 1 97 0</inkml:trace>
  <inkml:trace contextRef="#ctx0" brushRef="#br2" timeOffset="199668.61">20136 9127 192 0,'4'-3'119'16,"-4"2"47"-16,0-3-9 0,4 2 0 0,-4 0-15 0,0-1-18 15,0 2-17-15,0-1-12 0,0 1-6 0,0-1-7 0,0 1-5 16,0 1 8-16,0-2 2 0,0 2-4 0,0-2 1 16,2 2 1-16,-2 0-2 0,0 0 0 0,0 0-1 0,4 0-2 15,-4 0 2-15,0 0 0 0,0 0 3 0,0 0 3 0,2 0-1 16,-2 2 5-16,0-2 36 0,0 2 4 0,4-2 6 0,1 1 0 15,-5-1-5-15,2 2-6 0,2-1-16 0,-2 1-10 16,-2-1-11-16,4 1-12 0,0-2-8 0,-2 1-14 0,-2 1-6 16,8-1-11-16,-8 0-3 0,3 1-6 0,1 0-2 15,-2-1-8-15,2-1 1 0,0 2-5 0,-4-1-1 0,6 1-3 16,-6-1 0-16,2 1-3 0,2-2 1 0,1 3-2 0,-3-3-2 16,-2 1 0-16,6 1 2 0,-6-2-1 0,4 1 2 15,0 0-1-15,-4-1-1 0,2 2 1 0,-2-2 1 0,4 0-4 16,-4 2 5-16,4-2-2 0,-4 0 1 0,0 1-1 0,2-1 2 15,-2 0-1-15,5 0-1 0,-5 2 1 0,0-2 2 16,0 0 3-16,0 1-1 0,0-1-2 0,2 0 1 0,-2 0 0 16,0 0-2-16,0 0-2 0,0 0-2 0,0 0-1 0,0 0-1 15,0 0 0-15,0 0-1 0,4 0 0 0,-4 0-17 16,0 0-27-16,0 0-48 0,0 0-79 0,0 0-107 0,0 0-144 16,0-1-155-16,0-1-2 0,0 2-82 0,0-1 15 0,-4-1 36 15,4 0 249-15</inkml:trace>
  <inkml:trace contextRef="#ctx0" brushRef="#br2" timeOffset="-210268.4499">20477 10929 126 0,'-4'-2'118'0,"2"1"68"16,-2-1-5-16,-1 2-4 0,5-1-9 0,-2-1-22 16,2 0-13-16,-4 1-7 0,2 0-5 0,2-1 10 0,-4 1 2 15,0 1-5-15,4-2-10 0,0 2-10 0,-2-1-15 0,2 1-9 16,0-2-8-16,0 2-6 0,-4-1-4 0,4-1-5 15,-4 2 0-15,4 0-6 0,0 0-2 0,0-1-1 0,0 1 22 16,0 0 18-16,0 0 11 0,0 0 11 0,0 0 20 16,0 0 23-16,0 0 14 0,0 0 18 0,0 0 10 0,0 1 11 15,0-1 3-15,0 3 4 0,4-3 17 0,0 2 4 0,-4-1-14 16,2 1-21-16,-2-1-26 0,4 1-15 0,0 0-18 0,2 2-17 16,-4-3-24-16,3 2-21 0,1 0-15 0,0 2-14 0,2-3-7 15,3 2-6-15,-3 2-4 0,2-2-1 0,0 0-3 16,3 3-8-16,1-1-1 0,-1 0-6 0,3 1-2 0,1-1-3 15,1 1-4-15,-5 0-3 0,7-1-1 0,-3 1 6 16,-5-1-8-16,5 0 3 0,-3-2-1 0,3 1 2 0,-5 1 2 16,3-3 0-16,-3 1-4 0,3 1-3 0,-7 0-1 0,2-2 4 15,1 0-3-15,-5 0-1 0,4-1 3 0,-4 2-2 16,3-3 1-16,-3 1-2 0,-4-1 6 0,6 1-3 0,-8-2 1 0,2 1-6 16,2 1-8-16,-2-1-14 0,3-1-12 0,-1 0-15 15,-4 2-25-15,2-2-50 0,-2 0-64 0,0 0-65 0,4-2-78 16,-4 2-73-16,0 0-50 0,0-1-14 0,-4-1-37 15,4 1-47-15,0-1 57 0,-2-1 77 0,2 2 17 0,-9-3 22 16,9 2 32-16,-6-1 4 0,4 1 45 0,-6-1 34 16,6 0 51-16</inkml:trace>
  <inkml:trace contextRef="#ctx0" brushRef="#br2" timeOffset="-209538">20460 10915 46 0,'0'-1'83'16,"0"-2"9"-16,-4 1 11 0,2-1 7 0,2 2-10 0,0-2-13 15,0 1-10-15,0-1 5 0,-4 2-1 0,4-2-7 0,0 1-6 16,0 1-1-16,-4-1-3 0,4-1 0 0,0 2-5 0,0-1-4 16,0 0-4-16,0 1-4 0,0 0-7 0,4-1-2 15,-4 1-5-15,0-1 0 0,0 1 2 0,4-1-2 0,-4 2 3 16,0-1-1-16,0-1-1 0,0 2 5 0,0-1 1 15,0 1 5-15,0 0 4 0,0 0 8 0,2-2 2 0,-2 2 8 16,0 0 5-16,0 0 3 0,4 0 2 0,-4 0 3 0,0 0-2 16,0 0 7-16,0 0 1 0,0 0 0 0,0 2 23 0,0-2 16 15,0 1 4-15,0 1 3 0,0-1 0 0,0-1 4 0,0 3 5 16,0-1 1-16,-4-1 7 0,2 2-7 0,2-2-15 16,0 3-12-16,-4-3-21 0,0 2-16 0,2 0-15 0,2-1-15 15,-8 1-11-15,5 0-9 0,-1 0-8 0,2-2-5 16,-6 2-5-16,6-1-2 0,-4 1-5 0,2-2 4 0,-3 1-5 15,3-1-1-15,2 1 0 0,-6 0 0 0,6 0-1 0,-6 0-1 16,6-1 2-16,-3-1-1 0,3 2 0 0,-2-1-1 0,0 1-2 16,2-1-1-16,2-1 0 0,-4 2-3 0,2-1 0 15,2-1 0-15,-4 0 1 0,4 0 1 0,-5 2 3 0,5-2 5 16,0 0 1-16,0 0 5 0,0 1 4 0,0 0-1 0,5-1 7 16,-5 2 3-16,4-2 3 0,-4 2 4 0,6-1 2 15,-6-1 3-15,2 3 14 0,6-1 25 0,-6-1 21 0,3 1 4 16,-3 1-9-16,6-1-9 0,-6 2-17 0,6-1-9 15,-2 0-6-15,1 1-3 0,-3-1-1 0,2 0-3 0,0 2-7 16,0-1-3-16,1-1-5 0,-3 2-8 0,2-3 3 0,-2 2-5 16,0-1 4-16,2 0-5 0,-4-2-6 0,-2 2-2 0,9-1-2 15,-9-1 4-15,2 0-3 0,2 3-1 0,-2-3-3 16,-2 1-5-16,4-1 5 0,0-1-1 0,-4 2-1 0,2-1-21 16,-2-1-24-16,4 0-38 0,1 0-50 0,-5 0-62 0,0 0-87 15,2 0-57-15,-2 0-34 0,4 0-48 0,-4 0-39 16,0-1-34-16,0 1 99 0,0-2 10 0,2 2-12 0,-2-1 19 15,0-1 4-15,0 2 30 0,0-1 37 0,0 1 80 0</inkml:trace>
  <inkml:trace contextRef="#ctx0" brushRef="#br2" timeOffset="-209176.4499">20489 10963 102 0,'0'-4'112'0,"0"0"53"0,0 2 0 16,0-1-20-16,4 0-5 0,-4 0-20 0,0 0-14 0,0 1-9 15,5-1-7-15,-5 2-5 0,0-1 2 0,0-1-5 16,0 2 11-16,0-1-3 0,0 1-4 0,0-1-7 0,0 2-8 15,2-1-5-15,-2-1-9 0,0 0-6 0,0 2-7 0,4-1-2 16,-4 1-2-16,0-1-1 0,0 1 2 0,0 0 3 16,0 0 4-16,0 0 0 0,0 0-2 0,0 0-6 0,0 1-1 15,2 0-6-15,-2 1-2 0,0 0 0 0,0-1 2 0,0 2-5 16,0 0-6-16,0 2-5 0,0-3-6 0,4 3-4 0,-4-2-3 16,0 2-6-16,0-2-12 0,0 1-29 0,0-1-35 15,0 0-38-15,4 0-37 0,-4 0-38 0,0-1-43 16,0-1-46-16,0 1-19 0,0-2-57 0,0 0-12 0,0 0 25 15</inkml:trace>
  <inkml:trace contextRef="#ctx0" brushRef="#br2" timeOffset="-208430.26">20843 10680 168 0,'-2'-3'114'0,"-2"1"44"15,-1-1-18-15,3 2-26 0,2-1-5 0,-6-1-13 0,6 2-11 16,-4-1-5-16,0-1 0 0,4 3-5 0,-2-1-4 0,2-1-3 15,0 0-9-15,-4 1-10 0,0 0-5 0,4 1 6 16,0-2 18-16,0 2 18 0,0 0 19 0,0 0 7 0,0 2 6 0,0 0 0 16,0 2 0-16,4 0-5 0,0 2 4 0,-4 2-4 15,2 1-10-15,2 1 22 0,0 2-3 0,-2 3-19 0,2 2-20 16,-2 1-16-16,3 1-19 0,-1 2-16 0,-2 0-12 16,2 0-9-16,-4 0-18 0,2-2-49 0,-2 3-69 0,0-5-94 15,4 1-15-15,-4 0-31 0,4-1-44 0,-4-2-52 0,0 0-3 16,0-3-33-16,0-3 26 0,0 2 49 0</inkml:trace>
  <inkml:trace contextRef="#ctx0" brushRef="#br2" timeOffset="-207636.18">19733 11524 3 0,'-2'2'139'0,"-7"-2"49"0,9 0 13 16,-2 1-19-16,-2-1-12 0,2 0-26 0,-2 0-25 0,0 0-21 15,4 0-16-15,-2-1-11 0,2 1-6 0,0 0-6 16,-4-2 10-16,-1 2 4 0,5 0 4 0,0 0 6 0,0-1 2 16,0 1 2-16,0 0 6 0,0 0 2 0,5 0 9 15,-5 0 7-15,4 0 6 0,-4-2 1 0,2 2 16 0,2-1 54 16,0 1 26-16,2 0-7 0,-4-2-13 0,7 1-17 0,-3-1-17 15,4 1-16-15,1-1-14 0,1 1-11 0,4-2-16 0,5 0-13 16,-2 0-14-16,6-1-10 0,3 2-12 0,3-1-12 16,3 0-12-16,-1-2-10 0,4 2-8 0,-2-1-2 0,6-1 1 15,-8 1-5-15,5-3 0 0,-3 2-4 0,6-3-2 0,-6 1 0 16,2-1 0-16,1-3 0 0,-1 0 0 0,-2-1 0 16,6-2 0-16,-1-1 4 0,-1-1-3 0,2-4 0 0,-2 2-4 15,3-3 5-15,-7-2-8 0,6 1-26 0,-6 0-48 16,-1-1-16-16,-3 2-9 0,-3 3-22 0,-1 0-33 0,-2 2-32 15,-6 2-26-15,-3 0-32 0,1 4-38 0,-3 0-37 0,-3 2 51 16,-1 0-3-16,-4 3-25 0,-4 2-48 0,7 0-9 0,-9 1-36 16,0 2 18-16,0 0 33 0</inkml:trace>
  <inkml:trace contextRef="#ctx0" brushRef="#br2" timeOffset="-206442.3599">19569 10963 55 0,'0'2'74'0,"0"1"18"0,-2-2 12 0,2 1-1 0,0 1-13 0,0-2-18 16,0 1-12-16,0 1-10 0,-4-2 1 0,4-1 5 15,-4 2 0-15,4-1 0 0,0 1 2 0,0-1 0 0,0 1-4 16,0-2-3-16,0 1 0 0,0 1 1 0,-2-2 1 16,2 1 5-16,0-1-1 0,0 0-2 0,0 1-1 0,0-1 7 15,0 0 4-15,0 0-2 0,0 2 2 0,0-2 2 0,0 0-2 16,0 0 6-16,0 0-2 0,0 0-2 0,0 0-3 15,0 0-3-15,0 0 0 0,0 0-1 0,0 0-5 0,2 0-4 16,-2 0-2-16,0 0-5 0,0 0-3 0,0 0-7 0,4 0-3 16,0-2-4-16,-4 2 0 0,2 0 2 0,3 0 3 15,-3-1 12-15,2 0 6 0,0-1-8 0,2 1-5 0,0-1-6 16,0-1-7-16,3 0-5 0,-1 0-9 0,2-1 0 16,5 1-5-16,-3-2 0 0,3-1-1 0,1 0-2 0,-3 0-2 15,3 0 0-15,-1 0-2 0,1 0-5 0,1-1-4 0,1 1-16 16,-1-2-10-16,1 1-17 0,-1 1-13 0,2-2 5 0,-3 0 5 15,1 1 2-15,-1 1-4 0,5-1-7 0,-5-1-2 0,1 0-6 16,-1 0-4-16,1 0 0 0,0 1 4 0,1-1 1 16,-1 0 3-16,-5 1-3 0,1 0-5 0,5 1-2 0,-10 0 0 15,7 1 2-15,-5 0 9 0,1 1 16 0,-3 1 5 16,2 2 2-16,-4-2-1 0,3 1-8 0,-3 1-6 0,-4-1-8 16,6 1-12-16,-6 1-16 0,6-2-19 0,-8 2-16 0,7-1 2 15,-7 1-10-15,2 0-10 0,2 0 16 0,0-2-8 16</inkml:trace>
  <inkml:trace contextRef="#ctx0" brushRef="#br2" timeOffset="-198548.46">19553 13987 214 0,'-2'-3'158'0,"2"2"34"0,0-1-19 0,0 1-22 0,-4-1-34 16,4 1-27-16,-4 1-21 0,4-2-8 0,0 1-6 16,0 1-5-16,0-2-8 0,0 2-2 0,-3-1-4 0,3 1 1 15,0-2 0-15,0 2 9 0,0 0 4 0,0 0 5 0,3-1 5 16,-3 1 3-16,0 0 1 0,0 0-1 0,0 0-2 0,4 0 1 15,-4 0 0-15,4 0-4 0,-4 1-1 0,2-1-3 16,2 0-2-16,-4 0-2 0,0 2-2 0,2-1 0 0,-2-1 5 16,4 2 14-16,0-1 15 0,-2 1 15 0,3 1 34 0,-3-2 4 15,-2 2-3-15,8 2-3 0,-6-1 8 0,2 1 4 16,0 1 11-16,2-1 8 0,1 2-2 0,-1 0-5 0,0 1-1 16,4 2-6-16,-3-1-2 0,3 2 6 0,4-1 10 0,-3 2 0 15,-3-1-15-15,2 1-8 0,5 0-12 0,-3 1-14 16,3-1-7-16,-7 0-5 0,2 0-16 0,5-2-13 0,-5 1-12 15,-2 0-16-15,1-2-8 0,-1-1-10 0,2 0-7 0,-2 0-6 16,-1-2-1-16,3 0-4 0,-8-2-3 0,4 0 4 0,3 1-1 16,-7 0-4-16,6-2 1 0,-2 0-1 0,-4 1-1 15,2-2-1-15,0 1 0 0,-2-2 0 0,3 1 3 0,-5-1-2 16,2 1-4-16,-2-1-9 0,8-1-11 0,-8 3-21 16,2-3-28-16,-2 2-38 0,4-1-50 0,-2-1-70 0,-2 1-87 15,0-1-88-15,4 0-53 0,-4 0-82 0,4 0-82 0,-4 0 77 16,0 0 7-16,0-1 1 0,0 1 2 0,-4-1 55 0,0 1 120 15</inkml:trace>
  <inkml:trace contextRef="#ctx0" brushRef="#br2" timeOffset="-197668.26">19646 13942 32 0,'8'-1'144'0,"-8"-1"56"0,6 1-5 0,-6-3-15 15,2 3-14-15,3 0-22 0,-1-1-19 0,-4 1-17 0,2-1-10 16,2-1-10-16,-2 2 0 0,-2-1-3 0,0 1-10 0,4-1-10 15,0 0-10-15,-4 2-4 0,2-1-4 0,-2 1-4 0,0-1 2 16,4-1 2-16,-4 2 1 0,2-1 5 0,-2 1 8 16,0 0 7-16,0-2 9 0,0 2 11 0,0 0 9 0,5 0 7 15,-5 2 24-15,0-2 44 0,0 0 19 0,0 1 11 16,0-1 9-16,0 2 3 0,0-1 0 0,-5 0-5 0,5 1-11 16,0 0-20-16,0-2-8 0,0 1-3 0,-2 1-10 0,-2-1-14 15,4 1-17-15,-2-1-28 0,2-1-26 0,-4 2-15 16,0-1-14-16,2 1-15 0,2-2-8 0,-6 1-8 0,2-1-5 15,-1 1-1-15,3-1-3 0,-4 2 0 0,2 0-4 0,-2-2 0 16,2 1 1-16,-3 1 0 0,3-2 2 0,-2 1-1 16,0-1-1-16,0 2 0 0,2-2 0 0,-3 1 0 0,1-1 0 15,-2 2 0-15,6-1 0 0,-6-1-2 0,6 0 1 0,-3 2 3 16,3-2-1-16,-6 1-3 0,6-1-3 0,-2 0 5 16,2 0-4-16,-2 1 6 0,0-1 2 0,1 0-3 0,-1 0 0 15,0 2 6-15,4-2-2 0,-2 0-1 0,-2 2-1 0,4-2-3 16,-2 0-3-16,2 0 5 0,0 1 9 0,0-1 3 0,-4 2 0 15,4-1 5-15,0 1-4 0,0-1 5 0,0 2-1 16,0-1 3-16,4 1-4 0,-4 0 2 0,0 1-4 0,0-1-3 16,2 0 1-16,-2 2-2 0,0-1-2 0,4 1 0 15,-2-1-4-15,-2 1-1 0,0-1-2 0,4 1 4 0,0 1-1 16,-4-2-4-16,0 1-6 0,3-1 1 0,-3-1 2 0,4 3 3 16,-4-3-2-16,4 2 4 0,-4-1-8 0,2 1-26 0,-2-1-45 15,4-1-64-15,-4 2-93 0,0-2-120 0,2 0-86 16,-2 0-92-16,0-2-125 0,4 0-18 0,-4 3 37 0,4-4 0 15,-4 1 1-15,0 1 112 0</inkml:trace>
  <inkml:trace contextRef="#ctx0" brushRef="#br2" timeOffset="-196791.4799">20084 13771 221 0,'0'-5'184'0,"0"4"36"0,0-3 0 0,0 1-44 15,0 1-53-15,0-1-41 0,0 0-27 0,0 2-13 16,0 1-10-16,0 0-6 0,0 0-3 0,0 1-1 0,0 4-3 0,0-2-2 16,0 4-3-16,0 1-5 0,0 2-3 0,0 4-3 15,0 2-3-15,2 4-9 0,-2 2-12 0,0 4-13 0,0 4-18 16,0 1-17-16,-2 4-18 0,2-1-26 0,-4 2-42 0,0 0-45 15,2 0-40-15,-2-1-2 0</inkml:trace>
  <inkml:trace contextRef="#ctx0" brushRef="#br2" timeOffset="-195732.34">17967 14512 172 0,'9'-4'122'0,"1"-2"29"0,0 1-31 15,1-1-32-15,1 2-26 0,-2-1-11 0,7 2-6 0,-3 0-6 16,3 0-1-16,2 2-1 0,1 1-1 0,3 0 5 16,2 0 5-16,2 1 4 0,2 2 7 0,4 0-3 0,4 2 0 15,2 1-2-15,5-1 0 0,-1 2 2 0,7-1 3 16,1-2 9-16,1 2 20 0,0-1 10 0,-1-2 13 0,3-2 9 16,4 1 13-16,-6-4 7 0,1 1 13 0,7-4 15 0,-2 1 4 15,2-2 63-15,0 0 14 0,2-2-11 0,-2 1-24 0,0 1-37 16,0-1-46-16,0 3-39 0,-6 0-37 0,-5 1-19 0,3 3-10 15,-7 0-13-15,-1 1-13 0,-3 2-19 0,-6 0-16 16,2 1-15-16,-6 0-11 0,3 2-12 0,-8-2-15 0,-3 2-34 16,0-1-44-16,-2 1-60 0,-3-2-69 0,1 2 24 15,-7-1-1-15,-2-2-34 0,1-2-52 0,-1 1-14 0,-8-2-42 16,2-2 5-16,-2 1 64 0</inkml:trace>
  <inkml:trace contextRef="#ctx0" brushRef="#br2" timeOffset="-192413.9799">18127 13248 234 0,'0'-3'156'0,"0"1"18"16,0 0-26-16,0 1-18 0,4 0-19 0,-4-1-17 16,0 1-12-16,0-1-9 0,2 1-5 0,-2 1-6 0,6-2-5 15,-6 2-8-15,8 0-7 0,-6-1-4 0,2 1-5 16,3 0-4-16,-1 1-2 0,2-1-1 0,-2 0-2 0,5 2 2 16,-3-2 2-16,2 1-6 0,5 1 0 0,1-1-5 0,-3 2-2 15,3-2-4-15,1 1-2 0,8 0-3 0,-7 1-2 0,7-2-1 16,-2 1 3-16,4-1-3 0,1 2 1 0,6-1-2 0,1-1-2 15,0 0 0-15,2-1 0 0,0 2 2 0,3-2 0 16,-3 0 0-16,0-2 0 0,-2 2 1 0,2 0 1 0,-4-1 7 16,5 0 3-16,-5-1 6 0,0-1 8 0,0 2 1 15,-2-1 0-15,-2-1-5 0,-2 2-1 0,4-3-10 0,-5 3-4 16,1 1-2-16,-2-1-2 0,2-1-3 0,-2 2 0 0,-2-1 0 16,-1-1-1-16,-1 2-10 0,0-1-11 0,-5-1-18 0,1 2-11 15,-5-1-13-15,3 1-11 0,-7 0-21 0,2-2-22 16,5 2 2-16,-9-1-12 0,4 1-14 0,-8 0-24 0,7 0-33 15,-7 0-7-15,4 0-21 0,-2 0 32 0</inkml:trace>
  <inkml:trace contextRef="#ctx0" brushRef="#br2" timeOffset="-192119.62">19466 13233 127 0,'0'1'112'0,"0"1"52"0,0-1-21 15,0 2-27-15,0-2-17 0,0 1-8 0,0 0-15 16,0-1-11-16,0 2-10 0,0-1-8 0,-2-1-7 0,2 2-6 16,0 0-1-16,-4 0-5 0,4 0 0 0,-4 2-2 0,4-2-2 15,-2 1-6-15,2 1-4 0,0 1-6 0,-7 1 1 16,7 1-5-16,-4-1 1 0,0 4-3 0,2 2-1 0,-2 1-2 15,0 1-1-15,-2 3-5 0,4 0-3 0,-7 3-6 16,3 1-5-16,4 3-8 0,-6 4-10 0,2-2-12 0,-1 2-10 16,1-3-20-16,2 3-19 0,0-3-26 0,2-2-13 0,-2-2-34 15,2-1-20-15,2-3 4 0</inkml:trace>
  <inkml:trace contextRef="#ctx0" brushRef="#br2" timeOffset="-191414.3199">19429 13298 178 0,'0'0'139'0,"0"2"26"16,4 0-29-16,-4-1-28 0,4 2-16 0,-4 0-18 0,0 0-13 15,0 3-9-15,2 0-4 0,-2 3-6 0,4 0-2 16,0 3-3-16,-4 0 2 0,3 3 1 0,1 2-1 0,-2 1-3 16,2 0-7-16,0 3-2 0,-2 0-5 0,4 1-2 0,3 1-1 15,-7 1-7-15,2-2-3 0,2 1-3 0,-2-2-2 16,-2-2-2-16,6 1-1 0,-6-4-2 0,3-1-3 0,-3-1 2 16,2-2-1-16,0-2 3 0,-2-1 0 0,-2-1 0 0,4-2-3 15,-2 0-1-15,-2-3 3 0,0 1-4 0,4-1-1 0,-4 0 2 16,0-1-2-16,4-1 3 0,-4 2-1 0,0-2 2 15,0 1-1-15,0 0 1 0,0 1 2 0,0-2 0 0,0 1-1 16,0-1-7-16,0 2 0 0,0 0-2 0,0 0 0 16,0 0 1-16,0 0-1 0,0 2 3 0,0-1 5 0,0 1 1 15,0-1-5-15,0 1 4 0,-4 1-1 0,4 0 2 0,0-2-3 16,0 2 2-16,-4 0 0 0,4 0 2 0,0 0 0 0,0-2 0 16,0 3 0-16,0-4-4 0,0 1-6 0,0-1-9 0,0 0-7 15,-2 0-7-15,2 0-10 0,0-1-6 0,-4-1-18 16,4-1-23-16,0 0-33 0,0 0-16 0,-2-1-5 0,2 1-13 15,0-2 19-15,-4 1 20 0,4-1 11 0</inkml:trace>
  <inkml:trace contextRef="#ctx0" brushRef="#br2" timeOffset="-191217.28">19524 13908 87 0,'2'3'91'0,"-2"0"27"0,0-1 13 15,4 0-21-15,-4 0-24 0,2 1-25 0,-2-3-17 0,0 1-8 16,0-1-10-16,0 2-5 0,0-2-7 0,0-2 0 15,0 2-4-15,0 0 1 0,0-1-4 0,0-1 3 0,0 1-3 16,0-1-4-16,0-1-1 0,0 2-2 0,0-2-1 0,0 1 1 16,0-1-3-16,0 2 1 0,0-2-2 0,-2 1 2 15,2 1-2-15,0-1-4 0,0 2-4 0,-4-1-5 0,4 1-8 16,0 0-6-16,0 0-9 0,0 0-21 0,0 0-40 0,0 1-78 16,0-1-15-16</inkml:trace>
  <inkml:trace contextRef="#ctx0" brushRef="#br2" timeOffset="-186331.8799">10776 11320 118 0,'-2'0'83'0,"2"0"24"0,-8-1 2 0,8 1-24 16,-3 0-20-16,-1-2-19 0,4 2-15 0,-2 0-9 0,2 0-3 15,-4-1 0-15,0 1-3 0,4 0-2 0,0 0 0 16,-2-2 4-16,2 2-1 0,-4 0 1 0,4-2 1 0,0 2-1 16,0 0 0-16,-2 0 3 0,2 0 1 0,0 0 5 0,0 0 3 15,-4 0 2-15,4 0 1 0,0 0 1 0,-5 0 3 0,5 0-1 16,0 0 0-16,0 0-2 0,0 0-1 0,0 0 0 0,0-1-3 16,-2 1-4-16,2 0-2 0,0 0-3 0,0 0-5 15,0 0-3-15,0 0-3 0,0 0-3 0,0 0-3 0,0 0-2 16,-4 0-2-16,4-1 4 0,0 1-2 0,0 0 1 15,-2 0-2-15,2 0 2 0,0 0-2 0,0 0 2 0,0 0-1 16,0 0-2-16,0-2 0 0,0 2 2 0,0 0-1 0,-4 0 0 16,4 0-1-16,0 0 0 0,0 0 0 0,0 0 4 15,0 0-2-15,0 0 2 0,0 0 2 0,0 0-2 0,0 0 3 16,0 0-2-16,0 0 3 0,0 0 1 0,0 0 2 0,0 0-1 16,0 0 4-16,0 0 1 0,0 0 5 0,0 0 2 15,0 0 7-15,0 0-1 0,0 0 2 0,0 0 2 0,0 0 1 16,0 0 2-16,0 0-1 0,0 0 2 0,0 0-3 15,0 0-4-15,0 0 2 0,0 0-5 0,0 2 0 0,0-2-3 16,0 0 3-16,0 0 2 0,4 1 5 0,-4-1 0 0,0 1 1 16,0-1 2-16,0 0 0 0,0 0-1 0,0 2 1 0,0-2 0 15,0 2-1-15,2-2 5 0,-2 1-1 0,0-1 1 16,0 2-1-16,4-2 1 0,-4 1-1 0,0-1-2 0,0 2 1 16,0-1 1-16,0-1-3 0,2 2 8 0,-2-1 8 0,0-1 0 15,0 2-3-15,5-2 0 0,-5 1 2 0,0 0-2 16,4-1 7-16,-4 2 5 0,0 0-1 0,0-1-2 0,2 1 2 15,-2-1 0-15,0 1 8 0,0-1 11 0,4-1 11 0,-2 2-2 16,-2-1-9-16,0 1-7 0,4 0-7 0,0 0-4 0,-4 0-3 16,0-1-4-16,2 1-6 0,-2-1-4 0,4 2-1 15,-1-1 0-15,1-1-1 0,0 1 3 0,-4-1-2 0,2 1 2 16,2 0-4-16,0 0-4 0,-4 0 1 0,2-1-2 0,2 1-3 16,-2-1 0-16,3 2-6 0,-1-1 0 0,-2-1 2 15,2 1-10-15,-2-1 1 0,2 2-3 0,0-1-5 0,-2-1 2 16,4 1 1-16,-6-1-4 0,9 2 0 0,-7-1-1 15,2-1-1-15,0 1 5 0,-2-2-3 0,4 2 0 0,3-2 3 16,-7 2 0-16,2 0-3 0,2-2 3 0,-2 1 0 0,2-1-3 16,1 2-3-16,-1-1 1 0,2-1 0 0,-6 2 2 0,4-1-8 15,3-1 1-15,-3 2 5 0,0-2-8 0,0 1 1 16,2-1 2-16,-5 0 1 0,3 0-1 0,2 2 1 0,-2-2-2 16,0 0-3-16,1 0 0 0,1 0 0 0,-6-2 0 15,4 2 3-15,2 0 1 0,-6 0-2 0,5-1-2 0,1 1-3 16,-6 0-2-16,4-2 8 0,-2 2-2 0,0 0-1 0,3-1 3 15,-3-1-2-15,-2 2-4 0,4-1 2 0,-2 1 1 0,0-2 3 16,-2 2-2-16,3-1-1 0,-3 1 3 0,2-2 2 16,0 0-4-16,-2 2 0 0,2-1 3 0,0 0-3 0,-2-1 3 15,2 1-6-15,-4-1 1 0,2 2 1 0,3-1 0 0,-1-1 4 16,-4 1-7-16,2-1 2 0,-2 1 5 0,4-1-7 16,-2 0 2-16,-2 2 1 0,0-1 0 0,4 0 0 0,0-1 0 15,-4 1 0-15,0-1 0 0,2 2 4 0,-2-1 0 16,0-1-3-16,4 2 0 0,-4-1-1 0,3 1 2 0,-3-2 0 15,0 1-2-15,0 1 7 0,4-2-4 0,-4 2 0 0,0-2 3 16,0 2 1-16,4 0-4 0,-4-1-2 0,0 1 2 0,0-1 0 16,0 1-3-16,0 0 2 0,0 0-1 0,0-2 0 15,0 2-8-15,0 0-30 0,0 0-41 0,0 0-64 0,0 0-60 16,-4 0-75-16,4 0-86 0,-4 0-102 0,4 0-114 16,0 0 60-16,-3 2-64 0,-1-2-1 0,4 0 8 0,-2 0 111 15</inkml:trace>
  <inkml:trace contextRef="#ctx0" brushRef="#br2" timeOffset="-179446.3">10737 12058 108 0,'0'-3'121'0,"0"0"59"0,0-1-9 0,0 2-24 0,0-1-14 15,0 1-19-15,0 0-14 0,0 0-9 0,0-1-9 0,0 2-3 16,0-1-9-16,0 1-7 0,0 1-6 0,0-2 1 0,0 1 3 16,0-1 0-16,0 0 1 0,0 2 1 0,0-1 4 0,0 0 0 15,0 1 2-15,0-2 4 0,0 2 2 0,0 0 5 16,0 0 1-16,0-1 4 0,0 1 4 0,0 0 0 0,0-2 1 16,0 2 9-16,0 0 27 0,0 0 10 0,0 0 5 15,0 0 2-15,0 0-2 0,4 0-11 0,-4 2-15 0,0-1-23 16,0 1-22-16,0-1-22 0,0 2-16 0,0 0-8 0,2 0-11 15,-2 2-4-15,0-1 1 0,0 1-2 0,0-1-8 0,4 2 3 16,-4 0 0-16,2 0-1 0,-2 3-2 0,0-1 0 16,0-2 2-16,4 1-9 0,-4 1-14 0,0-1-23 0,0-1-22 15,4 0-22-15,-4 0-26 0,0-1-18 0,0 1-18 16,0-2-8-16,0-1-3 0,0 0-8 0,0 1 31 0,0 0 17 16,0-1 8-16,0-2 8 0,0 2 7 0,0-1 7 0,0-1 9 15,0 1 10-15,-4-1 8 0,4 0 8 0,0 1 11 0,0 0 8 16,-4-2 9-16,4 1 5 0,0-1 8 0,0 0 4 15,0 2 5-15,0-2 0 0,0 0 6 0,0 0 3 0,0 0 5 16,0 0 6-16,0 0 4 0,0 0 9 0,0 0 8 0,4 0 5 16,-4-2 5-16,4 1 10 0,-4 1 3 0,0-2 2 15,2 0 3-15,-2 1-1 0,4 0-3 0,-1 1-4 0,-3-2-4 16,4 1-2-16,0-1-5 0,-4-1 1 0,2 2-8 16,-2 1-2-16,4-2-2 0,0 1-5 0,-2-1-4 0,-2 0-9 15,4 1-2-15,-2 0-4 0,3-1-1 0,-1 2 2 0,-2-1-6 16,2-1 4-16,-2 1-4 0,6 1 1 0,-6-2 2 0,4 2 1 15,3-1-3-15,-3 1 0 0,0-2 1 0,0 2 4 0,5 0 5 16,-5 0 3-16,4 0 6 0,5-1 8 0,-5 1 9 16,2-2 3-16,1 0 9 0,1 1 2 0,-1 0 1 0,3 1-6 15,-1-2-1-15,-3 1-3 0,5-1-4 0,-3 1-2 16,-1-1 3-16,3 1-3 0,-6-1 3 0,7 1-4 0,-3-1 1 16,-1 1-4-16,1-3 7 0,-1 3-2 0,1 0-1 0,-1-1-6 15,-1-1-2-15,-2 2-4 0,5-2-5 0,-3 1-2 0,3-1-7 16,-7 1 3-16,6 0-8 0,-1-1 3 0,-3 1-4 0,7-1 4 15,-3 0-3-15,-4 2 4 0,-1-3 3 0,5 3 2 16,-1-2 3-16,1 2 7 0,-4-1 8 0,3-1 5 0,-1 2-1 16,-1-1 3-16,3 1 0 0,-2-3 3 0,3 2 2 15,1 0 0-15,-3 1 8 0,1-2 0 0,3 0-3 0,-1 0 3 16,-3 0-5-16,3-1 3 0,1 2-7 0,-1-3-1 16,1 2-8-16,2 0-1 0,-7 0-9 0,4 0-4 0,-3 0-7 15,5 0 3-15,-1 0-4 0,-5 2-1 0,1-2 0 0,5 1-3 16,-5 0 2-16,-1 2 0 0,3-1-2 0,-3 0-4 0,-2 1 0 15,5 0-1-15,-3 0-2 0,-1-2 4 0,1 2 9 16,-2 0 6-16,5 0 7 0,-5-1 9 0,-2 1 8 0,3-2 8 16,3 2-2-16,-5-1 4 0,5-1 2 0,-4 1 0 15,1-1-3-15,1 1-1 0,-2-3-5 0,1 3-8 0,-1 0-8 16,2-1-2-16,-5 1-10 0,7-1-2 0,-8-1-8 0,5 2 3 16,-1-1-5-16,-4 1-1 0,5-1-2 0,-5 1-6 0,0-1 5 15,0 0-1-15,2 1-5 0,-1 0 4 0,-1 1-2 0,0-2 6 16,0 2-2-16,2-1 1 0,-5 1 5 0,5-2-1 15,-2 2 2-15,0-1 0 0,0 1-4 0,1-2 4 0,1 2-2 16,-6 0 2-16,4 0 0 0,2 0 2 0,-5 0-1 16,5 0 0-16,-2 0 0 0,0 0 0 0,-2 0-4 0,3 0 0 15,-1 0-1-15,0 0 0 0,-2 2-1 0,2-2-2 0,-2 1-1 16,-2-1-2-16,7 0 3 0,-7 0-5 0,4 2 1 16,-2-2 0-16,0 0 0 0,-2 1-3 0,5-1 0 0,-7 0 0 15,8 0 0-15,-8 2 0 0,2-2 0 0,2 0 0 0,0 0 0 16,-2 1 0-16,2-1 0 0,-4 0 0 0,2 0 0 0,3 1 0 15,-1-1 3-15,-4 0 0 0,2 0-3 0,-2 0 0 16,4 0 3-16,-2 0-3 0,-2 2 1 0,0-2-1 0,4 2 0 16,0-2 0-16,-4 0 0 0,2 0 4 0,-2 0-4 15,0 0 5-15,4 0-3 0,-2 0 1 0,-2 0-2 0,0 0 0 16,5 0 6-16,-1 0-2 0,-4 0 7 0,0 0-1 0,2 0 2 16,-2 0 5-16,4 0-6 0,0 0 3 0,-4 0-10 0,2 0-3 15,2-2 1-15,-2 2-2 0,2-2 3 0,1 2 0 0,-3 0-8 16,-2 0 1-16,4 0 6 0,-2-1-2 0,2 1-1 15,0 0-4-15,-2 0 3 0,2 0 1 0,0 0 4 0,-1 0 0 16,1 0-6-16,-2 0 6 0,2 0-3 0,0 0-1 16,-4 0 0-16,2 1 0 0,2-1 0 0,-2 0 0 0,2 0 0 15,1 2-5-15,-3-2 5 0,-2 2 0 0,6-2 0 0,-6 1 4 16,4-1-3-16,0 2-6 0,-4-2 9 0,2 1-1 16,2-1-2-16,0 2 0 0,-4-1-1 0,3-1 3 0,-3 2-1 15,6-1-2-15,-6-1 3 0,4 0 2 0,0 0-6 16,-4 2 1-16,2-2-4 0,2 0 5 0,-2 1 3 0,-2-1 1 15,4 0-3-15,1 0-2 0,-3 2 0 0,-2-2 3 16,4 0-5-16,0 0 6 0,-4 1-3 0,0-1-1 0,2 0 0 16,2 1-5-16,-4-1 9 0,2 0-3 0,-2 0-1 0,0 2 0 0,4-2 0 15,-4 0 3-15,4 2-2 0,-4-2 0 0,2 0-1 16,-2 1 0-16,0-1 0 0,5 2 0 0,-5-2 0 0,2 1 3 16,-2-1-3-16,4 2 0 0,-4-1 0 0,4-1-2 15,-4 2 1-15,0-2 4 0,2 1-5 0,-2-1 1 0,0 0-3 16,0 0 4-16,4 2 3 0,-4-2-2 0,2 0-1 15,-2 0 0-15,0 1-4 0,0-1 7 0,0 1-2 0,0-1-1 16,4 0 0-16,-4 0 0 0,0 0 0 0,0 2-4 0,4-2-1 16,-4 0 8-16,0 0-2 0,0 0-1 0,0 0 3 0,0 0-10 15,0 0 6-15,0 0 1 0,0 0-3 0,0 0-12 16,0 0-7-16,0 0-4 0,3 0-10 0,-3 0-9 0,0 0-11 16,0 0-13-16,0 0-21 0,0 0-12 0,0 0-22 15,0 0-20-15,4 0-28 0,-4-2-19 0,0 2-19 0,0 0-14 16,0-1 16-16,4 0 11 0,-4 1 0 0,0-2 1 0,0 2 4 15,0-1 0-15,0-1 4 0,0 2 5 0,0-1 2 16,0 1 9-16,0-2 8 0,0 2 40 0,0-3 23 0,0 3 12 16,0-1 6-16,0-1 3 0,0 0-2 0,0 1 1 0,0 0-2 15,0-1 2-15,0 1 0 0,2-1-7 0,-2-1-12 0,0 2-18 16,0-2-16-16,4 1 0 0,-4 1-10 0,0-3-10 16,0 2-12-16,0-1-3 0,0 1 25 0,0-1 1 0,0 0-3 15,0 0 30-15,2-1 14 0,-2 1 8 0</inkml:trace>
  <inkml:trace contextRef="#ctx0" brushRef="#br2" timeOffset="-179230.28">12609 11887 11 0,'0'-6'91'0,"5"-2"34"0,-3 3 47 0,-2-1 0 0,0-1-14 16,0 2-4-16,4 0-19 0,-4 1-11 0,4 0-5 0,-4 0-9 15,0 1-1-15,0 0 18 0,0 0 5 0,0 2-3 16,0-2-3-16,2-1-7 0,-2 3-2 0,0 0-3 0,0 1 3 16,0 0 5-16,0 0 6 0,0 0 45 0,0 1 28 0,0 0 19 15,0 3 8-15,0-1 0 0,0 0-4 0,0 1-15 16,0 1-27-16,0-3-29 0,0 3-28 0,0 1-36 0,0-1-21 15,0 1-21-15,0 0-10 0,0 0-11 0,0 0-15 16,0-2 1-16,0 2-12 0,0-2-10 0,0 1-27 0,0 0-40 16,0-1-32-16,0 1-54 0,0-3-68 0,0 3-82 0,0-2-88 15,0 2-89-15,0-2 47 0,0-1-14 0,0 2-31 0,0-3 18 16,0 2 13-16,-2-1 57 0</inkml:trace>
  <inkml:trace contextRef="#ctx0" brushRef="#br2" timeOffset="-178055.9499">10730 11962 23 0,'0'-3'140'16,"0"-1"47"-16,0 2-2 0,0-1-24 0,0 1-12 16,0 0-23-16,0 0-21 0,0 1-12 0,0-1-5 0,0 1-5 15,0-1-8-15,0 1-5 0,0 1-1 0,0 0-2 16,0 0-5-16,0 1-5 0,0 1-8 0,0-1-5 0,0 1-4 15,0 1-5-15,0-1-5 0,2 2-2 0,-2 0 1 0,0 1-1 16,0-1 0-16,0 1 5 0,0 1 0 0,0 0 5 0,0-1 3 16,5 0 4-16,-5 3 9 0,0-3 0 0,0 2-2 0,0 0-9 15,0-1-10-15,0 0-9 0,0 2-9 0,0-4-3 16,0 2-4-16,0 0-5 0,0-1-2 0,0-1-4 0,0 1-9 16,0-1-16-16,0 1-21 0,0-1-23 0,0-1-24 15,0 0-30-15,0 0-31 0,0 0-36 0,0 0-34 0,0 0-29 16,0-1-47-16,0-1-17 0,0 1 2 0</inkml:trace>
  <inkml:trace contextRef="#ctx0" brushRef="#br2" timeOffset="-175476.29">11514 9799 44 0,'0'-3'89'0,"2"0"11"0,-2 2 7 15,0-2-10-15,0 0-20 0,4 1-14 0,-4-1-12 0,0 0-10 16,4 1-3-16,-4 1-3 0,0 0 5 0,0-1-1 0,0 1-1 16,0-2-3-16,2 1-1 0,-2-1-1 0,4 2-1 0,-4-3 2 15,0 3-2-15,0-2 1 0,2 2-1 0,-2-1 4 16,0 1-2-16,0-1 3 0,5-1 2 0,-5 3 3 0,0-3 3 16,0 3-2-16,0-1 2 0,4-1 0 0,-4 2-1 15,0-2 6-15,0 2 1 0,0-1 0 0,0 1-4 0,0-1-6 16,0 1-2-16,0 0-2 0,0 0-7 0,0-2-2 0,0 2 1 15,0 0-3-15,0 0-3 0,0 0 2 0,0 0-1 0,0 0 1 16,0 2 2-16,0-2-5 0,0 1 0 0,0 0-4 16,0 3-1-16,0-3-3 0,0 2-3 0,0-1 4 0,0 1 2 15,0 0 1-15,0 1 2 0,0 1-4 0,0-1 0 16,0 2 2-16,0 0 0 0,0 3-5 0,0-2-2 0,0 4-5 16,0 0 1-16,0-1-2 0,0 2-1 0,0 0-1 0,2 0-2 15,-2 2 1-15,0-3 0 0,0 3-1 0,0-2-1 0,0 1 0 16,0 0 1-16,0-1-1 0,0-1 0 0,0 2 0 15,0-3 3-15,0 4-2 0,0-4-1 0,0 2 0 0,-2-1 3 16,2-1-2-16,0 1-3 0,0-1 2 0,0-1-1 0,0 2 0 16,0-2 1-16,0-2 0 0,0 2 0 0,0 0 0 15,0-1 0-15,0-1 1 0,2 2-2 0,-2-1 1 0,0-1 0 16,0 1 0-16,0 1 0 0,0-3 0 0,0 1 0 0,0 2 0 16,0-1 0-16,4-1 1 0,-4 2-1 0,2-2 0 15,-2 1 0-15,0 0-1 0,0-1 1 0,0 1 0 0,4-1 0 16,-4 1 1-16,0-1-1 0,4-1-1 0,-4 2 2 0,0-2 1 15,0 0-3-15,0 0 3 0,0 0-2 0,0 0 0 16,0 0 2-16,2 0-2 0,-2 0 0 0,0-2-2 0,0 2 2 16,0 0 0-16,0 0 2 0,0 0-4 0,0-1 1 0,0 1 0 15,4-2 1-15,-4 2 2 0,0-2-2 0,0 3 0 16,3-3-2-16,-3 1 2 0,0 1 0 0,0-2 2 0,0-1 0 16,0 2-4-16,0-1 2 0,0 1 0 0,4-1 0 0,-4-1 2 15,4 0-2-15,-4 1 3 0,0 0-1 0,0-1-1 16,0 0-1-16,0 0 0 0,0 0 2 0,0-1 0 0,2 2-2 15,-2-1 4-15,0 0 0 0,0 0 0 0,0 1 0 0,0-1 3 16,0 0-2-16,0 2 0 0,0-2 4 0,0 0-1 0,0-1-2 16,0 2 0-16,0-3 2 0,0 2-2 0,0 0-2 15,0-1-1-15,0-1-2 0,0 1 0 0,0-1 0 0,0 1-2 16,0-2-8-16,0 0-9 0,0 0-10 0,0 0-12 16,0 0-13-16,0 0-15 0,0-2-10 0,0 1-8 0,0 1-3 15,0-2-4-15,0 2 3 0,0-1 1 0,0 1-4 0,0-2 2 16,0 2 9-16,0 0 6 0,0 0 7 0,0 0 5 0,0 0 5 15,0 2 8-15,0-1 6 0,0 1 5 0,0-1 4 16,-2 1 9-16,2-1 5 0,0 0 4 0,0 1 0 0,0 0-2 16,0-1-4-16,0 1-9 0,0-1-5 0,0 1-7 0,0-1-7 15,0 1-6-15,0-2-12 0,0 1-8 0,0 1-12 16,0-2-7-16,0 0 15 0,0 0-2 0,0 0-12 0</inkml:trace>
  <inkml:trace contextRef="#ctx0" brushRef="#br2" timeOffset="-174382.8899">11580 10530 120 0,'4'-4'88'15,"-2"2"34"-15,-2 0 10 0,0 1-19 0,4-2-21 0,-2 1-11 16,-2-1-3-16,5 2-3 0,-5-1-4 0,4 1-4 0,-4-1 0 15,0 0-4-15,0 0 1 0,0 2-4 0,0-2-4 0,2 1-3 16,-2-1-5-16,0 2-5 0,0-1-6 0,0-1 1 16,0 2-7-16,0-1 0 0,0 1 2 0,0-2-2 0,0 2 0 15,0 0 4-15,0 0 1 0,0 0 0 0,0 2-4 16,0-1 3-16,0 1 0 0,0-1-2 0,0 1 4 0,0-1-2 16,0 1 1-16,0 0 0 0,0 0-3 0,0 1 0 0,0 0-4 15,0 0 0-15,0 0-3 0,0 0-1 0,0 0 2 16,0 2-3-16,0-2-2 0,-2 1-2 0,2 1-1 0,0-3 2 15,0 3-1-15,0 1 2 0,0-1-2 0,0-1 0 0,0 1 0 16,0-1-4-16,0 1 1 0,0 1-2 0,0-2-2 0,0 1-2 16,0 1-2-16,0-2-2 0,0 1 0 0,0-1-2 15,0 1 1-15,0-3-5 0,0 3 2 0,0-2-2 0,0 0-1 16,0 2 3-16,0-3 0 0,0 2-2 0,0-3-1 16,0 2 1-16,0 0 0 0,0 0 1 0,0-1-1 0,0 0-1 15,0 0 0-15,0 0 1 0,0-1-1 0,0 1-1 0,0-1-2 16,0-1-12-16,0 3-15 0,0-3-15 0,0 2-16 0,0-2-18 15,0 1-16-15,0-1-11 0,0 0-8 0,0 2-7 16,0-2-4-16,0 0 2 0,0 0 0 0,0 0 10 0,0 0 0 16,-4 0-4-16,4 0-2 0,0-2 6 0,0 2 12 15,0 0 11-15,0 0 14 0,0 0 18 0,0 0 12 0,0 0 11 16,0 0 11-16,0 0 11 0,-5 0 8 0,5 0 9 0,0 0 13 16,0 0 11-16,0 0 8 0,0 0 2 0,0 0 2 0,0 0 9 15,0-1 3-15,0 1 2 0,0 0 3 0,0 0-2 0,0 0 4 16,0-2-1-16,0 2 0 0,0 0 0 0,0 0 2 15,0-1-3-15,0 1 1 0,0 0-3 0,0-2 2 0,0 2 8 16,0 0 2-16,0 0 0 0,0 0 2 0,0 0 0 16,0-1 1-16,0 1 0 0,0 0-1 0,0-2-3 0,0 2-5 15,0 0 0-15,5 0-10 0,-5-1-6 0,0 1-6 0,0-2-8 16,4 0-7-16,-4 0-3 0,0 0-8 0,0 1-2 16,2-1-4-16,-2-1-1 0,0 0-2 0,4 0-1 0,-4 0-1 15,2-1 0-15,-2 1-2 0,4-2 0 0,0 0 0 0,-2 1 0 16,2 0 1-16,1-2-1 0,-3 1-1 0,2-1 1 0,-2 0 3 15,2 2 2-15,0-2 0 0,-2 1-1 0,2 1 0 16,-2-1-2-16,2 1 1 0,1 1-1 0,-5 0 1 0,2 0 0 16,-2 0 3-16,4 1 2 0,-2 0 0 0,-2 0 3 15,0 2 1-15,0-2 0 0,0 2 0 0,0 0-1 0,0 2-2 16,0-1-1-16,0 2-2 0,0 0 0 0,0 0-3 0,-2 2 1 16,-2-2 1-16,4 3-1 0,-2 0-4 0,-3 0 2 0,1 0 2 15,2 1 1-15,-2 1 0 0,2-2 0 0,-2 1 3 16,0-1 2-16,2 0-1 0,2 0 4 0,-6 0 4 0,6-1 5 15,-5-1 14-15,1 1 14 0,4-1 12 0,-2-1 16 16,2 0 9-16,0 0 6 0,-4 0 10 0,4-1 10 0,-4 1 6 16,4-2 3-16,0 1-7 0,0-1-15 0,-2 1-18 0,2-2-21 15,-4 0-14-15,4 0-15 0,0 0-8 0,0 0-5 0,-2-2-5 16,2 1-6-16,-4 1-1 0,4-3 1 0,-5 1-4 0,5 1 2 16,-2-1-2-16,-2-1-3 0,4 0-1 0,-2 2-2 15,-2-3 4-15,0 2-2 0,4-1 0 0,-2 0-2 0,-2-2 2 16,0 4 0-16,1-3 0 0,-1 2 2 0,4-1-4 15,-2 1 4-15,2-1-2 0,-4 2 2 0,0-1 4 0,4 1 4 16,0-3 6-16,-2 3 0 0,-2 0-6 0,4 1-5 0,0-2 3 16,0 1-2-16,-2 1-4 0,2-2-2 0,0 2 0 15,0-1-3-15,0 1 2 0,0 0 4 0,-4 0-2 0,4 0-1 16,0 0 1-16,0 0 3 0,0 0 3 0,0 0 1 0,0 0-4 16,4 0 1-16,-4 0-6 0,0 0 4 0,0 0 1 0,0 0-2 15,0 0 5-15,0 0 1 0,0 0-1 0,2 0-1 16,-2 0 4-16,0-2-2 0,0 2-2 0,0 0 1 0,0 0-6 15,4-1-5-15,-4-1-20 0,2 1-41 0,-2 1-52 16,0-2-85-16,4 0-98 0,0 1-113 0,-4 0-28 0,2-1-18 16,-2 1-79-16,4-1-2 0,-4 2 15 0,3-1 105 0</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1:08.443"/>
    </inkml:context>
    <inkml:brush xml:id="br0">
      <inkml:brushProperty name="width" value="0.07" units="cm"/>
      <inkml:brushProperty name="height" value="0.07" units="cm"/>
      <inkml:brushProperty name="fitToCurve" value="1"/>
    </inkml:brush>
  </inkml:definitions>
  <inkml:trace contextRef="#ctx0" brushRef="#br0">10 58 47 0,'0'-4'62'0,"-7"-1"16"0,7 3-5 16,0-1 3-16,0-1-7 0,0 2-10 0,0-3-10 16,0 3-10-16,0-1-1 0,0 1-4 0,0 0-2 0,0 0 0 15,0-1-2-15,0 0 4 0,0 2 5 0,0 1-4 16,0-3 2-16,-3 3-1 0,3-2 1 0,0 2-1 0,0-2 0 15,0 2-2-15,0 0 0 0,0-2-3 0,0 2 2 0,0 0-1 16,0 0-4-16,0-3 0 0,0 3-1 0,0-3 1 16,0 3 1-16,0 0 1 0,0 0-1 0,0-1 2 0,0 1 3 15,0 0 0-15,0 0 2 0,0 0 2 0,0 0 7 0,0 0 3 16,0 0-4-16,0 0-1 0,0 0-1 0,0 0 2 0,0 0-1 16,0 0-4-16,0 0 0 0,0 0-1 0,0 0 3 15,0 0 2-15,0 0-5 0,0 0 2 0,0 0 2 0,0 0 0 16,0 0 0-16,0 0-3 0,0 0 3 0,0 0-1 15,0 0 3-15,0 0-6 0,0 0 1 0,0 1-5 0,3-1-3 16,-3 0 0-16,0 0-2 0,0 3-6 0,0 0 0 0,0-3 0 16,0 2-2-16,0 0-1 0,0-2-1 0,7 2 6 0,-7 1 7 15,0-2 2-15,0 5-1 0,6-4-8 0,-6 0-5 16,0 0 1-16,0 3-3 0,0 0-1 0,0-3 2 0,0 2-5 16,0 1-1-16,0 0-2 0,0-3 1 0,0 3-2 0,0-1-1 15,0 1-1-15,0-1-3 0,0-1 0 0,3 1 2 16,-3 1 0-16,0 2-4 0,0-5 3 0,0 2 4 0,0 2-4 15,0-2 1-15,0 0 1 0,0 1 0 0,0-1-2 0,0 1 0 16,0-1-3-16,0 2 1 0,0 0-3 0,7-1 1 16,-7 0-1-16,0 1-1 0,0-1 2 0,0 1 3 0,0 0-3 15,0 0-2-15,0 1 0 0,0 0 0 0,0 0 0 0,0 0 0 16,0 0 0-16,0 0 0 0,0-1 0 0,0 4 0 16,0-4 0-16,3 1 0 0,-3 0 0 0,0 2 0 0,0-2 0 15,0 2 0-15,0-1 0 0,0 0 0 0,0 0 2 16,0-1 2-16,6 2-4 0,-6-2 1 0,0 2 2 0,0-2-1 15,6 2-2-15,-6 0 2 0,0-2-2 0,0 2 3 0,0-2-1 16,0 2-1-16,0-1-1 0,0 1 0 0,0-2 0 0,4 2 0 16,-4-2 0-16,0 2 0 0,0-1 0 0,0 2 0 0,0-3-4 15,0 2 4-15,0-2-2 0,0 2 2 0,0-2 0 16,0 2 0-16,0-1 0 0,0 0 0 0,0 0 3 0,0-2-1 16,0 4-1-16,0-4-1 0,0 4-4 0,0-4 4 15,0 4-2-15,6-3 0 0,-6 2 0 0,0-2 1 0,0 2-1 16,0-2 5-16,3-1 1 0,-3 4-4 0,0-4 0 0,0 4-2 15,0-4 4-15,0 1 1 0,0 0-1 0,0 0-1 0,0 0-1 16,0 0 0-16,0 0 0 0,0 0-4 0,0-2 4 16,0 2 3-16,0-1-6 0,0 1 3 0,0 0 0 0,0 0 0 15,0 0 0-15,0 0 0 0,0 0-2 0,0-3 0 0,0 3 0 16,0 0-2-16,0 0 4 0,0 0 1 0,0 0-1 16,0-1-4-16,0 1-12 0,6 0 3 0,-6 1 4 0,0-2 6 15,0 1-1-15,0 0-1 0,0 0 5 0,0-1-4 16,0 2 4-16,0-1-4 0,0-1 3 0,0 1-4 0,0 0 0 15,0 0 0-15,0 0-1 0,0-2 1 0,0 1-4 0,0 1-1 16,0 0 3-16,0 0 1 0,0 0 1 0,0 0 1 0,0 0-2 16,0 0 2-16,0-2-1 0,0 1 6 0,0 1 3 15,0 0-7-15,0 0 2 0,0-2-1 0,0 2-2 0,0-1 3 16,0-2 1-16,0 2 0 0,0 0-2 0,0 1-2 0,0 0-3 16,0-2-3-16,7 2 7 0,-7-3 2 0,0 3 0 15,0 0-2-15,0 0 1 0,0 0 1 0,0 0 2 0,0-1-1 16,0-1-2-16,3 4 2 0,-3-4 0 0,0 2 0 0,0-1-3 15,0 1 5-15,0 1-5 0,0-1 2 0,0-1-2 0,0-1 4 16,6 4 4-16,-6-2-7 0,0 0 4 0,0-2-1 16,3 4-1-16,-3-5 0 0,0 3-3 0,0 0 5 0,0-2 1 15,0 1-2-15,0-1-3 0,0 0 2 0,0-1 0 0,0 1-3 16,0-1 5-16,0 1-2 0,0 0 0 0,0-3-6 16,0 1-4-16,0 1-3 0,0-4-5 0,0 2-1 0,0 0-1 15,0-2-5-15,0 3-6 0,0-3-10 0,0-3 0 16,0 3-5-16,0-2-13 0,0 2-18 0,0-2-25 0,0-2-20 15,0 1-24-15,0-2-31 0,0 1-34 0,0-3-20 0,0 0 1 16,0 0 4-16,0 0 22 0,0 0 14 0,0 0-17 0,0 1-17 16</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1:10.333"/>
    </inkml:context>
    <inkml:brush xml:id="br0">
      <inkml:brushProperty name="width" value="0.07" units="cm"/>
      <inkml:brushProperty name="height" value="0.07" units="cm"/>
      <inkml:brushProperty name="fitToCurve" value="1"/>
    </inkml:brush>
  </inkml:definitions>
  <inkml:trace contextRef="#ctx0" brushRef="#br0">29 234 55 0,'-7'-2'45'0,"1"-1"14"0,6 2 6 16,0-5 2-16,0 4 7 0,-3 0-12 0,3 0-9 15,-7-1-12-15,7 2-4 0,0-2-9 0,0 0-3 0,0 3-6 16,0-2 3-16,0 2-2 0,0-2 0 0,0 0 0 0,-6 2 3 15,6-3 4-15,0 3 2 0,0-1 4 0,0 1-3 16,0-3 2-16,0 3 1 0,0-3 1 0,0 3 4 0,0 0-2 16,0-2 3-16,0 2 2 0,0 0-1 0,0 0-1 0,0-2 1 15,0 2 4-15,0 0 1 0,0 0 1 0,0 0 4 0,0 0 1 16,0 0-1-16,0 0 5 0,0 0 6 0,6 0 0 16,-6 0-1-16,0 0-2 0,0 0-5 0,0 0-3 15,0 0 0-15,0 0-5 0,0 0-1 0,0 0 0 0,0 2-7 16,0-2 2-16,7 0-1 0,-7 0-4 0,3 0 2 0,-3 0-2 15,0 0-1-15,6 0-1 0,-6 0 0 0,7 0-5 0,-7 0-3 16,3 0 2-16,-3 0-3 0,6 0 1 0,-3 0-4 0,-3 0-2 16,7 0-3-16,-1 0 2 0,-3 0-4 0,-3 0-3 15,10 0 1-15,-10-2-6 0,6 2 2 0,0-2-3 0,-3 2 1 16,4 0-3-16,-1 0-1 0,-3 0 0 0,4 0 1 16,-4 0 0-16,3 0 1 0,0 0-1 0,-2 0-2 0,2 0 4 15,-3 0-1-15,3 0 2 0,1 0-1 0,-4 0 3 0,3 0 0 16,-3 0 3-16,4 0-5 0,-1 0 1 0,-3 0 0 0,4 0-4 15,-1-3 3-15,-3 3-2 0,7 0-2 0,-4-2 0 0,0 2 3 16,-3 0-3-16,7-2-1 0,-4 2 1 0,4 0-1 16,-4-3 0-16,0 1 0 0,-2 2-2 0,5-2 3 0,-3 2-1 15,1-2 0-15,-4 2-2 0,6 0 4 0,4 0-2 16,-10-3 0-16,4 3 0 0,-4 0 0 0,9-2 0 0,-8 2 0 16,2 0 0-16,0 0 0 0,-3-2 0 0,7 2 0 0,-10 0 0 15,13 0 0-15,-10-3 0 0,3 3 0 0,-3 0 0 16,10 0 0-16,-10 0 0 0,-3 0 0 0,10 0 0 0,-4 0 0 15,-6 0 1-15,9 0 0 0,-2 0-1 0,-1 0 0 0,-3 0-1 16,4-2 2-16,-4 2-1 0,9 0 0 0,-8 0 0 0,2-2 0 16,-3 2 0-16,3-3 0 0,1 3-1 0,-4-2 2 15,3 2-1-15,1 0 0 0,-4-2-1 0,3 0 2 0,-3 2-1 16,10-3 0-16,-10 3-1 0,3 0 2 0,-2-2-1 16,2 2 0-16,0 0-1 0,-3 0 1 0,4-2-2 0,-4 2-2 15,3-3 3-15,1 3 6 0,-4-2-4 0,3 2-1 0,0 0 1 16,-2-2 0-16,2 2-2 0,-3-2 1 0,10 2 0 0,-13 0 0 15,3 0 0-15,3-3 0 0,-3 3 0 0,10 0 0 16,-13-2 0-16,3 2 0 0,4 0 1 0,-1 0-1 0,-3-2 0 16,3 2-1-16,-2 0 1 0,2-3 1 0,0 3-1 15,-3 0 2-15,4 0-1 0,-4-2-1 0,10 2-2 0,-10 0 1 16,3 0 1-16,-3-3 2 0,4 2-1 0,-1 1-1 0,-3 0 0 16,10-3-2-16,-10 0 0 0,3 3 2 0,-3 0 0 0,10-1-2 15,-13 1-2-15,10 0 3 0,-7 0 1 0,3-3 0 16,0 3 0-16,-2 0 0 0,5 0 0 0,-3 0 0 0,1 0 0 15,-4 0 3-15,3 0-3 0,1 0 2 0,-4 0-1 0,6 0 0 16,-9 0 0-16,13 0-1 0,-10 0 0 0,3-2 2 16,-2 2-1-16,8 0-1 0,-9 0 0 0,-3-3 0 0,13 3 0 15,-10-1 0-15,4 1 0 0,-4 0 0 0,9 0 0 16,-8-3-2-16,2 3 1 0,-3 0 1 0,3-3 0 0,1 3 0 16,-4 0 0-16,3 0 0 0,-3 0 0 0,10 0 0 0,-13 0 0 15,3 0 0-15,10 0 0 0,-13 0 0 0,3 0 0 0,7 0 0 16,-10 0 0-16,12 0 0 0,-12 0 0 0,3 0 2 0,4 0-1 15,-4 0-1-15,3 0 0 0,1 0 1 0,-4 0-1 16,-3 0 0-16,12-1 0 0,-12 1 0 0,4 0-1 0,2 0 1 16,-3 0 0-16,-3-3 0 0,13 3 0 0,-13 0 0 15,3 0 0-15,-3-2 0 0,6 2 0 0,-3 0 0 0,-3 0 0 16,7 0 0-16,-1 0 0 0,-6 0 0 0,3 0 0 0,-3 0 0 16,7 0 0-16,-4 0 0 0,3 0 0 0,0 0 0 0,-6 0 0 15,4 0 1-15,2 0-1 0,0-3 0 0,-3 3 0 16,-3-1 0-16,10 1 0 0,-4 0 0 0,1 0 0 0,-4-3 0 15,3 3 0-15,-3 0 0 0,4 0 0 0,-1-3 0 16,-3 3-1-16,10 0 1 0,-10-1 0 0,3 1 0 0,-3 0 0 16,4 0 0-16,-1 0 0 0,-3 0 0 0,4 0 0 0,-4 0 0 15,3 0 0-15,0 0 1 0,-2 0-2 0,2 0 1 0,-3 0 0 16,-3 0 1-16,13 0-1 0,-13 0 0 0,3 0 0 16,-3 0 0-16,13 1 0 0,-13-1 0 0,3 0 1 0,-3 0 1 15,6 0 0-15,-3 0-2 0,4 0 0 0,-1 0 0 0,-6 0 0 16,0 0-1-16,3 0-2 0,-3 0 3 0,6 0 2 15,-2 0 0-15,2 0 0 0,0 0 1 0,-6 0 0 0,3 0 2 16,4 0 0-16,-4-1-3 0,3 1 1 0,1 0-2 16,-4 0-1-16,3-3 0 0,0 3 1 0,-2-2-1 0,5 2 0 15,-9-3 0-15,13 1 0 0,-10 2 0 0,3-2 0 0,-3 2 0 16,10-3 0-16,-10 1 0 0,-3 2 0 0,13-2 2 0,-10 2 1 16,3-2 0-16,-2 2 1 0,8 0 4 0,-9 0-3 0,4-3 1 15,-4 1 2-15,3 2-4 0,1 0 1 0,-4-2-2 16,3 2 2-16,-3 0 2 0,10 0 1 0,-10-3 0 0,-3 3 0 15,13-2 0-15,-10 2 0 0,3-2 0 0,-3-1 0 16,10 3-3-16,-13-2 2 0,3 2-5 0,7-2 0 0,-4 2-2 16,0-2 0-16,-2 2 0 0,8 0 0 0,-9 0 0 0,4-3 0 15,-4 3 0-15,10-2 2 0,-10 2 2 0,3-2-3 16,-3 2 2-16,10 0 3 0,-10-3 0 0,3 3 1 0,4 0-3 16,-4 0 3-16,-3-2 1 0,10 2 2 0,-10 0 2 0,4 0-2 15,-4-2 0-15,9 2-1 0,-12 0 3 0,4-2-2 0,5 2 2 16,-3 0 4-16,1-3 1 0,-4 1 1 0,3 2-2 15,-3 0 3-15,4 0 0 0,-1-2 0 0,-3-1 2 0,10 3-4 16,-10 0-3-16,3 0-4 0,-2-2-4 0,8 2-1 16,-9 0-1-16,4 0-1 0,-4-2 2 0,10 2-1 0,-13 0-3 15,3 0 2-15,9 0-2 0,-8 0-1 0,-4 0 6 0,9 2 1 16,-9-2-5-16,13 0-1 0,-10 0 3 0,3 2-3 0,-3-2 4 16,10 0 0-16,-10 0-1 0,4 3 0 0,-4-3 0 15,3 0-2-15,0 0-2 0,-2 0 0 0,8 0 2 0,-9 0-3 16,4 0 1-16,-4 0 0 0,10 0 0 0,-10 0 0 15,3 0 0-15,-3 0 0 0,4 0 2 0,-1 0 1 0,-6 0 2 16,3 0 4-16,3 0-1 0,1 0 5 0,-7 0 5 0,3 0 3 16,-3 0 2-16,0 0 7 0,6 0 4 0,-3 0 1 0,-3 0 4 15,0 0-2-15,0 0-7 0,7 0-3 0,-7 0-8 16,6 0-5-16,-6 0-3 0,0 0-2 0,0 0-6 0,0 0 1 16,0 0-4-16,3 0 0 0,-3 0 6 0,0 0 1 0,0 0 1 15,0 0 0-15,0 0 3 0,0 0 0 0,0 0 0 16,0 0 4-16,0 0-5 0,0 0-2 0,0 0-1 0,0 0-8 15,0 0-9-15,0 0-24 0,0 0-35 0,0 0-48 16,0 0-61-16,0 0-67 0,0 0-48 0,-3 0 6 0,3 0-38 16,-6 0-58-16,-1 0-1 0,4 0 12 0,-3 0-9 0,3 0-9 15</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1:13.102"/>
    </inkml:context>
    <inkml:brush xml:id="br0">
      <inkml:brushProperty name="width" value="0.07" units="cm"/>
      <inkml:brushProperty name="height" value="0.07" units="cm"/>
      <inkml:brushProperty name="fitToCurve" value="1"/>
    </inkml:brush>
  </inkml:definitions>
  <inkml:trace contextRef="#ctx0" brushRef="#br0">55 353 119 0,'-7'-3'83'0,"4"1"27"0,-3 2 10 15,6 0-12-15,-3 0-15 0,3-2-11 0,-7 2 6 0,1 0-3 16,6 0 0-16,-3-3-3 0,3 3 0 0,0 0-2 16,-6-2-3-16,6 2-4 0,-7 0-4 0,7 0-5 0,0 0 0 15,0-2-1-15,-3 2-4 0,3 0-3 0,0 0 3 0,0 0 1 16,0-3 2-16,-6 3 4 0,6 0 3 0,0 0 5 0,0-2-5 16,0 2 1-16,0 0 0 0,0 0-1 0,0 0-2 15,0-2-1-15,0 2-4 0,6-2-6 0,-6 2-2 16,0 0-6-16,0-3 3 0,0 3 3 0,3-2-9 0,-3 2-10 15,0-2-3-15,0-1-10 0,7 1-2 0,-7 0-7 0,6 0 0 16,-6-1-3-16,3 1-1 0,-3 0-1 0,0-1-3 0,6 1 3 16,1-2-7-16,-7 1 6 0,0-1-3 0,3 1 3 0,-3-2-6 15,9 1 4-15,-9 0-8 0,7-1 3 0,-1 1 0 16,-6-2 0-16,3 0 4 0,4 1-3 0,-4 0 2 0,3-1-2 16,0 1-1-16,-6 0 0 0,4-2-3 0,2 3 2 15,-3-1 1-15,3-2-3 0,-6 5 1 0,10-2 0 0,-10-3 4 16,6 2-4-16,1 1-2 0,-7-2 4 0,3 5-1 0,3-4 1 15,-3 1 0-15,-3 1 0 0,7-1 0 0,-1 1 0 16,-3-1 0-16,-3 2 0 0,6-1-4 0,-2-1 4 0,2-1 3 16,0 3 1-16,-3-1-3 0,-3-2-4 0,13 4 2 0,-10-4 1 15,-3 0-4-15,10 3 4 0,-4-2 0 0,0-2 0 0,-2 4-2 16,2-2-3-16,-3 0 5 0,3-2-1 0,1 4 1 16,-4-2 0-16,-3 0 0 0,9 1 0 0,-9 0 0 0,13-1 3 15,-13 2-3-15,3-1-2 0,4 1-2 0,-1 0 3 16,-6-3 1-16,3 3 0 0,3 0 0 0,-2-1 2 0,-4 1-3 15,6 0 0-15,0-1 1 0,-3 1 0 0,-3 0 0 0,7-1 0 16,-4 3 0-16,-3-2 2 0,6 2 0 0,1-2-2 0,-4 0 0 16,-3 2 0-16,12-3 3 0,-12 3-3 0,4-2-2 0,2 2 1 15,-3-2 4-15,3-1-3 0,1 3 0 0,-4-2 0 16,-3 2 0-16,6-3 0 0,-3 2 0 0,4-2-2 0,-1 1 1 16,-3 2-2-16,4-2 2 0,-4-1 1 0,-3 3-2 15,6-2 1-15,0 2 1 0,-2 0-7 0,-4 0 5 0,6-3 2 16,0 3 2-16,-6 0-1 0,3 0 2 0,4 0 1 0,-4 0-5 15,-3 0 1-15,6 0 0 0,1 0 0 0,-7 3 1 0,3-3 3 16,3 0-4-16,-3 0 2 0,-3 2-2 0,7-2 3 16,-1 0-3-16,-3 0 3 0,-3 3 0 0,6-3 1 0,-2 0 0 15,2 0 4-15,-6 0-1 0,9 0 7 0,-9 0-2 0,7 2 0 16,-1-2-1-16,-3 0 2 0,4 0-2 0,-4 2 4 16,3-2-2-16,0 3 4 0,-2-3-1 0,2 0 2 0,-3 0-2 15,3 1 3-15,1 2-1 0,-4-3 3 0,3 2 4 16,1 1 1-16,-4-1 5 0,3-2-5 0,-3 2 4 0,-3 1-4 15,13-1 0-15,-13 0 0 0,3 0-3 0,3-2 1 0,-2 5-1 16,2-5 2-16,0 5 1 0,-3-3 0 0,-3 0 8 0,7 1-2 16,-4-1 1-16,3 0-4 0,1 3-4 0,-4-3-3 0,3 0-3 15,0 3 0-15,-2-3-8 0,2 3-1 0,-3-2-1 16,3 1 2-16,1-2 0 0,-4 2 2 0,3-1 1 0,-3 0 4 16,4 1-5-16,-1-2 3 0,-6 2-1 0,3-1 2 15,4 0 2-15,-1 1 0 0,-3-2-5 0,-3 0-3 0,10 1-2 16,-10-1 2-16,12 1-4 0,-12 1 0 0,3-2-2 0,4 1-4 15,-4-1 5-15,3 0-2 0,1 1-1 0,-7 1-1 0,3-1-1 16,3 1-1-16,-3-2 3 0,4 2 1 0,-1-1-3 16,-6 0-1-16,3 1 2 0,3 1 0 0,1-4-2 0,-4 2 0 15,-3 2 0-15,9-3 0 0,-9 0 2 0,13 3 0 0,-13 0-1 16,3-1-1-16,4-2-4 0,-4 3 7 0,-3 0-6 16,6-1 6-16,0-2-2 0,-2 3 2 0,-4 0-2 0,6-3-1 15,-3 0 2-15,-3 3-1 0,6-3-1 0,1 3 0 16,-4-3 0-16,-3 3 3 0,6-3 3 0,1 1-1 0,-7 1-1 15,3-1 1-15,-3 1-4 0,6-2 5 0,-3 2-2 0,-3-1 0 16,7 0 6-16,-1 1-2 0,-6 1-3 0,3-4 1 0,-3 2-3 16,6 1-1-16,-6-1 1 0,4 2 0 0,2-3 2 15,-6 3-4-15,6-3 1 0,-3 2 0 0,-3-1-1 0,7-1-1 16,-1 3 0-16,-6-1 0 0,3-2 0 0,4 1 0 16,-4 1 2-16,-3-1-1 0,6-1-1 0,0 3 0 0,-6-1 0 15,4-2 0-15,2 1 2 0,-3 1 0 0,-3-1-5 0,6 1 3 16,1-2 0-16,-7 4 0 0,3-5 3 0,-3 2-3 0,6 1 0 15,-6-2 0-15,3 1 0 0,-3 0 3 0,7 1-2 16,-1-2 0-16,-6 0 4 0,3 0 0 0,-3 1-1 0,7 0-1 16,-1 1 1-16,-6-2-2 0,3 1-1 0,-3-1-1 0,6 0 3 15,-2 1-2-15,-4 1 0 0,6-2 4 0,0 1-4 16,-6-1 2-16,3 0 1 0,-3 1-3 0,7 1-1 0,-4-2 0 16,-3 1 3-16,6-1-2 0,1 0 0 0,-7 1 1 0,3-2 5 15,-3 5-2-15,6-4 1 0,0 0 8 0,-6 0-2 16,4 1-4-16,-4-1-1 0,0 3-4 0,6-3-3 0,-3 0 3 15,-3 0-3-15,6 1 0 0,1-1 3 0,-7 3 3 0,3-3-1 16,-3 0 0-16,6 0-4 0,-3 3 2 0,-3-3-2 0,7 1 5 16,-1 1-2-16,-6-2 4 0,3 1 2 0,-3-1 4 15,7 0 5-15,-7 1 5 0,3-1-1 0,3 3 0 0,0-3-8 16,-6 1 0-16,4-2-2 0,-4 2-3 0,6-1-2 16,0 3 1-16,-6-3-1 0,0 1-5 0,3-2 3 0,-3 2 1 15,7-1 5-15,-4 3 5 0,-3-3 0 0,6 1-2 0,1-2-5 16,-7 2 1-16,3 0 3 0,-3 1 1 0,6-2-4 0,-3 1 10 15,-3-2 6-15,13-1 5 0,-13 3-1 0,3 0-1 0,-3-1 0 16,6 0-3-16,1 0 2 0,-7 1 1 0,3-1 6 16,3-2-7-16,-3 2-4 0,-3 1 1 0,7-1-9 0,-1 0-1 15,-6 0 5-15,3 1-5 0,4-1 3 0,-4-2 14 16,-3 2 8-16,6 1-2 0,0-1-1 0,-6 0-6 0,4-2-8 16,2 2-3-16,-3-2 0 0,-3 3-1 0,6-3 0 0,1 2-4 15,-4-2-1-15,-3 2 1 0,6 1-4 0,1-3-1 16,-4 2 3-16,3-2-4 0,-3 2 0 0,-3-2-3 0,13 3-2 15,-13-3-2-15,3 2 4 0,3 0-1 0,-2-2-2 0,2 2-1 16,0 1 5-16,-3-3 0 0,-3 2-1 0,7-2-2 0,-4 0 10 16,3 2 0-16,1-2 6 0,-4 0 4 0,-3 3 3 15,12-3 5-15,-12 0-2 0,4 0-2 0,2 0-2 0,-3 0-7 16,3 0-2-16,1 0-8 0,-4 0 1 0,-3 0-2 16,6 0-5-16,-3 0 1 0,4-3-5 0,-1 3 2 0,-6 0 0 15,3-2 4-15,-3 2-5 0,7 0 6 0,-1 0-1 0,-3-2 1 16,-3 2 1-16,6 0-1 0,-2-3-3 0,-4 3 1 0,12-2-1 15,-12 2 0-15,3-2-1 0,4 0-3 0,-4-1 0 16,3 1 4-16,1 2-3 0,-4-2 3 0,-3-1-4 0,6 1 2 16,-3-3-2-16,4 5 0 0,-1-2 0 0,-3 0 3 15,-3 0-5-15,6-1 1 0,1 1 4 0,-4 0 2 0,-3-1-3 16,6 3-2-16,-3-2 0 0,-3 0 0 0,7 0 3 0,-1-1 1 16,-6 1-2-16,3 0-2 0,-3 2 0 0,7-3 0 0,-7 1 0 15,3 0 0-15,3 0 0 0,0-4 0 0,-6 5 0 16,4-2 4-16,-4 1-2 0,6-2-2 0,0-2 0 0,-3 5 0 15,-3-4 0-15,10 0 0 0,-10 3 0 0,6-2 0 0,1-1-4 16,-4 0 3-16,3 3 1 0,-3-2 0 0,-3 1 0 16,7 1 0-16,-1-3 0 0,-3 3 0 0,-3-3 0 0,6 3 0 15,-6-1 0-15,4 1 4 0,-4 0-3 0,6 0-1 16,0-3 0-16,-6 3 0 0,3-1 0 0,-3 1 0 0,7 0 0 16,-1 0 0-16,-6-3 0 0,3 3 2 0,-3-3-3 0,7 1 1 15,-4-1 0-15,-3 3 0 0,0-3 0 0,12 1 0 0,-12-2 0 16,4 5 0-16,-4-4 0 0,6 0 0 0,-3 0-4 0,3 4 2 15,1-4 2-15,-7 0 0 0,3 0 0 0,-3 4 0 16,6-4 0-16,-3 0 0 0,4 0 0 0,-1 4 4 0,-6-5-3 16,3 4-1-16,-3-2 0 0,7 0 0 0,-1 1 0 15,-6 0 0-15,3-1 2 0,-3 2 0 0,6-2-2 0,-2 1-2 16,-4-2 1-16,6 3 1 0,0-3 0 0,-6 3 0 0,3 0 0 16,-3-3 0-16,7 1 0 0,-4-1 0 0,-3 3-7 15,6-3-3-15,-6-2 4 0,7 3-3 0,-7-1 0 0,0 0-1 16,3 3 7-16,-3-5 2 0,6 3-1 0,0-1-4 0,-6 1 4 15,4-2-6-15,-4 2 3 0,0-1-3 0,6 1 1 0,-3 1 1 16,-3-1 2-16,0-1-2 0,6 4 1 0,-6-5 0 16,7 5 4-16,-7-4 1 0,0 2 0 0,0 1 0 0,3-3 0 15,-3 3 0-15,0-2 0 0,0 1 0 0,6-1-4 16,-6 1 1-16,3-1 3 0,-3 1 0 0,0-1 0 0,0 2 0 0,0-3 0 16,7 3-2-16,-7-3-2 0,0 3-6 0,6 0 1 15,-6-3 3-15,0 3-3 0,0-1-5 0,0 1-2 0,0-2-7 16,0-2-5-16,0 6-1 0,0-1-5 0,0-4 4 0,0 3-3 15,0 0 2-15,0-1-7 0,0-1-4 0,3 1-9 16,-3-1-16-16,0 2-21 0,0-1-39 0,0 0-46 0,0 2-59 16,0-4-25-16,0 3-66 0,0-1-88 0,-3 1-108 15,3-1-26-15,0 2 33 0,0 1-22 0,-6 0 65 0,-1-3 2 16,4 3 35-16</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2:18.534"/>
    </inkml:context>
    <inkml:brush xml:id="br0">
      <inkml:brushProperty name="width" value="0.07" units="cm"/>
      <inkml:brushProperty name="height" value="0.07" units="cm"/>
      <inkml:brushProperty name="fitToCurve" value="1"/>
    </inkml:brush>
  </inkml:definitions>
  <inkml:trace contextRef="#ctx0" brushRef="#br0">152 72 122 0,'0'-5'87'16,"0"1"47"-16,6-3 10 0,-6 4-10 0,0-1-7 0,0-1 0 16,0 3-6-16,0-3-6 0,0 3-7 0,0 0-6 15,0 0-6-15,4-4-6 0,-4 6 13 0,0-1-1 0,0-2-3 16,0 1-4-16,0 0-2 0,0 2-5 0,0-2-4 0,0 2-2 16,0-3 0-16,0 0 4 0,0 3 0 0,0-1 3 0,0 1 0 15,0 0 11-15,0 0 32 0,0-3 13 0,0 3-2 16,0-2 2-16,0 2-1 0,0 0-3 0,0 0-5 0,0-2-5 15,0 2-4-15,0 0-1 0,0-2-3 0,0 2 1 16,0 0-6-16,0 0-10 0,0 0-2 0,0 0 14 0,0 0 4 16,0 0 0-16,0 0 4 0,0 0 1 0,0 0 3 0,0 0 2 15,0 0-1-15,-4 0-17 0,4 0-17 0,0 0-18 0,0 0-24 16,0 0-16-16,0 2-9 0,-6-2-9 0,0 2-8 0,6 0-7 16,0 1-2-16,-3-2-4 0,-4-1 2 0,4 3-4 15,3 0 1-15,-6-1 3 0,-1 0-4 0,4 3 0 0,-3-4 0 16,3 5 0-16,-4-4-3 0,1 2 2 0,3-1-2 15,3-1 3-15,-13 3 0 0,10-1 0 0,-3 1-4 0,3-3 2 16,-10 3-1-16,13-1 2 0,-10-2 0 0,7 3 1 0,3 0 0 16,-12-3-4-16,12 3-1 0,-4-1 4 0,-2-2 1 0,3 1-6 15,3 1-4-15,-6-1 0 0,6 1 1 0,-7-2-1 0,7 1-4 16,0 0 0-16,-3 1 2 0,3-2-2 0,0 1 0 16,0-2-1-16,0 2 4 0,0 0-1 0,0-3 3 0,3 4-1 15,-3-4 3-15,0 5-1 0,7-5 5 0,-7 1 2 16,6 2 1-16,-3 0-4 0,-3 1 1 0,10-2 3 0,-10 1 0 15,12 1 0-15,-9 0 0 0,7 1 0 0,3 2 0 16,-10 0 0-16,6 0 0 0,7 0-2 0,-3 2-9 0,-4 3 0 16,7-3 4-16,-6 2 5 0,5 1-3 0,-5 0 4 0,-1-1 5 15,1-2 0-15,3 3 3 0,-10-1 7 0,6-2 0 0,-2 3 3 16,-1-5 7-16,-3 2-1 0,-3 0 6 0,6-2-7 0,-2 2-1 16,-4-2-4-16,0 0-4 0,0 0-3 0,0-3 1 15,0 3-1-15,-4 0-4 0,-2 0 0 0,6 0-2 0,-3-2-2 16,-3 2 3-16,-1-3 0 0,-2 2-3 0,6 0-2 15,-10-2 0-15,3 1 0 0,7-1 0 0,-9-1 0 0,8 1 0 16,-8-2 0-16,2-2 0 0,7 3 0 0,-3-1 0 0,-4-2 0 16,4 2 0-16,3-2-7 0,-10 3-9 0,10-3-2 0,3 0-11 15,-13 0-19-15,13 0-17 0,-9 0-31 0,9 0-31 16,-3 0-39-16,3 0-43 0,-7-3-61 0,7 3-55 0,-6-2-21 16,6 2-44-16,0-2-50 0,0-1-47 0,0 1 51 0,0 0 52 15,0 0 17-15,0-3 12 0,0 3 49 0,0-1 48 16,0 1 43-16,6-1 17 0,1 2-46 0,-7-5 15 0</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2:18.977"/>
    </inkml:context>
    <inkml:brush xml:id="br0">
      <inkml:brushProperty name="width" value="0.07" units="cm"/>
      <inkml:brushProperty name="height" value="0.07" units="cm"/>
      <inkml:brushProperty name="fitToCurve" value="1"/>
    </inkml:brush>
  </inkml:definitions>
  <inkml:trace contextRef="#ctx0" brushRef="#br0">0 44 155 0,'3'-3'97'0,"-3"-1"50"15,6 1-9-15,1-1-22 0,-7 1-10 0,0 1-4 16,3-2-10-16,-3 1-8 0,0 1-2 0,0 0-2 0,0-1-3 15,6 3 1-15,-6-2-5 0,0-1-4 0,3 2-1 16,-3 1 0-16,0-3-2 0,0 3-5 0,0-2-3 0,0 2-4 16,0 0-1-16,0 2-3 0,0-2-3 0,7 0-10 0,-7 3-4 15,0-3-7-15,0 1-7 0,6 2-4 0,-6-1-5 0,0 1-3 16,0 1-3-16,0-1-1 0,0 1 0 0,0-2-2 0,0 3-1 16,3 0 1-16,-3-3-1 0,0 3 0 0,0 1 0 15,0-1-3-15,0 0-3 0,0-1-6 0,0-2-8 16,0 4-6-16,0-2-10 0,0 2-6 0,0-3-9 0,0 1-9 15,0 1-8-15,0-3-4 0,0 0-1 0,0 4-3 0,0-2 6 16,0-2 6-16,0 0-3 0,0 1-8 0,0-3-10 0,0 2-11 16,0 1-6-16,0-3-7 0,0 0 2 0,0 1 11 0,0-1 17 15,0 0 6-15,0-1-31 0,0 1-39 0,0 0 5 16,6-3-4-16</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2:19.453"/>
    </inkml:context>
    <inkml:brush xml:id="br0">
      <inkml:brushProperty name="width" value="0.07" units="cm"/>
      <inkml:brushProperty name="height" value="0.07" units="cm"/>
      <inkml:brushProperty name="fitToCurve" value="1"/>
    </inkml:brush>
  </inkml:definitions>
  <inkml:trace contextRef="#ctx0" brushRef="#br0">-2 23 81 0,'0'-5'112'0,"0"3"43"0,0-2 2 16,0-2-16-16,0 5-7 0,0-2-5 0,0 1-11 0,0-1-11 16,0 2-8-16,0 1-6 0,0 0-4 0,0 0-3 0,0 0 11 15,0 0-1-15,0 4 1 0,0-2-7 0,0 1-6 16,0-2-9-16,0 5-4 0,0-2-7 0,6 1-1 0,-6 2-2 15,0-3 4-15,0 3 12 0,0 0 6 0,0-3 2 0,0 6-2 16,0-3-4-16,0 2 17 0,3-2 5 0,-3 2-4 16,0 0 1-16,0-2-8 0,7 2-1 0,-7-2-5 0,0 2-12 15,3-2-7-15,-3 0-9 0,0 0-12 0,0-1-7 0,6 2-6 16,-6-1-8-16,0-3-2 0,0 3-5 0,7-2-4 0,-7-1-1 16,0 1-3-16,0-1-2 0,0-1-1 0,0 1-2 15,0-1-1-15,0-1-9 0,0 0-17 0,3 0-24 0,-3-2-27 16,0 3-32-16,0-3-44 0,0-3-46 0,0 3-50 15,0 0 19-15,0-2 3 0,0 0-8 0,0-3-15 0,0 1-16 16,0 1 12-16,0-1 10 0,0-4 23 0,0 7 31 0,0-6 33 16,0 2-36-16,0 1-26 0,0-3 4 0</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2:19.710"/>
    </inkml:context>
    <inkml:brush xml:id="br0">
      <inkml:brushProperty name="width" value="0.07" units="cm"/>
      <inkml:brushProperty name="height" value="0.07" units="cm"/>
      <inkml:brushProperty name="fitToCurve" value="1"/>
    </inkml:brush>
  </inkml:definitions>
  <inkml:trace contextRef="#ctx0" brushRef="#br0">1 71 182 0,'0'-6'108'0,"0"-2"46"0,0 4-8 16,0-3-16-16,0 2 2 0,0 1-8 0,0-1-11 0,0 0-6 15,0 3-9-15,0-2-3 0,0 1-4 0,-3 1 7 0,3 0 6 16,0-3 1-16,0 5-1 0,0-4-4 0,0 4-7 0,0-3-3 16,0 1 0-16,0 2-4 0,0 0-5 0,0-2-9 15,0 2-11-15,0 0-16 0,0 0-10 0,0 0-10 0,0 0-8 16,0 0-5-16,0 0-6 0,0 0-3 0,0 0-10 15,0 0-19-15,0 0-19 0,0 0-26 0,0 0-24 0,3 0-27 16,-3 0-28-16,0 0-31 0,0 0-27 0,0 0-16 0,0 0-4 16,0 0-7-16,0 0-3 0,7 0-2 0,-7 0-18 0,0 0 24 15</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2:20.587"/>
    </inkml:context>
    <inkml:brush xml:id="br0">
      <inkml:brushProperty name="width" value="0.07" units="cm"/>
      <inkml:brushProperty name="height" value="0.07" units="cm"/>
      <inkml:brushProperty name="fitToCurve" value="1"/>
    </inkml:brush>
  </inkml:definitions>
  <inkml:trace contextRef="#ctx0" brushRef="#br0">0 43 198 0,'7'0'152'0,"-7"0"44"0,3 0 2 16,-3 0-4-16,0 0-19 0,0 0-21 0,0 0-22 0,6 0-5 15,-6 0 9-15,3-2-2 0,-3 2 0 0,0 0-2 16,0-2 1-16,0 2-6 0,0 0-7 0,0 0-12 0,0 0-8 15,0 0-13-15,7 0 18 0,-7 0 8 0,0 0 1 16,0 0 5-16,0 0 3 0,0 0 7 0,6 0-2 0,-6 0 2 16,0 0-7-16,0 0-4 0,0 2-4 0,0-2-5 0,0 2-1 15,0 0-9-15,0 1-10 0,0-1-5 0,0 0-1 0,0 3 6 16,0-1 4-16,0 2-2 0,0 0-14 0,0-2-12 0,0 3-6 16,0 1-6-16,0-1-5 0,3-1-2 0,-3 4-2 15,0-4 2-15,0 4-5 0,0-4 0 0,0 1-1 0,0 0-7 16,0 2 1-16,0-2-5 0,0 0-3 0,0 1-4 15,7-2-1-15,-7-2-1 0,0 3 0 0,0 0-3 0,3-2-1 16,-3-1-2-16,0 1 2 0,0 0-2 0,0-3-2 0,0 2-2 16,0-1 0-16,0-1 4 0,0 1-4 0,0-1 5 0,0-2-1 15,0 2 1-15,0 1-3 0,6-3-1 0,-6 0-2 0,0 0-1 16,0 0-4-16,6-3-2 0,-6 1-1 0,0 2-1 16,0-5 4-16,0 3-4 0,0-2 0 0,0-1 0 0,4 2 0 15,-4-1 0-15,0 0 0 0,0-4 0 0,0 4 0 16,6 0 0-16,-6-4 0 0,3 4-3 0,-3-3 2 0,0 0 1 15,0 0-7-15,6 0 3 0,-6 0-1 0,7 0-2 16,-7-2-1-16,0 2 0 0,0 0-6 0,3 1 2 0,-3-1 5 16,0-2 3-16,6 2-2 0,-6-1 3 0,7 1 3 0,-7 1 0 15,3-1-3-15,-3 0-1 0,0 0-1 0,0 2 2 0,6 1 3 16,-3-3 0-16,-3 5 0 0,0-3 0 0,7 0 0 0,-1 1 0 16,-6 2-2-16,0-3 1 0,3 3 0 0,-3-1 3 15,6 1 4-15,-2 0-2 0,-4 2 5 0,6-2 4 0,0 2 1 16,-6 0 0-16,3 0 5 0,4 2-3 0,-1 0-1 15,-6 0-7-15,3 3-1 0,-3 0-2 0,10 1 0 0,-10-1-3 16,6 4-2-16,0-2 7 0,-2 2-4 0,-4 0 5 0,9 3-3 16,-3-1 4-16,1 1-4 0,-7 0 1 0,3-1-1 0,3 1-2 15,-3-3-3-15,4 0 0 0,-1 0 0 0,-6-2 0 16,3 2 3-16,4-1 0 0,-1 0 4 0,-3 0-5 0,-3-4-7 16,6 2 5-16,-2 0 0 0,2 0 0 0,0-1-7 0,-3 0-1 15,-3-1-13-15,10 1-8 0,-10-3-11 0,6 3-13 16,1-1-16-16,-4-1-63 0,-3 1-32 0,12 1 2 0,-12-4-16 15,10 2-41-15,-10 0-21 0,3-1-32 0,-3 0-23 0,6 3-32 16,1-5-38-16,-7 1-41 0,3 2 65 0,-3 0 1 16,6-1-27-16,-6 0-2 0,3-2 52 0,-3 2 1 0,0 1 10 15,7-1 1-15</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0:23:14.774"/>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00B050"/>
    </inkml:brush>
    <inkml:brush xml:id="br3">
      <inkml:brushProperty name="width" value="0.05292" units="cm"/>
      <inkml:brushProperty name="height" value="0.05292" units="cm"/>
      <inkml:brushProperty name="color" value="#002060"/>
    </inkml:brush>
  </inkml:definitions>
  <inkml:trace contextRef="#ctx0" brushRef="#br0">3283 13045 5 0,'0'-3'117'0,"0"0"19"0,4 0 22 0,-4 0-4 15,0 0-7-15,0 0 5 0,4 0-12 0,-4 2-13 0,0-2-11 16,0-1-5-16,0 3-4 0,0-2 9 0,0 2 3 15,0-1 2-15,0-1-3 0,2 2-4 0,-2-1-3 0,0 1-5 16,0-1 0-16,0 0-1 0,0 1 2 0,0 0 4 0,0 1 21 16,0-2 27-16,0 1 5 0,0-1-1 0,0 2-10 0,0-1-7 15,0 1-6-15,0-2-16 0,0 2-2 0,0 0-5 16,0 0 2-16,0 0 9 0,0 0-5 0,0 0-5 0,0 2-13 16,0-1-7-16,0 2-13 0,0-1-17 0,0 2-10 0,-2 1-9 15,2-1 7-15,0 2 3 0,-4 3-6 0,0 1 1 16,4 1-6-16,-3 3-3 0,-1 0 2 0,0 3-2 0,2 0 3 15,-2 1 0-15,2 1 3 0,-2 1-4 0,0-1-1 0,-3-1-1 16,7 0-8-16,-2-1 3 0,-2-1-4 0,0-1-6 16,2-1-7-16,2-1-9 0,-4-2-4 0,4-1-1 0,0-1-4 15,-4 0-6-15,4-1 1 0,0-2-20 0,0-1-31 0,0 0-32 16,0 0-35-16,0-2-48 0,0 0-62 0,0-2-85 0,4 1-39 16,-4-1-57-16,0-1-67 0,0 0-67 0,4-1 61 15,-4-1 33-15,2-1 1 0,-2 0 37 0,0-1-14 0,0 1 41 16,0-3 54-16</inkml:trace>
  <inkml:trace contextRef="#ctx0" brushRef="#br0" timeOffset="575.3499">3190 12990 119 0,'0'-3'110'15,"-3"0"60"-15,3 0 10 0,-4 0-4 0,0 0-8 0,4 1-14 16,0-1-19-16,-2 2-14 0,2-2-12 0,0 1-2 0,-4 1 0 16,4-3-12-16,0 3-13 0,0 0-15 0,0-1-14 15,0 1-5-15,0 1-3 0,0-2 9 0,0 2 7 0,0-1 4 16,0-1 4-16,0 2-9 0,4 0-9 0,-2-1-8 0,-2 1-5 15,4-2-5-15,0 2-7 0,-1-1 0 0,1 1-3 16,-2 0 3-16,6 0 0 0,-6 1 2 0,4-1-3 0,5 0 2 16,-5 2 1-16,4-2-1 0,0 0 14 0,1 0 13 0,1 0 17 15,3 0 16-15,-3 0 9 0,5 0-1 0,-1 0-1 16,5-2-2-16,0 2 1 0,-1-1 2 0,3-1 1 0,0 0 5 16,-1 2-1-16,5-1 0 0,-2 0-4 0,-2-1-1 0,0-1-7 15,8 2-9-15,-9-1-5 0,5-1-2 0,0 2-1 16,0-3-7-16,0 2-3 0,-2 0-10 0,6-1 0 0,-2 0-8 15,6-1-8-15,-2 0-4 0,0 0-7 0,4 0-2 0,-4-1-5 16,2-1-1-16,0 2-1 0,1-2-4 0,1 0 3 16,0-2 0-16,0 2 5 0,-2 0 3 0,-2 0 6 0,3 0 11 15,-1-2 11-15,-2 4 7 0,2-2 5 0,-2 0 2 0,-4 0-2 16,2 2-6-16,-2 1-7 0,2-2 1 0,-2 2-4 0,-2 0-4 16,4-1 0-16,-4 1-3 0,-3 0 1 0,3 1-2 15,-2-1-6-15,-6 1-1 0,5 1-8 0,-7 0-5 0,-1-1-6 16,-3 2-4-16,-3 0-3 0,1 0 2 0,-1 0-5 15,-8 0-2-15,4 0 0 0,-2-1 0 0,3 1 0 0,-3 0-14 16,0 0-16-16,-4 0-18 0,2 0-24 0,-2 0-52 0,4 0-85 16,-2 0-113-16,-2 0-96 0,0-2-94 0,0 2-126 0,0-1-44 15,0-1 46-15,-2 2-21 0,-2-1-6 0,2 1 133 0</inkml:trace>
  <inkml:trace contextRef="#ctx0" brushRef="#br0" timeOffset="909.35">4800 12795 38 0,'0'-2'218'0,"-4"2"101"16,4-2 31-16,0 2-50 0,0-1-67 0,0 1-38 15,0 0-39-15,0-1-23 0,-2 1-6 0,2 0 5 0,-5 0 4 16,5 1 7-16,0 0 3 0,-2 1 16 0,2 1 43 15,-4 2 14-15,0-1 4 0,2 2 4 0,-2 2-3 0,0 2-8 16,-2 2-6-16,4 3-5 0,-7 3-7 0,3 2 11 0,0 2-13 16,-4 1-19-16,7 1-30 0,-7 0-17 0,2 0-17 0,0-1-19 15,-1 2-15-15,3-3-16 0,0 1-16 0,0-2-14 0,0 0-5 16,-3-2-9-16,7-1-3 0,-6 2-5 0,2-4 1 16,0 1-10-16,1-1-1 0,-1-1 1 0,4 0-25 0,-6-1-32 15,6-1-20-15,-6 1-46 0,5-3-67 0,-1 0-84 16,2 0-96-16,-2-1-27 0,0-3-60 0,-2 1-68 0,6-2-56 15,-2 0 90-15,-2-1 1 0,-1-1-10 0,3-1-24 16,-2 0 46-16,2-2 121 0</inkml:trace>
  <inkml:trace contextRef="#ctx0" brushRef="#br0" timeOffset="1642.77">3229 13431 127 0,'-6'0'141'16,"-1"-2"80"-16,1 2 15 0,2-2 4 0,-2 2-27 0,2-1-41 16,-2 1-28-16,3-1-9 0,3-1-11 0,-8 2-8 15,6-1-2-15,-2-1-6 0,4 2-7 0,-4 0-2 0,4-1-7 16,-2 1-1-16,-2 0 2 0,4 0 3 0,0-2 12 15,-2 2 44-15,2 0 16 0,-5-1 0 0,5 1-5 0,-4 0-14 16,4 0-14-16,0 0-20 0,0-2-23 0,0 2-20 0,-2 0-18 16,2 0-14-16,0 0-8 0,-4 0-8 0,4 0-11 15,0 0-6-15,0 0 1 0,0 2-7 0,0-2-1 0,0 1 2 0,0-1 4 16,4 2-2-16,-2-1 6 0,-2 1 7 0,4-1 2 16,1 1 0-16,-3-1 0 0,2 0 4 0,-2 1 6 0,2 0 7 15,2 1 25-15,5-2 25 0,-1 1 23 0,0-1 7 16,3 2 17-16,3 0-3 0,1 0-6 0,3-2-14 0,1 3-2 15,-2-4-6-15,7 3-8 0,-1-3-2 0,2 1 1 0,-2-1 2 16,6 0-2-16,-2-1-8 0,8 1-8 0,-4-3-12 0,0-1-6 16,4 2-3-16,1-1-8 0,-1-2-2 0,2 2-3 15,0-1 1-15,3-1-9 0,1 1-5 0,-4 1-6 0,5-2-6 16,-5 2-2-16,3 0-3 0,-7 0-6 0,2 2-1 0,0-1 2 16,-4 2 2-16,-2-1 0 0,2-1-4 0,-6 2 0 15,-2-1-5-15,2 1 6 0,0 0-1 0,-3 0-3 0,-5 0-3 16,-2 1 0-16,-1-1 0 0,1 0 0 0,-3 2 0 15,-1-2 7-15,-3 1 3 0,-4-1-1 0,4 2 4 0,-3-1-2 16,1-1 3-16,-6 0 7 0,4 2 3 0,-2-2 4 0,0 1-2 16,-2-1 3-16,3 0-1 0,-1 0 3 0,-4 1-1 0,2-1 3 15,-2 0 5-15,4 0 8 0,-2 0 3 0,-2 0 0 16,4 0-3-16,-4 0-3 0,4 0-9 0,-4 0-12 0,0 0-9 16,0-1-5-16,0 1-15 0,0 0-23 0,0-1-22 15,0-1-46-15,0 2-62 0,0-3-99 0,-4 2-201 0,0-1-293 16,4 1-235-16,-6-2-215 0,4-1 77 0,-7 3 92 0,-1-2 435 15,2 2 256-15</inkml:trace>
  <inkml:trace contextRef="#ctx0" brushRef="#br0" timeOffset="4738.11">3787 12903 129 0,'0'1'143'0,"-4"2"66"0,4-1-23 16,0-1-11-16,-2 1-37 0,2-1-31 0,0-1-21 0,-4 0-15 16,4 0-13-16,0 0-5 0,-5 0-5 0,5 0-4 15,0-1-3-15,0 1 0 0,0-2 4 0,0 1 11 0,0-3 7 16,0 3-9-16,0-2-5 0,5 0-7 0,-5 0-2 15,4-1-5-15,-4 1-1 0,2-2-5 0,-2-1 0 0,4 2-3 16,-2-4-2-16,2 2-3 0,0-1-1 0,-2-1-3 0,5-1 2 16,-3-1-3-16,2-1 2 0,2 1-2 0,-2-3 0 0,5 0-1 15,-3 0-1-15,2-2 2 0,1-2-2 0,3 0 0 0,3-1 1 16,-1-2 2-16,1-1 0 0,1-2 2 0,7 1 1 16,-2-2 0-16,0 0 2 0,3-2 0 0,-3 1-2 0,8-4 1 15,-4 2-3-15,2-3 1 0,-2 1 1 0,6-2-1 16,-2 1 1-16,-2-2 3 0,6 3 3 0,-6-1 1 0,4 1 2 15,0 2 0-15,0-1 3 0,2 1-1 0,-2 1 7 0,3 2 18 16,-1 0 8-16,-2 2 2 0,2 1-1 0,0 0-1 16,-6 1-4-16,4 2-9 0,-2 0-10 0,-2 3-11 0,-2-1-7 15,0 1-4-15,-4 1-6 0,3 2-2 0,-1 0-5 0,-6 2 1 16,1 0-6-16,1 2 1 0,-4 0-2 0,1 1 0 0,-3 2 0 16,-3 1 0-16,3 1 0 0,-3-1 0 0,-2 3-2 15,-3 1 2-15,3 0 0 0,-4 1 0 0,0 3 2 0,3-3 1 16,-7 2 0-16,4 2-1 0,-2-1-2 0,0 1 0 15,-2 1 3-15,-2 1-3 0,4 1 4 0,0 1-3 0,-4 0 3 16,0 3-3-16,0 0 1 0,-4 1-3 0,0 1 3 0,-2 2-2 16,2-1 0-16,-2 2 0 0,4-1 0 0,-9 1 0 0,5 1 2 15,-4 0 2-15,-1-2-2 0,-3 2 1 0,6 0-2 16,-9 1-1-16,3-1 0 0,-3 2 3 0,-4-1-3 0,5 3 1 16,-7-1 4-16,-4 1-2 0,5 2-3 0,-9 0 0 15,2 2 3-15,-5-2-5 0,1-1 5 0,-4 3 3 0,0-2 7 16,-2-1-1-16,2 1 4 0,-1-2 12 0,3 1 8 0,-6-1 13 15,4-1 16-15,-3 1 10 0,3-2 8 0,-2 0 7 16,2-1-2-16,2 1-6 0,-7-4-7 0,3 0-9 0,2 1-12 16,-1-3-9-16,3-2-4 0,-2 0 36 0,4-2 1 0,0-2-21 15,2-1-14-15,4-2-15 0,4-1-11 0,1-1-3 0,5-1-11 16,-2-2-37-16,7 0-61 0,2 0-87 0,-1-2-109 16,5-1-127-16,4 0-129 0,2 0 43 0,0-1-28 0,0-1-19 15,0-1-50-15,2 0 97 0</inkml:trace>
  <inkml:trace contextRef="#ctx0" brushRef="#br0" timeOffset="6452.55">5050 11581 4 0,'-4'3'152'0,"4"-1"60"15,-2 1-10-15,-2 0-23 0,4-2-25 0,-5 1-32 16,5-1-22-16,-2 1-6 0,-2-1-5 0,4 1-3 0,0-1-6 16,-2-1 0-16,2 2-2 0,0-2-9 0,-4 0-7 15,4 0-12-15,-4 0-8 0,4 0-9 0,0 0-6 0,0 0-4 16,0-2 0-16,4 2 2 0,-4-3 0 0,4 2-2 0,-4-2 1 15,2 1 0-15,-2-2-2 0,6 1-5 0,-1 0 1 16,-1-2 0-16,2-1-2 0,0 0-5 0,0-1 1 0,5-2-4 16,-1-2 1-16,4 2-4 0,-5-4 0 0,7 1 1 0,1-2-2 15,1-1-2-15,1 0 1 0,2-1 0 0,1-2 2 0,1 1 1 16,4-1-2-16,0 0 0 0,4 0-3 0,-2 0 1 16,2-1 0-16,-2-1-1 0,2 2 0 0,-2 0 3 0,4-1 2 15,-2 1-3-15,0 0 0 0,-6 0 0 0,6 0 4 16,-2 0-2-16,-3-2 2 0,5 4-1 0,-4-2 3 0,2 1-2 15,-2 1 1-15,4 1-1 0,-4 1 1 0,-2-1 1 0,2 2-1 16,4 1-1-16,-2 0 0 0,-2 0 0 0,-1 1-3 0,1 3 0 16,4 0-2-16,-12 2 0 0,6 1-1 0,-7 2-2 0,3 0 1 15,-4 3 0-15,-5 3 0 0,2 0 1 0,-1 2 0 16,-5 1 0-16,-2 0-1 0,5 3 0 0,-9 0 0 16,2 1 0-16,-2 1 0 0,6 2 0 0,-8 1-2 0,2 2-1 15,-2 1 0-15,0 2 0 0,0 1-1 0,-2 1 1 0,-6 1 1 16,2 1-2-16,4-1 6 0,-13 1 0 0,5-1-1 0,2 2-1 15,-11-1 0-15,2 0 0 0,1 0 0 0,-3 1 1 0,-6-1-1 16,-1 0 4-16,3 0 3 0,-4 1 8 0,0 2 6 16,-2-2 5-16,2 1 6 0,-4-1 2 0,2 2-3 0,-2-1-1 15,2-1-6-15,-2 2-3 0,2-1-4 0,-2 1-3 16,-2-4 0-16,4 1-3 0,-2-4 1 0,2 1-1 0,-4-2 1 16,2-2 5-16,2-1 2 0,-6 0 4 0,6-3 5 0,-2 2 3 15,2-4-2-15,3 1-3 0,-5-2-2 0,8 0 7 16,-4 0 13-16,0 0 10 0,4-2 3 0,1-1 3 0,-1 0-1 15,2 0-15-15,0-1 2 0,1-1-7 0,1-1-6 0,3 0 0 16,1 0-4-16,-1-1-3 0,3-1-3 0,-1-1-6 0,3 0 0 16,3 0-1-16,-6 0 4 0,8-1 2 0,-5-1 3 15,5-1 0-15,-4 2-3 0,6-2-1 0,-3-1-2 0,1 2 4 16,0-3 6-16,2 1 2 0,2-3 11 0,-7 3 2 16,7-2-4-16,-2 0 2 0,4-1-5 0,0 1-8 0,-2-2-4 15,2 1-3-15,0-2-7 0,2 1-5 0,-2-2 0 0,0-1-5 16,6 0-1-16,-6 1 1 0,9-2-1 0,-7 0-3 0,2-1 2 15,-2 1 0-15,2-2 0 0,0 1-2 0,-2-1 1 0,5 0-2 16,-3 1-2-16,0 0-14 0,-2-1-30 0,2-1-39 16,0 2-52-16,-2-1-69 0,2 1-90 0,-2 1-98 0,-2-2-4 15,9-1-79-15,-9 1-68 0,2 0-66 0,2 0 102 16</inkml:trace>
  <inkml:trace contextRef="#ctx0" brushRef="#br0" timeOffset="7540.81">6156 10657 24 0,'0'-2'182'0,"0"2"74"0,0-1-22 0,0 0-26 15,4-1-42-15,0 1-32 0,-4-2-15 0,2 0-12 0,4-2 1 16,3 1-1-16,-1-2-9 0,2-2-4 0,5-1-9 16,-3 2-5-16,5-4-3 0,3 1 3 0,1-2 0 0,2 0 1 15,-1 0 5-15,1-2 4 0,4 2 4 0,-2 0 2 0,2 0 17 16,-4 0 26-16,-1 2 8 0,5-1 1 0,-4 1-9 0,4-1-10 15,0 2-7-15,-5 0-16 0,5 2-12 0,0-1-9 16,0 2-11-16,-4 0-12 0,4 0-13 0,-1 2-8 0,1-1-5 16,0 2-11-16,-4 2-12 0,4-3-1 0,-4 3-8 15,1 1 1-15,-1 0-1 0,-2 0-1 0,-3 1-1 0,3 3-2 16,-4 0 0-16,-1-1 5 0,-1 3-5 0,-3 2 2 0,-2-1 2 16,1 2-3-16,-1 2-1 0,-4-1 2 0,-4 2 5 0,7 2-6 15,-7-1 3-15,-2 2-2 0,0 2-2 0,0 0 4 0,-2 3-3 16,-7 0 1-16,7 1-1 0,-4 1-1 0,-4 1 0 15,-1 0 0-15,1 2 0 0,0-3 3 0,-3 1-2 0,-1-2-3 16,6 2 4-16,-11-1 3 0,6-1-2 0,1 1-6 16,-7-1 3-16,3 0 0 0,-3-1 0 0,-1 1 5 0,-1-1-3 15,-2 2 4-15,3-1 1 0,-3 0 1 0,0 1 3 0,0-1-3 16,-1 0 1-16,5-1 2 0,-6-1 2 0,2-1 6 16,1-1 8-16,-3-1 3 0,2-1 2 0,0-1 3 0,1-2-2 15,-3 0-2-15,-2-2-1 0,4-1-1 0,-4 0-1 0,5-1-1 16,-5-2 6-16,0-1 11 0,0-1 22 0,0-1 12 0,4-2 2 15,-3-2 2-15,-1-1 10 0,4-1 4 0,0-1 6 16,-4-1 9-16,3 1-7 0,1-3-9 0,4 0-7 0,-6 0-9 16,9-4-10-16,-1 2-8 0,1-3-14 0,3 1-12 15,3-2-10-15,0 0-7 0,3-2-9 0,-1-1-4 0,8 2-5 16,-2-4 0-16,2 0 0 0,2-2-3 0,2 1-2 0,0-3 4 16,7 0 1-16,-5 1 3 0,4-1-6 0,-1-1 0 0,5 2 2 15,-2 0 1-15,3 1-4 0,-3 1-8 0,3 0-12 16,-3 2-34-16,3 2-34 0,-3 0-50 0,1 2-64 0,-3 1-83 15,0 0-92-15,1 1-80 0,-5 2-146 0,4 0-142 16,-4 2 45-16,3-1-43 0,-7 2 3 0,4 0 250 0</inkml:trace>
  <inkml:trace contextRef="#ctx0" brushRef="#br0" timeOffset="8791.28">7231 10048 193 0,'0'2'198'0,"-9"-1"50"16,9 1 22-16,-2-2-51 0,-2 0-43 0,4 0-26 16,-4-2 0-16,4 2-10 0,-2-1-16 0,-2-1-26 0,4 1-24 15,0-2-20-15,0 0-12 0,0-1-9 0,0 2-1 16,4-3-3-16,-2-1 4 0,2 0-1 0,2 0-1 0,3-3-3 16,-3 2 6-16,4-2-1 0,-1-2 4 0,9 1 2 0,-1-2 1 15,-1 0 2-15,3 1-4 0,8-2-2 0,-2 1-4 0,3-2-6 16,3 2-8-16,-2 1 0 0,4 0-6 0,1-1-3 15,-1-1-2-15,4 3-1 0,0-1-1 0,0 1-3 0,-2 0 0 16,3 1-1-16,1 0-1 0,-2 1 0 0,4 0 0 0,-8 3 1 16,3 0 1-16,1 1-2 0,-4 1 0 0,0-1 0 15,4 2 0-15,-6 2-3 0,-2 0 2 0,-2 0 1 0,-4 1 0 16,2 2 0-16,-7 0 0 0,3 3 0 0,0-1 0 0,-11 2 0 16,2-1 0-16,-1 2-2 0,-1 1 2 0,-4 0 2 0,0 1 0 15,-2 0 0-15,-1 3-1 0,-3-1 1 0,0 1-2 16,0 1 3-16,-3 2-2 0,-1 1 3 0,-2 1-2 0,-4 1-2 15,-1 1 0-15,-5 1 0 0,4 0 0 0,-9 0 0 16,0 1 0-16,-2-1 0 0,1-1 1 0,-3 1 1 0,0 0 1 16,-2-2-2-16,-4 2 0 0,4-1-1 0,-6 1 0 0,4 1 0 15,-6-1 0-15,2 2 3 0,0-2 2 0,-4 1 11 0,4-1 13 16,-2 1 13-16,-7-1 12 0,7 1 12 0,-2 0 10 16,-4-2 9-16,5 1 9 0,-5-3 1 0,6 0 0 0,-2-2-3 15,4-1 4-15,2-1-2 0,2-2-3 0,-2 0 8 0,4-3-4 16,8 0 2-16,-6-2-4 0,7 1 2 0,-7-4-2 15,8 1-3-15,1-2-5 0,4-2 1 0,-3 1-10 0,7-2-5 16,-3 0-8-16,1-2-14 0,4 1-11 0,-2-2-12 16,1-2-12-16,5 1-4 0,-6-1 0 0,6-1 1 0,-2-2-7 15,4 1-3-15,-2-4-1 0,2 0-4 0,2-4 3 0,-2-2 1 16,6-1 0-16,2-3 0 0,-1-1-3 0,3-2 4 0,-2-2-1 16,3 2 4-16,-1 0-1 0,-4 1-3 0,4 3-7 0,-3-1-3 15,3 4 2-15,-6 0-2 0,2 3-6 0,-2 0-17 16,-2 4-18-16,-2-1-23 0,5 4-20 0,-5-1-42 15,0 2-61-15,4 1-88 0,-4 0-115 0,0 2-138 0,-4-2-6 16,4 2-67-16,0 0-53 0,0 0-22 0,-5 0 281 0</inkml:trace>
  <inkml:trace contextRef="#ctx0" brushRef="#br0" timeOffset="12025.09">8229 9628 198 0,'0'2'162'0,"-2"-2"38"0,2 0-14 16,-4 0-4-16,0 0-10 0,4-2-21 0,-2 2-23 16,2-2-16-16,-4 1 1 0,4 0-15 0,0-2-13 0,0 1-14 15,4-1-7-15,-4 2-5 0,2-2-2 0,-2-1 2 0,8 2-1 16,-6-1-3-16,6-2 2 0,-5 1 2 0,3-1-2 0,4 1 2 16,5-1 4-16,-5-1 3 0,2 0 3 0,1 0-1 0,3-1 6 15,5 1 23-15,-5-2 7 0,5 2 0 0,0-1-8 16,-3-1-9-16,3 1-10 0,2 1-5 0,-3-2-8 0,3 1-6 15,-2 1-2-15,2-2-4 0,-1 1-1 0,3-1-2 16,-2 1-3-16,0 1-6 0,1-2-3 0,1 1-3 0,2-1 1 16,-2 2 1-16,2 0 1 0,-5 0 0 0,5 0-3 0,0 2-3 15,0-2-7-15,-2 1-3 0,-4 0-6 0,5 1-5 0,-3 0-4 16,2 1-2-16,-6 0-1 0,-3 0-1 0,5 0 2 16,-5 0 0-16,1 1-1 0,-3 1-1 0,3-1-2 0,-9 1 0 15,7-1 0-15,-3 1-2 0,-2-1 2 0,5 2 0 16,-9-1 0-16,4 1 0 0,1-2 0 0,-3 2 0 0,0 0 0 15,-2 0 0-15,1 2 0 0,-1-2 0 0,2 1 0 0,-6 1 4 16,2-1 0-16,-2 1 1 0,7 1-1 0,-9-2 2 0,2 2-1 16,2-1-3-16,-2 2 1 0,-2-1 1 0,0 0-1 15,4 0-1-15,-4 2-1 0,0-3 4 0,0 2 5 0,0 0 3 16,0-1 4-16,0 2 3 0,0-1 1 0,-4-1 1 0,4 2 2 16,0-2-1-16,-2 1 1 0,-2 2 1 0,2-1-1 15,-2 1-3-15,-1-2-3 0,-1 4-4 0,0-2-1 0,0 1-1 16,-5 2 3-16,5 0 3 0,-8 2-1 0,1-1-1 15,-1 2 3-15,-3 2-3 0,1-1 1 0,-1 2-1 0,-3 0 3 16,-3 2-1-16,2-1-3 0,-2-1-2 0,-3 2-1 0,-1-1 0 16,4 1 0-16,-4-2 4 0,-2 1 2 0,2 1 5 0,0-1 7 15,-4 2 10-15,9-1 11 0,-5 1 12 0,0-2 12 0,0 2 9 16,4-2 11-16,-4 2 4 0,5-2 0 0,-1-1 0 16,-2-2-9-16,7-2-5 0,-3-1-4 0,0 0-7 0,3-2-10 15,-3-2-6-15,0 0-12 0,5-3-11 0,-3 0-6 16,1-1-9-16,1-2-8 0,0-2-1 0,1 1-4 0,-1-2-1 15,1-2-2-15,3-1-1 0,-3 0-2 0,-1-1-1 0,3-2 0 16,2 0 0-16,-5 0 0 0,3-2 3 0,1 1 2 16,3-2-3-16,-5 1-2 0,9 1 6 0,-4-1-5 0,4 1 0 15,-1 0-1-15,1 3 0 0,2 0 0 0,0-2-2 0,2 3-3 16,-2-1 4-16,4 2-3 0,0-3 3 0,0 2 1 0,4 0-4 16,-2-1 4-16,-2 0-5 0,8 0-5 0,-6 0-31 15,6-2-42-15,-5 1-52 0,3-1-80 0,4 0-94 0,-4 0-114 16,5 0-61-16,-5 0-126 0,2 2-136 0,2-1 97 15,-7 2-27-15,3 0-4 0,-2 0 78 0,0 2 248 0</inkml:trace>
  <inkml:trace contextRef="#ctx0" brushRef="#br0" timeOffset="13419.34">9149 9117 164 0,'-6'2'172'0,"4"2"50"16,-6-1-3-16,5-2-22 0,-5 1-29 0,6-1-16 0,-2 1-11 16,2 1 13-16,-2-3 6 0,0 1-9 0,4 1-12 0,-2-2-13 15,-3 0-16-15,5 0-10 0,-2 1-12 0,2-1-10 16,0 0-6-16,0 0 0 0,0 0 2 0,0-1 35 0,0 1 16 16,0 0 12-16,2-2 8 0,3 1 9 0,-3-1 5 0,2 1 2 15,0-1 3-15,-2 1-5 0,4-1 3 0,2-1 0 16,3 0 0-16,-3 0-7 0,7 0 12 0,-3-1 0 0,4-1-12 15,1 0-20-15,0 0-24 0,3 0-17 0,3-1-20 0,2 0-12 16,-3-1-13-16,5 0-4 0,-4 2-10 0,8-3-7 16,-4 2-5-16,0-1-7 0,2 2-3 0,-2-3-2 0,2 4 0 15,-3-2-5-15,1 2 3 0,0-1 1 0,-4 1-1 0,4 1-1 16,-2-2-4-16,1 0 5 0,-7 3 0 0,4-1-5 16,-2 0 1-16,1 0 0 0,-1 0-4 0,0 1-1 0,-3-1 0 15,3 1 4-15,-5 1-4 0,1 0 0 0,-1 1 0 0,1-2 0 16,0 2-2-16,1 0 0 0,-5 0 2 0,-1 0-3 15,2 2 2-15,-1-2 1 0,1 1 0 0,-3 0 0 0,1 3 0 16,-2-3 0-16,1 1 0 0,-1 1 0 0,-4 0-4 0,5 0 3 16,-9 0 1-16,8 1 0 0,-6-1 4 0,2 2-3 0,-2-1-1 15,-1 0 3-15,3 1-2 0,-2 1-1 0,0-1 0 16,-2-1 4-16,-2 2 0 0,0 0-1 0,4 0 0 0,-2 0-2 16,-2 0 2-16,0 1-1 0,0 1-2 0,-2 0 0 15,-2 1 0-15,4-2 0 0,-2 2 0 0,-6 2 0 0,2-1 0 16,3 2 4-16,-7-1-2 0,2 1-2 0,0 0 0 0,-7 0 0 15,5 1-8-15,-3 1 10 0,-1-2 2 0,6 1-2 0,-9 0-2 16,-2 0 2-16,7-3 0 0,-4 2-4 0,-1 0 1 16,-4-2 4-16,5 1-2 0,-5 0 2 0,5-2 2 0,-7 1-3 15,6-1-7-15,-3 2 4 0,-3-2 1 0,2 0 4 0,-4 0-2 16,1-2-2-16,1 2 0 0,0-3 3 0,-2 2-3 16,-2-2 2-16,5 0-2 0,-1-2 0 0,0 2 0 0,-2-3 2 15,7 2 4-15,-7-3-5 0,6 0-1 0,-1 0 0 16,-1-1 0-16,5-1 0 0,-1 2 0 0,0-4 0 0,1 2 0 15,4 0 0-15,-5-1 0 0,3-1 0 0,1 0 0 0,-3 0 3 16,1-1 2-16,3 0-3 0,-3 0-2 0,-1 0 4 0,5 0-2 16,-1-2-2-16,-2 1 3 0,5 1-3 0,-5-2 1 0,3 0-1 15,3 0 0-15,0 0 0 0,-2 1 8 0,1-2-7 16,1 1 3-16,2 1 1 0,4-1 1 0,-6 1 1 0,5-1-4 16,-1 1 2-16,0-1-4 0,2 2-1 0,-2-1 0 15,2 1 0-15,2 0 0 0,0-2 0 0,-4 2 0 0,0-1-9 16,4 1-28-16,0-2-48 0,0 1-64 0,0-1-88 0,4 1-101 15,-4-1-90-15,4-1-57 0,-2-1-104 0,2-1-98 0,-2 1 63 16,6-2-33-16,-5-1-30 0,5 3 105 0,-6-2 247 16</inkml:trace>
  <inkml:trace contextRef="#ctx0" brushRef="#br0" timeOffset="16316.64">10150 9044 135 0,'0'0'136'0,"0"0"55"16,-3 2-20-16,3-2-13 0,0 0-27 0,-4 0-24 0,4 0-17 15,0 0-8-15,0 0-9 0,0 0-5 0,0 0-4 0,0 0-3 16,0 0-3-16,4 0 5 0,-4 0 0 0,0-2 0 0,3 2-3 16,-3 0-1-16,4 0-4 0,-2 0-4 0,2 0-1 0,0 0-4 15,-2 0-2-15,4 0 0 0,-2 0-6 0,3 0-1 16,-3 0-2-16,2 0-1 0,0 0-1 0,2 0-4 0,-6 0 1 16,9 0 1-16,-5 0-1 0,8 0 6 0,-7 0 11 15,5 0 10-15,-2 0 9 0,5 0 7 0,1 0 9 0,-3 0 26 16,3 0 7-16,5 2 6 0,0-2 8 0,-5 0 2 0,3 2-5 15,6-2-10-15,-7 1-14 0,7 1-18 0,-8-1-13 0,1 2-8 16,3-1-11-16,0-1-2 0,-5 1-4 0,1 1 2 16,-5-1 0-16,5 0 5 0,-3 1-1 0,-2-1 6 0,3 1 1 15,-7-2 7-15,3 1 4 0,-1 1 3 0,4-2 13 16,-5 0 11-16,-1-1 15 0,2 2 9 0,-4-2 0 0,5 2-16 16,-5-2-5-16,0 0-10 0,0 0-10 0,-2 0-14 0,3 0-15 15,-3-2-6-15,-2 2-2 0,6 0-14 0,-6 0-5 16,2-2-2-16,-2 2-6 0,3 0 0 0,-1 0-2 0,-2 0-1 15,-2-1-6-15,0 1-11 0,4 0-21 0,-2-1-36 0,-2 1-46 16,0 0-59-16,0 0-80 0,0 0-101 0,0 0-70 0,0 0-107 16,0-2-126-16,0 2 29 0,-2 0 10 0,-2 0-24 15,4-1 2-15,0 1 156 0</inkml:trace>
  <inkml:trace contextRef="#ctx0" brushRef="#br0" timeOffset="17260.41">11069 8506 129 0,'-2'-3'106'15,"2"0"38"-15,0-1-12 0,0 2-23 0,0-1-19 0,0-1 1 16,0 0 4-16,0 2-5 0,0-1-3 0,0 0 1 0,0 1-2 15,0-1-1-15,0 0-2 0,0 1-2 0,0 0 9 0,0 0 10 16,0 1 6-16,0-2 1 0,0 1 2 0,0-1 4 16,0 2 3-16,0-1 0 0,0 1 6 0,0-1 6 0,0 1 2 15,0-1 56-15,0 1 9 0,0-1-5 0,0 1-17 16,0 1-20-16,0-2-24 0,0 2-26 0,0-1-22 0,0 1-20 16,0 0-9-16,0 0-4 0,0 0-3 0,0 0 2 0,0 1-5 15,0-1-2-15,0 2-2 0,-4 1-2 0,4 0 6 16,-4 0 0-16,4 1-2 0,-2 2-8 0,-2 0-4 0,4 2-4 15,-2 1-6-15,-6 3-4 0,5 0-2 0,-1 1 3 0,-2 2-2 16,2 2-5-16,-2-1-1 0,0 2 1 0,-1 2-1 0,-1-2 5 16,6 0 0-16,-4 0 0 0,-2-2 0 0,6 0-1 15,-7 0 2-15,7-1-1 0,-2 0 0 0,-2-2 0 0,2-1 0 16,2 0-3-16,-2 0 0 0,1 0 1 0,-1 0-4 16,0-2-2-16,2 3-1 0,-2-3 1 0,0 1 1 0,-2 1-4 15,4-2 0-15,-3 1 2 0,1-1-2 0,2-1-1 0,-2 1 0 16,2 0 0-16,-6-2 0 0,6 2 0 0,2-2 0 0,-7 0 0 15,7 0 0-15,-4-2 0 0,0 1 0 0,4-1 0 16,-2-2 0-16,2 3 0 0,-4-3 0 0,4 1 0 0,-4 1 0 16,4-2 0-16,0 1 0 0,0-2 0 0,-2 1 4 15,2 2-2-15,-4-1 3 0,4-2-2 0,0 3-8 0,0-3-11 16,0 1-11-16,-2-1-9 0,2 2-5 0,0-3-13 0,0 2-20 16,0-1-22-16,0 0-32 0,0 0-37 0,-5-2-53 0,5 1-74 15,0 0-93-15,0 0-44 0,-4-2 36 0,4 2-23 16,0-1-32-16,0-1-28 0,0 0 15 0,0 0 71 0</inkml:trace>
  <inkml:trace contextRef="#ctx0" brushRef="#br0" timeOffset="18960.14">10879 9129 26 0,'4'-2'153'0,"0"2"66"16,-4-1-9-16,3 1-4 0,-3-2-24 0,4 2-20 0,-4 0-20 15,0-1-16-15,0 1-4 0,2 0-6 0,-2 0-15 0,0-2-12 16,0 2-9-16,4-2 1 0,-4 2 5 0,4 0 1 0,-4 0 5 15,0 0 7-15,2 0 5 0,-2 0 3 0,4 0 6 16,-2 0 37-16,2 0 28 0,1 0 6 0,-3 0 1 0,-2 0-2 16,6 0-11-16,-2 0-2 0,0 0-10 0,2 2-6 15,-2-2-13-15,3 2-11 0,-1-2-15 0,0 0-13 0,-2 0-1 16,2 1 3-16,1-1-12 0,1 2 4 0,0-1 5 0,0 1 10 16,1-1 4-16,1 1-4 0,-4 1-1 0,5 0-6 0,-1-1-2 15,4 2-12-15,-5-1-16 0,5 1-14 0,-2-1-6 16,3 1-6-16,-3 1-2 0,3 0-4 0,-3-1-1 0,5 0-1 15,-3 3-3-15,3-1 8 0,-5-1 3 0,5 0-1 0,-3 1 5 16,3-1-6-16,-5 1 8 0,5 0-1 0,-3 0-1 16,-1-2-3-16,3-1-4 0,1 3-4 0,-1-3-3 0,-1 2-3 15,1-1-3-15,-3-1-5 0,3 0-2 0,-1 0 1 16,-3 0-15-16,4-1 3 0,-5 0-2 0,3 2-8 0,-5-3-3 16,1 2 3-16,0 0-2 0,-4-1 8 0,5 1-6 0,-5 0 3 15,2-2-5-15,-6 2 5 0,5-1 0 0,1-1-5 0,-6 2 4 16,-2-1 4-16,8-2-6 0,-8 1 7 0,2 1 2 0,2-1 2 15,-2-1 0-15,-2 2 0 0,5-2 6 0,-1 1 5 16,-4-1-6-16,2 1 3 0,-2-1-5 0,0 0-5 0,4 0-4 16,-4 0-8-16,0 0-34 0,2-1-52 0,-2 0-68 15,0 1-103-15,-2-3-203 0,2 1-313 0,-4-1-288 0,4 0-226 16,-2 0 79-16,-7 0 167 0,3 0 452 0</inkml:trace>
  <inkml:trace contextRef="#ctx0" brushRef="#br0" timeOffset="19950.4">10910 9132 227 0,'2'-2'171'0,"-2"1"27"0,0-1-13 0,0 1-25 0,4-1-30 16,-4 2-19-16,0-1-11 0,0 1-11 0,-4 0-5 0,4 0-1 15,0 1 1-15,-6 1-6 0,6 1-4 0,-2 0-4 0,-6 1 1 16,6 0 8-16,-5 4 6 0,-3-2 9 0,2 3 4 15,0 2 9-15,-1-1 8 0,1 4 13 0,-2-1 25 0,-5 1 66 16,5 1 29-16,2 0 15 0,-7-1 3 0,3 2-7 16,1-1-12-16,-3 0-16 0,6 0-10 0,-3-2 10 0,-3 1-14 15,4-1-22-15,1 0-20 0,-5 1-21 0,4 0-24 0,-1-2-24 16,3 0-24-16,-7 0-14 0,5-1-16 0,2 2-8 16,-3-1-11-16,3-2-1 0,0 2-8 0,-2-3-9 0,3 0-3 15,-1 0-6-15,2 0 4 0,2-3-4 0,-2 0-4 0,4-1-2 16,-3-1 5-16,1-1 0 0,4 0-2 0,0-2 0 15,-2 3 3-15,-2-3-3 0,4 1-2 0,0-1-1 0,0-1-9 16,0 2-24-16,0-2-31 0,0 0-56 0,0 0-72 16,0-2-102-16,0 1-123 0,0-1-93 0,4 1-89 0,-2-3-129 15,-2 2 46-15,0-1 12 0,4 0-10 0,1-2 40 0,-5 0 213 16</inkml:trace>
  <inkml:trace contextRef="#ctx0" brushRef="#br0" timeOffset="21186.52">11243 8838 41 0,'-4'0'100'0,"-2"0"17"0,6 0 15 0,-2 0-12 0,-7 0-18 16,9 0-14-16,-2 0 5 0,-2 0 2 0,2 0-3 0,2 0-5 16,-4 0 2-16,4 0-3 0,-4 0-1 0,4 0-1 0,-2 0-1 15,2 0 12-15,0 0 3 0,-4 0-1 0,4 0 2 16,-5 0 1-16,5 0 2 0,0 0 1 0,0 0-2 0,0 0-1 15,0 0-2-15,0 0 0 0,0 0-1 0,-2 0 18 16,2 0 36-16,0 0 16 0,0 1 9 0,0-1 8 0,0 0 4 16,2 1 11-16,-2-1-2 0,0 0-5 0,0 0-5 0,5 2-2 15,-1-2 9-15,-4 0 17 0,2 0 7 0,2 2 7 0,0-2-13 16,-2 0-25-16,4 1-28 0,3-1-26 0,-7 0-18 16,4 0-14-16,2 2-7 0,3-2-13 0,-3 0-14 0,0 0-5 15,0 0-4-15,3 0-12 0,3 0-10 0,-4 0-8 0,-1 0-9 16,-1-2-6-16,0 2-5 0,1 0-3 0,-3 0-12 15,0 0-22-15,0 0-28 0,-2-1-29 0,0 1-36 0,-2 0-54 16,5-2-110-16,-3 2-142 0,0 0-181 0,-2-2-59 0,-2 2-83 16,0-1 8-16,0 1 95 0,0-1 1 0,0 1 19 15,-2-2 98-15</inkml:trace>
  <inkml:trace contextRef="#ctx0" brushRef="#br0" timeOffset="21450.62">11274 8848 44 0,'0'2'182'0,"-4"-2"86"0,4 0 8 0,0 0-21 0,0 0-34 15,0 0-28-15,0 0 16 0,0 0-4 0,0 1-13 16,4-1-18-16,-4 0-20 0,0 2-13 0,0-2-14 0,0 1-3 16,0-1 29-16,0 2 2 0,0 0-10 0,0 0-11 0,0 0-1 15,0 1 12-15,0 1 3 0,0-1-9 0,0 1-15 16,0 1-16-16,-4 1-16 0,0-1-16 0,4 2-10 0,0 1-13 15,-2-2-13-15,2 3-15 0,-4-2-8 0,2 1-3 0,2-2-3 16,0 0-3-16,0 0-5 0,-5-2-18 0,5 2-46 16,0-2-80-16,0 1-90 0,0-2-97 0,0 0-98 0,0 2-48 15,0-2 23-15,0-2-50 0,0 2-35 0,-4-1-4 0,4-1 79 16</inkml:trace>
  <inkml:trace contextRef="#ctx0" brushRef="#br0" timeOffset="22262.55">11051 8421 4 0,'0'-2'125'0,"2"-1"31"0,-2 0 18 0,0 2-18 16,4-1-10-16,-4 0 1 0,2 0-9 0,-2 2-9 0,0-2 0 16,0 1-9-16,0-1 0 0,0 1 6 0,4 1-5 15,-4-2-7-15,4 2-6 0,-4-1-4 0,0-1-6 0,0 2-2 16,0-1-6-16,0 1-7 0,0 0 1 0,2-2 2 15,-2 2 5-15,0 0 44 0,0 0 21 0,0 0 9 0,0 0 1 16,-2 2-1-16,2-2-8 0,0 1-15 0,0 1-11 0,-4-1-21 16,0 1-20-16,2 1-17 0,-2 0-9 0,2-1-11 0,-6 2-5 15,-3 0-6-15,5 1 0 0,-4 0 6 0,1 2 2 0,-1-3 7 16,-4 2 10-16,3 0 5 0,3 0 15 0,-2-1 2 16,3 0-7-16,-3-1-3 0,2 0-6 0,2-1-13 0,4 0-6 15,-7-1-4-15,9 0-2 0,-6-2-2 0,6 2-5 16,-2-2-7-16,2 2-9 0,-4-2-7 0,4 1-5 0,0-1-6 15,0-1-5-15,4 1 4 0,-4-2-4 0,2 0-2 0,2 1 0 16,-2-2 0-16,7 2 2 0,-3-2 0 0,0 0 6 0,4 0-3 16,-3-1 0-16,7 2 4 0,-6-1 0 0,3 1 5 15,3 1 0-15,-2-1 1 0,3 2-5 0,-7 0 1 0,3 0-1 16,3 2 5-16,-4-1-2 0,-1 2-1 0,1-1-5 0,0 0-4 16,1 2-3-16,-5-1 3 0,4 0-1 0,-4 1-34 15,1-1-74-15,1 0-129 0,-2 0-206 0,0 2-180 0,0-4-247 16,-1 2-11-16,1-1-34 0,-6 0 76 0,6 0 360 0</inkml:trace>
  <inkml:trace contextRef="#ctx0" brushRef="#br0" timeOffset="23128.4">11493 9162 208 0,'4'1'167'0,"-2"1"43"0,-2-2 0 0,7 1-19 0,-7-1-25 16,4 2-16-16,0-1-8 0,-4-1 14 0,2 0 10 0,-2 2 2 15,4-2-2-15,0 0-2 0,-4 1-5 0,0-1-6 0,2 2-2 16,2-2 56-16,-4 1 21 0,0 0 1 0,2-1-1 16,-2 2 7-16,0-2-13 0,0 3-16 0,5-3-25 0,-5 2-18 15,0-1-17-15,4 2 2 0,-4-3-8 0,0 2-11 16,0 1-9-16,2-2-10 0,-2 0-13 0,0 1-15 0,0 0-12 15,4 1-6-15,-2-2-6 0,-2 2-9 0,4-1-6 0,0 1-2 16,-4 0-7-16,2 0-7 0,2 1 4 0,-1-1-6 16,5 2-6-16,-6-1 4 0,6 2 2 0,-6 0-4 0,4-1 3 15,3 2-1-15,-7 1 0 0,4-3 1 0,4 3 1 0,-1 0-1 16,-3-2 5-16,4 1 1 0,-8-1 3 0,8 2 5 0,-3-2-1 16,-1 0 6-16,2-2 2 0,-2 2-3 0,1-1-2 15,-3-1-6-15,2 1-6 0,-2-1-2 0,-2-1 2 0,4 2-1 16,-2-2 4-16,1 0 4 0,-3-2-1 0,-2 2 9 15,4 0 1-15,-2-1 5 0,-2 1 6 0,0-2 3 0,4 1-6 16,-4 0-7-16,-4 2-7 0,4-1-6 0,-2-2-2 0,-2 2-2 16,2 2-10-16,-7-3 0 0,7 0-7 0,-4 1 0 0,-2 0 0 15,2 2-9-15,-1-4 3 0,1 2-3 0,-2-2-2 16,2 3-7-16,-1-3-8 0,1 2-20 0,2-1-24 0,-2-1-26 16,0 1-44-16,2-1-57 0,-3 1-121 0,1-1-184 15,2 1-239-15,-2-2-137 0,0 3-145 0,-3-2 113 0,3 1 30 16,-4-1 71-16,0 2 278 0</inkml:trace>
  <inkml:trace contextRef="#ctx0" brushRef="#br0" timeOffset="23886.94">10526 9608 63 0,'-2'0'90'0,"-2"-1"24"0,1 0 22 0,3 1-9 0,-4 0-15 15,4 0-6-15,-4-2 0 0,4 2-1 0,-2 0-7 16,2-1-2-16,0 1 3 0,0 0-1 0,-4 0 1 0,4 0 11 16,0 0 13-16,0 0 8 0,0 0 5 0,0 0 11 15,0 0 3-15,0 0 6 0,4 0 10 0,-4 0 23 0,0 0 70 16,2 0 26-16,-2 0 3 0,4 0-8 0,0 0-6 0,-1-2-11 15,1 2-16-15,-2-1 11 0,6-1-10 0,-6 1-22 0,4-1-33 16,5-1-36-16,-5 0-38 0,4 0-32 0,0-1-32 16,5 1-20-16,-7 0-10 0,3 0-10 0,3-1-8 0,-8 2-3 15,0 0-6-15,5 1 0 0,-5-1-4 0,-2 2-3 0,-2 0 0 16,6-1-2-16,-8 1 2 0,3 1 2 0,1-1 2 16,-4 0-4-16,0 2-1 0,0-1-2 0,0 1-7 0,-4-1 4 15,4 0 3-15,-3 3 1 0,3-3 5 0,-8 2-1 0,6-1 6 16,-2-1 4-16,2 2-6 0,-6-1 6 0,1 0-2 15,5 0 2-15,-2 0 0 0,0-2 10 0,2 1 10 0,-4-1 13 16,-2 2 8-16,5-2 8 0,-1 0 8 0,0-2 6 0,-2 2 8 16,4-1 3-16,-2-1 3 0,0 0-4 0,2 1-10 0,-3-2-8 15,3 0-12-15,-2-1-14 0,0 1-12 0,2-3-6 16,-2 0-6-16,0 0-5 0,-2-2-2 0,6 1-1 16,-2 0-7-16,-3 0-22 0,1 1-41 0,4 2-59 0,-2-1-105 15,-2 1-143-15,4-1-180 0,0 2-131 0,-2 0-135 0,2 0-63 16,0 2 43-16,-4-2-17 0,0 1 175 0,4 1 312 0</inkml:trace>
  <inkml:trace contextRef="#ctx0" brushRef="#br1" timeOffset="34236.6199">3760 11873 95 0,'0'-2'81'0,"0"-3"15"0,0 2 11 16,0 0-12-16,0 0-8 0,0 1-4 0,0 0 0 0,0-1 8 15,0 0 1-15,0 1-2 0,0-1-2 0,0 2-1 0,0-3-3 16,0 3-1-16,0 0-2 0,0-1-3 0,0 1 14 16,0-1 9-16,0-1 3 0,0 3-1 0,0-1 2 0,0-1 0 15,0 1-1-15,0-1 0 0,0 1 0 0,0 1-2 16,0-2 0-16,0 0 0 0,0 2 35 0,0-1 12 0,0 1 0 16,0-1-2-16,0 1-9 0,0 0-6 0,0-2-11 0,0 2-16 15,0 0-10-15,0 0-9 0,0 0-5 0,0 0-8 16,0 0-6-16,0 0-8 0,0 2-3 0,0-2-11 0,0 2-6 15,0 0-8-15,0 1-5 0,0 0-3 0,0 0-5 0,0 2-4 16,0-1-5-16,0 1-2 0,0 1 0 0,0 0 1 0,0 1-2 16,-4 2-2-16,4 2-3 0,0-2 2 0,0 1 2 15,0 3 1-15,0 0-1 0,-2 0-1 0,2 1-3 0,0 0-1 16,-4 2 0-16,0 0 0 0,4-1 0 0,-2 3 0 0,-3 0 0 16,5 0 2-16,-2 0 0 0,2 2-2 0,-4-1 0 15,0 2 0-15,2 0 0 0,-2 2 4 0,4 1-3 0,-2-2-1 16,-2 2 0-16,0 2 2 0,1-2-1 0,-1-2-1 0,4 1 0 15,-4-2 0-15,4-2 0 0,0 1 0 0,-2-2 0 0,-2-2-3 16,4-1-2-16,-2 0-11 0,2-3-4 0,-4 0-14 16,4-1-15-16,-4-2-12 0,4-2-13 0,0 1-18 0,0-1-24 15,0-1-31-15,0-1-39 0,-2-1-36 0,2 1-32 16,0-3-37-16,0 3 31 0,-5-2 16 0,5 0-11 0,0 0-15 16,0 0-24-16,0-2 16 0,0 3-24 0,-2-1 0 0,2-2 25 15,0 2 35-15</inkml:trace>
  <inkml:trace contextRef="#ctx0" brushRef="#br1" timeOffset="35330.4">3702 12562 153 0,'0'-3'96'16,"0"-1"49"-16,0 2 0 0,0-1-17 0,0 1 0 0,0 0-9 15,0 0-15-15,0-1-11 0,0 2-8 0,0-1-7 16,0 2-3-16,0-1-3 0,0-1 1 0,0 2 11 0,0-1 4 16,0 1-3-16,0 1-4 0,0-1-7 0,0 2-6 0,0-1-4 15,0 2 1-15,0 0 9 0,0 0 4 0,0 0-2 16,0 2-7-16,0-1-8 0,0 2-6 0,0 0-3 0,-2 2-1 15,2-1-4-15,-4 1-4 0,4 1-1 0,0 0 1 0,0 0 8 16,0 0-2-16,-2 1-2 0,2-1-3 0,-4 0-5 0,4-1-5 16,-4 1-4-16,4-2-4 0,0 1-5 0,-2-1 1 15,2 1-8-15,-5-1-3 0,5-1-5 0,0 0-3 0,0 0-1 16,-2-2-2-16,2 3 3 0,0-3-1 0,0 2-5 16,-4-2 3-16,4 1 0 0,0-2 0 0,0 2-2 0,0-1 0 15,-4-1 2-15,4 2 0 0,0-4-2 0,0 2-4 0,0 0-7 16,0 0-8-16,0 0-10 0,0-1-12 0,0 1-7 0,0-2-7 15,0 1-8-15,-2-1-11 0,2 1 14 0,0-1-4 0,0 1-4 16,0-2-7-16,0 1-5 0,0-1-4 0,0 1-1 16,0-1 3-16,0 2 6 0,0-2 5 0,0 2 3 15,0-2 8-15,0 0 0 0,0 0 5 0,0 1 1 0,0-1 6 16,0 0 7-16,0 0 8 0,2 0 4 0,-2 0 4 0,0 0 6 16,0 0 7-16,0 0 4 0,0 0 3 0,0 0 3 0,0 0 0 15,0 0 1-15,0 0 2 0,0 0 2 0,4 0 0 16,-4 0 4-16,0 0 1 0,0 0 2 0,0 0 5 0,4 0 4 15,-4 0 5-15,0 0 8 0,0 0 8 0,0 0 6 0,0 0 12 16,0 0 10-16,0 0 6 0,2 0 5 0,-2 0 5 16,0 0 0-16,0 0 3 0,0-1 5 0,5 1 3 0,-5 0 10 15,2 0 0-15,-2 0 7 0,0 0 32 0,4 0 21 16,0 0-4-16,-2-2-6 0,-2 2-14 0,4-2-4 0,-2 2-5 16,2-1-2-16,0 1-4 0,-1-1 10 0,5-1 20 0,-6 2 15 15,8 0-2-15,-4-1-8 0,5 1 4 0,-5 0-9 0,8 0-9 16,-3 0-15-16,5 0-5 0,-7 1-7 0,9-1-16 0,-1 2-24 15,1-1-22-15,3 0-8 0,2 1 5 0,1 0-8 16,1 1-13-16,2-2-12 0,0 1-3 0,0-2-9 0,4 1-1 16,-4-1-1-16,2 0-2 0,2 0 1 0,-2-1 1 15,2 1-4-15,-2-2 0 0,-3 1-1 0,1-1 1 0,-4 1-2 16,4-1-3-16,-4 0 2 0,2 2 3 0,-7 0 0 0,-1 0-2 16,-1 2-3-16,3 0 2 0,-3-1 1 0,-3 1 0 0,-1-1 0 15,-2 1 2-15,1-1 0 0,-1 2-2 0,-4-1 0 0,5-1 0 16,-5 1 0-16,2-2 0 0,-2 1 3 0,1-1 2 15,-1 0-4-15,0 1 3 0,-2-1-10 0,0-1-17 0,-2 1-17 16,5-1-32-16,-3 1-56 0,0-2-71 0,-2 1-98 16,6-2-113-16,-8 1-54 0,2-1-74 0,2 2-70 0,-4-2 66 15,2-1 58-15,-2 2-3 0,0 0 22 0,-2-1 13 16,2 2 50-16,-4-1 90 0</inkml:trace>
  <inkml:trace contextRef="#ctx0" brushRef="#br1" timeOffset="35812">4593 12730 223 0,'-4'-3'163'0,"4"2"47"0,0-1 18 0,0 1-17 15,-2-1-27-15,2 1-21 0,-4-1-1 0,4 0 17 0,0 1-1 16,0 1-4-16,0-1-14 0,0 1-10 0,0-2-10 16,0 2 1-16,0-1 35 0,0 1 38 0,0 0 11 0,0-2-2 15,0 2-8-15,0 0-13 0,0 0-15 0,4 0-17 0,-4 2-15 16,2-2-14-16,-2 1-18 0,0-1-2 0,4 2-3 0,-4-1-9 15,4 0-13-15,-4 3-18 0,2-1-12 0,-2-2-11 16,4 1-10-16,-1 1-9 0,-3 0-7 0,4-1-4 0,-4 0-9 16,4 3-7-16,-2-4 0 0,-2 2-2 0,4 0-2 15,0 0-4-15,-2 1 1 0,-2 0 4 0,4-1-3 0,-2-2-2 16,-2 4-1-16,5-2 6 0,-5-1 3 0,4 2 4 0,-4-1 8 16,0 1 7-16,0 1 11 0,0-3 14 0,0 3 15 15,-4 1 7-15,-1 0 7 0,-1 2 2 0,4-1 1 0,-8 4 0 0,-1-1-12 16,-3 2-8-16,6 2-12 0,-9-1-16 0,-1 1-11 15,1-1-7-15,0 0-13 0,1-2-22 0,-1 1-35 0,1-1-57 16,-1-2-103-16,5-2-149 0,-5-2-178 0,3-1-90 16,2-1-109-16,-3-1-45 0,-1-2 110 0,5 0 4 0,-5 0 21 15,5-2 113-15</inkml:trace>
  <inkml:trace contextRef="#ctx0" brushRef="#br1" timeOffset="36490.2599">3770 11997 114 0,'0'-3'98'0,"2"0"35"0,-2-1 1 0,0 2-20 0,5-1-18 16,-1 0-4-16,-4 0-6 0,0 0-11 0,0 0-14 0,2-1-9 15,-2 2-5-15,0-1-9 0,0 0-3 0,0 0-4 16,4 0-2-16,-4-1 8 0,0 2 4 0,0-1 13 0,2 0 6 15,-2 1 14-15,0-1 21 0,0 2 17 0,0-3 9 0,0 3 11 16,0 0 4-16,0-1 6 0,0 2-2 0,0-1 3 16,0-1 0-16,0 1 26 0,0-1 33 0,-2 2 13 0,2 0-1 15,-4 0-10-15,4 0-16 0,0 0-19 0,-2 0-16 0,2 2-15 16,-4-1-11-16,-1-1-10 0,5 2-14 0,-2-1-13 16,-2 2 0-16,2-2-10 0,-2 3-17 0,0-1-13 0,2 0-16 15,-6 1-9-15,1 0-7 0,1 1-6 0,0 1 1 0,0 0-3 16,-5 0-10-16,3 0 0 0,2 2 7 0,-4-2-3 15,3 1-1-15,-3-2-2 0,4 1-1 0,4 0-4 0,-9-2 3 16,7 0-2-16,-2 3 1 0,2-4 2 0,2 1 0 16,-6-1 0-16,6 0 0 0,-3 0-3 0,3 0-1 0,2 0 1 15,-8 0 3-15,8 0 0 0,-6 0 0 0,6 2-3 0,-4-2 1 16,4 0-8-16,-2 1-24 0,-2-1-53 0,4 0-82 0,0 2-88 16,0-4-121-16,0 2-151 0,-2 0-132 0,2 0 32 0,0 0-81 15,0-1-16-15,0 1 195 0</inkml:trace>
  <inkml:trace contextRef="#ctx0" brushRef="#br1" timeOffset="37310.39">3787 11908 118 0,'-4'-3'85'0,"4"2"27"0,0-2 7 0,-2 0-8 16,2 1-13-16,0 1 8 0,-4-3 20 0,4 3-7 16,-5 0-2-16,5-1 0 0,-2 2-3 0,2-3-6 0,-4 3 5 15,4-1 3-15,0 1-3 0,0 0-2 0,-2 0 1 0,2 0-1 16,0 0 3-16,0 1 3 0,0-1 9 0,0 3 8 0,-4-3 19 16,4 3 60-16,0-2 27 0,0 3 8 0,0-1 8 0,4 0-6 15,-4 1-13-15,0-1-19 0,0 0-21 0,0 2-17 16,0-2-23-16,2 1-35 0,-2 1-39 0,0-3-27 0,4 3-15 15,-2 0-10-15,-2-1-14 0,5 0-15 0,-5 1-49 16,4-2-77-16,-4 3-115 0,2-3-89 0,-2 2-140 0,0-1-161 16,4-1-35-16,-2 2-2 0,-2-2-49 0,0 1 34 0,0 1 240 15</inkml:trace>
  <inkml:trace contextRef="#ctx0" brushRef="#br1" timeOffset="38164.2599">3777 13113 91 0,'-5'1'117'0,"3"1"62"0,-2-2 15 0,4 1 5 16,-2-1-2-16,2 2-10 0,-4-2-9 0,0 0 8 15,4 1 25-15,0-1 7 0,-2 0-2 0,2 0-8 0,0 0-11 16,0 0 16-16,-4 0 45 0,4 0 21 0,0-1 6 16,0 1-4-16,0 0-13 0,0-2-20 0,4 1-23 0,-4-1-2 15,0 1-17-15,0-1-20 0,2 0-21 0,-2 1-19 0,4 0-18 16,0-1-26-16,-4 2-17 0,2-1-20 0,-2-1-16 0,4 1-13 16,-2 1-8-16,3 0-5 0,-1 0-2 0,-2 0-3 0,2 0-3 15,-2 1 0-15,6-1-1 0,-6 3 1 0,2-1-3 16,-1 0-1-16,1 3 0 0,2 0-5 0,2-1-4 0,-6 1-1 15,2 1 3-15,-2 0-2 0,7 0 4 0,-7 0 0 16,-2 0-2-16,4 1 2 0,-2-1 0 0,-2 0 2 0,0 0-2 16,0 2-5-16,0-4 3 0,-2 2-2 0,-2 0 5 0,4 0 5 15,-2-1 13-15,-7-1 5 0,7 1 11 0,-2-1 5 16,-2-1 1-16,2 0-5 0,-2 0-5 0,-1-2-8 0,1-1-12 0,-2 0-5 16,0-1-9-16,-1-2-1 0,3 0-2 0,-4-1 0 15,4-3-3-15,-5 2-11 0,9-3-7 0,-6 1-20 0,2 1-20 16,4-2-28-16,-6 2-51 0,8 0-87 0,-3 0-125 15,3 0-156-15,-4 2-87 0,4-1-112 0,0 2-86 0,0 0 85 16,0 0-30-16,0 2 16 0,0-1 212 0</inkml:trace>
  <inkml:trace contextRef="#ctx0" brushRef="#br1" timeOffset="40124.7199">3353 12136 60 0,'-2'-1'56'0,"-7"-1"0"0,3 1-14 0,2-1-14 0,-2 1-13 16,4-1-5-16,-6 1-6 0,1 1 1 0,5-2 19 16,-6 2 1-16,2-1 0 0,4 1 3 0,-6-2 8 0,1 1 0 15,3 1-2-15,-2-2-7 0,4 0-3 0,-6 2 1 0,6-1-1 16,-3 1 4-16,3-1 6 0,-2 1 4 0,0-2 4 15,2 2 7-15,-2-1 1 0,0-1 5 0,4 1 3 0,-2-1 4 16,-2 1-1-16,4-1 5 0,-2 1 1 0,2-1 21 16,-5 0 19-16,1 0-7 0,4 0 1 0,0 1-1 0,-2-1-3 15,2 1 0-15,-4-1 0 0,4 1-1 0,0-1 2 0,0 1 2 16,0 1-3-16,0-4 2 0,0 4-1 0,0-1 0 0,0 0 6 16,0-1 36-16,0 1 9 0,0 1-4 0,0-2-8 0,0 2-16 15,0-1-13-15,0-1-7 0,0 2-5 0,4-1-6 16,-2 1-7-16,-2-2-12 0,0 2-10 0,4 0-7 0,1 0-6 15,-3 0-8-15,2 2-5 0,-2-1-13 0,2-1-4 16,0 3-6-16,2-1-3 0,0 1-3 0,1-1-3 0,1 3-1 16,-2 0 4-16,4-1-4 0,1 2-1 0,-3 0 1 0,2 2-1 15,5 1-1-15,-3-2 3 0,3 2 1 0,-7 0-5 0,9 2 3 16,-7-1 0-16,6 1 0 0,-1 0-2 0,-3 2 0 16,3-1 0-16,-3 0 0 0,5 0 0 0,-3 0 0 0,-1 1 0 15,3 1 0-15,-1-1 0 0,-3 0 0 0,2 1 2 16,-1-2 0-16,-1 2-1 0,3-2-1 0,-3 1 0 0,3-1 0 15,-3 0 3-15,2 0-2 0,-1 2-1 0,1-2 0 0,3 0 0 16,-9-1 0-16,7 0 0 0,-3 1 0 0,-2-1 0 16,5-2 1-16,-5 1 0 0,-2-1 3 0,3 0-3 0,-1 0-3 15,-4-1-2-15,5-1 3 0,-5 1 3 0,4-1-2 0,-4-1 4 16,3 0-3-16,-7 0 2 0,4 0-2 0,4 0-1 0,-6 0 0 16,3-2 0-16,-1 3 0 0,2-3 3 0,-6 1-2 15,4 1-1-15,3-2 3 0,-7-1-2 0,4 3 0 0,4-3-1 16,-2 2 0-16,-5-1 5 0,7-1-3 0,-4 0-4 15,0 0-9-15,3 0-6 0,-3 0-5 0,0-1-1 0,0-1-7 16,-2 2-2-16,3-1-1 0,-3-1-2 0,-2 1 2 0,2-1 6 16,0 0 2-16,-2 3 6 0,4-3 7 0,-6 1 0 0,9-1 0 15,-9 2 0-15,2-1-6 0,-2 1-13 0,8-2-18 16,-8 0-20-16,2 3-31 0,-2-3-33 0,4 1-34 0,-4-1-39 16,2 1-42-16,-2-1 3 0,4 1-11 0,-4-1-29 0,4-1-41 15,-4 0-18-15,0 0-20 0,0-1-2 0,0-1 25 16,0 1 69-16</inkml:trace>
  <inkml:trace contextRef="#ctx0" brushRef="#br1" timeOffset="40602.2899">4047 12702 35 0,'0'0'158'0,"2"1"84"0,-2-1 0 16,0 0-5-16,0 2-38 0,0-2-39 0,0 0-25 0,0 0-9 16,0 0 2-16,0 0-13 0,0 0-20 0,0 0-23 0,0 0-17 15,0-2-15-15,0 2-10 0,0-1-3 0,0 1-6 16,5-2 1-16,-5 0-5 0,2 1 1 0,-2 0 1 0,4-1 3 16,0 1-2-16,-2-1 2 0,2 1 4 0,-2-1 2 0,2 1 5 15,0-2-3-15,-1 1 2 0,5-1 4 0,-6 2-3 16,4-2 2-16,2 0 2 0,-1 0-1 0,-1 0 2 0,0-2 1 15,0 2 2-15,4-1 4 0,-1-1 12 0,-1 1 7 16,2-2-3-16,5 0-3 0,-5-2-8 0,3 1-2 0,-1-1-7 16,-2-1 1-16,7 0-2 0,-1-1 0 0,1-2 0 0,2 1-3 15,-3-2 5-15,1 1 4 0,-5 0 7 0,9 0 7 0,-5 0 3 16,1 0-5-16,-1-1-1 0,-3 3-5 0,3 2 2 16,-1 0-5-16,-3-1-4 0,-2 3 3 0,5-2-1 0,-3 0 2 15,-1 4-2-15,-1-2 2 0,2 0-3 0,-5 2-7 16,3-1-10-16,0 1-9 0,1-1-9 0,-5 1-1 0,4 1-2 0,-4-2-2 15,1 2-7-15,1 0-4 0,-2 0-21 0,0 0-26 16,-2 0-26-16,-2 0-23 0,7 0-21 0,-7 2-23 0,2-2-24 16,-2 1-25-16,-2-1-22 0,4 2-29 0,0-1 38 0,-4-1 19 15,0 2-2-15,2-1-4 0,-2 1-9 0,-2 1-7 16,2-2 3-16,0 2 9 0,0-1-2 0,-4 1-9 0,0 0 8 16,4 0 8-16,-2 0 0 0,-2 0 28 0</inkml:trace>
  <inkml:trace contextRef="#ctx0" brushRef="#br1" timeOffset="40974.51">4570 12255 129 0,'0'-3'151'0,"-4"3"68"0,4-2-3 0,0 0-8 0,0 1-25 16,-2 0-22-16,2-1-11 0,0 2 13 0,0-1 14 0,0-1 2 16,2 2-4-16,-2 0-3 0,0-1-4 0,4 1-1 0,-2 0 23 15,-2-2 38-15,5 2 9 0,-1 0-12 0,-2 0-21 16,2-1-27-16,-2 1-25 0,6 0-17 0,-6 0-16 0,2 0-19 16,3 0-14-16,-3 1-11 0,-2-1-10 0,6 0-3 15,-6 2-8-15,4-1-3 0,3 1 9 0,-7 1-7 0,2-2-4 16,-2 2-7-16,6 0-4 0,-6 0-9 0,2 2 1 0,1-1-6 15,-3 2-7-15,-2-1-1 0,4 2-4 0,-2 1-1 0,-2-1-5 16,4 0 0-16,-4 1-4 0,0 1-1 0,-4 0 1 16,4-1 2-16,0 1 3 0,-2-2-16 0,-2 2-30 0,4-1-47 15,-2-2-63-15,2 1-49 0,-9-1-60 0,9-1-82 0,-2 1-86 16,-6-2-88-16,2 2 46 0,4-2 11 0,-7 1-35 16,3-2 2-16,0 2 16 0,-4-1 71 0</inkml:trace>
  <inkml:trace contextRef="#ctx0" brushRef="#br1" timeOffset="41743.13">3249 12041 91 0,'-2'-1'109'0,"2"0"44"16,-4-1 18-16,4 2-12 0,-4-3 5 0,4 3-8 16,0-1-9-16,0-1-3 0,0 2 2 0,0-1 24 0,0 1 9 15,0-2 7-15,0 2 0 0,0-1 1 0,0 1 1 16,0 0 22-16,0 0 76 0,4 0 20 0,-4 1-10 0,0 1-23 15,0-1-38-15,0 2-35 0,0 0-18 0,0 0-9 0,0 2 25 16,0-1-2-16,-4 4-14 0,4-3-16 0,0 3-12 0,-6 1-23 16,6 2-14-16,-4-3-15 0,-2 3-14 0,6 0-16 0,-2-1-12 15,-7-1-9-15,7 0-11 0,-2-2-10 0,2 1-7 16,-2-2-5-16,0-2-2 0,4 1-1 0,0-2-4 0,-2 0 0 16,2 0-1-16,-4-1-7 0,4-1 2 0,0 0-3 15,0-1-2-15,0 0-3 0,0 0 2 0,0-1 1 0,4-2 0 16,-2 0 0-16,2 0 0 0,0-1 0 0,-2-4-3 0,4 2 2 15,3-2-3-15,-3 3-1 0,0-3-3 0,4 2 2 0,-4 0-3 16,5 0 6-16,-1 3-1 0,-4 0 5 0,9 0-3 16,-9 2 0-16,4 1 2 0,-1 0 0 0,1 1 0 0,-4 0 0 15,4 3 4-15,-1-1-4 0,-1 0 0 0,0 0-2 0,1 1-22 16,-1-1-35-16,2 0-70 0,-4 0-97 0,1 2-136 16,-1-2-160-16,0-2-74 0,2 2-125 0,-2-2-42 0,-3-1 65 15,5 2-13-15,-6-2 33 0,6-2 182 0</inkml:trace>
  <inkml:trace contextRef="#ctx0" brushRef="#br1" timeOffset="42342.41">4070 12123 169 0,'2'1'107'0,"-2"2"52"15,4 0-3-15,-4-1-8 0,4-1 0 0,-4 1-10 0,3-1-5 16,-3 0-3-16,4-1-3 0,-4 4 6 0,4-4 15 0,-4 1-1 15,0-1-3-15,0 0 4 0,0 0-3 0,2 2-2 0,-2-2-4 16,0 0-7-16,0 0 28 0,4-2 11 0,-2 2-11 16,-2 0-11-16,0-1-12 0,4-1-3 0,-4 0-13 0,4 1-6 15,-4 0-2-15,0-1-6 0,2-1-4 0,-2 0 1 0,0 2-4 16,0-1-2-16,5-1-7 0,-5 2-9 0,2-3-15 16,-2 3-13-16,0 0-9 0,0-1-3 0,0 1-13 0,0-1-10 15,0 2-7-15,4-1 2 0,-4-1 11 0,0 2 3 0,0 0 2 16,4 0-4-16,-4 2-3 0,0-1-9 0,0 2-2 0,0-1-5 15,0 0 2-15,0 3-1 0,2 0-1 0,-2-1-1 16,0 2-4-16,0 0 6 0,4 0-3 0,-4-1-3 0,2 2-9 16,-2-1-31-16,0 0-51 0,0 0-71 0,0-1-58 15,4 1-86-15,-4-2-84 0,0 1-96 0,0-1-38 0,4-1 60 16,-4 2-14-16,2-2-18 0,-2 0-13 0,0-2 65 16,0 1 106-16</inkml:trace>
  <inkml:trace contextRef="#ctx0" brushRef="#br1" timeOffset="43042.82">4169 11995 77 0,'0'-3'105'0,"-2"2"41"0,2-1 11 0,0 0-17 16,-4 1-8-16,4 0-8 0,0-1-12 0,-4 1-13 15,4-1-6-15,0-1-8 0,0 2-3 0,0-1-4 0,0 2-5 16,0-1 9-16,0-1 4 0,0 1 3 0,4-1-7 0,-4 0-21 16,4 1 13-16,-4 0 2 0,2 1-5 0,-2-2-7 15,7 2-7-15,-7 0-8 0,8-1-11 0,-8 1-6 0,2 0-7 16,6 0-5-16,-8 0-6 0,2 1-1 0,2-1-4 16,-2 2-3-16,7-1-1 0,-9 2 0 0,2-1-1 0,2 1 9 15,-2 0 2-15,-2 1 2 0,4-1 0 0,0 1-4 0,-4 1-1 16,0 1 4-16,0-1 1 0,0 1 3 0,0 0-4 0,0 0 1 15,0 0-5-15,0 0-5 0,0 0-3 0,0 0 2 16,0-2-3-16,0 2 0 0,0-1-2 0,0 1-1 0,2-2 0 16,-2 2 0-16,0-2 0 0,0 3 3 0,4-3 3 0,-2 1 1 15,-2-1-1-15,5 1-1 0,-1-1 5 0,-2 1 0 16,2 1-2-16,0-3 4 0,-2 1-2 0,-2 2 6 0,4-2-1 16,-2 1-2-16,2-2 6 0,1 2-2 0,-3-1-1 0,-2 1-6 15,4-1-1-15,-2 1 0 0,-2-1-4 0,4 1 0 0,0-1-4 16,-4 1-3-16,0-1-23 0,2 1-34 0,-2-1-26 15,0 1-41-15,0-2-47 0,0 1-55 0,0-1-57 0,0 0-45 16,0 0-42-16,0 2-19 0,-2-4 31 0,2 2 70 0</inkml:trace>
  <inkml:trace contextRef="#ctx0" brushRef="#br1" timeOffset="43452.6899">3927 12060 190 0,'0'-2'172'15,"3"-1"49"-15,-3 2-3 0,0-2-23 0,0 1-27 16,4 1-20-16,-4-2-15 0,2 3 3 0,-2-2 0 0,4 0-14 15,0 1-15-15,-2 1-14 0,-2-1-11 0,6 1-7 0,-6 1-9 16,4-1-4-16,1 1 12 0,-3 1 8 0,2 0-2 0,-2 1-4 16,-2 0-5-16,4 0-3 0,-4 1 28 0,4 0 16 15,-2 3 8-15,-2-1 8 0,0-1-2 0,0 2-3 0,0-1-6 16,0 1-11-16,0-1-14 0,0 2-12 0,0-1-17 16,0-1-14-16,0 0-19 0,0 2-10 0,0-2-8 0,0-2-4 15,0 2-1-15,0 0-3 0,0-1-3 0,0-1 3 0,0 1-4 16,4-1 4-16,0 2-2 0,-4-3-2 0,0 2 1 0,3-1 1 15,1 1-2-15,-2-2 0 0,-2 1 3 0,8-1-3 0,-8 0-6 16,2 2-18-16,2-2-31 0,-2 0-36 0,2-1-50 16,1 2-54-16,-3-1-65 0,-2-2-67 0,4 2 27 15,0-1-28-15,-2-1-61 0,-2 2-70 0,4-2-70 0,-4 3 40 16,2-3 166-16</inkml:trace>
  <inkml:trace contextRef="#ctx0" brushRef="#br1" timeOffset="44636.4">4647 11257 4 0,'-4'-4'160'0,"2"1"55"16,-2 0-14-16,-1-2-24 0,3 2-24 0,-2 0-28 0,2 0-14 16,-2 0-5-16,0 0-3 0,2 0-6 0,-2 2 5 0,0-3 6 15,4 2-4-15,-3-1-4 0,-1 1-3 0,4-1-5 0,0 2-8 16,-2-1-9-16,2 1-14 0,0-1-13 0,-4 1-10 0,4-1-6 15,0 0-4-15,-4 2 4 0,4-1 3 0,4 0 6 16,-4 1 4-16,0 1 10 0,4-1 13 0,-4 1 19 0,2 1 38 16,-2 1 7-16,4-1-6 0,-1 2-6 0,1 1-9 15,2 0-3-15,2 2-6 0,-6 2-4 0,9-2-12 0,-5 4-15 16,8 2-13-16,-3 1-11 0,-3-1-11 0,2 2-2 0,7 2-4 16,-3-1-5-16,-1 2-5 0,3 2-5 0,1-1-2 0,-1 1-6 15,1-2 0-15,-1 1-1 0,3-1-4 0,-7 0-1 16,1 0 3-16,3-1 1 0,-1 1-3 0,-3 0-2 0,5-2 0 15,-7 1 2-15,4 0 1 0,-1 0-2 0,-3 0 1 0,0-1-2 16,1 1 0-16,-1-2 5 0,-4 0-3 0,5-1-4 16,-9-1 2-16,8 0 0 0,-6-2 0 0,2-1 2 0,1-1 1 15,-3 0-5-15,-2-3 0 0,6 2-7 0,-6-2-18 16,4 0-28-16,-2-4-32 0,1 3-33 0,-3-2-38 0,4 0-35 16,-6 0-34-16,8-1-28 0,-8-1 16 0,2-1 33 0,-2 2 12 15,8-2-5-15,-8 1-11 0,0 0-20 0,3-1-2 0,-3 0-6 16,4 0-23-16,-4 2-6 0,0-2 3 0,0 0 25 0</inkml:trace>
  <inkml:trace contextRef="#ctx0" brushRef="#br1" timeOffset="44944.81">5106 11837 165 0,'0'0'115'0,"4"-1"58"0,0 0-5 16,-4 1-2-16,2-2-15 0,-2 2-20 0,0 0-14 0,4-1-9 15,-4 1-3-15,2 0-4 0,-2-2 9 0,0 2-5 16,0 0-7-16,0 0-12 0,4 0-9 0,-4 0-8 0,0-1-13 15,0 1-6-15,0-2-5 0,5 2-6 0,-5 0 5 0,0 0 4 16,0-1 4-16,2 1 7 0,-2-2 6 0,0 2 4 16,4-1-3-16,-2-1-1 0,2 1 5 0,-4 1 30 0,6-4 18 15,-6 3 5-15,8 0 6 0,-6-2 2 0,5 0 3 0,1 0 4 16,-2-2 4-16,5-1 5 0,-1 0 3 0,2 0 0 16,5-3-1-16,-1 0-4 0,5-3 1 0,6-1-1 0,0-4-2 15,-2 0-10-15,6 1-18 0,-3-2-23 0,8 0-19 0,-7 0-17 16,2 0-18-16,-5 2-9 0,-1-1-12 0,2 4-9 15,-2-1-2-15,-6 2-7 0,-3 0-29 0,1 3-26 0,-1 2-37 16,-6-1-41-16,-1 2-35 0,-3 1-20 0,0 3-37 0,-2 0-94 16,-4-1-127-16,2 2-149 0,-4-1 16 0,2 1-30 15,-4-1-34-15,-2 2 27 0,2 0 147 0</inkml:trace>
  <inkml:trace contextRef="#ctx0" brushRef="#br1" timeOffset="45596.39">4572 11284 123 0,'0'-3'116'15,"5"0"56"-15,-5-2-12 0,4 1-19 0,-4 1-3 0,0-1-5 16,0 1-11-16,2-3-6 0,-2 3-3 0,0-2-1 16,0 1 7-16,0-1 13 0,4 2 6 0,-4-1-1 0,2-1-6 15,-2 2-12-15,0-1-15 0,0 1-19 0,4 0-22 0,-4 1-16 16,0-1-4-16,4 2 2 0,-4-1 16 0,0 1 10 15,0 1 26-15,0 0 19 0,0 1 2 0,0 1 1 0,0-1 7 16,2 4-9-16,-2-2-10 0,0 2-10 0,-2 0-11 16,2 1-4-16,0 1-11 0,0 1-3 0,0-2-10 0,-4 2-13 15,4-1-11-15,0-2-8 0,0 1-8 0,0-2-8 0,0-1 0 16,0 0-1-16,0 2 2 0,0-4 4 0,0 2 11 0,0-1 1 16,0-1-5-16,4-1-4 0,-4 0-5 0,2-1-2 0,2-3-3 15,-1 2-5-15,5-3-2 0,-2-1-1 0,0-3 0 16,5 0 0-16,-1 0-2 0,2 0 2 0,-1-1-4 0,-1 1 1 15,2 0 1-15,-1 3-1 0,-5 0 3 0,4 1 2 16,1 1 1-16,-1 2 3 0,-4 1 2 0,4 1-4 0,1 0 5 16,-5 1-5-16,4 1 4 0,-4 0-5 0,1 3 2 0,3-2-9 15,0 3-37-15,-3-1-68 0,3 1-86 0,0-2-95 16,1 1-118-16,-1-1-54 0,-4 1-10 0,0-1-93 0,5-1-34 16,-5 0 7-16,0-1 218 0</inkml:trace>
  <inkml:trace contextRef="#ctx0" brushRef="#br1" timeOffset="46195.0899">5680 11478 253 0,'2'0'214'0,"-2"1"60"0,9 0-4 15,-9-1-48-15,0 0-51 0,2 2-19 0,-2-2-12 16,4 0-13-16,-2 2-11 0,-2-2-4 0,4 0-5 0,0 0-3 16,-4 0 1-16,2 1-5 0,-2-1-5 0,4 0-9 0,-1 0-7 15,1 0 9-15,0 0 16 0,-2 0 3 0,-2 2-8 0,8-2-5 16,-6 1-7-16,2-1-9 0,-2 2-12 0,7-1-7 16,-7 1-4-16,2-1-7 0,-2 1 0 0,6 0-3 0,-6 2-3 15,2-3-2-15,-2 2-4 0,3 0 0 0,-1 2-1 0,-2-2 1 16,-2 0 2-16,8 1 4 0,-8-1 4 0,0 2-2 15,2-1-1-15,-2 1-8 0,0-1-11 0,0 1-8 0,0-2-4 16,0 3-6-16,-2-2-12 0,2 2-36 0,-4-2-62 16,0 1-92-16,2 0-116 0,-2-1-144 0,-1 1-23 0,-1-2-92 15,4 0-105-15,-6-2-10 0,0 2 274 0</inkml:trace>
  <inkml:trace contextRef="#ctx0" brushRef="#br1" timeOffset="47475.38">5480 12019 58 0,'-4'2'103'0,"2"-1"30"0,-2 0 23 0,4 1-8 0,-3 0-7 16,3-1 1-16,0-1-8 0,-4 2-11 0,0-2-2 0,4 1-2 16,0-1-4-16,-2 2 14 0,2-2 6 0,0 0-4 15,0 1-1-15,0-1 3 0,-4 0-4 0,4 0-8 0,0 2-8 16,0-2-8-16,0 0-10 0,-4 0 9 0,4 0 19 15,0 0 5-15,0 0 12 0,0 0 8 0,4 0 14 0,-4-2 3 16,0 2-1-16,4 0-5 0,-4 0-15 0,0-1-10 0,2 1-18 16,2 0-18-16,0-2-24 0,-4 2-14 0,3 0-19 0,3-1-12 15,-2 1-7-15,0 0-2 0,-2 0-3 0,2 0-4 16,-2 0 1-16,7 0-4 0,-7 1 0 0,2 1 0 0,-2-1-1 16,2 2 2-16,2-1 3 0,-6 0 3 0,4 2 6 0,0-1 1 15,-4 1 8-15,3 1 8 0,-3-1 14 0,0 1 6 16,0-1 8-16,0 1 4 0,0-1-3 0,0 1-5 0,0-2-13 15,0 1-19-15,0-1-16 0,0 0-6 0,0 0-8 0,0 0 0 16,0-1-2-16,0 1 2 0,0-2 2 0,4 2 5 16,-4-1 1-16,2-2-6 0,2 1-1 0,0-1-2 0,-2 0-2 15,4-1-30-15,3-1-63 0,-7 1-85 0,6-2-110 0,0 0-73 16,0 0-110-16,-1-1-133 0,-1 2-37 0,0-1 4 0,0 0-61 16,-6 1 21-16,8 1 197 0</inkml:trace>
  <inkml:trace contextRef="#ctx0" brushRef="#br1" timeOffset="48824.49">5691 11998 143 0,'0'-1'98'0,"-9"-1"52"0,9 1-1 16,-6-1-15-16,6 1 3 0,-4-3-3 0,2 3-8 0,-2 0-3 15,2-2-1-15,2 1-7 0,-4-1 1 0,0 0 5 16,4 0 12-16,-2 0 10 0,-3 0 10 0,5 0 5 0,-2 0 2 16,2-1 4-16,0 1 17 0,0-1 63 0,0 0 21 0,0 1 6 15,0 0-8-15,2 0-15 0,-2-2-24 0,7 1-32 16,-3 1-29-16,0-1-28 0,-2 1-12 0,4-1-22 0,-2 2-21 15,2 0-17-15,3-1-15 0,-7 3-12 0,4-1-4 0,2 1-16 16,-6 0 0-16,5 1-4 0,-3 1 0 0,0 1-5 16,-2-1 2-16,6 2 0 0,-8 0-6 0,2-1 2 0,2 2-10 15,-2-1-1-15,-2 1-2 0,5-1-6 0,-1 1 4 0,-4-1-8 16,0-1 6-16,0 0 3 0,0 2-3 0,2-2 3 16,-2-1 2-16,0 2 1 0,0-1-2 0,4 0 5 0,-4 0-1 15,2 1-1-15,-2-1 3 0,0 0 2 0,4 0-3 16,0 2 2-16,-4-2 0 0,2 0 1 0,2 1 0 0,-2-1 0 15,3 0 0-15,-5 2 0 0,6-2 0 0,-2 1 0 0,0 1-4 16,-2-2-30-16,2 0-58 0,-2 0-74 0,7-1-60 0,-9 2-66 16,2-1-69-16,2 0-81 0,-2 0-91 0,-2-2 72 0,0 2-33 15,4 0-50-15,-8 0-15 0,4-1 72 0,0-1 160 16</inkml:trace>
  <inkml:trace contextRef="#ctx0" brushRef="#br1" timeOffset="49308.5199">5294 12027 176 0,'0'-2'130'0,"-4"0"48"0,0 1-15 16,4 0-5-16,-2 1-18 0,2-2-18 0,-5-1-14 0,5 2-8 16,0-1-6-16,0 1-5 0,5-1 7 0,-5-1 7 0,2 1 2 15,2 1-3-15,0 0-5 0,-4-1-9 0,2-1-8 16,2 3-2-16,0-1-5 0,-2-1 1 0,-2 2-5 0,6-1-1 16,-1 1-3-16,-1 0 14 0,-2 0 15 0,-2 1 45 15,6 1 15-15,-6 1-9 0,4-2-17 0,0 3-21 0,-4 0-24 16,2-1-17-16,-2 3-18 0,4-2-17 0,-4 1-7 0,3 1-10 15,-3 0-4-15,0 0-1 0,0-2-3 0,4 2-4 0,-4 1-2 16,4-2 2-16,-4 1-1 0,2 0-1 0,-2 0 0 16,0-1 0-16,4 1 0 0,0 0 2 0,-2-2 4 0,-2 4 11 15,6-2 12-15,-6-2 11 0,9 2 9 0,-7 0 13 0,2 0 5 16,2 0 2-16,-2 0 8 0,2 0 3 0,1 0-6 16,-1 0-12-16,2 0-4 0,-2-1-4 0,0 1-7 0,1-2-7 15,-3 1-5-15,2 1-6 0,0-2-5 0,-2 2-5 0,3 0-2 16,-3 0-5-16,-2-2-6 0,2 3-2 0,0-4-5 15,-2 1-17-15,-2-1-18 0,4 2-33 0,-2-2-39 0,-2-2-57 16,4 2-78-16,1 0-108 0,-5 0-123 0,0-3 5 0,2 1 1 16,-2-1-60-16,0 0-33 0,0 0 22 0,4-1 145 0</inkml:trace>
  <inkml:trace contextRef="#ctx0" brushRef="#br1" timeOffset="50126.34">5579 10469 38 0,'0'-2'169'16,"0"0"72"-16,0-1-14 0,-2 2-13 0,2-1-34 0,0-1-34 15,-4 2-25-15,4-1-20 0,0 0-18 0,0 0-7 16,0 2-5-16,0-3 4 0,0 3 2 0,0 0 3 0,4-2 7 16,-4 2 10-16,2 2 7 0,-2-1 6 0,4 1 8 0,0 0 10 15,-4 2 6-15,2 0 46 0,5 2 35 0,-3 3 9 0,2 0-7 16,0 2-13-16,2 0-16 0,3 5-25 0,-3-1-25 16,2 1-26-16,5 2-21 0,-7 0-16 0,7 0-16 0,-3 0-14 15,5 2-8-15,-3-2-12 0,3 0-3 0,-5 0-1 16,4-2-6-16,3 0-2 0,-2 0 3 0,-5 0-1 0,5-1-2 15,-3 2-1-15,3-2 0 0,-5 1 4 0,2-1 4 0,3 2-5 16,-9-1-2-16,11 1-4 0,-11-1 3 0,7 1-6 0,-5-1-4 16,2 0-4-16,-1 3 1 0,-1-3 1 0,0 1 0 15,-1-1 0-15,1-2 3 0,0 1-12 0,-4-3-34 0,5 0-28 16,-5-2-33-16,2-1-48 0,-2-1-72 0,1-2-80 16,-3-2-66-16,-2 1-42 0,2-2 41 0,0-2 52 0,-4 2 9 15,2-1-25-15,-2-1-16 0,0 1-25 0,4-1 11 0,-4-1 32 16,0 2 72-16</inkml:trace>
  <inkml:trace contextRef="#ctx0" brushRef="#br1" timeOffset="50457.15">6110 11134 187 0,'0'2'136'16,"0"-1"49"-16,2 1-11 0,-2-1-6 0,0 1-22 0,0-2-21 16,-2 1-13-16,2-1-9 0,0 1-2 0,0-1 5 0,-4 0 8 15,4 2-3-15,0-2-6 0,0 0-11 0,0 0-8 0,0 0-9 16,0 0-11-16,0 0-15 0,0 0-8 0,0 0-7 0,0 0-4 15,0 0 5-15,0 0 10 0,0 0 13 0,0 0 8 16,4 0 9-16,-4 2 11 0,2-2 39 0,-2 0 21 0,9 0 10 16,-9 0 7-16,2 0 4 0,4 0 2 0,2-2 0 15,-6 2-4-15,5-2-10 0,1 2-3 0,2-1-4 0,-2-2-3 16,3 0 4-16,5-3 5 0,1 0-14 0,-1-1-15 16,5-2-11-16,2-2-14 0,2 0-18 0,-3-2-23 0,1 1-17 15,4-2-14-15,-4 1-5 0,1 1-12 0,-1 1-3 0,-2 1-4 16,-5 1-5-16,1 0 4 0,-1 0-5 0,-3 3 4 0,3-1-8 15,-5 2-5-15,-1 1-10 0,-4-1-17 0,5 2-14 0,-5 0-16 16,2 0-19-16,-6 0-23 0,2 2-28 0,-2-1-57 16,2-1-49-16,1 2-58 0,-3-1-72 0,-2-1-78 0,0 2-74 15,4-3 70-15,-2 2-6 0,-2-1-47 0,0 0-26 16,0-2 35-16,-2 2 113 0</inkml:trace>
  <inkml:trace contextRef="#ctx0" brushRef="#br1" timeOffset="51326.31">5627 10526 217 0,'4'-2'192'0,"-4"-3"49"15,0 2 14-15,2-1-39 0,-2 1-43 0,0 1-29 0,0-1-8 16,0 0 5-16,4 2-1 0,-4-1-4 0,0 2-8 0,0 0-3 15,0 0 2-15,0 3-2 0,0-1-3 0,-4 2-7 16,4 2 31-16,-2 2 8 0,2-1 2 0,-8 2-2 0,5 2-6 16,-1 1-1-16,0 0-8 0,-2 0-13 0,4 0-11 0,-2-2-26 15,0-1-23-15,2-1-19 0,-3-2-16 0,5 0-7 16,0-2-3-16,-2-1 0 0,2 0 2 0,0-1 5 0,2-1-2 16,-2 1 4-16,5-1 0 0,-3-1 9 0,2-1-3 0,0-1 1 15,2 1 3-15,0-1-6 0,1-1 8 0,3 2 2 16,0-3 5-16,1 3 16 0,1 0 11 0,-2-2 6 0,5 3 2 15,-3-2-2-15,1 2-6 0,-3-1-13 0,4 1-14 0,-1 1-11 16,1-1-9-16,-6 0-10 0,3 2-4 0,3-1-21 16,-1 1-53-16,1-1-98 0,-3 0-142 0,1-1-120 0,-2 0-193 15,3 0-185-15,-3 0 28 0,0 0-52 0,1 0 58 16,-1-1 326-16</inkml:trace>
  <inkml:trace contextRef="#ctx0" brushRef="#br1" timeOffset="51860.39">6623 10905 114 0,'-4'-2'112'0,"4"2"52"15,-2-1-4-15,-2 1-24 0,4 0-3 0,0 0-14 0,-2-2-7 16,2 2-7-16,0 0 4 0,0 0 1 0,0 0 4 16,0 0 24-16,0 0 13 0,0 0 14 0,0 0 14 15,0 0 15-15,0 0 12 0,2 0 38 0,-2 0 93 0,0 0 40 16,4 0-8-16,-2 0-25 0,2 0-33 0,0 0-10 0,-4 0-2 16,2 0-21-16,2 0-53 0,0 0-44 0,-1 0-43 0,3 0-36 15,-2 0-35-15,0 0-18 0,-2 0-18 0,4 0-12 16,3 0-5-16,-7 0-2 0,4 0-2 0,-2 2-8 0,2-2-1 15,2 0-1-15,-5 0 5 0,3 1-7 0,-2-1 5 0,2 2-3 16,-2-2 0-16,-2 1 4 0,7 1 0 0,-7-1-3 16,2 1 4-16,0-1 3 0,-2 1-6 0,2 1 6 0,-2-1 1 15,-2 2-5-15,4-3-3 0,-4 4-1 0,0-2-28 16,0 1-44-16,0-1-72 0,-4 2-110 0,4-1-149 0,0 1-141 16,-6 1-101-16,4-2-147 0,-2 4 45 0,-2-2-35 0,-3 1 1 15,1 1 182-15</inkml:trace>
  <inkml:trace contextRef="#ctx0" brushRef="#br1" timeOffset="53161.31">6406 11611 113 0,'0'1'99'0,"-2"-1"45"0,-2 0 2 0,0 2-21 16,4-2-13-16,-2 0 1 0,-3 0-4 0,5 0-4 0,-2 0-2 16,2 0-2-16,-4 0 3 0,0 0 4 0,4 0 14 0,0 0 16 15,0 0 11-15,-2 0 9 0,2 0 10 0,-4-2 8 0,4 2 8 16,0 0 30-16,0 0 60 0,0-1 24 0,0 1-2 0,-2-1-11 15,2 1-11-15,0-2-17 0,2 2-16 0,-2-3 11 16,0 2-9-16,0-1-15 0,4-1-32 0,-2 2-33 0,-2-2-36 16,8 0-28-16,-8-2-29 0,7 2-24 0,-5-1-13 15,6 1-17-15,-6-2-6 0,4 2-3 0,2 0-3 0,-5 0-1 16,5 0-2-16,-6 2-1 0,2-1 0 0,-2 2-4 0,6 0-3 16,-6 0-3-16,-2 0-7 0,5 2-4 0,-3-1-10 0,2 1-6 15,-4-1-6-15,4 4-7 0,-4-2-10 0,0-1-6 16,2 2-13-16,-2 0-8 0,0-1-12 0,0 0-12 0,4-1 0 15,-4 1 9-15,4 0 18 0,-4 0 20 0,0-2 19 0,0 2 14 16,2-1 11-16,-2-1 9 0,4 1 3 0,-2-1 3 16,3 1 0-16,-1-2 3 0,-2 2 2 0,-2-2 4 0,6 2-1 15,-2 0 6-15,0-1 0 0,-2 1-2 0,2-1 4 0,-1-1 4 16,5 3-1-16,-8-1 12 0,2-1 2 0,2 1 1 16,0 0 5-16,-4 0-7 0,0 1-4 0,2 0-10 0,-2 0-1 15,0 0-1-15,0 0-8 0,0 0-19 0,0 2-33 0,0-2-46 16,0 0-71-16,-2 0-61 0,2 0-78 0,0 0-104 0,-4-2-127 15,0 1-46-15,4-1 48 0,0-1-29 0,-2 0 22 16,-2 0 52-16,0-1 85 0</inkml:trace>
  <inkml:trace contextRef="#ctx0" brushRef="#br1" timeOffset="53566.17">6559 11490 234 0,'4'-3'171'0,"0"1"30"0,-4-1-4 0,2 1-24 16,2 1-25-16,-2 0-14 0,3-1-7 0,-5 2-3 16,6-1 13-16,-6 1-9 0,4 0-8 0,0 0-13 0,-2 0-11 15,2 1-11-15,-2-1-6 0,-2 2-7 0,9-1-7 0,-9 0-4 16,2 3-5-16,2-3-3 0,-2 4-8 0,-2-2-1 0,4 0-5 15,-4-1-1-15,4 3-5 0,-4-2 3 0,0 3 4 16,2-3-3-16,-2 2 3 0,0-1-4 0,0 1-5 0,0-1-3 16,0-1-7-16,0 2-6 0,0-2-4 0,0 1 0 15,4-1 1-15,-4 1 0 0,4 1 7 0,-4-2 5 0,0 2 4 16,3-2 6-16,-3 1 9 0,0 1 13 0,4-2 11 0,-2 1 10 16,-2-1 6-16,4 2 4 0,0-2-2 0,-4 1 0 0,2 1-8 15,-2-1-4-15,4 1-12 0,-4-2-8 0,2 1-13 16,-2 1-10-16,4-3-6 0,1 5-10 0,-5-4-5 0,2 1-2 15,-2 0-14-15,4 1-32 0,-2-2-41 0,-2 2-43 16,4-2-53-16,-4 1-51 0,4-1-55 0,-4 0-33 0,0 0 54 16,2 0-2-16,-2 0-24 0,0-1-39 0,0 0-25 0,0 0-46 15,0 0 20-15,0-1 45 0</inkml:trace>
  <inkml:trace contextRef="#ctx0" brushRef="#br1" timeOffset="53924.39">6232 11551 146 0,'0'-3'174'0,"4"2"56"16,-4-2-5-16,5 0-21 0,-5 1-32 0,2-1-21 0,2 2-7 15,-2-1 13-15,2 1 3 0,0-1-4 0,-2 1-13 16,6 1-10-16,-5-2-14 0,1 2-10 0,-2 2-4 0,2-1-11 16,0 1-1-16,-2 1 14 0,4-1 19 0,-2 3 1 0,1 1-9 15,-3 0-10-15,-2 2-5 0,4-1-6 0,-2 4-3 16,-2-2-2-16,4 1-1 0,-4 1-6 0,4-1-7 0,-2 2-10 16,-2-1-11-16,4 1-6 0,0-2-10 0,-4 1-5 0,0-1-8 15,2-1-3-15,3 0-1 0,-3 0-7 0,-2-1 1 0,8-1-7 16,-8-1-1-16,2 2-2 0,4-2-5 0,-2 0-13 15,0-2-31-15,-1 0-52 0,5 0-75 0,-6 0-98 0,2-1-127 16,-2 0-89-16,6-1 2 0,-6-1-81 0,3 0-40 16,-3 1 10-16,-2 0 199 0</inkml:trace>
  <inkml:trace contextRef="#ctx0" brushRef="#br1" timeOffset="54850.35">6983 9678 283 0,'-2'-5'210'0,"2"2"30"0,-9 0-16 0,9 0-45 0,-2 0-41 16,-2 0-31-16,4 2-21 0,-2-1-10 0,2-1-7 15,0 2-11-15,-4-1-1 0,4 2 5 0,-4-1 4 0,4 1 7 16,0 1 4-16,0 1 7 0,0 1 13 0,-2 0 13 16,2 1 13-16,2 1 16 0,-2 2 18 0,0 1 83 0,4 2 38 15,0 4 16-15,-2 2-2 0,4 4-12 0,3 4-24 0,-3 3-23 16,4 3-6-16,1-1-1 0,-3 3-14 0,2-2-18 0,5 1-23 16,-7-2-28-16,2-1-28 0,1 1-27 0,3-2-21 0,-6-1-16 15,3-1-11-15,-1 1-9 0,4-4-13 0,-5 2-6 16,1-1-2-16,0-2 0 0,1-1 1 0,-5 0-5 0,8-2 3 15,-7 0-7-15,3-1-1 0,-4-2-1 0,0 0-2 16,0-3-6-16,3 0-11 0,-3-2-24 0,-4 1-31 0,6-4-48 16,-6 1-55-16,5-3-65 0,-7 0-75 0,8 0-57 0,-8-2-18 15,2-2-26-15,-2 2-34 0,0-2-32 0,4 1 86 16,-4 0 37-16,0-2 4 0,0 1 2 0,0-1 8 0,0 0-3 16,0 0 47-16,-4 0 32 0,4-1 49 0</inkml:trace>
  <inkml:trace contextRef="#ctx0" brushRef="#br1" timeOffset="55120.23">7256 10426 221 0,'0'-1'179'0,"0"-1"50"0,0 2 21 0,0-1-20 15,0-1-29-15,0 2-6 0,0-1 21 0,0 1 9 0,0-2 8 16,0 2-6-16,-3-1-5 0,3 1 42 0,0-2 10 0,0 0-17 16,0 1-19-16,0 0-7 0,3-1-2 0,-3 1-9 15,0-1-10-15,4 1-8 0,0-2 5 0,-2 0-8 0,2 1-6 16,2-1-1-16,0-1-22 0,3-1-24 0,-1 1-27 15,2-2-22-15,7 0-15 0,-1-2-9 0,1 1-4 0,4-2-9 16,1 0-5-16,5 0-6 0,0-2-9 0,0 2-10 0,0-3-11 16,0 2-2-16,0-1-5 0,-1 0-4 0,-3 3-3 0,0-3-6 15,2 2-13-15,-7 0-18 0,-1 2-17 0,-1-1-32 16,1 1-36-16,2 1-51 0,-11 0-62 0,2 0-86 0,0 1-100 16,-3-1-53-16,-1 1-53 0,2 3-79 0,-6-3-24 0,-2 2 76 15,0-1-43-15,4 0-23 0,-8 0 35 0,4 0 201 16</inkml:trace>
  <inkml:trace contextRef="#ctx0" brushRef="#br1" timeOffset="55655.33">6826 9719 178 0,'0'-2'159'0,"0"-1"54"0,0 1 6 0,0-1-11 15,0 2-31-15,0-1-29 0,0-1-14 0,0 3 2 0,0-2 10 16,0 2-1-16,0 0-6 0,0 0-2 0,-2 2 7 0,-3 0 1 16,5-1-1-16,-2 4-6 0,-2-1 44 0,0 2 18 15,-2 2-4-15,0 0-11 0,-1 3-12 0,-1-2-24 0,2 2-15 16,0-1-21-16,-5 1-22 0,9-2-23 0,-6-2-21 15,6 0-15-15,-2 0-14 0,2-3-7 0,2-1 0 0,0 0-1 16,0-1-1-16,0-2-5 0,0 1 1 0,2-2-3 0,2-1-1 16,-2 1 2-16,6-4-2 0,1-1-1 0,-1 0 0 0,0 0-7 15,7-1 9-15,-3-2-1 0,-2 1-4 0,7 1 2 0,-3-1 4 16,3 2 6-16,-5 0 2 0,5 2 4 0,-1-1 6 16,-1 2-6-16,-3 0 0 0,3 1-3 0,-3 2 0 0,3 0-3 15,-3 0 4-15,3 0-7 0,-7 2 1 0,6 0-7 16,-1 1-41-16,-3 0-78 0,4-2-118 0,-5 2-142 0,1 0-151 15,0-1-5-15,1 0-59 0,-5 0-56 0,4-2 0 16,-4 2 210-16</inkml:trace>
  <inkml:trace contextRef="#ctx0" brushRef="#br1" timeOffset="56157.02">7644 10200 24 0,'2'0'190'0,"4"0"105"16,-6 0 29-16,9 0-10 0,-7 0-30 0,2 0 21 0,-2 0 8 16,-2 0 5-16,8 0 21 0,-8 0 107 0,2 0 4 15,-2 0-40-15,4-2-53 0,-4 2-54 0,3 0-2 16,-3 0-24-16,4 0-32 0,0 0-35 0,-4 0-44 0,2 0-34 15,2 0-28-15,0 0-24 0,-4 0-13 0,2 0-6 0,4 0-12 16,-1 0-6-16,-1 0-10 0,2 0 0 0,0 2-3 0,0-2-4 16,3 1 0-16,-3 1 4 0,4 1-5 0,-2 0-7 0,1-2-2 15,-1 4 1-15,2-1-5 0,5 1-5 0,-5 1-1 16,-2-2 2-16,3 2 2 0,-5 2-5 0,2-2 2 0,-2 0 0 16,0 0 3-16,-1 0 0 0,-3 0 0 0,-2 0-3 15,4 1-4-15,-4 1-19 0,-4-1-16 0,2 1-22 0,-3-1-37 16,3 1-56-16,-6-1-96 0,6-1-147 0,-8 2-200 0,4-3-139 15,-5 2-183-15,5-3 23 0,-8 1-4 0,3-1 42 0,-1 1 323 16</inkml:trace>
  <inkml:trace contextRef="#ctx0" brushRef="#br1" timeOffset="56842.2199">7473 10911 264 0,'0'-5'212'0,"0"4"49"0,0-2 8 0,0 0-32 0,-2 0-21 15,2 0 21-15,0 1-1 0,0-1-13 0,0 0-28 16,0 2-29-16,0-1-31 0,0 0-21 0,0 1 26 0,0 1 27 16,0-1 33-16,0 1 30 0,0 0 20 0,0 0 1 15,0 1-14-15,0 0-15 0,2 1-13 0,-2 0 7 0,0 1-1 16,4 0-11-16,-2 1-19 0,-2-1-31 0,4 2-25 0,0-2-25 15,-2 1-23-15,6-1-18 0,-6 2-13 0,5-3-8 0,-3 2-8 16,2-1-8-16,-2-2-2 0,2 2-7 0,1-3-5 16,1 2-8-16,-2-2 5 0,4 0-3 0,-3-2-5 0,-1 1-1 15,0-2-5-15,4 1-7 0,-4-1-3 0,3-1-2 0,-1-1 1 16,0-1 0-16,-1 2 5 0,-5-2 2 0,6 1 7 16,-6-1 1-16,2 1 1 0,0 1 0 0,-2 1 0 0,-2-1-3 15,4 1 5-15,-4 1-8 0,2-1 5 0,-2 2-3 16,0-1 2-16,0 1-1 0,0-1 2 0,0 2-3 0,0 0 5 15,0 2 1-15,0 1-2 0,0-1 0 0,0 2 2 0,0-1 0 16,0 0-2-16,0 3 4 0,0-2-2 0,0 2-2 0,0-1-14 16,0 1-34-16,0-2-54 0,0 2-78 0,5-1-105 15,-5 0-135-15,4-1-72 0,-4 0-78 0,0-1-88 0,2 0 54 16,-2 0 46-16,4-2-15 0,-4 3 7 0,2-4 83 16,-2 1 122-16</inkml:trace>
  <inkml:trace contextRef="#ctx0" brushRef="#br1" timeOffset="57212.39">7748 10825 243 0,'0'-4'230'0,"-5"1"63"0,5 0-6 0,0 0-52 16,0 0-41-16,0-1-12 0,0 2-19 0,0-1-6 15,0 1-5-15,0-1-5 0,5 2-7 0,-5-1-9 0,2 1-11 16,-2-3 11-16,4 4 33 0,-2-1 4 0,2 0-1 0,0-1-8 15,-2 2-5-15,2 0 0 0,-2 0-7 0,7 0-14 0,-7 2-11 16,2-2-12-16,-2 1-13 0,2 0-15 0,0 1-12 0,-2 0-12 16,2 1-9-16,0-2-6 0,-1 2-11 0,-3 0-2 15,6-1-4-15,-6 0-6 0,0 2 2 0,4-1 0 0,-4 1-2 16,4-1 0-16,-4 0 0 0,0 0-7 0,0 2-5 0,0-2 1 16,0 0-6-16,0 0-2 0,0 1-1 0,0-1 7 15,0 0-4-15,0 2 8 0,0-1 5 0,0-1 7 0,0 2 7 16,2-2 16-16,-2 1 8 0,0 1 4 0,4-1-3 0,-2 1-7 15,-2-1-8-15,4 1-10 0,1-1-10 0,-5 1-5 16,0-1-1-16,2 1-10 0,-2-2-1 0,4 3-16 0,-2-3-22 16,-2 1-37-16,4 1-62 0,0-3-97 0,-4 2-52 0,2 0-68 15,-2-1-70-15,0 0-99 0,4-1-14 0,0 0 13 16,-4 0-52-16,0 0-20 0,0-1 69 0,-4-1 151 0</inkml:trace>
  <inkml:trace contextRef="#ctx0" brushRef="#br1" timeOffset="57650.45">7247 10872 264 0,'0'-3'202'0,"0"0"39"0,0-1 3 0,0 2-33 16,2-1-23-16,-2 0 0 0,4-2 11 0,-1 4 2 0,-3-3-13 15,4 2-21-15,0-3-27 0,-2 4-26 0,2-2-25 16,0 1-18-16,-2 1-11 0,4-2 20 0,-1 3-1 0,-1 0 2 16,-2 0-7-16,4 0-3 0,-2 3-3 0,0-2-2 15,-2 2-9-15,5 2-4 0,-3-1-5 0,0 2-3 0,-2 0-1 16,2 3 5-16,0-1 10 0,-4 0 19 0,2 2 20 0,-2-1 23 15,0 1 13-15,0-2 4 0,0 1-7 0,0-2-7 0,0 1-16 16,4-1-19-16,-4 0-16 0,0 0-10 0,0-1-6 0,2 0 6 16,-2 0 4-16,0-2 15 0,5 1 20 0,-1-1 8 15,-4 1 6-15,2 1 7 0,4-2-10 0,2 2-4 0,-6-1-20 16,7 1-12-16,-7-1-22 0,4 0-17 0,2 3-11 16,0-3-10-16,1 2-1 0,-3-1-3 0,0 1-5 0,0-1-16 15,2 0-21-15,-5 1-37 0,1 0-63 0,-2-1-90 0,6 1-124 16,-8-2-120-16,2 1-89 0,-2-2-136 0,4 1-30 0,-4-1 26 15,0 1-39-15,0-2 29 0,0 0 266 0</inkml:trace>
  <inkml:trace contextRef="#ctx0" brushRef="#br1" timeOffset="58660.31">8076 8967 12 0,'4'-3'179'15,"-2"0"73"-15,3 0-20 0,-1 0-14 0,-4-1-40 16,2 2-30-16,-2-1-21 0,4 1-17 0,-2-1-10 0,-2 2-14 16,4-1-14-16,0-1-12 0,-4 1-11 0,2 1-4 15,-2 0-1-15,4 1-1 0,-2-2 1 0,-2 2 17 0,9 0 15 16,-9 0 12-16,2 2 7 0,2-1 5 0,0 0 5 0,-2 1 6 16,-2 3 5-16,6-1 44 0,-2 1 4 0,1 1-4 0,-3 3-11 15,4 0-8-15,-2 3-12 0,2 0-12 0,2 3-11 16,-5 1-9-16,3 5-14 0,2 2-12 0,0 2-15 0,1 4-10 15,-3 1-8-15,4 3-10 0,-4-2-7 0,1 0-3 0,-1 1-7 16,2-2-3-16,0 0-2 0,1-1-2 0,-3-2-2 16,0-2-2-16,0 1 3 0,4-4 1 0,-3 0-3 0,3 0 0 15,-4-3 1-15,2 1 1 0,3-2-1 0,-9-4 1 16,4 2-3-16,2-3 2 0,-1-1 1 0,-1-1-1 0,-2-2 0 16,-2 0-4-16,4-2-5 0,-2 1-15 0,0-2-26 0,-2-1-24 15,-2 0-21-15,5-2-26 0,-1 0-26 0,-4-1-20 0,0 1-26 16,2-2-33-16,-2 0-44 0,0 1 5 0,4-2 3 0,-2 2-17 15,-2-2-22-15,0 0-20 0,4-2-25 0,0 2-31 16,-4 0 24-16,0-2 46 0</inkml:trace>
  <inkml:trace contextRef="#ctx0" brushRef="#br1" timeOffset="59034.41">8417 9701 212 0,'0'0'177'0,"0"0"39"0,2-1 5 0,-2 1-27 16,0 0-35-16,0 0-25 0,0 0-17 0,0 0-9 0,0 0-9 15,0 0-15-15,0 0-12 0,0 0-11 0,0 0-7 0,0 0 4 16,0 0 1-16,0 0 13 0,4-1 12 0,-4 1 15 0,0 0 19 15,0 0 11-15,0 0 9 0,3-2 36 0,-3 2 45 16,0-1 11-16,4 1-2 0,0 0-11 0,-4 0-17 0,2-2-12 16,2 2-22-16,0-1-8 0,-2-1-13 0,4 2-11 15,3-1 6-15,-7-1-3 0,8-1-2 0,-4 1 0 0,9 0-6 16,-5 0-7-16,2-1-14 0,1 0-22 0,1 0-21 0,-1 0-16 16,3 2-16-16,1-3-6 0,-3 2-8 0,3-1-7 15,-1 0-3-15,-1 1 0 0,1-1-3 0,1 0-17 0,-5 0-25 16,3-1-57-16,1 1-82 0,-7 0-105 0,5-2-130 0,-2 1-85 15,-1 1-141-15,-5-2-117 0,2 2 66 0,-2 0-36 16,-3-1 19-16,5 1 177 0</inkml:trace>
  <inkml:trace contextRef="#ctx0" brushRef="#br1" timeOffset="60884.23">8843 10071 207 0,'-4'-2'155'16,"4"-1"48"-16,0 0 6 0,-2 0-4 0,2 2-17 0,-4-1-8 16,4-1 6-16,0 2 23 0,0-1 4 0,0 1 1 0,0-1-10 15,0 1-13-15,0-1 5 0,0 1 52 0,-2-1 17 0,2 2 25 16,0 0 3-16,0-1-11 0,2 1-17 0,-2 0-33 15,0 0-16-15,0 0-20 0,0 1-35 0,0-1-33 0,0 0-34 16,4 2-24-16,-4-1-21 0,2-1-14 0,-2 2-8 16,0-1-8-16,0-1-7 0,4 2-4 0,-4-1 1 0,4 1-2 15,-4-2-3-15,0 1-1 0,0 1 1 0,0-2 1 0,2 1-3 16,-2-1 1-16,0 2 1 0,0-2-3 0,0 0 3 0,4 1 2 16,-4-1-2-16,0 0 2 0,0 0 2 0,0 2-2 0,3-2-5 15,-3 0 4-15,0 0-1 0,0 0-3 0,0 0-1 16,0 0 5-16,0 0-4 0,0 0-1 0,4 0 0 0,-4 0 0 15,0 0 0-15,0 0 0 0,4 0 0 0,-4 0 0 16,0 0-3-16,0 0 2 0,0 0 1 0,0 0 0 0,0 0-6 16,0 0-3-16,0 0 3 0,0 0-4 0,0 0-6 0,0 0-6 15,0 0-5-15,0 0-9 0,0 0-16 0,0 0-12 0,0 0-14 16,0 0-18-16,0 0-19 0,0 0-23 0,0 0-28 16,0 0-7-16,0-2-17 0,0 2-29 0,0 0-38 0,0 0-53 15,0 0-77-15,0 0-54 0,0 0 34 0,0-1-26 0,0 1-35 16,0 0-30-16,-4 0 29 0,4-2 94 0</inkml:trace>
  <inkml:trace contextRef="#ctx0" brushRef="#br1" timeOffset="61424.96">8843 10063 105 0,'0'0'131'0,"0"-1"76"16,0 1-7-16,0 0 4 0,0-2-23 0,0 2-23 0,0 0-16 15,0 0-10-15,0 0 8 0,0-1-4 0,0 1-9 0,0 0-9 16,0 0-6-16,0 0 3 0,0 1 12 0,0-1 16 15,0 0 15-15,0 2 57 0,0-1 62 0,0 1 21 0,0 1 4 16,4 0-15-16,-4 0-26 0,0 1-24 0,0 1-23 16,0-1-3-16,0 1-23 0,0-1-34 0,0 1-31 0,0 1-25 15,0-2-23-15,0 2-13 0,0-1-6 0,2-1-10 0,-2 1-7 16,0-2-2-16,4 1-2 0,-4-1-4 0,3 0 1 0,1 2-5 16,0-4-8-16,-2 2-4 0,2-1-2 0,0-2-5 15,-2 1-6-15,4-1 2 0,3 0-3 0,-1 0-1 0,0 0 0 16,-2-1-7-16,1-1 5 0,-1 2 1 0,4-2-1 15,-4 2 1-15,3-1-4 0,-3 1 4 0,0-1-3 0,0 1-4 16,2 0 2-16,-5 0 4 0,3 1 2 0,-2-1 0 0,0 1 0 16,2 1 4-16,-4-2-3 0,7 3-1 0,-7-1 3 0,2 1-3 15,-2-2 1-15,2 2 3 0,0 1-3 0,-4 0 3 0,2 0 4 16,-2-1-6-16,4 2 5 0,0-1 0 0,-4 1-1 16,0-1-2-16,-4 1 1 0,4 1 1 0,-4-2-1 0,2 2-5 15,2-1 4-15,-8 1-2 0,6-2-5 0,-4 1-11 16,1-1-17-16,-1 1-27 0,0-2-32 0,-2 0-42 0,2-2-49 15,3 1-62-15,-5-1-87 0,-2-1-46 0,4 0-81 0,4 0-99 16,-7-1-41-16,1-1 76 0,0-1-16 0,0-1-8 16,-1-1 20-16,-1-1 86 0</inkml:trace>
  <inkml:trace contextRef="#ctx0" brushRef="#br1" timeOffset="61618.19">8839 10078 12 0,'0'-2'196'0,"0"0"95"0,0-1 10 0,4 1-34 16,-4-1-41-16,0 2-23 0,0-2 21 0,4 1 9 0,-4 1 5 16,0-1 4-16,2 1-1 0,-2-2 89 0,4 1 21 0,-1 1-20 15,5-1-56-15,-8-1-72 0,6 0-65 0,-2 2-46 16,2-3-41-16,5 0-45 0,-9 1-68 0,8 0-84 0,-4-1-99 16,5 0-101-16,-5 0-97 0,4 1 4 0,0 0 18 0,-3 2-45 15,3-1-33-15,-4 1-22 0,2-1 61 0</inkml:trace>
  <inkml:trace contextRef="#ctx0" brushRef="#br1" timeOffset="62024.36">9170 9958 63 0,'0'0'216'16,"0"-1"91"-16,0 1 35 0,-4 0-39 0,4 0-40 15,0 0-11-15,-2 0-18 0,-3 0-16 0,5 0-21 0,-2 1-18 16,2-1-18-16,0 0 27 0,-4 2 1 0,4-2 0 0,0 0 10 16,-4 1 7-16,4 0 0 0,4 3-10 0,-4-3-18 0,4 1-19 15,-4-1-16-15,0 1-18 0,0-1 2 0,2 2-4 16,-2-1-16-16,5 1-18 0,-3 0-16 0,-2-2-11 0,8 2-13 16,-8 0-11-16,0 0-10 0,2 0-4 0,-2 0-6 0,4 0-3 15,-4 2-3-15,4-1-1 0,-4 1-5 0,0-1 2 16,0 1-4-16,0 1-4 0,0-2 2 0,0 2-6 0,0 0 0 15,0 2 2-15,0-2 2 0,0 1 0 0,0 0 0 16,0 0 6-16,0 0 7 0,2 1 1 0,-2-1 4 0,0 0 4 0,0 1 2 16,0 0 8-16,4-2-4 0,-2 1-4 0,-2-1-1 15,0 0-6-15,5 2-1 0,-1-2-4 0,-4 0-5 0,2 0 1 16,-2-2 3-16,0 0-5 0,4 1 0 0,-4 1-1 16,2-1-1-16,-2-1-5 0,0-1-19 0,0 2-50 0,0-2-63 15,0 0-88-15,0 0-103 0,0-1-65 0,0 3-90 16,0-3-96-16,-2 1-42 0,-2-2 71 0,4 1-45 0,-2 1-5 15,-2-3 42-15,-1 1 146 0</inkml:trace>
  <inkml:trace contextRef="#ctx0" brushRef="#br1" timeOffset="62483.25">8616 10102 193 0,'0'-3'181'0,"0"-2"47"0,0 3 11 15,0-1-27-15,0 0-30 0,4 1-20 0,0-1 14 0,-4 0 19 16,2 1 6-16,2 0-4 0,-2 0-15 0,2 1-21 0,1-1-20 16,-3 2-3-16,2-1 21 0,0 1-2 0,2 1-7 15,-4-1-10-15,-2 2-18 0,8 1-13 0,-6-1-17 0,-2 3-18 16,5 1-18-16,-3 0-13 0,-2 2-9 0,0-1 0 0,0 2-1 16,0 2 2-16,0-1 3 0,0 1 4 0,-2 1 1 15,-3-2 1-15,5 1-7 0,-2-1-7 0,2-1-7 0,-4 0-6 16,0 0-7-16,4-3-3 0,0 0 3 0,0 0-2 0,0 0 0 15,0-1 0-15,0-1 4 0,4 1 7 0,0-1 3 16,-4 1-1-16,2-2 2 0,-2 1-3 0,7-1 1 0,-7 2-4 16,8-2-3-16,-8 0-2 0,2 1-5 0,2-1-1 0,-2-1-2 15,2 2 0-15,0-3-3 0,-1 3-8 0,-3-1-40 0,8 0-58 16,-8-2-80-16,2 1-92 0,-2 1-97 0,4-2-110 16,-2 0 41-16,-2 3-34 0,4-3-73 0,-4 1-61 0,0-1 85 15</inkml:trace>
  <inkml:trace contextRef="#ctx0" brushRef="#br1" timeOffset="63382.34">9244 8475 37 0,'2'-5'189'0,"-2"2"75"0,0-1-17 0,0 1-35 0,4 0-40 15,-4-2-31-15,2 2-15 0,-2 0-9 0,0 2 8 16,0-2-2-16,0 0-16 0,0 1-18 0,5-1-14 0,-5 2-12 16,0-1-4-16,0 1 8 0,4-1 7 0,-4 2 14 0,0 0 13 15,0 2 8-15,0-1 5 0,0 2 35 0,0 2 34 0,0-1 14 16,0 2 13-16,0 2 10 0,0 0-1 0,0 5-3 16,0 0-7-16,0 4-13 0,0 1-19 0,-4 3 2 0,4 1-12 15,-5 1-19-15,5 2-21 0,0 1-19 0,-2-1-18 16,-2 1-17-16,4 1-10 0,-2-2-10 0,2 2-6 0,-4-1-11 15,0-2-11-15,4 1 0 0,-2-2-11 0,2 0 2 0,0 2-8 16,0-3 2-16,0 1-7 0,0 1 1 0,0-2 1 0,0 1 1 16,0 1-2-16,0-2-3 0,0 2-1 0,0-3 0 0,0 2 0 15,0-2 0-15,2-2-3 0,-2-1-5 0,0-3-9 16,0 0-16-16,4-3-15 0,-4-1-28 0,0-2-43 0,4 0-57 16,-4-3-66-16,0-2-66 0,0-1-49 0,0 0-84 15,0-1-105-15,0-1-36 0,0-1 76 0,2 0 2 0,-2 0 10 16,0-1 16-16,0-1 69 0,0 1 92 0</inkml:trace>
  <inkml:trace contextRef="#ctx0" brushRef="#br1" timeOffset="63688.37">9234 9261 136 0,'0'-2'107'16,"0"2"56"-16,0-1-8 0,0-1-20 0,0 2-3 0,0-1-12 15,0 1-11-15,0-2-8 0,0 2-7 0,0 0-7 0,0 0-7 16,0-2-6-16,0 2 0 0,0 0 4 0,0 0 5 0,0 0 10 16,0 0 7-16,2 0 2 0,-2 0-1 0,0 0-1 0,4 0-2 15,-4 2-2-15,4-2-5 0,-2 2 2 0,2-2-1 16,-2 1 21-16,3 1 32 0,-1-1 25 0,2 1 14 0,0-1 19 16,0 1 15-16,0 1 10 0,5-2 1 0,-3 0-7 15,0 3-15-15,3-3-14 0,3 2-11 0,-4-1-28 0,-1-1-37 16,1 1-33-16,5 1-31 0,-7-2-14 0,2 1-10 0,0-1-12 15,1 1-15-15,-1-2-28 0,1 1-49 0,-5 1-71 16,0-1-92-16,4-1-68 0,-4 0-82 0,1 0-93 0,-3 0-108 16,0 0 44-16,-2 0 16 0,2 0-10 0,-2-1-11 0,2-1 62 15,0 2 131-15</inkml:trace>
  <inkml:trace contextRef="#ctx0" brushRef="#br1" timeOffset="64146.31">9519 9220 203 0,'0'-1'154'0,"-2"-1"48"0,2 1-2 0,-4-1-17 16,4 1-27-16,0-1-28 0,0 1-18 0,0 1-16 0,0-2-10 15,0 2 0-15,0-1-9 0,0 1-6 0,0-2 2 16,0 2 0-16,0 0-2 0,0 0 2 0,4 2 4 0,-2-2 1 15,-2 1 6-15,8 1 3 0,-8 1 2 0,2 0 0 0,3 1-1 16,-3-1 3-16,2 3 12 0,0 0 31 0,-2 0 7 0,2 2-6 16,0-1-7-16,-2 1-1 0,2 1 3 0,-4-2 0 0,0 1 2 15,0-1 3-15,0 1-10 0,0-1-12 0,-4 1-18 16,2-1-15-16,-2 1-11 0,-2-1-13 0,-2 1-9 0,1-1-12 16,5 1-6-16,-8-1-8 0,4-1-3 0,-2 0-6 15,-3 0-12-15,5-1-28 0,0-2-51 0,0 0-74 0,-1-1-97 16,3 0-123-16,-2 0-139 0,2-1-9 0,2-1-30 0,-6-1-80 15,6 1-24-15,-3-2 166 0</inkml:trace>
  <inkml:trace contextRef="#ctx0" brushRef="#br1" timeOffset="64786.28">9250 8412 151 0,'2'-4'149'15,"-2"2"44"-15,5-1-24 0,-1 1-18 0,-4-1-26 16,2 2-24-16,-2-2-21 0,0 1-13 0,4 0-17 0,-4 1-6 16,2 0-6-16,-2 1 8 0,0 0 9 0,0 0 11 15,0 0 14-15,0 0 12 0,0 2 9 0,0 0 6 0,0 1 3 16,-2 0 3-16,-2 2 2 0,2 0 5 0,-7 2 5 0,3 0 6 15,0 2 2-15,0 0 60 0,-9 2 30 0,5-1 0 0,2 2-8 16,-3 0-14-16,1-1-25 0,0-1-32 0,-1-1-29 16,5 0-30-16,0-3-24 0,2-1-19 0,2 0-16 0,-6-1-11 15,8-3-4-15,-3 2-3 0,3-1 1 0,0-1-1 16,0 1-6-16,0-2 0 0,3 0-2 0,-3 0 3 0,4 0 3 16,0 0 1-16,-2 0 3 0,4 1 10 0,2-1 5 0,-6 2 7 15,9-2 4-15,-5 2-1 0,4 0-4 0,-4 1-8 16,5 0-5-16,-1 0-6 0,0 2-4 0,1-1-13 0,-1 1-57 0,-2-1-119 15,1 1-195-15,-1-1-254 0,0 1-122 0,0-1-110 16,1 1-21-16,-7-1 341 0</inkml:trace>
  <inkml:trace contextRef="#ctx0" brushRef="#br1" timeOffset="65467.27">9246 9326 212 0,'4'2'160'16,"-4"1"40"-16,0-1-2 0,0-1-19 0,2 2-23 0,-2-1-21 16,0-2-14-16,0 3-10 0,0-3-1 0,5 1-9 0,-5 0-18 15,4-1-11-15,-4 2-10 0,0-2-7 0,2 2-5 16,-2-2-4-16,0 1 0 0,4-1-2 0,-2 2-1 0,2-1-3 15,0 1-2-15,-4-1 0 0,2 1 4 0,2 1 6 0,-2 0 1 16,7 0 1-16,-9 0-4 0,2 1-2 0,6 1-4 0,-6-1-3 16,4 2-2-16,3 0 1 0,-7 1-6 0,2 1-4 15,-2 0 8-15,6 1 8 0,-6 0-2 0,2 0-1 0,0 0 4 16,-1 1 1-16,-3 1 0 0,4-1 0 0,-2 2-3 16,-2-1 0-16,4 1-3 0,0 0-1 0,-4 0-1 0,2 0 1 15,-2-2 2-15,0 2-2 0,4-2-3 0,-4 0-1 0,2-1-9 16,-2-2-4-16,4 1-6 0,1-3-1 0,-5 3-2 0,2-3 4 15,-2 0 4-15,4 0 8 0,-2 1 11 0,-2-3 4 16,8 1 10-16,-8 1 9 0,2 0 9 0,2 1-1 0,0-2-9 16,-2 2-13-16,3 0-10 0,-3-1-12 0,6 1-9 0,-6 0-39 15,2 0-78-15,-2 0-123 0,7-2-156 0,-7 1-128 16,2-1-7-16,0 1-93 0,-2-2-61 0,-2 0 82 0,4 0 241 16</inkml:trace>
  <inkml:trace contextRef="#ctx0" brushRef="#br1" timeOffset="66426.4399">9604 9918 198 0,'2'0'222'0,"2"-2"66"0,0 2 1 0,-4 0-49 16,2 0-47-16,-2-1-11 0,0 1-3 0,4 0-5 0,-4-2-14 15,2 2-18-15,-2 0-22 0,0 0-26 0,0-1-18 16,0 1-17-16,0 0-12 0,0 0-10 0,5 0-1 0,-5 0-5 16,0 0 9-16,0 0 4 0,4 0 12 0,-4 0 7 15,0 0 13-15,0 0 5 0,0 1 7 0,0-1 2 0,2 0 2 16,-2 0 5-16,0 2 10 0,0-2 6 0,0 0 10 0,0 1 4 15,0-1-6-15,0 0-2 0,0 0-11 0,4 0-14 0,-4 0-13 16,0 0-9-16,0 0-12 0,0 0-12 0,0 0-13 0,0 0-8 16,2 0-8-16,-2 0-3 0,0 0-8 0,0 0-1 15,0 0-1-15,0 0 1 0,0 0-3 0,0 0 5 0,0 0 3 16,0 0 9-16,0 0 6 0,0 0 12 0,0 0 4 16,0 0 12-16,0 0 10 0,0 0 3 0,0 0 3 0,0 0 3 15,0 0 2-15,0 0-2 0,0 0-1 0,0 0-9 0,0 0-10 16,0 0-9-16,0-1-11 0,4 1-1 0,-4 0-10 0,4-2 0 15,-4 2-7-15,0-1 0 0,2 1-7 0,-2-2 3 16,4 2 3-16,-2-1 3 0,-2 1-5 0,5-2 4 0,-1 1 3 16,-4 1-5-16,2 0 12 0,-2 0 0 0,4-2 0 15,0 2 0-15,-2 2 7 0,-2-2 1 0,4 0-4 0,-2 3 0 16,2-2-5-16,1 2-1 0,-5 0-7 0,2 0-4 0,-2 2-3 16,0-1-4-16,4 1 2 0,-4 1-2 0,0-1 1 0,2 3-2 15,-2 0 0-15,-2-1 3 0,2 2-4 0,-4-1 5 16,2-1-8-16,2 2 2 0,-9-1 4 0,7-1 3 0,-2 1-8 15,-2-1 3-15,2-1 3 0,-2-1-5 0,1-1 0 0,-1 1 2 16,4-2-2-16,-6-2-2 0,2 1-1 0,4-1-4 16,-2-1-2-16,-1-1 0 0,-1-1 4 0,4-1 0 0,-2 0 1 15,0 0 0-15,2-3 0 0,2 0 0 0,-8 0 0 0,8-3 0 16,-3 0 0-16,-1-1 0 0,2-1 0 0,2-1-3 16,0-2 2-16,-4 0 1 0,4-1 0 0,0 0-4 0,4 0 2 15,-4-1-2-15,2 3 3 0,2-2-2 0,-1 0-2 0,5 2 0 16,-6 1-10-16,6 1-27 0,-6 1-34 0,4-1-48 0,3 2-67 15,-7 2-89-15,4 1-113 0,2-1-89 0,-6 2-76 16,4 0-98-16,-1 1 4 0,-1 1 70 0,-2-1-15 0,-2 3 5 16,4 0 56-16,0 1 177 0</inkml:trace>
  <inkml:trace contextRef="#ctx0" brushRef="#br1" timeOffset="66871.22">9736 9742 244 0,'0'0'190'0,"4"2"40"0,-2-2 9 0,-2 1-33 15,0-1-32-15,4 0-20 0,-4 0 8 0,5 2 2 0,-5-1 1 16,0-1-8-16,0 2 3 0,2-1-7 0,-2 1-10 0,4-2-7 15,-2 3 14-15,-2-3 12 0,4 2-9 0,0 0-20 16,-2 0-23-16,-2-1-26 0,8 2-19 0,-8-1-14 0,3 1-7 16,1-2-6-16,-2 2-3 0,-2 0-5 0,4 2-7 15,0-1-10-15,-4 2-3 0,0 0-1 0,0 0-4 0,0 1 0 16,0 3-1-16,0-1 0 0,-4 0-8 0,0 0 3 0,4 1 0 16,0-1 1-16,-2 0-4 0,-2-1 4 0,4-1-2 0,0 1 1 15,0-2-2-15,0 0 2 0,0-2 0 0,0 2 1 16,0-2-4-16,4 1 7 0,-2 0 1 0,-2-2 9 0,4 1 17 15,0 1 10-15,-2-1 20 0,2 1 22 0,-2 0 11 0,7 0 18 16,-9 1 9-16,2-1 4 0,6 1-1 0,-6-2-6 16,2 2-9-16,-2-1-16 0,-2 1-5 0,4-2-8 0,0 2-24 15,-4-2-15-15,2 3-14 0,-2-3-6 0,0 2-24 16,5-1-42-16,-5-1-54 0,0 2-80 0,0-1-53 0,2-1-79 16,-2-1-82-16,0 2-78 0,0-1-31 0,0-1 71 0,0 0-2 15,0 0-21-15,0 0-18 0,0-1 24 0,0-1 71 0</inkml:trace>
  <inkml:trace contextRef="#ctx0" brushRef="#br1" timeOffset="67460.36">9329 9741 221 0,'-2'-4'158'0,"2"2"41"0,-4-1 4 0,4 1-11 0,0-1-29 16,0 2-23-16,0-1-17 0,0 1-8 0,0-1 6 0,0 0 7 16,0 1 4-16,0 1 7 0,0-1 6 0,0 1 2 15,4 0-2-15,-4 0-3 0,2 1 13 0,-2 0 40 0,4 3 1 16,0-1-10-16,-4 0-11 0,2 1-11 0,-2 2-2 0,4 0-6 16,-4 2-8-16,4-1-15 0,-4 2-12 0,3 0-17 0,-3 2-14 15,0 1-10-15,0-2-5 0,0 1 6 0,-3-1-4 16,3 1-8-16,0-1-13 0,0-1-18 0,-4-2-16 0,4 3-3 15,0-4-10-15,-4 0-2 0,4-2-5 0,0 1-1 16,0-2-1-16,0 1 0 0,4-1 2 0,-4 0 0 0,4 2-2 16,-4-2 0-16,3 0 0 0,-3 1 0 0,4-1 0 0,-2 2 0 15,2-2 0-15,0 2 0 0,-2 0 6 0,4 0 15 16,3 1 4-16,-7 0 11 0,4 0 9 0,2 1 10 0,-6 1 0 16,6-1 10-16,-6 0 3 0,5 1 1 0,-3 1-1 0,0-1-6 15,-2 1-12-15,2 0-10 0,-2 0-9 0,2-2-11 0,1 2-3 16,-5 0-6-16,0 0 1 0,2-2-3 0,-2 3-4 15,4-2-4-15,0 0 2 0,-4 0-2 0,2-1 0 0,-2 1-1 16,0-1 2-16,4-1 0 0,-2 0-2 0,2 1-3 0,0 0-18 16,-2-3-37-16,-2 2-63 0,7-1-83 0,-7-1-114 15,8 1-107-15,-6-2-101 0,-2 0-146 0,6 1-44 0,-2-1 13 16,0 0-51-16,-4 0 40 0,3 0 304 0</inkml:trace>
  <inkml:trace contextRef="#ctx0" brushRef="#br1" timeOffset="77660.7099">17744 15289 55 0,'0'-3'84'0,"0"2"13"0,-4-2 12 0,4 1-1 0,0 1-19 15,0-1-13-15,-4 1-9 0,4-1 0 0,0 1 1 16,0-1-1-16,0 1-1 0,0 1-4 0,0-2-3 0,0 2-8 16,0-1-3-16,0 1-6 0,0-2-6 0,0 2-3 0,0-2-4 15,0 1 0-15,0 1 0 0,0 0-1 0,0 0-1 0,0-1-1 16,0 1 2-16,0 0-3 0,0-2-4 0,0 2 5 15,0 0 2-15,0 0 0 0,0 0 1 0,0 0 0 0,0 0 3 16,0 0 2-16,0 0 2 0,0 0-2 0,0 0 5 16,0 0-2-16,0 0 7 0,0 0-2 0,0 0 2 0,0 0 5 15,0 0 0-15,0 0 0 0,0 0-1 0,0 0 3 0,0 0 0 16,0 0-1-16,0 2 1 0,0-2-2 0,0 0-2 0,0 1-2 16,0-1-1-16,0 1 1 0,0 1 13 0,0 0 18 15,0-1 31-15,0 2-1 0,0-1-15 0,0 1-21 0,0 0-15 16,0 0-15-16,0 0-6 0,0 0-6 0,0 0-5 15,0 1-2-15,0-1-6 0,-2 1 1 0,2 1-7 0,0 1 0 16,0-1-4-16,0 1 0 0,0 0 0 0,0 0-1 0,0 0 0 16,0 1-2-16,0-1-2 0,0 2 0 0,0-1 0 0,0 2 0 15,0-3 0-15,0 0 0 0,0 0 0 0,0-1 0 0,0-1 2 16,0 1-1-16,0-1 2 0,0 1 1 0,2-2-2 16,-2 0-5-16,0 0-12 0,0 0-18 0,0-2-25 0,0 1-21 15,0-1-27-15,0 1-34 0,4-2-18 0,-4 0 16 16,0 0-8-16,0-2-12 0,0 1-15 0,0-1-20 0,0 2-14 15,0-3-4-15,0 2 2 0,0-1-21 0,0 1-23 16,0-2 23-16,0 1-1 0,0-1 46 0</inkml:trace>
  <inkml:trace contextRef="#ctx0" brushRef="#br1" timeOffset="78948.17">17736 15322 114 0,'0'-3'106'0,"0"0"49"0,0 0 1 0,0 0-23 0,0 2-7 16,0-2-17-16,-2 1-17 0,2 0-16 0,0 1-9 15,0-2-7-15,0 3-3 0,0-1-6 0,0-1-5 0,0 1-2 16,0 1 0-16,0-2 0 0,0 1 2 0,0 1 14 16,0 0 6-16,0 0 7 0,0-2 0 0,0 2-3 0,2 0 0 15,-2-1-2-15,0 1-1 0,0 0-4 0,4 0-1 0,-4 0-5 16,4 0-3-16,-4 0-4 0,2 0 0 0,-2-2-6 0,4 2-4 16,-4-1 1-16,2 1-3 0,-2 0-1 0,9 0 0 15,-9-2-6-15,2 2 0 0,-2 0-1 0,6 0-1 0,-6-1 5 16,4 1 10-16,0 0 3 0,-2 0-2 0,2 0-1 15,1 0-6-15,1 1-4 0,-4-1-3 0,2 0-7 0,0 0-4 16,2 2 4-16,-4-2 2 0,7 0 20 0,-7 0 14 0,4 0 11 16,2 0 0-16,-6 0 1 0,6 0-4 0,1 0-9 0,-1-2-3 15,-2 2-4-15,5 0-6 0,-5-1-8 0,4 1-5 0,0-2-3 16,-3 2-1-16,3-1-3 0,-4-1-2 0,5 2-3 16,-5 0 2-16,4 0 0 0,-4 0 2 0,0 0 4 0,1 0 3 15,3 0 2-15,-4 0-4 0,2 0-1 0,-1 0 1 16,3 0 1-16,-8 2 5 0,6-2-3 0,1 1 2 0,-1-1 5 15,-6 2 1-15,8-2-1 0,-4 0 3 0,3 1 3 0,-3-1-4 16,0 0-4-16,0 0-1 0,1 0-4 0,1 0-3 16,-6-1-7-16,6 1 0 0,-2-2 3 0,1 2-5 0,-1-1-4 15,0 1-4-15,2-2-3 0,-6 2 1 0,4 0-1 0,3 0 0 16,-7-1-3-16,6 1-2 0,-2 0 4 0,-4 0-3 0,7 0-1 16,-7 0 4-16,4 0 0 0,2 0 1 0,-6 0-3 15,2 0 1-15,3 0 2 0,-3 0 3 0,-2 0 1 0,6 0 1 16,-2 0 4-16,-4-2 1 0,7 2-4 0,-7 0 0 15,2 0-5-15,2 0 3 0,-2-1-1 0,-2 1 0 0,6 0-2 16,-5 0-1-16,3 0-1 0,-2-2-2 0,0 2-1 0,-2 0 2 16,4-1 2-16,-2 1-1 0,1 0 2 0,-3 0-1 0,6-2 0 15,-2 2-1-15,-4 0 2 0,2-1-1 0,0 1-3 16,3 0-2-16,-5 0 1 0,2 0-2 0,0 0 1 0,-2-2-4 16,4 2-1-16,-2 0 5 0,0 0-7 0,-1-2 1 0,5 2 5 15,-6 0 0-15,2 0-3 0,-2 0 7 0,-2 0-7 16,8 0 4-16,-8 0 2 0,2 0 3 0,3 0-1 0,-3-1 1 15,2 1 4-15,0 0-4 0,-4 0 5 0,2 0 3 16,-2 0-2-16,4-1 0 0,-2 1-1 0,-2 0 0 0,4-2 0 0,0 2 0 16,-4 0-5-16,2 0 2 0,-2-1-2 0,0 1-6 15,5 0-4-15,-5 0 3 0,4 0-1 0,-4 0-2 0,2 0 3 16,-2 0-2-16,4 0-1 0,-4 0 0 0,0 0 5 0,0 0-1 16,2 0 0-16,-2 0 3 0,0 0-6 0,0 0 2 15,0 0-1-15,4 0 6 0,-4 0-4 0,0 0 1 0,4 0 1 16,-4-2-3-16,0 2 0 0,0 0 5 0,0 0-6 15,0 0 3-15,0 0-4 0,0 0 3 0,0 0 1 0,0 0-4 16,0-1-4-16,0 1 2 0,0 0 1 0,0 0-4 0,0 0-4 16,0 0-4-16,0 0-3 0,0 0-2 0,0 0-7 0,0 0 1 15,0 0-2-15,0 0 0 0,0 0 6 0,0 0 3 0,0 0 5 16,0 0 3-16,0 0-1 0,0 0 3 0,0 0 3 16,0 0 2-16,0 0 1 0,0 0 0 0,0 0 0 0,0 0 0 15,0 0 0-15,0 0 5 0,0 0-1 0,0 0 0 16,0 0-2-16,0 0 2 0,0 0-2 0,0 0 1 0,0 0 1 15,0 0-2-15,0 0 2 0,0 0-3 0,0 0-1 16,2 0 0-16,-2 0 0 0,0 0-3 0,0 0-1 0,0 0 0 16,0 0-2-16,0 0 1 0,0 0 4 0,0 0 2 0,0 0 1 15,0 0-5-15,0 0-1 0,0 0-1 0,0 0 2 0,0 0 3 16,0 0 0-16,0 0 0 0,0 0 5 0,4 0-1 16,-4 0 0-16,0 0 2 0,0 0-4 0,0 0 1 0,0 0 5 15,0 0 1-15,0 0 1 0,0 0 0 0,0 0 4 16,0 0-5-16,0 0 5 0,0 0-3 0,0 0 1 0,0 0 1 15,0 0 1-15,0 0-2 0,0 0 1 0,0 0 1 0,0 0-1 16,0 0 8-16,0 0-2 0,0 0 6 0,0 0-8 0,0 1-1 16,0-1-4-16,0 2-2 0,-4-1-7 0,4 1 6 0,0 0-7 15,0 2 6-15,0-1-2 0,0 0 6 0,0 0 1 16,0 1 3-16,-2 1-5 0,2-1 7 0,0 1 0 0,0-1 2 16,-4 0 6-16,4 3-3 0,-4-3-2 0,4 2-5 15,0 0-8-15,0 0 3 0,0-1-6 0,-2-1 5 0,2 1-8 16,0 1 3-16,0-3-4 0,0 1 4 0,0-1-3 0,0 0 1 15,0 0-3-15,0 0 2 0,0-1-13 0,0-1-9 16,0 2-22-16,0-3-37 0,0 1-47 0,0 1-71 0,0-2-89 16,0-2-105-16,0 1-62 0,0 0-101 0,2-1-120 0,-2 1 80 15,0-2-11-15,0 1-17 0,-2-1 9 0,2 0 166 0</inkml:trace>
  <inkml:trace contextRef="#ctx0" brushRef="#br1" timeOffset="82493.37">18089 14667 16 0,'0'-3'151'15,"-2"0"62"-15,2 0 0 0,0 0-6 0,0 0-21 16,0 1-26-16,0-1-23 0,0 1-13 0,0 1-9 0,0-2 9 16,-4 2-2-16,4-1-8 0,0 1-10 0,0-1-5 0,0 1-6 15,0-1-2-15,0 1-3 0,0 1 4 0,0-2 5 0,0 0 1 16,0 2 3-16,0-1 45 0,0 1 19 0,0-1 5 16,0-1 1-16,0 2 5 0,0 0 3 0,0 0 2 0,0-1-6 15,0 1-10-15,0 0-17 0,0-2-15 0,0 2-15 16,0 0-3-16,0 0-2 0,0 0 0 0,0 0-3 0,0 0-5 15,0 0-15-15,0 2-10 0,0-2-19 0,0 1-18 0,0 1-9 16,0-1-9-16,0 0-10 0,0 3-4 0,0-1-3 0,0 0-3 16,0 1 2-16,0-1-3 0,0 2-2 0,0-1 1 0,0 1-1 15,0-1 1-15,0 2-1 0,0-1-2 0,0 1 0 16,0-2 0-16,0 2-3 0,0 0 6 0,0 0-3 0,0 0-3 16,0 0 6-16,0 0-3 0,0 0 0 0,0 0 0 15,0 2 0-15,0-2 0 0,0 1 0 0,-4-1 0 0,4 0 0 16,0 2-3-16,0-3 2 0,0 2-5 0,0-1-7 0,0-1-7 15,0 2-8-15,0-3-3 0,0 2-7 0,4-1-2 16,-4-1-3-16,0 1-5 0,0-1-5 0,4 0 0 0,-4 0-5 16,0 0-1-16,0-1-8 0,0 0-8 0,0 0-10 0,0 0-13 15,0 0-4-15,0-1-18 0,0 1-18 0,0-1-31 0,0-1-37 16,0 0-35-16,0 1-46 0,0-1-42 0,0-1-12 16,0 0 41-16,0 0-1 0,0 0-23 0,0 0-9 0,0-1-15 15,0-1-18-15,0 2 37 0,0-1 47 0</inkml:trace>
  <inkml:trace contextRef="#ctx0" brushRef="#br1" timeOffset="82957.4899">18046 14691 135 0,'0'-5'133'0,"0"2"62"0,-2-1-14 0,2-1-5 16,0 1-23-16,0-1-29 0,-4 1-23 0,4-1-15 0,0 1-2 16,0 1-7-16,0-2-3 0,0 2 6 0,0-1 2 0,0 1-3 15,4-2 4-15,-4 1 0 0,0 1 6 0,2-2 5 0,-2 1 7 16,4 0 2-16,0 0 1 0,2 0 0 0,-6-2-1 16,2 1-4-16,7 1 35 0,-3-1 19 0,-4 1 9 0,6-1 5 15,-6 1 3-15,5-1 2 0,1 1-5 0,-6 1-13 16,8-2-12-16,-4 2-12 0,3 0-19 0,-7 0-10 0,4 2-18 15,2-2-9-15,-6 1-14 0,4 0-9 0,3 2-9 0,-7 0 4 16,6 0-8-16,-6 0-10 0,4 0 0 0,-2 2-9 0,1 0-7 16,-3 1-1-16,4-2 0 0,-2 2-1 0,0 0-3 15,-2 0-5-15,2 2-1 0,0-2 1 0,-4 1 0 0,7-1-1 16,-7 1 1-16,2 0 4 0,-2 0-1 0,0-1-2 16,4 0 3-16,-4 2 0 0,4-2-5 0,-4 0 3 0,0 1-4 15,0-1-5-15,-4 0-7 0,0 1-2 0,4 0 2 0,-2-1 2 16,2 1 3-16,-4-1 5 0,1 0 1 0,-5-2 1 0,6 3 0 15,-2-1 0-15,0 0-10 0,-2 0-13 0,4-2-15 0,-7 2-13 16,7-2-12-16,-2 1-23 0,2-2-27 0,-6 2-40 16,6-1-39-16,-2 1-53 0,-1-2-53 0,-1 1-69 0,4 1-43 15,2-2 47-15,-8 0-13 0,8 0-43 0,-6 1-12 16,6-1-31-16,-2 0 33 0</inkml:trace>
  <inkml:trace contextRef="#ctx0" brushRef="#br1" timeOffset="84558.4399">18350 14833 12 0,'-4'1'46'0,"4"3"14"0,0-3 3 0,0 1-5 0,-2 1 3 16,2-2 0-16,0-1-6 0,0 2-9 0,0-1-6 16,0 1-9-16,0-1-5 0,0 0-5 0,-5-1-2 0,5 2-5 15,0-2 1-15,0 2-2 0,-2-2 3 0,2 1 3 16,0-1 3-16,0 0 5 0,0 2 5 0,0-2 11 0,0 0 4 16,-4 0 7-16,4 1 6 0,0-1 4 0,0 2 6 0,-4-2 5 15,4 0 6-15,0 0 4 0,0 2 2 0,0-2 4 16,0 0 17-16,0 0 7 0,0 1 8 0,-2 0 1 0,2-1 3 15,0 2-3-15,0-2 2 0,0 0-6 0,-4 1-5 0,4-1-3 16,0 0 23-16,0 0 14 0,-2 0 0 0,2 1-3 0,0-1-8 16,0 0-4-16,0 0-10 0,0 2-4 0,0-2-2 15,0 0-7-15,-4 0-10 0,4 0-7 0,0 0-4 0,0 0-6 16,0 0-5-16,0 0 0 0,0 0 1 0,0 2 2 16,0-2 7-16,0 0 7 0,0 0 6 0,0 1-2 0,0-1-9 15,0 2-4-15,0-2-1 0,0 0 2 0,4 0 2 0,-4 1-5 16,0-1 0-16,0 0-8 0,2 2-6 0,2-2-11 0,-4 0-3 15,0 0-4-15,2 1-6 0,-2-1-4 0,4 0-9 0,0 0-7 16,-2 0-1-16,3-1 1 0,-5 1-9 0,2 0-3 16,2-2-2-16,0 1-3 0,-2 1-4 0,4-2-3 0,-6 1-2 15,8 1 2-15,-5-2 0 0,1 2 0 0,0-2-2 16,-2 1-1-16,2 1 0 0,-2-1 0 0,2 1-2 0,0-2 4 16,-2 2-2-16,3-1 0 0,-3 0 0 0,2 1 4 15,0-2 1-15,-2 2-3 0,-2-2-2 0,6 1 0 0,-6 1-11 16,8-2-11-16,-8 1-27 0,2 1-27 0,-2-2-42 0,5 2-55 15,-1-2-62-15,-4 1-85 0,2 0-89 0,2-1-35 0,-4 1-58 16,0-1-57-16,0 2 28 0,0-1 84 0,0-1 22 0,0 2 22 16,0-1 23-16,0 1 16 0,0 0 52 0,-4 0 56 15</inkml:trace>
  <inkml:trace contextRef="#ctx0" brushRef="#br1" timeOffset="84897.37">18414 14854 84 0,'0'0'114'0,"0"0"51"0,-4 0 7 16,0 0-24-16,4 0-2 0,0 0-18 0,0 0-18 0,-2 0-14 16,2 0-8-16,-5 2-3 0,5-2 2 0,0 0-4 0,0 0 13 15,0 1 3-15,0-1 0 0,0 0 4 0,0 2 5 16,0-2 4-16,0 0 0 0,-2 1-1 0,2 1-2 0,0 0-6 16,0-2-4-16,0 2-10 0,0 0 24 0,0-1 5 0,0 2-3 15,0-1-4-15,0 1-9 0,0-2-9 0,0 2-5 16,0 0-10-16,-4 0-7 0,4 0-9 0,0-1-11 0,0 1-6 15,0 1-9-15,0-1-6 0,0 0 2 0,0 0 18 0,0 0 21 16,0 2 0-16,0-1-4 0,0-1-10 0,0 3-12 0,0-3-9 16,0 2-2-16,0-1-8 0,0 0 0 0,0 0-5 15,0 0-3-15,0 1-6 0,0-2-1 0,0 1 0 0,0-1-8 16,0 2-2-16,0-2-1 0,0 0 0 0,0-2 0 16,0 2-17-16,0-2-20 0,0 3-22 0,0-3-41 0,4 1-46 15,-4-2-54-15,0 1-67 0,0-1-62 0,0 0-39 0,0-1 43 16,0 1-1-16,0 0-28 0,0-2-10 0,0 1-20 0,0-1 7 15,0 0 26-15,-4 1 68 0</inkml:trace>
  <inkml:trace contextRef="#ctx0" brushRef="#br1" timeOffset="87080.35">10819 9105 168 0,'0'-4'128'0,"0"2"43"0,0 0-18 16,0-1-24-16,4 2-12 0,-4-1-18 0,0 1-11 0,0-1-12 15,2-1-12-15,-2 3-8 0,0-2-8 0,0 2-1 16,0 0-1-16,0-1 1 0,0 1 5 0,0 0 7 0,0 0 13 16,5 0 10-16,-5 0 5 0,0 1 8 0,0-1 8 0,0 0 7 15,0 0 8-15,0 2 1 0,0-2 5 0,-5 0 0 16,5 0-2-16,0 2 31 0,0-2 19 0,0 1-6 0,0-1-11 15,0 0-22-15,-2 0-13 0,2 0-17 0,-4 0-22 0,4-1-17 16,0 1-14-16,0-2-11 0,0 2-10 0,0-2-4 0,0 2-3 16,0-1 1-16,0 0 0 0,4-1 4 0,-4 1 1 15,2 1-3-15,-2-2 5 0,5 1 1 0,-1 1-1 0,-2 0-7 16,2 0-5-16,0 0-2 0,-2 0-4 0,-2 1-3 16,6 1 2-16,-2-2-3 0,1 1 3 0,-3 1 0 0,-2 0 1 15,4 0 4-15,-2 1 8 0,-2 0 8 0,0-1 12 0,4 1 19 16,-4 0 9-16,0-1 5 0,0 0 5 0,-4 1 5 0,4 0 8 15,0-1 0-15,0 1-6 0,-2-2-13 0,-2 1-21 16,4-1-9-16,-2-1-15 0,2 1-7 0,-9-1-11 0,9-1-3 16,-2 1-7-16,-2-1-2 0,4-1-1 0,-2-1-4 0,-2 2 2 15,0-2 2-15,4 0-3 0,0-1-5 0,-2 2 0 16,2-1 1-16,0 0-1 0,0 0 1 0,0 0 5 0,0-1-2 16,0 2-4-16,2 0 5 0,-2-1 6 0,4 2-2 0,0-1 2 15,-4 1 1-15,2-1 2 0,2 2 2 0,-2 0 4 16,-2 2 1-16,4-1 2 0,1 1-2 0,-5-1-3 0,2 2 4 15,-2 0-4-15,0 0-1 0,4 2-1 0,-4-1 1 0,-4 1 5 16,4-1 3-16,0 1 14 0,0-1 8 0,-2 1 8 16,2-1 5-16,-9-1-5 0,9 2-4 0,-2-2-3 0,-2 0-7 15,4-2-4-15,-2 1-10 0,-2-1-7 0,0 0 0 0,4-1-5 16,-2 0-6-16,2-1 1 0,-4 0-2 0,-1-1 0 16,5 1 0-16,-2-2 0 0,-2 0 0 0,4 0-3 0,0 0-5 15,0-2 5-15,-2 1 0 0,2-1-2 0,0 2-4 0,2-2 4 16,-2 1-1-16,0 1 1 0,0 0 4 0,0 0-7 0,4-2 6 15,-4 4 1-15,2-2 1 0,-2 2 4 0,0-1 0 16,5 1 0-16,-1 1 5 0,-4 0-3 0,0 0 3 0,2 0-3 16,-2 1 3-16,0 1-6 0,0-1 4 0,0 1-1 15,0 0-2-15,0 2 6 0,0-1 0 0,-2 0-1 0,2 0 11 16,0-2 4-16,-4 3 4 0,-1-2 0 0,5 1-1 0,-2-1-6 16,-2 1 4-16,4-2-7 0,-2 1-2 0,2-2-4 0,-4 1-6 15,4-1 3-15,-4-1-2 0,4 1 2 0,0-2-3 0,-2 1 3 16,2-2-3-16,0 1 0 0,0-1 1 0,0-1 4 15,0 1-2-15,0 0-9 0,2 0 0 0,-2-2-2 0,0 3 1 16,4 0-4-16,-4-1 4 0,4 0-2 0,-4 1-10 16,2 1-26-16,-2-1-65 0,4 2-107 0,-2-1-176 0,-2 1-198 15,0 1-168-15,0-1-203 0,0 2 64 0,0-1-49 16,-2 1 210-16,-2 2 334 0</inkml:trace>
  <inkml:trace contextRef="#ctx0" brushRef="#br1" timeOffset="90856.4299">17856 14461 151 0,'0'-2'131'16,"0"1"58"-16,-2-2-9 0,2 2 6 0,-4-1-18 0,4 1-18 15,0-2-15-15,-3 3-11 0,3-3-4 0,0 3 10 16,0-2-5-16,-4 0-2 0,4 2-4 0,0-1-3 0,0 1 3 16,0-1 10-16,0 1 8 0,0-2 8 0,0 2 51 0,0 0 37 15,0 0 10-15,0-1-3 0,4 1 1 0,-4-2-6 0,0 2-15 16,3 0-21-16,-3 0-25 0,4-1-4 0,-4 1-6 0,2 0-16 15,-2 0-12-15,4 0-19 0,0 0-16 0,-2 0-18 16,-2 0-18-16,4 0-17 0,-2 0-16 0,2 0-7 0,1 0-8 16,-3 0-4-16,2 0-6 0,-2 1 0 0,6-1-6 15,-8 0 4-15,2 2 2 0,2-1-1 0,0 1 0 0,-2-1-4 16,3 0-2-16,-3 1 4 0,-2 0 0 0,4-1-3 0,0 2 3 16,-4-1-1-16,0-1-3 0,2 2 0 0,-2 0-4 0,0-2 3 15,0 3 1-15,0-1 0 0,0 0-6 0,0-2-7 16,0 2 0-16,-2 0-3 0,2-2-2 0,-4 3 2 0,0-1 4 15,4 0 1-15,-2 0 5 0,-3 0 0 0,3-1 0 0,-2 0 5 16,0 1 0-16,2-1 1 0,-6 1 2 0,6-2-1 16,-2 1-1-16,2-1 0 0,-7 1 0 0,3-1 0 0,4-1 0 15,-6 2 0-15,6-2 0 0,-2 1 0 0,-3-1 0 16,3 0 0-16,2-1-5 0,-6 1-5 0,2-2 5 0,4 2 3 16,-3-1 2-16,1 1-5 0,-2-2 1 0,4 1-4 0,-2-1 5 15,0 2 2-15,2-1-3 0,-2-1 4 0,2 1-1 0,-3-2-2 16,1 1-2-16,4 0 3 0,-2 1 2 0,2-2 3 0,-4 0 2 15,0 2 6-15,4-2 3 0,0 0 0 0,0-1-2 16,0 2-1-16,-2-1-1 0,2 0 0 0,0-2-1 0,0 2-6 16,0 0 2-16,0-1 0 0,0 1 0 0,0-2-3 15,2 0 2-15,-2 1-2 0,0 0 4 0,4-1 0 0,-4 1-1 16,4-1 4-16,-4 1-4 0,2-1 0 0,-2 1 1 0,4-1 2 16,1-1 2-16,-3 2 0 0,2-3 4 0,-2 3 0 15,-2 0 1-15,4-1 0 0,0 0-1 0,-2 0 5 0,2 0 0 16,-2-1 4-16,7 0 2 0,-7 0-1 0,4 2-2 0,-2-4 2 15,2 2-6-15,-2 0-2 0,3 0-4 0,-1 0-1 16,2-1-2-16,-6 2-5 0,4-1-4 0,-2 2 0 0,1-1 0 16,-3 2 4-16,4-1-2 0,-6 1-2 0,8 0 0 0,-8 0-6 15,2 1-3-15,2-1-10 0,0 1-27 0,-4 1-50 16,2-2-76-16,3 2-112 0,-5-1-151 0,2 1-95 0,-2-1-144 16,0 1-130-16,0 1 68 0,0-2-30 0,0 2 26 0,0-1 270 15</inkml:trace>
  <inkml:trace contextRef="#ctx0" brushRef="#br2" timeOffset="98966.2399">9389 9240 98 0,'-2'-2'65'0,"-2"-1"2"0,4 1-4 0,0 2-10 15,-2-1-9-15,2 0-11 0,0-1-8 0,0 1-2 0,-5-1-4 16,5 1-4-16,-4-1-2 0,4 2-1 0,0-1-2 16,0-1-3-16,0 1-2 0,-2-1 3 0,2 1-3 0,-4 1 0 15,4-3 3-15,0 3 0 0,0-2 1 0,0 2 1 16,-2-1 3-16,2-1 1 0,0 2 0 0,0-1 0 0,-4 1 3 16,4-2 3-16,-4 2 3 0,4-1 2 0,0-1 5 0,0 2 6 15,0-1 2-15,-2-1 4 0,2 2 1 0,0 0 0 0,-4 0-2 16,4-1 2-16,0 1-2 0,0 0 2 0,0 0-2 0,0-2 1 15,0 2-1-15,0 0-1 0,0-2 0 0,-3 2-2 16,3 0-1-16,0 0 1 0,0-1-2 0,0 1 0 0,0 0 4 16,0-1 4-16,0 1-2 0,-4 0 3 0,4 0 1 15,0-2-4-15,0 2 6 0,0 0-3 0,-4 0 0 0,4 0 0 16,0 0 2-16,0 0-2 0,0 0 4 0,0 0 0 0,0 0 3 16,0 0-1-16,0 0 0 0,0 0 2 0,0 0-1 0,0 0 1 15,0 0-1-15,0 0-1 0,0 0-2 0,0 0-4 0,0 0 0 16,0-1-5-16,0 1 5 0,0 0 4 0,0 0-3 15,0 0-8-15,0 0-3 0,0 0-4 0,0 0-8 0,0 0 0 16,0 0 2-16,0 0 2 0,0 0 1 0,0 1-1 16,4-1 1-16,-4 2 2 0,0-2 2 0,0 0 0 0,4 1-2 15,-4-1-4-15,0 1 0 0,0 1-2 0,3 0 1 0,-3-2 2 16,0 1 3-16,0 2 3 0,4-1 10 0,-4-1 3 16,2 1 5-16,-2-1 7 0,0 1 6 0,0-1 9 0,0 1-1 15,0-2 3-15,4 1-2 0,-4 1-1 0,0-2-3 0,0 1-6 16,0-1-13-16,0 2-7 0,0-1-8 0,0-1-9 0,0 2-3 15,0-2-3-15,0 1-5 0,-4-1-2 0,4 2-2 16,0-2 0-16,0 0-3 0,-2 1 1 0,2-1-1 0,-4 0 3 16,4-1-2-16,0 1 2 0,0 0 0 0,-3 0 1 15,3-2-3-15,0 2-3 0,0 0-4 0,0 0-4 0,-4-1-1 16,4 1 1-16,0 0 0 0,0-2-3 0,0 2 4 0,0 0 1 16,4 0 0-16,-4 0-2 0,0 2 3 0,0-2-1 0,3 1 0 15,-3-1 2-15,4 2 5 0,-2-1-2 0,-2 1 0 16,4 1 2-16,0-2 3 0,-4 2 1 0,2 0 1 0,-2 0 5 15,0 0 8-15,4-1 4 0,-2 1 5 0,-2 1 2 16,0-1-4-16,0 0-4 0,0 0-7 0,-2 2-3 0,-2-3-3 16,4 2-2-16,0-1-3 0,-2-2 1 0,2 2-5 0,-8-1 0 15,8 1-4-15,-2-2 1 0,-2 1-1 0,1-2-1 0,3 1-1 16,-8-1 0-16,8-1-7 0,-2 1 5 0,-2-2 1 16,0 1-2-16,2-2 2 0,-2 1-7 0,4 1 0 0,-2-2-2 15,2 1 0-15,-5 1 0 0,1-1 3 0,4 0 5 0,0 0-5 16,0 0 1-16,0 1 4 0,0 1 1 0,0-2 5 15,4 1 0-15,-4-1-1 0,5 2 4 0,-5 0-3 0,2 0 5 16,-2 0-1-16,4 0 0 0,-2 0-6 0,-2 0 2 0,4 0 0 16,0 2 2-16,-4-1-11 0,0-1-31 0,2 2-50 15,-2-2-64-15,4 1-93 0,-4-1-108 0,4 0-127 0,-4 2-107 16,0-2 50-16,0 0-46 0,0 0-13 0,0 0 37 0,-4 0 132 16</inkml:trace>
  <inkml:trace contextRef="#ctx0" brushRef="#br2" timeOffset="101169.22">9323 9264 102 0,'-2'0'76'0,"2"0"18"0,-5 0 23 16,1 0-7-16,2 0-9 0,-2 0-7 0,4 0 9 15,-2-2 3-15,-2 2 1 0,0 0-2 0,4 0-1 0,-2-1-4 16,2 1 2-16,0-2 3 0,-4 2 15 0,-1 0 8 0,5 0 4 16,0 0 7-16,-2 0 5 0,2 0 2 0,0 0 5 0,-4 0 4 15,4 0 30-15,0 0 39 0,0 0 8 0,-2 0-3 0,2 0-8 16,0 0-6-16,0 0-9 0,0 0-16 0,0-1-11 15,0 1-13-15,0 0 4 0,0-2 4 0,0 2-6 0,0 0-9 16,0 0-6-16,-4 0-18 0,4-1-21 0,0 1-19 16,0 0-23-16,0 0-15 0,0 0-18 0,0 0-12 0,0 0-8 15,0 0-7-15,0-2-4 0,0 2-6 0,0 0 3 0,0 0 3 16,4 0-2-16,-4 0-5 0,0 0 4 0,0 0 0 0,0 2-5 16,0-2 4-16,2 0 5 0,-2 0-4 0,0 0 5 15,4 1 0-15,-2-1-1 0,-2 0 1 0,5 0 3 0,-1 0 2 16,-4 0 0-16,2 0 3 0,-2 0-3 0,4 0 0 0,0-1 1 15,-2 1-2-15,2 0 2 0,-2-2-4 0,-2 2-6 16,9 0-4-16,-9 0 3 0,2-2-2 0,2 2-3 0,-2 0 0 16,2 0 0-16,0-1 0 0,-2 1 0 0,-2-1 0 0,4 1 0 15,0 0 0-15,-1-2 0 0,1 1 0 0,-2 1 0 0,2 0 0 16,0 0 6-16,-2-2-4 0,2 2-2 0,-2 0 0 16,7 0 0-16,-7-1 5 0,2 1-3 0,-2-2 1 0,6 2-5 15,-6-1 2-15,2-1 0 0,0 2 0 0,-2-1 0 0,5-1-4 16,-3 0 1-16,0 2 3 0,-2-1 0 0,4 1 0 15,-2-1 0-15,1 1 0 0,-3-2 0 0,6 1 0 0,-6 1 0 16,2 0 5-16,-2 0-8 0,6-2 1 0,-6 2 0 16,5-1 8-16,-3 1-4 0,0 0 1 0,2 0-2 0,-4-2 0 15,6 2-1-15,-5 0 0 0,5 0 0 0,-6-1 0 0,4 1 0 16,2 0 0-16,-6-2 0 0,5 2 3 0,-3-1-3 0,2 1 0 16,-2-2 0-16,2 2 0 0,0-1 0 0,-1-1 0 0,1 1 0 15,-2-1 0-15,2 2 0 0,-2-1 0 0,2 1 0 16,1-2-3-16,-3 1 3 0,2 1 0 0,-2-2 0 0,-2 2 0 15,4-1 0-15,3-1 0 0,-7 2 0 0,4-1 0 16,2 1 0-16,-6-2-3 0,4 2 2 0,3-1 1 0,-7-1 0 16,6 0 0-16,-2 2 3 0,0-1 1 0,1 0-4 15,-1-1-3-15,4 1 3 0,-2-1 3 0,1 1-6 0,-1-1 6 16,-2-1-6-16,5 2 0 0,-5-1 5 0,4 0-1 0,-8 1-1 16,9 0 0-16,-5-1 0 0,2 1 0 0,0 1 0 0,1-2 0 15,-7 2 0-15,6-1-3 0,-2-1 2 0,0 1 1 16,0 1 3-16,1-2-5 0,1 2 1 0,-6-1 1 0,4-1 0 15,2 0 0-15,-1 2 0 0,-1-2 0 0,0 2 0 16,2-2 0-16,-1 1 0 0,-1-1 0 0,0 1 3 0,0-1-2 16,2 2-1-16,-6-3 0 0,7 3 0 0,-3-1 0 0,4-1 0 15,-8 0 3-15,5 1-3 0,3 0 0 0,-2 1 0 0,0-2 0 16,1 1 0-16,-3-1 0 0,4 1 0 0,-4-1 0 0,5 1 0 16,-5-1 0-16,0 1 0 0,0-1 0 0,5 1 0 15,-5-1 0-15,2 0 0 0,-2 1 0 0,5 0 5 0,-9 1-4 16,6-2-1-16,-2 1 0 0,0-1-4 0,1 1 4 15,-1-1 0-15,2 1 0 0,-2-1 0 0,1 2 0 0,-1-1 4 16,2-1-8-16,-6 0 0 0,4 2 3 0,3-1 1 0,-3 0 0 16,0 1 0-16,0-2 0 0,2 1 0 0,-6 1 0 15,5-2 3-15,1 2-3 0,0-1 0 0,0 1 0 0,-5-2 0 0,5 2 0 16,-2-1 0-16,0-1 0 0,0 2 0 0,-1-1 0 16,1-1 0-16,-2 2 0 0,2-2 0 0,0 2 0 0,-2-1-3 15,-2 1 3-15,7 0 0 0,-7-1 0 0,4 1 0 16,2 0 0-16,-6 0 3 0,2-2-3 0,-1 2 0 0,5 0 0 15,-6 0 0-15,2 0 0 0,0 0 0 0,2 0 5 16,-4-1 0-16,-2 1-4 0,9 0 0 0,-7 0-1 0,4 0 0 0,-6-2 0 16,8 2-3-16,-6-1 2 0,2 1 4 0,-1 0-5 15,5 0 1-15,-6 0 1 0,2 0-4 0,0-2 2 0,-2 2 2 16,2 0-4-16,-2 0 3 0,7 0 1 0,-7 0 0 0,2 0 0 16,-2 0 0-16,6 0 0 0,-8 0 3 0,2 0 2 15,7 0-4-15,-7 0-1 0,2 0 0 0,-2 0 0 0,6 0 4 16,-6 0 0-16,2 0-2 0,-2 0-5 0,7 0 9 15,-7 0-4-15,2 0-2 0,-2-1-3 0,6 1 2 0,-6 0 1 16,2-2 0-16,0 2-3 0,-1 0 2 0,1 0 0 0,-2-1 1 16,6 1-3-16,-6 0 5 0,2 0-1 0,-2 0 1 0,7 0 0 15,-9 0-5-15,2 0-1 0,4-2 3 0,-2 2 1 0,0 0 0 16,-2 0 0-16,2-2 3 0,0 2-2 0,-2 0 1 16,-2 0 4-16,7 0-5 0,-3-1 2 0,0 1-1 0,-2-1-1 15,2 1-1-15,-2 0-3 0,2 0-5 0,0-2 5 16,-1 2 2-16,1 0 1 0,0-1 0 0,-2 1-3 0,2 0 2 15,-2 0 4-15,2-2-2 0,0 2-1 0,-4 0-3 0,2 0 2 16,3 0 1-16,-3 0 0 0,2 0 0 0,0 0 0 16,-4-1 0-16,2 1 0 0,2 0 0 0,-2 0 3 0,-2 0-2 15,8 0-1-15,-8 0 0 0,3 0 0 0,-3 0 2 0,4 0 0 16,0 0 2-16,-2 0 0 0,2-2 5 0,-2 2-6 0,-2 0 1 16,4 0 0-16,0 0 2 0,-2 0-5 0,-2 0 3 15,5 0-3-15,-3 0-4 0,-2 0 2 0,4 0 1 16,0 0 4-16,-4 0-4 0,2 0 0 0,-2 0 4 0,0 0-3 15,4 0 2-15,0 0 3 0,-4 0-3 0,0 0 4 0,0 0 1 16,2 0 1-16,-2 0 3 0,4 0 7 0,-4 0 3 0,0 0 3 16,0 0-1-16,0 0 0 0,0 0 3 0,0 0-6 0,0 0-4 15,2 0-2-15,-2 0 1 0,0 0-4 0,0 0-3 16,0 0 0-16,0 0-4 0,0 0-3 0,0-1-2 0,0 1 0 16,0-2 0-16,0 2-2 0,0 0-3 0,0 0-4 15,-2-1-2-15,2 1-3 0,0 0-12 0,0 0-9 0,0 0-6 16,0 0-20-16,0 0-22 0,-4 0-35 0,4-2-62 0,-2 2-82 15,2 0-123-15,0 0-138 0,-4 0-81 0,0-1-156 0,4 1-19 16,-2-2 25-16,2 0-7 0,-8 2 83 0,8-2 290 16</inkml:trace>
  <inkml:trace contextRef="#ctx0" brushRef="#br2" timeOffset="102422.45">10639 8983 153 0,'-2'-1'122'0,"2"-1"56"0,0-1-6 16,-4 2 1-16,4-1-9 0,-4 2-9 0,4-1-11 0,0-1-5 15,0 0 10-15,-2 2 17 0,2-1 3 0,0 1 2 16,0-1 1-16,0 1 3 0,-4-2 1 0,4 2 17 0,0 0 60 0,0-1 21 16,-2 1 4-16,2 0-4 0,0 0-5 0,0 0-13 15,0 0-16-15,0 0 9 0,-4 0 1 0,4 0-10 0,0 0-20 16,0 0-31-16,-4 0-32 0,4 1-31 0,0-1-24 16,0 0-21-16,0 2-14 0,0-2-12 0,0 0-9 0,0 0-9 15,-3 1-7-15,3-1-3 0,0 1-5 0,0-1-8 16,0 2-3-16,0 0-1 0,0-2 0 0,0 1 1 0,0 1-5 15,0-1 3-15,0 1 1 0,0-1-4 0,0-1-3 0,0 2 0 16,0-1 5-16,3 1-2 0,-3-1 4 0,0 1-4 0,0-1 2 16,0 0-2-16,4-1 0 0,-4 2 0 0,0 0-5 0,4-1 2 15,-4 1-1-15,2-1 1 0,-2 1 2 0,4-1-1 16,-4 1-2-16,2 1-2 0,-2-2 5 0,4 0-4 0,0 1 3 16,-4 0-3-16,2 1 0 0,3-2-1 0,-3 2 0 15,-2-1 0-15,4 1 0 0,0-2 3 0,-4 0 1 0,2 3-1 16,2-3-3-16,-2 2 3 0,-2-1-3 0,4 1 1 0,0-2-1 15,-4 1 4-15,3 0-4 0,-3 2 0 0,4-3 8 16,0 1-5-16,-4 1-3 0,2-2 3 0,-2 2 6 0,4-1-4 16,-2 1 2-16,-2-2-3 0,0 0 0 0,4 1 3 0,0 0-2 15,-4-1-5-15,0 1 1 0,2-1 3 0,-2 1 0 16,0-2 2-16,0 1-6 0,5 1 1 0,-5-2-1 0,2 1 0 16,-2 1 0-16,0-2 4 0,0 1-4 0,0-1 0 0,4 0 5 15,-4 1-1-15,0-1-3 0,0 0 0 0,4 0 3 16,-4 2 1-16,0-2-4 0,0 0-1 0,0 0 3 0,0 2 2 15,0-2 1-15,0 1-1 0,0-1-1 0,0 0 1 0,0 0 3 16,0 0 1-16,0 0 5 0,0 0 1 0,0 0 0 0,0 0 0 16,0 2-3-16,0-2-2 0,0 0-1 0,0 1-2 15,-4-1-1-15,4 0-2 0,0 0 2 0,-4 0-4 0,4 2-2 16,0-2 0-16,0 0 0 0,-2 1 0 0,-3-1 0 16,5 0 0-16,0 0 0 0,-2 2 0 0,2-2 4 0,-4 0-2 15,0 1-2-15,4 1 0 0,-2-2 0 0,-2 1 0 0,4 0 0 16,-2-1 3-16,-2 2-2 0,0-2-1 0,4 2 4 0,-3-2 0 15,3 1-5-15,-8-1 0 0,8 2-3 0,-2-2 4 16,-2 1 5-16,4-1-6 0,-2 2 4 0,-2-2-2 0,0 1-1 16,4-1 0-16,-7 0 0 0,7 0 0 0,-2 2-3 0,2-2 5 15,-4 0-1-15,0 0-4 0,2 1-2 0,2-1 5 16,-4 0-2-16,2 2 2 0,-2-2 0 0,0 0 0 0,4 0 0 16,-3 1 0-16,3-1 0 0,-4 1-2 0,0-1-3 0,4 2 2 15,-2-2 3-15,-2 2 0 0,4-2 5 0,-2 0-4 16,2 1 5-16,0-1-1 0,-4 0-3 0,0 0 3 0,4 2-2 15,0-2 4-15,0 0-2 0,-2 1-1 0,2-1 5 0,-5 0-3 16,5 0 2-16,0 2 2 0,0-2 0 0,0 0 0 0,0 0-4 16,0 0-1-16,0 0 1 0,-2 0-1 0,2 0 1 15,0 0-1-15,0 0-4 0,0 0 3 0,0 0 0 0,0 0 2 16,0 0-6-16,0 0 1 0,0 0-1 0,0 0 0 16,0 0 0-16,0 0 0 0,0 0 0 0,0 0 4 0,0 0 1 15,0 0-3-15,0 0-2 0,0 0 0 0,0 0 0 0,0 0 0 16,0 0 3-16,0 0-2 0,0 0 0 0,0-2 1 0,0 2 3 15,0 0 1-15,0 0-5 0,0 0 6 0,0 0-1 16,0 0-4-16,0-1 2 0,2 1 1 0,-2 0 0 0,0-2-5 16,0 2 2-16,0 0-2 0,0-1 0 0,0-1 0 0,0 0 0 15,0 0 2-15,5 0 0 0,-5 1-2 0,0-1 0 16,0-1 0-16,0 2 0 0,0-1 0 0,0-1 0 0,0 0 4 16,0 0-2-16,-5 2-2 0,5-2 0 0,0 0 0 0,0-2 2 15,0 2 0-15,0 0-1 0,0-1-5 0,0 1 4 16,0 0 0-16,-2-2 3 0,2 2-2 0,0-1-1 0,0 1 0 15,0 0 0-15,0 0-4 0,0-1 4 0,0 2 0 0,-4-1 0 16,4 0 0-16,0 1 0 0,0-1 3 0,0 0-6 16,0 1 3-16,0 1 3 0,0 0-6 0,0-1 3 0,0 1 3 15,0-1-2-15,0 2-1 0,0-3 3 0,0 3 4 0,-4-1 4 16,4-1-2-16,0 2 1 0,0-1-4 0,0 1-1 16,0-2 1-16,0 2 2 0,0 0-1 0,0 0-6 0,0-2 1 15,0 2 1-15,0 0-2 0,0 0-1 0,0 0 0 0,0 0 0 16,0 0 0-16,0 0 0 0,0 0 0 0,0 0-6 0,0 0-24 15,0 0-42-15,0 0-78 0,0 0-155 0,0 0-265 16,0 0-360-16,0 0-248 0,0 0-88 0,0 0 23 0,-2 0 451 16,2 0 385-16</inkml:trace>
  <inkml:trace contextRef="#ctx0" brushRef="#br2" timeOffset="118334.47">18114 16594 206 0,'0'-1'173'16,"0"-2"44"-16,0 1 1 0,0-1-29 0,0 2-38 0,0-1-36 15,0 1-25-15,0-1-14 0,0 2-5 0,0-1 11 16,0 1 1-16,0-2-1 0,0 2-2 0,0 0 6 0,0 2 5 16,0-1 9-16,0-1 9 0,0 2 11 0,0-1 6 0,0 1 10 15,-4-1 14-15,4 1 61 0,0 1 22 0,0 0 6 16,0-1 2-16,0 2-9 0,0 0-13 0,0 1-18 0,0-1-17 15,0 2-19-15,0-1 3 0,0 2-5 0,0 1-11 0,0-1-20 16,0 2-9-16,-4 0-17 0,4 0-3 0,0 2-16 16,0-2-8-16,0 3-13 0,-2 0-7 0,2-2-9 0,0 2-14 15,-4-1-6-15,0-1-10 0,4 1-8 0,0-1-2 0,-3-1-2 16,-1 0-6-16,4-1-2 0,0-2-6 0,-2 0-15 0,2 0-20 16,0-2-26-16,0 1-32 0,0-1-41 0,0-1-46 15,0 0-53-15,0 0-68 0,-4-1-18 0,4 1-44 0,0-3-30 16,0 1-20-16,-4-1-3 0,4 0 103 0,0-1 57 15,0 1 25-15,0-3 19 0,0 0 13 0,-2 0 17 0,2-1 29 16,0 0 10-16,0 0 11 0,-4-1 5 0,2-1 7 0,2 0 8 16,0-1 21-16,0-2 19 0,-4 1 12 0,4-1 16 15,-5 0 21-15,5 0 26 0,0-1 27 0,0 1 19 0,0-2 13 0,0 1 7 16,5-1 4-16,-5 1 6 0,4-1 3 0,-4 1-4 16,2-1-3-16,2 1-3 0,-4 0 0 0,2 2 3 0,-2-3 0 15,0 4 1-15,4-1 3 0,0 1 2 0,-4 1 19 16,2 1 13-16,-2-1 3 0,0 2 4 0,0 1-2 0,0 0 1 15,0 0 3-15,4 1-2 0,-4 0-1 0,0 1-7 16,-4 1-4-16,4 1 4 0,0 1 20 0,0 0 5 0,-2 1-4 16,2 0 5-16,-4 1 3 0,0 2-2 0,2 0-4 0,2 0-11 15,-6 0-16-15,6 2-23 0,-4-2-22 0,-1-2-16 0,5 2-15 16,-2-3-9-16,2 0 0 0,0 0-1 0,0 0-5 0,0-3-3 16,2 1-6-16,-2-1 0 0,5-1-2 0,-1 1 0 15,-2-3 0-15,4 2 0 0,-2-2 2 0,2 0 0 0,1-2-1 16,1 2-1-16,-6 0 3 0,6-1 3 0,-2 1 1 15,1 0-2-15,-1 1 2 0,0-1-2 0,-2 2 2 0,0-1-2 16,-2 2-1-16,2-1-1 0,-2 1-1 0,3 0-7 0,-1-2-14 16,-4 2-36-16,2 0-56 0,-2-1-67 0,4 1-86 15,0 0-84-15,-4 0-53 0,2-2 16 0,-2 2-43 0,4-1-61 16,-4-1-47-16,0 1 32 0,0-1 157 0</inkml:trace>
  <inkml:trace contextRef="#ctx0" brushRef="#br2" timeOffset="120145.4399">15987 13695 77 0,'2'-2'108'0,"-2"-1"35"0,0 2 4 16,0-1-22-16,0 1-21 0,0-1-5 0,0 1-6 0,0-1-13 15,0 2-9-15,0-1-9 0,0 1-6 0,0-2-9 16,0 1-10-16,0 1-10 0,0 0-5 0,0-2-2 0,0 2-4 15,0 2 0-15,0-2-5 0,0 1-1 0,0 1 1 0,0-2-1 16,0 1 2-16,0 2-2 0,0 0 0 0,0-1 5 16,-2 0 5-16,2 0 15 0,0 3 19 0,0-2 16 0,0 0 4 15,0 1-4-15,0 1-5 0,0-1-4 0,-4 2 0 0,4-2 3 16,0 3 0-16,0 0 0 0,-4-1 2 0,4 3-2 0,0 0 0 16,0-1-1-16,-2 2-2 0,2 1-2 0,-4 1 0 15,4 1 0-15,0 1-1 0,-2 1-3 0,2 0 7 0,0 1 8 16,-5 2-7-16,1 0-5 0,4 1-7 0,0 3-10 15,-2 0-7-15,-2 2-10 0,4-1-6 0,-2 1-7 0,2 0 1 16,0 1-3-16,-4-1-6 0,4 2-3 0,-4-1 4 0,4-1-3 16,0-1 3-16,0-1-3 0,-2 1-1 0,2-1 2 0,0 0-1 15,0 1 2-15,0 0-2 0,0-2-3 0,0 0 1 16,0-2 1-16,0 1 0 0,0-1 3 0,0-1-2 0,0 2-1 16,2-2 0-16,-2-2 0 0,0 1 0 0,0-1 0 15,4 1 0-15,0-1 0 0,-4 0 5 0,0 1 2 0,2 1 3 16,-2-1-5-16,0 1 0 0,4-2 2 0,-2 2-2 0,-2 0 3 15,0 2-4-15,4-1 4 0,1 1-7 0,-5 1 3 16,0 0-3-16,2 1 1 0,-2-1-2 0,0 2 0 0,0-2 0 16,4 1 0-16,-2-1 3 0,-2 1-2 0,0-2-1 0,4 0 2 15,0-4-3-15,-4 2 1 0,2-3 0 0,-2 0 0 0,0 0 5 16,4-1-1-16,0-1 0 0,-4-1 3 0,2 0-1 16,3 0 6-16,-5 0 4 0,0 0 6 0,2 0 6 0,-2 2 3 15,0-3 3-15,4 3 5 0,-4 0 3 0,4-1 0 16,-4 1 0-16,0 1-1 0,0 0-4 0,0 1-9 0,0 1-1 15,0 1-6-15,0 0-3 0,0-2-7 0,0 2-3 0,0 0-1 16,0 0-1-16,-4-1-3 0,4-1-3 0,-4-1 0 0,4-1 0 16,0-1 0-16,0-1 0 0,0-1 0 0,0-1 0 0,0-1 0 15,0-1 0-15,0-2-1 0,0 0 1 0,0 0 0 16,4-2-4-16,-4 0 1 0,0 0 1 0,0 0-4 0,4-1 0 16,-4 0-4-16,0 0-10 0,0 0-10 0,0 0-15 15,0-1-18-15,2 1-30 0,-2-1-46 0,0-1-63 0,0-1-71 16,4 0 15-16,-4 0-30 0,2 0-61 0,-2-3-84 0,0 0-56 15,0 0 10-15,4-2 94 0</inkml:trace>
  <inkml:trace contextRef="#ctx0" brushRef="#br2" timeOffset="121406.49">16010 13634 187 0,'4'-1'127'0,"-4"-2"33"15,0 0-22-15,0 2-22 0,0-1-13 0,0 1-13 0,0 1-8 16,0-2-11-16,2 1-9 0,-2 1-9 0,0-2-5 16,0 0-3-16,4 2-4 0,-4 0 2 0,2 0-1 0,-2-1 0 15,0 1-1-15,4 0 2 0,0 0 8 0,-4 0 2 16,3 0 6-16,-3 0-1 0,4 0 5 0,0 0-4 0,-2 0-4 15,2 0-3-15,-2 0-2 0,2 0-3 0,0 0-4 0,-2 0 12 16,5 0 7-16,1 1 4 0,-6-1-4 0,4 2-2 0,-2 0-1 16,2-1-4-16,3 1 3 0,-3-1 2 0,4 1 6 15,-3-1 14-15,3 2 21 0,-4-1 5 0,4-1-2 0,1 0-2 16,-3 3 3-16,2-4 0 0,5 3-7 0,-5-3-9 0,7 1-4 16,-9-1-16-16,11 0-10 0,-11 2-8 0,8-2-11 15,-1 0-2-15,-3 0-3 0,5 1-3 0,-1-1 1 0,1 2 1 16,-3-1 5-16,3-1-3 0,-1 3 3 0,1-2 1 0,-1 3-4 15,1-3-2-15,0 2-3 0,-1 0-3 0,5-1 6 16,-1 1 1-16,-3 0 2 0,2-2 1 0,-1 2 4 0,1 0 1 16,1-1 7-16,1-1 3 0,-2-1 2 0,1 2 15 0,1-2 8 15,-2 0 4-15,5-2 4 0,-5 2 1 0,2 0-11 0,-1 0-11 16,-1 0-11-16,2 0-8 0,-1 2-9 0,-3-2-3 16,-1 1-3-16,1 1-2 0,-5-1-5 0,5 2-6 0,-1-2-5 15,-1 3-6-15,1-1-1 0,-3 0-1 0,3 1 0 16,-1-1-3-16,1 0 1 0,1 2-1 0,-5-2-2 0,5 1 0 15,1 0 7-15,-1 0-6 0,2 0 4 0,-3-1-2 0,1 0 0 16,3 0-2-16,1-1 3 0,-2-1-3 0,-3 1 2 0,9-2 0 16,-6 0 3-16,1-2 0 0,1 1 6 0,-2-1-3 0,5 1 6 15,-5-1-1-15,2-1 1 0,-1 2-3 0,-3-1-5 16,-1 1-2-16,5 1 1 0,-4-2-4 0,-5 1-2 0,2 1 0 16,3 1 0-16,-5-1 0 0,3 2 0 0,-7-1 0 15,9 1 0-15,-7-2 0 0,4 1 4 0,-1 2-3 0,1-1-1 16,-1-1 0-16,1 1 4 0,-1-1-2 0,-1 1-2 0,5-2 0 15,-3 1 0-15,-2-1 3 0,5 0-2 0,2 0 2 16,-3 0 6-16,1-1-4 0,-1 1 4 0,1-2 5 0,1 1 3 16,-1-1-1-16,8 2-4 0,-9-3-1 0,5 2-2 0,-3-1-5 15,-1 1 1-15,4-1-3 0,-1 1-2 0,-3 1 0 16,-1-2 0-16,1 1 0 0,-5 1-7 0,5 0 7 0,-3 0 0 16,-1 0 0-16,-3 0-3 0,2 0 6 0,-1 1-3 15,-1 1 0-15,0-1 0 0,-3 1 0 0,7-1 0 0,-8 1 0 16,5-1 0-16,-5 2 0 0,4-1 0 0,-4 1 8 0,1-2-2 15,3 1 0-15,-4-1-4 0,5 1 1 0,-5-2 5 0,4 1-5 16,-4-1 4-16,5 0 2 0,-1 0 1 0,-4 0-4 0,9-1 0 16,-5 1-5-16,2-3 3 0,3 0-1 0,-3 1-3 15,1-1 0-15,1 0 0 0,-2 0 0 0,3 0-5 0,-3 2 5 16,3-2 0-16,-5-1 4 0,-2 3-3 0,3 0-1 16,-5-1 0-16,2 2 0 0,0-1 0 0,-3-1-5 0,-1 2 2 15,-2 0-1-15,2-1-5 0,0 1-1 0,-2 0-13 0,2 0-36 16,-2 0-55-16,-2 0-92 0,5-2-129 0,-1 2-131 0,-4 0-139 15,2-1-189-15,-2 1 41 0,0-2-37 0,0 1 12 16,0 1 216-16</inkml:trace>
  <inkml:trace contextRef="#ctx0" brushRef="#br2" timeOffset="121778.48">18525 13705 15 0,'0'-3'167'0,"0"2"74"15,0-1-7-15,0 1-6 0,0 1-26 0,0-2-25 0,-2 2-18 16,2 2 3-16,-4-1 4 0,4 1 1 0,0-1-6 16,-2 2-3-16,2 1-6 0,-4 0-1 0,0 0 1 0,4 2 47 15,-2 0 18-15,2 0 0 0,-4 2-8 0,4-1-5 0,-2 1-12 16,2 0-10-16,0 0-15 0,-4 1-15 0,4 2-9 0,-5-3-8 15,5 5 5-15,0-1-7 0,0 0 1 0,0 0-10 16,0 0-7-16,0 1-23 0,-2 2-5 0,2 0-18 0,0 2-9 16,0-1-11-16,0 2-7 0,0 0-8 0,0 2-2 0,0 1-4 15,0 1-2-15,0 1-9 0,0 0-7 0,0 5-9 16,0-3 7-16,0 2-5 0,0 0 2 0,0-2-5 0,0 0-2 16,0-1-4-16,0-2 3 0,0-1-5 0,0 0-3 0,0-1-14 15,0-3-6-15,-4 1-12 0,2-1-33 0,2-2-51 16,-4 0-78-16,0 2-150 0,2-4-94 0,-2 1-76 0,0-1-115 15,-3 1-29-15,5-4-9 0,-6 2-40 0,6-2 32 0,-4 0 251 16</inkml:trace>
  <inkml:trace contextRef="#ctx0" brushRef="#br2" timeOffset="125017.83">16004 15814 112 0,'0'-4'121'0,"0"-1"54"16,0 2-19-16,0-1-38 0,0-2-16 0,0 1-20 0,0 1-14 15,0-1-13-15,0 1-7 0,0-2-2 0,0 1-2 16,0 1-4-16,2-3-4 0,-2 3 0 0,0-2 1 0,4 0 0 16,-4 0 4-16,4 2 1 0,-4-4 5 0,2 2 4 0,-2-1 9 15,4 1 10-15,-2-2 0 0,2 2 4 0,0 0-5 16,-4-1-3-16,3 1-5 0,1 0-5 0,0-2-3 0,-2 4-5 16,2-4-2-16,-2 2-3 0,2-1-4 0,0 0 1 0,-2 2-2 15,3-3-1-15,1 2 1 0,-2-1-2 0,-2-2 1 16,4 1 1-16,2-1-4 0,-6 0-2 0,7 0-4 0,-3 0-3 15,0 0-2-15,0 2-3 0,1-2 3 0,3 1-2 0,-2-1-3 16,-2 0 0-16,1 2 1 0,-1-1-3 0,0 1 9 0,4 1-1 16,-3 0 3-16,1-2 0 0,-2 2 3 0,4 2 5 15,-8-2 0-15,9 1 2 0,-5-1 4 0,2 2 1 0,3-2 7 16,-5 1 0-16,4 1-5 0,-4-1-1 0,0 2-8 16,1 0-7-16,3-1-4 0,-4 1-7 0,2 0-3 0,1-1-2 15,-1 2-2-15,0-1-1 0,1 0-6 0,-1 0 0 0,2 0-2 16,0 0-1-16,1 0 0 0,-1 0 3 0,0 0-2 0,3 0 1 15,-3 0 5-15,3 0 1 0,-3-1 2 0,4 2 5 16,-3-3-4-16,1 4 5 0,1-2-3 0,-3 0 0 0,4-2-1 16,-1 2-4-16,1 0 2 0,-5 2-3 0,1-2 5 0,4 0-5 15,-3 1 8-15,-3 0-2 0,2 1 2 0,1 0 0 16,-1-1 0-16,0 2-1 0,1 0-1 0,-5 0-4 0,4 0 2 16,0 2-2-16,-3-1-4 0,3 0-2 0,-2 1-3 15,1 1 5-15,-1 2-2 0,2-2-3 0,1 1 3 0,-1 1-2 16,0 1 2-16,1-2-2 0,-1 2 0 0,-2-1-1 0,7 1 0 15,-5 1-3-15,-2-2 5 0,3 1-1 0,-1 0 2 0,0-2-2 16,1 2-1-16,-1-1 1 0,-2-1 1 0,0 1-2 0,3-2 0 16,-3 1 0-16,0-1 0 0,1 0 3 0,-1 2-2 15,2-2 3-15,-4 1-3 0,5-1 3 0,-9 2 6 0,8-1-2 16,-4 1 4-16,0-1-3 0,3 2 0 0,-3-1-7 16,0 1 0-16,0 1 0 0,3-1-1 0,-3 2-1 0,0-1 3 15,0 1-3-15,3-2 0 0,-3 3 3 0,0-2-1 0,0 2-1 16,0-1-1-16,3 0 0 0,-7 0 0 0,4 1 0 0,2-1 0 15,-6-1 3-15,6-1-5 0,-1 2 4 0,-5-1-4 16,6-1 1-16,-6 0 1 0,4 0 3 0,-2 0-2 0,1 0-1 16,-3 0 0-16,6 0 0 0,-8 2 1 0,6-4 1 0,-6 4 1 15,2-2-2-15,2 0-1 0,0 1 4 0,-4-1-4 16,2 2 0-16,3-2-3 0,-5 3 2 0,0-2 1 0,2 1 0 16,-2-1 0-16,0 2 0 0,0 0-2 0,0-1 0 0,4 2-2 15,-4-1-3-15,0 2-1 0,0-1-4 0,0-1 1 16,0 2 5-16,0-1 1 0,-4-1-1 0,4 1 4 0,0 1-2 15,0 0 0-15,0-1 1 0,0 2 3 0,-2 0 0 0,2-1 0 16,0 1 0-16,-5-2 7 0,3 2-5 0,2 0-2 16,-4 0-3-16,4-1 2 0,-4 2 1 0,4-2 0 0,-2 1 0 15,2 0 3-15,-4-2-2 0,2 2-4 0,2-1 5 0,-4-1 1 16,0 1-3-16,2-1 0 0,2 1 0 0,-5-2 0 16,1 1 0-16,2 1 0 0,-2-2 0 0,2 1 0 0,-2-1 0 15,0 2 0-15,2-1 0 0,-2 1 0 0,-3-1 4 0,3-1-3 16,2 2 0-16,-6-1-1 0,6-2 2 0,-4 2 0 0,1-1 0 15,1 0 2-15,-2-1 1 0,4-1 0 0,-6 1-2 16,6-1 0-16,-4 1 4 0,1-3-3 0,1 2 1 0,2 0-2 16,-6-1-1-16,2 0-1 0,4 0 2 0,-7 2 3 15,7-1-1-15,-4-1-1 0,-2 2-4 0,2-1 4 0,-1 0-4 16,1 1 2-16,-2 0-2 0,2-1 0 0,-5 1 2 0,5-1-3 16,-4 1 0-16,4-1 5 0,-1 1-4 0,1-1 0 0,-4-1 0 15,4 2 0-15,-3-2 0 0,-1-1 2 0,4 2-2 0,4-1 4 16,-8-2-3-16,3 2 0 0,-1-1 2 0,2-1 3 15,-4 1 1-15,3-1 1 0,1-1-3 0,0 2 3 0,-4-2-7 16,3 0 1-16,-1 1-1 0,0-2 4 0,-2 2-1 16,1-2-2-16,1 1 3 0,0 0 2 0,-1-2-5 0,-1 2 4 15,0-1 2-15,4-1-1 0,-5 1 4 0,1 1 1 16,0-2 0-16,-1 1 6 0,1-1-4 0,2 1 0 0,-3-1 4 16,1 0-2-16,0 1 5 0,-1 0-3 0,1-1 2 0,2 1 2 15,-7-2 3-15,5 1-4 0,0 1-3 0,1-1-6 0,-1 1 0 16,-5-2-3-16,7 1-4 0,-2-1 3 0,0 2-4 0,3-1 3 15,-3-1-4-15,0 0 1 0,3 0-3 0,-3 0-1 16,4 0 5-16,-4 0-1 0,3 0 4 0,-1-1-2 0,0-1 3 16,0 2-4-16,1-1 3 0,-3-2-5 0,4 1 6 15,0 1-2-15,-1-1 4 0,-3-1 3 0,2 0 4 0,0 0-1 16,-1 0 2-16,3 0-3 0,-4 0 4 0,4-2-6 0,-5 1-2 16,5 1-2-16,0-1-4 0,0 1-2 0,-5-2 1 0,5 2-4 15,-2-1-1-15,0-1 3 0,-1 0-3 0,-1 1 2 16,4 0 1-16,0-1-5 0,-1 1 1 0,-3-2 1 0,4 0 0 15,-2 1 0-15,-1-1 0 0,1 0 0 0,2 0 0 0,0 0 0 16,-1-1 0-16,1 1 0 0,-2 0 0 0,-2-2 0 16,3 2 0-16,5 0 0 0,-6-1 0 0,0 1 0 0,-1-2 0 15,7 2 0-15,-6 0 0 0,2 0 0 0,4-1 0 0,-6 0 0 16,1 0-4-16,1 1 4 0,2 0 0 0,-2-1 0 16,0 1 0-16,-1-2 2 0,3-1 0 0,-2 1-6 0,0 0 4 15,2 0 0-15,-2-2-2 0,1 1 1 0,-1-2 1 0,2 0 0 16,-2 0 0-16,2 0-8 0,-2-1-1 0,4 0 1 0,-7 0-3 15,7-3 3-15,-2 2 5 0,2-1-1 0,-2 1-2 16,0-1 1-16,4 1-1 0,-2 1-3 0,2-2-2 0,-4 1-4 16,1-1 6-16,3 2-3 0,0-1 0 0,0 1 0 15,-4 1-1-15,4-1 0 0,-4 0-2 0,4 2 5 0,0-1-8 16,0 1-4-16,0-2-1 0,0 1-6 0,-2-1-4 0,2 0-7 16,2 0-14-16,-2-1-10 0,0-2-21 0,4 1-31 0,0 0-35 15,-4 0-45-15,7 0-49 0,-5-1-49 0,2 3 33 16,0-1-15-16,2-1-41 0,-4 2-66 0,2 0-43 0,1 2-41 15,-3-1 26-15</inkml:trace>
  <inkml:trace contextRef="#ctx0" brushRef="#br2" timeOffset="131276.9">17159 12951 187 0,'-2'-2'136'0,"2"1"45"0,0-2-21 0,-4 1-10 15,4 0-24-15,0 1-22 0,-2 1-8 0,2-1-6 0,0-1-2 16,0 1-3-16,0-1-5 0,0 2 5 0,0 0 1 0,0-1 0 15,0 1 1-15,0 0 8 0,0 0 4 0,0 0 6 0,0 0 4 16,0 1 9-16,0-1 19 0,0 2 23 0,0-1 62 16,0 1 43-16,0-1-3 0,0 0-16 0,0 1-20 0,0 1-26 15,0 0-19-15,0-1-17 0,0 1-12 0,0 1-14 16,0-1 3-16,0 2-2 0,0-1-13 0,0 1-8 0,0-1-5 16,0 2-2-16,-4 0 6 0,4 1-1 0,0 1-9 0,0 1-7 15,0 0-10-15,0 0-11 0,0 2-6 0,0-1-5 0,0 1-5 16,0 1 2-16,0 0-7 0,0 0-8 0,0 0-11 0,0 0-6 15,0 0-2-15,0-1-7 0,4 2-6 0,-4-3-5 16,0 2-3-16,0-1 1 0,0-1-4 0,2-1-5 0,-2 0 2 16,0 0-4-16,4-1 1 0,-4-1 2 0,0-1 2 15,0 1-3-15,2-2 2 0,-2 1-4 0,0-1-1 0,0-2-4 16,0 1-8-16,0 1-11 0,0-2-6 0,4 0-13 0,-4 0-21 16,0-2-25-16,0 0-40 0,0 3-58 0,0-4-65 0,0 3-58 15,0-3-61-15,0 0-17 0,0 0-16 0,0 0-35 16,-4 0-40-16,4-3-2 0,0 1 82 0,0 0 9 0,0 0-15 15,-2 0 22-15,2-1-4 0,-4 0 57 0,2-1 42 0</inkml:trace>
  <inkml:trace contextRef="#ctx0" brushRef="#br2" timeOffset="131643.53">17097 13026 119 0,'0'-6'132'0,"-4"-2"64"0,4 2-14 16,0 0-11-16,0 0-23 0,0 2-29 0,0-2-21 15,0 1-13-15,0 1-5 0,4-1-2 0,-4 1 1 0,0-1 7 16,2 1 3-16,-2-1 2 0,4 2 0 0,0 0 0 0,-1 0 6 16,1 0 6-16,-2 2 3 0,6-1 6 0,-6-1 5 0,4 3 6 15,3-1 6-15,1 1 56 0,-2 0 18 0,0 0 0 16,5 1-5-16,-3 1-11 0,3 1-22 0,-3-2-23 0,4 4-23 15,-5-2-28-15,1 1-8 0,4 1-17 0,-3 1-8 0,-5 0-9 16,4-2-6-16,-8 2-8 0,5 0-4 0,1 0-4 16,-6 1 8-16,-2 0-2 0,4-1-1 0,-4-1 0 0,0 3-11 15,0 0-6-15,-4-2-3 0,2 1 0 0,-2 1-2 16,-3-2-3-16,1 1-5 0,-4 0-8 0,0 1-10 0,-1-2-12 16,-1 0-15-16,2 0-25 0,-5-3-27 0,7 2-34 0,-3-3-32 15,-3 2-31-15,4-3-40 0,3 1-60 0,-3-2-66 0,8 0-12 16,-4 1 18-16,-2-1-29 0,6 0-44 0,-3 0-20 0,1 0 0 15,-2 0 51-15</inkml:trace>
  <inkml:trace contextRef="#ctx0" brushRef="#br2" timeOffset="132274.46">17420 13227 174 0,'4'0'178'0,"-4"1"59"0,0-1 21 0,0 0-22 16,0 2-35-16,0-2-33 0,2 0-4 0,-2 0-6 0,0 1-6 15,0-1-2-15,0 0-4 0,0 0-7 0,4 0 1 16,-4 0 0-16,4 0 20 0,-4 0 44 0,0 0 14 0,0 0 3 16,2 0-3-16,2 2-8 0,-4-2-14 0,0 0-15 0,2 1-20 15,-2-1-13-15,4 0-19 0,1 0-1 0,-5 2 8 0,2-2-1 16,-2 1-1-16,4-1-4 0,-2 2-1 0,-2-1-2 0,8-1-13 15,-8 0-7-15,2 0-19 0,2 1-10 0,0-1-13 16,-1 0-11-16,1 0-14 0,-2 2-5 0,2-2-11 16,0 0-10-16,-2 0-1 0,4 0-7 0,-2 0 1 0,1 0-3 15,-3 0 2-15,4 0-1 0,-2 0-3 0,0 0-16 0,-2 0-16 16,2 0-30-16,0-2-33 0,3 2-52 0,-5 0-63 0,-2-1-74 16,8 1-90-16,-8-1-37 0,2 1-46 0,-2-2-52 15,4 1-43-15,-2-1 101 0,-2 1 53 0,0-1 13 0,0 2 29 16,0-1 29-16,0-1 23 0,0 1 58 0,-2 1 38 0,-2-2 44 15,4 0 48-15,-2 2 26 0,2-1 25 0</inkml:trace>
  <inkml:trace contextRef="#ctx0" brushRef="#br2" timeOffset="132515.07">17537 13219 40 0,'0'0'57'0,"-4"0"36"0,0 0 32 0,4 0 31 0,-2 0 2 15,-2 2 8-15,0-2 4 0,4 0-11 0,-2 0-7 16,2 1-7-16,-4-1 15 0,4 0 16 0,0 1 8 0,-2-1 6 16,2 2 0-16,0 0-3 0,0-2 1 0,0 1 61 0,-5 1 17 15,5-1-5-15,0 1-14 0,0-1-21 0,-4 2-22 0,4-1-25 16,0 0-16-16,0 2-21 0,0-1-15 0,0 0 2 15,0 0-7-15,0 1 40 0,0-1 35 0,-2 2-1 0,2-1-38 16,0 2-38-16,0-1-34 0,-4 1-20 0,4-2-13 16,0 3-11-16,0 0-7 0,0-1-13 0,0-1-1 0,0 2-11 15,0-1-5-15,0-1-2 0,0 0-8 0,0 1-14 0,0-1-14 16,0-1-21-16,0 1-24 0,0-2-28 0,-2 1-32 0,2-1-35 16,0 0-45-16,0 0-72 0,0 0-51 0,0-1-54 15,0-1-65-15,0 1-53 0,0-1 22 0,0 1 73 0,0-1 8 16,0-1-11-16,-4 0 3 0,4 0 15 0,-4 0 45 0,4 0 73 15</inkml:trace>
  <inkml:trace contextRef="#ctx0" brushRef="#br2" timeOffset="133908.61">16826 12823 235 0,'0'-3'174'0,"-4"2"43"0,4-2 24 0,0 1-16 0,0-1-27 16,0 1-21-16,-2 0 8 0,2 0-2 0,0 1-4 0,0-1-9 15,0 1-6-15,-4-1-15 0,4 2-5 0,0-1 15 0,0 1 40 16,0-2 14-16,0 2 7 0,0 0 4 0,0 0-9 15,-2 0-13-15,2 0-13 0,0 2-22 0,0-2-11 0,0 1-16 16,0-1 0-16,0 2-11 0,0-1-13 0,0 2-17 16,0-1-20-16,0-1-11 0,0 0-20 0,0 3-5 0,0-1-9 15,0-2-2-15,0 1-12 0,0 1-3 0,2-2-4 0,-2 2-7 16,0-1 3-16,4 0 1 0,-4 0-10 0,2 1 0 0,2-1 0 16,0 1 5-16,-4-2-2 0,3 4-1 0,1-3-5 15,0 2 3-15,-2-1 0 0,2-2-8 0,-2 4-1 0,6-1 0 16,-6-1-1-16,-2 2 0 0,7-2 3 0,-7 1 1 0,8 0 5 15,-8 0 1-15,2 0 0 0,-2-1 0 0,4 2 5 16,-2-2 2-16,-2 1-5 0,0-1 4 0,0 2 0 0,0-1-4 16,0-1 2-16,0 2-3 0,0-2 3 0,0 0-4 15,0 1 0-15,-2-1 0 0,-2 0 5 0,4 2-4 0,-2-2-1 16,2 0-4-16,-4 0 4 0,0-1-6 0,4 2-10 0,-7-1-16 16,7 0-13-16,-2-2-15 0,2 2-27 0,-4-1-25 0,0-1-33 15,4 1-33-15,-2-1-18 0,2-1-47 0,-4 2-54 16,2-2-57-16,-2 0-54 0,0 0-26 0,4-2 72 0,-3 1 3 15,3 1-23-15,-4-2 2 0,0-1-12 0,2 2 32 16,-2-1 37-16,2-1 65 0</inkml:trace>
  <inkml:trace contextRef="#ctx0" brushRef="#br2" timeOffset="134181.57">16789 12789 95 0,'0'-5'104'16,"0"1"49"-16,4-1 6 0,-4 1-14 0,4 1 0 15,-4-2-8-15,0 4-12 0,0-2-10 0,0-1-5 0,2 2 1 16,3 0 2-16,-5-1 15 0,0 2 9 0,2-1 8 0,-2 1 2 16,0 1 10-16,4-2 9 0,0 2 7 0,-4 0 10 0,2-1 57 15,2 1 17-15,-2 0 4 0,-2 0-10 0,8-2-18 16,-5 2-29-16,1-1-41 0,0 1-36 0,2-2-37 0,-4 0-28 15,6 2-23-15,-6-1-19 0,5-2-38 0,1 2-60 16,0-2-88-16,0 1-117 0,-6 1-143 0,7-2-173 0,-3-1 30 16,-4 3-109-16,2 0-71 0,0-1 144 0,-2 1 266 0</inkml:trace>
  <inkml:trace contextRef="#ctx0" brushRef="#br2" timeOffset="139252.5799">8479 9661 80 0,'0'1'76'0,"0"3"12"15,-2-1 11-15,2-2-7 0,0 2-10 0,0-1-12 0,0-1-5 16,0 1-10-16,0-1 2 0,0 1-1 0,0-1 1 0,-4 0-2 16,4 1-4-16,0-2-1 0,0 3-1 0,-4-3-2 15,4 2 2-15,0-2 1 0,0 1 3 0,0-1 2 0,0 0 0 16,0 0-1-16,0 2-1 0,0-2 3 0,0 0 8 16,0 1 5-16,0-1 4 0,0 0-4 0,0 0 5 0,0 2-5 15,0-2-1-15,0 0 0 0,0 0-3 0,0 0-4 0,0 0-1 16,0 0-2-16,0 0-4 0,0 0-1 0,0 0-2 0,0 0-1 15,0 0-3-15,0 0-2 0,0 0 0 0,0 0-5 0,0 0-4 16,0 0 8-16,0 0 0 0,0 0-6 0,0 0 1 16,0 0-1-16,0 0 1 0,0 0 4 0,0 0-1 0,0 0 5 15,0 0-1-15,0 0-2 0,4 0-2 0,-4 0-2 16,4 0-1-16,-4 0-1 0,0 0-1 0,0 0-5 0,2 0-1 16,-2 0-6-16,0 0 0 0,4 0-4 0,-4 0-7 15,2 0-3-15,-2 0 2 0,5 0-2 0,-1-2 2 0,-2 2-2 0,-2 0 1 16,4 0 6-16,0-1-5 0,-2 1 4 0,-2-2 1 15,4 2 1-15,-2-1 3 0,2-1-1 0,1 2 5 0,-3-1-2 16,2-1-3-16,-2 0 0 0,2 1-2 0,0 0-3 16,-2 1-3-16,2-2-2 0,1 1 2 0,-3-1-2 0,2 1-3 15,-2-1-1-15,2 1-1 0,0-1-1 0,-2 1-3 16,4-1-2-16,-2 1 2 0,1-1-4 0,-3 0 2 0,2 1 2 16,-2 0-2-16,2 1 0 0,0-2 0 0,-2 1-2 0,2-1 2 15,0 1 0-15,-1-1 0 0,1 2 2 0,-2 0-2 0,2-1-2 16,0-1 4-16,-2 2-2 0,2-1 3 0,-2 1-1 0,7-2-1 15,-9 0-1-15,2 2 0 0,6-1 3 0,-6 1-3 16,2-1 0-16,-2-1-2 0,2 1 4 0,0-1-2 0,-2 2 0 16,5-3 0-16,1 2 0 0,-6-1 0 0,2 1 0 15,-2-1 0-15,6 0-2 0,-5 0 1 0,5 0 1 0,-6 1-6 16,4-1 4-16,2 1 2 0,-6-1 2 0,5-1-2 0,1 2-2 16,-6-1 2-16,4 2-2 0,2-2 1 0,-6 1-1 15,7 0 6-15,-3-1-3 0,0 1 1 0,0 1-2 0,1-2 0 16,1 2 0-16,-2-1 0 0,0-1 0 0,0 2 0 0,3-1 3 15,-3-1 2-15,0 1-4 0,0-1 2 0,1 1 0 0,3-1 2 16,-2 0-1-16,0 0-3 0,1 0-1 0,-1-1 0 16,0 2 0-16,-2-1 0 0,1-1 0 0,3 2 0 0,-4-3 0 15,0 3 0-15,5-2 0 0,-5 2 0 0,4-1 0 16,-2 1 0-16,-1-1 0 0,-1-1 0 0,0 2 0 0,0-1 2 16,3 0 0-16,-3 2-1 0,0-1-1 0,0 0 3 0,2-1-2 15,-6 1 1-15,5-1 2 0,3 1 0 0,-4-1-2 0,2 2-2 16,-1-1 2-16,-1-1-1 0,0-1 2 0,4 1 1 15,-3 1 0-15,3 0-4 0,0-2 4 0,-3 1-4 0,3-1 2 16,-4 2-2-16,4-1 0 0,1-1 0 0,-5 2-3 16,2-2 2-16,0 1 1 0,1 1 0 0,-3-1 0 0,4 1 2 15,-8-1 0-15,5-1-2 0,1 3 5 0,-6-1 3 0,6-1-1 16,-2 1 1-16,1-1-3 0,-3 0 0 0,2 2 1 0,0-1-1 16,0 0 0-16,0 1-2 0,3-2-1 0,-7 1 4 15,6 1 2-15,-6-2-1 0,4 2 1 0,3-1-1 0,-3 1 2 16,0-2-3-16,0 2 0 0,2-1 2 0,-1-1-3 0,-1 1-4 15,0-1 1-15,0 0 3 0,5 1 0 0,-5 0-4 16,2 1 2-16,-2-2-4 0,0 1 2 0,1-1 1 0,3 1-2 16,-4-1 0-16,3 1 0 0,-3-1 0 0,0 2 0 15,0-1 0-15,2-1 0 0,-1 0 0 0,3 2-3 0,-8-1 2 16,4 0 1-16,5 1-3 0,-3-2 5 0,-2 1 1 0,4 1-1 16,-3-2 0-16,3 2-1 0,-4 0-3 0,4-1 4 0,-3 1-2 15,3-2 0-15,0 2 3 0,-4-1 2 0,5-1 5 0,-1 2 0 16,-2-3-1-16,1 3-1 0,-1-1 0 0,2-2 0 15,-4 1-5-15,5 1 1 0,-3-1-1 0,0 1 1 0,1-1-6 16,-1-1 2-16,0 2 0 0,-2-1 0 0,1 2 0 16,-3-1 0-16,2-1 3 0,0 0 1 0,0 1-4 0,-2 0 3 15,3 1-2-15,-1-2 1 0,-2 2 0 0,2-1 2 0,-2 1-2 16,3-2 5-16,-3 2 1 0,2-1 3 0,-2-1 5 0,2 2 3 16,0-1 4-16,-1-1 1 0,1 1-3 0,-2-1-7 15,2 2 3-15,0-2-4 0,0 1-4 0,1 0 2 0,-3-1-2 16,2 1-7-16,0-1 6 0,2 2-6 0,-5-1 1 0,5-1-2 15,-6 1-1-15,4-1 0 0,2 2 6 0,-6-1-2 16,5-1 1-16,1 2-2 0,-6-2 2 0,4 2-1 0,-2-1 2 16,2 0 1-16,-1 1 2 0,1-2-2 0,0 1 7 15,-2 1 2-15,2-2-3 0,1 1-1 0,-3 1 0 0,2-2 0 0,2 1 0 16,-6-1-3-16,4 2 2 0,3-1-2 0,-7-1-6 16,4 1 1-16,2-1-1 0,-2 1 0 0,-4 1-1 0,7-2-1 15,-3 1-1-15,-2 1 3 0,2-2-2 0,-4 1 3 16,7 1-2-16,-3-2 3 0,-4 2-1 0,6-1-2 0,-6-1 6 15,7 2 0-15,-3-1 3 0,-4-1-3 0,6 2 3 0,-6-1 1 16,4 1-2-16,-2-2-1 0,3 2 1 0,-1-2 3 16,-2 2-1-16,2-1-2 0,-2 0-1 0,3 1-2 0,-3-2 2 15,2 1-3-15,0-1-4 0,0 2-1 0,3-1 3 0,-7-1-2 16,6 2-2-16,-2-1 0 0,-4 1 0 0,6-2 0 0,-6 2 2 16,5-1-3-16,1-1 1 0,-6 2 0 0,2-2 0 15,2 2 0-15,-2-1 3 0,-1 1-2 0,5-1-1 0,-6 1 3 16,2 0-2-16,-2-2 3 0,6 2-2 0,-6 0-2 15,3-1 0-15,-3 1 0 0,6 0 0 0,-6-2 6 0,2 2 0 16,-2-1-4-16,6-1-1 0,-6 2-1 0,7-1 0 0,-7 1 0 16,2-2 0-16,-2 1 0 0,6-1 0 0,-6 0-4 0,5 2 3 15,-3-2 1-15,0 2 0 0,-2-2-3 0,2 1 2 16,0 1-1-16,2-2 2 0,-4 1 4 0,3 1 1 0,-1-2-7 16,-2 2 1-16,4-1 5 0,-6 1 0 0,8-2 0 0,-6 2 2 15,2-1-4-15,-1-1 1 0,5 1 1 0,-8-1-2 16,2 1-2-16,6-1 0 0,-6-1 0 0,4 2 0 0,-1-1 4 15,-1-1-2-15,-2 2-2 0,4-2-4 0,2 1 0 16,-6-1 3-16,2 2 0 0,1-2 1 0,1 1-3 0,-4 1 2 16,2-1 1-16,0 1 0 0,-2-1 0 0,4-1 0 0,-2 3 0 15,1-2 0-15,-3 1 0 0,2 0 0 0,-2-1 0 0,2 1 0 16,0-1 0-16,-4 2 0 0,2-1 0 0,2-1-4 0,0 2 5 16,-4 0 1-16,3 0-2 0,1-1 3 0,-2 1 1 15,-2 0-2-15,4-2-2 0,0 2 0 0,-2 0 0 0,-2-1 0 16,6-1 0-16,-6 2 0 0,4-2-3 0,1 2-1 15,-3-1 3-15,2 1 1 0,-2-1 3 0,-2 1-2 0,8 0-1 16,-8-2 0-16,2 1-3 0,2 1 2 0,0-2 1 0,-2 1 0 16,-2 1 3-16,5 0 1 0,-3 0-3 0,2-2-1 15,0 2 0-15,-4 0 4 0,2 0 4 0,-2-1 1 0,4 1 3 16,-2 0 4-16,-2-2-1 0,4 2 3 0,0 0-2 0,-4 0 3 16,3-1 0-16,-3 1-2 0,0 0 5 0,4 0-4 0,-4-2-2 15,4 2-1-15,-4 0 0 0,2 0-1 0,-2-1-2 16,4 1-1-16,-4-2-6 0,0 1-2 0,2 1 1 0,-2 0 5 15,4-2-7-15,0 1-4 0,-4 1 4 0,2-2 3 16,-2 2-8-16,5-1 2 0,-3 1 1 0,-2-2 0 0,4 2 0 16,0-1 0-16,-4-1-3 0,0 2 10 0,2 0-6 0,-2-1 3 15,4 1 3-15,-2-2 2 0,-2 2 5 0,0-1 3 0,4 1 3 16,0 0 0-16,-4-2 0 0,0 2 3 0,3 0 5 0,-3-2-2 16,0 2-4-16,4 0 2 0,-4-1-3 0,4 1 3 15,-4 0-6-15,0-1 5 0,0 1 1 0,2 0-3 0,-2 0 0 16,0-2 3-16,0 2-4 0,4-1 8 0,-4 1 1 15,2 0-3-15,-2-2-1 0,0 2-3 0,0 0-1 0,4-1-4 16,-4 1-3-16,4 0-6 0,-4-2 3 0,0 2-6 0,0 0 2 16,2 0 1-16,-2 0-5 0,0 0 2 0,0 0 0 0,0-1 3 15,0 1 0-15,5 0 5 0,-5 0 1 0,0 0 6 16,0 0-2-16,2 0 7 0,-2 0-1 0,0 0-3 0,0 0 0 16,0 0-2-16,0 0-2 0,0 0-4 0,0 0 0 15,0 0 0-15,0 0-3 0,0 0 0 0,0 0-1 0,0 0 2 16,0 0-1-16,0 0 3 0,0 1 2 0,0-1 0 0,0 0 3 15,0 0-2-15,0 2 6 0,0-2 2 0,-2 1-4 16,2 1-3-16,0-2 2 0,-5 3-5 0,5-2 1 0,0 0-4 16,-2 3-1-16,2-1 4 0,0 0-3 0,-4 0-5 0,0 0 1 15,2 0-2-15,-2 1 4 0,2 1-4 0,-2-1 4 0,0 2 1 16,1 0 0-16,-5 0-5 0,6 1 8 0,-4-2-2 16,2 3 3-16,0-3 4 0,-3 2 4 0,5-3 6 0,-6 2 3 15,6 0 1-15,-2-1 2 0,2-2-6 0,-2 1-2 16,0 0-5-16,1-2-3 0,-1 1-3 0,0 0 1 0,4 0-4 15,-2-1-1-15,-2 1 2 0,4-2 2 0,0 0-4 0,-2 1-3 16,2 0-7-16,0-1-3 0,0-1-2 0,0 0 0 0,0 0 1 16,0-1-1-16,0-1 0 0,0 0 2 0,2 1-5 0,-2-2 2 15,0 2-5-15,4-2 2 0,-2 0-3 0,-2-2 1 16,8 2 0-16,-8-1 1 0,3-1 3 0,1 2 4 0,0-1-4 16,-2-1 5-16,2-1-2 0,-2 2 2 0,-2-1 0 15,4 1 1-15,0-1 0 0,-2-1 3 0,-2 3 2 0,5-1 0 16,-5 1-1-16,2-2 1 0,-2 2 0 0,0-2 0 0,0 3-3 15,0-1-2-15,0 0 0 0,0 1 0 0,0-1 0 0,0 0 0 16,-2 2 0-16,-3-1 7 0,5 1-2 0,-2 1 7 16,-2-2 3-16,0 2-4 0,2-1 3 0,-4 1-2 0,2 0 2 15,0 0-4-15,1 0 0 0,-1 0-3 0,0 0-1 0,2 0-4 16,-2 0 2-16,2 0-3 0,2-2-11 0,-8 2-23 16,8 0-30-16,-2-1-54 0,-3 1-86 0,5 0-162 0,-2 0-235 15,-2-2-222-15,0 2-188 0,4 0-33 0,-2 0-18 16,-6 0 211-16,6 0 384 0</inkml:trace>
  <inkml:trace contextRef="#ctx0" brushRef="#br2" timeOffset="143130.49">14474 13156 97 0,'0'-4'78'15,"0"0"18"-15,0 2 16 0,0-1-10 0,0 0-17 16,0 0-15-16,0 0-12 0,0 0 1 0,0 0 2 0,0 1-2 16,0-1-2-16,0 0-5 0,0 2-3 0,0-2-7 15,-4 1-5-15,4-1 0 0,0 0-8 0,0 2-3 0,-4-2-6 16,4 0-4-16,0 0-6 0,0 0-4 0,0-2 0 15,0 2 0-15,0-1 0 0,-2 1 2 0,2-2 1 0,0 1-2 16,0 1-2-16,0-2 2 0,-5 1 1 0,5-1 3 0,0 1 2 0,0-1-2 16,0 1 2-16,0-1 1 0,0 1 12 0,0-1 4 15,0-1-8-15,-2 1-2 0,2 0-2 0,0-1-2 0,0-1-1 16,0 3-5-16,0-2-2 0,0 0-3 0,0 0 0 16,0 0-2-16,-4 2-3 0,4-3 0 0,0 2 0 0,0-1 0 15,-4-1 0-15,4 2 0 0,0-1 0 0,0-1 0 16,0 2 0-16,0-1 0 0,0-1-3 0,0 0 0 0,0 1 0 15,0-2 4-15,0 4-1 0,0-3 2 0,0 0 0 0,0 3-2 16,0-2 0-16,0 0 0 0,-2 2 0 0,2-2-2 0,0 1-1 16,0 0 2-16,-4 1 3 0,4-2-2 0,-2 3 0 15,2-1 0-15,0-1 0 0,-4 1 0 0,4-1-2 0,-4 1 4 16,4-1 0-16,0-1 0 0,0 2-4 0,-2-1-1 16,2 1 4-16,0-1-1 0,0-1 0 0,-5 1 11 0,5 1 10 15,0-2-3-15,-4 0-6 0,4 0-4 0,-2-3 0 0,2 1-1 16,-4 3-1-16,4-3 0 0,0 1 1 0,0-1 4 0,-2 0 1 15,2 1-2-15,0 0-2 0,0-1 0 0,0-1-1 16,-4 1-1-16,4 1-1 0,0 0-3 0,0-1 1 0,-4 1 1 16,4 0-3-16,0 0 2 0,0 1 3 0,0-2 3 0,0 4-3 15,0-3 0-15,0 0-1 0,0 3-1 0,-2-2 2 16,2 0-4-16,0 2 0 0,0-2 0 0,0 1-2 0,0 0 0 16,0 1 12-16,0-2 2 0,-4 2-5 0,4-2-5 15,-3 1 2-15,3-1-3 0,0 0 6 0,0 2-4 0,0-2 2 16,0 1 0-16,-4-1 6 0,4 2 4 0,0-1 8 0,0 1 24 15,-4-1 17-15,4 1-2 0,0 1-9 0,0-2-13 0,0 2-10 16,0 0-10-16,0 0-5 0,-2 2-4 0,2-1-2 0,0 1-1 16,0-1-1-16,0 4 0 0,0-1-1 0,0 1-1 15,0 1-1-15,0 0 0 0,0 1-3 0,0 1 2 0,0 1-1 16,0 1-3-16,0 1-1 0,0 1 0 0,0 1 0 16,0 2-1-16,2 0 2 0,-2 2-1 0,0-1 0 0,0 4 0 15,0-1 1-15,0 1-1 0,0 0 0 0,0 3 0 0,0 0 0 16,0 1 3-16,0 0-2 0,0 1 1 0,0 2 6 0,4 0 4 15,-4 3-2-15,0-2 5 0,0 4-1 0,4-1-2 16,-4 3-3-16,0-1-1 0,0-3-1 0,0 1 0 0,3-1-3 16,-3 0-1-16,4-1 0 0,-4-1-2 0,0 1-1 0,0-1 0 15,2-2 0-15,-2 0 0 0,0 0 3 0,0 1-2 16,4-1 0-16,-4 1 0 0,0 1-1 0,4 2 0 0,-4 0 2 16,0 3-1-16,0 0-1 0,0 3 0 0,0 0 2 15,0 0 1-15,0 0-2 0,0 0-1 0,0 0-2 0,0-3 2 0,0 2 0 16,0-4 0-16,2-2 2 0,-2 1 0 0,0-3 4 15,0 0 6-15,0 0 4 0,4-2 6 0,-4 1 5 0,2-1 10 16,-2-1 3-16,0 0 2 0,4 2-2 0,-4-2-5 0,0 0 8 16,5 2 3-16,-5 2-2 0,0 0-5 0,2 2-8 15,-2 0-4-15,0-1-9 0,4 1-3 0,-4-2-4 0,4-1-3 16,-4 2 1-16,0-2-8 0,0 0 1 0,0 0 1 16,0 0 1-16,0-2-8 0,0 2 2 0,0-1 4 0,0-2 0 15,-4 1 0-15,4-1 0 0,-4 2-5 0,4-1 4 0,0-1 10 16,0 0 9-16,0 0 8 0,-2 0 12 0,2 0 2 0,0 0 1 15,0 2-3-15,0-1 6 0,0 1 10 0,-5-1 2 16,5 1 10-16,0-1 0 0,0-1 0 0,0 0-2 0,0-1 1 16,0-2-3-16,0 0-1 0,0 1-11 0,0-1-2 15,0-2-8-15,0 1-6 0,0 1-9 0,0-1 0 0,0-1-10 16,0 1-5-16,0-2 1 0,0 1-4 0,0-1 1 0,0 2 3 16,-4-1-2-16,4 1-4 0,0-2-2 0,0 0-1 15,0 1 1-15,0-1-3 0,-2 0-2 0,2 2 0 0,-4-2 0 16,4-2 0-16,0 2 0 0,0 0 0 0,0-1 0 0,0-1 1 15,0 1 3-15,0-1 0 0,-2 1-1 0,2-2-1 0,0 0 5 16,0-2 0-16,0 1 1 0,0-2 0 0,2 0-5 16,-2-2-6-16,0 1 3 0,0-4 0 0,0 2-8 0,0-1-14 15,0-2-17-15,0 0-9 0,0 0-2 0,0-2-4 16,0 2-10-16,4-2-10 0,-4 1-12 0,0 0-12 0,0-2-10 16,2 0-16-16,-2 0-19 0,0-2-32 0,0 2-40 0,0-2-5 15,0 1-12-15,0-2-48 0,0 0-71 0,4 2-71 0,-4-4-48 16,0 1 20-16,0-1 97 0</inkml:trace>
  <inkml:trace contextRef="#ctx0" brushRef="#br2" timeOffset="145171.06">14414 12145 145 0,'0'0'81'0,"0"0"30"0,0 0-1 0,0 0-16 16,0 0-17-16,0 0-11 0,0 0-5 0,0 0 4 0,0 0 0 15,0 0 1-15,0 0-5 0,0 0-2 0,0 0-5 0,0 0-4 16,0 0-2-16,0 0 3 0,0 0 2 0,0 0-5 0,2 0-1 16,-2 0 0-16,0 0-4 0,0 0 2 0,0 0-3 15,0 0-2-15,4 0-3 0,-4 2-7 0,2-2-1 0,-2 0-7 16,4 1-1-16,1-1-2 0,-5 2-2 0,2-2 3 16,-2 1 4-16,4-1 0 0,0 0 1 0,-2 0 3 0,2 2 2 15,-2-2 4-15,2 0 2 0,0 0 3 0,-2-2 3 0,5 2 0 16,1 0 0-16,-6 0 1 0,4-1-6 0,-2 1-5 15,3 0-5-15,-3-2-6 0,2 2-5 0,0 0-4 0,2 0-5 16,-6 0 3-16,5 0 3 0,1 0 0 0,-2 0 3 0,4 0-1 16,-8 0-2-16,7 0-3 0,-3 0-2 0,4 0-3 15,-8 0-2-15,9 0-1 0,-5 0 2 0,2 0-4 0,0 0 3 16,1 0 0-16,-3 0-3 0,0 0 0 0,0 2 2 0,1-2-1 16,3 0-1-16,-2 1 0 0,-2-1-1 0,1 2 1 0,-1-2 0 15,0 1 0-15,4 0 0 0,-1 1 0 0,-3 0 0 16,4-1 1-16,-8 1-1 0,8-2 1 0,-3 1 1 0,-1 1 3 15,2-1-1-15,-2 1-1 0,1-1 6 0,-1 1 2 0,2-2 3 16,-6 1 2-16,4 0 0 0,3 1 3 0,-3 0 1 16,0-2 2-16,0 1 0 0,2-1 1 0,-1 2-4 0,-1-2 0 15,0 0 1-15,0 1-1 0,2-1-5 0,-1 0 2 0,3 0 2 16,-8 2-5-16,6-2 1 0,-1 0-2 0,3 1-1 16,-8-1 2-16,4 0-4 0,5 0 2 0,-3 2 4 0,-2-2 2 15,0 1 5-15,0-1 8 0,1 2 9 0,3-2 22 0,-2 1 36 16,0 0 39-16,3 1 25 0,3 0-10 0,3-2-27 0,-1 1-30 15,1 1-31-15,1-2-13 0,7 0-17 0,2 0-11 16,0 0-7-16,-2 0-2 0,10-2-4 0,-6 1 0 0,4-3-3 16,0 3 3-16,2-2 6 0,-2 0 1 0,0 2-1 15,-4-2-4-15,4 1-2 0,-2 1-1 0,-2-3 0 0,2 3 3 16,-2 1 0-16,-2 0 2 0,0 1-7 0,4-1 2 0,-2 2-1 16,2 0 1-16,-4 1-1 0,2-2 2 0,2 1-4 15,-4 1 0-15,2-2-2 0,2 2 4 0,-5-2-2 0,3 3-1 16,-2-3 1-16,2 1-1 0,-2-2-1 0,4 0 4 0,-2 0-4 15,-2 0 3-15,4-2 1 0,-2 1 1 0,-2-1-1 0,4 0 7 16,-2 2 4-16,2-1 2 0,-4 0-5 0,6 1 3 16,-4 0 0-16,2 0 2 0,-2 1-5 0,2 0-2 0,-3 1-1 15,3 0 0-15,-2 1-4 0,-2-2 4 0,4 2-5 16,-2 0-5-16,-2 0 3 0,0 0-5 0,0 0 2 0,0 0 0 16,0 0 1-16,-1 2 0 0,-3-2-2 0,0-1-1 0,8 2 3 15,-8-3-2-15,-1 1 0 0,5-1-1 0,0 1 0 0,-4-1 0 16,4 1 0-16,0-1 0 0,4 1 0 0,-4 0 0 0,-1 0 0 15,-1 0 0-15,2 1 0 0,0 0 0 0,4 0 3 16,-4 1-2-16,0-3 4 0,-5 4 0 0,5-2-3 0,0 0 0 16,-8 2 2-16,6-2 0 0,-3 0 0 0,-1 0-3 15,-2 0-1-15,-3 0 0 0,5 0 6 0,-5 0-4 0,1-1-2 16,-3 2 0-16,3-1 0 0,-9-2 0 0,7 1 3 0,-3-1-2 16,-2 1-1-16,1-1 2 0,-1 1 0 0,0-2-2 0,1 1 4 15,-5-1-3-15,4 0-1 0,-4 0 0 0,5 0 2 16,-5 0-1-16,0 0-1 0,0-1 0 0,3 1 0 0,-1-2 0 15,0 2 0-15,-6-1 0 0,9 1 0 0,-5 0 0 16,-2-2 0-16,2 2 0 0,0 0 0 0,-2 0-3 0,3-1 3 16,-1 1-2-16,-2-2 1 0,0 2-1 0,-2 0 2 15,6 0 0-15,-5 0 0 0,1 0 4 0,-2 0-3 0,2 0-1 0,0 0-3 16,-2 0 1-16,-2 0 2 0,6 0 0 0,-2 0 4 16,1 0-3-16,-3 0-1 0,2 0-3 0,-2 2 1 0,6-2-2 15,-6 1-1-15,6-1 4 0,-1 3-3 0,-1-1 6 0,0 0-1 16,4 2 2-16,-3-1-5 0,7 1-2 0,-4 2 6 15,-1-1-4-15,1-1 0 0,4 2 2 0,-3 2-1 0,-3-4 2 16,0 2-1-16,1-1 0 0,-1-1 0 0,2 1 0 16,-4-2 0-16,-4 0 0 0,7 0 2 0,-7-1 0 0,2 0-1 15,-2 0 2-15,2-1-3 0,0 1-2 0,-4-1-4 0,2 1-2 16,2-1-2-16,-1-1-3 0,1 2-1 0,0-1 3 0,-2-1-1 16,2 2-3-16,0-2-1 0,-2 0 2 0,2 1 1 15,-2-1-1-15,7 0 1 0,-7 0 4 0,2 0-3 0,2 0 2 16,-2-1 3-16,2 1-3 0,1 0-2 0,-3-2 2 0,2 2 2 15,0 0 0-15,0 0 3 0,3 0 0 0,-7 0-5 16,4 0 2-16,2 0 0 0,-2 0 0 0,1 0 4 0,-1 0 4 16,-2 0 0-16,2 0 0 0,0 0 0 0,-2 0 0 0,1 0 0 15,1 0 0-15,-4 0 0 0,6 0 0 0,-6 0 3 16,2 0-6-16,0 0 3 0,3 0 0 0,-5 0 3 0,2 0 1 16,0 0-3-16,-2 0-1 0,2 0 0 0,-2-1-3 0,2 1 5 15,1 0 0-15,-3-2 0 0,2 2-2 0,0-1-2 0,-2-1-1 16,2 2-2-16,-2-1 2 0,-2 1 1 0,4-2-1 15,0 2 0-15,-2-1-1 0,3 1-1 0,-3 0 1 0,-2 0 3 16,4 0 1-16,0 1 3 0,-4-1 1 0,2 2-3 16,2-1-1-16,-2 2 2 0,-2-1-1 0,0 1-1 0,4-1 3 15,0 2-2-15,-4-1 0 0,0 0 3 0,0 1 7 0,3-1 3 16,-3 2-2-16,0-1 4 0,0-1-4 0,4 2 1 0,-4 0-1 16,0 0-3-16,0 1-1 0,0-1 1 0,4 1-2 15,-4 1 5-15,0 0 1 0,0 3 1 0,2-1 3 0,-2 3 2 16,4 0 0-16,-4 1 1 0,0 2 1 0,2 0 1 0,-2 3 2 15,0-1 0-15,4 2 3 0,0 2-3 0,-4 0 1 16,0 2-1-16,0-1 2 0,0 2 0 0,0 0 1 0,0 3 9 16,0 0-4-16,0 0 1 0,-4 0-1 0,0 2-1 0,4-2-4 15,-2-2-5-15,2-1 2 0,-4 2-6 0,2-4-2 0,-2-1-7 16,4 0 0-16,-4-3 0 0,4 0-1 0,-3-1-4 16,3-1-1-16,0-2-3 0,0-1 4 0,0-1-3 0,-4-1-1 15,4 1 4-15,0 0-2 0,-4-3-2 0,4 1 2 0,0 0 2 16,0 1 2-16,0-2 0 0,-2 0-15 0,-2 2-24 15,4-2-48-15,0-1-73 0,-2 0-78 0,2 0-125 0,0-1-160 16,0-1-158-16,-4 1 11 0,0-2-103 0,4 1 1 16,-2-3 272-16</inkml:trace>
  <inkml:trace contextRef="#ctx0" brushRef="#br2" timeOffset="148834.09">16324 11568 186 0,'0'-5'108'0,"0"4"40"15,0-2-15-15,0 1-24 0,0-1 2 0,0 2-5 16,2-1-10-16,-2 1-5 0,0-1-4 0,0 1-3 0,0-1-3 15,0 2-6-15,0-1 1 0,0-1 6 0,4 2 2 16,-4 0-1-16,0 0-4 0,0-1-3 0,0 1 2 0,2 0-3 16,-2 0 4-16,0 0 6 0,0 0 0 0,0 0-1 0,0 0 0 15,0 0 7-15,0 1 3 0,4-1 2 0,-4 0 38 16,0 0 19-16,0 2 9 0,0-1 1 0,0-1-6 0,0 2-2 16,0-2-3-16,0 1 20 0,0 1 14 0,0 1-3 0,0-2-19 15,0 2-22-15,0 0-19 0,0 0-15 0,0 2-12 0,0-2-14 16,-4 1-8-16,4 1-9 0,0-1-7 0,0 1-5 15,0-1-5-15,0 2-2 0,0-1-5 0,0 1-1 0,0-2 1 16,0 2-2-16,0 0 5 0,0 0 4 0,0 2 1 16,0-2 1-16,0 1 0 0,0 2-3 0,0-1-2 0,0 1-9 15,0-1-1-15,0 2-7 0,0 0-8 0,0 1-9 0,0-1 4 16,0 1-4-16,0-1-3 0,0-1-2 0,0 2-4 0,0-1-1 16,0-1 1-16,0-1-1 0,0 1 4 0,0-2-4 15,0 1-1-15,0-1 0 0,0-1 0 0,0-2 0 0,0 3 4 16,0-3-3-16,0 1-1 0,4 1 4 0,-4-3-4 0,0 1 2 15,0-1-9-15,0 0-15 0,0 0-23 0,0 0-38 16,0-1-55-16,0-1-63 0,0 1-61 0,0-1-70 0,0-1-22 16,0 0-36-16,0 0-44 0,0-1-45 0,0-1 15 0,0 1 72 15,0-1 11-15,0 1-12 0,0-3 22 0,0 2 7 16,0 0 46-16,0-1 35 0,0 0 51 0</inkml:trace>
  <inkml:trace contextRef="#ctx0" brushRef="#br2" timeOffset="149659.44">16307 11559 4 0,'0'-4'123'15,"-4"2"33"-15,4 0 16 0,-4-1-17 0,4 2-13 0,0-1-2 16,0-1-16-16,-2 2-9 0,2-3-7 0,0 3-6 16,0 0-6-16,0-1-3 0,0 1 10 0,0-1 4 0,0-1 3 15,0 2 3-15,2-1 1 0,-2 1 5 0,0-2 7 0,0 0 7 16,4 1 8-16,0 1 18 0,-1-1 68 0,1-1 25 0,-2 2 5 16,2-1-1-16,0 1-13 0,-2-2-21 0,4 1-21 15,3 0-21-15,-3 1-12 0,0 0 8 0,0-1-8 0,4 1-17 16,1 1-15-16,-1 0-18 0,0 0-20 0,3 1-14 0,1 1-20 15,-5 2-12-15,5-1-11 0,-1 2-16 0,1 1-5 16,-4 0-7-16,-1 1-2 0,1 1-1 0,0 1 1 0,-4 0-9 16,3 0 0-16,-3 1 2 0,-4-1 1 0,-2-1 0 0,4 1 2 15,0 0 0-15,-4 0 1 0,0-2 1 0,-4 0-5 0,0 1-4 16,2 1-9-16,-4-1-10 0,-3-1-11 0,1 2-6 16,-2-3-13-16,0 2-9 0,-5-2 0 0,7-2-8 0,-7 2-6 15,3-3-16-15,-3-2-31 0,5 3-34 0,-2-4-41 16,1 0-42-16,1-2-40 0,0 0-62 0,1 0-71 0,1 0-84 15,2-1 3-15,0 0 18 0,2 0-56 0,2 2-19 16,-7-3 16-16,7 3 114 0</inkml:trace>
  <inkml:trace contextRef="#ctx0" brushRef="#br2" timeOffset="150789.1">16696 11873 126 0,'0'-2'95'0,"0"0"47"0,0-1 6 16,0 0-15-16,4 2-3 0,-4-1-5 0,0 1-13 0,0-3-10 16,2 3-12-16,-2 0-7 0,0-1-12 0,0 2-7 0,0-1-5 15,0-1-3-15,0 2 6 0,0-1 0 0,0-1 1 16,0 2 1-16,0 0 4 0,0 0 8 0,0-1 3 0,0 1 8 16,0-2 5-16,0 2 0 0,0 0 8 0,0 0 3 0,0 0 4 15,0 0 6-15,4 2 33 0,-4-2 28 0,0 1 17 0,0-1 10 16,5 0 6-16,-5 0 6 0,0 2-7 0,0-2-8 15,0 0-23-15,2 1-21 0,-2-1-16 0,0 0 0 16,4 0-9-16,-4 2-12 0,2-2-12 0,2 0-10 0,0 0-12 16,-4 1-13-16,2-1-11 0,2 0-12 0,0 0-8 0,-1 2-9 15,1-2 0-15,-2 0-3 0,6 0 2 0,-6 0 6 0,4 0-3 16,3 0-1-16,-7 0-4 0,6 0-1 0,-6 0-8 0,4 0-5 16,2-2-5-16,-6 2-5 0,5 0 1 0,-3 0 1 15,0 0-8-15,-2 0-18 0,4 0-38 0,2 0-51 0,-8-1-60 16,3 1-70-16,5-2-104 0,-8 2-54 0,2 0-82 15,2-1-77-15,-4 1-13 0,2-2 86 0,-2 2 2 0,0-1 5 16,0 1 13-16,0-2 64 0,0 2 74 0</inkml:trace>
  <inkml:trace contextRef="#ctx0" brushRef="#br2" timeOffset="151098.37">16799 11854 193 0,'-2'1'140'0,"2"-1"52"0,-4 0 0 15,0 2 5-15,4 0-13 0,0-2-15 0,-2 1-15 0,2-1 9 16,0 2 0-16,0-1-2 0,-4 1-6 0,4-1-9 0,-2 1-9 16,2-1-12-16,0 1-6 0,0-1-10 0,0 0 13 15,-4 3 15-15,4-1-8 0,0-2-14 0,0 2-16 0,0 0-12 16,-4 0-13-16,4 0-15 0,0 0-14 0,0 0-10 15,0 2-7-15,0-2 5 0,0 0-3 0,-2 1-7 0,2-1-7 16,0 2-4-16,0-1-4 0,0-1 0 0,0 2-5 0,0-2 1 16,0 0-9-16,0 0-18 0,0 0-24 0,0-1-33 15,0 0-44-15,0 1-44 0,0-1-48 0,0-1-30 0,0 2 14 16,0-1-22-16,0-1-40 0,0-1-49 0,0 2-4 0,0-2-43 16,0 0 26-16,0 1 48 0</inkml:trace>
  <inkml:trace contextRef="#ctx0" brushRef="#br2" timeOffset="152578.87">15983 11425 23 0,'4'-3'179'15,"-4"2"87"-15,0-2 3 0,0 1-15 0,2-1-39 0,-2 2-31 16,0-1-10-16,0 1-2 0,0-1-7 0,0 0-9 0,4 1-17 16,-4 0-13-16,0-1-20 0,0 2-9 0,4-1-5 15,-4-1 1-15,0 2 22 0,0 0 26 0,0 0 12 0,0 0-2 16,0 0 2-16,-4 0-6 0,4 0-5 0,0 2-2 15,-4-2-5-15,4 1-7 0,0 1-8 0,0-2-8 0,0 2-8 16,-2 0-8-16,2 0-8 0,0-1-8 0,0 1-4 0,0-1 3 16,0 2-6-16,0-1-6 0,0-1-4 0,-4 1-13 0,4-1-5 15,0 0-11-15,0 3-6 0,0-3-10 0,0 1 5 16,0-1-8-16,4 1-3 0,-4-1 2 0,0-1-3 0,0 2 0 16,2-1-5-16,-2-1 0 0,4 2 0 0,0-2-4 15,-4 0-2-15,7 0 3 0,-7 0-6 0,2 0 3 0,2 0-3 16,0 0 1-16,-2 0-4 0,2 0 6 0,-2 0 0 15,2 0 0-15,0 1-3 0,-1-1-1 0,-3 2 6 0,8-2-5 16,-8 1 2-16,2 1 1 0,2-2-6 0,-2 3 4 0,-2-2 1 16,4 1-3-16,0 1 2 0,-4-2 6 0,0 2-4 0,2-1 0 15,-2 0 0-15,0 2 0 0,0-3 0 0,0 2 7 0,0 0-1 16,0 0-4-16,0-1-5 0,0 0 6 0,0 2-2 16,0-3-5-16,0 2 7 0,-2 0 1 0,2 0 0 0,0-1 2 15,-4 0-1-15,0 2-5 0,4-1 2 0,-2-2 0 0,-2 2 0 16,2-1-2-16,-2 1-3 0,0-2-5 0,1 1-4 15,-1-1-8-15,0 1-12 0,2-1-10 0,-2 1-24 0,2-1-24 16,-2-1-32-16,0 0-28 0,2 2-30 0,2-2-56 0,-7 0-62 16,7 0-66-16,-4 0-61 0,0-2-4 0,2 2 49 0,-2-1-11 15,0 1-31-15,4-2 5 0,-6 2 4 0,6-1 36 16,-2-1 90-16</inkml:trace>
  <inkml:trace contextRef="#ctx0" brushRef="#br2" timeOffset="153742.49">16047 11275 127 0,'0'-3'143'0,"2"0"72"0,-2 2 8 0,0-2 5 0,0 0-18 16,0 0-17-16,4 1-2 0,-4-1 21 0,4 2 10 0,-4-2 2 15,0 1 1-15,0 1-5 0,2-1 49 0,-2-1 22 16,0 2-5-16,0 1-19 0,0-2-19 0,0 0-23 0,5 1-17 16,-5 1-11-16,0-1 10 0,0 1 2 0,0 0-14 0,0 0-19 15,0 0-24-15,0 1-28 0,0 0-24 0,-5 1-25 0,5 0-21 16,0 1-16-16,-2 0-8 0,2 1-6 0,-4-1-8 16,0 2-2-16,4-1-4 0,-2 2-2 0,-4 0-3 0,2 2-4 15,0-1 0-15,-3 2 3 0,1 0-3 0,0 0-1 16,-2 2 4-16,6-1-2 0,-5-1-2 0,-3 2 0 0,2-2 0 15,2 0 0-15,4 0 0 0,-7-2 0 0,7-1 0 0,-4 1 0 16,6-2 0-16,-8 1-4 0,8-1 2 0,-2-3-4 0,2 3 1 16,-4-2 0-16,4-1 3 0,-3 1 1 0,3-2 4 15,0 2-2-15,0-1 3 0,0-1 1 0,0 1-5 0,0-1 5 16,3 1-4-16,-3-1-1 0,4-1-4 0,-4 2 3 16,2-1-1-16,-2-1-3 0,4 0 3 0,0 2 2 0,-4-2 0 15,2 0 0-15,2 1-3 0,-2-1-8 0,2 0-10 0,1 0-6 16,-3 2-12-16,2-2-11 0,-2 0-12 0,2 1-2 0,0-1-6 15,-2 0 1-15,2 0 5 0,0 0 4 0,-2 0 4 16,3 0 0-16,-3 0-3 0,-2 0-10 0,8 0-17 0,-8 0-20 16,2-1-12-16,2 1-8 0,-2 0 5 0,2-2-1 0,0 2-4 15,-4 0 0-15,3 0-5 0,-3-1 3 0,4-1-7 16,0 2 5-16,-2-1 2 0,-2-1 3 0,4 1 4 0,-4 1 15 16,2-3 12-16,-2 1 12 0,4 1 13 0,0-2 10 15,-4 1 12-15,2 1 7 0,-2-2 2 0,5 0 4 0,-3 1 1 16,-2-1 6-16,4 0 8 0,0 0 7 0,-4 0 5 0,0 0 0 15,2 0 3-15,-2 0 4 0,4 0 3 0,-4 0 6 0,2 0 7 16,-2 2 17-16,4-2 18 0,-4 0 12 0,4 1 21 0,-4-1 10 16,0 2 10-16,0-1 3 0,2-1 7 0,-2 3 2 15,0-3-2-15,0 3 1 0,0-1-3 0,0-1-4 0,0 2-1 16,0-1 4-16,5 1 3 0,-5-2 4 0,0 2 4 16,0 0 1-16,0 0 12 0,0 0 3 0,0 2-4 0,0-1-10 15,0 1-9-15,0-1-10 0,-5 2-10 0,5 0-6 0,0 0-9 16,0 0-14-16,-2 2-11 0,2-1-16 0,-4 2-9 0,0 0-10 15,2 2-9-15,-2-1 3 0,4 1 31 0,-2 1 17 16,-2 1-3-16,0 0-14 0,-3 3-13 0,7-3-11 0,-2 1-8 16,-2-1-3-16,0-1-1 0,4 0-5 0,0 0-1 15,-2-3-2-15,2 0-1 0,0 0 0 0,0-2-13 0,-4 1-22 16,4-2-30-16,0 2-50 0,0-2-64 0,0-1-79 0,0 0-117 16,0 0-102-16,0-1-101 0,4 1-135 0,-4-2 6 15,0 0-23-15,0 0-12 0,0 0 83 0,0-2 273 0</inkml:trace>
  <inkml:trace contextRef="#ctx0" brushRef="#br2" timeOffset="158601">7253 10285 159 0,'3'3'90'0,"-3"0"40"16,0-1-1-16,0-1-14 0,4 1-15 0,-4 1-2 0,0-2-11 16,0 0-15-16,0 1-9 0,4 0-11 0,-4-2-10 15,0 1-7-15,0-1-5 0,0 2-4 0,0-1 3 0,0-1 1 16,0 2 3-16,2-1 5 0,-2-1 4 0,0 0 6 0,0 0-2 16,0 2 8-16,4-2 8 0,-4 0 3 0,4 0 2 15,-4 1 1-15,2-1-3 0,-2 0 1 0,0 0-1 0,4 0 2 16,-2 0-1-16,3 0-2 0,-1 0 0 0,-4-1-4 0,2 1 0 15,2 0-2-15,-2 0-4 0,2-2-1 0,0 2-3 0,-2-1-2 16,-2-1-2-16,7 2-6 0,-3-3-1 0,0 3 7 16,-2-1-2-16,6-1-8 0,-6 0-6 0,2 1-6 0,3 0-2 15,-3 1-6-15,2-3-4 0,-4 3-3 0,6-2-2 0,-2 1-6 16,1-1 5-16,-1 1-4 0,2-1 10 0,0 2 13 16,1-3 4-16,-1 3 3 0,2-1 2 0,1-1 2 0,-1 1 0 15,2-2 5-15,-1 1 1 0,3-1-4 0,-2 0 2 0,3 0-3 16,1-2 0-16,-3 3-5 0,3-1-5 0,1-2-3 0,-3 1-9 15,3 0-1-15,-5 2-6 0,5-3-2 0,-1 2-4 16,-1 0 0-16,-3 0-2 0,3 0 2 0,-3 2-1 0,3-2-1 16,-3 1-2-16,3-1 4 0,-7 2-4 0,2-1 4 15,5 2-2-15,-7-1 3 0,2-1-2 0,5 1 2 0,-5-1-1 16,2 1-2-16,1-1 0 0,1 1 0 0,-1-1 0 0,1-1 0 16,-1 0 0-16,3 0 0 0,1 0 0 0,-1-1 0 0,5-1 0 15,-5 2 2-15,1-1-2 0,8-2-1 0,-7 1 1 16,3-1 0-16,0 0 0 0,1 0 0 0,-1 2 0 0,-2-2 0 15,-3 1 0-15,5 2 0 0,0-3 0 0,-5 3 0 16,-3-2 1-16,3 1-1 0,-1 1 0 0,-3 0 0 0,2-1 0 16,3 0 0-16,-9 2 0 0,7-3 0 0,-3 2 0 0,-2 0 0 15,5-2 0-15,-7 3 0 0,2-1 3 0,5-2-2 16,-5 2-3-16,3-1 4 0,1 1 0 0,-6-2-2 0,3 2 0 16,3-1 0-16,-6-1-4 0,7 1 6 0,-3-1 0 0,-1 1 0 15,3-1 2-15,-1 1 5 0,1-1 4 0,-2 1 6 0,1-1 2 16,-3 2 3-16,5-1 5 0,-3 1 2 0,3-2 4 15,-5 2 3-15,2 0-5 0,1-1-2 0,-3 1-6 0,4 0 1 16,-1-2-5-16,1 2-7 0,-5-1-1 0,5 1 1 16,-2-2-6-16,3 1-2 0,-3-2-3 0,5 1-2 0,-7 2-1 15,7-3 3-15,-3 2-3 0,3-1 0 0,-7-1 0 0,7 2 0 16,-9-2 0-16,11 1 0 0,-11 1 0 0,2-1 0 0,5 2-3 16,-7-1 3-16,2 1 3 0,1-2-3 0,3 4 6 0,-6-4-2 15,1 2 1-15,-1 0 2 0,2 0 0 0,0 0 4 16,-3 0-8-16,3 0 2 0,0-1 4 0,1 1-4 0,-5 0 3 15,8-2-7-15,-5 1 1 0,1-1-2 0,4 1 0 16,-3-2 0-16,-3 1 0 0,2 1 0 0,5-1 0 0,-5 1 0 16,-2-1 0-16,3 1 0 0,-1-1 0 0,-4 2 0 0,9-2 0 15,-9 3-3-15,4-1 2 0,1-2 3 0,-5 2 0 0,4 0-2 16,-4 1 0-16,5 0 2 0,-9-1 5 0,8 1-3 16,-4-1-2-16,5 0-2 0,-5 0 3 0,2-2 0 0,2 3 0 15,-3-1-3-15,3 0 0 0,-4 0 2 0,5 0 1 0,-5-2 2 16,4 2 1-16,-8 0 0 0,8-1-4 0,-3 1-1 15,3-1 3-15,-4 2 1 0,5-1-1 0,-1 0-3 16,-4 0-1-16,4 0 0 0,-3-1 0 0,3 2 2 0,0-1-1 16,-3 1-2-16,3-1 0 0,0 0 1 0,-4 0 2 0,5 2 3 15,-5-3-11-15,2 3 11 0,0-2-4 0,1 2 5 0,-7-1-7 16,8-1 1-16,-4 0 0 0,1 2 3 0,1-3-5 0,-2 2 1 16,0-1 1-16,0 0 0 0,5 0 0 0,-5 0 0 15,2-1-2-15,-2 3 1 0,5-2 1 0,-5 0 0 0,0 0 0 16,0 0-7-16,3 0 6 0,-1 1-2 0,0 0 2 15,-6-1-2-15,6 1 5 0,-1-1 0 0,-1 2-1 0,0-1-1 16,0-1 2-16,3 2-1 0,-7-1 4 0,4 0-5 0,2 0 0 16,-6 0 0-16,6 1 0 0,-5-1 0 0,3 1 3 15,-2-1 1-15,0-1-3 0,2 2 0 0,-4-1-4 0,7-1 2 16,-7 2-4-16,6-2-2 0,-2 1-1 0,-4-1 3 0,2 2-3 16,2-1 1-16,-1-1 0 0,-3 1 4 0,6 0-4 0,-6 0 3 15,4 1-2-15,-2-1 3 0,0 1 1 0,3-1 0 16,-3-1 1-16,-2 2-5 0,4-1 4 0,-2 0 1 0,0 2 1 15,-2-1 0-15,5 0 0 0,-7-1 0 0,8 2 0 0,-8-1 0 16,2 1-2-16,4-2-3 0,-6 2 2 0,8-1-5 16,-8-1 2-16,2 2-3 0,-2-1-1 0,5-1-5 0,-1 2-2 15,-2 0-3-15,-2-1-2 0,4-1-2 0,-2 2 1 0,2-1 1 16,0 1 4-16,-2-2 1 0,-2 1 6 0,7 1 3 0,-7-2-1 16,8 1 2-16,-8-1 4 0,2 1-4 0,6 1-1 15,-8-2 10-15,2 2-2 0,2-1-3 0,-2-1 2 16,3 2 3-16,-1-1 0 0,-2 1-5 0,2-2 2 0,-2 2 3 15,-2-1 2-15,8-1-3 0,-8 0 2 0,2 2-4 0,2-1 1 16,-2 0 1-16,7-1-2 0,-9 1 1 0,2-1 0 0,2 1 1 16,0-1-1-16,-2 2 0 0,2-1-1 0,-2-1 2 0,3 1-2 15,-1-1 1-15,-2 0 0 0,2 1-4 0,-2 0 4 16,6 1-1-16,-8-2 1 0,2 1-5 0,7-1 0 0,-7 2 1 16,2-1-3-16,-2-1 0 0,2 2-1 0,0-1-3 15,-2 1 2-15,2-2 1 0,-2 2 3 0,7 0 0 0,-9-1 3 16,2 1 2-16,4 0 0 0,-6-2-2 0,8 2 0 0,-8 0 2 15,2 0 0-15,6-2 3 0,-8 2-3 0,3 0 3 16,3 0 1-16,-6-1-6 0,4 1 2 0,0-1 3 0,-2 1-2 16,2-2-1-16,-2 2 0 0,2-1 0 0,1 1 1 0,-3-2-1 15,2 1-3-15,0-1 1 0,2 2 2 0,-6-1-3 0,2-1-3 16,6 1-5-16,-6-1-2 0,-2 1-2 0,7-1 2 16,-3 1 1-16,0 1 0 0,-2-2 0 0,-2 1-1 0,6 1 4 15,-6-2-1-15,8 1 2 0,-8 1 1 0,3-2 3 16,1 2 2-16,0 0 1 0,-4 0 1 0,2-1 0 0,-2 1 0 15,6 0 0-15,-6-2 0 0,4 2 0 0,0 0 4 0,-4 0 0 16,2-1-5-16,3-1 1 0,-3 2 0 0,-2-1-4 0,8 1 4 16,-8-2 0-16,2 0 0 0,2 2 0 0,-2 0 0 0,-2 0-2 15,4-1 1-15,0 1 1 0,-2-1 0 0,3 1 0 16,-1-2 0-16,-4 2 0 0,2 0 1 0,-2-1 2 0,6 1 1 16,-6-2-5-16,4 2 3 0,0-1-4 0,-2-1 2 15,2 2 0-15,-1-1 2 0,-3 1 0 0,8-2-2 0,-8 2 2 16,2-1-3-16,6-1 1 0,-8 2 0 0,6-2 0 0,-4 1 0 15,-2 0-4-15,9-1 3 0,-7 1 1 0,-2-1 0 16,6 2-4-16,-6-1 4 0,8-1 0 0,-8 2-2 0,2-1 1 16,2-1 1-16,-1 2 1 0,-3-1 2 0,8 1 1 0,-8-2 1 15,2 2 2-15,-2-2-1 0,4 2 3 0,0-1 1 0,-2 1 0 16,-2-1-2-16,4 1-1 0,-2-2-2 0,-2 1-2 16,5 1 3-16,-1-2-2 0,-2 1-2 0,-2 1-1 15,6-2 2-15,-6 2 0 0,8-1-3 0,-8-1 0 0,2 2 0 16,-2-1 3-16,9 1-1 0,-9-2 2 0,2 2-1 0,2-1-2 15,-4 1-1-15,2 0 3 0,-2-2 3 0,4 2-2 0,-4-1 1 16,4 1-2-16,-4 0 28 0,0 0-26 0,2-2-5 0,-2 2 0 16,0 0 0-16,4-1 0 0,-2 1 2 0,-2 0-2 15,0 0 4-15,4-2 0 0,1 2 0 0,-5 0 3 0,0-1-6 16,2 1 3-16,-2 0-3 0,0-2-1 0,4 2 3 16,-2 0-3-16,-2 0 2 0,0-1-5 0,4-1 2 0,0 2 3 15,-4-1 0-15,2 1-2 0,-2-2 0 0,4 2 0 0,0 0 0 16,-4-1-3-16,0 1 2 0,3 0 1 0,-3 0 0 0,0-2 0 15,4 2 0-15,-2 0 0 0,-2-2 0 0,0 2 0 16,4 0 0-16,0 0 0 0,-4-1 0 0,0 1 2 0,0 0 0 16,2-1 1-16,-2 1-3 0,0 0 0 0,0 0 0 0,4-2 0 15,-4 2 0-15,2-1 0 0,-2 1 0 0,0 0 0 16,0 0 0-16,4 0 3 0,-4 0-3 0,5 0 0 0,-5 0 0 16,0 0 4-16,0 0 0 0,0 0 0 0,0 0 0 15,2 0 1-15,-2 0 5 0,0 0 3 0,0 0 5 0,0 0 4 16,0 0 1-16,0 0 5 0,0 0 1 0,0 0 2 0,0 1 2 15,0-1 2-15,0 2-2 0,0-2 3 0,0 1 0 0,0 0-1 16,0-1 2-16,0 2-1 0,0 0-1 0,0-1 1 16,-2 1 1-16,2-1-4 0,0 1 0 0,0-1 1 0,-5 1 5 15,5 1 3-15,-4-2-1 0,4 1 2 0,0 1 0 0,0-2 1 16,-2 2 3-16,-2 0 8 0,4-1 4 0,0 1 1 16,-2 0 0-16,2-1 0 0,0 3-3 0,-4-2-5 0,0 0-5 15,4-1-1-15,-2 1-4 0,2-1-8 0,-4 2-3 0,4-1-4 16,0-2-4-16,-3 2-3 0,3-1-3 0,0-1-2 0,-4 1-2 15,4-1-2-15,0 0 3 0,0 1-5 0,-4 0-5 16,4-2-2-16,0 1 2 0,0-1-2 0,0 0 3 0,0 0 2 16,0-1-5-16,4 1 1 0,-4-4-1 0,0 3-2 15,4 0 0-15,-4-1 0 0,0-1 0 0,3 0 0 0,-3 0 0 16,0 0 0-16,4-1 3 0,-2 1-2 0,-2 0-1 0,0 0 0 16,4-2 0-16,-4 2 5 0,4 0-1 0,-4 0 4 0,0 0 1 15,0 0 1-15,0 0 1 0,0 2-2 0,0-2 5 16,0 1-1-16,0 1 0 0,0-1-3 0,-4 1 1 0,0 1-1 15,4-2 3-15,-6 2 11 0,6 0 12 0,-3 0 6 0,-1 0 5 16,0 0 1-16,2 2 5 0,-2-2-3 0,0 0 5 16,-2 0-1-16,6 1-3 0,-2-1-11 0,-3 0-8 0,1 0-16 15,2 0-10-15,-2 0-33 0,2 0-64 0,2 0-129 16,-4-1-199-16,0 1-227 0,4-2-173 0,-2 2-160 0,2-1-6 16,-4-1 11-16,2 1 371 0,2-1 274 0</inkml:trace>
  <inkml:trace contextRef="#ctx0" brushRef="#br2" timeOffset="161212.59">13930 15273 4 0,'2'-2'168'0,"7"1"73"0,-7-1-6 0,-2 1 5 16,6-1-30-16,-6-1-28 0,4 2-19 0,0-1 15 16,-2 1 7-16,-2-1 11 0,4 1 6 0,0-2 5 0,-4 1-5 15,0 1 32-15,3-1 33 0,1 0-5 0,-4 1-9 16,0-2-20-16,0 2-22 0,0-1-24 0,-4 1-20 0,4-1-18 16,-3 1-19-16,3-2-5 0,-8 3-6 0,6-2-3 0,-2 0-5 15,0 1 3-15,-2 1-5 0,-5-1-6 0,5 1-17 0,-4 0-9 16,-3 0-16-16,-1 1-14 0,2-1-13 0,-5 3-13 0,0-1-8 15,-3 1-3-15,1 0-6 0,-1 0-2 0,3 1 2 16,-8 1-2-16,9-1-12 0,-3 1-20 0,3-1-31 0,1 1-32 16,-2-1-37-16,5 2-49 0,-2-1-56 0,1 1-60 15,-1-2-52-15,5 2-81 0,-1 0-90 0,2 0-49 0,0 0 66 16,-1 0-37-16,1-1-14 0,0-1 10 0,2 2 91 0</inkml:trace>
  <inkml:trace contextRef="#ctx0" brushRef="#br2" timeOffset="161855.2">12700 15085 210 0,'0'-1'206'0,"2"1"53"0,-2-2 12 0,5 1-38 16,-1-1-38-16,-4 0-15 0,0 1-1 0,2 0 3 0,-2-1 4 16,0 2 4-16,0-3-4 0,0 2-8 0,0-1 33 15,0 1 15-15,0-1-5 0,-2 1-21 0,2-3-20 0,-4 3-29 16,-1-2-29-16,3 2-29 0,-4-2-24 0,-2 1-17 0,2-1-5 16,-5 0 1-16,1 2 0 0,-2-3 8 0,-5 3 10 15,1-2 9-15,-1 2 12 0,-4-1 6 0,-1 1 13 0,1 1 16 16,-6 0 14-16,8-2 8 0,-7 2 7 0,1 2 2 0,-2-2-8 15,4 1-18-15,0 1-24 0,3-1-22 0,1 2-25 0,1 0-17 16,1-1-15-16,9 1-9 0,-7 1-7 0,5-1-6 16,0 0-11-16,3 1-24 0,5 0-41 0,-6 0-58 0,8 1-65 15,-6-2-82-15,6 1-87 0,0 1-33 0,0-2-54 16,0 1-58-16,4 0-36 0,-2 1 118 0,-2 1 33 0,8-1-19 16,-6 1-19-16,-2 0-37 0,7 0 30 0,-3-1 110 0</inkml:trace>
  <inkml:trace contextRef="#ctx0" brushRef="#br2" timeOffset="162497.41">11206 14887 155 0,'8'-3'190'0,"-8"2"65"0,2-1 26 16,-2-1-35-16,4 2-41 0,-2-2-23 0,-2 1-4 0,0-1-6 15,0 2-5-15,0-1-2 0,0 0-7 0,0 0-9 16,-2-1-17-16,-2 1-12 0,2-1 20 0,-2 1-2 0,0 1-1 16,-2-2-6-16,-1 0-2 0,1 2 0 0,-4-1-7 0,0-1-3 15,-3 2-6-15,-1-1-5 0,1 0-1 0,-3 2 7 0,-5-1 7 16,0 2 10-16,3-1 6 0,-3 2 5 0,-2 0 12 0,3 1-6 15,-3 0-9-15,2 1-5 0,-1 2-10 0,1 0 0 16,0 0-9-16,3 2-21 0,1 1-19 0,-2 0-19 0,3 0-19 16,4 1-14-16,-1-1-7 0,3 2-5 0,-5-2-3 15,9 0-7-15,-4 1-10 0,8-2-14 0,-7 1-32 0,7-2-39 16,2 1-44-16,-4-1-45 0,4-1-59 0,0 0-63 0,4-1-31 16,-4-1-61-16,2 1-85 0,3-1-87 0,-1-1 56 15,-2 0 0-15,4 0-47 0,2 0-21 0,-6-1 59 0,5 1 190 16</inkml:trace>
  <inkml:trace contextRef="#ctx0" brushRef="#br2" timeOffset="163076.75">10094 15054 190 0,'0'-2'181'0,"0"1"54"0,2-2 25 0,-2 1-21 15,0 1-32-15,0-2-17 0,0 1 15 0,0 0 3 16,0 1-2-16,0 0 0 0,0-1-15 0,0 1-16 0,-2-1 31 16,2 1-1-16,0-2-9 0,-4 1-5 0,2 1-6 15,-3 1-15-15,-1-2-12 0,2 0-20 0,-2 1-16 0,0 1-3 16,-3-1-9-16,1-1-3 0,-2 2-9 0,-1 0 0 0,1 0-3 16,-2 0-3-16,-3 0-1 0,5 0-1 0,-3 0-11 0,-1 2-1 15,6-1-11-15,-3 2 1 0,-3-1-6 0,4 1-2 0,1 0 4 16,-5 0-6-16,4 1-3 0,-1-1-9 0,5 2-8 15,-4 1-11-15,3 0-13 0,-3 0 2 0,8 0-11 0,-8 1 1 16,4 1-1-16,1-2-17 0,1 1-49 0,-2 1-76 16,4-2-99-16,2 0-115 0,-4 0-91 0,0-2-96 0,4 1-114 15,0-3-3-15,0 3 16 0,4-3-36 0,-4-1 26 16,4 1 154-16</inkml:trace>
  <inkml:trace contextRef="#ctx0" brushRef="#br2" timeOffset="168554.29">6249 11119 47 0,'-2'0'28'0,"-2"2"8"0,4-2 1 0,-2 1 0 16,-3 0-2-16,1-1-2 0,4 2-6 0,-2-2 1 0,2 0-1 16,-4 2-5-16,4-2-3 0,-2 0-1 0,2 0-1 15,0 1-4-15,-4-1-3 0,0 2-4 0,4-2-2 0,0 0 4 16,-2 0 2-16,2 1 2 0,-4-1 1 0,4 0 4 0,-2 0 3 15,2 2-2-15,0-2-2 0,-5 0 1 0,5 1 2 0,-4-1-1 16,4 0 2-16,0 0 1 0,-2 2 5 0,2-2 1 16,-4 0 2-16,4 0 5 0,-4 0 2 0,4 0 0 0,0 0-3 15,-2-2-2-15,2 2-2 0,0 0-2 0,-4 0-2 16,4-1 0-16,0 1-2 0,0 0-2 0,0-2 0 0,0 2-6 16,-2 0-3-16,2 0 2 0,0-1-6 0,0 1 3 0,0 0-5 15,0 0 3-15,0 0-4 0,0-2 4 0,0 2-1 0,-4 0 1 16,4 0-2-16,0 0 1 0,0 0-2 0,-5 0 0 0,5 0 0 15,0 0 4-15,0 0-2 0,0 0 3 0,0 0 0 16,0 0 4-16,0 0-2 0,-2 0 4 0,2 0-2 0,0 0 0 16,0 0 3-16,0 0-1 0,0 0-1 0,0 0 0 15,0 0 1-15,0 0-2 0,0 0 0 0,0 0-4 0,0 0 1 16,0 0-2-16,0 0-2 0,0 0 0 0,0 0-3 0,0 0 2 16,0 0-2-16,0 0 1 0,0 0-3 0,0 0-1 0,0 0 1 15,0-1-2-15,0 1-1 0,-4 0 0 0,4 0 0 16,0 0 0-16,0 0 0 0,0 0 0 0,0 0 1 0,0 0-1 15,0 0 0-15,0 0 0 0,0 0-1 0,0 0 1 16,0 0 0-16,0 0 0 0,0 0 0 0,0 0 0 0,0 0 0 16,0 0 0-16,0 0 0 0,0 0 0 0,0 0 1 15,0 0 1-15,0 0-1 0,0 0-1 0,0 0 0 0,0 0 2 0,0 0 1 16,0 0-3-16,0 1 3 0,0-1 0 0,0 2 0 16,0-2-1-16,0 0 1 0,0 0 3 0,0 0 0 0,0 0-1 15,4 0 3-15,-4 0-1 0,0 0-1 0,0 0 7 0,0 0-4 16,0 1 1-16,0-1 1 0,2 0 1 0,-2 0-4 15,0 0 0-15,0 0-2 0,0 0 1 0,0 0-1 0,0 0 1 16,0 0-1-16,0 0-1 0,0 2-1 0,0-2 1 16,5 0 3-16,-5 0-4 0,0 0 2 0,0 0 0 0,4 0 2 15,-4 1 0-15,0-1 2 0,0 0 3 0,0 0 2 0,0 0-1 16,0 0 3-16,0 0 0 0,0 0 4 0,0 0 2 0,2 0 0 16,-2 0 3-16,0 0-2 0,0 0 0 0,0 0 1 15,0 0-3-15,0 0 1 0,0 2-3 0,4-2-1 0,-4 0-2 16,0 0-4-16,0 0 1 0,0 0-5 0,2 0 0 0,-2 0-1 15,0 0 0-15,0 0 0 0,0 0-2 0,0 0-3 16,4 0 0-16,-4 0-2 0,0 0 1 0,4 0-2 0,-4 0 0 16,0 0 0-16,2 0 1 0,-2 0 2 0,0 0-1 15,4 0-2-15,-4 0 0 0,5 0 2 0,-5 0-1 0,0 0-1 0,2 0 0 16,-2 0 0-16,4 0 1 0,-2 0 0 0,-2 0 1 16,0 0 1-16,4 0 2 0,0 0-2 0,-4 0 2 0,2 0 0 15,-2 0 0-15,4 0-1 0,-2 0 2 0,-2 0-2 16,4 0-2-16,1 0 1 0,-3-2-1 0,-2 2-2 0,4 0 0 15,-2 0 1-15,2 0 1 0,0-1-2 0,-2 1 3 0,-2-2 1 16,8 2-4-16,-8-1 0 0,3 1 0 0,3 0 0 16,-6-2 3-16,8 1 1 0,-6 1-1 0,-2-2 1 0,6 2-1 15,-2-2 4-15,1 2-1 0,-3-1 0 0,2 0 0 0,-2 1 0 16,2-2 1-16,0 1-1 0,-2-1 3 0,6 1-2 0,-6-1 1 16,3-1-2-16,-3 2-1 0,6-1 1 0,-6 0-1 15,2 0-1-15,2 0 3 0,-2-1-3 0,-1 2-1 0,5-2 3 16,-6 0 0-16,2-1-4 0,-2 3 1 0,6-2 1 15,-6 0 0-15,3 0-3 0,1 2 0 0,-2-2 2 0,-2-1-2 16,4 2 1-16,-2 0 1 0,0-1 4 0,-1 0 2 0,5 0-1 16,-6 2-2-16,2-2-1 0,2-1-2 0,-2 2 3 0,-2 0 0 15,5-1 0-15,1 0 5 0,-6 0 0 0,6 0 0 16,-6 0 2-16,4 0-1 0,3-1 0 0,-3-1 2 0,0 2-5 16,0-1 2-16,1 1-2 0,1-2 1 0,-6 2-4 0,6-2 1 15,-6 3-3-15,4-1-2 0,3 0-2 0,-7 0 0 16,4 0 0-16,2 0 2 0,-6 1-2 0,2-1 0 0,-2 2 0 15,3-1 0-15,1 1 0 0,2-1 0 0,-6-1 0 16,2 2 0-16,-2-1 0 0,7 1 0 0,-7-1 2 0,4 0-2 16,2 1 2-16,-6 0-2 0,6-1 0 0,-5 1 0 0,3-1 0 15,-2 1 0-15,2-1 0 0,-2-1 0 0,2 2 0 0,1-1 2 16,-1 0 0-16,-2 1-2 0,2 0-2 0,2-1 1 0,-5-1 1 16,3 0 2-16,2 2-2 0,0-1 0 0,1-1 0 15,-3 1 0-15,0 0 0 0,4 0 1 0,-4-1 1 0,5 0-2 16,-5 0 0-16,8 0 0 0,-7 0-2 0,3 0 4 15,0 0-4-15,-3 0 0 0,3 0 1 0,0 0 1 0,-4 0 0 16,5 0 0-16,-9 2-1 0,8-1-1 0,-4-1 2 0,1 0 2 16,1 2-2-16,-6-1 0 0,6 1 0 0,-2-1 0 0,1 0 0 15,-1 0 0-15,0 0 0 0,2 1 0 0,-6-1 0 16,4 1 2-16,3-1 0 0,-3-1-2 0,0 2 2 0,0-1-2 16,3-1 0-16,-1 2-2 0,0-2 4 0,-2 0-2 15,1 1 0-15,3-1-2 0,-4 0 0 0,4 0 1 0,-3 0 1 16,3 0 0-16,-4 0 0 0,2 0 0 0,-1 2 0 0,3-1 0 15,-8-1 0-15,4 1 0 0,5 0 0 0,-3 0 0 16,-6 1 0-16,4-1 0 0,2-1-1 0,-1 2-1 0,-1-1 4 16,0 1 0-16,0-1-3 0,2-1 1 0,3 2 3 0,-5-2 0 15,4 1-1-15,-3-1-2 0,3 0 0 0,-4 0 0 0,4 0 0 16,1-1 1-16,-3 1 0 0,2-2-1 0,1 2 0 16,-5-1 2-16,4 1-1 0,5-2-1 0,-9 2 0 0,4-1 0 15,-1 0-2-15,-1 2 1 0,2-3 1 0,-2 2 0 0,1 0 0 16,-1 0 0-16,0 0 0 0,3 0 0 0,-5 0 0 15,4 2-1-15,-4-2 2 0,5 0-2 0,-5 1 1 0,4 0 1 16,-4 0-1-16,5-1-1 0,-1 1 1 0,-2-1 1 0,3 2-1 16,-1-2 0-16,4 0 0 0,-5 0 0 0,1 0 0 0,4-2 2 15,-3 2-1-15,1-1-1 0,1-1 1 0,-3 1 0 16,4-1 3-16,-1 1-3 0,1 0-1 0,-5 0 0 0,1 1 0 16,-2-1 0-16,0 1 0 0,3-1 2 0,-5 2-1 15,4-1-1-15,-3 1 1 0,1-1 3 0,2 0-3 0,-8 2 3 16,9-3 1-16,-5 2-1 0,0-1 4 0,2 0-3 0,3 0 5 15,-9 0 2-15,8 0-2 0,-4-1 1 0,0 2 0 0,5-3 2 16,-5 1 2-16,4 1-3 0,-2-2 0 0,1 1-1 16,1-1 6-16,0 1 3 0,1-1 0 0,-1-1 0 0,0 2-2 15,-1-1-4-15,1-1-2 0,4 0 0 0,-3 2-3 0,-3-3-4 16,7 2 0-16,-5 0-1 0,2-1 3 0,-1 0-3 16,1 0-1-16,-2 2-2 0,5-2-1 0,-3 1 0 0,-1-1 0 15,1 1 0-15,-2 0 3 0,5-1-2 0,-3 0-1 0,3 1 2 16,-7-1-1-16,6 2-1 0,-1-3 0 0,1 2 0 15,-1 0 0-15,1-1 0 0,-1 0 0 0,3 0 0 0,-1 0 3 16,1 0-2-16,-3-1-3 0,3 1 4 0,1-2 4 0,-1 2 1 16,1-2 1-16,-1 1 0 0,3 1-6 0,-3-1-1 15,1 2 1-15,-5-1 3 0,3 0-3 0,-3 2-2 0,1-1-3 16,-3 2 2-16,0-1 1 0,5 1 0 0,-9 0 0 16,4 1 0-16,-4-1 5 0,5 0-3 0,-5 2-2 0,0-1-2 15,0-1 4-15,5 1-2 0,-5 0 2 0,2 0 0 0,3-1-1 16,-5 0 2-16,4 0-3 0,-4 0 0 0,5 0 0 0,-3-1 0 15,2-1 0-15,1 1 0 0,3-1 0 0,-2-1-3 0,3 0 3 16,-7 2-4-16,9-2 3 0,-7 0 5 0,4 0-3 16,-1 0-5-16,1 1 3 0,3 1 5 0,-9-3-7 0,7 5 2 15,-3-3 1-15,-2 2-1 0,5-1 0 0,-5 0 1 16,-2 2 0-16,3-1 2 0,3 0-2 0,-5 0 0 0,1 0 2 16,0 0-4-16,5 0 6 0,-7 0-7 0,2-2 2 15,1 2 1-15,3 0 4 0,-6-2-3 0,7 1-1 0,-3 1 0 16,-1-3 0-16,3 1 0 0,3 0 0 0,-5 0-4 0,2-1 3 15,-5 2 1-15,5-1 0 0,-4 1-1 0,3-1 0 0,-7 2 1 16,4-1 0-16,5 2-3 0,-9-1 2 0,4 0 0 0,-7 0 1 16,7 2 0-16,-4-1 0 0,2 0 3 0,1 1 0 15,-1 0 0-15,-6-2-1 0,6 1-1 0,0-1-5 0,1 2 3 16,-3-2 5-16,4-1 0 0,-4 2-4 0,5-1 0 16,-5-2-3-16,4 2 3 0,1-2 3 0,-3 1-3 0,6-2 0 15,-3 2-3-15,1-2 3 0,3 1-4 0,-7-1 3 0,6-2 1 16,-1 3 0-16,-3 0 0 0,7-3 0 0,-3 3 0 0,-2 0-1 15,3-1 0-15,-3 0 1 0,3 0 0 0,1 2 0 16,-3-2 0-16,-1 1 0 0,7-1 4 0,-3 2-2 0,-3-1-1 16,1-1-1-16,3 2 3 0,-5-3-3 0,1 2 0 15,5 0-3-15,-5-1 3 0,-1-1-4 0,4 1 3 0,-1-2 5 16,-3 2 0-16,-1-1-4 0,5 0-3 0,-5 2 3 0,3-1 0 16,-6-1 0-16,3 3 3 0,-1 0-6 0,0-1 3 15,-3 0 0-15,3 1-4 0,-4 1 3 0,0-1 1 0,5 1 0 16,-3-1 4-16,-2 2-3 0,0 0-1 0,0-1 0 0,1 0 0 15,1 2 0-15,-6-2 3 0,4 0-3 0,2-1 0 0,-1 3 0 16,-1-3 0-16,0 2 0 0,4-2 0 0,-3 1 3 16,1-2 1-16,-2 2-3 0,4-1 0 0,-3-1-4 0,-1 0 2 15,0 1 1-15,2 1 0 0,1-1 0 0,-1-1 0 16,-2 2-2-16,0-1 3 0,0 1-1 0,3-2-2 0,-3 2 2 16,-4 2 0-16,6-4-3 0,-2 2 1 0,1 0 2 0,-1 0 3 15,2 0-6-15,-6 2 3 0,4-3 3 0,3 2-3 0,-3-1 0 16,0 1 0-16,0-1 0 0,3 0 0 0,-3 0 3 0,4 0-2 15,-8-1-3-15,8 1 4 0,-3 0-2 0,3-2 0 16,0 1 6-16,-3 1-5 0,3-2 1 0,0 1-2 0,1-1 0 16,-1 1 0-16,-2-1 0 0,2 1-3 0,1-1 2 15,-1 1 1-15,0-1-3 0,1 1 2 0,-5 1 4 0,4-2-2 16,-3 2-4-16,-1 0 2 0,0-1 1 0,0 1 0 0,4-1 0 16,-1 2 0-16,-3-3 0 0,0 2 0 0,0 0 3 0,1 0 2 15,3-1 6-15,-2 1-1 0,0-2 3 0,1 2 2 16,-1-1-5-16,2-1 0 0,1 1 1 0,-1-1-1 0,0-1-1 15,1 2 0-15,1-2 1 0,-2 0-4 0,1 1-1 16,1-1 0-16,-2 2-2 0,1-2 2 0,-1 1 2 0,0-1-6 16,-1 2 3-16,1-3-2 0,0 3 0 0,1-2-2 15,-5 2 3-15,0-1-1 0,2 1 2 0,1-1-3 0,-1 1-1 0,-6-1 0 16,4 1 0-16,-2 1 0 0,0 0 2 0,-1-2-2 16,5 4 0-16,-8-4 0 0,6 2 0 0,-4 0-2 0,-2 0 2 15,8 0 0-15,-6 0 0 0,-2 0 0 0,7 0-2 0,-7 0 0 16,8 0 2-16,-6 0 0 0,-2 0 0 0,6 0 0 15,-2 2 0-15,0-2 0 0,-1 0 0 0,1 0 0 0,0 0 0 16,-2-1 0-16,2 2 3 0,-2-1-2 0,6 1-1 16,-6-1 2-16,-2 0 2 0,7 0-1 0,-3 0 0 0,0 0-1 15,2 0 2-15,-2 0 1 0,2 0 4 0,-4-1-4 0,7 0 0 16,-7 2 0-16,4-3 0 0,2 1 2 0,-6 1 1 0,5-2 1 16,1 1-1-16,-2 1 2 0,-2-2 2 0,2 0-2 15,-4 3 2-15,7-3 0 0,-7 2 3 0,4 0 2 0,-6 0 2 16,8 0 0-16,-6 0 2 0,2 0 4 0,-2 0-1 0,7 0-2 15,-7 2 0-15,-2-2 0 0,8 1 0 0,-6 0 7 16,-2 0 5-16,4 0 1 0,-2 1 3 0,2-1 7 0,1 1 6 16,-5-1 2-16,2 2 0 0,-2-1 2 0,4-1 0 15,-2 1 0-15,-2-1-3 0,4 0-6 0,0 1-4 0,-4 1-2 0,0-1-4 16,2 1-3-16,-2-2-9 0,4 1-2 0,-4 1-6 16,4 0-1-16,-4 0-5 0,0-2-1 0,0 2-1 0,3 0 1 15,-3 0 3-15,0-1-1 0,0 1-3 0,0 0-2 0,0 0-4 16,-3 1-2-16,3-1 2 0,0 0 2 0,0 0-3 15,-4 2 3-15,4-2-3 0,0 0-1 0,-4 1 2 0,4-1-1 16,0 2 7-16,0-2 1 0,-2 0 2 0,2 0 0 16,0 1 2-16,0-1-1 0,0 0 0 0,0 1 2 0,0-1 4 15,0 0 6-15,0 0 0 0,-4 0 6 0,4 0 1 0,0 0 1 16,0 0 0-16,0 0 0 0,0 0 2 0,0 0-4 0,0 0-2 16,0 0-6-16,0 0-4 0,0 0-5 0,0 0-6 15,0 0 2-15,0 0-3 0,0 0 2 0,0 0-4 0,0 0 0 16,0 0 2-16,0 0-1 0,0 0-4 0,0 0 0 0,0 0-8 15,-4 0-11-15,4 0-32 0,0 0-44 0,0 0-54 16,0-1-98-16,0 1-133 0,0 0-153 0,-2-1-84 0,-2 1-8 16,4 0-92-16,-2 0-3 0,-7-2 238 0</inkml:trace>
  <inkml:trace contextRef="#ctx0" brushRef="#br2" timeOffset="169375.17">10784 9194 100 0,'0'2'120'0,"0"-2"63"16,0 2 0-16,0-2-12 0,0 1-14 0,0-1-21 0,0 0-13 15,0 0-4-15,0 0-5 0,0 0 1 0,0 0 10 0,0 0 1 16,0-1-10-16,0 1-9 0,0 0-9 0,0 0-9 16,0 0-4-16,0 0-3 0,0 0-10 0,0 0-6 0,0 0-6 15,0 0-4-15,0 0 2 0,0 0 4 0,0 0 10 0,0 0 26 16,2 0 5-16,-2 0-5 0,0 0-13 0,0 1-11 15,0-1-9-15,0 0-6 0,4 0-6 0,-4 2-10 0,2-2-7 16,-2 0-8-16,0 1-8 0,0-1-9 0,5 0-1 16,-5 0-3-16,4 2 3 0,-4-2-5 0,0 0 3 0,0 0-1 15,0 0 1-15,2 0-4 0,-2 0 2 0,0-2-5 0,0 2-1 16,0 0 0-16,0 0 0 0,0-1 0 0,0 1 0 0,0 0 0 16,4-2 0-16,-4 2 6 0,0 0 1 0,0 0 3 15,2 0 5-15,-2 0 6 0,0 0 10 0,0 0 8 0,0 0 14 16,0 0 13-16,0 0 15 0,0 2 9 0,0-2 8 15,4 0 3-15,-4 1-6 0,0-1-8 0,0 2-9 0,4-1-12 16,-4-1-6-16,0 2-8 0,0-2-6 0,0 1-10 0,0 1-5 16,0-2 3-16,0 1-6 0,0-1-6 0,0 2-1 0,0-2-7 15,0 0-4-15,0 0-2 0,0 0-2 0,-4 0-1 16,4 0 0-16,-4 0-3 0,4 0-2 0,0 0 0 0,0 0 0 16,-2 0 0-16,2 0-7 0,-4 0-1 0,4-2-3 0,0 1 3 15,0 1 1-15,0-2 2 0,0 1 0 0,0 1-4 16,0-2-1-16,0 2 4 0,4 0 1 0,-4-1 8 0,2 1 7 15,-2 0 10-15,0 0-1 0,0 1 8 0,4-1 2 16,0 2-3-16,-4-2-1 0,0 1 3 0,2 1 5 0,-2-1 5 16,0 1 1-16,0 1-3 0,0-2-4 0,0 2-5 0,0 0-5 15,0-1-4-15,0 1-1 0,0 0-5 0,-2-1-1 0,2 0-1 16,-4 1-3-16,0-1-2 0,4-1-10 0,0 1-13 0,-2-1-12 16,-2-1-10-16,4 2-7 0,0-2 0 0,0-2 4 15,-2 2-2-15,2-1-4 0,0-1 0 0,2-1 2 0,-2 0-1 16,0 0 4-16,0 0 11 0,4 0 9 0,-2 0 8 15,-2-1 5-15,4 1 1 0,0 0 3 0,-4 0 0 0,2 1 1 16,-2-1 2-16,4 2 2 0,-2-1 11 0,-2 2 6 0,0-1 9 16,5 1 9-16,-1 1 14 0,-4-1-2 0,0 2-1 0,0-1-8 15,0 2-8-15,0-1-5 0,-4 1-9 0,-1 1-3 0,5-1-4 16,-2 0-1-16,-2 2-5 0,4-2-13 0,-2-1-28 16,2 2-48-16,-4-1-69 0,0-2-101 0,4 1-152 0,0-1-175 15,0-1-76-15,-2 0-7 0,2 0-61 0,-4-1 37 16,4-1 232-16</inkml:trace>
  <inkml:trace contextRef="#ctx0" brushRef="#br2" timeOffset="173060.5799">5122 11889 4 0,'-6'0'91'0,"6"0"17"0,-2 0 4 15,2 0-4-15,-4 0-17 0,0 0-12 0,4 0-14 0,-2-2-6 16,2 2 7-16,-4 0 4 0,4 0-2 0,0 0 0 15,0-1 1-15,0-1 1 0,-3 2 2 0,3-1-2 0,0 1 0 16,0-2-4-16,0 2 2 0,0 0-1 0,0 0 6 0,0-1 0 16,0 1-2-16,0 0-3 0,0 0 2 0,0-2-1 15,0 2-2-15,0 0-2 0,0-1 3 0,0 1-1 0,0 0 3 16,0 0 1-16,0-2 1 0,0 2 1 0,0-2 2 0,0 2 9 16,0 0 13-16,0 0 37 0,0 0 4 0,0 0-7 0,0 0-12 15,0-1-17-15,0 1-14 0,0 0-18 0,0-1-13 16,3 1-10-16,-3 0-13 0,0 0-7 0,4-2-10 0,-2 2-4 15,-2 0-2-15,8 0-2 0,-8-1-6 0,2 1 2 16,2-2 1-16,-2 2-5 0,2-1 0 0,1-1 2 0,-3 2-2 16,4-1 1-16,-2 1 2 0,0-2-3 0,-2 1 2 0,6-1-1 15,-6 0-2-15,5 2 0 0,1-2 2 0,-6 2-1 0,4-2 2 16,-2-1-3-16,3 2 2 0,1-1-2 0,-6-1 0 0,4 0 0 16,4 1 3-16,-3 0-5 0,1-1-2 0,-2 0 5 15,0 0 1-15,5 0-2 0,-5 0 0 0,4-2 0 16,-4 2-3-16,5 0 2 0,-5 0-1 0,4 0-2 0,1 0 3 15,-5-1-4-15,8 2 5 0,-8-2-2 0,5 1 1 0,-1 0 1 16,-2-2 0-16,3 2 0 0,-1 0-3 0,-4 0 2 0,5 0 3 16,-1 0-1-16,-4 0-1 0,9 0 0 0,-9 0-3 0,4 0 2 15,0-1 4-15,-3 1-5 0,3 0 4 0,-2-2-4 16,3 2-3-16,-1 0 2 0,0-1 0 0,1 0-3 0,-1 0-4 16,-2 0 0-16,3-1-2 0,3-1 4 0,-4 2 0 15,3-1-3-15,-1-1-1 0,-1 2 1 0,3-2-1 0,-2 1-3 16,-1-1 2-16,1 0-2 0,-2 0 1 0,5 2 3 0,-5-2-1 15,3 1-1-15,-3 1 5 0,0-3 2 0,1 3 2 16,-3 0 2-16,2-1-1 0,1 0-1 0,3 1-3 0,-6 0 4 0,3-1 2 16,-1 2-4-16,-4-1 4 0,5-1 1 0,3 2 0 15,-6 0 0-15,3-1 0 0,-1 0 0 0,0 2 0 0,1-3-3 16,1 1 1-16,3-1 1 0,-3 1 1 0,2-1-2 16,-1 1 4-16,3-3-2 0,-1 3 0 0,3-2 0 0,-1 0 0 15,-1-1 0-15,1 1 0 0,4-2-2 0,-5 2 0 16,1-1-3-16,-1 0-5 0,1 2-4 0,-1-3-4 0,1 3 4 15,2 0-4-15,-3 0 5 0,-4-1 1 0,1 2 2 0,-3-2 0 16,5 1 8-16,-3 2 0 0,-2-2 2 0,1 1 0 0,1 1 0 16,-2-1 0-16,1 1 3 0,-1-2-2 0,0 1-1 0,1-1 0 15,-3-1 0-15,7 2-2 0,-5-2 0 0,2 0-1 16,-1 0 2-16,-1 1 1 0,2-1 0 0,3 0-1 0,-5 0-6 16,-2 0-3-16,3 2-7 0,3-2-1 0,-5 1-5 15,1-1 0-15,0 1-1 0,1 1-1 0,-1 0 1 0,0-2 3 16,-2 1 5-16,3 1 4 0,-1-1 3 0,5 1 3 0,-7-1 3 15,2 1 2-15,1-1 0 0,3-1-1 0,-6 1 2 16,7 0 0-16,-3 0 0 0,3-3 0 0,-3 3 0 0,5-3 0 16,-1 1-2-16,-1 1 1 0,1-3 3 0,1 1-1 0,-1 1-1 15,1-1 0-15,-1 1 0 0,1 1 0 0,-1-2 0 16,1-1 0-16,-3 3 0 0,-1-1 0 0,3 1 0 0,-1-1-3 16,-3 0-2-16,3 0 2 0,-3 1 0 0,3-2-1 15,-3 0-6-15,0 3 2 0,-1-3-1 0,3 1 5 0,-4 1-2 0,3 0 5 16,-1-2 1-16,-1 1-5 0,3 1-2 0,-2 0 7 15,3-2 0-15,-3 2 0 0,3 0-6 0,1 0 7 0,-3 0-4 16,-1 0 5-16,7 0-1 0,-11 2-1 0,9-2-3 0,-3 1 2 16,-2-1 1-16,5 3 0 0,-3-2 3 0,-1 1-2 15,1 0-1-15,-1-1 3 0,3 0-4 0,-5 3 2 0,5-3-1 16,-1 1 4-16,1-1-6 0,-3 1 2 0,1-1 0 16,3-1 0-16,-5 2 0 0,2-1 0 0,3 1 0 0,-1-2 0 15,-3-1 0-15,3 2-2 0,1-1 2 0,-1-1 0 0,1 2 0 16,0-3 0-16,3 2 0 0,-3-1 4 0,-1 1-4 0,1-2 2 15,4 1-2-15,-5 1 5 0,1-2 3 0,-1 2 2 16,1-2 1-16,-1 3 1 0,1-1-2 0,-1-1-2 0,1 2 0 16,1-1-3-16,1 0 3 0,-2 0-1 0,-1 0 1 0,1 0-4 15,-1 1 4-15,5-1 0 0,-5 0 0 0,1 1-1 16,4 0 4-16,-1-1 1 0,-1-1 3 0,6 2 0 0,-7-1-2 16,3 0 1-16,0 0 2 0,1-2 3 0,1 2-5 0,-2 0 5 15,2-1 0-15,-3 0-4 0,1 2-2 0,-3 0-1 16,-1-1-4-16,4 0-2 0,-1 0-3 0,-3 2 0 0,-1-2 1 15,1 0-1-15,-5 1-1 0,5-1 1 0,-1 0-1 0,-1 0-2 16,-3 0 0-16,3 0 0 0,-3 0 2 0,5 0-2 0,-3 0 0 16,-1 0 0-16,1 0 0 0,-6 0 0 0,3 0-2 15,3 0 2-15,-4 1 0 0,-1 0-2 0,1-1-4 16,5 1-4-16,-9 1-10 0,4-2-3 0,0 1-3 0,-3-1-2 16,3 2 2-16,-4-1-2 0,4 1-1 0,-3 0 5 0,-1 0 10 15,4 1 4-15,-4-1 0 0,5-1 2 0,-5 0 4 0,4 1 4 16,-4 0 0-16,5-1-6 0,-5 0 2 0,4 1 3 0,5 0-1 15,-5-2 2-15,-2 1 0 0,3-1 3 0,3 0-1 16,-5 1-2-16,1 0-6 0,4 0 2 0,-3-1-4 0,1 0-3 16,3 0-1-16,-7 0-4 0,2 0 1 0,5 0 4 15,-7 2 2-15,2-3 1 0,1 2 5 0,3 0 2 0,-6 1-1 16,1-1 1-16,-1-1 1 0,2 2 0 0,0-1 0 0,1 1 0 16,-1-1 0-16,0-1 0 0,1 2 0 0,-5-1-4 15,4 1 6-15,-1-1-2 0,-1 1 0 0,0-2 0 0,3 1 0 16,-1 1 0-16,-4-1-6 0,4 1-3 0,1-1 4 0,-1-1-4 15,-4 2 5-15,5-1-1 0,-1 1 2 0,0-1 1 0,-1-1-1 16,1 2 2-16,0-1 1 0,-4 1 0 0,5-1 3 16,3 1 0-16,-6-1 0 0,3-1 4 0,-1 1 1 0,0 3 2 15,1-4 1-15,-1 1 1 0,0 1 0 0,-1-1 0 16,1-1 0-16,5 2-1 0,-7-3-3 0,2 3 0 0,0-2-4 16,5 0-1-16,-7-1-2 0,7 1-1 0,-3-1 3 0,-2 0 2 15,5 0 3-15,-3 1-1 0,3-2 2 0,-3 1-1 0,1-2 1 16,5 1 2-16,-5 1-3 0,-1-2-2 0,5 0 1 15,-3 1 2-15,-2-1 0 0,3 0-4 0,-3 0-3 0,3 0 2 16,-3 0 2-16,3 0 0 0,-7 0-4 0,2 0-2 0,5-1 0 16,-3-2 0-16,-2 1 0 0,3-1-3 0,-3 2-2 15,1-1 3-15,-1 1 0 0,0-2 0 0,1 1-7 0,-1 1 0 16,-2 1 4-16,2-2-2 0,1 2 5 0,-5 0 1 0,4 0-2 16,-3 2-1-16,3-1 0 0,-4 2 3 0,2-1 1 0,-1 1 0 15,3 0 1-15,-8 0 5 0,4 1-1 0,2-1 2 16,-1 1-3-16,-1 1-2 0,0 0 4 0,2-1-1 0,-6 0 3 15,5 1-10-15,1 0 7 0,-2-1 1 0,0 1-2 16,-2-2-8-16,3 1 2 0,-1-1 2 0,0 1 0 0,2 0 2 16,-2 0-1-16,5-1 3 0,-9 2-2 0,6-1-2 15,-2-1 4-15,5 1-3 0,-9 0 1 0,4 0 1 0,2 1-2 16,3-1-1-16,-5 1 0 0,-4-1 2 0,6 2-2 0,-2-1 4 16,0-1-3-16,1 1 3 0,-1-1-3 0,2 2 1 0,-6-2-1 15,6 1-1-15,-5 0-2 0,3-1-1 0,4 0 2 0,-4 1-1 16,3 0 2-16,-7-1 4 0,6 1-3 0,-2-2-1 15,4 1 0-15,-8 1 0 0,5-1 0 0,1 1 0 0,0-2 0 16,0 1 2-16,-5-1-1 0,5 2-1 0,-6-1 0 16,4-1 0-16,2 2 0 0,-6-1-2 0,5 1 2 0,-3-1 0 15,0 1 5-15,2 1 12 0,-4-2 10 0,2 2 6 0,0 0 7 16,-2 2 6-16,3-3 4 0,-1 2 1 0,-4-1 6 0,2 1 5 16,-2-1 1-16,4 2 1 0,-2-1 0 0,-2 1-3 0,4-1-1 15,0 0 2-15,-4 1 3 0,0 0 1 0,2-1 4 16,-2 1 2-16,0-1 0 0,0 2-2 0,0-1-10 0,4 1-9 15,-4-2-12-15,0 2-11 0,0-1-9 0,0 1-21 16,0 0-52-16,0-2-79 0,0 2-105 0,0 0-136 0,-4 0-136 16,4-1-44-16,0 1-14 0,0-2-82 0,-2 2-17 15,-2 0 149-15</inkml:trace>
  <inkml:trace contextRef="#ctx0" brushRef="#br2" timeOffset="176720.44">6960 15001 135 0,'0'-3'166'0,"4"0"67"0,-4 0 4 0,0 2-15 16,0-2-33-16,0-1-32 0,0 3-22 0,0 0 3 15,2-1-4-15,-2 1-13 0,0-1-11 0,0 1-16 0,0 1-11 16,0-2-5-16,0 1-3 0,0 1 3 0,0 0 2 0,0 0 6 15,0 0 6-15,0 0 3 0,0 0 34 0,0 3 19 16,0-2 18-16,0 1 5 0,0-1 10 0,0 2 19 0,0 0 25 16,0 0 5-16,0 2-12 0,0-1-29 0,0 0-22 0,0 1-12 15,0 1-23-15,0 0-12 0,0 0-13 0,0 2-9 16,0 1-11-16,-2 0-2 0,2-1-10 0,0 3-10 0,-4 1-6 16,4 0-6-16,-4 2-13 0,4-1-6 0,-2 2-10 0,-2 1-2 15,4 0-5-15,0 2-4 0,-5-2-4 0,5 2-4 16,0 0-1-16,-2-1 2 0,2-1-8 0,0 1 2 0,0-3-4 15,0 0-1-15,0 0-13 0,0-4-24 0,0 1-29 16,0-2-33-16,0 0-39 0,2-3-47 0,-2 0-55 0,0 0-49 16,0-2-22-16,0-1-30 0,0 0-25 0,0-1-28 0,0 1-23 15,0 0 92-15,0-2 28 0,0 1-2 0,0-1-5 0,0 1 24 16,0-1 6-16,0 0-11 0,0 1 42 0,0 0 24 0,0-2 56 16,-2 1 26-16</inkml:trace>
  <inkml:trace contextRef="#ctx0" brushRef="#br2" timeOffset="177010.43">6945 15420 151 0,'0'0'119'0,"5"1"61"0,-5 1-9 0,4-2-1 0,-2 0-16 16,-2 0-19-16,0 1-14 0,4-1-12 0,0 0-7 0,-4 0 0 15,0 0 2-15,2 0-3 0,-2 0-9 0,0 0-12 16,4 0-10-16,-4 0-7 0,2 0-5 0,-2 0-1 0,0 0 0 16,0 0-6-16,0 2-6 0,0-2-10 0,4 0-7 0,-4 0-8 15,0 0-2-15,5 0 0 0,-5 0 4 0,0 0 9 16,0-2 4-16,0 2 3 0,2-1 1 0,-2 1 3 0,0-2 3 15,0 1 3-15,4-2 8 0,-2 1 31 0,-2-1 11 16,0 2 6-16,4-2 3 0,-4 0 8 0,4 0 0 0,-4 0 6 16,2-1 5-16,-2 3 4 0,0-2 1 0,4-1 1 0,-4 2-11 15,5-1-19-15,-5 0-26 0,0 0-20 0,2 2-17 0,-2-1-13 16,0-1-10-16,4 2-9 0,-4 1-14 0,2-3-26 0,-2 3-46 16,0-2-48-16,0 1-54 0,0 1-68 0,0-2-75 15,0 1-64-15,0 1 37 0,0 0 16 0,0-2-12 0,-2 2-27 16,-2-1 1-16,2-1-3 0,-3 2 54 0,1-1 34 15</inkml:trace>
  <inkml:trace contextRef="#ctx0" brushRef="#br2" timeOffset="181229.19">3663 13016 60 0,'0'0'94'0,"0"-1"19"0,4 1 10 15,-4-1-14-15,0 1-14 0,2-2-14 0,-2 1-4 0,0-1 0 16,0 2-5-16,0-3-4 0,4 3-5 0,-4-1-6 0,0 1-2 16,0-3-6-16,0 3-3 0,4-2-1 0,-4 2-2 15,0-2 1-15,0 2-1 0,0-1-5 0,0 1 1 0,0 0 1 16,0-1 7-16,2 1 7 0,-2 0 3 0,0 0 3 15,0-2 4-15,0 2 0 0,0 0 0 0,0-1 1 0,5-1 0 16,-5 2 2-16,2-1-2 0,-2-1-1 0,0 2-5 0,0-1-2 16,4 1-3-16,0-2-5 0,-4 1-3 0,0 1 2 0,2-3-4 15,-2 3-3-15,0-2-5 0,4 1 1 0,-2-1-5 0,-2 1 1 16,0-1-1-16,4 1-2 0,0-1-2 0,-1 1-3 16,-3-2-3-16,4 1-7 0,0 1-4 0,-2-3 0 0,-2 3-2 15,6 0 0-15,-2-2-2 0,0 1 0 0,-2-1-5 16,3 2 2-16,-3-2-1 0,6-1-2 0,-6 3 2 0,6-2-3 15,-6 0 0-15,4 0 3 0,3 0-2 0,-7 2-1 16,4-3 0-16,-2 2 3 0,2 0-2 0,1-1 0 0,-3 0 1 16,0 2 0-16,2-1-2 0,-2-1-3 0,2 1 2 0,-4 0 3 15,7 0 0-15,-7-1-2 0,4 2 0 0,2-1 0 0,-6-1 0 16,4 0 0-16,-1 0 0 0,1 1 1 0,2 0 1 0,-6-1 1 16,8-2 0-16,-3 2 0 0,3-2-3 0,-4 1 1 15,5-2 4-15,3 2-2 0,-6-2 0 0,3 0-3 0,3 0 0 16,-1-2 0-16,3-1 0 0,-1 1 0 0,-3 0 0 15,4-2 0-15,-1 3 0 0,-3-2-3 0,5 0 1 0,-3 2 2 16,3-1 0-16,-9 2 0 0,7 2 0 0,-3-3-3 0,-2 3 2 16,1 0 1-16,-1 1 0 0,-4 0 0 0,5-1 0 15,-5 2-4-15,4 0-7 0,-4-1-5 0,0 2-3 0,-1-1 0 16,1 1 4-16,2-1-2 0,-2 1 2 0,0-3 3 0,1 3 0 16,-1 0 0-16,2-1 0 0,3-1 2 0,-9 2-2 0,8-2 2 15,-4 1 3-15,4-3-1 0,1 3 3 0,-5 0 2 16,8-2 3-16,-5 1 0 0,-1-2 0 0,0 0 0 0,3 3 0 15,-1-3 0-15,4 2 0 0,-5-1-3 0,1 0 2 0,4 0 1 16,-3 0-4-16,1-1 4 0,1-1 0 0,1 2 0 16,-2-1 0-16,-1 1-2 0,3-2 3 0,3 1-1 0,-7 1 0 15,3-2 0-15,-1 1 0 0,-2 2 0 0,5-3 3 0,-5 3-2 16,-2-2 0-16,3 1-1 0,3 1 0 0,-3-1-4 16,-3 1 4-16,2-2 3 0,-4 2-2 0,5 0-1 0,-5-1 0 15,4 1 0-15,1-1 0 0,-5 0 0 0,4 1 0 16,-4 0 0-16,5 0 0 0,-5 0 0 0,4-1 0 0,0 1 0 15,-3 0 0-15,3-2 0 0,0 2 0 0,1-2 0 0,-1 3 0 16,0-3 0-16,-1 2-4 0,1-1 4 0,0-1 0 0,5 1 0 16,-7-1 0-16,2 1 0 0,5-2 0 0,-3 3 3 0,-1-2-2 15,-1 1-5-15,2-1 7 0,-5 1 1 0,3-1-3 16,0 2-1-16,5-1 0 0,-9-1 0 0,4 2 0 0,-2-1 0 16,3 1-4-16,-3-2 7 0,0 1-2 0,3 1-1 15,-5-2 0-15,4 2 0 0,-2 0 0 0,1-1 0 0,1 1 0 16,-4-2 0-16,5 2 0 0,-5 0 0 0,4-1 0 0,0-1 0 15,-3 2 0-15,3-1 0 0,0 1 0 0,-3-1-4 16,3 0 7-16,4 1-2 0,-7-1-1 0,3 1 0 0,-2-1 0 16,3 0 0-16,-1 1 0 0,0 0 0 0,1 0 0 0,-1-2 2 15,0 3-1-15,-2-1-4 0,7-2 3 0,-5 2 0 0,3-1-3 16,1 1 6-16,-6-2-3 0,9-1 0 0,-7 2 0 16,7-1 0-16,-3-1 0 0,-1 0 0 0,3 0-4 0,-1 0 7 15,1 0-2-15,-3-1 1 0,3 1 4 0,1 0 2 16,-1-2 2-16,3 2-1 0,-3 0 2 0,-3 0-2 0,3-1 0 15,1 1 1-15,-3 0-2 0,3 0 2 0,-5 0-5 0,5 0-3 16,-3 1-2-16,3-1 0 0,-7 1 3 0,3 3-3 0,-1-3 1 16,-2 1 3-16,1 1-4 0,3-2 0 0,-6 1 3 0,3 1-3 15,3 0 0-15,-3-2 0 0,-3 2 0 0,2-1 3 16,5-1 1-16,-3 1-1 0,-2-1-3 0,3 1 1 0,1-1 1 16,-1-1-2-16,3 0 6 0,-1 0 0 0,-3 0 3 15,5 0-1-15,-1 0 0 0,-1 0 0 0,1 2 2 0,1-2 0 16,-1 0-2-16,-3 1 0 0,5-1-1 0,-5 2 1 0,-1-1-2 15,5 1-2-15,-7-2 4 0,6 1-7 0,-1 1 3 0,-3-2-3 16,-1 1 1-16,5 1 2 0,-1-2-2 0,-7-1 4 0,6 3-2 16,-1-2 1-16,1 0-5 0,-1 0 0 0,-3-1 0 15,6 0 3-15,-1 0-4 0,-7 0 1 0,7 0 0 0,-3 0 0 16,3 1 0-16,-5-1 0 0,2 1 0 0,3 0 0 16,-7 0 0-16,2 0 0 0,1 1 0 0,-5-1 0 15,4 2 0-15,5-2 0 0,-9 1 0 0,4 0 0 0,-4 1 3 16,5-2-2-16,-1 2-1 0,-4-1 0 0,5 1 0 0,-5-1 0 15,4 1 0-15,-2-1 0 0,1 1 0 0,1-1 0 0,-2 1 0 16,1-2 0-16,-1 1 0 0,2-1 0 0,1 2 0 0,-1-2 0 16,2 1-6-16,-1-1-2 0,3 0 7 0,-1 0-2 15,1-1-2-15,-2 1 4 0,3-2-3 0,-3 2 6 0,1 0-4 16,1-1 0-16,-1 1 3 0,1 0-1 0,-2 0 0 16,3 1 0-16,-5-1-2 0,3 2 2 0,-3-1 0 0,0 1 0 15,-1 0 0-15,1 0 0 0,-2 1 2 0,0-1-4 0,3 1 4 16,-5-2-2-16,4 2 0 0,-4 0 0 0,5-1 0 0,-3 1 0 15,0-2 0-15,1 1 2 0,-1 1-1 0,0-2 0 16,3 1-4-16,-3-1 3 0,2 1 2 0,0-1-1 0,1 1-1 16,1-2-3-16,-1 0 3 0,-1 0 0 0,0 1 0 0,1-1 2 15,-1 0-4-15,-2 2 2 0,2-2 0 0,5 1 0 16,-9 1 2-16,4-1-1 0,1 1-1 0,-5-1-3 0,4 1 5 16,-3-1-1-16,3 1-1 0,-4-1 0 0,0 1 0 15,0 1 0-15,5-3 0 0,-5 3 0 0,4-2 0 0,-3 1 0 16,3-2 0-16,0 1-3 0,1 1 3 0,-1-1 0 0,0-1 2 15,-1 0-1-15,1 0-1 0,4 1 0 0,-1 0 0 0,1-1 0 16,-3-1 0-16,-3 3-3 0,6-2 3 0,-1 0 0 0,1 0 0 16,-4 0 0-16,3 2 0 0,-3-3 0 0,1 3 0 15,1-2 2-15,-2 2-1 0,1-2-1 0,-1 1 0 0,-2-1 0 16,3 1 3-16,-1 0-2 0,0 0-1 0,1-1 0 16,-1 2 0-16,-2-2 0 0,2 0-3 0,1-1 2 0,-5 3 1 15,4-2 0-15,5 2 0 0,-9-2 0 0,4 1 0 0,1-1 0 16,-3 0 0-16,2 0 0 0,1 2 0 0,-1-3 0 0,0 2 0 15,1 0 0-15,-3-1 0 0,2 0 0 0,1 0 0 16,3 0 0-16,-6 1 0 0,3 0 0 0,3-1-3 0,-4-1 3 16,-1 2 0-16,7-1-2 0,-1-1 1 0,1 0 1 15,-3 1 0-15,3-2 2 0,3 3-2 0,-3-3 0 0,1 1 0 16,-1-1 0-16,-3 2 0 0,3-1 0 0,1-1 0 0,-1 1 0 16,1 1 0-16,0 0 0 0,1-2 0 0,-1 2 0 0,-1 0 0 15,-3-1 0-15,3 2 0 0,-1-2 0 0,1 1 0 16,-3 1 0-16,1-1 2 0,3 0-1 0,-5 0 0 0,2 2-1 15,-5-2 0-15,5 0 0 0,-1 1 0 0,-3-2 0 0,4 1 0 16,-5 1 0-16,5-1 0 0,-4 0 0 0,3 0 0 16,-3 2 0-16,1-3 0 0,1 2 0 0,-2 0 0 0,1-1 0 15,-1 0 0-15,0 0 0 0,-1 0 0 0,1 1 0 16,0 1 0-16,-4 0 0 0,5-1 0 0,-5 0 0 0,4 1 0 16,-4 1 0-16,3-1 0 0,1 1 0 0,-8-2 3 0,8 2-2 15,-3 0-1-15,-1-1 0 0,2 1 0 0,3 0 0 0,-9-2 0 16,8 2 0-16,-4 0 0 0,4 0 3 0,-3 0-3 0,-1 0-1 15,4 0 1-15,-2 0 1 0,1 0-1 0,1-1 0 16,-4 1 0-16,5-1 0 0,-1 0 0 0,0 1 0 0,-4 0 0 16,9-1 4-16,-7 0-4 0,3 0 2 0,-1 0 1 15,0-1-3-15,1 2 0 0,-1-1-2 0,2 1-2 0,-1-2-3 16,-1 2-2-16,0-1-3 0,3-1-2 0,-3 2-4 0,0-1 1 16,3-1 1-16,-3 2 3 0,3-1 2 0,-3-1 0 15,0 2-1-15,5-1 2 0,-7 0 7 0,6 2 2 0,-3-1 1 16,-1 0 0-16,-2-2 0 0,3 2-4 0,3 0 4 0,-4 0 0 15,-1 0 0-15,1 0 0 0,5-1 0 0,-7-1 0 0,2 1 0 16,0 1 0-16,5-2 0 0,-7 1 0 0,7-1 0 16,-3-1 3-16,-2 2-3 0,5-3 1 0,-3 3 3 0,3-2-4 15,-7 2 0-15,9-2 6 0,-7 0 1 0,0 0 3 16,5-1 2-16,-7 3 0 0,2-2 0 0,5 2 3 0,-5-2 3 16,-2 1 1-16,3 1-3 0,-5-1-2 0,4 1-1 0,5-1-1 15,-9 1 0-15,4-1 0 0,1 1 3 0,-3-1-3 0,2-1 2 16,1 2-2-16,-1-1 0 0,0 1-3 0,1-2 1 15,-3-1 3-15,2 2-7 0,5-1 2 0,-5-1-3 0,2 0 0 16,3 1 1-16,-7-1 1 0,7-1 1 0,-3 2 1 16,2 0-1-16,-1-1-3 0,1 1 2 0,-1-2 0 0,1 2 2 15,-6 0 4-15,7 0 0 0,-5 0-2 0,-1 2 12 0,5-2 0 16,-8 1 2-16,9 1-3 0,-7-1-7 0,2 0 0 0,-4 1 1 16,5 0-9-16,-1-1 2 0,0 2-2 0,-3-1 1 0,7-1-3 15,-8 1 3-15,5-1 0 0,-1 1 0 0,-2-1 0 16,3-1-3-16,-1 1-1 0,0 0-6 0,-3 0 6 0,7-1-4 15,-6 2 0-15,3-1 0 0,-3 1 0 0,0-1 0 16,2 0 3-16,1 1-1 0,-5 0 0 0,4-1 5 0,-3 2-3 16,3-1 0-16,0 1-2 0,-4-2 1 0,5 2-1 0,-5-2 0 15,8 1 2-15,-7 1-3 0,-1-1 0 0,8-1-1 0,-8 1 2 16,5-1 0-16,-1 1-2 0,-2-1-3 0,3-1-1 16,-1 2-3-16,2-2-2 0,-1-1-8 0,-1 2 1 0,1 0 0 15,-1-1 4-15,0 0 5 0,1 0-3 0,-3 2 2 0,2-2 3 16,0 1 3-16,-3 1 0 0,7-1 3 0,-8 0 2 15,1 1-3-15,-1 0 4 0,4-2 0 0,-4 2-3 0,5-1-3 16,-3 2 2-16,-2-2 0 0,0 0 0 0,0 3 2 16,1-3-2-16,1 1-2 0,-2-1 2 0,0 1 0 0,1-1 0 15,1 2 0-15,0-3 0 0,0 3-4 0,-1-1 1 0,3-2-1 16,-8 1 0-16,8 0-2 0,-4 1-2 0,5 0-3 0,-5-1 1 16,4 0 3-16,-3 1-1 0,3 0 0 0,-2-1 5 0,-2 1-1 15,5 1 1-15,-9-2 1 0,4 1 2 0,2 1 0 16,-2-2 0-16,1 1 0 0,-1 1 0 0,-2 0 0 0,2-2 0 15,-2 2 0-15,-2 0 0 0,7-1 0 0,-7 1 0 16,2 0 0-16,-2-2 0 0,2 2 0 0,0 0-2 0,-2 0 1 16,7-1-3-16,-7 1-3 0,2 0 2 0,-2 0-1 0,2-2-1 15,0 1-3-15,-2-1-5 0,4 2-2 0,-2-1 3 0,3 1 1 16,-3-2 1-16,2 1-1 0,-2-1 1 0,2 1 0 16,1-1-3-16,-3 2 2 0,2-2-4 0,0 0 0 0,0 0-1 15,-2 1 0-15,3-1 0 0,-1 1-3 0,2-2-1 16,-6 1-3-16,6-1 5 0,-1 2-1 0,-1-1 10 0,0-1 2 15,0 2 0-15,2-1 7 0,-5 1 1 0,5-3 1 0,-2 3-3 16,-4 0-4-16,2-1 7 0,0 0-1 0,-2 1-3 16,5 0-2-16,-3 1-2 0,0-2-9 0,-2 0-4 0,2 3-9 15,-2-3-10-15,2 2-12 0,0-1 11 0,-4-1-2 0,3 1 3 16,1-1 0-16,0 2 2 0,-2-2 8 0,-2 1 4 0,4 0 2 16,-2-1 5-16,-2 0 7 0,4 1 3 0,0 1 1 15,-2-1 4-15,-2-1 0 0,0 2 3 0,5 0 1 0,-3 0 0 16,-2 0-2-16,4 0 1 0,0 0 1 0,-4 0 0 15,2 0 0-15,-2 0 0 0,0 0 2 0,4 0-2 0,0 2 0 16,-4-2 0-16,0-1 0 0,2 2 0 0,2 0 0 0,-4-1 0 16,2 0 0-16,-2 0 0 0,0 0 2 0,5-1-1 0,-1 1-1 15,-4 1-2-15,2-1 2 0,-2-1 0 0,4 1 0 16,-2-1-2-16,-2 0 1 0,4 1 1 0,0 0 2 0,-2-1-4 16,-2-1 4-16,7 2-2 0,-7-1 0 0,4-1 2 0,0 2-3 15,-2-1 1-15,2 1 0 0,0-2 0 0,-4 1 0 16,2 0 0-16,2 0 0 0,-2 1 4 0,3-3-1 0,-1 3 6 15,-2-1 7-15,-2-1 5 0,4 1-1 0,-2-1-5 16,2 0-1-16,0 1 3 0,-4 0-3 0,2 1-3 0,-2-2-3 16,6 1-3-16,-6-1 0 0,0 1-3 0,5-1-2 0,-1 2 2 15,-4-1 1-15,2-1-2 0,2 1-1 0,0-1 0 0,-4 1 1 16,2-1-1-16,-2 2 1 0,6-1-1 0,-6-1 0 0,4 1 0 16,1-1 0-16,-5 1 0 0,2-1 0 0,2 1 0 15,-2-1-1-15,-2 2 2 0,4-2-1 0,0 0 0 0,-4 0 0 16,2 1 0-16,2-1 0 0,0 1-3 0,-4-1 0 15,3-1 2-15,1 1 1 0,-2 1 0 0,-2 0 2 0,4-1-2 16,0 0 0-16,-4 1 0 0,2 1 0 0,-2-1-4 0,0-1 3 16,4 1 0-16,-2 1-3 0,-2 0 3 0,0 0-1 15,4-2-4-15,-4 2 2 0,5 0 2 0,-5 0-2 0,0 0 1 16,2 0 3-16,-2 0 0 0,0 0 0 0,4 0 0 0,-4 2 0 16,2-2 2-16,-2 0-2 0,0 1 0 0,0-1 0 15,0 2 0-15,0-3-2 0,0 3 2 0,4 0 0 0,-4-2 0 16,0 1 0-16,0 1 0 0,4-1 0 0,-4 1 0 0,0-1-2 15,0-1 1-15,0 1 1 0,0 1 0 0,0 0 0 0,0-1 2 16,0 1-1-16,0 1 4 0,0-3 4 0,0 3 4 16,0-2 6-16,0 1 4 0,2-1 4 0,-2 2 3 0,0-1 4 15,0 1 14-15,0-2 0 0,0 2 0 0,0-1-8 0,0 1-11 16,0 0-7-16,0-2-5 0,0 2-6 0,0-1-6 16,0 1-3-16,0 0-2 0,0 0-2 0,0-2 2 0,0 2 0 15,0 0 0-15,0 0 0 0,0 0 0 0,0 0 0 16,0 0 2-16,0 0-4 0,0 0-1 0,0 2 2 0,0-2 0 15,-2 0 5-15,2 0-3 0,0 1 0 0,0 1 7 0,0-2 1 16,0 1 5-16,-4 1 4 0,0-1 10 0,4 2 10 0,-2-1 6 16,-2 2 3-16,4 0-3 0,-2 1-9 0,-7 1-7 15,7 0-9-15,-2 2-6 0,-2 1-4 0,2 0 0 0,-2 0-7 16,-1 1-1-16,1 1-1 0,2-2 0 0,-2 0 4 0,2-2-1 16,2-1 1-16,-3 1 4 0,1-2 6 0,4 1 4 15,-2-1 13-15,2-2 13 0,-4 0 17 0,4 0 19 0,0-2 18 16,0 2 8-16,-2-1 2 0,2-1-2 0,0 1-10 0,0-2-11 15,0 0-11-15,0 0-18 0,2-2-15 0,-2 1-12 16,0-1-9-16,0 1-7 0,0-2-4 0,4 0 0 0,-4 0-4 16,2 0-3-16,-2 0 1 0,0-2 1 0,0 2-2 0,4 0-2 15,-4 0-6-15,0 2-22 0,5-2-35 0,-5 0-44 0,0 1-50 16,-5 1-72-16,5-1-88 0,-4 1-102 0,4 1-28 16,-2 0-41-16,-2 0-128 0,2 1-63 0,-2 1 140 0</inkml:trace>
  <inkml:trace contextRef="#ctx0" brushRef="#br2" timeOffset="182422.49">7450 11386 8 0,'4'-3'217'0,"-4"0"97"0,0 2 19 0,2-1-51 15,-2-1-66-15,0 2-37 0,4-1-8 0,-4 0 3 0,2 0 9 16,-2 0 5-16,4 1-2 0,1 1-7 0,-3-2 21 16,-2 2 35-16,6-1 6 0,-2-1-1 0,0 2-15 0,-2 0-18 15,6 0-22-15,-1-1-23 0,-5 1-20 0,6 0-19 16,-2 0-13-16,4 1-1 0,-3-1-2 0,-1 0-15 0,0 2-12 15,4-1-2-15,-3 1-2 0,1-1-9 0,0 2-3 0,0 2-7 16,-6-2-8-16,7 1 4 0,-3 2-5 0,0 0-3 0,-2 3-5 16,-2-1-1-16,5 2 0 0,-7 1-2 0,4-1 1 15,0 2 9-15,-4 0-1 0,0 2-4 0,0-2-5 0,0 1-1 16,0 1-4-16,-4-1 4 0,4-1 1 0,0 1 5 16,0 1-2-16,0-3 1 0,0-1-5 0,0 1-4 0,4-1 3 15,-4-1-4-15,2 0-7 0,-2 0 1 0,4-1-7 0,0 1 1 16,-2-3-2-16,2 0-9 0,-2 0 2 0,7 0-15 0,-7-2-25 15,2 0-53-15,-2 1-102 0,6-2-170 0,-2 0-240 16,-3-1-173-16,5-1-214 0,-6-1 0 0,2 2-53 0,0-2 243 16,-4 2 365-16</inkml:trace>
  <inkml:trace contextRef="#ctx0" brushRef="#br2" timeOffset="182926.6">7748 12037 252 0,'2'-3'224'0,"2"2"51"0,-2-1-16 16,2 1-47-16,0 1-38 0,-4-2-5 0,2 2 24 0,-2 2 15 15,4-2 1-15,-2 1-9 0,-2 2-10 0,0 0 0 0,4 0 53 16,-4 2 18-16,5-1 5 0,-5 4 0 0,0-3-8 0,0 5-14 16,0-2-13-16,2 2-7 0,-2 0 13 0,0 2-5 15,4 0-11-15,-2 1-20 0,-2 0-36 0,0-1-31 0,4-1-34 16,0 2-16-16,-4-1-13 0,2-2-10 0,-2-1-19 16,4 2-9-16,0-1-14 0,-4-1-5 0,3 0-3 0,-3-1-4 15,0-1-6-15,4-1 1 0,-2 0-16 0,-2 0-16 0,0-1-23 16,4-1-23-16,-4-1-18 0,4 0-38 0,-4 0-58 0,0-1-74 15,0-1-93-15,0 1-66 0,0-2-51 0,0 0-73 16,0 0-74-16,0-2 106 0,0 1-10 0,0-3-22 0,0 2 15 16,0-1 69-16,-4-2 127 0</inkml:trace>
  <inkml:trace contextRef="#ctx0" brushRef="#br2" timeOffset="183216.4799">7756 12033 12 0,'0'-6'236'0,"0"0"99"16,4 1 26-16,0-1-61 0,-2 1-53 0,2 0-13 15,-2 0-12-15,7-1 10 0,-7 0 9 0,4 0 10 0,4 2 113 16,1-1 26-16,-5 1-10 0,8-1-17 0,-1 1-20 16,1 1 12-16,-2-1-7 0,3 2-38 0,1 2-60 0,-5-2-58 15,5 2-43-15,-7 2-33 0,1-1-30 0,4 2-22 0,-7 0-15 16,-1 0-11-16,0 3-4 0,2-2-7 0,-6 3-8 0,-2 0 2 15,0 0-8-15,0 0-1 0,-2 0-3 0,-2 1 2 0,-2-1-8 16,0 0-2-16,-5 0 0 0,1 0-1 0,0-3-13 16,-3 3-11-16,-1-3-21 0,1-1-28 0,-1 0-33 0,4-1-70 15,-3-2-103-15,3 0-151 0,-2 0-166 0,1-2-128 16,1-1-177-16,0 0 96 0,3-1-42 0,1 1 60 0,-2-1 317 16</inkml:trace>
  <inkml:trace contextRef="#ctx0" brushRef="#br2" timeOffset="184157.41">8136 12240 58 0,'-2'-2'233'0,"2"2"115"15,-8-1 47-15,8-1-35 0,-2 2-7 0,2-1-34 0,-4 1-26 16,4-2-16-16,-5 0 89 0,5 2 32 0,0-1-12 0,0 1-26 15,0 0-31-15,0-1-17 0,0 1 6 0,0 0-16 0,0 0-34 16,5-2-40-16,-1 2-28 0,-2-1-26 0,2 1-20 0,2-2-15 16,-2 2-6-16,2-1 0 0,1-1 3 0,3 1-14 15,0-1-26-15,1 2-20 0,1-1-24 0,3-1-16 0,-7 1-14 16,2-1-4-16,5 1-7 0,-5-1-33 0,-2 2-21 16,3-1-30-16,-3-1-36 0,-2 2-54 0,0-1-54 0,-2-1-73 15,-2 2-103-15,5-1-130 0,-3-1-115 0,0 2-20 0,-4-1-34 16,0 1 49-16,2-2 116 0,-4 2 32 0,2-1 56 0,0 1 48 15,-4 0 64-15,0-2 61 0,4 2 72 0,-7 0 57 0,7 0 37 16</inkml:trace>
  <inkml:trace contextRef="#ctx0" brushRef="#br2" timeOffset="184308.62">8281 12198 95 0,'-8'1'106'0,"6"2"72"0,-7 0 21 0,7 0 13 15,-2 2-2-15,2-1-13 0,-2-1-9 0,0 3 20 16,-2-2 20-16,6 3 4 0,-3-1-5 0,-1 1-1 0,0-1 4 16,2 3 60-16,2-1 12 0,-4 1-10 0,0-2-24 0,4 2-32 15,0-2-36-15,-2 1-41 0,2 1-39 0,0 0-35 16,0 0-27-16,-4-1-22 0,4-1-8 0,0 1-10 0,4-1-24 15,-4 1-39-15,0-1-42 0,2-1-56 0,-2 1-73 0,0-2-80 16,0 1-86-16,0-1-80 0,0-1 26 0,4 1 20 0,-4-2-39 16,0 1-14-16,0-1-2 0,0-1 48 0,0-1 98 15</inkml:trace>
  <inkml:trace contextRef="#ctx0" brushRef="#br2" timeOffset="184886.69">7353 12010 153 0,'-2'-1'149'0,"2"-3"60"16,0 3-5-16,-4-2-7 0,4 2-26 0,-5-2-23 0,5 1-11 15,0-1-4-15,0 0 18 0,0 1 6 0,5 0-3 16,-5 0-6-16,4-1 1 0,-4 0-3 0,2 2 6 0,-2-2 2 16,4 1 69-16,-2 1 20 0,6-3-2 0,-6 3-23 0,2 0-27 15,3-1-32-15,-1 2-31 0,-2 0-31 0,2 0-26 16,0 0-20-16,3 2-16 0,-7 0-10 0,4 2-6 0,2 0-7 15,-6 1-3-15,2-1-1 0,0 2-5 0,-4 0 2 0,3 0 1 16,-3 2-1-16,0-1-1 0,-3-1 3 0,3 0 0 0,0 0-4 16,-4-1 6-16,0-1 1 0,2-1 13 0,-2 0 2 15,0 0 11-15,-2 0 16 0,4-1 8 0,-7-2 5 0,7 0 10 16,-4 0 0-16,2-2-20 0,-2 1-14 0,2-2-11 16,-3 0-9-16,3-2-14 0,-2 1-15 0,2-2-28 0,2 0-52 15,-2 0-64-15,2 0-79 0,2 0-147 0,-4 0-170 0,4 1-136 16,-5-1-42-16,5 1-121 0,0 3 125 0,0 0 331 15</inkml:trace>
  <inkml:trace contextRef="#ctx0" brushRef="#br3" timeOffset="211039.19">10766 8980 127 0,'-3'-1'77'16,"-1"-1"19"-16,2 2 2 0,2-1-14 0,-4 1-13 15,0-2-8-15,4 2-8 0,-2-1-5 0,-2-1 5 0,4 0 4 16,0 2 0-16,-2-1-2 0,2 0-6 0,0-1-3 0,0 2-5 16,-4-1-2-16,4-1 0 0,0 1-1 0,0-1 2 15,0 2 1-15,-5-1 1 0,5 1 4 0,0-2 0 0,0 2 2 16,0-1 1-16,0-1 7 0,0 0 6 0,0 2-1 0,0-1 2 16,0 0 0-16,0-1 2 0,5 2-4 0,-5-1-4 0,0-1-1 15,0 1-6-15,0-1-4 0,4 2-1 0,-4-1-3 16,0-1-6-16,0 1-2 0,0-1-2 0,2 0-3 0,-2 1-3 15,0 0-1-15,4 1-2 0,-2-2-1 0,-2 1 5 16,0-1-2-16,4 1-1 0,0-1 4 0,-4 1 2 0,2-1-2 16,2 2-3-16,-1-1 3 0,-3-1 7 0,8 0 6 0,-8 2 2 15,2-1-5-15,2 0-2 0,0 1-4 0,-2-2-6 0,2 2-2 16,-2-1-6-16,3 1-5 0,-1 0 1 0,-2 0-4 0,4-2-4 16,-2 2-3-16,0 0 3 0,-2 0 0 0,2 0-4 15,-2 0 4-15,7 0-5 0,-9 0 0 0,2 0 0 0,6 0 2 16,-6 2-1-16,2-2-3 0,-2 0-1 0,7 0 6 15,-7 1-3-15,4-1 2 0,-2 0 2 0,0 0-5 0,2 0 2 16,-2 0-1-16,3 0 5 0,-5 2-3 0,6-2-1 0,-6 0 0 16,4 0 4-16,3 1 1 0,-7-1-4 0,4 1 2 0,2-1 1 15,-6 0 1-15,6 0-3 0,-5 2-3 0,3-2-2 16,-2 2 2-16,0-1 4 0,-2-1-5 0,4 2-2 0,3-1 0 16,-7 1 0-16,2-2 4 0,0 3-3 0,2-2 3 15,-4 1-3-15,2-1-1 0,0 2 2 0,-2-1-3 0,3 1 3 16,-3-2-2-16,2 2 0 0,0-1 0 0,-2 1 0 0,2-1 0 15,-2 2 0-15,6-1 3 0,-8 1-2 0,3-1 0 0,1 0 2 16,0 2-3-16,-2-1 6 0,2-1 1 0,-2 2-6 16,2-1 4-16,0 1 4 0,-2 1 2 0,-2-2 0 0,5 2 2 15,-3 0-1-15,-2-1 0 0,4 0 0 0,0 2 0 0,-4-1 0 16,0-1 0-16,0 0-4 0,0 1 4 0,2 0 0 16,-2 0-3-16,0 0-3 0,0 0 1 0,-2 0-3 0,2 0 6 15,0 0-3-15,0 0 0 0,0 0 3 0,-4 2-3 16,0-2 0-16,4 0 0 0,-2 1 2 0,-3-1-4 0,5 0 0 15,-2 2-2-15,2-2 2 0,-8 1-1 0,8 0-3 0,-6 1 2 16,4-2-2-16,-2 2 5 0,0-1-5 0,1-1-1 0,-5 0 6 16,6 0-1-16,-2 0 3 0,-2 0-2 0,2 0 3 0,-3 0 1 15,1-2 2-15,0 1 0 0,0 1 6 0,2-3-2 16,-2 1 4-16,-3 1 4 0,3-2 3 0,4 0 3 0,-6 0 4 16,2 0-4-16,-1-1-4 0,1 1-2 0,2-2 1 15,-2 1-2-15,0-1-3 0,-3-1-1 0,3 2 1 0,4-2 2 16,-6 1 4-16,-1-1 2 0,1 0 3 0,6-1 0 0,-8 1 1 15,4-2 0-15,-3-1 0 0,3 2-7 0,0-1 1 0,0-1-7 16,-3 0-1-16,1-1-4 0,0-1-5 0,2 0-3 16,4 1-2-16,-7-2-2 0,3 0-2 0,4-1 2 0,-6 1-1 15,6-3 6-15,-6 1-5 0,8 1 1 0,-7-2-2 0,5 0 2 16,2-2-1-16,-4 2-1 0,0 0 1 0,4-2-2 16,0 1 0-16,0 0 0 0,0-1-5 0,0 1 4 0,4-1-3 15,0 1 2-15,-4 1 0 0,0 0-5 0,2-2-7 16,2 4-23-16,-1-1-24 0,-3 0-39 0,4 3-56 0,0 0-66 15,-4-1-85-15,2 3-94 0,-2 0 8 0,4 0-42 0,0 0-111 16,-4 0-55-16,0 2 29 0,0-1 227 0</inkml:trace>
  <inkml:trace contextRef="#ctx0" brushRef="#br3" timeOffset="213283.04">3661 11815 108 0,'2'-3'84'0,"-2"0"20"0,0 0 5 16,4 2-15-16,-4-2-15 0,0 1-17 0,2-1-13 0,-2 2-7 15,0-2 2-15,0 1 2 0,0-1-1 0,0 2-2 16,0-1-6-16,0 1 0 0,4-1-4 0,-4 0 1 0,0 1 2 16,0 1 1-16,0-1 3 0,4 1 5 0,-4-2 6 0,0 2 8 15,0 0 4-15,0 0 2 0,0 0 3 0,2 0 6 0,-2 0 6 16,0 2-2-16,0-1-3 0,0 0-6 0,0 1-6 16,0 0-6-16,0 1-5 0,0-2-4 0,0 2-5 0,0 0-4 15,0 0-4-15,0 2-5 0,0-2 0 0,0 1-2 0,0 1-4 16,0 1 0-16,0 0 1 0,-2 1 1 0,2 1-2 15,0 1 1-15,0 0 1 0,-4 1-2 0,4 2 0 0,-4 2-3 16,4-1 4-16,0 1 1 0,-2 1-4 0,2 1-2 0,0 1-4 16,-4 0 0-16,4 3-5 0,0 0 1 0,0 1-3 15,-2 3-1-15,2 0-4 0,0 3 0 0,0 0-2 0,-4 3 0 16,0 0 1-16,4 1 5 0,-3 1 1 0,3-2 4 0,-4-2 7 16,0-2 14-16,4-3 9 0,-2 2 3 0,-2-4 5 15,4-2-5-15,0-1-5 0,-2-1-9 0,2-2-5 0,-4-2-3 16,0-1-9-16,4 2-1 0,0-4-5 0,-2 1-1 0,-3-1 0 15,5 1-3-15,0-1-3 0,-2 1-2 0,2-3 3 16,0 3 2-16,-4 0-3 0,0-1-2 0,4 1 0 0,0-2 0 16,-2 1 0-16,2-1 0 0,0 2 0 0,-4-2 0 0,4 1 0 15,0-1 0-15,0-1-7 0,0-1-7 0,0 1-13 16,0-1-10-16,0-1-21 0,0-2-17 0,0 1-15 0,0 0 3 16,4-1 5-16,-4-1-13 0,0 0-11 0,2 0-23 15,-2-1-12-15,0-1-13 0,4 1-6 0,0-1-4 0,-4-1-1 16,0 0 13-16,2 0 2 0,-2 0-4 0,0 0-9 0,5 0-9 15,-5 0 18-15,2 0 5 0,-2 0 1 0,0 0 35 0,0 0 19 16,4 0 9-16</inkml:trace>
  <inkml:trace contextRef="#ctx0" brushRef="#br3" timeOffset="213648.56">3630 12784 65 0,'4'0'46'0,"-4"0"21"0,0 0 6 16,2 0 16-16,-2 0-2 0,0 0-9 0,4 0-11 16,-2 0-11-16,-2 0-9 0,0 0-5 0,0-1 1 0,0 1 4 15,4 0 5-15,-4 0 5 0,4 0 1 0,-4-2 5 0,0 2 2 16,0 0 0-16,3 0 1 0,-3-1-3 0,0 1 0 0,4-2-1 15,0 1 0-15,-4 1 3 0,0-4 9 0,2 4-2 0,2-1-3 16,-2 0-3-16,-2-1-4 0,4 1 0 0,0 1 2 16,-2-2 1-16,5 2-3 0,-7 0-3 0,8-1-2 0,-6 1-6 15,4 0-8-15,-2 0-4 0,0 0-1 0,3 0-5 16,-1 1-2-16,-2-1 1 0,2 0 3 0,0 2-2 0,5-1 3 16,-5 1 0-16,2-2 0 0,0 1 5 0,3-1 6 0,-1 1 19 15,0-1 7-15,3 2 1 0,-3-2-13 0,5 0-4 16,1 0 10-16,-3-2 11 0,7 2 5 0,-1-1 5 0,2-2-5 15,-1 2 2-15,-1-4 1 0,2 2 3 0,1 0-3 0,-1-1-6 16,2 2-8-16,-7-1-11 0,5 0-11 0,-5 2-10 0,1-1-2 16,-1 1-7-16,-1 1-4 0,-3-2-6 0,5 2-5 15,-7 2-3-15,5-2-6 0,-7 1 1 0,2-1-6 0,1 2 2 16,3-1 0-16,-6 2-2 0,1-1-2 0,-1-1-8 0,2 1-9 16,-1-2-14-16,-1 2-26 0,0-2-18 0,-6 0-27 15,8 2-27-15,-3-2-40 0,-3 0-45 0,2-2-46 0,-2 2-55 16,-2 0 46-16,6-1-7 0,-5 0-26 0,1 1-48 0,-2-2-4 15,2 2-33-15,-4 0 12 0,4-1 52 0</inkml:trace>
  <inkml:trace contextRef="#ctx0" brushRef="#br3" timeOffset="214409.31">3636 13152 18 0,'-2'3'34'0,"2"-2"8"0,0 2 0 0,-4-1-3 0,4 1-5 16,0-2-6-16,0 2-9 0,-4 0-8 0,4 0-10 0,0-1-8 15,0 2-9-15,0-1-9 0,0-2-8 0,0 3-9 16,0-1-8-16,0 0-3 0</inkml:trace>
  <inkml:trace contextRef="#ctx0" brushRef="#br3" timeOffset="-214605.99">3669 13179 117 0,'0'-2'91'0,"0"2"40"0,0 0 11 15,0-1-11-15,0 1-11 0,0 0-3 0,0-2-9 0,0 2-8 16,0 0-7-16,0 0-4 0,0-1-4 0,0 1-1 16,0 0-5-16,0 0 2 0,0-2 0 0,0 2 1 0,0-1 0 15,4 1 1-15,-4-4 6 0,0 4 5 0,0-1-2 0,4-2-2 16,-4 2-1-16,0-1 4 0,0-1 1 0,2 2 1 15,-2-2 8-15,5-1 43 0,-3 2 20 0,-2-3 2 0,4 2 1 16,0 0-13-16,-4-1-7 0,2 1-9 0,2-2-17 0,-2 2-7 16,2-1-12-16,3 1-14 0,-3-2-12 0,0 2-8 0,2 0-5 15,-4 2-8-15,6-1 1 0,-6 1-1 0,5-1-4 16,3 2-2-16,-2 0-3 0,-2 0-5 0,1 2-5 0,-1-1-10 16,4 1-7-16,-4 1-11 0,1 0 0 0,3-1-4 0,-2 3 0 15,0 0-4-15,1-1-1 0,-7-1 5 0,4 2-1 16,2-1 1-16,-6-1-1 0,4 3 3 0,-1-3-1 0,-1 2 2 15,-2-1 1-15,-2 1 6 0,4-1 6 0,0 2 8 0,-4-1 14 16,0 1 14-16,0-2 8 0,0 2 10 0,0 0 2 16,-4 0 7-16,0 2 7 0,2-2 8 0,-2-1 4 0,-1 2-3 15,3-3-9-15,-2 1-13 0,-2-1-11 0,2-1-6 16,-2 0-12-16,0-1-13 0,-1-1-15 0,1-1-7 0,-2-1-12 16,2-2-1-16,-5 0-7 0,5-2-24 0,-4-1-30 0,4-1-48 15,-1-2-75-15,1 0-106 0,-2 1-147 0,2-2-124 0,2 2-136 16,-3 1-143-16,5-1 52 0,-2 2-44 0,0 2 67 0,-2-1 313 15</inkml:trace>
  <inkml:trace contextRef="#ctx0" brushRef="#br3" timeOffset="-210048.3299">3609 12688 26 0,'0'2'37'15,"0"-1"13"-15,0-1 4 0,0 2-4 0,0-1-3 0,0 1 5 16,4-2 1-16,-4 1-5 0,0 0-6 0,0-1-9 0,0 2 1 16,0 0-3-16,0-2-2 0,0 1 3 0,0-1 0 0,0 2-5 15,0-2 2-15,0 0-4 0,0 0 5 0,0 1 2 16,0-1 5-16,0 0 0 0,0 0 1 0,0 2 2 0,0-2-1 16,0 0 2-16,0 0 0 0,0 0 0 0,0 0 3 15,0 0 1-15,0 0 1 0,0 0 2 0,0 0 0 0,0 0-1 16,0 0-1-16,0 0-3 0,0 0 0 0,0 0 0 0,0 0 2 15,0 0-1-15,0 0-4 0,0 0-1 0,0 0-1 0,0 0 0 16,0 0-1-16,0 0-1 0,0 0 2 0,0 0 2 0,0 0-3 16,0 0 1-16,0 0-2 0,0 0-1 0,4 0 3 15,-4 0 0-15,0 0 3 0,0 0 3 0,0 0-1 0,0 0 0 16,0 0-3-16,0 0 1 0,0 0 1 0,2 0-5 16,-2 0 1-16,0 0-6 0,0 0-5 0,0-2-4 0,5 2-4 15,-5 0-5-15,2 0 0 0,-2-1-3 0,0 1-3 0,4 0 4 16,-4-2-3-16,4 1-3 0,-4 1 0 0,2-2 0 0,-2 0-1 15,4 1 3-15,-2 0-3 0,-2-1 1 0,4 1-3 16,0-1 0-16,-4 1-1 0,3-1-2 0,-3 1 3 0,8-2 0 16,-8 1-3-16,2 0 2 0,-2 1-1 0,4 0-1 15,-2-1 0-15,2-1 0 0,0 2 0 0,-2-1 0 0,-2 1 0 16,7-1 0-16,-7 1 0 0,4-2 1 0,0 1-1 0,-2-1 0 16,2 2 0-16,-2-1 0 0,2-1 0 0,0 0 0 15,-1 2 0-15,5-1 0 0,-8-1 0 0,2 0 0 0,4 2 0 16,-2-2 0-16,0 0 0 0,-2 0 0 0,5 0 0 0,1-1 0 15,-6 2 0-15,6-3 0 0,-6 2 0 0,4 0 0 0,3-2 0 16,-7 3 3-16,4-1-2 0,2-2-3 0,-2 2 0 16,1 0 2-16,-1-2 0 0,2 3 0 0,-6-1 0 0,4 0 0 15,3 0 3-15,-3 0-2 0,0-1-1 0,0 2 0 0,0-3 0 16,3 2 0-16,-3 0 0 0,0-2 0 0,4 3 0 16,-3-3 0-16,3 1 0 0,-4-1 1 0,5 1-1 0,3-1 0 15,-6-1 0-15,3 0 0 0,-1 0 0 0,4-1 0 0,-1 0 2 16,-1 0-1-16,-1 0-1 0,3-1 0 0,-2 2 0 0,3 0-2 15,-7 0 2-15,7 0 0 0,-5 0 0 0,2 0 0 16,-5 0 0-16,3 2 0 0,0 1 0 0,1-2 0 0,-5 2 0 16,0-1 0-16,4 1 0 0,-3 0 0 0,1-1 0 15,2 2 0-15,-8-1 0 0,4 0 0 0,5 0 0 0,-5 0 0 16,2-1 4-16,-2 0-1 0,1 1-3 0,3-1-2 0,-4-1 2 16,0 1 0-16,5-1 0 0,-1-1-1 0,-4 0 1 15,5 0 0-15,-5 0-1 0,4 2 2 0,-4-2-1 0,5 1 0 16,-5 1 0-16,2-1-1 0,2 1 1 0,-7-1-2 0,3 1 3 15,2 1 1-15,-2-2-2 0,0 2-1 0,-1 2 1 0,1-2 0 16,-2 1 1-16,-2-1-1 0,4 2 0 0,-2-2 0 16,0 1 0-16,-2-1 0 0,5 2 0 0,-3-1 0 0,2-1 0 15,-2 0 3-15,-2 2-3 0,6-1-2 0,-5-1 4 16,5 1-2-16,-6 0 0 0,4-1 0 0,2 0 3 0,-6 0 1 16,9 0 1-16,-5-2 0 0,0 2-3 0,2 0-2 0,-1-1 1 15,-1-1 1-15,0 1-2 0,4 1 0 0,-3 0 0 0,1 0 0 16,-6 0 0-16,6 0 0 0,-2-1 0 0,1 3 3 0,-1-2-2 15,0 0 0-15,2 0-1 0,-6 2 0 0,5-1 3 16,-3-1 2-16,2 1 6 0,2 0 0 0,-2 0 1 16,-4-1 3-16,7 2-1 0,-3-2 8 0,4 1 1 0,-8-1 1 15,9 0 3-15,-5 0 1 0,2 0-2 0,0-1 3 0,1 1-2 16,-1-3-3-16,2 1-5 0,1 1-3 0,-1-2-5 0,0 0-5 16,1 1-2-16,-3 1-3 0,0-1 0 0,2 1-1 15,-3-1-3-15,-1 2 2 0,0 0 1 0,0 0 0 0,2 0 0 16,-5 2 0-16,1-1 0 0,0-1 0 0,-2 2 0 0,4-1 0 15,-2 1 0-15,0-1 0 0,-2 1 3 0,3 1-2 16,-3-2-1-16,6 0 0 0,-6 1 0 0,2 0 0 0,-2-1 4 16,2 1-1-16,3-1-2 0,-3 1-1 0,0-1 3 0,-2 1 1 15,4-1-2-15,-2 1-5 0,0-2 1 0,-2 1 2 16,5 0-2-16,-3 0 3 0,2 0 0 0,-2-1-3 0,0 2 1 16,-2-1 1-16,4 1 0 0,-1-1 0 0,-1 1-2 0,-2-3 0 15,2 3 2-15,-2 0-2 0,2-1 1 0,0 1 3 0,-2-1-1 16,2 2-1-16,-1-3 0 0,1 3 0 0,-4-1 0 15,4 1 0-15,-2-2 0 0,2 2 2 0,0-1-1 0,-4 1-1 16,2-2 3-16,-2 0-3 0,4 2 4 0,-2-1-2 16,3 0-2-16,-1 1 2 0,-4-2-2 0,2 1 0 0,-2-1 0 15,4 1 0-15,-2-1 0 0,-2 2 0 0,4-3 0 0,-4 3-2 16,4-1 0-16,-4-1-2 0,2 2 0 0,-2-2 2 0,0 2 2 16,4-1 0-16,-2 0-2 0,-2 1 1 0,0-2-1 0,0 2 2 15,5 0 0-15,-5-1 0 0,0 1 0 0,0 0 0 16,0-2 4-16,4 2-3 0,-4 0 1 0,0 0 2 0,0-1 0 15,2-1-2-15,-2 2-2 0,0 0 0 0,0-1 0 16,0-1 2-16,0 2-2 0,0-1 0 0,4 1 0 0,-4-2-2 16,0 2 2-16,4-1 0 0,-4 1 0 0,0-2-2 0,0 0 1 15,0 2-3-15,0 0 1 0,0 0-1 0,0-1 3 16,0 1-1-16,2 0-1 0,-2-1 2 0,0 1 1 0,0 0 0 16,0 0 0-16,0-2-1 0,0 2 0 0,0 0 1 0,4 0 0 15,-4-1 2-15,0 1 0 0,0 0-1 0,0 0 4 16,2-2-4-16,-2 2-1 0,0 0 2 0,0 0-1 0,0-1-1 15,4-1 0-15,-4 2 0 0,5-1 3 0,-5 1-3 16,0-2 1-16,0 2-3 0,0-1 1 0,2 1 1 0,-2 0 0 16,0-2 0-16,0 2 2 0,0-2-1 0,0 2 2 0,0 0 1 15,0 0 2-15,0-1 10 0,4 1 4 0,-4-1 4 0,0 1-1 16,0 0 1-16,0 0-2 0,0 0-1 0,0 0-4 16,0 0 2-16,-4 1 0 0,4-1 5 0,0 1-1 0,0-1 5 15,0 0 13-15,0 2 0 0,0-2 6 0,0 2 3 0,-2-2-2 16,2 1 6-16,0 1-1 0,0-2-1 0,0 1 0 15,0-1 1-15,0 2 6 0,-5-1-1 0,5-1 1 0,-4 2 1 16,4-2-3-16,0 1 2 0,0 1-4 0,-2-2 2 0,2 1 0 16,-4 0-3-16,4 3-4 0,0-3-2 0,-2 1-7 15,2-1-2-15,-4 2 1 0,0 0 3 0,4 0 9 0,-2-1 2 16,-2 0 4-16,-1 2 1 0,5-1 0 0,-2 0 2 0,-2 1-8 16,2-1 1-16,2 0 2 0,-4 2-2 0,0-2-6 0,2 0-2 15,-2 0-3-15,4 1-2 0,-2-1-2 0,-2 0-6 16,-1 0-1-16,5 0-5 0,-2 0-2 0,-2 0-2 0,4-1-6 15,0 1-5-15,-2-2-4 0,2 1-2 0,0-1-4 16,-4 2-2-16,4-3 4 0,-4 2-2 0,4-1-2 0,0 1 0 16,0-2 0-16,0 1 3 0,0 0-2 0,0-1 0 0,0 0 1 15,0 2 4-15,0-2-4 0,0 0-2 0,0 0 0 0,0-2 2 16,0 2 2-16,0 0-1 0,0-1-3 0,0 0 0 16,0 1 0-16,4-2-7 0,-4 1-2 0,4-1-3 0,-4-1-3 15,0 0 0-15,2 2 1 0,-2-2-1 0,0-1 2 16,4 2 7-16,-4-1-3 0,2 0 3 0,-2 0 4 0,5 0-3 15,-5-2 5-15,4 2-4 0,-4 0 6 0,0-1-2 0,2 1 0 16,-2-1 0-16,0 2 4 0,4 0-3 0,-4-1 6 0,2 0-1 16,-2 0-1-16,0 2 0 0,0-1 4 0,0 0 0 0,0 0 7 15,0 0 4-15,0 2 2 0,0-1-4 0,0-1-6 16,0 1 0-16,0 1-5 0,-2-2-2 0,-2 2 0 0,4 0 3 16,0 0 4-16,-2 0 7 0,2 2-3 0,-4-1 2 15,-1-1 6-15,3 2 7 0,-2-2 2 0,2 1-3 0,2-1 1 16,-8 2-8-16,8-2 2 0,-6 1-7 0,6-1-2 0,-4 0-11 15,1 0 1-15,-1 0-4 0,2 0-2 0,2 0-4 16,-4-1-22-16,0 1-43 0,2 0-59 0,-2-2-79 0,4 1-107 16,0-1-111-16,-2 2-58 0,2-3-96 0,0 3-100 0,-4-1 71 15,-1 1-26-15,5 0-4 0,-2 0 41 0,-2 0 151 0</inkml:trace>
  <inkml:trace contextRef="#ctx0" brushRef="#br3" timeOffset="-206557.44">4186 12341 85 0,'-2'2'66'16,"-6"-2"7"-16,5 2-10 0,-1-2-7 0,2 0-16 0,-2 0-14 16,0 0-12-16,2 0-7 0,-2 0-7 0,2 0-1 15,2 0-1-15,-4 0 1 0,-1 0-2 0,3 0 3 0,-2 0 0 16,4 0-6-16,-4 0-6 0,4 0-6 0,-6 0 0 0,6 0 0 15,-2 0 2-15,2 0-2 0,-4 0 2 0,0 0 9 16,2 1 4-16,-3 1 3 0,3-2 2 0,-2 1-1 0,0 1 3 16,-2-1 2-16,4 1 2 0,-6-1 2 0,-3 1-2 0,5-1 0 15,0 1-4-15,-5-1-4 0,1 1 1 0,2 1 4 0,-2-2 0 16,-5 2 2-16,5 0-1 0,1 0-2 0,-5 0-2 16,4 2 0-16,-3-2-2 0,3 1-2 0,0 1 2 0,-1-1 0 15,1 1 0-15,2 1 4 0,-7-2 0 0,9 2 9 16,-4-1 2-16,-1 1 5 0,5-2 2 0,-4 2 4 0,8-1 0 15,-9-1-2-15,5 0-1 0,-2 3-5 0,2-3-6 0,2 1-5 16,-3-3-2-16,5 3-3 0,-2-2-4 0,-2 2-3 0,2-1 0 16,2-1-3-16,-2 0 0 0,-1 0-1 0,-1 2 2 0,6-2-1 15,-2 1 2-15,-6 1 2 0,8-2 4 0,-2 1 0 16,-6-1 4-16,8 1 1 0,-7 1 5 0,7-2-1 0,-2 2 2 16,-2-2 0-16,0-1 2 0,2 3-2 0,-2-2 4 15,4 0-3-15,-2 0 0 0,2-1 0 0,0 0-2 0,-4 2-1 16,0-3-4-16,4 1-1 0,0 1 0 0,0-2-2 0,0 1 0 15,0-1-2-15,0 2-2 0,0-2-3 0,0 1-3 16,0 0-2-16,0-2-4 0,0 3-2 0,0-3-3 0,0 1-3 16,0 1-10-16,4-1-11 0,0 1-19 0,-4-1-28 0,2 2-7 15,2-1-12-15</inkml:trace>
  <inkml:trace contextRef="#ctx0" brushRef="#br3" timeOffset="-203682.2">3909 12571 58 0,'-6'3'98'0,"6"-1"14"0,-2 1 4 15,-7 0-20-15,7-2-26 0,-2 2-24 0,2-1-15 0,-2 1-11 16,0-2-7-16,2 1-1 0,-2-1-5 0,-1 1-2 0,3-1-1 15,-2 2-3-15,2-3-1 0,2 2 1 0,-8-1 1 0,8 0 0 16,-2 1-1-16,-2 0-1 0,2-1 0 0,2 1 2 16,-4-2-2-16,-1 1 3 0,3 1 2 0,-2-1 0 0,2 1 6 15,2-1 4-15,-8 1 8 0,8-2 6 0,-6 1 3 0,6 0-3 16,-4 3 2-16,1-3-2 0,-1 1-5 0,2-1-4 16,2 1-6-16,-4-1-4 0,0 2-4 0,2-1-1 0,-2-1-3 15,2 0-1-15,2 1-1 0,-4 0-3 0,-1 1-2 16,3-2-1-16,-2 1 0 0,4 1 0 0,-2-2 0 0,2 2 1 15,-4-2 0-15,0 3 0 0,2-3-1 0,2 1 3 0,-4 1 0 16,0-2 3-16,4 2-2 0,-7 0 4 0,7 0 2 0,-2-2 4 16,2 3 0-16,-4-1 5 0,4-2 5 0,-4 2 2 0,4-1 8 15,-2-1 5-15,-2 1 5 0,4 0 8 0,0-2 4 16,0 2 4-16,0 0 6 0,0-1 9 0,0-1 4 16,0 2 7-16,0-2 8 0,0 0 4 0,0-2 1 0,0 2 3 15,4-1 3-15,-2-1 0 0,-2-1-2 0,4 0-5 0,0 0-6 16,-2-1-3-16,5-3-5 0,1 2-2 0,-6-3-4 0,6 0-6 15,0 0 14-15,3-2 10 0,-5 0 2 0,4 0-8 0,5-2-3 16,-3 0 2-16,3-1-1 0,-3 2 1 0,5-3 2 16,-3 1 3-16,5-1 0 0,-3 1 3 0,1-1 0 0,8 0 3 15,-9 1 2-15,3 0 0 0,6-1-2 0,-7 1-2 16,3-2-6-16,-1 1 0 0,3 1-11 0,-2-3 4 0,2 2-10 16,-1-3-1-16,3 1-5 0,-6-1-2 0,3 1-4 15,3-1-8-15,-2-1-5 0,0 0-10 0,2 0-2 0,1 2-6 16,-3-2-3-16,0 0-5 0,4 1-2 0,-4 1-1 0,3-1-4 15,-3 1 0-15,4 1-6 0,0-1 2 0,0 2-3 0,0-1-1 16,0 1-3-16,-5 0 3 0,5 3-2 0,-4-1-1 0,-2-1 8 16,1 3-5-16,-5-1-2 0,3 1-1 0,-3 1 0 15,0 0 0-15,-3 1 0 0,-2 1 0 0,5 0 0 0,-7 1 0 16,5-2 0-16,-7 2 0 0,2 0 0 0,5 0 0 16,-5 2 0-16,-2-3 0 0,1 2 3 0,-1-1-2 0,2 1-5 15,1-1 4-15,-5 0 0 0,4 0 0 0,5 0 0 0,-7-1 0 16,2 1 0-16,1-2 0 0,3 1 0 0,-2-2 0 0,1 1 3 15,-3 0-2-15,5 0-1 0,-3-2-4 0,3 3 4 16,-7-2 0-16,6 0 0 0,-1 2 0 0,-3-2 0 0,5 1 3 16,-3 0-2-16,2 1-5 0,-5 0 4 0,5 1 3 0,-1-2-2 15,-3 1-1-15,4-1 0 0,3 1 4 0,-7-1-2 16,7 1-2-16,-5-1-5 0,1 1 5 0,5-1 0 0,-5 1 4 16,-1-1-3-16,4 1-8 0,3-1 8 0,-7 2 3 15,1-2-2-15,1 3-2 0,-1-1-5 0,1-1 5 0,-1 2-3 16,1 0 5-16,-1-1-6 0,-3 2 7 0,2-1-2 0,-1-1 3 15,-1 3-2-15,0-1-2 0,1-1 0 0,-1 2-5 0,-2-1 9 16,0 1-3-16,3-2-1 0,-5 2-5 0,4 0 9 0,-8-1-3 16,9 1-1-16,-5-2 3 0,4 2-3 0,-4-1-1 15,3-1-1-15,-1 2 2 0,0-1 0 0,-2-1 3 16,5 2-1-16,-5-3-5 0,0 2 4 0,5-1 1 0,-5 1-9 16,4 1 9-16,-4-4-2 0,5 3 0 0,-5 1 0 0,2-3 0 15,0 3-5-15,1-1 5 0,-3-1 0 0,0 1 4 0,0 1 0 16,3-2-7-16,-1 2 3 0,0-1 0 0,-6-1 0 0,4 2-3 15,3-1 5-15,-3 1-6 0,0 0 8 0,0 0-8 16,-2 0 1-16,0 0 1 0,3-1-9 0,-5 2-4 0,6 0-2 16,-6-1 3-16,-2 2-5 0,6-1-1 0,-2-1 4 15,1 2 4-15,-5-1 2 0,2 0 1 0,2 2 5 0,0-1-1 16,-4 0-1-16,2-1-2 0,-2 2-2 0,4-1 5 0,-2 1 3 16,-2-2 1-16,0 1-4 0,8-1 3 0,-8 1 0 15,2-1-9-15,-2 2 4 0,5-1 5 0,-3-1 1 0,-2 2 1 16,4-2 0-16,0 2 0 0,-4-1 0 0,2 0-4 0,-2 1 2 15,0-2 2-15,4 2 0 0,-2-1 0 0,-2-1 7 0,0 2-2 16,4 0-4-16,-4 0-1 0,0-1 0 0,4 1 0 16,-4 0 4-16,0-2-1 0,0 2-7 0,0 0 3 0,3 0 4 15,-3-1-1-15,0 1 1 0,0-2-2 0,0 2 3 16,4 0-3-16,0-1-1 0,-4-1-3 0,0 0 5 0,2 1 3 16,2 0-3-16,-2-1-2 0,-2 1-4 0,4-2 2 0,0 1 2 15,-2-1-2-15,-2 2 1 0,7-1-1 0,-7-1 2 0,4 1 0 16,0 0 0-16,-2 0 0 0,2-1 4 0,-2 2 4 0,-2-1-3 15,4-1 8-15,0 2 5 0,-2 1 7 0,-2-2 10 16,0 0 7-16,5 1 2 0,-5 0 4 0,4 1-3 16,-4-2-2-16,0 2-5 0,0 0-6 0,0 0-8 0,0 0 1 15,0 0-1-15,-4 2-6 0,4-2 4 0,-5 1 4 0,5 0-5 16,0-1 3-16,-2 2 0 0,2 0 4 0,-4-1 8 0,4 1 4 16,-4-1 3-16,4 2 1 0,-6 0 4 0,6-1-6 15,-2 0-4-15,-2 2-6 0,0 0-3 0,2-1-10 0,-3 0-3 16,3 2-4-16,-6 1-2 0,2-2-3 0,4 1-5 0,-6-1 3 15,5 2-4-15,-5-1 6 0,2 1-8 0,4-2-16 16,-6-1-32-16,1 3-58 0,5-3-85 0,-6 0-125 0,6 0-179 16,-2-1-143-16,2-1-215 0,-2 1-28 0,0-2-55 15,4 0 86-15,-2-2 365 0</inkml:trace>
  <inkml:trace contextRef="#ctx0" brushRef="#br3" timeOffset="-201440.12">3927 12832 105 0,'-8'0'95'0,"6"2"35"0,-2-2 7 16,0 0-12-16,-2 0-22 0,6 1-3 0,-2-1-12 15,-3 0-12-15,1 0-6 0,-2 0-4 0,6 0 0 0,-2 0-4 16,-6 0-4-16,8-1 3 0,-6 1 1 0,1 0 4 16,5 0 7-16,-2-2 11 0,-2 2 1 0,2-2 7 0,-2 2 3 15,0 0 3-15,4 0 2 0,-2-1 2 0,-2 1-4 0,4 0-6 16,-2-1-10-16,2 1-8 0,0 0-10 0,-4 0-8 0,4 0-6 16,-5-2 1-16,5 2 22 0,0 0 11 0,0 0 15 15,0 0 6-15,0-1 2 0,5 1 6 0,-5-2 0 0,4 2 0 16,-4-1-3-16,2-1-8 0,2 1-5 0,-2-2-5 0,6 1-13 15,-2-3-8-15,1 3-11 0,3-3-8 0,0 1-5 16,3-3-10-16,1 2-3 0,-1-1-8 0,3-1-2 0,1 0-3 16,3 0-7-16,1 1-3 0,-2-2-5 0,-3 1-1 0,5 1-4 15,-5-2-1-15,5 2 0 0,-4 0 0 0,1-1 3 16,1 0 1-16,-3 3-4 0,1-3 5 0,-1 0-4 0,1 0 1 16,-1 1-1-16,1-2-3 0,-1 3-5 0,1-3-2 0,0 1-9 15,-1-2-3-15,1 0-6 0,-1 0-3 0,5 0 6 0,-5-2 1 16,1 2 9-16,4-1-2 0,-3-2 6 0,3 1-1 15,0-1 7-15,-3 0-1 0,3 2 4 0,2-2-5 0,-3-1 0 16,-3 3 3-16,6 0-4 0,-5 1 0 0,1 0-1 16,-3 1-1-16,5-1-1 0,-5 3-1 0,1-1 2 0,-3 0 0 15,3 2 4-15,-5-1 0 0,1 1 4 0,-3-1-4 0,5 0 5 16,-3-2-2-16,2 1-5 0,-3 0 3 0,1-1-2 0,-1 1 6 16,1-3-1-16,-2 2 1 0,5-3 0 0,-3 1 0 15,1-2 0-15,1 0-3 0,-2 1 2 0,5-1 1 0,-3-1 0 16,3 1 0-16,0 0 0 0,3-2 5 0,-3 1 3 15,1 1-1-15,-1-2 1 0,4 1-1 0,1 1 2 0,-1-1-4 16,0 2 0-16,-3 0-1 0,3 1 0 0,0-1-1 0,-3 1 5 16,3-1-2-16,0 0 3 0,-1 3-4 0,-3-3 3 0,1 1-1 15,3 0-4-15,0 0 0 0,-5 0 1 0,3-1-3 16,-3 2 1-16,1-1 0 0,1 1 4 0,1-2-2 0,-2 1 0 16,-1 1 4-16,1-2-2 0,-1 0 5 0,3 3-1 0,-3-3-5 15,-3 2 3-15,3-2-1 0,-1 3-4 0,1-2 1 16,1 2-1-16,-5-2 1 0,3 3-3 0,-3-2 3 0,1 2-3 15,-3-1-1-15,0 2 0 0,5-1 0 0,-7 1 0 16,0-1 0-16,0 2 1 0,3-1 3 0,-1-1-2 0,-4 0-4 16,5 1 1-16,-1-1 1 0,-4-1 0 0,5 1 0 0,3-1-3 15,-8 1 5-15,5-2-2 0,-3 1-3 0,2 0 6 0,1 0-3 16,3-1 0-16,-6 0 0 0,3 0 0 0,3 0 2 0,-4 0 0 16,3 0-4-16,-3 0 1 0,0 0 4 0,3 0-2 15,-3 1-1-15,1 1 0 0,-1-3 0 0,-2 5 0 0,2-3 3 16,1 1-2-16,-1-1-1 0,-4 2 0 0,5-1 0 15,-1-1 0-15,-4 1 0 0,9 1 0 0,-9-2 0 0,4-1 1 16,-1 2 0-16,1-1-3 0,-2 1 2 0,0-1 0 0,3-1 0 16,-1 2 0-16,-4-2 0 0,5 1 0 0,3 0-3 0,-6 1 3 15,3-2-1-15,3 0 1 0,-4 0 0 0,-1 2 0 16,1-2 0-16,5 0 0 0,-7 1 0 0,6-1 0 0,-1 0 0 16,-3 0 0-16,4-1 0 0,-1 1 0 0,1-2 0 0,-5 1-3 15,5-1 2-15,-1-1-7 0,-3 0-5 0,4-1-2 16,-1-1-1-16,1 1 1 0,-6-1 7 0,3-1 0 0,3 3 2 15,-5-3 0-15,1 1 3 0,0 3-2 0,1-1 4 16,-5 1-4-16,4 1-3 0,-4 1 4 0,0 0-4 0,-1 1-2 16,1 1-4-16,2 1-4 0,-6 0-4 0,4 1-4 0,-2-1-7 15,1 3-1-15,-3-3-2 0,-2 3 2 0,6 0 7 0,-6 0 4 16,8 0 6-16,-8-1 6 0,2 1 1 0,2-1 2 16,0 2-1-16,-1-1-2 0,-3 0 1 0,6 0-5 0,-2 0 0 15,0-2 2-15,-2 1-2 0,4 1 5 0,3-2-2 16,-7 1 1-16,4-1 7 0,-2 2-4 0,2-3 4 0,2 2 1 15,-5-1 3-15,7 1-3 0,-4-1 5 0,0-1-5 0,3 2 6 16,-7-1-3-16,6 2 0 0,-2-1-3 0,0 0 3 0,0 0 4 16,-1 0-4-16,1-1 3 0,0 1-3 0,-2 1 0 0,2-2-3 15,1 2-7-15,-3-3-10 0,2 3-6 0,-2-1 2 16,2-1-5-16,0 1 2 0,-1-1 3 0,1 1 2 0,-2-1 5 16,2 1 5-16,0-1 6 0,-2 1 1 0,-2-1 0 15,7 1 2-15,-7 1 2 0,4-2-3 0,2 2 5 0,-8 0 0 16,2 0-3-16,5 0 3 0,-3 0 0 0,0 0-1 15,-2 1 0-15,6 0 0 0,-8-1 3 0,2 0-4 0,4 1 2 16,-1-1 1-16,-1 0-2 0,-2 0 0 0,4 0 0 0,-2 0-3 16,0 0 4-16,-2 0 1 0,2 0-2 0,3 0 0 0,-3 0-3 15,-2 0 1-15,6 0 2 0,-6-1 0 0,2 1 3 0,-2 0-4 16,7-2-1-16,-7 2 2 0,4 0-2 0,-2 0 1 16,2 0 1-16,-2 0 2 0,1 0-1 0,-3 0-1 0,4 0 0 15,-2 0 3-15,0 2 4 0,-2-3 0 0,2 2 0 16,-2-1 5-16,7 1 0 0,-7-1 0 0,2 0 0 0,-2 0 0 15,6 1-9-15,-6 0 1 0,-2-1 2 0,8 0-1 0,-5 1 0 16,1-1-4-16,-2 0 3 0,6 0-4 0,-6 0 0 0,2 0 3 16,-2 0-2-16,2 0-4 0,1 0 3 0,-3 0 0 15,2 0 0-15,0 0 0 0,-2 0-2 0,2 0-2 0,-2 0 5 16,2 0-1-16,0 0 0 0,-2 2 0 0,3-2 0 16,-3 0 0-16,-2 1 0 0,4-1 5 0,0 2-2 0,-4-1-6 15,2 0 6-15,-2 1-1 0,4 0 5 0,-2-2 0 0,-2 1 2 16,0 2-1-16,4-3-3 0,0 3-3 0,-4-3 1 0,0 3-2 15,3-1 1-15,-3-1 0 0,0 0-5 0,4 1 3 16,0 0 0-16,-4-1 0 0,0 1 0 0,2-1 0 0,-2 1 0 16,4-1 0-16,-2 1 0 0,-2-1 0 0,0 1 0 0,4-1-2 15,-4 1 0-15,4 1 6 0,-4-2 5 0,0 0-5 16,0 2 0-16,0-1-2 0,2 1 3 0,-2-1 3 0,0 1-4 16,0 0 2-16,0-2-5 0,0 2 5 0,0 0-1 15,0-1-7-15,5-1-3 0,-5 2 3 0,0 0 1 0,0 0-7 16,0-1-11-16,0 1-11 0,0 0-21 0,0-2-18 0,0 2-27 15,0 0-30-15,0 0-32 0,0-1-44 0,0 1 7 0,-5 0 2 16,5-2-19-16,0 2-35 0,0 0-45 0,-2 0-23 0,2 0-14 16,0 0-14-16,-4 0 12 0,0 0 34 0</inkml:trace>
  <inkml:trace contextRef="#ctx0" brushRef="#br3" timeOffset="-201034.09">7123 10578 54 0,'4'-2'166'0,"-4"-1"85"0,0 0-1 0,2 2-10 0,-2-1-37 16,0 1-31-16,0-1-17 0,5 0 11 0,-5 1 1 16,0 0-6-16,0-1-7 0,2 1-13 0,-2-1-18 0,0 2-8 15,0-1-2-15,0 1 7 0,0 0 40 0,0 0 13 0,0 0-4 16,0 1-10-16,0 1-16 0,0-1-17 0,0 2-20 15,0 2-13-15,0-2-16 0,-2 3-17 0,-3-1-11 0,5 3-7 16,-2 0-8-16,-2 1-8 0,0 0-5 0,-2 1-6 0,4 1-5 16,-6 1-10-16,6-2 6 0,-7 1-7 0,7-2-21 0,-2-2-43 15,2 2-77-15,-6-1-121 0,6-2-158 0,-5 1-90 16,3-1-88-16,-2 0-127 0,2-2-4 0,-2 1 292 0</inkml:trace>
  <inkml:trace contextRef="#ctx0" brushRef="#br3" timeOffset="-199323.96">9174 15199 127 0,'-4'2'143'0,"0"-2"54"0,2 1-24 0,-3-1-20 0,5 2-30 15,-2-2-30-15,-2 0-24 0,0 0-15 0,4 0-13 0,-2 0-6 16,-2-2-10-16,4 2-3 0,0 0-5 0,-2-1-1 15,2 1-3-15,0-2-1 0,-4 1 5 0,4-1 2 0,0 1 6 16,-4-1 3-16,4 1 0 0,0-1 2 0,4 0 1 0,-4 1-1 16,0-2 1-16,4 2 5 0,-4-2 1 0,0 1-1 0,2-1-1 15,-2 0-4-15,4 0-1 0,-2 0-3 0,2-1-2 16,0-1-2-16,-2 0-1 0,5 0-4 0,1-1-2 0,-2-2 1 16,0 1-1-16,9-2 0 0,-7-2 4 0,2-1 3 15,7 0 2-15,-3-1 4 0,3-2 3 0,1-2-1 0,1-1 2 16,0 1 0-16,5-2 0 0,-1 1 4 0,4 0 0 0,-8 0 2 15,8 0 4-15,-1 0 1 0,1 2 2 0,0-1-1 0,4 2 0 16,-6 0 5-16,2 2-1 0,0 1 3 0,4 0 4 16,-9 3 22-16,1 0 28 0,4 3 13 0,-4 1 9 0,2 0 1 15,2 4-2-15,-9 1-1 0,7 0-12 0,-6 1-9 16,1 1-10-16,1 3-14 0,-5-1-21 0,3-1-15 0,-2 1-10 16,1 3-9-16,-1-1-3 0,-1-1-8 0,-3 2-5 0,3-1-4 15,-1 0-3-15,1 0 0 0,-5 0 1 0,1-2-3 0,0 0-3 16,-1 3-20-16,3-3-32 0,-8 1-31 0,1-1-44 0,3-1-38 15,-4 2-47-15,0-3-57 0,-2 0-44 0,1 0 32 16,-3-1-29-16,-2 2-70 0,4-1-60 0,-4-1-47 0,0 1 27 16,0-1 116-16</inkml:trace>
  <inkml:trace contextRef="#ctx0" brushRef="#br3" timeOffset="-198575.61">10197 14943 193 0,'0'-3'185'0,"-4"1"23"0,2-1-29 16,2-1-43-16,0 0-44 0,-4 0-31 0,0 0-18 0,4-1-11 16,0 0-6-16,0 1-4 0,0 0-3 0,0-2-4 0,0 1-1 15,0-1 3-15,4 0 0 0,0 0 6 0,2-2 3 16,-4 0 2-16,6-3 5 0,1 2 2 0,-1-1 5 0,4-1 1 16,3-1 2-16,-7 0 6 0,9-2 7 0,3 3 5 0,-3-3 4 15,6 1-5-15,1 1-1 0,-1-2-3 0,0 2-6 16,4-1-3-16,4 1-3 0,-4 0-2 0,-1 0-4 0,3 1 0 15,2 2 1-15,-2 0-4 0,2 0 1 0,2 3 2 0,-4 0 2 16,2 2 7-16,2-1 14 0,-4 2 2 0,9 2-2 0,-5 1-4 16,0 0-4-16,0 0-5 0,2 1 9 0,-2 1 1 15,-4 1-10-15,-2 1-2 0,4-1-7 0,-2 2-2 0,-2-1-4 16,0 1 3-16,-5 1 1 0,3-2-1 0,0 2-3 16,-4 0 2-16,-1 0-3 0,-1 0 3 0,2 0-1 0,-7 0-10 15,3 0-3-15,-7 0-7 0,-2 0-1 0,0 2-1 0,-1-2-1 16,-5 1-6-16,2-1 1 0,0 2-8 0,-4-1-30 0,0 1-52 15,-4-1-68-15,0 1-86 0,4-1-6 0,-2 0-32 16,-3 1-64-16,3-2-90 0,-6 2-49 0,6-2-5 0,-2-2 78 16</inkml:trace>
  <inkml:trace contextRef="#ctx0" brushRef="#br3" timeOffset="-197906.16">11421 14844 8 0,'-4'-5'179'0,"4"0"56"0,4 3-39 0,-4-3-36 0,0-1-39 15,2 0-34-15,-2-1-16 0,6-1-13 0,2-1 0 16,-6 0 2-16,13-1 1 0,-7-3 2 0,2 2 4 0,7-1 0 16,0 0 11-16,3-2 14 0,3 1 7 0,2 0 14 0,2 2 8 15,0-1 9-15,-3 3 13 0,3 0 13 0,4 1 10 16,-4 2 20-16,2 2 57 0,2-1 14 0,-4 4-10 0,0-2-15 16,-2 3-29-16,6 1-36 0,-5 1-40 0,-3 1-31 15,8 1-33-15,-8 1-19 0,0 1-17 0,1-2-10 0,-5 4-6 0,2-1-4 16,-1 2 0-16,-1 0-5 0,-2 0 2 0,-1 0-4 15,1 1 2-15,-1 1-2 0,-1 1 0 0,-3-1 3 0,-2 1-2 16,5-1-1-16,-3 2 0 0,-1-1 2 0,-1-2-1 0,0 1 2 16,-1-1-2-16,-1 1 3 0,-2-3-7 0,4 2-29 15,-3-2-73-15,-1 2-112 0,-2-3-144 0,2-1-157 0,-2 0-37 16,-2 0-39-16,2-1-71 0,-2-1 4 0,-2 1 179 16</inkml:trace>
  <inkml:trace contextRef="#ctx0" brushRef="#br3" timeOffset="-197290.06">12554 14766 243 0,'10'-5'238'0,"-2"-1"46"0,3 2-27 0,-1-2-53 0,0 0-43 16,1 0-28-16,-1 0-7 0,-2 1-3 0,7-2-8 0,-3 1-8 15,2-1-15-15,-1 0-20 0,3 1-15 0,1 0-9 0,-1 0-7 16,3 2-2-16,0-2 5 0,-3 0 10 0,5 1 10 0,0 1 2 16,-3 1-1-16,3-1 0 0,0 2-6 0,-3 0 11 15,7 1 10-15,-6 1 0 0,1 0 0 0,1 0 5 0,-3 1 7 16,3 2 11-16,0 2 3 0,-3-2 5 0,-1 3 1 16,0 0-7-16,1 0 0 0,-1 1-8 0,-5 0-12 0,3 1-9 15,-7 1-10-15,2 2-8 0,5-1 1 0,-9-1-6 0,4 3-1 16,-8 0-2-16,6 2 4 0,-1-2 2 0,-5 1-6 0,6-1-4 15,-6 0-7-15,-2 0-7 0,4 0-11 0,-2 0-5 0,-2 0-5 16,0-1 0-16,4-1-3 0,-4 1-6 0,0-1-8 16,0 1-29-16,0-4-42 0,0 2-77 0,0-1-95 0,0-1-120 15,0-1-135-15,0 0-69 0,-4 0-34 0,4-1-95 16,0-1-3-16,-2-1 219 0</inkml:trace>
  <inkml:trace contextRef="#ctx0" brushRef="#br3" timeOffset="-194943.74">3690 12703 63 0,'-4'-3'91'0,"4"1"11"16,0 0 11-16,0 0-19 0,-2-1-22 0,2 2-20 16,-5-1-13-16,5 1-13 0,0-2-7 0,0 1-6 0,0 0-1 15,-2 1-2-15,2 0-1 0,0-1-1 0,0 1 2 16,0-1-3-16,-4 2-1 0,4-1 2 0,0-1-1 0,0 2-2 16,0-1 0-16,0 1 1 0,0-2-1 0,0 2 0 15,0-1-1-15,0 1 0 0,0-2 0 0,0 1-2 0,0 1 0 16,0-2 0-16,0 0-1 0,0 2-1 0,0-1-3 0,0 1 1 15,0-1 1-15,0 1-8 0,4-2-2 0,-4 2-8 0,0-1-2 16,0-1-9-16,0 2-10 0,0-1-15 0,0-1-23 0,0 2-40 16,2-1-16-16,-2 1-12 0</inkml:trace>
  <inkml:trace contextRef="#ctx0" brushRef="#br3" timeOffset="-192993.67">10904 9298 236 0,'2'0'190'0,"-2"-1"40"0,0-1 10 16,0 2-27-16,0-1-22 0,0-1-13 0,0 2 27 0,0 0 15 15,0 0 12-15,0 0 7 0,0 0 8 0,-2 0 73 16,2 0 44-16,0 0 2 0,0 0-6 0,-4 0-22 0,4 0-15 16,-4 0 19-16,4 0-19 0,0 0-41 0,0-1-49 0,0 1-38 15,0 0-40-15,0 0-24 0,-2-2-20 0,2 2-29 16,0 0-21-16,0 0-21 0,0 0-11 0,0 0-14 0,0 0-10 16,0 0-30-16,0 0-40 0,2-1-69 0,-2 1-151 15,0 0-230-15,0 0-243 0,0 0-180 0,0 0-123 0,0 0-11 16,0 0 146-16,-2 0 408 0</inkml:trace>
  <inkml:trace contextRef="#ctx0" brushRef="#br3" timeOffset="-176666.15">3580 10862 244 0,'-4'4'164'16,"4"-1"18"-16,0-2-24 0,-2 1-25 0,2-1-28 0,-4 1-20 15,4-1-14-15,-4 1-10 0,4-2-2 0,-2 0 6 0,-2 1-8 16,4-1-11-16,0 0-10 0,-3 0-8 0,3 0-6 0,0 0-7 16,0 0-5-16,-4 0-3 0,4 0-1 0,-4 0 0 15,4 0-1-15,0-1 4 0,0 1 3 0,0 0 1 0,0-2 1 16,0 2 2-16,4-1 1 0,-4-1 5 0,4 1-1 0,-4-1 2 15,0 1-1-15,3-1 3 0,-3-1 0 0,6 0 1 16,-6 0-1-16,8 0 1 0,-6-1 1 0,2-1 0 0,2-1 2 16,1 0 1-16,-1-1 0 0,2-1 4 0,2-1 1 0,-1-1 3 15,5-3 0-15,-1 0 3 0,3-2-1 0,1-1-3 16,3-2-5-16,3-2-2 0,2-2-2 0,-2-1-4 0,3 0-7 16,3 0 0-16,-2-3-4 0,6 0-6 0,2-2 0 0,1 1-2 15,5-1-1-15,-6-2 0 0,6 0-1 0,3-2 0 0,-1 2 0 16,3-1 2-16,-3-1 2 0,7 0 0 0,1 0 3 15,-1 0 14-15,4-2 16 0,6 1 12 0,0-4 3 0,2 2-7 16,8-5 1-16,-4 2 18 0,4-4 21 0,-3 0 1 16,1 1-5-16,-6 4-15 0,6-1-18 0,-2 2-10 0,0 3-3 15,0 0-4-15,-1 2 1 0,-1 2 4 0,-4 2 9 0,0 0 8 16,-5 2 7-16,1 1 6 0,-2 0 2 0,0 1 0 0,-1 1-7 16,1 2-2-16,-4 1-10 0,3 1-7 0,-7 0-9 15,4 3-8-15,-3-2-6 0,-3 1-6 0,-1 0-3 0,-4 2-3 16,3-1-1-16,-9 0-1 0,0 1-3 0,-4 1 0 15,2-1-1-15,-9 4-3 0,5-2-1 0,-6 1 3 0,-2 2-7 16,-5 0-11-16,-2 0-19 0,-1 2-14 0,-1 1-25 0,-4 0-33 16,-2 1-47-16,-2 1-62 0,-2 1-63 0,0 0-48 0,0 0 33 15,-2 0-21-15,-2 1-65 0,2 0-49 0,-6 0-41 16,2 0 22-16,0 1 97 0</inkml:trace>
  <inkml:trace contextRef="#ctx0" brushRef="#br3" timeOffset="-176371.6">6423 9065 323 0,'4'2'257'0,"0"0"64"0,-4-2-47 0,0 1-68 0,2-1-53 16,-2 2-30-16,0-2-20 0,4 1-9 0,-4-1-2 15,2 0 1-15,-2 2 0 0,4-2-5 0,0 0-8 0,-2 0-11 16,3 0-11-16,-3 0-8 0,6 1-9 0,-6 1-9 15,6-1-6-15,-6 1-5 0,4 0-1 0,3 3-5 0,-7 0 0 16,4 1-6-16,2 3 1 0,-6 0-5 0,2 4 4 0,-1 1-6 16,1 0 0-16,-4 4 2 0,-4 0 2 0,4 1 2 0,-7-1 4 15,1 0 1-15,-4 0 3 0,-1 0-1 0,3-2-1 16,-6 2-2-16,1-1 3 0,-3-1-2 0,-3-1-5 0,3 1-4 16,-1-2-2-16,1 1-9 0,-1-3-33 0,0 2-46 0,1-2-82 15,-1 0-107-15,1 0-154 0,-5 0-113 0,3-2-61 16,-3 2 196-16</inkml:trace>
  <inkml:trace contextRef="#ctx0" brushRef="#br3" timeOffset="-174952.01">3713 13644 243 0,'0'-6'201'0,"0"1"55"0,0 1 9 0,0-2-31 0,0 1-30 15,0-1-7-15,0 0-1 0,0 2-3 0,0-2-9 0,0 1 0 16,-3-1 0-16,3 2-2 0,0-1 53 0,0 1 14 15,0-1 13-15,0 2 18 0,0 0 26 0,0 1 8 0,-4 2-7 16,4 0 8-16,0 2-33 0,0 3-42 0,-4-1-47 0,4 5-37 16,-6 2-39-16,4 4-24 0,-2 0-15 0,-2 3-15 15,-1 1-10-15,-1 2-8 0,0 2-6 0,0-2-10 0,-3 0-6 16,5-2-8-16,4-2-4 0,-6-1-7 0,1-2-2 0,7-4-6 16,-2 1 2-16,2-2 2 0,0-3-2 0,0 0-2 0,0-2 1 15,0-1-1-15,2 2 0 0,-2-4 0 0,7 2-5 16,-3-1-1-16,0-1 1 0,-2 2-1 0,4-1 0 0,2-1-1 15,-5 0 4-15,5 3 0 0,-2-1 0 0,0 0 5 16,0 0 1-16,1 3 1 0,-3-2 4 0,2 4 0 0,-2-1-4 16,-2 2 2-16,2 1 0 0,-4 3 3 0,4 0 4 0,-4 1-3 15,-4 2 2-15,4 1 1 0,-4 1 2 0,-2 1-4 0,4-1-5 16,-6 2 2-16,1-1-3 0,5-2 3 0,-6-1-3 0,2-1-1 16,0-1-13-16,-1-1-12 0,3-2-18 0,0-1-29 15,-2-2-40-15,6-2-47 0,-2-2-68 0,2 1-65 0,-4-2-55 16,4-2-18-16,-4 1-3 0,4-1-16 0,0-1-17 15,4 0-10-15,-4 0 54 0,4-1 55 0,-4-2-3 0,2 0-16 16,-2-1-13-16,4 0-5 0,-2 0-13 0,6-2 15 0,-8-1 41 16</inkml:trace>
  <inkml:trace contextRef="#ctx0" brushRef="#br3" timeOffset="-170699.73">11047 9352 258 0,'0'0'224'0,"0"3"31"15,0-3-33-15,0 2-64 0,0-2-50 0,0 1-31 0,4 1-12 16,-4-1-8-16,0 1 3 0,2 1 0 0,2-2 10 16,-2 2 3-16,6 2 5 0,-6-1-1 0,5 0-2 0,1 4-1 15,2 0-3-15,-2 2-6 0,3 0-8 0,-1 4-9 0,3 1-3 16,-3 0-7-16,0 2-7 0,5 1-3 0,-7 0 0 0,2-1-1 15,1 1 5-15,-1-1 0 0,-4 0 7 0,0-1 9 16,5-1 10-16,-5 0 13 0,-2 0 27 0,0-1 43 0,-2-1 23 16,7 1 11-16,-9-1 9 0,2-1-1 0,-2 0-4 0,4-1-7 15,-4 1-18-15,0-2-23 0,0 1-24 0,2-3-14 16,-2 3-18-16,0-4-13 0,0 3-14 0,4-2-11 0,-4 0-12 16,4 0-7-16,-4-3-5 0,0 2-3 0,2-1-2 15,-2-1-2-15,4 0-4 0,-2 1-1 0,-2-1-4 0,4 1-16 16,1-3-30-16,-5 1-40 0,2 1-45 0,-2-3-50 0,4 2-54 15,-4-1-53-15,2 0-63 0,-2-2-69 0,0 2 58 0,4-3-26 16,-4 2-63-16,0-2 5 0,0 0 2 0,0-2 27 16,0 1 100-16</inkml:trace>
  <inkml:trace contextRef="#ctx0" brushRef="#br3" timeOffset="-170162.26">11179 9499 148 0,'8'-3'153'16,"-8"0"43"-16,2-1-23 0,2 1-22 0,-2 0-34 0,-2 0-21 15,9-1-19-15,-9 2-9 0,0 0-1 0,2-1-5 0,-2 2 0 16,4-1-5-16,0-1-2 0,-4 2 0 0,0-1 6 0,2 2 3 15,-2-2 1-15,0 1 8 0,0 0 7 0,0 1 6 0,0-2 6 16,4 2 9-16,-4 0 2 0,0-1-1 0,-4 1-11 16,4 0-14-16,0 0-14 0,-2 0-15 0,2 1-12 0,-4-1-9 15,0 0-8-15,2 2-6 0,-7-2 2 0,7 0-5 16,-4 0 1-16,-2 1 0 0,2-1 4 0,4 0 8 0,-9 0 7 16,5 0 6-16,-4 0 6 0,-1 0 4 0,5 0 3 0,-4 0 6 15,4 0 11-15,-5 0 1 0,5 0 6 0,-2 0-5 0,6 0 1 16,-6 0 0-16,1 0-6 0,5 0-6 0,-6 0-8 0,6 0-6 15,-2 0-5-15,2 0-8 0,-2 0-10 0,0 0-5 16,1 0-6-16,3 0-3 0,-4 0 2 0,0 0-3 0,4 0 3 16,0 1 5-16,0-1-1 0,0 0 5 0,0 2 2 15,0-2 3-15,0 2 8 0,0-1 0 0,0 2 2 0,0 0 8 16,4-1 8-16,-4 1 0 0,4-1 6 0,-4 3 1 0,0 0-1 16,0-2-1-16,0 2 3 0,0 0 0 0,0 1 3 15,0 0-2-15,0 0-3 0,0 0-4 0,0 0-2 0,0 0 4 16,0 0-4-16,0-1-2 0,0 0-8 0,0 0-12 0,0 1-9 15,0-1-1-15,0 1-6 0,3-2-3 0,-3 2-2 0,0-2-3 16,4 3 2-16,-4-3 1 0,4 2-2 0,-4-2-3 16,2 3-24-16,-2-3-34 0,0 1-47 0,4-1-44 15,-4 2-76-15,2-1-93 0,-2-1-121 0,0 1-139 0,0-1 10 16,0-1-138-16,0 0-41 0,0 1 145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0:33:13.006"/>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70C0"/>
    </inkml:brush>
  </inkml:definitions>
  <inkml:trace contextRef="#ctx0" brushRef="#br0">4610 12759 143 0,'0'-4'80'0,"4"2"22"0,-4 0-4 0,2-1-16 0,-2 2-20 16,0-1-12-16,0-1-12 0,0 2-3 0,0-1-4 15,0 1 2-15,0-3 0 0,0 4-1 0,4-1-2 0,-4 0-2 16,0-1-4-16,0 1 1 0,4-1-2 0,-4 2 0 0,0-1 1 16,0 1 1-16,0-2 3 0,0 2 1 0,0 0 4 0,0-1 6 15,0 1 0-15,2 0 0 0,-2 0 3 0,0 0 4 0,0 0 1 16,0 0 4-16,0 0-1 0,0 0 2 0,0 0 3 16,4 0 3-16,-4 0 0 0,0 0-3 0,0 0-4 0,0 0-5 15,2 0 1-15,-2 0-5 0,0 0-1 0,0 0-4 16,0 0 2-16,0 0-3 0,0 0-1 0,0 0 0 0,0 0 2 15,0 0 2-15,0 0 0 0,0 0 2 0,0 0 2 0,0 0 0 16,0 0 2-16,0 0-1 0,0 1-1 0,0-1-4 16,0 0 2-16,0 0-5 0,0 2 0 0,0-2-3 0,0 1-5 15,0-1 0-15,0 2-6 0,0-1 7 0,0-1-3 0,0 2-5 16,0-1-3-16,0-1-2 0,0 1-3 0,0-1-2 16,0 2 0-16,0 0-2 0,0-1 0 0,0 1-5 0,0-1 2 15,0 2-2-15,0-1 0 0,0-1 0 0,0 2-2 0,0-1-2 16,0-1 0-16,0 2 0 0,0 0 2 0,0-1 2 15,0 1-3-15,0 0 0 0,0 0 2 0,0-1 3 0,0 2 4 16,0 0 6-16,0-1-2 0,0 2 1 0,0-3 1 0,0 3-3 16,0 0 2-16,0-1 1 0,0 0-3 0,0 3 4 0,0-3 4 15,0 2 0-15,0-2 5 0,0 4-2 0,5-2 4 16,-5 0 0-16,0 2-2 0,0-1-2 0,0 2-1 0,4-1 4 16,-4 1 4-16,0-2-3 0,0 2 4 0,0 0-1 0,0-2 3 15,0 3-2-15,2-2 4 0,-2 2 0 0,0-2 0 16,0 2-2-16,0-3-8 0,4 2 1 0,-4-1-2 0,2-1-5 15,-2 2-2-15,0-2-5 0,0 1 0 0,0 0-5 0,4 1 4 16,-4-2-3-16,4 1 0 0,-4-1-4 0,0 1 3 0,0 1-1 16,2-2 1-16,-2 2-4 0,0 0 7 0,0 0-3 15,4 0-3-15,-4 2 1 0,5-1-2 0,-5 1-1 0,0-2 2 16,0 1 2-16,0 0-2 0,2 1-1 0,-2 1 3 16,0-1-5-16,4-1 3 0,-4-1 3 0,2 2 0 0,-2-2 0 15,0 0 3-15,4 1-3 0,-4-1-2 0,4 0-2 0,-4 2 3 16,0-2 3-16,2 0 1 0,-2 1-2 0,0-1-3 15,0 1 1-15,4 0-1 0,-2 0-4 0,-2-1-1 0,0 1 4 0,0 1 3 16,4 0-4-16,-4-1 1 0,0 2 1 0,5 0-4 16,-5 2 1-16,0-2 2 0,0 3-3 0,2-1-2 0,-2 0 2 15,0 1 2-15,0 0 0 0,0 0-2 0,0 0-2 16,0-3 1-16,4 2 7 0,-4-1-1 0,2-2 7 0,-2 1-2 16,0-2 2-16,0 1-1 0,0-2-2 0,0 0 5 0,0-2-3 15,4 0 2-15,-4 3-1 0,0-3-5 0,0 1-2 16,0-2 4-16,0 1-3 0,0 1-3 0,0-2-2 0,0 1 1 15,0-1-2-15,0 2 2 0,0-2 2 0,0 1-4 0,0 0 1 16,4 3-2-16,-4-3-1 0,0 1 0 0,2 1 3 16,-2 0-2-16,0 0 2 0,0 0-2 0,4 1 0 0,-4-1-1 15,0 0 2-15,4 2 0 0,-4-1-2 0,0-1 0 0,0 2 0 16,0-2 0-16,3 1 0 0,-3 1 0 0,0-3 0 16,0 3 0-16,0-2 0 0,0 0 1 0,0 0 1 0,4 0-2 15,-4 0 0-15,0-1 0 0,0-1 0 0,0 1 3 0,2 1 1 16,-2-2-3-16,0 1-1 0,0-1 0 0,0 1 0 0,0-1 2 15,0 0 2-15,0 3 1 0,4-3-2 0,-4 2 2 16,0 0-1-16,0 0-2 0,0 0-2 0,4 0 1 0,-4 0 4 16,0 2-1-16,0-1-2 0,0 1 0 0,2-1-4 15,-2 1 2-15,0-1 0 0,0 2 2 0,0-1-2 0,0 0 0 16,4 2 0-16,-4-1 3 0,0 1-2 0,0-1 0 16,2 2-1-16,-2-3 4 0,0 2-1 0,0 0 4 0,0-1 3 0,0 0 4 15,0 2 4-15,0-3 6 0,0 0 0 0,4 1 6 16,-4-1-8-16,0 1-2 0,0-2 7 0,5 1 11 0,-5-1 2 15,0 1-3-15,0-1-8 0,0 1-1 0,0-1 2 16,2-1 0-16,-2 2 4 0,0-1-7 0,0 1-1 0,0 1 3 16,0-2-3-16,0 1-4 0,4 1 2 0,-4 0 0 0,2 0 1 15,-2-2 1-15,0 4 1 0,0-2 4 0,0 1-2 16,0 1 8-16,0-1-8 0,0 2-10 0,0-1 15 0,0 1 23 16,4-2 16-16,-4 0 4 0,0 0-1 0,0-1-5 0,0 0 0 15,0-2 0-15,0 0-9 0,0 1-7 0,0-2-7 0,0 1-5 16,0-4-11-16,0 2-6 0,0 0-7 0,0-2-6 15,0 1-2-15,0-1-4 0,0 2 3 0,0-2-4 0,0-2-1 16,4 2-3-16,-4-1 1 0,0 1 0 0,0-2-3 0,0 1 0 16,0-1 3-16,0-1-5 0,0 2-8 0,0-3-24 15,0 2-34-15,0-3-59 0,0 1-64 0,0-1-80 0,0-1-89 16,0 0-48-16,0-1-51 0,0-2-70 0,0-2-87 16,0 1 92-16,0-2-19 0,0-2-12 0,0 1-25 0,0-1 84 15</inkml:trace>
  <inkml:trace contextRef="#ctx0" brushRef="#br0" timeOffset="1453.6599">4827 15006 145 0,'-4'-2'131'0,"1"2"63"16,3 0-7-16,-4-2 10 0,0 2-18 0,2 0-21 0,-2-1-15 0,4 1-13 15,-2 0 10-15,2 0 2 0,-4-1 0 0,4 1-1 16,-4-2-7-16,4 2-2 0,-2 0 1 0,2 0 4 0,-5-1 4 15,5 1 55-15,0 0 34 0,0-2 18 0,-2 2 2 0,2 0 4 16,0 0-7-16,0 0-9 0,0 0-10 0,-4 0 3 16,4 0 10-16,0 0-11 0,0 0-13 0,-4 0-33 0,4 0-35 15,0 0-32-15,0 0-29 0,0 0-21 0,0 0-22 16,0 0-13-16,0 0-11 0,0 0-4 0,0 0 1 0,0 0-2 16,0 0 0-16,0 2-2 0,0-2 6 0,4 0-5 0,-4 1 2 15,4-1 0-15,-4 0 0 0,2 0-2 0,-2 2-1 0,5-2 2 16,-3 1-5-16,2-1-3 0,0 0-5 0,-2 0 1 15,4 1 3-15,-2-1 0 0,0 0-5 0,3 2-2 0,-3-2 0 16,2 0 0-16,0 0 3 0,-2 0-5 0,3 0 2 16,-1 2 0-16,0-2-3 0,0 0 1 0,2 0 5 0,3 1 1 15,-5 1-1-15,0-2-3 0,5 3-5 0,-1-3 5 0,0 1 4 16,-2 2-3-16,3-1-1 0,3-1 0 0,-5 2 0 16,5-1 2-16,-2-1-1 0,5 1 0 0,-3 1-1 0,3-3 0 15,-1 1 0-15,1 1 0 0,0-1 3 0,-1-1-1 0,5 0-2 16,-1 2 0-16,-3-1 0 0,2-1 0 0,5 1-3 0,-5-1 1 15,2 2 2-15,1 0 0 0,3-2 3 0,-6 1-1 16,4 1-2-16,3-1 0 0,-1 1 0 0,-2-1 0 0,0 1 0 16,1-1 0-16,-5 1 3 0,4-1-8 0,2 1 10 15,-3-1 3-15,-1-1-8 0,-2 0-4 0,5 0 4 0,-7 0 3 16,2 0-2-16,1 0 2 0,1 0-6 0,-2 0 3 0,-1 0 0 16,1-1 3-16,-3 1-6 0,5 0 3 0,0 0-4 0,-3 0 4 15,3 0 0-15,0 0 0 0,-3 1 0 0,3-1 0 0,0 1 0 16,1-1 0-16,1 4 0 0,2-3 0 0,-2 1 0 15,-1 1 0-15,1-2 0 0,4 1 3 0,-2-1-2 0,-3 2 2 16,1-2-2-16,0 1-1 0,-2 0 3 0,1-2 0 16,-1 1-3-16,0-1 3 0,-3 2-2 0,3-2 0 0,0-2-1 15,-3 2 0-15,1-1 0 0,-1 1 0 0,3-2 3 0,0 2-3 16,-3-3 7-16,-1 3-4 0,4-1 1 0,-1 1 2 16,-1-2-4-16,2 2 1 0,-1 0 1 0,-1-1-2 0,6 1 2 15,-7 0-3-15,3-2-1 0,2 2 3 0,1 0 1 0,-1 0 3 16,0 0-5-16,0-1-2 0,4 1 0 0,-3-2 2 0,-1 1-3 15,0 1 1-15,0-2-4 0,-3 1 2 0,3 1 2 16,-2-2 0-16,-1 2-4 0,-1 0 7 0,0-2-3 16,-1 2 0-16,-1 0-3 0,-3 0 5 0,3 0 3 0,-5 0 3 15,3 0-3-15,-3-1 0 0,2 1-3 0,-1 0 3 0,-3 0-5 16,3-1-2-16,-5 1 1 0,0 0 1 0,2 0 0 0,-3 0 0 16,3 0 3-16,-4 0-3 0,-2 0 0 0,2-2 5 0,3 2 0 15,-7 0 3-15,2 0 1 0,-2 0 4 0,6 0 10 16,-8 0 5-16,2 0 0 0,2 0-9 0,-4 0-6 0,3 0-13 15,-3 0-17-15,0-1-21 0,4 1-42 0,-4 0-60 16,-4-2-113-16,4 2-147 0,0-1-204 0,-3-1-129 0,-1 1-163 16,2 1 41-16,-2-3 53 0,0 1 75 0,-4 1 93 0,-1-1 270 15</inkml:trace>
  <inkml:trace contextRef="#ctx0" brushRef="#br0" timeOffset="2766.9">4787 15034 95 0,'0'-3'101'0,"2"2"29"15,-2-1 8-15,0 1-16 0,5-1-19 0,-5 1-4 0,2-1-4 16,-2 0-11-16,0 1-4 0,0 1-6 0,0-1-2 16,4-1-2-16,-4 2-7 0,0 0-2 0,0-1-5 0,0 1-3 15,4 0 2-15,-4-2 10 0,0 2 6 0,0 0 2 0,0 0 4 16,0 0 8-16,0 0 3 0,0 0 6 0,0 0 5 15,0 0 5-15,0 0 2 0,0 0 2 0,0 0 1 0,0 0-3 16,0 0 26-16,0 0 5 0,0 0-10 0,0 0-15 0,-4 0-17 16,4 2-15-16,0-2-14 0,-4 1-7 0,4-1-9 15,-2 2-10-15,-3-1-2 0,5 2-1 0,-2-1-1 0,2-1 11 16,-8 2 17-16,6 0 21 0,-2 0 12 0,0 1 11 0,-2 1 5 16,4 3-1-16,-7-2-2 0,1 1-9 0,0 1-2 0,-1 1-7 15,1 0 6-15,-2 0-6 0,2 1-5 0,-7 1-1 16,5 1 6-16,2-2 5 0,-7 2 8 0,3 0 5 0,-3 0-1 15,5 0-3-15,-7 0-10 0,7 0-7 0,-7 0-23 16,5 0-10-16,-2 0-8 0,-3 1-12 0,0 1-8 0,1 0-9 16,-1-1-5-16,1 1-2 0,-5-1-2 0,5 4-3 0,-1-2-5 15,-1-1-2-15,1 2 0 0,0-1 0 0,-3 0-3 0,3-2 2 16,-3 1-2-16,3-1-1 0,0 1 1 0,-3-1 3 16,3 1 0-16,1-1-4 0,-3 1-1 0,1-2 1 0,-1 0-4 15,-2 0-2-15,5 1 1 0,-5-1-1 0,5 0-4 0,-3 0 2 16,2 2-4-16,-3-2 1 0,-1 0-8 0,5 1 5 15,-5 1 0-15,4-1-5 0,1 1 4 0,-1-2 3 0,1 3 1 16,-1-2 5-16,1 2-1 0,3-1 1 0,-3 1 3 0,-1-2 1 16,3 2 5-16,1-1 4 0,-3 1-3 0,1-2 0 15,3 2 0-15,-3-1 0 0,-1 1 0 0,6-2 0 0,-3-1 4 16,-1 0-3-16,5 0-1 0,-5 0 0 0,4 0 0 0,-1 0 6 16,5-1-3-16,-4-1 2 0,1 1-5 0,1-1 0 15,-2-1 4-15,4 0-1 0,-1 0 7 0,-3-1-1 0,8 1 9 16,-6-2 0-16,2-1 1 0,3 0 5 0,-1 0-6 15,0 0 4-15,-2-1 7 0,2-1 2 0,4 1 4 0,-6-2 5 16,6 1 4-16,-2-1 0 0,2-1 2 0,-5 1-4 0,1-2-5 16,4 2-9-16,0-1-7 0,-2-1-8 0,2 2-3 0,-4-3-2 15,4 2-5-15,0-1 1 0,0 1-7 0,-2-2-10 0,2 0-18 16,0 1-26-16,0-1-42 0,0 0-54 0,0 2-69 16,0-2-84-16,0 0-123 0,-4 0-95 0,4 0-101 0,0-2-138 15,0 2 64-15,-4 0 0 0,4-1 29 0,0 1 36 16,-2 0 248-16</inkml:trace>
  <inkml:trace contextRef="#ctx0" brushRef="#br0" timeOffset="4803.4699">5013 15486 138 0,'0'-3'93'15,"0"0"47"-15,0 0-2 0,0 0-14 0,0-1-1 0,0 2 1 16,0 0-7-16,0-1-1 0,0 0-1 0,4 0-1 16,-4 2 3-16,0-3 17 0,0 3 9 0,0-2 5 0,2 0 2 15,-2 2 2-15,0-1 1 0,0-1 7 0,0 2 2 0,0-1 48 16,0 1 38-16,0-1 15 0,0-1 4 0,0 2-3 15,0-1-10-15,0 1-15 0,0 1-14 0,0-3 6 0,0 3 3 16,0-2-8-16,0 1-14 0,0 1-26 0,0-2-27 16,0 2-30-16,0 0-31 0,0-1-26 0,0 1-26 0,0 0-12 15,0 0-17-15,0 0-8 0,0 0 1 0,0 0-1 0,0 0-2 16,0 1-1-16,0 1-2 0,0 1 6 0,4 0 0 0,0 0-2 16,-4 1 6-16,2 1-3 0,-2-1-4 0,4 2-6 0,-2 2 5 15,-2-1-2-15,5 2-2 0,-1 2-1 0,-2-2 6 16,6 1-5-16,-8 1-2 0,2-1 0 0,4-1 4 0,-2 2 0 15,1-2-3-15,-3 1-1 0,2 1 0 0,-2-2 0 16,6 0 0-16,-8 1 0 0,2-2 5 0,6 1-4 0,-8 0-1 16,3-2 0-16,1 1 4 0,-2-1-3 0,2-1-4 0,0 2-2 15,-4-2-7-15,2 0-4 0,-2-2-7 0,0 1 0 0,4-1-9 16,-2 1-9-16,-2-3-12 0,0 2-19 0,4-1-20 16,-4 1-29-16,5-2-30 0,-5 1-29 0,0-2-43 0,0 2-51 15,2-1-30-15,-2-2-10 0,0 1-20 0,0-1-17 16,0 2-15-16,0-2-34 0,0-2 71 0,0 2 20 0,0-1-4 15,-2-1-12-15,2 0 31 0,0 1 24 0,-5-2-9 16,1 2 12-16,4-2-5 0,-2-2 28 0</inkml:trace>
  <inkml:trace contextRef="#ctx0" brushRef="#br0" timeOffset="5321.54">5060 15459 174 0,'0'-5'169'0,"0"2"60"16,0-1 15-16,0 1-12 0,-4 0-34 0,4 0-23 0,0 0-4 15,0 0 2-15,0 1-10 0,0-1-4 0,0 2-11 0,0-2-14 16,-2 1-13-16,2 1-12 0,0-1-14 0,0 1 2 16,0 1 20-16,0 0 5 0,-4 0-1 0,0 0 3 0,4 1 5 15,-2 1-3-15,-2 1 14 0,4 0 4 0,-5 1 1 16,3 2-2-16,-2 2-6 0,2 0-3 0,-6 3-10 0,2 1-5 15,0 0-11-15,-1 3 8 0,1 0 0 0,-4 0-10 0,2 2-9 16,-1-3-10-16,-1 3-12 0,4-2-11 0,-5 0-8 16,5 0-14-16,-4-2-8 0,2 1-9 0,1-2-11 0,-3 0-6 15,4-1-1-15,4-3-6 0,-6 2-21 0,5-4-25 0,-1 0-37 16,0 0-32-16,2-2-31 0,-2-1-36 0,4 0-26 0,-2-1-19 16,2-1-31-16,0 1-31 0,-4-1-16 0,4-1-8 15,-4 0 5-15,4 0 54 0,0-1 58 0,0-1 37 0,0 1 26 16,0-1 19-16,0-1 16 0,0 2 12 0,0-1 10 15,0-1 11-15,0 2 7 0,4-2 10 0,0 1 8 0,-4-1 13 16,0 0 8-16,2 0 7 0,-2 2 8 0,4-2 6 0,-2 0 11 16,-2 0 13-16,4 1 11 0,-4-1 6 0,7 0 7 0,-7 0 9 15,8 0 12-15,-8 0 9 0,2 0 6 0,4 0 2 0,-2 0-2 16,0 0 1-16,-2 2 0 0,5-2 1 0,-3 0 2 16,0 1 28-16,-2 1 25 0,6-1 7 0,-6-1 4 0,2 3-3 15,-2-1 4-15,7-1-10 0,-7 1-18 0,4 1-29 16,-2-2-30-16,0 2-16 0,-2-1-19 0,5 1-16 0,-3 0-21 15,0 0-46-15,-2-2-67 0,6 2-80 0,-6 0-90 0,4-1-87 16,-1 1 5-16,-1-2 3 0,-2 1-38 0,2 1-1 0,-2-2 0 16,6 2-9-16,-6-2 33 0</inkml:trace>
  <inkml:trace contextRef="#ctx0" brushRef="#br0" timeOffset="6014.96">5263 15403 178 0,'0'-4'118'0,"0"0"46"15,0 2-13-15,0-1-20 0,0 0-8 0,0-2-16 0,4 2-12 16,-4 0-2-16,0 0-7 0,0 0-2 0,2 0-3 0,-2 0-5 16,0 0 2-16,0 0 2 0,4 0-4 0,0 0-4 15,-4 2-4-15,0-2-5 0,2 1-1 0,-2 1 3 0,5-2-1 16,-3 3-1-16,-2-2 0 0,4 0 3 0,0 2-4 15,-4-1 0-15,2 1-2 0,-2 0 0 0,4 0-2 0,0 0 1 16,-2 0 4-16,-2 0 22 0,4 1 18 0,-2 1 0 0,-2 0-4 16,9-1 1-16,-9 2 1 0,2 0 1 0,-2 0-5 0,4 0-7 15,-2 2-10-15,-2-1-3 0,0 2-5 0,4 0-6 0,-4 2-4 16,0 1-11-16,0 1-2 0,-4 2-4 0,4 0-3 16,-2 2 4-16,-2-1 5 0,4 2 4 0,-2 0 1 0,-2 2 0 15,-1-2-8-15,-1 1-8 0,6-3-11 0,-2 1-8 16,2-2-9-16,0-1-2 0,0-2-5 0,0-2-1 0,0 1-2 15,0-2-2-15,0-2-2 0,0-1-7 0,2 2-10 0,-2-2-9 16,4-2-4-16,-2 1-3 0,3-2-1 0,-1 0 4 0,-2 0 6 16,2 0 5-16,-2 0 3 0,6-2 2 0,-6 1-4 0,-2 1 4 15,7-2-4-15,-3 1-7 0,0 1-3 0,-2 0 4 16,-2-2 9-16,4 2 5 0,0 2 6 0,-4-2 0 16,2 1 3-16,2 1 1 0,-4 1-1 0,2 1 5 0,-2-1 1 15,5 2-2-15,-1 1 5 0,-4 0 2 0,2 3-5 16,2-2 0-16,-2 4 0 0,2-1-2 0,0 1 0 0,-2 2-1 15,-2-1 3-15,6 0-2 0,-6 0 0 0,5 0 1 0,-5 0-2 16,4-1-2-16,-2-1 6 0,-2 0-2 0,0 0 1 0,0-1-1 16,0 0 3-16,0 0 5 0,0-3 6 0,-2 1 1 0,2-1-4 15,-4 0 0-15,4-1-4 0,0-1-3 0,-5 0-2 16,5 0-12-16,-2 0-27 0,-2-1-52 0,4-1-63 0,-2 1-67 16,-2-2-76-16,0 1-81 0,2-1 11 0,-2 0-12 15,2-1-50-15,-2 0-10 0,-1 0-23 0,-1 0 23 0,4-1 70 16</inkml:trace>
  <inkml:trace contextRef="#ctx0" brushRef="#br0" timeOffset="6805.01">4736 15403 73 0,'0'-3'96'0,"-6"2"35"0,6-1 16 15,-3 0-11-15,-1 1-17 0,0 0 4 0,4-1-6 0,-2 2-5 16,-2-1-8-16,4-1-5 0,-4 2-4 0,4-1-9 15,0 1 1-15,0-2 9 0,-2 1 6 0,2 1 7 0,0-2 9 16,0 2 9-16,0-1 6 0,0-1 6 0,0 2 1 0,2-3-4 16,-2 3 6-16,0-1 33 0,4-1 2 0,-4-1-8 0,4 2-16 15,-2 1-21-15,-2-3-24 0,4 3-24 0,0-2-16 16,-4 1-19-16,0 1-11 0,3 0-7 0,-3 0-5 0,4 0 0 16,-2 1-6-16,-2 1 2 0,4-1-8 0,-4 1-4 15,4 1-2-15,-4 0 4 0,0 1-1 0,0-1 10 0,0 2 4 16,0 1 5-16,0 0-1 0,0 1 4 0,-4 2-1 0,0-1 1 15,-2 2-4-15,3-1-6 0,-5 1-4 0,6 1-5 0,-6-2-5 16,2 0 0-16,4 0-2 0,-7-1-5 0,3-1 3 0,4-1 0 16,-2 0-3-16,0-1-2 0,-2-2 0 0,6 1-6 15,-2-2-9-15,2 1-9 0,0-2-8 0,-5 1-2 0,5-2 0 16,-4 1 8-16,4 1 4 0,0-1 8 0,0-1 6 16,4 2 5-16,1-2-3 0,-5 1 0 0,0 0 2 0,2 1 0 15,2 0 3-15,-2 1 1 0,2 0 0 0,0 0 2 16,-2 1-2-16,2 1 3 0,-2 1 3 0,7 0-1 0,-7 1 1 15,-2 1 3-15,6 2 2 0,-6-1-2 0,4 2-1 0,-4-1 2 16,4 2 1-16,-4 0 0 0,0-1 2 0,0 1-2 0,0-2 2 16,0 1-3-16,-4 0-1 0,4 0-3 0,0 0-4 0,0-2-2 15,0 1 0-15,0-1 0 0,-4 2 1 0,4-2 1 16,0-2-2-16,0 1 0 0,0-1 0 0,4 1 0 0,-4-2 0 16,0 0 0-16,4 0 0 0,-2 0 0 0,-2-2 0 0,4 2 0 15,0-1 0-15,-4-1-5 0,3-1-8 0,1 1-24 16,-2 0-40-16,2-1-53 0,0 0-66 0,-2 0-68 0,2-2-75 15,-2 1-47-15,2-1 27 0,1 0-32 0,-3 1-41 0,2-2 8 16,-2 0-24-16,-2 0 30 0</inkml:trace>
  <inkml:trace contextRef="#ctx0" brushRef="#br0" timeOffset="16809.3">8626 9202 110 0,'4'-1'72'0,"-4"-1"3"0,2 1 6 0,-2 1-16 0,0 0-11 16,0-2-9-16,0 2-2 0,4 0-7 0,-4 2-2 0,5-2-2 15,-5 0-4-15,0 0-5 0,0 1 1 0,0-1 2 16,0 2 0-16,0-1-1 0,0 2-1 0,0-1-2 0,2-1 0 15,-2 1 0-15,0-1 1 0,0 1 1 0,0 1-3 16,0-2-4-16,0 2 0 0,4-1-2 0,-4 1-1 0,4-2-1 16,-4 2 0-16,0-1 2 0,0 0 10 0,2 0 4 0,-2 1 6 15,4 0 0-15,-4 0-1 0,0-1-2 0,2 1-4 0,-2 1 0 16,0-1-3-16,4 0 1 0,0 0 0 0,-4 0-2 16,0 0 0-16,2 2 2 0,-2-2 0 0,5 0 2 0,-3 1 1 15,-2 1 8-15,4-2 1 0,0 1-3 0,-4 1 4 0,2-1 2 16,2 2-3-16,-2-1 1 0,-2 1-4 0,8-1-4 0,-5 2 3 15,-3 0-3-15,8 1-1 0,-6-1 1 0,-2 1-4 16,6-1 1-16,-2 1 0 0,0-3-3 0,-2 3-1 0,5 0 6 16,-3-1-1-16,0 1 0 0,-2-1 7 0,2 1 0 0,-2-1-1 15,6 1 5-15,-6-1-1 0,3 0 1 0,-1 1 2 16,-2 0-1-16,4-1-3 0,-2 1 1 0,0 1 3 0,-2-2 0 16,5 1-3-16,-3 1 3 0,0-2 14 0,2 2 8 15,-2 0 1-15,-2 0 6 0,4 0-4 0,-1 0 2 0,1 0 3 16,-2 0-6-16,-2 0 5 0,6 0-3 0,-6 2-4 0,5-2-3 15,1 0-7-15,-6 1 2 0,6 1-5 0,-6 1-3 0,4-2-5 16,3 1 1-16,-7-1 0 0,4 2 2 0,2 0 1 16,-2-2 4-16,1 4 4 0,-1-2 3 0,2 1 4 0,-2 0-1 15,5 2 2-15,-9-2 2 0,4 1 3 0,2-1 0 16,-2-1-1-16,1 1 5 0,-1 1-6 0,2-2 3 0,-6 2 2 16,4-2-9-16,3 0 0 0,-7-1-9 0,4 0-4 0,2 1-3 15,-6-1-1-15,6-1-6 0,-6 1-3 0,5-1-4 0,1-1-5 16,-6 2-1-16,4-1-1 0,2-1-4 0,-5 2 4 15,5-1-3-15,-6-1-5 0,4 0-1 0,-2 2-1 0,2-2 0 16,1 1 0-16,-3-1-1 0,2 2-2 0,-2-2 8 0,2 1-2 16,-2 1-3-16,-1-1-1 0,5 0-1 0,-6 1-3 15,4 0-2-15,2-1-4 0,-6 2 2 0,5-1-4 0,1-1 2 16,-6 0-2-16,2 3 4 0,2-3-4 0,-2 1-2 16,3-1 0-16,-3 2 0 0,2-1 0 0,-4-1 0 0,6 2 0 15,-6-1 4-15,5 1-2 0,1 1-2 0,-6-1 0 0,6 0 0 16,-6 0 4-16,4 0-3 0,3-1 0 0,-7 2-1 0,2-3 0 15,-2 1 0-15,6 0 0 0,-6-1 0 0,2 1 2 0,-2-2-1 16,7 0-1-16,-7 0 5 0,2 0-3 0,0 0-2 16,-2-2 0-16,4 2 0 0,-6 0 0 0,9 0 0 0,-7 0 0 15,2 0 0-15,-2 0 0 0,6 2 2 0,-6-1 0 16,2 1 2-16,3-1-3 0,-3 1-1 0,-2 1 4 0,6-2-2 16,-6 1-2-16,4 1 0 0,3-2 0 0,-7-1-5 0,2 2 5 15,2-2 0-15,-2 1 0 0,-2-1-4 0,6-1 4 0,-6 1-1 16,5 0 1-16,-3-2 3 0,0 2 2 0,2 0 0 15,-4 0-4-15,7-1 0 0,-3 1-1 0,-2 0 0 0,2 0 0 16,0 1 0-16,0-1 0 0,1 2 2 0,1-2 4 16,-2 1-5-16,0 1-1 0,1-3 0 0,1 3 0 0,-2-2 0 15,4 0 0-15,-8 2 0 0,5-2 0 0,1 1-3 0,-2-1 9 16,0 0-4-16,0 0 1 0,-1-3-2 0,-1 2-1 16,-2-2 0-16,2-1 4 0,-2 2-2 0,2-3 4 0,0-1 4 0,-4 0-1 15,0-1 2-15,2 0-18 0,-2 0-25 0,0-2-25 16,0 2-42-16,4-4-58 0,-4 2-75 0,-4-2-93 0,4 0-59 15,0-1-88-15,-2-2-113 0,-2-1-19 0,0-1 21 16,-2-2 23-16,0 0 17 0,-1-3 1 0,-7-2 171 0</inkml:trace>
  <inkml:trace contextRef="#ctx0" brushRef="#br0" timeOffset="17815.1299">8657 9261 142 0,'0'-3'111'0,"0"0"56"0,0 1-9 0,2-1-16 16,-2 0 2-16,0 0-8 0,0 2-7 0,4-2-9 16,-4 1-8-16,0-1-3 0,4 1 1 0,-4 0 3 0,0 0-5 15,0-1-6-15,0 2-1 0,0-2-6 0,0 1-4 0,0 1-6 16,2-1-5-16,-2 1-7 0,0 1-8 0,0-2-7 0,0 1-10 16,0 1-8-16,0-2-9 0,0 2-3 0,-2 0-6 0,2 0-3 15,0 2 3-15,0-1-3 0,0 1 1 0,-4 1 3 16,4 0 1-16,-4 0 0 0,4 3-2 0,-2-2-2 0,-2 2 0 15,2 2-1-15,-2 1-1 0,0 0 1 0,2 1 1 16,-7 1 0-16,3-1 1 0,4 2 6 0,-6-1 6 0,6-1 8 16,-2 1 1-16,-3-2 10 0,3 0 4 0,2 1 7 15,-2-2-2-15,0-1-7 0,2 1-9 0,-2-2-11 0,2-2-9 16,2 1-9-16,0-1-6 0,-5-1 0 0,1 0-3 0,4 0 0 16,0 0 3-16,0-1 0 0,0-1 3 0,-2 1-1 0,2-1-3 15,0-1-1-15,2 0-3 0,-2 0 1 0,0-1 0 0,0-1-4 16,4 1-1-16,1-2-1 0,-5-1 0 0,2 0-3 15,2-2 0-15,-2 0 1 0,6 2 2 0,-6-4 0 0,6 0-2 16,-5 3 1-16,3-3 3 0,2 1-2 0,-6-1 0 16,4 2-2-16,3 0 1 0,-7 0 1 0,2 2-5 0,2-3-3 15,-2 5 4-15,-2-3 1 0,2 2 1 0,0 0 3 0,-2 2 8 16,5-1 6-16,-3 2 10 0,0-2 7 0,-2 2 13 16,4 0 16-16,2 0 11 0,-5 0 6 0,1 2 5 0,2-2 0 15,0 2-4-15,2-1-13 0,-6 1-12 0,5-1-16 0,1 2-10 16,-2-1-9-16,0 1-5 0,0-2-6 0,3 2-21 0,-7-1-45 15,4 1-66-15,2-2-90 0,-2 1-106 0,-3-1-108 16,5 1-52-16,-6 1 5 0,6-3-58 0,-6 2 3 0,4 0-6 16,-6 0 89-16</inkml:trace>
  <inkml:trace contextRef="#ctx0" brushRef="#br0" timeOffset="20531.25">9606 11074 105 0,'0'0'109'16,"-2"2"43"-16,2-2-7 0,0 1-24 0,-4-1-19 0,0 0-8 15,4 0-10-15,0 2-5 0,0-2-4 0,-3 0-6 0,3 1-5 16,0-1-5-16,0 0-2 0,-4 0-4 0,4 0 0 15,0 0-4-15,4 0 3 0,-4 0 11 0,0 0 3 0,3 0-2 16,-3 0-2-16,0 0-2 0,0-1-2 0,4 1-1 16,0-2-4-16,-4 2 0 0,2-1 0 0,2-1 1 0,0 2-2 15,-2-1 1-15,2-3 6 0,-2 3 12 0,7 0 7 0,-7-2 0 16,4 1-3-16,2-1-3 0,0-1-2 0,1 1 14 16,1-2 0-16,-2 1-3 0,7-2-6 0,-3-1-10 0,3 0 2 15,1 1-4-15,1-3-5 0,-1 2-3 0,1-2 0 0,4-2-8 16,-3 2-8-16,-1-1-6 0,7 1-9 0,-7-2-6 15,2 2-1-15,5-1-1 0,-7 1-4 0,2 0 0 0,-1 1-3 16,1 1 2-16,-3-1 0 0,5 1-5 0,-4-1 2 16,-1 1-5-16,5 1 3 0,-9 0-1 0,9 0-2 0,-1-2 8 15,-3 2-8-15,2-1 3 0,1 1 1 0,1 0 0 0,-5-2 1 16,3 2 3-16,6-2-3 0,-7 1 4 0,3 1 3 0,0-1 1 16,-3-1 5-16,7-1 1 0,-6 0 8 0,6 2 5 0,-7-2 7 15,3 0 6-15,0 0 5 0,-3 0 3 0,7 0 2 16,-6 0 5-16,1 0 3 0,1 0 2 0,-2 0 2 0,-3 1 3 15,5-1 8-15,-1 2 2 0,-3-3 15 0,2 3 14 16,-1 0 9-16,-1-2 2 0,-1 1-5 0,1 0 1 0,-1 1 1 16,3 0-1-16,-3-1-1 0,-1 1-13 0,-3-1-14 0,5 1-16 15,-3-1-21-15,-1 2-16 0,-3 0-12 0,5 0-6 0,-7 1-4 16,0 1-4-16,-6 0-1 0,6-1-9 0,-5 2-18 0,1 1-51 16,-2 0-79-16,-2 0-96 0,0 1-113 0,0-1-106 15,-6 1-57-15,6 1-103 0,-7-2-90 0,1 2 81 0,-4 2-15 16,-5-1 13-16,3 1 46 0,-9 2 221 0</inkml:trace>
  <inkml:trace contextRef="#ctx0" brushRef="#br0" timeOffset="21591.53">9589 11125 105 0,'0'-4'124'0,"0"1"61"0,0 0-13 0,0 0-19 15,0 0-12-15,0-1-15 0,0 2-11 0,0-1-5 16,0 1-2-16,0-1-4 0,0 0 0 0,0 2 5 0,0-3-2 15,0 3-3-15,0 0 2 0,0-1-2 0,0 1 0 16,0-1 1-16,0 1 1 0,0-1-1 0,0 2-6 0,0-1-1 16,-2-1 9-16,2 2 23 0,0 0-2 0,0 0-1 0,0 0 2 15,0 0 5-15,0 0 2 0,-4 2-4 0,4-1-5 0,-4 1-8 16,4-1-9-16,-2 2-13 0,-2 0-11 0,4 0-15 16,-2 2-8-16,-2-1-6 0,-1 3-6 0,3 0-6 0,-4 0-6 15,2 1-2-15,-2 2-2 0,-2 1-5 0,6-1-1 0,-5 1-1 16,-1 0 3-16,2 2 7 0,-4 0 5 0,7 0 7 15,-7 1 3-15,4 0 6 0,-4-1-3 0,3 0 3 0,-1 3 1 16,0-1 3-16,0-2-2 0,-3 2 6 0,5 0-2 0,0 0-4 16,-5 0-6-16,9-1-8 0,-8 0-11 0,2 0-6 15,2 1-5-15,4-1-2 0,-9 0-6 0,5 2-5 0,-2-3-1 16,2 2 0-16,-1 2-5 0,1-3-5 0,-4 2 5 0,4 0-2 16,-3 1 0-16,1-1 5 0,0 2 2 0,-3 0 1 0,5 0-1 15,-4 0 2-15,2 0-1 0,-1 2 1 0,1-2-1 16,-2-2-1-16,-1 2 2 0,5-2 5 0,-4 2-3 0,4-1 2 15,-9 1-7-15,9-1 2 0,0-1-3 0,-4-1 6 16,3 2-1-16,-3-3 0 0,4 2 5 0,-5-3-3 0,3 2-1 16,0-1 2-16,0-1 0 0,1 1-1 0,-3-2-2 0,4 0-1 15,0 0 0-15,-1 0 6 0,-1-2-4 0,2 1 0 0,4-1-2 16,-6-1-7-16,1 0 1 0,5 0 1 0,-6-1-5 16,6 1 1-16,2-3-2 0,-8 1 1 0,6-1-1 0,-2 0 2 15,2-1-3-15,2-1-1 0,-5 1 0 0,1-2-7 16,4 0-9-16,0 0-12 0,-2-2-11 0,2 1-23 0,-4-1-42 15,4 0-58-15,0 1-73 0,0 0-76 0,0-2-56 0,-2 0 7 16,2 0-13-16,0 0-19 0,0-2-16 0,0 0-15 16,0 2 87-16,0-1 19 0,0 0-6 0,0-1-9 0,0 1 36 15,0-1-8-15,2 2-1 0,-2-1 13 0,0-1 56 0</inkml:trace>
  <inkml:trace contextRef="#ctx0" brushRef="#br0" timeOffset="21995.43">9006 12155 117 0,'5'-2'116'0,"-5"2"57"16,2-2-4-16,-2 1-21 0,0 1-10 0,4-2-19 0,-4 2-16 16,2 0-4-16,-2-1-6 0,0 1-5 0,0 0-7 0,0 0-8 15,4 0 2-15,-4 0-2 0,0 0-4 0,0 0-3 0,4 0-1 16,-4 0 1-16,0 0-6 0,0 0-2 0,0 0 2 16,0 0 4-16,0 0 8 0,2 0 9 0,-2 0 4 0,0 0 3 15,4-2 6-15,0 1-1 0,-2-1 13 0,3 1 26 16,-3-3 15-16,6 2 5 0,-2-3 0 0,4 1-8 0,-3-2-14 15,3-2-14-15,2 1-24 0,3-1-22 0,-7 1-20 0,7-3-13 16,-3 5-16-16,-2-3-5 0,5 1-6 0,-5 2-5 0,-4-1-5 16,5 3 0-16,-9 0 0 0,4 0-2 0,2 2 0 0,-8-1-1 15,2 1 3-15,2-1 0 0,-1 2 6 0,-3 0-3 16,0 0 5-16,0 0-4 0,0 2 1 0,-3-1 0 0,-1 2 9 16,4-2 12-16,-2 3 6 0,-6-1 11 0,0 1 9 15,-1-1 14-15,1 0 6 0,-2 1 2 0,-5 0 8 0,5-1 1 16,-2 0-1-16,-3-2 0 0,7 1 5 0,-7-1 9 15,5-1 9-15,2 0 14 0,-3-1 1 0,-3 1 2 0,8-2 0 16,-5-1-15-16,9 2-15 0,-6-1-22 0,2 1-20 0,2-3-15 16,-2 2-15-16,6-1-9 0,-2-2-5 0,2 1-7 0,0-1-3 15,0 1-26-15,0-4-68 0,0 4-85 0,2-4-107 0,2 1-132 16,-2 0-78-16,2 0-123 0,0 1-107 0,-2-1 57 16,2 2-1-16,0-1 1 0,-4 2 104 0</inkml:trace>
  <inkml:trace contextRef="#ctx0" brushRef="#br0" timeOffset="22685.49">9777 11431 18 0,'-4'-1'156'0,"0"-1"61"0,2 1-6 16,2-3-7-16,-4 3-19 0,0 0-18 0,2-1-20 15,-2-1-14-15,4 2 1 0,0-1-3 0,-2-1-8 0,2 2-13 16,0-1-11-16,0 0-5 0,0 1 0 0,-5 0 2 0,5-1-1 15,0 2 8-15,0 0 16 0,0-1 45 0,5 1 72 0,-5 1 25 16,0 1-3-16,0-1-12 0,2 0-12 0,-2 3-15 0,0-1-21 16,4 1-14-16,-2-1-9 0,-2 1-13 0,4 3-19 15,0 0-25-15,-4 1-17 0,2-1-22 0,2 1-14 0,0 1-8 16,-4 0-12-16,3 0-17 0,-3 0-7 0,4 0-6 16,-2-2-2-16,2 2-5 0,0-3-10 0,-4 2-14 0,2-1-34 15,-2-1-36-15,4-1-44 0,-2 1-38 0,-2-2-45 0,4-1-23 16,1 2-21-16,-5-3-29 0,0 2-36 0,2-3-41 0,-2 1-46 15,0-1 36-15,4 1 26 0,-4-2-16 0,4 0-15 16,-4-2 30-16,0 1-15 0,0-1 23 0,0 1 34 0</inkml:trace>
  <inkml:trace contextRef="#ctx0" brushRef="#br0" timeOffset="23210.14">9769 11421 236 0,'-2'0'183'16,"2"-2"35"-16,-4 1 19 0,0-1-28 0,4 1-30 0,-2-1-24 15,-2 2-4-15,4-1-5 0,-2-1-16 0,2 1-22 0,0-1-20 16,0 0-9-16,0 1-2 0,0-2 4 0,0 2 3 0,2-2 8 16,-2 0 7-16,6 0 14 0,2-2 23 0,-6 1 45 0,6-1 7 15,1 1-25-15,1-2-31 0,0 1-34 0,1-1-32 16,-1 3-22-16,0 0-17 0,-1 0-9 0,1 2-4 0,-4 1-5 16,2 0 1-16,-1 1-2 0,-1 2 0 0,-2 0-4 0,-2 0 4 15,2 2-7-15,-4 1 0 0,4 0-1 0,-8 1 4 16,4-1 0-16,-4 3-2 0,-2-1 0 0,4 1 2 0,-2 0-3 15,-3 0 0-15,-1-2-1 0,2 1 0 0,4-1 0 0,-6-1-8 16,1 0-12-16,7-3-18 0,-2 2-12 0,2-2 2 16,-4-2 14-16,4 1 11 0,0-1 6 0,4 0 11 0,-4-1-3 15,2 0 7-15,3 2-2 0,1-2 4 0,-2 0-3 16,2 2-4-16,4-2 2 0,-3 0 1 0,-1 1 2 0,4-1-4 16,-4 2 4-16,5-1-1 0,-5 1 0 0,0-1 2 0,2 1 3 15,-6-1 3-15,7 2 11 0,-7-2 4 0,-2 3 6 16,4-1 2-16,-2 1 0 0,-2 1-6 0,-2-1-6 0,-2 1-1 0,4 1-4 15,-2 0-1-15,-7 0-6 0,7 1-2 0,-6-2-6 16,2 2-19-16,0-1-39 0,-5-1-58 0,9-3-81 0,-6 2-96 16,2-3-6-16,0 1-50 0,-1-2-92 0,3-2-39 15,0 1-45-15,-2-1 49 0</inkml:trace>
  <inkml:trace contextRef="#ctx0" brushRef="#br0" timeOffset="24125.18">10817 10549 236 0,'0'0'194'0,"2"-1"43"0,-2 1 6 0,4 0-30 16,-2 0-34-16,-2 0-18 0,5 0 6 0,-5 0-6 0,4-2-17 16,-4 2-21-16,0 0-19 0,2-2-16 0,-2 2-12 0,0 0-7 15,4 0-3-15,-4-1 3 0,4 1-3 0,-4 0-4 0,0-1-5 16,2 1-6-16,-2 0 2 0,4-2 1 0,-2 2-8 0,-2-1-6 15,4 1-3-15,1-2-3 0,-5 2 1 0,2 0-1 16,-2-1 4-16,4 1-3 0,-2 0 2 0,2-2-1 0,0 2 0 16,-4 0 0-16,2 0-1 0,2 0-2 0,0 0 3 15,-1 0 3-15,1 0-2 0,-2 0 0 0,2 2 0 0,0-2-2 16,-2 0-3-16,4 1 3 0,-2-1-4 0,1 0-5 0,1 0 1 16,0 2 1-16,-2-2-6 0,2 1 2 0,1-1-3 0,-1 2 2 15,2-2 4-15,-2 1 0 0,0-1 3 0,1 1 4 16,1-1 5-16,-2 2 9 0,-4 0 13 0,6-2 18 0,-6 1 20 15,5 2 13-15,1-1 11 0,-6-1 9 0,2 1 17 0,-2 1 20 16,2-1 15-16,0 0-3 0,-4 1-15 0,0 0-14 16,0 2-28-16,0-2-32 0,0 1-25 0,0 1-24 0,0-1-13 15,-8 2-14-15,8-2-19 0,-6 3-30 0,4-1-56 16,-6-1-87-16,1 2-120 0,-3-1-162 0,8-2-105 0,-8 1-174 16,4 1-72-16,-5-2 27 0,1 0 26 0,0 0 55 0,-3 0 301 15</inkml:trace>
  <inkml:trace contextRef="#ctx0" brushRef="#br0" timeOffset="42199.65">12766 5421 3 0,'5'0'173'0,"-5"0"62"0,0 0-17 0,2 0-9 15,-2 0-29-15,0 0-21 0,0-2-9 0,0 2-7 0,0 0 13 16,0-1-5-16,0 1-6 0,0 0-14 0,0-2-6 15,0 2-9-15,0-1-8 0,0-1-7 0,0 2-2 0,0-2-3 16,0 1 11-16,0 1 22 0,0-1 5 0,0 1 3 16,0-2 5-16,0 2 5 0,0-1-1 0,0 1 3 0,0-2-2 15,0 2-10-15,0-1-7 0,0 1-16 0,0-2-15 0,0 1-17 16,0 1-15-16,0 0-16 0,4-2-14 0,-4 2-9 16,0 0-11-16,0 0-5 0,2 0-3 0,-2 0-1 0,0 0 0 15,0 2 0-15,0-2 0 0,0 1 2 0,0 1 2 0,0-2 2 16,0 1 8-16,0 1 2 0,0-1 0 0,0 1-2 15,0-1-2-15,-2 0 0 0,-2 1 0 0,4 0-3 0,0-1-1 16,-2 1-1-16,2-2 0 0,0 1-1 0,-5-1-2 16,5 0-4-16,-4 0-7 0,4 0 4 0,0-1-4 0,0 1 0 15,-2-2-1-15,2 1 0 0,0-1 0 0,0 0 0 0,0 1-8 16,0-2 4-16,0 2-1 0,2-1-4 0,-2 1 2 0,0-1 2 16,0 1 0-16,4-1 1 0,-4 1 1 0,5-1 3 0,-5 2 0 15,2 0 4-15,-2 0 0 0,0 0 4 0,0 2 2 16,4-1-1-16,-4-1 4 0,2 2 5 0,-2 1 4 0,0 0-8 15,-2-2 2-15,2 2-5 0,-4 0-3 0,4 0-26 16,0-1-59-16,-2 1-94 0,2-2-108 0,-5 1-183 0,1-1-231 16,2 1-89-16,-2-2-44 0,2-2 19 0,2 1 245 0</inkml:trace>
  <inkml:trace contextRef="#ctx0" brushRef="#br0" timeOffset="43123.43">12651 4674 174 0,'0'-2'171'0,"-4"1"43"15,-1-1-3-15,5 1-19 0,-2 1-29 0,2-2-19 0,0 1-14 16,-4-1-9-16,0 0 3 0,4 1-8 0,0-2-9 0,0 2-9 16,0-1-8-16,0 1 3 0,0-1-1 0,0 1-3 0,0-2 1 15,4 1 0-15,0-1 0 0,-4 2-6 0,2-2 4 16,3 1 24-16,-1 1 6 0,-2-2-5 0,2 1-5 0,2 1-16 15,-2-1-15-15,2 0-14 0,1 2-9 0,-1-1-12 16,2 2-4-16,-2-1-7 0,1 2-3 0,-1 1-3 0,0 2-4 16,4-1-3-16,-4 2-4 0,3 2-6 0,-7-1 0 0,6 4-1 15,-6-1-1-15,2 1 0 0,-2 1-1 0,2 0 1 0,1 0 4 16,-5 1 7-16,-5-1 2 0,5 2 8 0,-4-1 6 0,-2 0 6 16,4 0 6-16,-6-1-1 0,2 0 0 0,-5-2-4 15,5-1-1-15,-4-1-3 0,-1-1 1 0,5 1-2 0,-4-4 2 16,0-1 4-16,1 0 5 0,-5-1 0 0,3-2 2 15,1-2-4-15,2 1-10 0,-2-2-5 0,-1 0-9 0,5-4-8 16,-8 2-5-16,7-3-5 0,-3-1-1 0,4-1-1 0,0-1-3 16,-1-1-3-16,-1 0-9 0,6 0-25 0,2 0-34 15,0 2-37-15,0 1-31 0,0 0-32 0,0 0-36 0,2 0-47 16,2 3-52-16,0-1-36 0,-2 3 30 0,5 0-34 0,-3 1-60 16,0 0-4-16,-2 3-53 0,4 0-2 0,-2 0 146 15</inkml:trace>
  <inkml:trace contextRef="#ctx0" brushRef="#br0" timeOffset="43771.65">12723 4798 226 0,'0'-5'157'0,"0"3"27"16,0-1-10-16,0 0-9 0,0 0-13 0,0-2-12 0,-4 3-7 15,4 0-7-15,0-1 3 0,0 1 3 0,0-1-5 0,0 0-2 16,0 2-4-16,0-2-5 0,0 1-4 0,0 1-3 0,0-1-4 16,0 1-7-16,0-1-11 0,0 1 2 0,0 1 7 0,0-2 2 15,0 1 9-15,0 1 18 0,0 0 17 0,0 0 13 16,0 0 2-16,0 0-6 0,0 1-6 0,0 1-4 0,0-1-6 15,4 1-7-15,-4-1-8 0,4 2-5 0,-4 2-8 16,0-2 3-16,0 1-3 0,2 1-9 0,-2-1-16 0,4 2-9 16,-2 0-16-16,-2 2-11 0,9-1-11 0,-7 0-11 0,2 1-5 15,0 1-6-15,-2-3 1 0,4 2-4 0,-2-1-1 16,3-1-5-16,-3 0-1 0,2 0-15 0,-2 0-36 0,-2-1-49 16,7-2-50-16,-3 1-76 0,-4-1-54 0,2-1-92 0,0 1-114 15,-2-2-150-15,2 1 23 0,-2-1-68 0,-2 1 21 16,4-1 44-16,-4-1 239 0</inkml:trace>
  <inkml:trace contextRef="#ctx0" brushRef="#br0" timeOffset="62609.12">19890 11475 176 0,'-4'-2'139'0,"4"1"36"0,-2-1-18 0,2 1-4 16,-5-1-11-16,3 1-14 0,2 1-11 0,-4-2 1 16,4 2-6-16,-4-2-3 0,4 2 7 0,0-1-7 0,-2 0-12 15,2 1-8-15,0 0-8 0,0-2-3 0,-4 2-11 16,4 0-3-16,0 0-5 0,0-1-5 0,-2 1-1 0,2 0-1 16,0-2 0-16,0 2 3 0,0 0 1 0,0 0 6 0,0 0 7 15,0 0 27-15,0 2 18 0,0-2 12 0,-4 0 13 0,4 1 2 16,0-1 8-16,0 2 5 0,-4-1-1 0,4 0-1 15,0 3-8-15,0-3-8 0,0 2-14 0,0 0-8 0,0 0-7 16,-2 1-5-16,2 1 2 0,0 0 11 0,0-1 6 0,0 4-3 16,0-2-6-16,0 1-2 0,0 2-6 0,0 2-7 15,0-1-7-15,0 2-17 0,0 2-13 0,2 1-8 0,-2 1-9 16,0 1-5-16,4 1-9 0,0 1-3 0,-4 1-3 16,2-2-5-16,2 1-3 0,-4-1-7 0,2-1-1 0,2-1-1 15,0-1-4-15,-4 0 1 0,7-3 1 0,-7 2 2 0,2-2-2 16,2-2-3-16,0-1 4 0,-2 2-5 0,2-4 0 0,-2 1 0 15,-2-2 5-15,4 0-10 0,0-2-15 0,-4 1-8 0,3-1-29 16,-3-1-18-16,0 0-25 0,4-1-15 0,0 0-32 16,-4 0-46-16,0 0-72 0,2-2-54 0,2 1-44 0,-4-1-54 15,0-1-56-15,0 1-36 0,0-2 74 0,0 0-15 16,0 0-3-16,0 0 92 0,0-1 31 0,0 0-2 0,-4-1-17 16</inkml:trace>
  <inkml:trace contextRef="#ctx0" brushRef="#br0" timeOffset="62985.78">19869 11532 3 0,'0'-5'171'0,"0"1"60"0,0-1-11 0,0 1-7 15,0 1-31-15,0 0-29 0,0 0-22 0,0 0-16 0,0-1-8 16,0 2 0-16,0 0-7 0,0-1-13 0,0 2-8 16,0-1-4-16,0 2-1 0,-2-1-5 0,2 1 1 0,0 0-2 15,-6 0-1-15,6 1 3 0,-4 1-1 0,0-1 1 16,2 2 0-16,-7 0-1 0,3 2-1 0,0-1 22 0,0 4 30 16,-5-1 14-16,1 4 8 0,0-1 6 0,-1 2 8 0,-1 3 6 15,0 0 2-15,1 2-9 0,-5 1-13 0,5 1-11 0,-5 1-18 16,1 1-14-16,3-2-21 0,-3 1-20 0,7-2-7 15,-6 1-12-15,1-1-13 0,3-1-7 0,-5-2-7 0,7 0-3 16,-2-2-3-16,2-1-2 0,1-2-9 0,-3 0-29 0,8-2-34 16,-4-1-42-16,2-1-45 0,0-3-57 0,1 1-69 15,-1-2-68-15,0 1-63 0,4-3 24 0,0 0 24 0,0 0-17 16,-2 0-15-16,2 0 60 0,-4-2 4 0,4 1 1 0,0-3 8 16</inkml:trace>
  <inkml:trace contextRef="#ctx0" brushRef="#br0" timeOffset="63212">19623 11749 37 0,'4'-3'172'0,"-2"2"76"16,2-1-17-16,-1 1-18 0,5 1-33 0,-8-3-22 0,2 3-8 16,2-2 4-16,0 2 12 0,-2-1 0 0,2 1-6 0,-2-2-6 15,3 2-6-15,-1 0 0 0,-2 0-4 0,2 0 17 0,-2 0 32 16,6 0-5-16,-6 0-14 0,4 0-32 0,3 0-34 15,-7 0-28-15,6 0-24 0,-2 0-16 0,0 0-13 0,1 0-13 16,-1 0-31-16,4 0-52 0,-1 0-67 0,-1 0-77 0,2 0-85 16,-4-1-14-16,5 1-13 0,-5-2-62 0,2 2-52 15,-2-1-13-15,5-1-6 0,-9 2 56 0</inkml:trace>
  <inkml:trace contextRef="#ctx0" brushRef="#br0" timeOffset="63905.32">20330 11718 120 0,'-4'0'151'0,"4"0"71"0,0 0 8 0,-2 0 5 16,2 0-23-16,0 0-27 0,-4 0-8 0,4 0-1 0,-4 0-10 16,4 0-12-16,0 0-19 0,0 0-17 0,0 0-14 15,0 0-4-15,0 0-3 0,0 0 4 0,0 0 27 0,0-2 40 16,0 2 14-16,4 0 11 0,0 0 8 0,-4 0 7 16,2 0 5-16,4-1 0 0,-6 1-7 0,8 0-8 0,-6-2 0 15,7 2 8-15,-3 0-5 0,0 0-7 0,0 0-19 0,1 0-27 16,3 0-28-16,-2 0-25 0,0 0-19 0,1 0-20 0,-1 0-15 15,2 0-8-15,-3 0-9 0,3 0-5 0,-2 2 1 0,0-1-4 16,3-1 0-16,-1 0 0 0,0 0-1 0,1 2-7 16,-1-2-3-16,-2 0 4 0,3 0-2 0,-1-2 2 0,4 2-7 15,-5 0-1-15,1-3-1 0,5 3 0 0,-7-1-12 16,2-1-23-16,5 1-26 0,-9-3-40 0,4 2-39 0,0 0-47 16,-3-1-55-16,-1 2-72 0,0-2-67 0,2 0-43 0,-6 1-58 15,3-1-62-15,-3 0 20 0,2 2 58 0,0-2-12 0,-4 0 67 16,0 0 59-16,0 1 19 0,0 1-1 0,-4-2 45 15</inkml:trace>
  <inkml:trace contextRef="#ctx0" brushRef="#br0" timeOffset="64215.1">20599 11620 245 0,'0'-3'189'0,"-2"3"39"0,-2-1 22 0,4-1-25 0,0 0-23 15,-2 1-11-15,2 0 9 0,0-1-5 0,0 1-5 0,-5-1-12 16,5 2-13-16,0-1-14 0,0-1 0 0,0 1 37 0,5-1 11 15,-5 1-1-15,0 1-4 0,0-2-10 0,2 2-13 0,-2-1-21 16,0 1-22-16,4 0-18 0,-2 0-12 0,-2 0-10 16,4 0-9-16,0 1-7 0,-2-1-7 0,-2 2-4 0,8-1 8 15,-8 2 14-15,7 0-2 0,-7 0-4 0,2 0-12 16,6 2-12-16,-6-2-9 0,2 3-9 0,-2-1-4 0,6 2-7 16,-8-3 1-16,3 2-7 0,5 0 1 0,-6 0 4 0,2 0-2 15,-2 0 3-15,-2 0 1 0,4 0-1 0,-4-2 1 0,4 3-3 16,-4-1-8-16,0-1-2 0,0 2-2 0,-4-3-1 15,0 2-6-15,4 2-8 0,-2-4-27 0,-4 4-34 0,-2-4-43 16,5 2-46-16,-5 0-51 0,0 0-43 0,-2-1-44 0,3 1-69 16,-3-3-70-16,-4 1-86 0,3 1 49 0,3-4-10 15,-2 2-24-15,-5-1 36 0,5-1 6 0,2 1 45 0</inkml:trace>
  <inkml:trace contextRef="#ctx0" brushRef="#br0" timeOffset="65318.9">21320 11614 192 0,'0'-4'141'16,"0"2"40"-16,0-1-15 0,0 0 3 0,0 0-22 0,0 2-22 16,0-2-15-16,0 0-10 0,0 0-7 0,2 1-11 15,-2-1-2-15,0 2-10 0,4-2-12 0,1 1-9 0,-5 1-4 16,2-3-7-16,-2 2 2 0,4 0-2 0,-2 1-1 0,2-2 2 16,0 1-2-16,-2 1 1 0,-2-2-2 0,8 1 4 15,-8 0 0-15,3 1 2 0,1 0 2 0,-2-1 2 0,2 1 0 16,0-1 5-16,-2 2-2 0,2-1 0 0,-2 1 2 0,2-2-1 15,1 2-2-15,-3 0 0 0,6 0-2 0,-6 0 11 0,2 0 2 16,-2 0 1-16,6 0-5 0,-6 0-5 0,3 0-4 16,1 0-7-16,-2 2-3 0,2-2-1 0,-4 1-7 0,6-1-7 15,-5 2-1-15,5-1-1 0,-2-1-2 0,-4 2-1 16,6 0 3-16,-1 0 0 0,-5 0-1 0,6-1-2 0,-6 2 5 16,2 0 5-16,-2-1 7 0,6 1 5 0,-6-1 6 0,3 2 3 15,-1 0 0-15,-2-1 4 0,2 2-1 0,-2 1 0 0,-2-2 2 16,4 2-7-16,-4 1-9 0,4 1-1 0,-4 1-10 15,0 0-4-15,0 1-4 0,-4 1-2 0,0 0-2 0,4 1-4 16,-2 0 1-16,-4-1 1 0,-3 0-4 0,7 1 1 0,-8-1 1 16,4-1-1-16,-4-1 0 0,-5 0-3 0,7 0 2 15,-3-1-2-15,-3-2 0 0,4 0 1 0,-3-2 2 0,1-1 5 16,-3-1 7-16,3-1 4 0,2-1-1 0,-5-1-2 0,3-1-3 16,-3-3-4-16,7 1-4 0,-2-2-1 0,-5-2-7 15,9 0-3-15,0-3-12 0,-5-1-14 0,5 0-22 0,2-2-17 16,2 0-21-16,-6-1-21 0,8 0-25 0,0 0-22 0,0-1-26 15,0 3-23-15,4 0-31 0,0 1 5 0,2 1 26 16,-4 1-18-16,7 1-47 0,-3 0-68 0,0 1-11 0,0 2-29 16,3 2-34-16,-3-1 34 0</inkml:trace>
  <inkml:trace contextRef="#ctx0" brushRef="#br0" timeOffset="67449.83">19764 12400 32 0,'0'-4'176'0,"0"1"76"0,0-2-10 16,-4 4-14-16,4-2-33 0,-2-1-30 0,2 2-20 15,0-1-2-15,-5 1-1 0,1-1-7 0,4 2-11 0,0-1-14 16,-2 1-12-16,2 1-5 0,0 0-2 0,-4 0 2 0,0 0 17 15,4 1 15-15,0 1 51 0,0-1 31 0,-2 4 3 0,-2-2 3 16,4 3 4-16,0-2 7 0,-2 2 6 0,2 2 4 16,0-1-12-16,0 0 13 0,-5 4 0 0,5 0-7 0,-4-1-12 15,4 2-22-15,0-1-31 0,0 2-34 0,0-1-21 16,0 0-25-16,0 0-16 0,4 2-18 0,-4-2-5 0,5 1-10 16,-5-1-13-16,2 0-3 0,-2 0-6 0,0 0-1 0,4 0-2 15,-2-1-5-15,-2-2 0 0,4 1-2 0,0-2-9 0,-4 1-15 16,0-3-25-16,2 0-29 0,-2 0-43 0,0-2-46 15,4-1-58-15,1 0-57 0,-5 0-86 0,0-2-64 0,0 1-56 16,0 0-65-16,2-2-61 0,-2 0 104 0,0-2-7 0,0 0 27 16,0 1 67-16,-2 0 34 0,2-2 6 0</inkml:trace>
  <inkml:trace contextRef="#ctx0" brushRef="#br0" timeOffset="67970.9099">19714 12416 243 0,'0'-4'165'0,"0"1"27"0,-4 0-5 0,4-1-22 16,0 0-25-16,0 2-15 0,0-3-10 0,0 2 1 15,4 0 5-15,-4-2 9 0,6 3 0 0,-6-1 4 0,6-2 8 16,1 1 8-16,-1-2 16 0,2 1 10 0,5 1 37 0,1-1 53 16,-2 0 16-16,1 1-15 0,5 1-34 0,-1 2-49 15,0-1-47-15,-5 1-43 0,2 2-31 0,3 1-22 0,-9 1-10 16,3 0-10-16,-3 1-6 0,-2 2-5 0,0 0-2 16,-2 2 1-16,-4-1-1 0,0 1-3 0,0 1-2 0,-8 0-9 15,6 1-4-15,-4 0-1 0,-5 1-4 0,-3-2 1 0,4 2-7 16,1-3-2-16,-1 0-7 0,-4 0-15 0,3-1-9 0,3-1-18 15,-2-1-14-15,3-3-14 0,-1 2-18 0,6-1-21 0,-2-2-7 16,0 2 9-16,2-1 27 0,2-1 29 0,0-1 27 16,0 2 16-16,0-1 13 0,2 1 7 0,-2-1 9 0,4 1 2 15,0 1 2-15,-2-2 0 0,6 2 7 0,-5 2 1 16,3-2 6-16,2 1 6 0,-6 1 6 0,4 1 0 0,3-1 5 16,1 0 4-16,-4 1 10 0,-4 0 10 0,6 0 7 0,-6 0 8 15,3 0 9-15,-5-1 8 0,0 1 1 0,0 0-3 0,0-1-5 16,0 2-10-16,-5-1-12 0,-1-1-5 0,2 2-10 15,-2-3-7-15,0 2-8 0,0-1-4 0,-5-1-9 0,5 2 0 16,-2-3-7-16,-1 0-16 0,1 0-35 0,2-1-64 0,-4-2-74 16,8 1-75-16,-7-2-76 0,3 1-20 0,0-3 15 15,2 1-32-15,2-1-36 0,-4 0 48 0,1 0-26 0,1 0 0 16,4 0 48-16</inkml:trace>
  <inkml:trace contextRef="#ctx0" brushRef="#br0" timeOffset="68725.82">20419 12469 176 0,'0'-3'183'0,"-2"2"53"0,2-1 23 15,-4 1-24-15,4-1-32 0,-2 1-25 0,2-1 12 0,0 0-2 16,-4 1 4-16,4 0-2 0,0-1-4 0,0 1-5 16,0-1 25-16,0 2 55 0,4-1 26 0,-4 1 14 0,0-2-1 15,6 2-10-15,-6-1-18 0,2-1 5 0,2 2 19 16,2 0-2-16,-2-1-30 0,3 1-37 0,-1 0-42 0,2 0-27 16,0-2-22-16,3 2-20 0,-1 0-15 0,5 0-7 0,-7 0-16 15,6-1-16-15,-1 1-12 0,3 0-12 0,-1 0-9 0,1 0-10 16,-3 0-5-16,1 0-4 0,3 0 2 0,-5 0-6 15,2 0-1-15,-3 0-6 0,1 0-12 0,-1-2-23 0,-1 2-21 16,-2 0-36-16,3-1-42 0,-3 1-58 0,0-2-90 0,0 2-110 16,-1-1-141-16,-5-1-58 0,2 1-48 0,0-1-61 15,-2 1 99-15,-2-2 47 0,4 1 54 0,-4-1 81 0,0 0 44 16,0 0 47-16,-4 0 54 0</inkml:trace>
  <inkml:trace contextRef="#ctx0" brushRef="#br0" timeOffset="68939.72">20727 12349 178 0,'0'-1'187'0,"0"1"54"0,0-2 27 16,-4 1-28-16,4 1-31 0,0-2-15 0,0 2 8 16,0 0 0-16,0-2-2 0,0 2 0 0,0 0-4 0,0 2 2 15,4-2 76-15,-4 2 34 0,0-2 19 0,0 3 0 16,0-2-18-16,0 2-27 0,0 0-10 0,0 0-10 0,0 2-26 16,0-2-38-16,0 1-46 0,0 2-34 0,-4-2-36 0,2 4-24 15,2-2-19-15,-8 2-13 0,5-1-7 0,-5 0-7 0,2 3-4 16,4-3-9-16,-6 1-24 0,-1-1-52 0,1-1-61 15,6 0-77-15,-8 0-94 0,3-3-93 0,-1 1-82 0,2 0-123 16,0-1-112-16,0-2 38 0,-1 1-3 0,-1-1 30 0,6-1 106 16</inkml:trace>
  <inkml:trace contextRef="#ctx0" brushRef="#br0" timeOffset="69962.16">21510 12424 187 0,'0'-3'181'0,"2"-2"47"16,-2 3 19-16,0-1-15 0,0-2-24 0,0 2-11 0,5 0 22 15,-5-1 10-15,4 1 10 0,-4 0 9 0,0 0 7 0,0-2 101 16,2 2 15-16,2 0-19 0,-4 0-25 0,0 0-38 16,2 0-38-16,-2 2-15 0,0-2-21 0,0 1-14 0,4 1 0 15,-4-1 3-15,0 2-17 0,4 0-18 0,-4 2-27 16,0-1-21-16,0 2-20 0,0 0-18 0,-4 2-15 0,4 1-12 16,-4 1-14-16,4 2-10 0,-2 2-12 0,2-1-3 0,-4 2-5 15,2-1-4-15,2 2-6 0,-4-1 5 0,-1 2-5 0,5-4 3 16,0 1-4-16,0-2-1 0,0 0-9 0,0-2-14 15,0 0-15-15,5 0-12 0,-1-3-23 0,-2 1-34 0,2-1-62 16,-2-1-84-16,2-1-109 0,2-1-122 0,-2-1-49 0,3 0-59 16,-1-1-75-16,2-1 56 0,-2 1 43 0,-4-4 42 15,7 2 66-15,-7-3 21 0,2 0 29 0</inkml:trace>
  <inkml:trace contextRef="#ctx0" brushRef="#br0" timeOffset="70176.23">21599 12124 1 0,'0'-1'241'15,"0"-2"104"-15,0 1 44 0,0 0-55 0,0 0-26 16,0 0-27-16,0 2-17 0,0-1-8 0,0-1-5 0,0 1 91 16,0-1 18-16,0 1-30 0,0 1-45 0,0-2-47 0,0 2-55 15,0-1-53-15,0 1-39 0,0-2-33 0,0 0-29 0,0 2-48 16,0-1-76-16,0 0-99 0,0 1-125 0,0-2-136 15,0 2-129-15,0-1 21 0,0 1-81 0,0 0 9 0,-2-2 32 16,2 2 229-16</inkml:trace>
  <inkml:trace contextRef="#ctx0" brushRef="#br0" timeOffset="72399.9299">20026 13373 57 0,'4'-2'188'0,"-2"0"84"0,7 1 17 15,-7-1-11-15,2-1-29 0,-2 2-8 0,2-1 0 16,0 1-6-16,-4-1-6 0,2 1-11 0,-2-1-21 0,4 0 35 16,-4 2-15-16,0-1-34 0,0 0-24 0,0-1-23 15,-4 2-14-15,4 0-17 0,-2 0-4 0,-2-1-12 0,0 1-14 16,2 0-8-16,-4 1-6 0,-3-1-4 0,7 0-7 16,-4 3 8-16,-2-3 9 0,-2 1 9 0,3 3 8 0,-3-1 4 15,2 0 25-15,-3 0 9 0,1 1 10 0,4 0 9 0,-4 1 3 16,-1 0-3-16,5 1-4 0,0 0-9 0,-5 0-5 0,3 0-15 15,2 0-12-15,4 0-15 0,-6 0-14 0,6 0-3 0,2 0-3 16,-5 0-4-16,3-1 5 0,2 2-2 0,0-3 1 16,0 1 2-16,2 1-2 0,3-2-1 0,-5 1-3 0,2-1-5 15,6 1 3-15,-6-1-10 0,4-1-10 0,5 0-7 16,-1 0-2-16,0-3-8 0,3 1-5 0,-3-1-9 0,6-1-16 16,1 1-37-16,0-3-66 0,1 0-95 0,-1 0-147 0,-1-1-202 15,-3-1-201-15,1 2-85 0,-1-1-135 0,-3-1 122 0,0 0 57 16,-4 4 83-16,-1-2 211 0</inkml:trace>
  <inkml:trace contextRef="#ctx0" brushRef="#br0" timeOffset="73799.61">20514 13441 16 0,'-4'-1'144'0,"0"1"55"0,4 0 5 0,-2-2-8 0,-2 2-10 0,2-1-20 16,2 1-18-16,-5-2-13 0,1 2-8 0,4 0 6 16,0-1-3-16,-2 1-9 0,2 0-10 0,-4-2-11 0,4 2-8 15,-4-1-4-15,4 1-10 0,0 0-7 0,0 0-3 16,-2-2-7-16,2 2-4 0,0 0-3 0,0-2-1 0,0 2 17 16,0 0 23-16,0 0 15 0,0 0 11 0,0 0 4 0,0 0 8 15,2 0-3-15,-2 0-3 0,4 0-2 0,0 0-6 0,-2 0-2 16,-2 0-7-16,9 0-3 0,-9 2-9 0,6-2-8 0,-4 0 5 15,6 2 5-15,-6-2 10 0,4 1 8 0,3 1-2 16,-1-2-6-16,0 1-16 0,2 1-13 0,-1-1-13 0,5 1-11 16,-1-1-10-16,1-1-10 0,-4 2-9 0,7-1-5 15,-9-1-4-15,11 2-4 0,-11-2-7 0,9 0 1 0,-7 0-6 16,4 0 3-16,-3 0-3 0,-3 0 4 0,7 0-4 16,-9 0-4-16,0 0-11 0,4 0-30 0,-4-2-39 0,3 2-40 15,-3 0-49-15,-4 0-44 0,6-1-29 0,-6 1-43 0,2-2-46 16,-1 2-45-16,5-1-41 0,-6-1 38 0,-2 1 31 0,4 1-18 15,0-2-27-15,-4 1 45 0,2-1 17 0,2 1 30 0,-4-1 4 16</inkml:trace>
  <inkml:trace contextRef="#ctx0" brushRef="#br0" timeOffset="74135.84">20832 13401 122 0,'0'-3'153'0,"0"-2"61"0,0 2-5 16,0 0-2-16,-2 0-26 0,2 2-25 0,0-2-24 0,0 1-16 16,0-1-1-16,0 1-8 0,0 1-12 0,0 0-14 15,0-1-6-15,0 1-7 0,0-1 1 0,0 1-3 0,2-1 3 16,-2 2-1-16,0 0-2 0,5-1 3 0,-1 1-5 0,-4 0-6 16,2 0 3-16,2 0 7 0,-2 1 4 0,2 1 33 15,0-1 8-15,-2 1 2 0,4 1-2 0,-1-1-3 0,-1 2-2 16,-2 0-6-16,6 1-4 0,-2 0-14 0,-4 2-12 0,2-3-7 15,3 3-5-15,-7 0-3 0,6 0-1 0,-6-1 5 0,8 2 5 16,-8-1 7-16,0-1 4 0,2 0-5 0,-2 0 2 16,-2-2-7-16,2 3-10 0,0-1-11 0,-4-1-15 0,0 2-7 15,-2-3-9-15,4 2-3 0,-3-1-4 0,-1-1-13 16,0 1-26-16,2-1-40 0,-2-1-63 0,-3-2-75 0,3 3-91 16,0-3-93-16,0-1-88 0,2 2 57 0,-2-2-15 0,-1 0-41 15,3-2 37-15,2 2-7 0,-6 0 32 0</inkml:trace>
  <inkml:trace contextRef="#ctx0" brushRef="#br0" timeOffset="74895.39">21521 13294 26 0,'2'-3'217'16,"2"2"92"-16,-4-1 28 0,2 1-41 0,-2-1-60 16,0 1-33-16,4-2-40 0,-4 3-32 0,4-2-17 0,-4 1-3 15,0 1 1-15,0 0 0 0,0 0 0 0,0 1-6 0,0 1-3 16,-4 1 10-16,4 0 30 0,-4 0 7 0,4 1 0 0,-2 2-4 15,-2 0-9-15,2 3-15 0,-2-1-20 0,-1 2-17 0,3 1-18 16,-2-1-13-16,0 2-15 0,4-1-10 0,-2-2-7 16,-2 0-7-16,4 0-1 0,0 0-5 0,0-2 4 0,0-1-4 15,0 0-1-15,0-1 1 0,0-1-1 0,4-1-14 16,-2 0-33-16,-2 0-46 0,4-1-54 0,0-2-55 0,-2 0-52 16,7 0-55-16,-7-2 0 0,2 0 23 0,-2 0-22 0,6-3-33 15,-6 1-13-15,2-1 43 0,-1-1 19 0,1-1 12 16,0-1-19-16,-2 1 25 0</inkml:trace>
  <inkml:trace contextRef="#ctx0" brushRef="#br0" timeOffset="75065.72">21521 13119 217 0,'0'-2'217'0,"-4"1"63"0,4-1 2 0,-5 1-50 15,5 1-52-15,0-2-29 0,-2 0-27 0,2 2-18 0,0-1-20 16,0 1-17-16,0-1-16 0,0 1-15 0,0-2-11 0,0 2-8 15,0 0-6-15,0 0-13 0,0-1-31 0,2 1-41 0,-2 0-52 16,0-2-58-16,5 2-36 0,-1 0-64 0,-2 0-80 16,2 2-17-16</inkml:trace>
  <inkml:trace contextRef="#ctx0" brushRef="#br0" timeOffset="75635.45">21849 13368 242 0,'-2'0'205'0,"-2"0"58"16,0-2 11-16,2 2-35 0,-2 0-41 0,2 0-7 0,2-1-14 15,-4 1-7-15,0-2-6 0,4 2-10 0,0 0-14 0,-3 0-14 16,3-1-9-16,0 1 7 0,0 0 40 0,0 0 25 0,0-2 15 15,0 2 5-15,0 0 4 0,3 0 2 0,-3 0 2 0,4 0-6 16,0 0-17-16,-2 0 2 0,2 0-1 0,-2 0-27 16,6 0-36-16,-1 0-37 0,-5 0-34 0,6 0-22 0,-6 0-14 15,4 0-14-15,2 0-26 0,-5 0-41 0,5 0-55 16,-2 0-66-16,-4-1-68 0,2 1-48 0,0 0-77 0,3 0-86 16,-5-2-92-16,2 1 39 0,0 1 14 0,-2-2-10 0,-2 0 83 15,4 1 32-15,-4-2 56 0,4 2 21 0</inkml:trace>
  <inkml:trace contextRef="#ctx0" brushRef="#br0" timeOffset="75835.67">21903 13276 70 0,'-4'0'209'16,"4"0"73"-16,-2 0 17 0,2 0-32 0,-4 2-39 16,2-2-16-16,2 1-7 0,-4 1-13 0,0 1-8 0,4-2 0 15,-3 2-9-15,3-1-7 0,-4 2 38 0,0-1 17 0,4 0-1 16,-2 2-8-16,-2-1-22 0,4-1-36 0,0 1-42 0,-2 3-33 15,2-1-28-15,0-1-16 0,0 2-17 0,-4-1-24 0,4-1-45 16,0 2-72-16,0-1-79 0,0 0-89 0,0 0-83 16,0 0-4-16,0 0 4 0,0 0-44 0,0-2-10 0,0 1 27 15,4-1-1-15,-4 1 17 0</inkml:trace>
  <inkml:trace contextRef="#ctx0" brushRef="#br0" timeOffset="76299.86">22166 13398 225 0,'4'0'198'0,"-4"0"45"0,4 0 8 16,-4 0-41-16,2 0-49 0,2-2-35 0,-4 2-28 0,0-1-8 15,2 1-10-15,-2-2-15 0,4 0-8 0,1 1-10 0,-5 0-6 16,2-1-2-16,-2-1-7 0,4 2-1 0,0-2-1 16,-2 1-5-16,2-3 5 0,-2 3-2 0,-2-1 4 0,8-2 4 15,-6 2 4-15,3-1 2 0,-3-1 4 0,2-1 1 16,0 2 6-16,-4-3 5 0,2 3 6 0,2-2 7 0,-2 2 3 16,-2-1 7-16,4 1 36 0,0-1 19 0,-4 1 10 0,0-1 15 15,3 2 11-15,-3-1 7 0,0 1-13 0,4 0-23 0,-4-2-29 16,4 4-21-16,-4-2-13 0,0 1-2 0,0-1 4 15,0 2 14-15,0 1 19 0,0 0 15 0,0 0 27 0,0 0 1 16,0 1 4-16,0 1 0 0,-4 1-1 0,0-2-7 0,4 2-18 16,0 2-19-16,-3-1-22 0,3 1-16 0,-4 0-10 15,0 2-16-15,4-1-13 0,-2-1-8 0,-2 3-9 0,4-2-5 16,0 2-5-16,-2-1-6 0,2-1 1 0,-4 2-1 16,4-1-2-16,-4-1 0 0,4 2-10 0,0-1-16 0,-2-1-26 15,2 0-35-15,0 0-52 0,0 2-74 0,0-2-35 0,0 0-64 16,0 0-107-16,0-2-55 0,0 2-77 0,0-1-69 0,2-1 47 15,-2 1 20-15,0-1 11 0,0-1 33 0,0 1 26 0,0 0 78 16</inkml:trace>
  <inkml:trace contextRef="#ctx0" brushRef="#br0" timeOffset="76545.73">22174 13554 31 0,'-4'1'217'0,"0"-1"95"0,4 0 27 16,0 0-36-16,0 0-47 0,-2 0-14 0,2 0-18 15,0 0-9-15,2 0 0 0,-2 0 3 0,4-1 37 0,0 1 53 16,-4-2 7-16,6 2-18 0,-4-1-27 0,7-1-31 16,-7 1-41-16,6-1-39 0,0 1-49 0,0-1-29 0,1 0-24 15,1 1-22-15,0 1-29 0,1-1-51 0,-1-1-60 0,0 1-71 16,-3-1-89-16,3 1-100 0,-4-1-112 0,0 2-63 0,0-1 22 15,3-1-51-15,-7 2 17 0,2-1 11 0,-2 1 104 0</inkml:trace>
  <inkml:trace contextRef="#ctx0" brushRef="#br1" timeOffset="88935.11">5656 15591 215 0,'0'-2'161'15,"4"1"38"-15,-4-2-4 0,4 1-20 0,-4 1-29 0,0-1-28 16,2-1-18-16,-2 2-10 0,0-2-5 0,4 1 0 0,-2-1-1 16,-2 2-3-16,0-3-4 0,4 2-4 0,-4-1 0 0,4 1 5 15,-2-1 3-15,3 0 2 0,-1 0 1 0,-2 0-3 16,2 0 6-16,-2 0 3 0,6 0 7 0,-6 0-2 0,5 2 23 16,-3-3 4-16,2 2-8 0,2 0-8 0,-6 1-10 15,4 1-5-15,3 0-6 0,-3 1-15 0,0 1-10 0,0-1-4 16,0 4-8-16,-1-2-9 0,1 1-3 0,2 2-1 0,-6-1 4 15,2 1 5-15,-2 0 9 0,7 0 13 0,-9 0 3 16,2 0 2-16,-2 0-7 0,0 0-5 0,0-2-11 0,0 2-10 0,0-1-4 16,-2-1-7-16,2 1 0 0,-4-2 2 0,-1 1-1 15,3-1-4-15,-2-1-1 0,-2-1-5 0,2 1-4 0,-2-2-4 16,-1 0-4-16,1-2-4 0,-2 1 2 0,2-2-4 16,0-2-2-16,-1 1-10 0,1-2-6 0,-2-1-7 0,2 0-6 15,2 1-3-15,-3-1-5 0,5-1-2 0,-2 1-15 0,0-1-19 16,2 1-31-16,-2-1-27 0,4 2-40 0,0-1-48 15,0 1-57-15,0 0-74 0,0 0 31 0,4 0-19 0,-2 0-54 16,-2 1-10-16,4 1-5 0,0-1-13 0,-4 2 38 0</inkml:trace>
  <inkml:trace contextRef="#ctx0" brushRef="#br1" timeOffset="89511.9399">5893 15387 178 0,'4'-3'115'0,"-4"0"40"0,0-2-12 0,0 4-19 0,0-2-6 15,3 1-9-15,-3-1-5 0,0 2-8 0,4-2-5 16,-4 1-8-16,2 1-11 0,-2-1-10 0,4 1-7 0,0-1-4 16,-4 1 5-16,2-1-1 0,-2 2-1 0,4 0-3 15,-2 0-8-15,2 0 0 0,1 2-6 0,-5-1-1 0,2 2-6 16,-2-1-2-16,4 1-3 0,-4 1-4 0,4 1-1 0,-4-1 1 15,0 2 0-15,0 0 7 0,0 3 5 0,0-1 5 0,0-1 6 16,0 2 2-16,-4 2 1 0,0-2-4 0,4 0-6 0,0 0-12 16,0-2-8-16,-2 1-5 0,2-1-4 0,0-1-2 15,0 0 0-15,0-1-3 0,0-1 0 0,0 2 1 0,0-3-1 16,2 2 0-16,-2-2-3 0,0 0 0 0,4 1-1 16,0-1 1-16,-2 0-2 0,-2 2 1 0,6-2 3 0,-6 0 3 15,8 1 5-15,-8-1 3 0,2 2 4 0,5-1 1 0,-7 0 4 16,8 3 5-16,-8-3 1 0,2 2 1 0,2 0 1 15,-2 2 3-15,2-2 1 0,-4 1 9 0,4 1 11 0,-4-1 8 16,0 1 8-16,3 0 1 0,-3 2 1 0,0 0-8 0,0-2-6 16,0 2-8-16,-3-2-10 0,3 1-6 0,0 0-9 0,0-2-9 15,0 1-3-15,0-1-5 0,-4-1-5 0,4 2-15 16,0-4-30-16,0 1-39 0,-4-1-45 0,4 1-51 16,0-2-27-16,0 0-15 0,0 0-53 0,0-2-65 0,0 1-47 15,-2-1 11-15,2 0-1 0,-4 1 25 0,4-2 48 0</inkml:trace>
  <inkml:trace contextRef="#ctx0" brushRef="#br1" timeOffset="90191.28">5594 15336 154 0,'0'-3'139'0,"-5"1"57"0,5-1-16 0,0 2-6 16,0-1-27-16,-2 1-24 0,2-1-13 0,0 0-10 0,-4 1-4 16,0 1 1-16,4-1 5 0,0 1-1 0,0 0-9 0,-2-2-11 15,2 2-8-15,-4 0-10 0,4 0-9 0,0 0-3 0,0 2 0 16,0-2 4-16,0 1 2 0,0 2-3 0,0-1 2 15,0 1-4-15,0 0-2 0,0 0-2 0,0 0-5 0,0 1-2 16,0 1-6-16,0-1-4 0,4 1-8 0,-4 1-4 0,2 1-6 16,-2 1-3-16,0-1-2 0,0-1-1 0,0 3 2 15,4-1-4-15,-4-2 2 0,0 1-6 0,4 1 1 0,-4-2-2 16,0 0 0-16,0 0 3 0,0 0-2 0,0 0 0 16,0-2-1-16,0 1-4 0,0-1 1 0,0 1 5 0,0-1-2 15,0 1 0-15,0-1 0 0,0 1 0 0,2-2 0 0,-2 3 0 16,0-3 0-16,0 1 0 0,5 1 3 0,-5-1 3 0,0 1-2 15,2-1 4-15,-2 2 5 0,0-1 0 0,0 1 2 16,0-2 3-16,0 2 3 0,4 0-1 0,-4 0 1 0,0 0 3 16,4 0-3-16,-4 2-4 0,0-1-2 0,0-1 2 0,2 2 0 15,-2-1 5-15,0-1 6 0,0 2 2 0,0-2 1 16,0-1 5-16,0 2-1 0,4-1 1 0,-4 1-2 0,0-2-2 16,0 1 1-16,2 0 1 0,-2 0-7 0,0-2-9 0,0 1-8 15,0-1-1-15,0 1-1 0,0-2-3 0,0 1-5 0,0-1-11 16,4 0-22-16,-4 0-29 0,0-1-34 0,4 1-34 15,-4-2-41-15,0 1-12 0,3-2 3 0,-3 1-17 0,0-1-30 16,4 0-40-16,-4 0-43 0,4 0 1 0,-4-1-24 0,0 1 4 16,0 0 15-16</inkml:trace>
  <inkml:trace contextRef="#ctx0" brushRef="#br1" timeOffset="98523.19">8903 10567 49 0,'-4'-1'93'0,"4"1"10"0,-2-2 14 0,-2 2-11 0,4-2-18 15,-2 1-17-15,2 0-14 0,0-1-1 0,0 1 2 0,0-1 1 16,-4 2 0-16,4-3-1 0,0 2 2 0,0-1-2 0,0 1-2 15,0-1-2-15,4 0-2 0,-4 0 1 0,0-1-5 0,0 1-6 16,0 1-1-16,2-2-2 0,-2 0-2 0,0-1-2 16,4 3 2-16,-2-2-5 0,-2 0-1 0,4 0-7 0,0 2 0 15,-4-2-3-15,2 0-4 0,-2-1-1 0,4 2-1 16,1-1-1-16,-5 0-1 0,2-2 0 0,-2 2-4 0,6 0 5 16,-6-1-4-16,8 1 4 0,-8-2-1 0,2 2 3 0,2-1-1 15,-2 1 3-15,7-2-2 0,-7 1 5 0,2-1 0 16,-2-1 3-16,6 2 4 0,-6-2 2 0,6 0 0 0,-5 0 8 15,3 0 4-15,2-2 2 0,0 1-1 0,1-1 1 0,-3-1-2 16,4 1-1-16,-4 1-4 0,0-2-5 0,5 0-3 16,-5 2-5-16,4-2-3 0,-3 1 1 0,3 0-2 0,-4 3-2 15,2-3 1-15,1 2-1 0,-1 0 2 0,-6 0 0 0,4 0 0 16,2 2-2-16,-1-2 0 0,-3 1 0 0,2 0-2 16,-4 1-4-16,6 0 2 0,-1-1 8 0,-1 0-8 0,-2 0 0 15,2 0-3-15,0 1 1 0,0-1 1 0,3 1 1 0,-3-2 2 16,4 1 2-16,-4-1 2 0,5 0-1 0,-5 0 4 0,0 0 6 15,9 0 4-15,-7 0 6 0,2-1 3 0,1 1 2 16,-1 0-1-16,2 0-1 0,-1 0-3 0,-1 0 1 0,0 0 1 16,1 1-6-16,-1-1-5 0,-2 2-2 0,3-1-5 15,-5 1-2-15,4 1-8 0,-2-2-1 0,1 2-3 0,-1 0 0 16,-2 2-3-16,0-2-2 0,1 0 0 0,1 1-3 0,-2 1 2 16,0-1-1-16,0-1-2 0,1 1 2 0,1 2-1 0,-6-1 1 15,4 0 3-15,2-1-3 0,-1 2-2 0,-1-1 2 0,0 1-1 16,2-2 2-16,1 2-2 0,-1-1 0 0,2-1-5 15,-2 2 2-15,1 0 1 0,-1 0 1 0,2-1 0 0,-3 1 2 16,3 0-2-16,0 0 0 0,-4 1-2 0,5-1 2 16,-5 0-3-16,2 2 1 0,0-1 4 0,1 1 4 0,-3-1 4 15,0 2 2-15,0-2 7 0,-2 4 1 0,3-2 6 16,-1 0 2-16,-2 2-3 0,0-3 4 0,-2 3 2 0,6 0 1 16,-5-1-3-16,-3 0 3 0,6 3-6 0,-6-3-4 0,4 2 1 0,0 0-2 15,-4 0 0-15,2-1-1 0,-2 0 2 0,4 2 2 16,-4-1 5-16,2-1-1 0,-2 2 3 0,0-1-3 0,0 1 4 15,0 1-1-15,0 1-1 0,-2-2-4 0,-2 2-2 16,4 0 0-16,-2 2-1 0,-2-1 0 0,-2 0-6 16,-1 3 4-16,-1-1-6 0,2 1 0 0,-4 1-3 0,-1-1 0 15,3 2-2-15,-2 0-1 0,-7-1-1 0,3 1 0 0,-3 0-3 16,5 0 0-16,-5-1 1 0,1 2 2 0,-1-3 3 0,-1 1 1 16,1-1 2-16,1-1 4 0,-1 0 1 0,0-1 1 0,1-1 0 15,4 1 0-15,-5-1-1 0,0-1 4 0,-1 0 7 16,1-1 1-16,1 1 3 0,-3-2 7 0,3 0 13 0,-1 1 7 15,-2-2 3-15,1 2 8 0,-3-4-2 0,9 1 0 16,-9-2-7-16,5 1-6 0,-1-2-7 0,1 1-7 0,1-2-9 16,-1 1-5-16,3-1-13 0,-1-1 0 0,5 0-6 0,-5 0 2 15,4 0-7-15,-1-1 2 0,3 1-2 0,-2-2-3 0,3 2-2 16,-1-1-16-16,2-1-26 0,0 1-49 0,0-1-52 16,-3 0-66-16,7 1-57 0,-4 0-39 0,2-2-62 0,0 1-68 15,-2-1-95-15,3 2 31 0,-1-2-32 0,0-1 6 0,2 2 19 16,-6 0 32-16,6 1 90 0</inkml:trace>
  <inkml:trace contextRef="#ctx0" brushRef="#br1" timeOffset="99211.14">8926 10624 136 0,'-2'0'122'0,"-2"0"52"0,4 0-20 0,-2-1-32 0,-3 1-12 15,5 0-19-15,-4 0-11 0,4 0-10 0,-2 0-11 16,2 0-4-16,0 0-5 0,0 0-6 0,0 0-3 0,0 1 0 16,0-1-5-16,0 0 0 0,0 0 0 0,0 2 0 0,0-1 4 15,0-1 13-15,2 2 7 0,-2-1 2 0,0 1-2 16,4 1-2-16,-4-1-1 0,5 0-3 0,-5 1-4 0,2 0 1 15,-2 2 0-15,6-2-1 0,-6 1 2 0,8-1 0 16,-8 3 0-16,2-1-1 0,4 1-2 0,-2-2-6 0,1 2 3 16,-3 1-1-16,4 0 2 0,-2-1-4 0,0 1 2 0,2 1-1 15,-2-1-4-15,-1 1 0 0,3-1 12 0,2 1 3 0,-6 1 1 16,4-1 0-16,3 0 0 0,-7 1 0 0,4 0-4 16,2 1 3-16,-6 1 1 0,6-2 1 0,-6 3-1 0,5-1-4 15,1 1-4-15,-6-2 0 0,4 2-6 0,2 0-1 0,-5 2-2 16,5-3-6-16,-6 3-1 0,4-2 1 0,2 2-6 15,-6-1-3-15,5 2 0 0,1-1-3 0,-2 1-3 0,4-2-3 16,-3 4-2-16,-1-2-1 0,0 1-4 0,4 1 3 16,-3-1-1-16,3-1-1 0,-2 2-1 0,0-2-1 0,1 1-1 15,-1-1-1-15,0 2-3 0,1-1 0 0,-1-1 1 0,2 0-1 16,-4 0-1-16,5 0-1 0,-5-2 0 0,0 0 3 0,0 0-3 16,5-3 5-16,-5 3-2 0,2-3-6 0,-2 1 2 15,5 1 1-15,-9-2 0 0,8 1 0 0,-4-3 0 0,2 3 4 16,-1-2-1-16,-1 0-8 0,0 0-4 0,0 0-11 0,5 0-15 15,-5 0-16-15,2 0-25 0,-2 0-30 0,0-1-31 16,1 1-35-16,1-2-38 0,0 1-36 0,-4-1 30 0,3-1-9 16,-3 0-34-16,0 0-49 0,-2-1-40 0,2-1 10 0,-2 1-29 15,-2-2 1-15,0 0 48 0</inkml:trace>
  <inkml:trace contextRef="#ctx0" brushRef="#br1" timeOffset="99687.4399">9426 11648 233 0,'4'5'165'0,"-2"-2"30"16,-2 0-13-16,0 2-19 0,4-2-19 0,-4 0-17 0,5 1-12 16,-5-1-10-16,2 0-13 0,-2 2-9 0,8-3-4 15,-8 2 9-15,2 0 1 0,4 1-5 0,2-1-4 0,-6 1 0 16,5-1 5-16,1-1 5 0,-2 2 4 0,4-3 7 15,-3 3 7-15,-1 0 3 0,8-2 36 0,-5 0 45 0,1 0 15 16,0 0 3-16,1 0-5 0,-1-2-5 0,0 2-12 0,-1-1-15 16,5-1-13-16,-4-1-19 0,1 2-14 0,-3-2-13 0,2 0 7 15,5 0-3-15,-5 0-9 0,-2 0-8 0,3-2-3 16,-1 2-2-16,0-1-6 0,1-1-11 0,1-1-6 0,-2 2 1 16,3-2-6-16,-3 0-8 0,5-2-6 0,-3 1-11 0,3-2-1 15,-3 0-5-15,2 0-5 0,-5-2-4 0,7 1-6 16,-5-1 0-16,3 1-10 0,-2-2 2 0,3 0-1 0,-7 0-9 15,7-2 0-15,-3 1-2 0,-2-2-5 0,5-1 4 16,-5 3 1-16,-2-2 1 0,3 2 0 0,-5-2-3 0,4-1-10 0,1 3-4 16,-5 0 1-16,4-1-9 0,-4 1-6 0,5-1-7 0,-5 2-7 15,2-1 2-15,-6 2-5 0,7-1 5 0,-3 2-4 16,-4-1 1-16,6 1 3 0,-6-1 8 0,4 2 1 0,-2-2-6 16,1 3-3-16,-3-3-3 0,4 2-7 0,-2 0-7 15,0-1-2-15,-2-1-15 0,6 1-13 0,-5-2-22 0,-3 1-28 16,6-1-36-16,-6 0-16 0,8-2-40 0,-8 1-49 0,2-2-63 15,-2 0-66-15,4 0-42 0,-4-1 51 0,0-1-22 16,0-1-16-16,0 0 49 0,-4 0-12 0,4-1 16 0,-2 0 61 16</inkml:trace>
  <inkml:trace contextRef="#ctx0" brushRef="#br1" timeOffset="100387.62">9806 10327 184 0,'0'-3'149'16,"-4"0"49"-16,4 0-7 0,0 2-3 0,0-2-23 0,-2 1-17 16,2-1-12-16,-4 0-2 0,4 2 8 0,0-1-6 0,0 0-13 15,0 1-11-15,0 0-8 0,0 1-11 0,-2-3-4 16,2 3-8-16,0-2-3 0,0 2-2 0,0 0 2 0,0-1 8 16,0 1 34-16,0 0 48 0,0 0 32 0,0 1 23 15,2-1 13-15,-2 2-5 0,0 1-11 0,4-2-16 0,-4 2-26 16,2 0-26-16,-2 2-14 0,4-2-6 0,1 2-18 0,-3 2-16 15,2-1-7-15,0 3-5 0,2 0-8 0,-4 0-6 0,6 1-9 16,-6 2-11-16,5 0-4 0,1 0 1 0,0 2-2 16,0-1-2-16,-1 1-3 0,-1 1 2 0,4 0 0 0,-4-2 8 15,9 2-6-15,-9 0-2 0,4-1-4 0,1 1-2 0,-3-2-10 16,0 2-2-16,1-1 1 0,1-1-10 0,-2 1-4 16,0-1-2-16,3 1 3 0,-5-1-2 0,2 1-3 0,0-1 2 15,1 1-5-15,1-1 0 0,-4 2-2 0,5-1-1 0,-9-1-2 16,8 1-1-16,-4 1 0 0,5-2 3 0,-5 2-2 15,2-1-1-15,0 1 0 0,1-2 3 0,-1 1 2 0,0-1-3 16,-2 1-1-16,1-2 2 0,-1 0 1 0,2 0 1 0,-2 0 0 16,0 0 4-16,1-2 6 0,1 1 7 0,-2-1 6 0,-4 0 1 15,6 1 7-15,-6-2 2 0,5 2 0 0,1-2 4 16,-6 1-2-16,4-1 0 0,-2 0-3 0,0 0-5 0,3-1-4 16,-3 0-3-16,-2 0 1 0,4 0-5 0,-2-1 1 15,0 1-6-15,-2-1 0 0,3-1-4 0,-3 0-2 0,6 0 3 16,-8 0-1-16,2 0-1 0,2-1-1 0,-2 1-1 0,2-2-2 15,0 2-1-15,-2-2-2 0,-2 1 5 0,5-2-2 0,-1 2-3 16,-4-2 2-16,2 1-4 0,-2-1-2 0,4 0 4 0,-4 0-4 16,2 0 8-16,-2 0-2 0,0-1 3 0,4 0-6 15,-4 0-17-15,4 0-19 0,-4-1-25 0,0-1-25 0,0 0-25 16,0 0-34-16,0-1-52 0,0 1-81 0,-4-4-103 16,4 3-128-16,-4-2-73 0,4 0-67 0,-2-1-94 0,-2 1 91 15,4-2 20-15,-2 1 62 0,-7-1 27 0,7 2 75 0</inkml:trace>
  <inkml:trace contextRef="#ctx0" brushRef="#br1" timeOffset="102735">9992 10441 97 0,'-2'0'121'0,"-2"0"57"0,2 0-9 16,2 0-24-16,-8 0-10 0,8 0-13 0,-2-1-14 0,2 1-8 15,-4 0-8-15,0-2-12 0,4 2-10 0,0-1-10 0,-3-1-9 16,3 2 3-16,-4-1 1 0,4 1-3 0,0-2-2 15,0 0-2-15,0 2 0 0,0-1 1 0,-2 0 3 0,2-1-1 16,0-1 4-16,0 2 4 0,0-1 0 0,2 1-4 0,-2-1-1 16,0-1-6-16,0 1-6 0,0 0-6 0,4-1-8 0,-1-2-5 15,-3 2-10-15,4-2-3 0,0 0-3 0,-4-1-4 16,2-2 2-16,6-1-1 0,-6 0-2 0,4-1-2 0,5-2 0 16,-5 0 0-16,4-2 0 0,-4-1 0 0,9-1 3 15,-3-2 1-15,-1 0 6 0,5-3 10 0,1 0 9 0,-1-2 12 16,1 1 12-16,4-2 3 0,1 0 1 0,-1 1 7 0,0-1-3 15,-3 0-18-15,3 2-5 0,2-1-14 0,1 1-3 0,-5 1-10 16,2-2-4-16,-1 2-6 0,-1-1 1 0,6 1-2 16,-7 1 0-16,3-1 0 0,0 2 0 0,-3-1 0 0,7 1 0 15,-6-1 1-15,1 2 1 0,1 2-2 0,-2-2 0 16,5 1 3-16,-5 1-5 0,6-1 2 0,-6 2 0 0,5 0 0 16,-5 0 0-16,6-1 0 0,-3 1 0 0,1 0 0 0,0-1-3 15,4 2 2-15,0-1 1 0,0 0 0 0,-1 1 0 16,1-1 0-16,2 3 0 0,-2-1 0 0,0 1-2 0,0-2 4 15,0 2-2-15,0 0 0 0,-1 0-3 0,1 0 4 0,0 0 2 16,0 2 4-16,-2-1-3 0,2-1 5 0,0 2-5 0,0-1-2 16,-1 1 1-16,1-1 1 0,2-1 0 0,-2-1-3 15,6 1 1-15,2-2-1 0,-2 1 0 0,0-1-1 0,5 1 6 16,-3-4 9-16,2 2 4 0,2 0 3 0,-2 0 1 0,1 0 5 16,-1 0 5-16,-2 2-3 0,0-2 3 0,0 1-1 15,-2 1 3-15,3 1 1 0,-1-2 0 0,-2 2 5 0,0 0-1 16,2 0 6-16,0 2-2 0,2-3-1 0,1 2 1 0,-1-1-2 15,-2 1-5-15,-2-1 0 0,4-1-4 0,-4 1 0 0,0 0-5 16,2-2-4-16,-1 0-2 0,-6 1 1 0,3 0-1 16,-2-2-5-16,2-1 3 0,-4 2-1 0,2-3-1 0,-2 1-4 15,4-4-2-15,-6 2 0 0,2-3-1 0,4 0-1 16,-4 0-4-16,2 1 1 0,-3-2-2 0,1 1 0 0,0 0 2 16,-4 0-4-16,4 0 0 0,0 0 0 0,-5 2-2 0,3-1 0 15,-6 1 2-15,-3 1-1 0,5 1 6 0,-4 1 4 0,-3 1 3 16,3 2 2-16,-9 0 6 0,6 4 4 0,-3-1 3 15,-1 2 4-15,-8 1 4 0,4 0 4 0,3 3-1 0,-7 0-8 16,2 2-4-16,-2-1-6 0,-2 0-10 0,4 2-4 16,-4-1-6-16,4 2-10 0,-4-2-24 0,0 2-36 0,0-1-51 15,0 1-70-15,0-1-91 0,0 1-101 0,0 0-95 16,0 0 42-16,-4 0-49 0,0 0-6 0,4 1 9 0,-6 0-7 16,6 1 98-16</inkml:trace>
  <inkml:trace contextRef="#ctx0" brushRef="#br1" timeOffset="104541.4599">10150 10582 33 0,'0'0'60'0,"-3"-2"12"0,-1 2-3 15,0 0-5-15,2 0-8 0,2-1-11 0,-4 1-15 0,0 0-11 16,4-1-7-16,-2 1-4 0,-2 0-2 0,4 0 0 0,-2-2-1 15,2 2 1-15,-5 0 5 0,1 0 4 0,4-1 5 16,-2 1 10-16,2-2 3 0,-4 2 3 0,4 0 0 0,0 0 0 16,-2-1-3-16,2 1 4 0,0 0 1 0,-4-2-1 0,4 2-1 15,-4 0 3-15,4 0 0 0,0 0 2 0,0 0 0 16,0 0 1-16,0 0 4 0,0 0 4 0,0 0 2 0,0 0-1 16,-2 0 3-16,2 0-1 0,0 0 0 0,0 0 0 0,0 0 8 15,0-1 7-15,0 1 1 0,0 0 2 0,0 0-1 0,0 0-2 16,0 0-3-16,0 0 3 0,0-2 4 0,0 2 4 15,0 0 0-15,0 0 3 0,0 0-2 0,0 0 28 0,0-1 42 16,0 1 8-16,0 0-16 0,0-2-27 0,0 0-29 16,0 0-22-16,2 0-22 0,-2-1-14 0,0 0-2 0,0 0-6 15,4-2-4-15,0 1-4 0,-4 0-2 0,2-1-7 0,2-2 3 16,-2 1-2-16,7-3-1 0,-7 0 0 0,4 0-2 16,2-3 2-16,-2 0 2 0,1 0-2 0,7-2 0 0,-6 1 0 15,3-1 0-15,3-1 0 0,-2 0 0 0,3-1 0 0,1 1 0 16,-3-1 0-16,3 2 0 0,1-3 0 0,-1 2-2 0,-1 0 2 15,1 1 0-15,1 0 0 0,0 0 0 0,-1 1 0 16,1 1 0-16,-1-2 0 0,-1 1-3 0,1 0 1 0,1 0-1 16,-5 1 2-16,5 0-1 0,-1 0 0 0,1 2 2 15,-3-1 0-15,3-1 0 0,-5 1 0 0,5 1 0 0,-1 0 0 16,-1-1 0-16,1 1 0 0,-3 1 0 0,3-2 0 0,3 1 0 16,-3 1 0-16,-3-2 0 0,1 4 0 0,3-2-2 0,-1 0 0 15,-3 1 2-15,3 0 0 0,-1 0 0 0,1-2 0 16,1 3 0-16,-1-2 0 0,1 2 0 0,3-2 0 0,-3 0 0 15,2 1 0-15,1-2 0 0,1 1 0 0,-2 0 0 16,1-2 0-16,1 1 2 0,-2-1 0 0,5 2-2 0,-7 0-4 16,1-1 4-16,-1 2 0 0,4-1 0 0,-5 2 0 0,1-2-4 15,3 1 4-15,-3 1 0 0,-1 1 0 0,1-2 3 16,0 0-6-16,-1 3 3 0,1-1 0 0,-1-1 0 0,1 2 0 0,-1 0 3 16,3-1 2-16,-3 0 3 0,3 0 0 0,-2 2 3 15,7-3-3-15,-5 2 3 0,2-1 4 0,1-1-2 0,3 2-1 16,-2-3 0-16,4 2 0 0,0-1 3 0,0-1-2 15,-3 1 0-15,7-1 3 0,-4 0-3 0,0 1 4 0,2 0-4 16,-4-1-2-16,0 1 6 0,1 0 3 0,1 0-4 16,-2 1 3-16,0 0-1 0,0 0 1 0,2 0 1 0,-5 2 2 15,1-2 2-15,0 1 1 0,2-1 0 0,2 1-1 0,-9 1 0 16,9-2-2-16,-2 2 2 0,0-2-8 0,-1 1 2 0,3-1-4 16,0 0 0-16,-2-1 1 0,2 1-3 0,0-2 0 0,0 1 3 15,-1-1 4-15,1 1-3 0,0-4 1 0,0 2 1 16,0 0-2-16,0-1-1 0,-4 1-2 0,3 0-4 0,-3-2 0 15,0 1 2-15,2 0-2 0,-3 0-1 0,1 0-7 16,0-1 1-16,-2-1-2 0,1 2 0 0,-1-1 0 0,0-1 0 16,1 0 2-16,-1 0 3 0,-2 0-3 0,6 0 0 0,-9 2 1 15,3-2-2-15,5 0 1 0,-5 0 1 0,2 0-3 0,-1 0 0 16,-1-1 3-16,6 2 1 0,-7-1-3 0,3-2 0 16,0 2 1-16,-5-1-3 0,3-1 0 0,0 2 1 0,-1 0 2 15,-1-1 0-15,-1 1-2 0,1 0 0 0,-3 1 0 16,-1-1 0-16,3 2-3 0,-1-1 2 0,-3 1 1 0,2-1 0 15,-3 2 2-15,1 0 0 0,1 0-2 0,-3 0 0 0,0 2 2 16,5-2-1-16,-9 1 2 0,4-1-2 0,-1 1 0 16,1 0 2-16,-2 0-3 0,0 1 2 0,1-2 2 0,-3 1 3 15,0 1 0-15,0-1 5 0,-2 1 5 0,-1-1 6 0,5 1 10 16,-8 1 4-16,2 0-1 0,-2 1-5 0,4-1-2 0,0 2-5 16,-4-1-6-16,0 0-4 0,0 1-1 0,0 0-4 15,2-1-3-15,-2 0-4 0,0 1-1 0,0 1-1 0,0-1 0 16,0-1 0-16,0 2 0 0,0-1 0 0,0-1 2 15,0 2 4-15,0 0 2 0,0-1-2 0,0 1 3 0,0 0 3 16,0-2 2-16,0 2 0 0,0 0 8 0,0 1 1 0,0 0 1 16,0-1 0-16,0 1 3 0,0-1-2 0,0 2 4 0,0-1 7 15,0 1 9-15,0-1 7 0,0 0 5 0,0 1 2 0,0 0-6 16,0 1-1-16,0-2-6 0,0 1-7 0,0 1-12 16,0 0-9-16,0 0-6 0,0-2-6 0,0 2-8 0,0-1-19 15,0 1-39-15,0 0-57 0,-2 0-85 0,2-2-66 16,0 2-106-16,0 0-123 0,0 0-140 0,0 0 41 0,-4 0-44 15,0 0 39-15,4 0 11 0,-2 2 189 0</inkml:trace>
  <inkml:trace contextRef="#ctx0" brushRef="#br0" timeOffset="159173.8199">7869 7885 31 0,'-2'-2'69'0,"-2"1"9"0,0 0-7 0,4-2 2 0,-2 1-1 16,2 1-6-16,-4-1-8 0,0-1-3 0,2 2-7 16,-2-1-2-16,4-1-3 0,-2 2 1 0,2-2 5 0,-5 0 5 15,1 1 1-15,4-1 7 0,-2 0 4 0,-2 0 5 0,4 2 2 16,0-2 1-16,-2 0 2 0,2 1 4 0,0-1-3 15,-4 0 14-15,0 0 8 0,4 0 4 0,0 2 0 0,-2-2-1 16,-2 0 2-16,4 0-1 0,0 1 3 0,-3-1 2 16,3 0 3-16,0 0 4 0,-4 2 9 0,0-2 49 0,4 0 17 15,0 0 8-15,0 1 3 0,-2 0 5 0,2 0 4 0,0 0-7 16,0 1-7-16,-4-2-6 0,4 1-17 0,-4 1 4 0,4-1-24 16,0 2-24-16,0-3-25 0,0 3-33 0,0-2-27 15,0 1-18-15,-2 1-9 0,2 0-1 0,0-1-6 0,2 1 2 16,-2 0 1-16,0 1-1 0,0-1 2 0,4 1-5 15,-4 1 5-15,4 1-5 0,-2 0-3 0,-2-1 3 0,4 2-3 16,0 0-1-16,-1 1 3 0,3 1-1 0,-2 1-1 0,2 3-5 16,0-1-1-16,3 3 3 0,-3-2-1 0,0 4-2 0,0-2 3 15,4 3-2-15,-3 0-1 0,1 1 0 0,0 1 0 0,0-2 0 16,3 3 0-16,-5-2 0 0,4 2 0 0,-1-3 0 16,-1 3 0-16,0-1 0 0,0-1 0 0,3 1 0 0,-9-2 5 15,8 0-1-15,-4 0-5 0,1-2 4 0,1 1 1 16,-2-1-3-16,0-1-4 0,0 2 2 0,3-4 4 0,-7 2-5 15,4-1-6-15,-2-1 2 0,2 2 4 0,-2-1-1 0,3-2-2 16,-3 1 3-16,2-1 2 0,0 0 0 0,-2 2-3 16,-2-2 1-16,7 1-1 0,-3-1 1 0,-4 0 2 0,6 0 0 15,-6-1-3-15,4 1-6 0,3 0 1 0,-3 0-6 0,-2 0-21 16,2-2-5-16,0 2 6 0,1-2 6 0,-3 3-15 0,2-4-19 16,-2 0-20-16,-2 0-27 0,2-2-29 0,0 1-25 15,-1-3-17-15,-3 2-23 0,4-3-42 0,-4 1-44 0,2-1-56 16,-2-1-43-16,0 0 30 0,0 0 40 0,0-1-3 15,0-2-18-15,-2-1 14 0,-2 2 3 0,4-3-4 0,-3-1 9 16,-5 2 33-16</inkml:trace>
  <inkml:trace contextRef="#ctx0" brushRef="#br0" timeOffset="159725.9499">7971 7692 196 0,'0'-3'144'0,"0"-2"41"0,0 2-14 0,0-1-7 0,0 1-24 16,0 0-19-16,-4 1-17 0,4-1-13 0,0 2-12 0,0-2-10 15,-4 1-5-15,4 0 0 0,0 0-3 0,0 0 3 0,0 1-1 16,0 1-2-16,0-2 1 0,0 1 4 0,0 1 10 16,0 0 9-16,0 0 3 0,0 0 3 0,4 0 0 0,-4 1-7 15,4 1-10-15,-4 1-11 0,2-1-7 0,-2 3-7 16,4-2-4-16,-2 3 7 0,6 0 4 0,-6 3-6 0,3 0-3 15,5 2-8-15,-8 1-5 0,6 0-2 0,0 3-5 0,1 0-3 16,-1 1-3-16,2 2-2 0,5 0 2 0,-5 0-2 0,-2 2 4 16,3-1 4-16,3 2 3 0,-6 0 3 0,3-1 8 15,-1 1 3-15,5-2-1 0,-7-1-5 0,2 0 3 0,1-1-7 16,-5-1-3-16,4-1 2 0,0 0-3 0,-3-1-4 0,3 1 0 16,-4-3-3-16,2 0-1 0,1 0-5 0,-1-2 0 15,-6-1-5-15,4 0-1 0,3 0-3 0,-7-1-2 16,6-1-1-16,-6 1-2 0,2-3 2 0,-2 0-5 0,2 1 0 15,0-3 0-15,-4 2-1 0,2-4-14 0,-2 2-15 0,5 0-18 16,-5-1-17-16,2-1-12 0,-2-1-27 0,0 2-39 0,0-2-46 16,0 0-50-16,0 0 23 0,0-2-3 0,0 1-15 0,0-2-23 15,-2-1-26-15,-3 2 9 0,3-3 2 0,-6-1-9 16,2 0 19-16,4-1-8 0</inkml:trace>
  <inkml:trace contextRef="#ctx0" brushRef="#br0" timeOffset="160605.77">7679 7593 113 0,'0'-5'83'0,"0"0"27"0,0 1 7 0,0 0-14 0,0-1-14 16,-2 0-11-16,2 0 4 0,0 0 0 0,0 1-1 15,0-1-1-15,0-1-3 0,0 2 1 0,0-3 1 0,0 3-1 16,0 0 4-16,0-1 4 0,0 1 15 0,0-1 5 0,0 1 2 15,0 1 3-15,0-2-4 0,0 2 0 0,0 0-4 0,0 2-3 16,0-2-8-16,0 1-1 0,0 1-6 0,0-1-5 16,0 1-2-16,0-1 28 0,0 1 8 0,0 1-2 0,0 0-2 15,0 1-10-15,0 2-9 0,0-1-6 0,0 1-7 0,0 1-4 16,0 2-4-16,0 0 2 0,0 3 0 0,-4 0 6 16,4 1 0-16,-4 4 4 0,4 0 5 0,0 2 3 0,0-1-4 15,-2 5-2-15,2-1 0 0,-4 1-9 0,4-1-3 16,0 2-10-16,0 2-9 0,-2-2-1 0,2 0-12 0,0-2-7 15,0 2-12-15,0-3-4 0,0 0-4 0,0 0-3 0,-4-1 0 16,4-2-3-16,0-2-1 0,0-1-1 0,0-1 0 0,0-1 1 16,0-4-4-16,0 2 0 0,0-4 7 0,0 1 0 0,0-2 0 15,0 0-2-15,0 0 2 0,0-2-13 0,0 0-23 16,-5-1-26-16,5 0-31 0,0-1-20 0,0-2-21 0,0 0-23 16,0-1-24-16,-2-3-19 0,2 2-14 0,-4-3-14 15,4-2-18-15,0 1-13 0,-2-2-6 0,2-1 50 0,-4 0 29 16,4 0 12-16,-4 0 5 0,4 0 6 0,0 0 3 0,0 0 5 15,0 0 5-15,-2 1 16 0,2-2 15 0,0 3 12 16,0-2 13-16,0 0 21 0,2 0 19 0,-2 0 17 0,0 0 17 16,0 0 13-16,0 0 12 0,0 0 10 0,4 3 7 0,-4-2 4 15,4 2 10-15,-4 0 4 0,0 0 6 0,0 2 3 16,2-1 4-16,-2 2 6 0,0 0 8 0,0 0-3 0,0 2-3 16,4-1 0-16,-4 1-9 0,2-1-4 0,-2 2-5 0,0 0 0 15,0-1 7-15,5 2 10 0,-1-1 11 0,-4 2 11 0,0-2 4 16,2 1 10-16,-2 1 4 0,6-1 19 0,-6 0 32 15,8 2 5-15,-8 0-4 0,6 0 3 0,-3 0-5 0,5 0 0 16,-6 0-1-16,6 2-5 0,0 0-3 0,1-1-12 0,-1 1-24 16,2 1-13-16,5-2-22 0,-3 2-16 0,5 0-18 15,-3 0-4-15,3 2-10 0,-5-1-11 0,5 1-7 0,-1-1-2 16,5 1 0-16,-5 1-2 0,1-2 2 0,-3 0-1 16,3 1 0-16,-1 0 10 0,-5-1 4 0,1 0 4 0,1 1 7 15,-3-2-3-15,0 2 2 0,1-2 8 0,-5-1 2 0,4 2 0 16,-4-1-3-16,1 0-1 0,1 0-6 0,-6-2-3 0,6 1-4 15,-6 0-7-15,4 0-8 0,-1 0-1 0,-1-1-4 0,-2-1-6 16,4 2 5-16,-6-1 1 0,8-1 0 0,-6 2-9 16,-2-2-18-16,4 0-30 0,-2 0-55 0,3 0-74 0,-1 0-104 15,-4-2-87-15,2 1-127 0,-2-1-147 0,0 1-15 16,0-1-27-16,0 0 56 0,0 0 39 0,-2 2 143 0</inkml:trace>
  <inkml:trace contextRef="#ctx0" brushRef="#br0" timeOffset="161509.55">7849 7860 12 0,'0'0'152'0,"4"0"54"0,-4 0 3 0,0 0-12 16,0 0-16-16,0 0-25 0,0 0-17 0,0 1-17 0,0-1-16 15,0 0-2-15,0 0-6 0,4 0-9 0,-4 0-5 16,0 0 5-16,0 0 10 0,0 0 13 0,0 0 10 0,2 0 3 16,-2-1 0-16,0 1 0 0,4 0 11 0,0-2 37 0,-4 2 5 15,2-1 1-15,-2 1 3 0,5-2-4 0,-3 1-6 16,6-1-6-16,-8-1-16 0,6 1-7 0,-4 1-16 0,6-2-11 16,-5 0-11-16,5 0-7 0,-2 0 5 0,4 0-6 15,-3-1-5-15,3 1-11 0,-2-3-10 0,3 1-4 0,3-2-5 0,-2 1-5 16,3-2 2-16,-3 1-2 0,3-1 8 0,-3-1 3 15,1 0 5-15,5 0-2 0,-5-1 0 0,3-1-2 0,-4 1-4 16,7-2-12-16,-7 1-12 0,-1 1-6 0,1 1-14 16,-4 0-4-16,1 1-7 0,-1 1-1 0,0 1-3 0,-4-1-1 15,1 3-2-15,-3 0 4 0,2 2-9 0,-2-1-20 16,-2 0-50-16,4 1-79 0,-4 1-96 0,4 1-120 0,-4-1-101 16,-4 1-65-16,4 0-91 0,-4 0-62 0,4 0 78 0,-2 1-15 15,-2 0 27-15,2 1 46 0,-7 1 160 0</inkml:trace>
  <inkml:trace contextRef="#ctx0" brushRef="#br0" timeOffset="163043.29">7307 7186 6 0,'-4'2'200'0,"0"-1"84"0,4 0-15 0,-2 1-49 16,-2 0-55-16,4-1-39 0,0 1-22 0,0-1-6 0,-2 1 5 15,2-2 5-15,2 1-4 0,-2 1 0 0,0-1-4 16,4 1 0-16,-2-2 0 0,-2 1-4 0,8 1 0 0,-6-2-5 16,5 0-5-16,-3 0-7 0,2 1-6 0,2-1-1 0,0 0 16 15,1 0 2-15,-1-1 1 0,2 1-7 0,1-2-6 0,3 1-6 16,-6-2-8-16,3 1-2 0,3-1-8 0,-1 0 1 0,1 0-1 15,-6 0-1-15,3 0-4 0,-1 0 0 0,-4-1 3 16,4-1 13-16,-3 2 6 0,1-1 7 0,-2-1-3 0,-4 1-3 16,6-1-8-16,-5 1-9 0,-3-1-11 0,4-1-4 15,0 2-14-15,-4-2-6 0,-4-2-8 0,0 2-3 0,1-1 0 16,-1 1-1-16,-6-2-8 0,4 1 2 0,-5-2-2 0,-1 1-2 16,-2-1 2-16,-3 2 0 0,1-2 0 0,-1 0 2 0,-4 1-2 15,5 1 0-15,-1-1 3 0,1 2-4 0,-1-1 3 0,5 2 3 16,-3-1-2-16,5 2 4 0,2 1-1 0,-7-2 11 15,5 2-4-15,8-1-2 0,-9 0 2 0,7 2-3 16,2-1-4-16,-6 0 2 0,6 1-6 0,-2-1 4 0,2-2 1 16,2 3 0-16,0-3 7 0,0 2-2 0,-4-3 3 0,8 2 6 15,-4-2 7-15,0 0 12 0,2-2 10 0,2-1 10 16,-2 0 13-16,6-1 18 0,-2-2-2 0,1-1-4 0,-1 0-7 16,4-2-9-16,5 0-13 0,-3 0-13 0,1 0-14 0,-3 2-9 15,6-2-5-15,-5 2-3 0,5 2-8 0,-5 2-3 0,3 1-1 16,3 2 0-16,-9 2 0 0,2 1 3 0,1 1-5 15,3 2-5-15,-6 2-3 0,3 2 1 0,-5-1-2 0,4 2 2 16,-2 1-1-16,-6 1-1 0,5-1 6 0,1 3-1 16,-6-1-2-16,4 1 1 0,-2 1 1 0,0-1 5 0,-1 0-3 15,1 2-1-15,0-2 3 0,-2 0-1 0,-2 0 2 0,0 0-1 16,4 1 2-16,-2-2-3 0,2 1-1 0,0-2 2 0,-4 0-1 16,2 3-2-16,-2-3 4 0,7-1-6 0,-7 2 3 0,8-1 4 15,-8 1 0-15,2-2 0 0,4-1-3 0,-2 3 1 16,0-2 2-16,-2 0-3 0,7 0 5 0,-7-1 2 0,4-1-4 15,2 2 2-15,-6-1-2 0,5-1 0 0,1 1 0 16,-6-1 7-16,6-1 8 0,-6 2 6 0,4-2 4 0,-1 1 7 16,1-1 4-16,-2 0 9 0,-2 0 7 0,6-1 5 0,-6 1 7 15,2-2 3-15,3 1-1 0,-3-1 1 0,-2 0 4 16,6-1-2-16,-6 2-1 0,4-2-13 0,3 0-13 0,-7 0-12 16,4-2-10-16,2 1-6 0,-6-2-2 0,7 2-9 0,-7-4-18 15,4 2-38-15,-2-2-60 0,2 3-72 0,-2-4-86 0,-2 3-108 16,7-2-86-16,-7 2-84 0,-2 0-117 0,4 2-22 15,-4-2 42-15,2 1 12 0,-2 1 27 0,-2-1 90 0</inkml:trace>
  <inkml:trace contextRef="#ctx0" brushRef="#br0" timeOffset="165368.17">6929 6751 144 0,'0'-1'143'16,"0"1"60"-16,0-2-17 0,0 1 1 0,0-1-23 0,0 2-22 15,0-1-17-15,0-1-16 0,0 2-18 0,0 0-4 16,0 0-11-16,0-2-12 0,0 2-8 0,0 0-10 0,0-1-2 15,0 1 4-15,0 0 3 0,0 0 0 0,0-1 7 16,0 1-1-16,0 0 3 0,4 0 3 0,-4 1 3 0,4-1 0 16,-4 0 10-16,0 0 6 0,0 1 4 0,2-1 1 0,-2 2 18 15,0-2 17-15,4 2 10 0,-4-1 1 0,2-1-4 16,-2 3-3-16,5-1-5 0,-5-1-3 0,4 2-10 0,-2 0-13 16,2 0-10-16,0 2-15 0,-2-2-10 0,-2 1-16 0,6 1-9 15,-2 1-10-15,3 0-7 0,-3 1-5 0,-2-1-4 16,6 2 0-16,-6-1-6 0,7 1-2 0,-7-1-1 0,4-1 3 15,2 2-3-15,-6-1 0 0,2-1-5 0,-2-1-10 0,7 1-17 16,-7-2-26-16,-2 1-26 0,4-2-29 0,-2 0-21 0,2 0-20 16,-4-2-23-16,4 2-19 0,-4-1-26 0,2 1-3 15,-2-2 35-15,0 1 8 0,0-1-4 0,4-1-10 0,-4 2-14 16,0-2-22-16,0 0 7 0,-4 0-18 0,4-2-35 0,0 2 6 16,-2-1 9-16,2 1 40 0</inkml:trace>
  <inkml:trace contextRef="#ctx0" brushRef="#br0" timeOffset="165796.0799">6912 6745 81 0,'0'-1'106'0,"0"-1"40"16,0-1 10-16,-2 2-24 0,2-1-11 0,-4 1-4 16,4-1-15-16,0 1-12 0,0 1-12 0,-2-2-14 0,2 1-7 15,0-1-11-15,0 2-10 0,0-1-7 0,0-1-5 0,0 2-6 16,0 0-2-16,0 0-1 0,-4 0-2 0,4 0 2 0,0 0 0 16,0 2-1-16,-4-1 0 0,4 1 0 0,0-1 1 15,0 1 2-15,0 1 6 0,0 0 7 0,0-1 4 0,0 2 4 16,0 0 5-16,0 1 1 0,0-1 4 0,0 0-3 15,0 3 2-15,0-1-4 0,0 1-3 0,0 1-4 0,0-1-5 16,4 2-5-16,-4 0-1 0,0 0-3 0,0 0-3 0,4 0-8 16,-4 2-1-16,0-4-4 0,0 4-1 0,0-4-1 0,0 2-3 15,0-1-1-15,0 1 2 0,0-3 0 0,2 1-2 0,-2 1 0 16,0-3-3-16,0 2-1 0,0-1-9 0,0-2-7 16,0 2-5-16,0-1-9 0,0-1-14 0,0 0-10 0,0 1-13 15,0-2-16-15,0 0-19 0,0 2-13 0,0-4 6 16,0 2-1-16,-2-1-6 0,2-1-14 0,0 1-20 0,0-1-25 15,0 1-6-15,0-2-16 0,0 0 36 0,0 1 10 0</inkml:trace>
  <inkml:trace contextRef="#ctx0" brushRef="#br0" timeOffset="166185.61">6921 6958 76 0,'0'-3'117'0,"0"0"50"0,0 0 0 0,0 0-22 0,0 2-3 16,2-2-20-16,-2 1-15 0,0 1-16 0,0-1-16 16,0-1-9-16,0 2-7 0,0-1-1 0,4 0 2 0,-4 1 1 15,2 1 11-15,-2-1 5 0,0-1 5 0,4 1 11 0,0-1 6 16,-4 1 3-16,2-1 1 0,-2 1 3 0,4 1 1 16,-2-2 4-16,3 1-3 0,-1-1-8 0,-2 2-13 0,2-3 3 15,0 2-15-15,-2 1-20 0,4-3-13 0,-2 0-16 16,1 1-5-16,-3-1-17 0,4 0-35 0,-2 0-51 0,0 0-52 15,-2 2-15-15,7-4-32 0,-7 2-38 0,2 0-38 0,-2 0-51 16,6 1-12-16,-6 0-62 0,-2 0-20 0,6 1 50 0</inkml:trace>
  <inkml:trace contextRef="#ctx0" brushRef="#br0" timeOffset="167015.28">7849 6852 173 0,'0'-3'131'0,"4"-2"55"15,-4 2-9-15,0 0 10 0,0 0-12 0,0 2-13 0,0-2-7 16,0 0-3-16,0 0 25 0,0 1 3 0,0-1 0 0,0 2-6 15,0-3-4-15,0 3-3 0,0 0-2 0,0-1 61 0,0 1 23 16,0 1 3-16,0-3 0 0,0 3 5 0,0-2 1 0,0 2 6 16,0 0 23-16,0-1 35 0,0 1 2 0,0 0-36 15,4 1-57-15,-4-1-45 0,0 0-42 0,0 2-30 0,2-1-17 16,-2 1-15-16,0-1-16 0,4 2-7 0,0-2-9 16,-4 3-4-16,0-1-4 0,2 0-5 0,-2 0-5 0,5 0 4 15,-3 1-8-15,2-1-2 0,0 2 0 0,-4-1-6 0,2 1-2 16,2-1-2-16,-2 1-5 0,-2-1 0 0,8 1-7 15,-8-1 0-15,3 2-2 0,1-1-2 0,0-1 4 0,-4 1-3 16,2-1-3-16,-2-1-16 0,6 0-11 0,-6 2-11 0,4-4-17 16,0 4-16-16,-4-4-10 0,0 2-16 0,2-1-27 0,-2 1-35 15,5-2-50-15,-3 1-59 0,-2-1-67 0,0-1-71 16,0 1-22-16,0-1-13 0,4-1-21 0,-4 1-17 0,0-1 37 16,-4-1 87-16,4 1 30 0,0-1 7 0,0-1 13 15,0 2 31-15,-2-1-7 0,-3-1 3 0,5 0 5 0,-2 2 46 16</inkml:trace>
  <inkml:trace contextRef="#ctx0" brushRef="#br0" timeOffset="167521.23">7867 6835 60 0,'0'-1'109'0,"-4"-2"44"0,4 1 14 15,-4-1-17-15,4 2-5 0,-2-1-7 0,2 1-9 16,0-1-8-16,-4-1-5 0,4 1-2 0,-4 1 2 0,4 0 22 15,-2-1 7-15,2 1 4 0,-4-2-2 0,4 3-5 0,0-2-12 16,-2-1-3-16,2 2-7 0,0-1-5 0,0 0 48 0,0 1 23 16,0 0 13-16,0-2 15 0,0 0 11 0,0 0 12 0,0 0 3 15,0-1-4-15,0 2 2 0,2-3 29 0,-2 1 8 16,4-1-3-16,-2-1-22 0,2 2-36 0,0-2-43 0,-2-1-37 16,6 2-36-16,-1-1-30 0,-1-1-22 0,0 2-12 15,0 0-16-15,-2 1-3 0,3 0-7 0,-3 2 3 0,0-1-3 16,-2 1 0-16,4 1-3 0,-2 1 0 0,0 0-4 0,-2 1-3 15,-2 1-6-15,5 1-4 0,-3 1-3 0,-2 1 1 0,0-1 3 16,0 2-3-16,0 2-1 0,0-2 3 0,0 1 6 16,0 1-10-16,-2-1-4 0,2-1-2 0,-5 0-9 0,5-1-7 15,0-1-9-15,-2-1-9 0,2 2-3 0,0-4 9 0,0 1 13 16,0 1 12-16,2-3 10 0,-2 1 3 0,0-1 4 16,5 0 3-16,-3-1 0 0,2 1-1 0,0-2 5 0,-2 1 1 15,2 1-4-15,2-3 1 0,-2 1 1 0,3 2-2 0,-1-3 1 16,-2 3 3-16,2-2-3 0,-2 2 0 0,3-1 3 15,-1 1-2-15,-2 1 3 0,-2-1-1 0,6 2 4 0,-6 0-1 16,2-1-3-16,-2 2 3 0,-2 0-2 0,9 2-8 0,-9-1-1 16,0 1-1-16,0 1-1 0,0-1 3 0,0 3 5 15,0 0 1-15,-9-1 4 0,9 1-5 0,-6-1-3 0,6 1-5 16,-6-1-5-16,2-1-12 0,2 0-24 0,-2-1-34 16,0-2-61-16,2-1-89 0,-3 2-116 0,5-3-62 0,-2-1-81 15,2 0-90-15,-4 0-41 0,4-1 27 0,-4-1-12 0,4 0-9 16,0 1 53-16,0 0 221 0</inkml:trace>
  <inkml:trace contextRef="#ctx0" brushRef="#br1" timeOffset="177659.18">6611 5361 65 0,'-5'-2'66'0,"1"2"2"0,4-1-14 0,-2 1-11 16,-2-2-9-16,4 2-11 0,0-2-6 0,-2 1-11 16,2 1-3-16,0-1-3 0,0 1 3 0,0-2 2 0,0 2 6 15,0 0 8-15,0 0 4 0,0 0 8 0,0 0 5 16,-4 2 2-16,4-1 2 0,0 0 2 0,0 1-2 0,0 0-3 16,0 1-4-16,0-2 5 0,0 2-2 0,0 0-4 0,4 0-1 15,-4 0-6-15,0 0-3 0,0 0-3 0,2 0-5 16,-2 0-1-16,4 0-3 0,-4 0-1 0,2 0-2 0,-2 0 0 15,4-1-1-15,1 1 3 0,-5 0 1 0,2-2 7 0,-2 2 0 16,4-2 2-16,-2 1 1 0,-2 0 1 0,0-1 0 0,4 1-1 16,-4-1-5-16,4 1 1 0,-4-1-3 0,0 1-2 15,0-2 0-15,2 1-4 0,-2-1-5 0,0 2 2 0,0-2-3 16,0 1-2-16,0-1-3 0,0 0-8 0,0 1-5 16,0-1-3-16,0 2-2 0,0-2 4 0,0 0 4 0,0 0 3 15,0 2-1-15,0-1 1 0,0-1-1 0,-2 0-3 0,2 0-5 16,0 2-4-16,0-2-5 0,-4 0-2 0,4 0-4 0,-4 0 1 15,4 0-1-15,-2-2 1 0,2 2 3 0,-4-3 7 0,4 1 4 16,0 1 7-16,-2 0 7 0,2-2 2 0,0 0 4 16,-5 1 2-16,1-1 5 0,4 0 4 0,0-1 2 0,-2 1 1 15,-2-2 3-15,4 1 4 0,0-1 1 0,-2 1 0 16,2-1 1-16,0 1 2 0,-4-2 3 0,0 1 3 0,4 1 4 16,0-1 5-16,-2-1 1 0,-2 3 3 0,4-1 1 0,0-1 2 15,-5 0 4-15,5 1 2 0,0 1 1 0,-2-1 4 0,2 1 5 16,-4-2 12-16,4 2 9 0,0 2 1 0,0-2 4 15,-2 0-5-15,2 1-2 0,0 1-3 0,0-1-6 0,0-1-3 16,0 3-8-16,0-3-5 0,0 3-6 0,-4-1-7 16,4-1 5-16,0 1 6 0,0 1 7 0,4 0 6 0,-4 0 3 15,0 0 26-15,0 1 23 0,2 1 2 0,-2-1 3 0,4 3-5 16,-2 0-3-16,3 0-5 0,-5 2 0 0,6 3-1 16,2 0 1-16,-2 2 2 0,5 2-3 0,-9 1-7 0,12 2-8 15,-4 4-8-15,-1-1-8 0,1 1-8 0,0 2-2 0,3-1-10 16,-3 2-9-16,5-1-3 0,-3-1-2 0,3 0-5 0,-3-1-6 15,4-2-7-15,-1 1-9 0,-3-1-6 0,3 0-1 16,1-1-5-16,-7 1-5 0,9-2 6 0,-10 1-3 0,3-2-7 16,3-2 6-16,-5 2-3 0,1-1 2 0,-2-1-2 15,0-2 3-15,1-1-2 0,-3 1-7 0,-4-2 2 0,6 0 2 16,-6 0-10-16,4-3-22 0,-1 1-28 0,-5-1-33 0,6-1-25 16,-6-2-31-16,4 1-19 0,-4-1-23 0,4-1-24 0,-4-1-33 15,0 1-44-15,0-2-45 0,0 0 30 0,0 0 16 16,0-2-17-16,0-1-31 0,0 0 2 0,-4 0-4 0,0 0-14 15,4-1-1-15</inkml:trace>
  <inkml:trace contextRef="#ctx0" brushRef="#br1" timeOffset="178039.84">6774 5323 175 0,'-4'-6'127'0,"0"0"38"0,4 0-12 16,-2 0-14-16,-3 0-4 0,5 2-8 0,0-2-3 0,-2 1-5 16,2 2-2-16,0-1-7 0,-4 1 13 0,4 0 0 0,-4-1-4 15,4 2-1-15,0-1-3 0,0 1-11 0,0 1-5 16,0-2-6-16,-2 1-9 0,2 2-2 0,0-1-2 0,0 1-1 15,0 0 10-15,2 1 21 0,-2 1 3 0,0 2 2 16,8-1-5-16,-8 3 1 0,2 2 2 0,5 2-1 0,3 1-3 16,-4 4-6-16,5 1-7 0,-1 4-11 0,6 4-14 0,-1 0-12 15,-3 3-16-15,3 0-12 0,1 1-8 0,-7-2-10 0,9-1 0 16,-10-1-9-16,3-1-2 0,3-2-17 0,-6-2-20 16,3-2-31-16,-3-2-27 0,0-2-31 0,1-1-33 0,-7-3-34 15,4-1-38-15,-2-2-36 0,0-2 13 0,-4 1 29 0,2-2-1 16,-2-2-24-16,0 1-36 0,0-2-15 0,0 0-5 15,0 0-19-15,0 0 16 0,0 0 19 0</inkml:trace>
  <inkml:trace contextRef="#ctx0" brushRef="#br1" timeOffset="178837.29">6412 5173 12 0,'0'-3'142'15,"0"0"43"-15,0 0-6 0,0 2-26 0,0-2-5 0,-2 0-14 16,2 0-17-16,0 1-10 0,0 0-8 0,0 0-6 16,0 0-8-16,2-1-5 0,-2 2 2 0,0-1-1 0,0 1-6 15,0-1 4-15,0 1 7 0,0-1 8 0,4 2 11 0,-4 0 4 16,4 0-2-16,-4 2-3 0,0-2-3 0,3 3-5 0,-3-2-5 16,0 2 22-16,4 0 3 0,0 1-5 0,-4 1-16 0,0 1-7 15,2 0-10-15,-2 3-7 0,4 0-11 0,-2 2-1 16,-2 1 0-16,4 0-2 0,0 3-2 0,-4 0-1 0,2 1-5 15,-2 1 5-15,0 0 0 0,5 3-5 0,-3-2-5 16,-2 2-6-16,0-1-7 0,0-1-8 0,4 0-6 0,-4-3-3 16,0 2-5-16,0-5-7 0,0 1 0 0,4-2-6 0,-4-4-12 15,0 1-18-15,0-2-17 0,0 0-20 0,0-3-14 16,0 1-21-16,0-1-24 0,0 0-32 0,-4 0-27 0,4 0-30 0,0-1-1 16,0-1 42-16,-4 1 13 0,4-1 13 0,0 1 18 15,-2-1 20-15,2-1 13 0,0 0 7 0,-5 0 8 0,5-1 11 16,0 1 4-16,0 0 15 0,0 0 8 0,-2-2 15 15,2 1 12-15,0 1 8 0,0-2 5 0,0 1 7 0,0-1 8 16,0 1 6-16,2-1 6 0,-2 1 13 0,0-1 6 0,0 1 6 16,0-1 3-16,0 1 7 0,5-2 2 0,-5 1 7 15,2 1 4-15,-2-1 1 0,0 1-3 0,4-3-3 0,0 3-2 16,-4 0 5-16,2-2 0 0,-2 1 2 0,4 1-3 0,0-1 6 16,-4 1-2-16,0-1 2 0,2 2 1 0,2-3 16 15,-2 3 5-15,-2-2 0 0,9 1 1 0,-9 0-6 0,2-1 0 16,4 1 7-16,-2-2 7 0,2 1 5 0,-2-1 1 15,3 0-2-15,-1 0-6 0,4-1-6 0,-4-2 0 0,9 0-6 16,-5 0-4-16,3-3-3 0,3 0-6 0,-1-2 3 0,3-1-7 16,-1-1-6-16,8-1-12 0,-7-1-3 0,3 0-12 0,0 2-9 15,-5-1-4-15,3 1-4 0,-3 1-5 0,-1 0-2 0,-3 3-4 16,3 0 0-16,-5 1-7 0,0 1-1 0,-4 2-1 16,5 1 0-16,-9 1 0 0,2 0 0 0,-2 0 0 0,6 1 6 15,-8 1-4-15,2 1 6 0,-2-2 5 0,0 2-6 16,4-2-5-16,-4 2-17 0,0-1-27 0,3 1-22 0,-3 0-29 15,0 0-37-15,-3-1-48 0,3 1-51 0,0 0-47 0,-4-2-45 16,4 2-29-16,-2 0 18 0,2 0 61 0,-4-1 14 0,0 1-7 16,2-2-13-16,-2 1 1 0,2 1 15 0,-7-2-5 15,7 1 10-15,-4-1 7 0,-2 1 29 0</inkml:trace>
  <inkml:trace contextRef="#ctx0" brushRef="#br1" timeOffset="179121.25">6594 5095 167 0,'-8'-3'141'0,"2"2"41"0,1-1-25 16,-1 1-13-16,4-2-14 0,-6 1-16 0,6 1-12 0,-2-2-11 15,2 1-1-15,-7 0-4 0,7 1-1 0,-2-2 12 0,2 2 4 16,2-1 1-16,-4 1-4 0,0-1-9 0,4 1-14 16,-2-1-2-16,2 1 1 0,-4 1 8 0,4-2 11 0,0 2 18 15,0 0 16-15,0 0 19 0,4 2 58 0,-4-2 11 16,2 3 0-16,2 0-7 0,0 0-12 0,-2 1-13 0,4 2-17 15,3 2-15-15,-1-1-15 0,2 2-18 0,1 2-27 0,3-1-19 16,-2 1-20-16,1 2-12 0,5-2-13 0,-5 1-9 16,-1-2-5-16,5 1-2 0,1-2-7 0,-5 0-23 0,-1 0-32 15,3-4-32-15,-3 2-46 0,-2-3-50 0,1 1-51 0,-5-1-65 16,4-1-82-16,-3-1-97 0,1 1 43 0,-6-3-59 16,2 1-51-16,-2 1-21 0,-2-2 42 0,4 0 195 0</inkml:trace>
  <inkml:trace contextRef="#ctx0" brushRef="#br1" timeOffset="181799.26">6040 4773 18 0,'-4'0'132'0,"2"0"40"0,-2 0 5 16,0 0-30-16,2 0-13 0,-3 0-9 0,3 0-3 0,2 0-11 15,-4 0-6-15,0 0-8 0,2 0-7 0,-2-2-2 0,4 2 6 16,-2 0-4-16,2 0-5 0,-4-1 0 0,4 1-11 0,-4 0-3 16,4 0-3-16,0 0 6 0,0 0 10 0,0 0 16 0,0 0 16 15,0 0 5-15,0 1 3 0,4-1 34 0,0 0 15 16,-4 0-3-16,2 2-11 0,-2-1-9 0,4-1-5 0,-2 1-7 16,2-1-5-16,0 2-7 0,-2-2-12 0,5 2-9 15,-3-2-15-15,2 0-7 0,-2 0-4 0,-2 0-7 0,6 0-9 16,-1-2-9-16,-1 2-12 0,0-3-8 0,2 2-6 0,1-2-9 15,-1 0-3-15,-2 0 0 0,0-2-1 0,0 1-7 0,3-1 2 16,-7-1 0-16,4 2-6 0,-2-2 0 0,0 0 0 16,-2 0 5-16,-2 0-3 0,4-2-7 0,-4 2-3 0,0-1-14 15,-4-2-11-15,4 1-5 0,-2-1-6 0,-2 0 3 0,-2 0 0 16,0-1-2-16,-5-2-6 0,5 1-2 0,-4-1-1 16,-5-1 3-16,5 1 6 0,-2 1 2 0,-3-2 6 0,7 1 5 15,-7-1 6-15,5 3 8 0,2-1 3 0,0 3 2 16,-3-2 1-16,5 2 4 0,4 0 1 0,-6 2-4 0,6 0 0 15,-3 2 4-15,3-1-3 0,2-1 9 0,0 3 5 0,0-1 1 16,0 1 1-16,0-2 1 0,0 1 6 0,0 1 3 0,2-2 1 16,-2 2 4-16,7-3 0 0,-3 2-2 0,0-1 0 15,2 0-2-15,0 0-1 0,1 0-10 0,1 1-2 0,0-1-4 16,2 1 1-16,-3 1-2 0,3 0 0 0,4 0-4 16,-3 3 2-16,-3 0 1 0,2 0-2 0,5 1 0 0,-5 2-1 15,-2 0-1-15,3 2 6 0,3-1-4 0,-5 4-1 0,-1-2-1 16,2 1 2-16,-4 1-3 0,5 1 1 0,-5 0 0 0,0 0-4 15,0 0 1-15,3 1 1 0,-3-1-3 0,-4 0-2 0,6 2 2 16,-6-2-2-16,4 0-1 0,3 0 0 0,-9 0 1 16,2-1 6-16,4 2 1 0,-2-2 0 0,0 0 0 0,-4 1 0 15,2-1 0-15,-2-1 3 0,4 2-3 0,0-1 0 16,-4-1 0-16,0 1 0 0,0-1 0 0,3-1 0 0,-3 2 0 16,0-1 0-16,0-1-2 0,0 2 1 0,0-4-1 0,0 2-2 15,0 0-1-15,0-1 2 0,0-1-1 0,0 1-2 0,0-1 4 16,0 1-2-16,4-2 3 0,-4-1-1 0,2 2 2 15,-2-3 9-15,4 2-2 0,0-1 7 0,-2 1 4 0,-2-3 4 16,6 1 1-16,-2-1 1 0,1 0 3 0,1 0-2 0,-4 0-1 16,6 0 0-16,-2-1 1 0,0-1-3 0,1 1-1 15,1-1-2-15,-2-1-2 0,0 2-1 0,1-1-4 0,1-1-1 16,-6 0-1-16,4 0 0 0,2 2-4 0,-6-2-4 16,3 0 3-16,-3 0-3 0,6 0 0 0,-6 1 3 0,-2-1-3 15,6 0-12-15,-6 0-16 0,4 2-30 0,0-2-31 0,-4-1-46 16,3 3-59-16,-3-2-77 0,0 2-93 0,0-2-94 0,0 0-43 15,0 1 10-15,0 1-59 0,-3-1 11 0,-1 2 4 16,0-2 100-16</inkml:trace>
  <inkml:trace contextRef="#ctx0" brushRef="#br1" timeOffset="183895.25">6534 4549 200 0,'0'-1'205'0,"2"-1"61"0,-2 1 15 0,4-1-29 15,-2 1-32-15,-2 1 2 0,0-2-20 0,5 1-19 0,-5 1-23 16,4 0-18-16,-4-2-20 0,0 2-15 0,0 0-12 16,2 0-4-16,-2 2 39 0,0-1 17 0,4 1-2 0,-4-1-11 15,2 2-9-15,-2 0-3 0,4 0 0 0,-4 2 2 0,4-1-3 16,-4 1-8-16,2 1-12 0,-2 0-11 0,4 0-12 0,-2 0-13 15,-2 0-10-15,5 0-10 0,-5 1-6 0,6-2-11 16,-6 1-4-16,4-2-6 0,0 1-4 0,-4-1-2 0,2 1-2 16,2-2-2-16,-2-1 1 0,-2 2-4 0,4-3 0 15,1 2 1-15,-3-1-1 0,-2-1 0 0,6 1-11 0,-6-2-26 16,8 0-29-16,-8 0-39 0,2 0-46 0,-2-2-52 0,8 1-65 16,-8-1-63-16,0 1-53 0,3-2 20 0,-3 1 31 0,0-1-8 15,0 0-30-15,0-1 24 0,0-1-2 0,0 0 17 16,-3 1 7-16,3 0 45 0</inkml:trace>
  <inkml:trace contextRef="#ctx0" brushRef="#br1" timeOffset="184075.29">6507 4467 184 0,'-4'-3'210'16,"0"1"68"-16,4 1 27 0,-2-3-25 0,-2 3-7 0,4-2 5 15,-2 2-11-15,2-1-13 0,0 1-19 0,0-2 12 0,-4 1 27 16,4 1-23-16,-5-1-35 0,5 2-40 0,0-1-42 0,0-1-35 15,0 0-28-15,0 1-27 0,0 1-18 0,0-1-48 16,0-1-85-16,0 2-129 0,0-1-152 0,0 1-85 0,-2 0-22 16,2-2-95-16,0 2-36 0,-4 0 30 0,4 0 239 15</inkml:trace>
  <inkml:trace contextRef="#ctx0" brushRef="#br1" timeOffset="184969.54">5730 4456 161 0,'-4'-1'119'0,"4"-1"56"0,0-1-13 16,-2 2-4-16,2-1-3 0,-4 1-6 0,0 1-9 16,4-3-11-16,0 3-10 0,-3-2 6 0,-1 1 2 0,4-1-8 15,0 2 0-15,0-2-1 0,0 1 0 0,0 0 8 0,-2-1 1 16,2 1 3-16,0 1 8 0,0-2 59 0,2 1 35 0,-2-1 18 16,0 1 18-16,0-1 4 0,0 1-4 0,4-1-19 15,-1 0-24-15,-3 1 0 0,4-2-22 0,0 3-32 0,-4-1-34 16,2-1-26-16,2 1-17 0,0 1-18 0,-2 0-21 0,2 0-11 15,-2 0-12-15,7 0-4 0,-7 1-9 0,4 1-10 16,2 1 0-16,-6-1-5 0,4 3 0 0,5-2 4 0,-3 2-1 16,-6 0 2-16,4 0 4 0,3 0 4 0,-7 1 12 15,2-2 8-15,-2 2-2 0,2 0 1 0,0-1-4 0,-4 1-9 16,0 0-2-16,0 0-8 0,0 0-1 0,0 0-1 0,0-2-1 16,-4 2 3-16,0-1 2 0,2 1 10 0,-2-2 9 0,2 0 2 15,-7 0-5-15,3 0 7 0,4-1-7 0,-6-1 1 0,2-1-2 16,-1-1-4-16,1 0-7 0,-2-1-3 0,0-1-6 15,-1-1-4-15,1-1-4 0,0-1-1 0,2-1-4 0,-5 0-2 16,9 0-1-16,-6-1-1 0,2-1-7 0,4 1-30 16,2-1-60-16,-4-1-94 0,-1 2-165 0,5-1-229 0,5 2-156 15,-5 0-197-15,0 0 26 0,4 3 18 0,-4 0 61 0,0 0 337 16</inkml:trace>
  <inkml:trace contextRef="#ctx0" brushRef="#br1" timeOffset="189553.3499">13147 7846 156 0,'-6'0'144'0,"2"0"47"16,-1 0-15-16,3 0-1 0,-4 0-17 0,2-1-12 0,0 1-10 15,2-2-7-15,2 1 4 0,-4-1 8 0,0 1 0 0,4-1 2 16,-3 1 7-16,-1-1-3 0,4-1-2 0,-2 2 1 15,2-1 0-15,0 1 49 0,0-1 22 0,-4 1 4 0,4-2 2 16,-4 1 0-16,4 1 0 0,0-2-12 0,0 1-12 16,0-1-19-16,0 1-13 0,0 0-12 0,4 0-17 0,-4 1-22 15,4-2-21-15,-4 1-16 0,2-1-20 0,2 0-9 0,-1 0-13 16,5-1-8-16,-2 1-6 0,4-2-6 0,1-1-1 0,5 0-5 16,1-1-3-16,1 1 1 0,7-3 0 0,2 1-6 15,-2 1-1-15,10-2 5 0,-2 1-2 0,-4 1 1 0,4-1 0 16,2 2 2-16,0 0 1 0,-2 0 0 0,9 0-2 15,-9 0-2-15,4 2 4 0,-2 0-6 0,7 0 1 0,-7 0 5 16,0 1 0-16,0 0 4 0,-2 1-5 0,2 0 4 16,-10 1-1-16,6 1 3 0,-4 0-3 0,0 1 4 0,-5-1-12 15,1 2 6-15,-2 1-8 0,0 0 1 0,-5 0-5 0,-4 2 4 16,5-1 1-16,-7-1 1 0,1 2-1 0,-1-1-2 0,-4 1 6 16,0-1 4-16,-1 2-5 0,-3-1 7 0,2 0 3 0,-4 3-7 15,0-2 1-15,-4 3-5 0,2-1 4 0,-5 2-2 16,-1 1-7-16,-4 1 0 0,-3 1 1 0,-1 1-11 0,-1 1 2 15,-6 1-2-15,1 1-1 0,-9-1-3 0,4 2 4 16,-6-1 7-16,4-1-4 0,-4 2 1 0,-2-1 6 0,-1-1-1 16,-1-1 2-16,0 0 3 0,2-2 2 0,0 0-3 0,2-1-2 15,0-2 4-15,-1-1 0 0,3-3-3 0,3 0-1 16,-3-1 4-16,2-2-1 0,-2-2-3 0,6-2-7 0,-2-1-12 16,2-2-23-16,-2-1-32 0,4-1-46 0,3-3-45 0,3 0-47 15,-1-2-49-15,3 1-3 0,-1-3-30 0,5-1-18 0,3 2-17 16,-2-1-15-16,4 2-14 0,1-1 66 0,1 3 18 15,4 0-7-15,0 0-21 0,0 2-1 0,0 1 15 0,0-1-25 16,0 3 0-16,0 0 2 0</inkml:trace>
  <inkml:trace contextRef="#ctx0" brushRef="#br1" timeOffset="190023.28">13132 7865 272 0,'0'-2'199'0,"5"0"23"0,-1 1-14 16,-2 1-40-16,-2-2-31 0,4 1-17 0,-2-1-8 0,-2 2-2 16,8 0 8-16,-8 0-4 0,2 0 6 0,2 0 5 0,1 2 1 15,-5-1-7-15,6 1-5 0,-6 1-7 0,2 1-2 0,2 1-7 16,0-1 11-16,-2 3 21 0,-2 3-5 0,6 0-19 15,-2 4-11-15,1 1-15 0,-3 3-14 0,-2 3-8 0,6 0-8 16,-2 4-6-16,2 1 0 0,-2-1 0 0,0 2 0 16,3 0 2-16,-1 2 1 0,0-2 9 0,0 0 8 0,3 0 15 0,-7-1 5 15,4 0 6-15,2 1 6 0,-2 0 8 0,0 0 0 16,1 0 0-16,1 2-2 0,-6-1-12 0,4 2 0 0,5-1-14 16,-3 1-14-16,-2-2-11 0,4-2-11 0,-3 1-14 15,3-2-3-15,-2-2-10 0,3 0-1 0,-1-1-4 0,0-1-4 16,1-2-1-16,1-1-2 0,-2 0-1 0,5 0 0 15,-7-3-10-15,9 2-26 0,-7-4-27 0,4 2-21 0,-1-3-17 16,3 2-16-16,-1-1-26 0,-3-1-28 0,5-1-16 0,-3-1 0 16,-4 1 2-16,3-1-16 0,-1-1 17 0,-1 2 43 0,-5-2 34 15,4-2 18-15,0 2 2 0,-3-1-18 0,1-1-18 0,0 0 7 16,1 0-20-16,-7-3-26 0,6 1-26 0,-2-1-18 16,-4 1-14-16,6-2 4 0,-6 0 17 0,3-2 14 0,-3 1 4 15,2-2-6-15,0 0 32 0,-2 1 13 0,2-1 3 16,-2 0 19-16,-2-1 10 0,8 1 0 0</inkml:trace>
  <inkml:trace contextRef="#ctx0" brushRef="#br1" timeOffset="190258.49">13753 9061 40 0,'4'2'124'16,"0"-1"52"-16,2 0 9 0,-4 3-26 0,-2-3-10 0,8 2-20 15,-6 0-17-15,-2 0-11 0,7 0-12 0,-3 0-7 0,0 0-7 16,-2-1-6-16,2 1 2 0,0 0 5 0,2-2 1 0,-4 2-2 16,7-2 0-16,-7 1 2 0,4 1-1 0,4-1 0 15,-3-1 2-15,3 1-3 0,0-1 2 0,1-1-4 0,1 0 0 16,-2 0-3-16,5 0 0 0,-3-3 4 0,5 2-3 0,-1-1 18 15,1-3-1-15,-1 1-14 0,1 0-16 0,4-2-21 16,-5 0-12-16,9-3-7 0,-9 1-8 0,3-1 0 0,2-2-3 16,-1 1-4-16,-3-2-2 0,-1 0-13 0,3 0-19 0,-2-1-12 15,-3-1-12-15,-2-1-10 0,3 0-10 0,-3 0 0 16,3-1 4-16,-5-2-13 0,-4 1-27 0,5-2-22 0,-9 1-30 16,4-2-31-16,2-1-42 0,-6-1-19 0,7 1-22 0,-9-2-40 15,2-2 3-15,-2 1 12 0</inkml:trace>
  <inkml:trace contextRef="#ctx0" brushRef="#br1" timeOffset="190598.26">14166 7840 245 0,'0'-1'207'0,"0"1"20"0,-2 0-23 0,2-2-52 0,-4 2-36 16,4 2-23-16,-4-2-10 0,4 1-8 0,0 2-10 0,0 0 1 16,0 0 8-16,0 3 4 0,0 0 3 0,0 2 11 0,0 1 7 15,0 4 6-15,4 4 11 0,0 2 3 0,-2 4 3 0,2 2 0 16,2 5 2-16,0 0 12 0,-1 2 15 0,1 1-7 16,0-2-16-16,2 1-9 0,-6-2-4 0,5 1-6 0,1-2 3 15,-6-1 4-15,6 2 4 0,-2-1-2 0,-4-1-2 16,3 2-5-16,-1-3-10 0,-2 2-15 0,4-1-15 0,-2-1-15 15,0 2-15-15,-2-4-17 0,2 1-8 0,-2-2-6 0,7-2-6 16,-7-1-24-16,6-1-27 0,-2-4-37 0,-4 0-44 0,7-3-50 16,-3-1-54-16,0-3-62 0,0-2-71 0,3-1-48 15,-7-1 22-15,2-2-55 0,-2-1-51 0,2 0-30 0,0 0 21 16,-4-2 158-16</inkml:trace>
  <inkml:trace contextRef="#ctx0" brushRef="#br2" timeOffset="197425.3799">12913 6479 24 0,'-4'2'151'15,"4"1"50"-15,-2-1-18 0,2 1-36 0,-4-2-18 16,2 1-19-16,-2 1-11 0,0-2-9 0,4 0-7 0,-2 1-6 16,2-2-10-16,-9 2-7 0,9-1-7 0,0-1 2 15,-2 2 6-15,-2-1 5 0,4-1 3 0,-2 0 2 0,2 0 0 16,0 2 1-16,-4-2 6 0,4 0 6 0,0 0 5 0,-4 0 7 15,4 0 6-15,0 0 6 0,0 0 2 0,-2 0 2 0,2 0 36 16,0 0 18-16,0 0-3 0,0 0-6 0,0-2-16 16,0 2-15-16,0 0-17 0,0 0-12 0,0-1-7 0,0 1-11 15,0-2 1-15,0 2-8 0,0-1-3 0,2-1-5 16,2-1-5-16,0 2-7 0,-2-2-6 0,2 0-4 0,2 0-2 16,1-2-2-16,3-1-2 0,4 0-2 0,-1-2-5 0,-1 1-2 15,9-2-3-15,0-1 0 0,1-1 3 0,1 1-2 16,4-2 7-16,0 1 3 0,0 1 5 0,4-4-7 0,-4 4-2 15,-3-1 0-15,3 1-1 0,0-1 0 0,4-1 0 0,-2 2 3 16,-2-1 2-16,4 1-1 0,-4 0 4 0,2 0 2 0,2 1-3 16,-6 2-2-16,6-3-4 0,-3 5-3 0,3-3-9 15,0 4-6-15,-2-1 0 0,2 2 0 0,-6 3-6 0,6 0-6 16,-8 3 5-16,4 0-4 0,-4 2-2 0,1 1 3 0,-5 1 1 16,-2 2-2-16,1 0-2 0,-1 3 0 0,-1 0-3 15,-8 2 4-15,3-1-2 0,-1 1-3 0,-4-1 3 0,-2 2-3 16,1-1-5-16,-3 1 8 0,-2 1-1 0,0 1 2 0,-2-1-7 15,-3 2-3-15,-1 0-2 0,0 0-8 0,-2 0-4 16,-3 1-1-16,-1 2-3 0,0-1 8 0,-5 1 1 0,-4 0 4 16,1 0 12-16,1 0-2 0,-6-1 4 0,3 1 0 0,-1-3 1 15,-4 1 0-15,0-2 2 0,4 1 0 0,-3-3-2 16,-1-2 6-16,0 1-2 0,4-4-4 0,-4-1 0 0,0-1-6 16,0-4-16-16,5 1-19 0,-5-4-22 0,2-1-36 0,2-3-33 15,-4-1-25-15,9-4-30 0,-7 1-41 0,2-4-44 16,1 1-41-16,-3-4-37 0,6-1-20 0,-2 0 67 0,1 0 22 15,1-1-15-15,3 1-42 0,-1 0-15 0,-1 3-33 0,5 0-14 16,1 3 28-16</inkml:trace>
  <inkml:trace contextRef="#ctx0" brushRef="#br2" timeOffset="197916.3299">12907 6688 18 0,'0'-4'172'0,"0"1"68"0,0-2-15 0,2 2-10 0,-2-1-34 16,0 0-32-16,0 2-23 0,0-1-21 0,0 0-15 15,4 1-7-15,-4-1-12 0,0 2-7 0,4-1-3 0,-4 0 4 16,0 1 7-16,0 1 11 0,0 0 6 0,2-1 1 16,-2 2-6-16,0-1-3 0,5 1-4 0,-3 1-8 0,-2 1-5 15,0 2-7-15,4-1-5 0,0 0-6 0,-4 4-2 0,2 3 13 16,-2-1 5-16,4 2-5 0,-2 3-2 0,2 2-6 0,0 1 1 15,-1 3-6-15,5 1-5 0,-6 1-3 0,4 2-7 0,2 0-5 16,-6 4-2-16,5-1 1 0,1 1-5 0,-2 0-4 16,4 1-1-16,-8-2-4 0,9 2-1 0,-5 0-2 15,4 0-4-15,-3 0 2 0,3 2-3 0,0-1-1 0,-4 4 2 16,5-2-3-16,-1 1-7 0,0-1-9 0,1-1-5 0,-5-4-6 16,4 2-5-16,1-3-10 0,-5-1-16 0,4-1-17 0,-4-2-29 15,5-2-29-15,-5-2 11 0,0 1-12 0,4-4-22 0,-3-1-27 16,-1 0-28-16,2-4-35 0,-2-1-21 0,1-2-8 15,-3-2-32-15,-2-2 5 0,2-1 11 0</inkml:trace>
  <inkml:trace contextRef="#ctx0" brushRef="#br2" timeOffset="198243.1">13234 7687 55 0,'2'0'172'0,"-2"-1"72"16,0 1-29-16,0 0-27 0,4 0-46 0,-4 0-29 0,0 0-21 15,4 1-13-15,-4-1-12 0,0 0-10 0,2 2-1 16,-2-2-2-16,4 1 8 0,-2 1 7 0,2-1 1 0,1 1 3 16,-3 0 1-16,2 0 1 0,-2 1 3 0,6 0 0 15,2 0 0-15,-8 0 1 0,9 1-3 0,-1 1-4 0,0-2 0 16,1 2 1-16,1-2-1 0,1 1 1 0,-3-1 14 0,7 0 33 16,-7-1 15-16,6-1 8 0,1 1-7 0,-3-2 4 0,3 1-3 15,2-2 0-15,1 1-8 0,-3-3-4 0,5 1-14 16,5-2-16-16,-2 0-18 0,2-1-14 0,2-3-12 0,2 1-12 15,-4-2-9-15,2 0-9 0,-2-2-5 0,0-1-6 0,-1 0-2 16,-3-1-4-16,0-1-6 0,-2 1-15 0,-1-1-32 16,-1-1-35-16,-3-1-46 0,5 1-48 0,-4 0-34 0,-3-3-35 15,3 1-31-15,-9 1-28 0,2-1 44 0,5-1 22 0,-9 2-2 16,0-4-9-16,0 2-16 0,3-1 4 0,-7 1-3 16,6 0-21-16,-8 1 1 0,0 2-9 0</inkml:trace>
  <inkml:trace contextRef="#ctx0" brushRef="#br2" timeOffset="198689.31">13905 6460 58 0,'0'-4'195'0,"-2"1"60"0,-2 0-26 15,4 0-38-15,-2 0-38 0,2 0-31 0,-4 0-15 16,4 0-13-16,-4 0-13 0,4 0 2 0,0 1-3 0,0-1-5 16,0 0-2-16,-2 2 0 0,2-2 2 0,2 1 3 0,-2 1 8 15,0-1 6-15,0 1 5 0,4 1 4 0,0 0 6 0,-4 1 3 16,2 2 0-16,2 0 38 0,-2 1 18 0,7 3 7 0,-7 0 6 15,6 4-4-15,-6 1-1 0,4 3-9 0,3 3-15 16,-1 3-12-16,0 1-14 0,2 4-16 0,-3 2-10 16,3 1-18-16,-4 2-11 0,5 1-11 0,-9-1-9 0,8-1 5 15,-4 2-7-15,2-4-4 0,1 1-5 0,-1-1-10 0,-2-1-1 16,0 0-8-16,1-1-3 0,1-1-1 0,0 1-3 0,0-4-5 16,-1 1-1-16,-1-1 2 0,0-1-4 0,0 0 0 0,-2 0 1 15,3-1 3-15,-7-1 1 0,8-1-6 0,-8 0 5 16,2-1-5-16,2-2 4 0,-4 0-1 0,0-2-8 0,0-1-34 15,0 2-83-15,2-5-94 0,-2-2-96 0,0 0-117 16,0-2-140-16,0 0-71 0,0-2-21 0,0-2-22 0,0 1 1 16,0-2 202-16</inkml:trace>
  <inkml:trace contextRef="#ctx0" brushRef="#br2" timeOffset="200253.4199">14023 6738 145 0,'-4'1'128'0,"2"0"50"0,2 1-21 16,-8 0-19-16,8-1-14 0,-6 2-11 0,6-3-13 0,-2 2-5 15,-3-1-6-15,1 1-4 0,4-2-6 0,-2 1-4 0,-2 1 11 16,2-2 0-16,2 1-2 0,0-1-3 0,-4 2-6 16,0-2-7-16,4 0-6 0,0 0-9 0,-2 0-6 0,2 0-6 15,0 0-3-15,0 0-2 0,0 0 4 0,0-2 1 0,0 2 0 16,-4 0 0-16,4-1-3 0,0 1 1 0,0 0 2 15,-3 0-2-15,3 0 3 0,0 0 1 0,0 0-1 0,0 0-3 16,0-2 2-16,0 2 5 0,0 0-7 0,0-1-7 16,0 1-6-16,0-2-8 0,0 1-8 0,0-1-3 0,0 1 0 15,0-2-2-15,3-1-3 0,1 2-1 0,-4-3-1 0,2 1 0 16,2-1 0-16,0-1 0 0,-2 0 3 0,2 0-2 0,-2 2-1 16,2-4 0-16,1 2 0 0,-3 2 1 0,4-2-1 0,-6 1 0 15,8 2 1-15,-6-3-1 0,-2 3 0 0,8-1 0 16,-8 1 4-16,3 0 0 0,1-2-2 0,-2 1-2 0,2 1 0 15,0-2 0-15,-2 0 0 0,4 0 0 0,-2-1 0 16,3 1 0-16,-3-2 0 0,2 1 0 0,0-2 0 0,2-1-3 16,1 0 5-16,-1 2-4 0,0-4 1 0,3 1 1 0,-1 0 0 15,0 0-3-15,1-2 2 0,1 2 1 0,2-1 0 0,-1-1-3 16,1 2 3-16,3-2 0 0,-1 0 0 0,3 0-3 16,2-2 1-16,-1 2 2 0,7 0 5 0,0-1 5 0,-2 1 6 15,2 0 3-15,0 1 4 0,6 1 2 0,-6-1 1 16,6 1 2-16,-2-1 7 0,2 2 5 0,0-1 3 0,0-1 1 15,0 2 2-15,4 0 2 0,4-1 0 0,-5 2-1 0,5-1 1 16,2 0 13-16,1 0 53 0,1 2 86 0,5-1 52 0,8-1 6 16,-2 0-20-16,1-1 20 0,3-1 4 0,2 1-7 15,-2-1-35-15,4-1-36 0,1 2-36 0,-3-4-27 0,4 2-25 16,2 0-20-16,-6 0-15 0,2-1-11 0,-4-1-10 0,0 2-5 16,-6-1-2-16,-1-1-8 0,-7 2-3 0,1-1-5 15,-7 1-4-15,-3 0 1 0,0 1-7 0,-4-1 2 0,-6 1-6 16,-2 1 3-16,0-1-1 0,-7 3-2 0,1-3 0 15,-7 2-3-15,1-1-13 0,-3 1-15 0,0 0-10 0,-6 0-15 16,-1-2-12-16,1 2-3 0,0 0-6 0,-4 2 0 0,0-1 4 16,0 1 8-16,-4-2 16 0,0 1 10 0,1 1 11 0,3 1 7 15,-4 0 5-15,0 0-1 0,-2 0-8 0,6 1-28 0,-2 1-53 16,-6-2-81-16,8 3-105 0,-7-1-116 0,5 2-91 16,2-1-138-16,-8 0-105 0,6 0 49 0,-2 1 16 0,-2-1 25 15,-1 1 113-15</inkml:trace>
  <inkml:trace contextRef="#ctx0" brushRef="#br2" timeOffset="201321.13">14096 6994 84 0,'-2'-1'88'0,"-3"1"20"0,3-2 15 15,-2 1-15-15,0-1-19 0,2 1-14 0,2-1 2 0,-6 1 7 16,6-1-3-16,-4 1-2 0,0-2-4 0,2 1 0 16,2 1-6-16,-5-1-3 0,1 1-5 0,4-1-3 0,-2 2 1 15,2-3-6-15,-4 3 3 0,4-2-2 0,0 1-3 0,-2 1-3 16,2-1 2-16,0-1-1 0,0 1 2 0,0 1 1 0,2-3-1 16,-2 1-1-16,0 1-5 0,6-2 2 0,-2-1 0 15,1 0-1-15,1-2 2 0,4 0 2 0,0-1 7 0,-1-2 10 16,7-3 5-16,5-1 7 0,0 0 3 0,1-3 5 0,1-1 39 15,4-1 9-15,4 2-10 0,-2-1-12 0,-2 1-14 16,6-1-18-16,0 1-16 0,2 1-11 0,-2 0-13 0,-4 0-5 16,8 0-4-16,0 1-6 0,-4 1 5 0,5 1 17 0,-3-2 19 15,2 1 8-15,2 1-10 0,3 0-12 0,-7 0-5 16,6 0-2-16,-2 1-8 0,9 1-3 0,-9-1-9 0,5 2-3 16,-1 0-4-16,0 2-2 0,-3-1 2 0,3 2-2 15,-1 0-3-15,-7 0-5 0,6 2-1 0,-4-1-6 0,-2 2 2 16,3-1-2-16,-5 2 2 0,0 1-3 0,-2 1-1 0,-2-2 0 15,2 4 0-15,-4-2 0 0,-1 1 0 0,-3 1 1 0,0-1 4 16,0 1-2-16,-3-1 8 0,1 1 8 0,-9-2 8 16,5 1 17-16,-1-1 13 0,-5 0 9 0,3 0 8 0,-1 0-1 15,1-1 3-15,-6 1-1 0,3-3-13 0,-1 0-11 0,0 0-8 16,3-2-6-16,-3 1-8 0,5-2-1 0,-7 0-9 16,2-2-3-16,5 1-4 0,-3-3-2 0,3 2 0 0,1-2 4 15,-6 0 0-15,7 0 2 0,-5-1-1 0,5-1-3 16,-3 0 1-16,3-1 2 0,-5 1 6 0,5-1 3 0,-3 2 7 15,3-1 13-15,-1 0 17 0,-3 0 8 0,1 1 22 0,-1 2 13 16,1 0 7-16,-6 0-5 0,3 0-7 0,-1 3-12 0,-4 2-12 16,3-1-9-16,-3 2 3 0,-4 0-3 0,2 0-7 0,0 2 0 15,-4-2 0-15,2 3 4 0,2-2 3 0,-4 1-5 16,0 1-4-16,2-2-9 0,-2 2-12 0,0-1-7 0,0-1-12 16,0 2-1-16,4-2-5 0,-4 1-6 0,0 1-1 15,0-1 2-15,5 1-5 0,-5-2-1 0,0 2-2 0,0-1 1 16,0 1-3-16,0-2-12 0,0 1-18 0,0 1-31 0,0-2-46 15,0 2-73-15,0-1-100 0,-5 1-128 0,5-2-152 16,-4 2-96-16,4 0-86 0,-2 0-86 0,-2 0 105 0,2 0 42 16,-6 0 38-16,6 2 95 0,-4-1 229 0</inkml:trace>
  <inkml:trace contextRef="#ctx0" brushRef="#br2" timeOffset="203471.3499">15780 6331 271 0,'0'-3'255'0,"0"2"78"16,0-2-14-16,0 0-33 0,0 0 9 0,0 1-5 15,0-1 4-15,-4 1-2 0,4 0 123 0,0 0 42 0,0 1-34 16,0-2-50-16,0 0-53 0,0 1-6 0,0 1-23 0,4-2-24 15,-4 1-31-15,0-1-37 0,2 2-38 0,3-2-27 0,-1 1-21 16,-2 1-20-16,4-1-10 0,2-1-10 0,-6 3-2 16,9-3-1-16,-1 3 0 0,0 0 7 0,1 0 2 0,5 0-2 15,-3 3-9-15,1 0-8 0,3 3-8 0,-1 0-7 0,1 2-6 16,-1 2-3-16,1 1-4 0,-1 2-8 0,-3 2-3 16,1 0-1-16,-4 2-6 0,1 1-3 0,-3 1-4 0,0 1-1 15,1-2 2-15,-5 3-2 0,0-1 0 0,-2 2-1 16,2-1 1-16,-2 0-1 0,2 0-4 0,0 0 3 0,-4-2-4 15,2 1 0-15,3-1 0 0,-1-1 0 0,2-1 0 0,-4-2 0 16,6-2 0-16,-1-1-16 0,3-1-28 0,0-2-29 0,-2-2-37 16,3-1-60-16,3-1-104 0,-1-1-177 0,1-3-240 15,-1 1-193-15,-1-2-142 0,-2 2 33 0,5-1 72 0,-5-1 83 16,-4 2 270-16</inkml:trace>
  <inkml:trace contextRef="#ctx0" brushRef="#br2" timeOffset="203921.55">16496 7009 111 0,'0'-3'255'0,"0"1"102"0,0 1 13 15,-2 1-52-15,2-1-20 0,0 1-33 0,0-2-19 0,0 2-1 16,-5 2 16-16,5-2 78 0,0 1 17 0,0 2 0 16,0 0-14-16,0 0-11 0,0 2-8 0,0-2-9 0,0 1-37 15,5 2-47-15,-3 0-57 0,-2 0-45 0,4 0-35 16,0 2-32-16,-2-2-19 0,6 1-13 0,-6-1-9 0,2 0-8 16,3 0-12-16,-3-1-26 0,2-1-42 0,0 1-62 15,-2-1-62-15,2-2-76 0,-3-1-82 0,5 1-49 0,-6-2-46 16,2 0-56-16,0 0-53 0,2-2 79 0,-6 1 49 0,2-1 13 15,-2-2 34-15,5 0 30 0,-5 0 21 0,4 0 38 0,-8-2 32 16</inkml:trace>
  <inkml:trace contextRef="#ctx0" brushRef="#br2" timeOffset="204099.3599">16467 6760 352 0,'-4'-7'285'0,"-3"2"103"0,3-1-14 0,2 2 4 0,-2-1-12 16,2 2-9-16,2 0 90 0,-8 0 59 0,8 0-19 0,0 2-64 15,-2-1-66-15,2 1-48 0,-5-1-72 0,5 1-56 0,0-2-43 16,0 1-41-16,0 2-32 0,0-1-25 0,0-1-33 16,5 0-74-16,-3 1-122 0,-2 0-160 0,4 1-135 0,0-3-123 15,-2 3-141-15,2-2 57 0,-2 1 1 0,2 1 5 16,0-2 45-16,-1 2 249 0</inkml:trace>
  <inkml:trace contextRef="#ctx0" brushRef="#br2" timeOffset="204429.79">16760 6976 323 0,'0'3'298'0,"2"-1"117"15,-2 1-24-15,4-2-26 0,1 1-50 0,-5-1-27 0,2 1 0 16,-2-1 104-16,4 1 31 0,0-1 14 0,-4 1-12 16,6-2 1-16,-6 1 16 0,2-1-39 0,6 2-68 0,-6-2-66 15,3 0-56-15,-3 0-47 0,6 0-40 0,-2 0-30 16,0-2-28-16,1 2-18 0,3-1-14 0,-4-1-16 0,4 1-4 16,1-2-8-16,-1 1-1 0,0-1-5 0,1 2-12 0,-5-2-23 15,4 1-25-15,-4-1-28 0,1 2-32 0,-1-1-54 0,2 1-80 16,-6-1-98-16,2-1-127 0,-2 1-107 0,7 1-48 15,-9 0-80-15,2-2 22 0,-2 1 81 0,0-1 19 0,0 0 41 16,0 2 72-16,0-3 101 0</inkml:trace>
  <inkml:trace contextRef="#ctx0" brushRef="#br2" timeOffset="204616.14">16876 6849 308 0,'0'0'278'15,"-2"0"101"-15,-2 0-21 0,0 1 2 0,4 1-6 0,-2-1-6 16,-3 2 46-16,5 0 113 0,-2 2 29 0,2-1-18 0,0 0 0 15,0 4-27-15,0-2-88 0,0 2-93 0,0 1-78 0,0-2-68 16,0 2-57-16,0 0-39 0,0 2-21 0,2-1-18 16,-2-1-12-16,5 0-19 0,-3 2-21 0,-2-2-39 0,4 0-54 15,0-2-80-15,-2 1-116 0,2-1-139 0,-2-1-130 16,2 2-51-16,0-2-100 0,-2-2-1 0,3 1 67 0,-1-1 15 16,-2 1 43-16,2-2 113 0</inkml:trace>
  <inkml:trace contextRef="#ctx0" brushRef="#br2" timeOffset="205245.37">17184 6867 125 0,'0'-3'114'15,"0"0"50"-15,0 1-20 0,0-1-33 0,0 1-24 0,0 1-16 16,0 1-10-16,0-1-5 0,0 1-1 0,0 0-1 0,0 0-1 16,0 0 1-16,0 0 1 0,0 0 5 0,0 1 4 15,0-1 4-15,0 1 3 0,0 1 5 0,0-2 9 0,2 2 2 16,-2-2 10-16,0 1-1 0,0-1 4 0,4 2 3 16,-4-2 4-16,0 1-1 0,0-1 5 0,0 0-2 0,2 2 3 15,-2-2 15-15,0 0 42 0,0 0 20 0,0 0 5 0,0 0-2 16,0 0 0-16,0 0-3 0,4 0-7 0,-4 0-8 0,4-2-12 15,-4 1-15-15,0 1-10 0,0-2 6 0,3-1 1 16,-3 1-3-16,0 0-4 0,4-1-1 0,0 0-1 0,-4-2 3 16,0 2 5-16,2-1-8 0,2-2-17 0,-4 1-16 0,2-1-9 15,-2 2-10-15,4-2-3 0,0 1-2 0,-4-1 0 16,0 2-2-16,2-1-3 0,-2 1-4 0,5-1 3 0,-5 2-2 16,2-1-1-16,-2 1 2 0,0 0 2 0,4-2-1 15,-4 4-9-15,4-2-11 0,-4 0-12 0,0 1-7 0,0 1 0 16,0-1 10-16,0 2 15 0,0 0 6 0,2 0 9 0,-2 3 5 15,0 0 1-15,0 2 4 0,0-1-9 0,0 4-3 0,0-1-7 16,0 2-20-16,4 1-44 0,-4 1 0 0,0 1 0 16,2 0 0-16,-2 2 0 0,0-2 0 0,4 0 0 0,0 0 0 15,-4-2-35-15,2 1-116 0,-2-1-70 0,5-1-89 0,-1 0-170 16,-4-1-230-16,2-1-257 0,-2-1-77 0,4 0-59 0,-4-1 167 16,0-1 101-16,0 2 111 0,-4-1 313 0</inkml:trace>
  <inkml:trace contextRef="#ctx0" brushRef="#br1" timeOffset="210569.71">12306 9261 103 0,'-3'-2'122'0,"-1"-1"64"0,4 3-6 15,0-3-5-15,-2 1-5 0,2 1-11 0,-4 0-3 0,4-1-2 16,-4 1 13-16,4-1 18 0,0-1 4 0,-2 2 4 16,-2-1 2-16,4-1 0 0,0 1 9 0,0 0 72 0,-2 0 16 15,2-1-9-15,0 0-9 0,0 0-20 0,0 0-20 0,0 2-20 16,0-4-11-16,0 4 1 0,0-2-16 0,0 0-20 16,0 0-15-16,0 1-18 0,2-1-13 0,-2 0-8 0,4 2-7 15,-2-2 0-15,6 3-5 0,-6-2 5 0,5 2-1 16,1 2 6-16,2 1-2 0,3 3-13 0,-1 1-11 0,4 5-15 15,3 3-13-15,-2 3-12 0,-1 3-15 0,-3 2-9 0,1-1 1 16,3 2-8-16,-9 0-3 0,2 0-8 0,1-1 3 0,-1-2-2 16,-4 0-2-16,0 0 1 0,3-3 0 0,-7 0-5 0,2-2 0 15,0-4 1-15,-2 0 0 0,2-1 3 0,-4-3-2 16,2 0 6-16,2 0 2 0,0-2-2 0,-4-2-2 0,2 2 3 16,-2-1 3-16,7-1-2 0,-3 1 1 0,0 1-1 15,-2-2 2-15,4 2-1 0,-2 0-8 0,3 0 2 0,1 0 3 16,-2 0-2-16,4 1-4 0,-1 0 0 0,-1 0-15 0,0-1-26 15,2 0-37-15,5-1-56 0,-5-2-108 0,-3991 1-169 0,7985-1-250 16,-3994-1-219-16,1-1-190 0,-3 1 31 0,0-1 80 16,-6 1 112-16,4-1 350 0</inkml:trace>
  <inkml:trace contextRef="#ctx0" brushRef="#br1" timeOffset="-213844.2">12849 10267 21 0,'-2'-1'157'0,"2"-1"63"0,-4 0-3 0,0 0-3 16,4 0-18-16,-2 1-15 0,-2-1-7 0,4 1 15 0,-2-1 19 15,2 1 6-15,0-1 2 0,-5 1-10 0,5 1-10 16,-4-2 22-16,4 0 22 0,0 2-14 0,0-1-22 0,0 1-22 16,-2 0-11-16,2-1 8 0,0 1 17 0,0 1 24 15,0-1 22-15,0 1 53 0,0 3 6 0,0-1-23 0,0 1-44 16,0 1-45-16,0 2-45 0,0 2-41 0,2 0-24 0,-2 5-20 15,0-1-16-15,4 2-15 0,-4 3-12 0,5 0-4 0,-5 2-4 16,2 1-6-16,4-3 1 0,-2 1-2 0,0-2-2 16,2-2-14-16,-2-3-13 0,3 0-24 0,-1-4-31 0,0 0-27 15,0-2-37-15,3-1-41 0,1-4-45 0,-4 0-52 0,0-2-49 16,0 0 1-16,5-4-15 0,-5-1-16 0,0 0-13 16,2-3-8-16,-1 0 34 0,-1-3 61 0,-2 2 21 0,-2-4-2 15,2 1-1-15,-4-2 20 0,0-2 12 0,0 2-4 16,-4 0 15-16,2 0 28 0,-2 0 1 0,-2-1 35 0</inkml:trace>
  <inkml:trace contextRef="#ctx0" brushRef="#br1" timeOffset="-213656.55">12826 10087 154 0,'-4'-6'126'0,"2"1"53"16,-2 3-13-16,4-3-11 0,-2 2-10 0,2 0-16 16,0 0-10-16,-4 0-8 0,4 2-5 0,-4-2-7 0,4 0 11 15,0 1 2-15,0-1-3 0,-2 2 3 0,2-1 1 0,0 1 1 16,0-1 2-16,0 0 1 0,0 1-4 0,0 0-7 0,-4-1-13 15,4 1-9-15,0 1 1 0,0-2-25 0,0 2-20 0,0 0-14 16,0-1-13-16,0 1-24 0,0 0-49 0,0-2-58 16,0 2-31-16,0 0-51 0,0 0-52 0,0-1-57 0,0 1-41 15,0 0-52-15,0 0-34 0,0 1 37 0</inkml:trace>
  <inkml:trace contextRef="#ctx0" brushRef="#br1" timeOffset="-198352.02">10360 11577 169 0,'0'-4'110'0,"0"2"49"0,0-1-11 16,0-2-19-16,0 4-5 0,0-2-11 0,0-1-6 0,0 2-5 15,2-1-5-15,-2 1-3 0,0-1-4 0,0 0-1 0,5 0 10 16,-1 1 4-16,-4 0-4 0,0 0 0 0,2-1 0 0,-2 0-3 16,0 2 1-16,4-1-3 0,-2 1 0 0,-2-1 0 15,0 1-2-15,4-1 1 0,0 1 14 0,-4-1 27 0,0 1 12 16,2 1 3-16,-2-2-4 0,0 2 0 0,4 0 9 16,-1 0-2-16,-3 2-3 0,0-1-10 0,4 1-15 0,-4 1-17 15,4-2-12-15,-4 2-17 0,0 2-5 0,0-1-9 0,2 0-8 16,-2 1-8-16,0 1-2 0,0 0-4 0,4 2-5 0,-4-1-5 15,0 2-4-15,4-1-9 0,-4 1-3 0,2 0-3 16,-2-1-7-16,0 2-2 0,4-3-3 0,-2 1 2 0,-2-1-2 16,0-1-1-16,5 0 4 0,-1 0-2 0,-2-1-7 15,-2-1 2-15,4-1-11 0,-2 0-28 0,-2 0-36 0,8-1-34 16,-8-1-40-16,2 1-48 0,2-2-48 0,1 0-45 0,-3 0-48 16,2-2-43-16,-4 1 38 0,2-2 33 0,2 0-8 0,0 0-19 15,-4 0 19-15,0-2 37 0,2 2 6 0,-2-3 24 16,0 2 3-16,0-2 43 0</inkml:trace>
  <inkml:trace contextRef="#ctx0" brushRef="#br1" timeOffset="-198141.34">10371 11400 212 0,'-4'-5'182'0,"4"2"47"0,-5 0 14 0,5 0-25 16,0 0-29-16,0 0-23 0,-2 0 8 0,2 2 0 0,0-1-13 15,0-1-18-15,0 1-21 0,0 1-24 0,-4 0-21 16,4-1-19-16,0 1-19 0,0-1-14 0,0 1-7 0,0-1-5 16,0 2-3-16,0-1-10 0,0-1-20 0,4 2-30 15,-4-1-40-15,0 1-40 0,0-2-38 0,2 2-38 0,-2-1-36 16,0 1-25-16,5-2-72 0,-1 0-28 0,-4 2 21 0</inkml:trace>
  <inkml:trace contextRef="#ctx0" brushRef="#br1" timeOffset="-197579.28">10520 11385 158 0,'0'0'136'0,"6"0"54"0,-6 0-19 0,8 0-6 16,-8 0-23-16,2 0-15 0,-2 0-13 0,4 0-12 0,-2 0-8 15,2-2-10-15,1 2-3 0,-5 0-8 0,2-1-9 16,-2 1-2-16,6-2 2 0,-6 2 4 0,4 0-2 0,0 0-3 15,-2 0-2-15,2 2-1 0,0-1-2 0,-4-1-4 0,2 2 2 16,3 0 0-16,-3 2-4 0,2-3 0 0,0 4-1 16,-4-1-1-16,2 0-3 0,2 1 0 0,-2 0-3 0,-2 1-1 15,0 0 5-15,4 0 5 0,0 0 0 0,-4 1-4 16,0-1-5-16,0 0-10 0,0 2-1 0,0-2-3 0,0 0-4 16,0 1-5-16,0-1-8 0,0 0-2 0,3 0-5 0,-3 0 1 15,0-1-1-15,0 1-2 0,0 0 2 0,4 0 2 0,0-1 0 16,-4 3 2-16,2-2 2 0,2 2 2 0,-2-2 4 15,-2 1 2-15,8 1 3 0,-6-1 3 0,-2 1 6 0,7-1 2 16,-3-1 9-16,0 2 3 0,-2-1 5 0,4 0 7 16,-2 1 3-16,0-2 3 0,-1 2 2 0,1-1 10 0,0-1 2 15,-2 0 10-15,-2 0-2 0,4 0-2 0,-2 0-14 0,2-1-14 16,0-1-14-16,-4 1-12 0,0 1-9 0,2-3-6 0,-2 1-7 16,0 1-5-16,5-3-11 0,-5 3-21 0,2-2-36 0,-2 2-50 15,0-2-59-15,0 0-76 0,0 0-74 0,0-2-70 16,0 2 42-16,0-1 19 0,-2-1-20 0,-3 1-29 0,5-1 20 15,0-1-13-15,-2 0 32 0,2 0 27 0</inkml:trace>
  <inkml:trace contextRef="#ctx0" brushRef="#br1" timeOffset="-196927.3499">10193 11482 135 0,'-2'-2'129'0,"2"0"61"0,-4 0-14 0,4-1-7 15,-4 2-19-15,4-2-17 0,0 1-14 0,-2 1-8 0,2-3-8 16,0 2-4-16,-5 0 12 0,1 1-5 0,4-1-5 15,0 1-2-15,0-1 4 0,0-1 4 0,0 2 5 0,0-1 6 16,0 1 1-16,4-1 0 0,1 1 3 0,-3 1 49 16,-2-2 11-16,8 2 3 0,-6 2-7 0,2-1-18 0,2 2-13 15,-2 0-18-15,3 3-22 0,-5 1-15 0,6 1-14 0,-6 2-18 16,4 1-5-16,-2 3-4 0,0 1-2 0,-4-2 3 0,0 2 5 16,0 2-5-16,0-1-2 0,-4-1-10 0,0-1-11 0,4-1-4 15,-2 1-10-15,-2-4-4 0,4-1-5 0,0-1-4 16,0-2-7-16,-2-2-7 0,2-1-1 0,0 2 4 0,0-4 6 15,2 2 2-15,-2-2-1 0,0 1-2 0,6 1 6 16,-6-1-2-16,8 1 0 0,-5-2-3 0,5 2 1 0,-6-1 2 16,4 0 0-16,2 2 0 0,1-1 0 0,-1 1 5 0,0 1 1 15,2 1-2-15,1-2 6 0,-5 2-2 0,4 0 0 16,1-1 2-16,-5 2 2 0,2-2-2 0,-2 2-2 0,1 1-3 16,-1-3 0-16,-2 3-4 0,-2 0-1 0,6 1 3 0,-8-2-2 15,2 1 3-15,2-1-9 0,-1-1-15 0,-3 2-24 0,0-2-24 16,4 0-28-16,-4-2-27 0,4 1-34 0,-4-1-36 15,0 1-38-15,0-3-31 0,0 3-35 0,2-2-27 0,-2-1 56 16,0 1-11-16,4-2-31 0,0 1-47 0,-4-2 14 16,2 0-40-16,-2 1 1 0,0-1 33 0</inkml:trace>
  <inkml:trace contextRef="#ctx0" brushRef="#br0" timeOffset="-185739.71">13159 5545 28 0,'-2'-3'165'0,"2"-1"54"0,0 1-31 16,0 0-24-16,-4-2-25 0,4 2-21 0,-4 0-15 0,4 0-8 16,0 0-12-16,0 0-6 0,0 0-9 0,0 0-5 15,-2 0 4-15,2 2 1 0,0-1 1 0,0-1-2 0,-4 2-1 16,4-2-3-16,0 1-4 0,0 1-4 0,0-1-6 0,0 0-7 16,0 1-6-16,0 0-6 0,0-1-3 0,0 2 0 15,0-1 23-15,0 1-3 0,0-2-11 0,0 2-12 0,0-1-8 16,0 1-1-16,0 0 0 0,0 0 0 0,0 1-1 15,0 1-1-15,0 1-2 0,0-1 1 0,0 2 3 0,0 0-1 16,0 1-2-16,0 0-4 0,0 3 0 0,4 0 1 0,-2 2-1 16,-2 1 0-16,4 1-2 0,0 3 0 0,-2 0 0 0,2 1 0 15,1 1-3-15,1-1-2 0,-4 4-1 0,6-2 4 16,-6 1-2-16,4-1 0 0,3 2-2 0,-3-2 1 0,0 1 2 16,0 1 0-16,2-1-1 0,-1-1-1 0,3 3 4 15,-8-2-2-15,8 3-1 0,-3 0 3 0,-1 1-5 0,4 1 4 16,-2 1-1-16,-1 1-2 0,3 2-1 0,-8 1 0 0,4-1 0 15,5 4 1-15,-3-4 0 0,-2 2 1 0,-4 2-1 16,6-4-1-16,-1 2 0 0,-1-1 0 0,0-2 0 0,0 0 0 16,2 0 0-16,-1-3 0 0,-1 1 0 0,0-1 0 0,2-1 1 15,-6-1-1-15,9 1-1 0,-5-1 2 0,2-1 0 0,-2 0 1 16,-4 2 0-16,7-2 1 0,-7 1-1 0,4 1 2 16,2-1-1-16,-6 1-3 0,5-2 3 0,1 0 0 0,-6-1-3 15,6 0 0-15,-6 0 2 0,2-1-1 0,-2-1-1 0,3-2 0 16,-1 2 0-16,-2-2 2 0,2 0-1 0,-2-1 0 15,2-1-1-15,0-1 0 0,-4 1-1 0,2-2 1 0,-2 0 0 16,4-2 0-16,-2 0 0 0,3 1 0 0,-1-2 0 0,-2 0 0 16,-2 0 0-16,8-1 0 0,-8-1 0 0,2 1 0 0,-2-2-3 15,4 0-8-15,-2-2-13 0,2-1-14 0,-4 2-13 16,5-2-20-16,-5 0-20 0,2-2-23 0,-2 0-26 0,6 1-23 16,-6-2-25-16,4 0-21 0,0 0-13 0,-4-2-29 15,2 1-27-15,-2 0 7 0,4 1 15 0</inkml:trace>
  <inkml:trace contextRef="#ctx0" brushRef="#br0" timeOffset="-185277.56">13593 7093 40 0,'0'-3'163'16,"0"0"71"-16,-4 0-21 0,4 0-18 0,0 0-34 0,0 0-32 16,0 2-25-16,-2-2-17 0,2 0-14 0,0 1-17 0,0-1-15 15,0 2-11-15,0-1-5 0,0 1-2 0,0-1 3 16,0 1 3-16,0-1 6 0,0 1 4 0,0 1 7 0,2-2-2 16,-2 1-2-16,4-1 0 0,0 1-1 0,-1-1-2 15,1 1-1-15,-2-1 5 0,6-1-2 0,-2 2 4 0,5-4 0 16,-5 2 3-16,6 0 5 0,-2-3 4 0,5 2 4 0,2-1 0 15,-1-1-1-15,-4 0 0 0,9-1-2 0,0 1 0 0,-3-2 2 16,7 1 16-16,-6-2 16 0,4 1 6 0,1 0-1 16,3 0 7-16,-4-2 12 0,0 2 10 0,8 0 15 0,-9-1 13 15,1 2 8-15,4-1 3 0,0-1 2 0,-4 1-7 16,4 0-9-16,-1 0-10 0,-3 1 2 0,4 1 4 0,0-2-1 16,0 1-1-16,-5 1-10 0,5-2-13 0,0 2-8 0,0 0-16 15,4 0-13-15,-8 0-16 0,0 0-16 0,3 0-12 16,-3 2-11-16,-2-4-5 0,0 2-11 0,-3 2-4 0,1-2-2 15,-3 1-6-15,-3 2 6 0,1 0-3 0,-6-1-2 0,1 1-10 16,-3 1-14-16,0-1-33 0,-2 0-44 0,-2 0-56 0,2 2-76 16,-1-2-114-16,-3 0-103 0,4 1-107 0,-4 1-130 15,-4-2 0-15,4 1 36 0,-7 0 32 0,5 1 38 0,-6 1 75 16</inkml:trace>
  <inkml:trace contextRef="#ctx0" brushRef="#br0" timeOffset="-184421.29">13451 7047 184 0,'0'-3'140'0,"2"-1"38"16,-2 2-27-16,0-1-22 0,4 1-25 0,-4-1-23 0,2 2-17 16,-2-1-12-16,0-1-12 0,4 1-8 0,-4 1-7 15,0 0-4-15,0 1-3 0,4-2 0 0,-4 1 0 0,0 1 3 16,0 0 0-16,0-2 1 0,0 2 3 0,0 0-3 16,0 0-1-16,0 0-1 0,0 0 2 0,0 2-3 0,0-2 5 15,0 0 0-15,0 1 4 0,0-1 5 0,0 2 2 0,0-1 5 16,-4-1 2-16,4 1-4 0,-4 1 0 0,4 1-3 0,0-1 0 15,-2 1 1-15,-2-2-4 0,4 4-1 0,-2-4-4 0,2 4-1 16,-4-1-6-16,-1 1-2 0,3-1 0 0,-2 2-5 16,2 2-1-16,-6-1 2 0,2 2-2 0,-5 1-4 0,5 3 0 15,-4 0-2-15,0 2 4 0,-1 3-2 0,-1 0-1 16,-1 5 3-16,-3 1-1 0,-5 2-1 0,0 2-3 0,5 0-3 16,-5 2 1-16,3-1 3 0,-7 1 0 0,6-2 0 0,-3 1 3 15,-3-1 1-15,-2 1-1 0,4-2 4 0,0 0 6 0,-1 0 7 16,1-2 10-16,2 1 3 0,-2-2 2 0,7 0 1 15,-1-2-6-15,1 1 0 0,3-2-1 0,-3-2-5 0,6 0-6 16,-5 1-2-16,5-2-3 0,1 0-1 0,-1-1 1 16,-4 1 0-16,7-2 2 0,-3 1 2 0,8-4-1 0,-8 0-3 15,4 0 4-15,-3-1 9 0,7-2 2 0,-6 1 2 16,2-2 4-16,4 0-2 0,-3-2-1 0,1 1-2 0,-2-2 10 16,4 0 1-16,-2-2 9 0,0 1-3 0,2-2-5 0,-2 0-6 15,-1 0-3-15,5-1-9 0,-6 0-6 0,6 0-7 0,0-1-6 16,-2 1-4-16,2-1-4 0,-4-1-6 0,0 0-19 0,4 0-21 15,-2 0-27-15,2 0-31 0,-4 0-38 0,4-1-43 16,0-1 9-16,0-1-24 0,0 1-33 0,0-2-44 0,0 1-50 16,0 0-12-16,4 0-60 0,-4-2-2 0,2 3 64 15</inkml:trace>
  <inkml:trace contextRef="#ctx0" brushRef="#br0" timeOffset="-183501.02">13707 7249 7 0,'0'-2'128'0,"0"1"41"0,2 0 16 16,-2-2-23-16,0 3-12 0,4-2-16 0,-4 1-20 0,0-1-10 15,0 2-8-15,0-1-12 0,0 1-9 0,0-2-9 0,0 2 0 16,-4 0 5-16,4 0-1 0,0 2 2 0,-2-2 2 16,2 1 5-16,-4-1 0 0,2 2 2 0,2 1-3 0,-8-2 2 15,8 2 1-15,-2-2 2 0,-3 3-1 0,1 0 5 16,-2-1 4-16,6 2 0 0,-2-1 32 0,-2 1 11 0,0 1 1 16,2-2-7-16,-3 2-13 0,5-1-13 0,-2 1-11 15,2-2-6-15,0 2-6 0,-4-1-5 0,4 1 2 0,0-2 2 0,4 1 7 16,-4-2 7-16,0 1 4 0,2-1-1 0,-2 0 9 15,7 2 3-15,-3-2-3 0,0 0-2 0,-2-2 8 0,4 1-10 16,3 0-18-16,-3-2-10 0,4 0-21 0,-4 0-15 0,0-2-11 16,5 0-10-16,-1-1-19 0,0 0-34 0,1-1-55 15,-3-1-71-15,0 1-51 0,1-2-52 0,1-1-66 0,-2 3-63 16,-2-2-63-16,-4 2 16 0,7-1 31 0,-7 1-32 16,4 1-13-16,-6-2-10 0,4 2 35 0,0 0 72 0</inkml:trace>
  <inkml:trace contextRef="#ctx0" brushRef="#br0" timeOffset="-182727.37">13883 7150 122 0,'0'-3'124'0,"0"0"56"15,0 2-22-15,4-1-32 0,-4-1-15 0,2 2-15 0,-2-1-10 16,0 1-6-16,0-1-7 0,4 2-4 0,0-1-6 0,-4 1-9 15,0 0-4-15,2 0-5 0,-2 0-4 0,0 1-2 0,0-1-4 16,4 2 1-16,-2-1-6 0,-2 2-3 0,0-1-6 16,0 1-4-16,5 0-1 0,-5 0-1 0,0 1 2 0,4 1-2 15,-4-1 2-15,0 1-3 0,0-1-4 0,0 1 3 16,0-1-2-16,0 2-5 0,0-2 1 0,0 3-2 0,0-3-5 16,2 2 3-16,-2-1-2 0,0-1-1 0,0 1 0 0,0-1 2 15,0 0-2-15,4 1 2 0,0-2-4 0,-4 2 4 16,0-2-2-16,2-1 0 0,-2 2 5 0,4 0 0 0,-2-2 4 15,2 1 4-15,1 0 4 0,-5-1 3 0,2 3 2 0,-2-2 5 16,4-1 2-16,-2 2 2 0,2-1-1 0,0 2 0 16,-4-1-4-16,2 1-4 0,-2 1-7 0,4-2-5 0,0 2-1 15,-4 0-3-15,0 0 0 0,3 0-2 0,-3 0-2 16,4 0-2-16,-4 0 0 0,0-1-4 0,0 0-8 0,2 0-15 16,-2-2-20-16,0 2-15 0,4-1-22 0,-4-1-23 0,4 0-31 15,-4 0-18-15,0-1-28 0,0-1-46 0,0 1-40 0,0-1 8 16,0-1-6-16</inkml:trace>
  <inkml:trace contextRef="#ctx0" brushRef="#br0" timeOffset="-182226.41">13523 7201 20 0,'0'-3'175'0,"0"0"78"0,-4 0-11 0,4 1-22 16,0 0-42-16,0-1-26 0,-2 1-18 0,2 1-14 0,0-2 4 15,-4 1-12-15,4-1-13 0,0 1-11 0,0 1-8 16,0 0-8-16,0 1-6 0,0-2-5 0,0 1 9 0,0 1 7 16,0 0 3-16,0 0-1 0,0 0-7 0,0 1-7 15,0 1-10-15,0 0-1 0,0 2 1 0,4 0 4 0,-4 1-2 16,0-1-3-16,0 2-5 0,0 0 0 0,0 2-4 0,0-1-6 16,0 2-3-16,0 0-1 0,0-1-9 0,0 1-3 0,0 0-1 15,0-2-7-15,0 1-5 0,0 0 1 0,0-1-5 16,0 0-3-16,0-1-2 0,0 0-1 0,0 2 4 0,2-4 4 15,-2 2 0-15,0 0 6 0,4 0 0 0,0-1 5 0,-4 1 0 16,2 0 9-16,2-2 4 0,-2 2 4 0,7 0 0 16,-7-1-2-16,2 1-3 0,0-2 2 0,-2 2 1 0,2-2 8 15,-2 3 3-15,2-3 5 0,1 1-8 0,-5-1-5 16,2 2-10-16,-2 0-6 0,0 0-19 0,0 2-37 0,0-2-53 16,0 1-70-16,-2 1-76 0,-3-2-70 0,1 3-10 0,2-2 21 15,-2 2-23-15,2-1-53 0,-6 2-30 0,6-2-52 0,-7 0 12 16,7 0 95-16</inkml:trace>
  <inkml:trace contextRef="#ctx0" brushRef="#br2" timeOffset="-173870.9799">14344 7212 3 0,'2'-2'7'15,"-2"1"1"-15,4-1 0 0,0 1-1 0,-4-1 2 16,2 1 3-16,2 1-1 0,-2-2 4 0,-2 1-1 0,4 1 6 16,1-2 9-16,-3 2 6 0,-2 0 3 0,4-1 1 0,-2 1-3 15,-2-2 6-15,0 2-3 0,4 0-2 0,0 0-1 16,-4-1-1-16,0 1-4 0,0 0 0 0,2-2-8 0,-2 2-2 15,0-2-7-15,0 2-2 0,0-1-3 0,0 1 3 0,0-1-2 16,0-1-1-16,4 1 2 0,-4-1 1 0,0 1 2 16,0-1-2-16,0 1 2 0,0-1-1 0,0 1 3 0,0-1 5 15,0 0 5-15,0 1 6 0,0 1 2 0,0-1 3 0,0-1 1 16,0 1 4-16,0-1 0 0,0 1 6 0,0-1 1 0,-4 2 5 16,4-1 2-16,0-1 4 0,0 1 1 0,0-1 5 15,0 0-2-15,0 2 9 0,0-1 10 0,0 0 8 0,-2-1 1 16,2 1 1-16,0-1 0 0,0 2 4 0,0-1 6 15,0-1 7-15,0 1 6 0,0 1 10 0,0-2 9 0,0 1 55 16,0-1 41-16,2 1 22 0,-2-1 11 0,0 2 7 0,0-1 4 16,0 1-3-16,0-2-7 0,0 1 13 0,0 1-13 0,0-2-25 15,0 1-38-15,0 1-38 0,0 0-26 0,0 0-21 16,0 0-18-16,0 0-17 0,0 0-11 0,0 0-14 0,0 3-11 16,0-2-14-16,0 2-8 0,-2 0-7 0,2 2-3 15,0-1-3-15,0 2-1 0,-4 2 0 0,0 1-4 0,4 0-1 16,0 1 0-16,0 2 1 0,0 0-5 0,-2 2-1 0,2-2 0 15,2 1 0-15,-2 0 5 0,0 0-3 0,0 0-2 0,4-1-4 16,0-1-3-16,-2-3-12 0,-2 2-12 0,8-3-8 16,-8-1-21-16,7-1-27 0,-5-1-42 0,2 0-54 0,0-2-74 15,-2 0-79-15,4-2-80 0,3-2-15 0,-7 0-41 0,2 0-51 16,0-1-37-16,-2 0 113 0,2-3 25 0,-2 1-3 16,-2-1 51-16,0-1 22 0,4 1 43 0,-8-2 12 0,4 0 56 15</inkml:trace>
  <inkml:trace contextRef="#ctx0" brushRef="#br2" timeOffset="-173658.8">14371 7111 21 0,'0'-4'170'0,"0"-1"76"16,-5 2-11-16,5-1-10 0,0-1-31 0,-4 2-18 0,4 0-7 16,0-2 24-16,0 3 16 0,-2-1 6 0,2 0 2 15,-4 1 2-15,4-1 3 0,0 2 74 0,0-2 12 0,-2 1-14 16,2 1-31-16,0-1-46 0,0 1-42 0,0-2-50 0,0 3-41 15,0-2-30-15,0 1-19 0,0-1-16 0,0 2-24 0,0-1-36 16,0-1-53-16,0 2-62 0,0-1-76 0,0-1-76 16,0 2-92-16,0 0-47 0,0-2 26 0,0 2-31 0,0 0-10 15,0-1-17-15,2 1 22 0,-2 0 88 0</inkml:trace>
  <inkml:trace contextRef="#ctx0" brushRef="#br2" timeOffset="-173260.8899">14517 7195 186 0,'2'3'147'0,"-2"-1"45"0,5 1-13 0,-3-2-6 0,-2 2-15 15,4-1-13-15,0 1-7 0,-4-2-8 0,2 1 2 0,-2-1 0 16,4 1-3-16,-2-2-1 0,2 1 0 0,0-1 4 16,-2 0 0-16,-2 2 0 0,9-2-4 0,-7 0-12 0,2 0 27 15,-2 0-8-15,6 0-13 0,-6 0-16 0,5-2-21 16,-3 2-16-16,2 0-17 0,-2 0-16 0,0 0-12 0,2 0-3 15,1 0-7-15,-3 2-7 0,2-2 1 0,-4 0-3 0,6 0 2 16,-6 1-2-16,5-1-16 0,-3 2-22 0,0-2-32 0,-2 0-35 16,6 0-33-16,-6 1-34 0,2-1-31 0,-2 0 21 15,-2 0-14-15,5 0-21 0,-1 0-28 0,-4-1-27 0,2 1 5 16,-2-3-4-16,0 3-18 0,0-2 22 0,0 1 11 0,0-1 44 16</inkml:trace>
  <inkml:trace contextRef="#ctx0" brushRef="#br2" timeOffset="-173060.81">14627 7159 224 0,'0'0'159'16,"-4"0"39"-16,4 0-1 0,0 2-10 0,-2-1-18 0,2-1-11 15,0 2-8-15,0-1 6 0,0 2-4 0,0-1-7 16,0 0-5-16,0 2-3 0,0 0-4 0,0-1-5 0,0 2-6 16,0-1-12-16,0 1-8 0,0 1 13 0,0 0-16 0,0 1-27 15,0 1-15-15,0-3-16 0,2 5-14 0,-2-3-14 0,0 2-20 16,0-1-43-16,0 1-51 0,4-2-57 0,-4 1 4 15,2-2-22-15,-2 0-23 0,0-1-21 0,0 0-34 0,4 0-22 16,0-2-8-16,-4-2-23 0,2 1 0 0,-2-1-1 0</inkml:trace>
  <inkml:trace contextRef="#ctx0" brushRef="#br2" timeOffset="-172721.0799">14759 7125 73 0,'0'-3'64'0,"0"0"19"0,0-1 3 0,0 3 4 0,0-2-16 15,0 2-18-15,0-1-17 0,0 1-10 0,0-1-9 0,0 1-10 16,0-1-4-16,0 1-6 0,0-1-6 0,0 2-4 0,0-2-8 16,0 2-3-16,-2-1-1 0,2 1-1 0,0-1-2 15,0 1 0-15,0 0-3 0,0-2-4 0,0 2-5 0,0-1-3 16,0 1 1-16,0 0 7 0,0 0 6 0,0 0 6 0,0 0 1 16,0 0 2-16,0 0 0 0,-4 0-1 0,4 0 7 15,0 0 2-15,0 1 7 0,0-1 2 0,0 2-2 0,-4-2-4 16,4 0-8-16,0 0-10 0,0 1-11 0</inkml:trace>
  <inkml:trace contextRef="#ctx0" brushRef="#br2" timeOffset="-172365.46">14749 7097 164 0,'0'4'89'0,"0"-1"48"15,0-2-7-15,0 2-17 0,0-1-11 0,0-1 0 0,0 1-4 16,0-1-8-16,0 0-2 0,0 1-1 0,0-2-5 0,4 2-5 15,-4-1-6-15,0-1-3 0,0 2 6 0,0-2 0 16,4 1-3-16,-4-1-6 0,0 0-8 0,0 0-8 0,2 0-5 16,-2-1-7-16,0 1-6 0,4-2-6 0,0 1-5 0,-4-1-1 15,0 0-4-15,3 1 0 0,1-2 0 0,-4 2 0 16,2-2 0-16,-2 1-1 0,4-1 0 0,0 0 0 0,-4 0 3 16,2 2 7-16,-2-2 1 0,0 0 5 0,4 1-2 0,-2-1-1 15,-2 2 0-15,0-1-1 0,0-1-2 0,4 3 3 16,-4-1 12-16,0-1 19 0,5 2 18 0,-5 0 18 0,0 2 37 15,0-1 39-15,0 0 19 0,0 3 7 0,0 0 4 16,-5 1 9-16,5 0 3 0,0 2-10 0,-4 0-17 0,4 2-23 16,0 2-32-16,0-1-26 0,0 1-24 0,-2-1-26 0,2 0-16 15,0 1-9-15,0 0-19 0,0-1-36 0,0 1-73 0,2-2-69 16,-2 1-81-16,0-2-86 0,0-1-87 0,0 1-80 0,0-2 42 16,4-2 34-16,-4 2-8 0,5-3 31 0,-5 2 23 15,0-3 21-15,0 2 18 0</inkml:trace>
  <inkml:trace contextRef="#ctx0" brushRef="#br2" timeOffset="-171885.5">14887 7012 179 0,'0'-3'137'15,"2"0"41"-15,-2 0-15 0,5 0-5 0,-3 0-21 0,-2 0-16 16,4 0-14-16,0 2-11 0,-4-2-7 0,2 1-10 0,-2 1-9 16,6-1 2-16,-6 2-4 0,4-1-1 0,0 1 4 15,-4 0-5-15,3 1-5 0,1 1-6 0,0-1-8 0,-4 1-8 16,0 2-4-16,0-1-9 0,0 2-21 0,0-1 20 15,0 2 2-15,0 2 1 0,-4-1 1 0,0 1 7 0,4 0 0 16,-3 2 7-16,-5-1 0 0,6-2-5 0,-2 2-5 0,2-1-6 16,-2-2-11-16,0 1-5 0,4-2-4 0,-2 1-3 0,-3-3-2 15,5 1-2-15,0-1 2 0,0 0-1 0,0 0 2 16,0-1 0-16,0 1-3 0,5 0 1 0,-3 0 3 0,-2-2-1 16,4 2 4-16,0 0 7 0,-4 0 6 0,2 0 7 0,-2 0 5 15,4 0 8-15,-2 0 9 0,2 2 14 0,0-2 23 16,-4 1 16-16,0 0 7 0,3 1 4 0,-3 1 5 0,0 0-9 15,0 0-9-15,0 0-13 0,0 2-15 0,0-2-20 0,0 1-15 16,0-1-13-16,0 2-10 0,0-2-4 0,0-1-11 16,0 3-34-16,0-3-50 0,0-1-61 0,-3 2-66 0,3-3-67 15,0 2 1-15,0-2 18 0,0 1-15 0,0-1-41 0,-4 0-20 16,4-1 12-16,-4 1-2 0,4-2 33 0,0 1 24 0,-6 1 49 16</inkml:trace>
  <inkml:trace contextRef="#ctx0" brushRef="#br2" timeOffset="-171163.23">14199 7017 151 0,'-2'0'117'0,"2"-3"49"0,-4 3-11 0,4-2-18 15,0 1-2-15,0 1-7 0,0-2-10 0,0 2-6 16,0-1-8-16,0 1-6 0,4-2-2 0,-4 2 20 0,2 0 11 0,2 0 4 16,0 2 2-16,-2-2-9 0,-2 1-10 0,7 1-15 15,1-1-12-15,-6 1-15 0,6 2-9 0,-6-1-11 0,4 2-8 16,-1 1-4-16,-1 0-4 0,2 0 0 0,-4 3 15 0,2-2-2 16,-4 2-2-16,4 0 2 0,-4 2-1 0,-4-1-4 15,4 1 1-15,-4 1 4 0,2 0 1 0,-2-2-6 0,-2 2 2 16,1 0-7-16,-1-1-6 0,4-2 0 0,-6 0-12 15,6-2-9-15,-2-1-4 0,0 0-5 0,4-1-2 0,-3-1-4 16,3-1 2-16,0 2 7 0,0-1-2 0,0-1 3 0,0 0 2 16,3 1 6-16,-3 0 5 0,4 0 9 0,0 1 1 0,-2-1 4 15,2 2 10-15,0-1 11 0,2 2 3 0,-4 2 13 16,7-1 9-16,-3 1 11 0,-4 0 10 0,6 1 1 0,-6 1 0 16,2 1-4-16,-2-2-5 0,-2 2-1 0,5 0-2 0,-5 0-1 15,0-1 8-15,0 1-5 0,-5 0-9 0,5-2-18 16,0 1-16-16,-2-1-13 0,2-2-14 0,-4 1-11 0,4-2-2 15,0 1-2-15,-2-1-11 0,2-1-14 0,0 0-35 0,0-1-41 16,0-1-64-16,2 1-52 0,-2-3-69 0,0 2-86 16,4-1-100-16,-2-2-97 0,-2 1 64 0,5-1-35 0,-1 1-6 15,-2-1-5-15,-2 1 64 0</inkml:trace>
  <inkml:trace contextRef="#ctx0" brushRef="#br0" timeOffset="-160124.21">12837 5347 195 0,'0'-3'167'0,"-4"0"42"16,4 0-10-16,0 0-20 0,0 2-28 0,0-2-16 15,-2 1-15-15,2-1-8 0,0 2 1 0,0-1-7 0,-5 1-12 16,5-1-16-16,-4-1-17 0,4 3-11 0,0-1-14 16,0-1-7-16,-2 2-8 0,2-1-6 0,-4 1-2 0,4 1-5 15,0-1 1-15,0 2-3 0,-2-1 4 0,2 2 1 0,0 0 3 16,-4-1 2-16,0 1 2 0,4 1-2 0,0-1 1 0,-2 0-1 16,2 2-1-16,0-1-4 0,-4-1 0 0,2 0-5 0,2 2-4 15,0-2-1-15,0-2-2 0,0 2 1 0,-5 0 0 16,5-1 0-16,0 1 1 0,0-2 3 0,0 1-1 15,5-1 1-15,-5-1 2 0,0 0 2 0,2 0 2 0,2 0 1 16,-4-1-1-16,2-1-1 0,2 2 2 0,0-1-3 0,-4-1-1 16,2 1-1-16,2-1 0 0,-2 2 2 0,2-1 6 0,1 1 9 15,-5 0 5-15,2 0 5 0,-2 0 2 0,0 0 2 0,4 1-5 16,-4 2 0-16,2-1-6 0,-2 2 1 0,0-1-3 16,0 2-4-16,0-1-3 0,0 0 0 0,0 3-4 0,-2-1-2 15,2-1-2-15,0 2-3 0,0-3-3 0,-4 1-5 16,4-1 2-16,0-1 2 0,0 2 0 0,0-2 2 0,4-2 2 15,-4 2 7-15,2-1-1 0,-2-1 10 0,0-1 8 0,4 2 4 16,0-2-3-16,-4-2 0 0,2 2-8 0,2-1-8 16,0-1-5-16,-4 1 0 0,7 1-6 0,-7-2-1 0,2 1 0 15,2-1-2-15,0 1-3 0,-4-1-25 0,2 1-53 0,-2 1-48 16,4-2-34-16,-2-1-66 0,-2 3-76 0,0-3-84 0,0 2-1 16,0-1-27-16,0 1-3 0,0-2 96 0</inkml:trace>
  <inkml:trace contextRef="#ctx0" brushRef="#br0" timeOffset="-159310.68">12620 4614 14 0,'4'0'136'16,"-4"-2"39"-16,0 2 2 0,2-1-28 0,-2 1-12 0,0-2-13 15,4 2-13-15,-4 0-13 0,2-1-18 0,-2 1-16 0,0-2-11 16,0 2-8-16,0 0-5 0,4 0 0 0,-4 0 2 0,4 0 4 16,-4 0 3-16,0 0 1 0,0 0-5 0,0 2-9 15,0-1-7-15,2 2-6 0,-2 0-6 0,0 2-6 0,0-2-2 16,0 1 2-16,0 1 1 0,-2 1 2 0,2-2 0 15,0 2 1-15,0 2 1 0,0-3-2 0,-4 3-2 0,4-2-3 16,-4 0-3-16,4 2-3 0,0-4-1 0,0 2-5 0,0-1 3 16,0-2 0-16,0 1 3 0,0-1-1 0,0 0-1 0,0 0 0 15,0 0 2-15,4-1-1 0,0-2 0 0,-4 1-2 0,2-1-1 16,3-1 2-16,-1 1 4 0,-2-2-1 0,2 1 0 16,-2-1-1-16,6-1 5 0,-6 2-2 0,2-1 1 0,-1-1 1 15,5 2-1-15,-6-1 7 0,2 1 5 0,0-1 5 16,-2 2 7-16,2 0 6 0,-4 0 2 0,2 2-3 0,-2 1-4 15,5-2-1-15,-5 2-4 0,4 0 1 0,-4 2 1 16,0-1-4-16,0 1 0 0,0 0-2 0,-4 2 1 0,4-1-3 16,-5 1 2-16,5-1-5 0,0 0-3 0,-2-1-5 0,2-1-1 15,0 1-6-15,0-2 0 0,0 0 6 0,0-2 3 0,0 2 6 16,0-3 8-16,0 1 7 0,0-1 2 0,2 0 1 16,-2 0 6-16,5-1 5 0,-1 1 15 0,-4-3-6 0,2 2-6 15,2-1-11-15,-2 1-11 0,2-1-11 0,0 1-8 16,-4-1 2-16,2 1-6 0,-2-1-1 0,4 2-13 0,-2 0-53 15,-2 0-72-15,0 0-26 0,5 0-48 0,-5 0-60 0,4 2-75 16,-4-1-30-16,0 1-25 0,0 1-13 0,-4-2 23 0</inkml:trace>
  <inkml:trace contextRef="#ctx0" brushRef="#br0" timeOffset="-156349.24">15276 2647 127 0,'-2'2'138'0,"-2"-1"67"16,0 1-11-16,2-1-1 0,-3-1-25 0,3 2-20 15,-2-1-12-15,0 0-5 0,2 1 17 0,2-2 10 0,-4 2 4 16,2-2-3-16,2 0-2 0,0 0-5 0,-4 1-3 0,0-1 1 15,4 0 37-15,0 2 26 0,0-2 5 0,-2 0-3 0,2 0-11 16,0 0-7-16,0 0-6 0,0 0-11 0,0 0-8 0,0 0-12 16,0 1-12-16,0-1-12 0,0 0-17 0,0 2-27 15,0-2-14-15,0 0-15 0,0 0-12 0,0 1-8 0,0-1 0 16,0 0 2-16,0 0-5 0,2 0-1 0,-2 0-2 16,4 0-5-16,0 0-2 0,-4 0-7 0,2-1-4 0,2 1-6 15,-2-2-9-15,6 1 1 0,-6-1-4 0,3 1 0 16,-3 1-1-16,6-2 0 0,-2 0-7 0,0 1 5 0,1 0 1 15,1 1-3-15,0-2 4 0,0 2-1 0,1 2 1 0,-1-1 3 16,2 2 2-16,-2 0-4 0,3 0-4 0,-1 2 2 0,0 0 1 16,3 2 4-16,-3-3-4 0,1 2 0 0,-1 0 0 15,0 2 0-15,-2-4 0 0,3 0 0 0,-1 3 4 0,-4-3 0 16,5-1-2-16,-1 0 2 0,0-2-2 0,1 1-2 16,-1-2-4-16,-2-2 0 0,3 1-7 0,3-2-11 0,-1 0-5 15,1-1 3-15,-2-3-1 0,3 3 3 0,-3-3 4 0,1 0 3 16,-3 2 3-16,4-1 1 0,-3-2 1 0,-3 2 0 0,2 2 0 15,1-1-1-15,-5 0 5 0,0 1-2 0,2 1-3 0,-1 2 2 16,-1-2 5-16,0 3 3 0,2-2 5 0,-6 2-3 16,9 0-5-16,-5 0 3 0,2 2-3 0,0 1 6 0,3-2 2 15,-1 2 2-15,3 1-2 0,-3 1 8 0,4 0 2 16,-1 1 0-16,3 0 11 0,-1-2 3 0,-3 1-2 0,5-1 3 16,-1-1 1-16,1-2-8 0,-1 1-3 0,5-4-7 0,-5 1 0 15,1-2-2-15,4-1 0 0,-1-1-7 0,-3-1-3 0,-1-1 2 16,1 1 1-16,-5-2-3 0,5 1 0 0,-3 1-2 15,-1-2 1-15,1 1 1 0,-1 0-3 0,-3 2-5 0,0-1 2 16,1 0-3-16,-3 1-2 0,0 2 9 0,3 0 8 0,-5 2 3 16,4-2 4-16,-4 1 7 0,5 1 6 0,-3-1 8 15,0 2-3-15,5 0 4 0,-3 0 1 0,2 0 0 16,3 2-2-16,1-2 6 0,5 3-4 0,-5-2 2 0,7 1 3 16,0-2-5-16,4 1-5 0,0-1-3 0,4-1-13 0,-2-1 0 15,4-1-5-15,0-2-5 0,-2 1 1 0,-2 0-7 0,2-2 0 16,-2 0 3-16,-2 0-3 0,-1 0 0 0,-3 0-6 0,4 1-1 15,-2 1-3-15,-7-1 1 0,7 2 1 0,-8 0-1 16,-1 3-1-16,-3 0 8 0,1 0 2 0,-1 2 1 0,1-1 4 16,-6 1-4-16,1 2 0 0,-1-1 4 0,0 0 3 15,3 3-1-15,-5-3-3 0,4 2 4 0,-4 1-4 0,0-2 4 16,1 2-1-16,3-1-4 0,-4 1 1 0,2-2 1 0,1 2 5 16,-1-1-6-16,0-1-1 0,1 1 0 0,1-2 7 0,-2 0 1 15,2 0-1-15,1-2-2 0,-1-1-6 0,3 0 0 16,1 0 2-16,-4-1-1 0,7-2-5 0,-9 0-1 0,11 0-1 15,-11 0 4-15,6-2-4 0,-1 2-3 0,1 0 5 0,-3 0-1 16,-3 0 0-16,2 1-1 0,1 0 4 0,-5 0 0 16,4-1 3-16,-4 2 9 0,5 1 13 0,-5-2 8 0,2 2 4 15,-2 0 7-15,5 0 0 0,-9 2 3 0,6-2-4 16,0 1 2-16,1 1-6 0,-3-1 0 0,4 2 3 0,-4-2-5 16,5 3-1-16,-1-1 1 0,-2 0-4 0,1-2-5 0,-1 2-2 15,2-1-5-15,0-1-2 0,1 1-4 0,-1-1-2 0,0 1-6 16,1-2-1-16,-3 0 2 0,0 1-9 0,1-1 0 0,-1 0-1 15,-6 0 2-15,4 0 1 0,2 0 6 0,-5 0 2 16,5 0 2-16,-6 0 4 0,2 0 8 0,-2 0 5 16,6 0 4-16,-8 2 4 0,2-2 6 0,3 0 7 0,-3 0 0 15,-2 0 1-15,4 0-3 0,0 0-2 0,-4 0-13 0,0 0-11 16,2 0-7-16,-2 1-5 0,0-1-13 0,0 0-18 0,4 0-30 16,-4 0-37-16,0 0-53 0,4 0-72 0,-4 0-104 0,0-1-179 15,0 1-306-15,0 0-232 0,0 0-180 0,0-2 86 16,-4 1 175-16,0 1 415 0</inkml:trace>
  <inkml:trace contextRef="#ctx0" brushRef="#br0" timeOffset="-154920.52">18153 2616 145 0,'-4'-2'169'0,"4"1"67"0,-2-1 14 0,2 1-19 15,0 1-36-15,-4-2-30 0,0 1-16 0,4 1-2 16,0-2-7-16,-2 2-8 0,2 0-15 0,-4-1-18 0,4 1-7 16,0 0 0-16,0 0 1 0,0 0 2 0,0 0 5 0,0 0-2 15,0 1 25-15,0 1-6 0,0-1-23 0,0 1-15 0,4-1-16 16,-2 1-15-16,-2-1-3 0,4 2-7 0,0-1-5 15,-2 0-5-15,2 0-8 0,-2 0-6 0,7-1-1 0,-7 1-4 16,8-2-2-16,-4 0-5 0,5 0-1 0,-1 0-1 16,0-2 0-16,3 2 0 0,-3-1-3 0,5-1-4 0,-3 0 3 15,2 2-1-15,-5-1 4 0,7 1 1 0,-5 1 0 0,3-1-2 16,-2 2 1-16,3 0 1 0,-7 1-3 0,7 0 1 0,-5-2 4 16,0 2-1-16,3 0 2 0,-3 2 5 0,2-2 4 0,-1 1 6 15,-1 1 0-15,3-1 4 0,-3-1-1 0,4 2 0 16,-3-1 4-16,1-1-1 0,0 0-3 0,3 2-2 0,-3-4-6 15,5 1-2-15,4-2 1 0,-1 0-7 0,-1-3-7 16,2 0-19-16,1-2-19 0,3-2-22 0,-2 1-7 0,0-3 1 16,1 1 3-16,-5-1 5 0,2 2 10 0,-1-1 11 0,-3 2 4 15,-1 2 12-15,-3-1 8 0,1 2 3 0,-5 0 1 16,5 3 8-16,-4 0 3 0,1 0 8 0,-5 3 10 0,4-1 13 16,-4 1 19-16,5 0 16 0,-5 0 14 0,0 1 12 0,0 0-1 15,5 1 7-15,-5 1 2 0,4 0 5 0,1 0 1 16,-1 0-3-16,0 0-10 0,1 2-14 0,-3-2-16 0,6-1-15 15,-1 2-14-15,-3-3-5 0,7-1-13 0,-3 2-2 0,5-3-8 16,-3-2-6-16,9 0-18 0,-6 0-20 0,1-1-26 16,1-2-18-16,-2-1-10 0,5-1 3 0,-5 1 10 0,2-1 17 15,-5-1 11-15,1 2 20 0,-3 1 4 0,3-2 7 0,-7 2 4 16,2 2 9-16,-1-2 2 0,-1 1-2 0,0 1 11 0,-1 1 10 16,-1-2 19-16,-2 2 19 0,5 0 12 0,-5 0 13 15,4 2 4-15,-4-2 15 0,5 1 8 0,-1 1 16 0,-4-1 19 16,4-1 19-16,1 2 48 0,1-1 18 0,1-1-2 15,-3 2-21-15,4-2-31 0,3-2-30 0,-5 2-27 0,5-1-23 16,-1-1-22-16,1-1-18 0,-1-1-19 0,5 0-6 0,-4 0-11 16,8-2-1-16,-3 0-10 0,-3-1-1 0,6-1 2 0,-3 2-4 15,1-3 0-15,2 3-6 0,-6 0 4 0,1-1-2 16,1 2-1-16,-5 0 5 0,-3 3-1 0,1-1 7 0,-5 0 10 16,-1 3 12-16,2-3 12 0,-4 3 10 0,-4 0 10 15,7 0 6-15,-3 0 6 0,-6 0-8 0,2 0-9 0,2 0-13 16,0 0-12-16,-4 0-10 0,2 1-7 0,-2-1 0 0,4 2-10 15,-1-2-12-15,-3 0-17 0,4 0-24 0,0 0-41 0,-4 0-77 16,0-2-131-16,0 2-216 0,2-1-241 0,-2-1-177 16,0 1-106-16,0-1 57 0,0-1 90 0,-2 2 286 0</inkml:trace>
  <inkml:trace contextRef="#ctx0" brushRef="#br0" timeOffset="-128645.37">12876 4581 100 0,'0'-3'115'0,"0"1"49"0,-2 1-9 0,2-1-29 16,0-1-16-16,0 1-15 0,0 1-12 0,-4 0-11 0,4 1-6 16,0-2-4-16,0 2-7 0,0-1-1 0,0 1-4 0,0-2-2 15,0 2 0-15,0 0 1 0,0-1 0 0,0 1 2 16,4 0 10-16,-4 0 2 0,0 0 5 0,0 0 5 0,0 0-2 16,0 0 4-16,0 0-1 0,0 0 2 0,2 0 1 0,-2 0 3 15,0 0-4-15,0 0 4 0,0 0-4 0,0 0 0 0,0 0-1 16,0 0-1-16,0 0 12 0,0 0 14 0,0 0 6 15,0-2-5-15,0 2-3 0,0 0-4 0,0 0-2 0,0-1-1 16,0 1-5-16,0 0-5 0,0 0 2 0,0 0 5 16,0 0 9-16,0 0 2 0,0 0 7 0,0 0 1 0,0 0 3 15,0 0-2-15,0 0 0 0,0 0-5 0,0 0 6 0,0 0 7 16,0 0-8-16,0 0-2 0,0 0-10 0,0 0-15 0,0 0-14 16,0 0 0-16,0 0 4 0,0 0 14 0,0 1 23 15,0 1 25-15,0-2 1 0,0 3-6 0,4-2-16 0,-2 2-18 16,-2 2-16-16,0-2-5 0,4 1-6 0,1 2-3 15,-3 0-4-15,-2 2 4 0,8-1-3 0,-6 4 0 0,2-3 1 16,2 5 0-16,-2-1-2 0,3 1-1 0,-1 2-4 0,0 0-8 16,0 2 0-16,2-1-6 0,-1 2-3 0,3 2-5 0,-4-1 3 15,0 1 4-15,1 1 0 0,3 0-10 0,-4 0-10 16,2-1-4-16,3 2-4 0,-5-3-1 0,0-1-1 0,0-2-6 16,1 0 1-16,1-1-1 0,-6 0 1 0,6-4 1 0,-6 2-1 15,2-4-4-15,-2 0-1 0,3-2 4 0,-1 1-4 16,-2-2 5-16,-2-2-3 0,4 1-2 0,-2-2 0 0,-2 0-11 15,4-2-11-15,-4 1-14 0,4-1-18 0,-4 1-21 0,0-1-27 16,2-1-27-16,-2 0-42 0,0-1-53 0,4-1-70 16,-1 1-87-16,-3-2-107 0,0-2-99 0,0 2-14 0,0-3-35 15,0 2-20-15,0-2 140 0,-3-2 29 0,-1 1 13 0,2-3 23 16,-2 2 34-16,-2-2 57 0</inkml:trace>
  <inkml:trace contextRef="#ctx0" brushRef="#br0" timeOffset="-128218.57">12754 4513 246 0,'0'-4'196'0,"0"-1"41"15,0 1 12-15,-4 1-27 0,4-1-28 0,0 2-10 16,0-1 0-16,0 0-15 0,0 0-18 0,0 1-22 0,0-1-19 0,0 1-10 16,0 1-1-16,0 0 4 0,0-1 4 0,0 2 20 15,0 2 27-15,4-2 1 0,-4 1-1 0,0 2-6 0,0-1-9 16,0 2-7-16,2 1-12 0,-2-1-9 0,0 4-19 0,4-1-7 16,-2 2-2-16,2 2 3 0,1 2 3 0,-3 2-2 15,2 2 0-15,-2 2-1 0,6 1 7 0,-6 2 14 0,2 2 19 16,3 0 3-16,-3 5 1 0,2-1-1 0,0 2 1 15,0 0-5-15,-2 0-5 0,3-1-3 0,-1 0-5 0,-2-1-9 16,0-1-11-16,2-2-16 0,-2-1-13 0,3-1-12 0,-5-4-7 16,6 1-13-16,-6-2-7 0,2-3-7 0,-2-2 0 0,7-2-5 15,-7-1-6-15,2-2-3 0,0-1-6 0,-2-1-14 16,2-1-25-16,-4-1-29 0,2-1-32 0,-2-1-45 0,4-1-58 16,-4 1-73-16,4-2-92 0,-4-2-54 0,0 1-31 0,0-1-51 15,0 0-49-15,0-2 48 0,0 1 37 0,0-1-15 16,0-2 27-16,-4 0 9 0,0-2 41 0,2-1 91 0</inkml:trace>
  <inkml:trace contextRef="#ctx0" brushRef="#br0" timeOffset="-127263.08">12744 4461 169 0,'0'-5'187'0,"0"1"61"16,0 1 27-16,0 0-25 0,0 0-35 0,0 0-9 0,0-1 2 15,0 3-9-15,0-2-15 0,0 2-16 0,0-1-19 0,0 1-21 16,0 1-16-16,0-2 6 0,0 2 8 0,0 2-3 16,-4-2-15-16,-1 1-19 0,5 2-20 0,0 0-13 0,-2 0-13 15,-2 2-10-15,2 2-5 0,-2 0 6 0,0 3 9 0,-2 0 15 16,4 2 14-16,-2 3 13 0,-3-1 14 0,1 2 17 16,-2 0 7-16,6 1 6 0,-6-2-2 0,1 2-4 0,5-2-9 15,-2-2-12-15,0 2-3 0,2-3-6 0,-2 0-15 16,2-3-19-16,2 0-17 0,0 0-14 0,-4-2-8 0,4 0-8 15,-5-3-1-15,5 1 0 0,0-3 3 0,0 2-1 0,0-1 2 16,5-2 4-16,-5 1-3 0,4-2-1 0,-4 0-3 0,2 0-2 16,-2-2-2-16,4 1-3 0,-2-1 0 0,-2-1 1 0,8 0-4 15,-8-1-2-15,2 1 3 0,5-3-3 0,-3 0 2 16,0 0-2-16,-2-2 0 0,6 2 0 0,-6-3-3 0,4 1 1 16,-1 0-4-16,1-3-5 0,-2 1 2 0,2-1-3 15,-2 1 0-15,2-1 1 0,-4-1 5 0,7 2 0 0,-3-1 1 16,-2 1 3-16,2-1 2 0,0 1 0 0,-1 2 0 0,-3-1 0 15,4 3 0-15,-2-1-6 0,0 1 3 0,-2-1-1 16,2 3-1-16,1 0 4 0,-5-1 0 0,6 2 1 0,-6 0 0 16,0 0 0-16,2 2 7 0,-2-2 1 0,4 0 2 0,0 1 3 15,-4 1 4-15,2-1-1 0,-2-1 0 0,4 2-1 16,-2-1 4-16,2 1 3 0,1-1 2 0,-5 1 4 0,2 1 9 16,-2-2-3-16,6 2 2 0,-6 0 3 0,8 0 4 0,-8 0 0 15,2 2 3-15,6-2 2 0,-5 1-3 0,1 1-2 16,-2 1 4-16,6-2-4 0,-6 2-2 0,4 0-5 0,3 2-6 15,-3-2-1-15,4 1-2 0,-4-1-3 0,5 3 3 0,-1-1-3 16,-2 0 1-16,11 0-3 0,-11 1-1 0,7 0-1 0,-3 0 0 16,2-1 0-16,-1 1 2 0,1-1 4 0,-1 2 2 15,1-1 1-15,-6-2 1 0,1 2-3 0,-1-1-2 0,0-1 0 16,1 2 1-16,-1-3-3 0,-6 2-1 0,6-2-1 16,-6 0 4-16,2-1-4 0,-2 0 2 0,3 1 1 0,-1-1 2 15,-4-1-1-15,2 1 3 0,-2-1 1 0,4 1 8 0,-2-1-2 16,-2-1 4-16,4 2 0 0,-4-1 4 0,4-1 1 0,-4 0-5 15,0 2-10-15,0-1-2 0,0-1-8 0,0 0-4 16,0 2 2-16,0-2-7 0,0 1 2 0,-4-1-6 0,0 2-4 16,4-1 3-16,-2 1-3 0,-2-2 1 0,2 3-2 0,-7-2 7 15,7 1 0-15,-4 1-1 0,-2-2-2 0,-2 4 0 16,1-2-3-16,-1 1-2 0,-5 2 0 0,3-1 4 0,-2 1-2 16,1-2 1-16,1 2-3 0,-7 0 1 0,7 0 3 0,-1 0 3 15,-3 0-4-15,5 0 6 0,-3 0-2 0,4-1 0 0,1-2 5 16,1 1-1-16,0-1 3 0,0 0-4 0,6-2 1 0,-7 1 0 15,7 0-4-15,-2-1-2 0,2 1-3 0,-2-2-1 16,0 1-1-16,2-1-10 0,2 2-6 0,-7-2-15 0,7 0-11 16,0 0-25-16,-4 1-32 0,0-1-55 0,4 0-93 15,-2 0-142-15,2 0-198 0,0 0-199 0,-4 0-111 0,0 0-76 16,4 0 116-16,0-1 79 0,-2 1 86 0,-2 0 250 16</inkml:trace>
  <inkml:trace contextRef="#ctx0" brushRef="#br0" timeOffset="-124487.19">13616 4984 139 0,'0'0'131'0,"-2"0"49"0,2 0-25 0,0 2-23 16,-4-2-10-16,4 0-18 0,0 1-13 0,0 1-13 0,0-2-11 15,0 1-11-15,4-1-4 0,-4 2-4 0,0-2 1 0,2 1-5 16,-2-1 1-16,4 0 1 0,-2 0 8 0,2 0 4 16,1-1-1-16,-3 1-5 0,2 0-3 0,-2-2-3 0,6 1-1 15,-8-1 5-15,2 1 4 0,6-1 4 0,-8 1 3 16,2-3 4-16,3 3 6 0,-3-2-1 0,2 2-3 0,0-4 0 16,-4 2-5-16,2 0-5 0,-2-1-6 0,4 1-2 0,-2-3-8 15,-2 1-3-15,0-2-5 0,0 1 1 0,0-2-5 16,0-2-6-16,0 1-2 0,0-3-3 0,0 0-3 0,0-2 2 15,-2 1-4-15,-2-2 0 0,4 0 2 0,-2 0 3 0,-2-1 4 16,0 2 9-16,4 2 9 0,-2-2 11 0,2 2 6 0,-5 0 1 16,5 3 2-16,0-1 2 0,0 2 5 0,0-1 2 15,0 2 9-15,5 1 3 0,-3 0 7 0,-2 0 5 16,8 1 9-16,-6-1 5 0,2 2 10 0,2-1 1 0,1 0 2 16,1 1-8-16,0 0-5 0,2 1-7 0,1-2 12 0,1 2 0 15,-1 2-12-15,3-2-10 0,-4 3-14 0,3-2-13 0,1 2-14 16,-6 0-11-16,3 2-9 0,3-1-6 0,-5 2-5 0,1 0-3 15,-2 2-3-15,-2-1 0 0,5 2-2 0,-9 2 0 16,4 1-8-16,-2 1 7 0,0 1-3 0,-4-1-4 0,0 2 2 16,0 2-3-16,-4-1-1 0,0 2 4 0,-2 2 1 15,4-1 3-15,-7 2 8 0,3 0 2 0,-4 0 8 0,4 0 3 16,-1-1-5-16,1-2-1 0,-2-2 0 0,2 1-6 0,4-4-2 16,-2 1-3-16,-1-1-4 0,5-1 0 0,0-1 2 15,0-1-1-15,0-1-2 0,5 0 6 0,-1-2 0 0,-4 1 12 16,2 0 6-16,4-1 7 0,2 1 8 0,-6-1-1 0,5-1 3 15,1 0 5-15,-6 0-8 0,6 0-4 0,-2 0-6 0,-4 0-8 16,7-1-4-16,-3-1 0 0,0 1 2 0,-2-1 1 16,2 1-8-16,-4-1-7 0,7 1 1 0,-7-1 2 0,6 1-9 15,-6-1 3-15,4-1-6 0,-2 1-20 0,1-1-35 16,-3 0-62-16,4 2-83 0,2-2-108 0,-6-2-127 0,-2 2-90 16,8-1-74-16,-5 1-101 0,1-3 22 0,-4 2 52 0,2-1 21 15,2 1 18-15,0-1 81 0,-4 1 170 0</inkml:trace>
  <inkml:trace contextRef="#ctx0" brushRef="#br0" timeOffset="-123349.3">14234 4998 178 0,'0'-3'134'0,"2"1"64"0,2-1 7 0,-4 2 8 16,0-1-8-16,2 1-12 0,-2-1 7 0,0 1 25 16,0-1 5-16,0 0 2 0,5 2-4 0,-5-1-5 0,0 1 67 15,0-1 20-15,0 1-1 0,0 0-10 0,-5 0-11 16,5 0-21-16,0 0-27 0,-2 1 1 0,2-1-23 0,-4 1-33 16,2 1-26-16,2 0-16 0,-8-1-13 0,8 2-9 0,-2 0-12 15,-6 0-15-15,5 0-13 0,-1 1-10 0,2 0-7 0,-2-1-11 16,0 1-4-16,-2 1-6 0,4-1-9 0,2-1-6 0,-9 2-5 15,9-2-2-15,-2 1 2 0,2-1 2 0,0 0-1 16,-4 2-6-16,0-2-1 0,4 0 8 0,0 1 7 0,0-1-2 16,0 0 4-16,0 2-6 0,4-4-2 0,0 2-4 15,-4-1-1-15,2-1-5 0,-2 2-7 0,9-3-2 0,-7 2-1 16,2-2-2-16,-2 0-2 0,6 0-11 0,-2-2-35 0,1 2-41 16,-1-3-73-16,2 2-117 0,-2-2-151 0,1 0-186 0,-1 0-113 15,0-2-140-15,2 2-17 0,-6-1 35 0,-2 1 74 16,6 0 132-16,-6-2 273 0</inkml:trace>
  <inkml:trace contextRef="#ctx0" brushRef="#br0" timeOffset="-122586.98">13535 4474 276 0,'0'-1'251'0,"-2"-1"92"16,2-1 2-16,-4 2-8 0,4-2 3 0,0 1 0 16,0 1 2-16,0-1 115 0,0 0 52 0,0 1-4 0,0 1-34 15,0-3 7-15,-2 3-47 0,2-1-78 0,0-1-69 0,0 2-56 16,0 0-42-16,0-1-34 0,0 1-25 0,0 1-22 15,0-1-13-15,0 2-14 0,0-1-16 0,0 2-10 0,0 0-6 16,0 0-9-16,0 2-5 0,-4-1-6 0,4 2-1 16,0-1-5-16,0 2-7 0,0 1-4 0,-4-1 3 0,4 2-6 15,0 0-4-15,0 0 2 0,0 2-1 0,0-3-8 0,0 3-5 16,0-2-14-16,0 0-17 0,0 0-22 0,0-1-25 0,0-1-28 16,4 1-40-16,-4-1-65 0,0-1-96 0,0-1-117 0,0 1-116 15,4-2-50-15,-4 0-35 0,0 0-61 0,0-1 64 16,0 1 76-16,0-2 33 0,0 1 55 0,0-2 39 0,-4 2 57 15,4-3 82-15</inkml:trace>
  <inkml:trace contextRef="#ctx0" brushRef="#br0" timeOffset="-122124.81">13440 4542 18 0,'0'-6'191'0,"-4"1"97"0,4-1 18 0,-2 2-26 16,2-1-43-16,0-1-21 0,0 2 1 0,0-2-13 16,0 1-3-16,0-1 0 0,2 0 2 0,2 0 35 0,-2 0 70 15,3-1 33-15,-1 0 23 0,-2 2 0 0,4-1-19 0,2 0-5 16,1 1-22-16,-1 1-55 0,-2-1-63 0,0 2-52 0,0 0-43 16,3 1-30-16,-3 1-24 0,-4 1-14 0,6 0-10 0,-6 1-10 15,4 1-3-15,-6 1-2 0,5 0-12 0,-1 0-10 16,-4 3-11-16,0-1-9 0,0 1-9 0,0 1-8 0,0 1-15 15,0-2-12-15,-4 1-14 0,-1-1-19 0,5 0-17 16,-2 0-25-16,-2-1-24 0,4-2-31 0,0 1-13 0,0-1-5 16,-2-1-10-16,2-1 2 0,0 0 18 0,0 1 20 0,0-2 26 15,0 0 33-15,0 0 33 0,2 0 27 0,-2 0 19 16,0 0 16-16,4 2 14 0,-2-2 8 0,-2 0 3 0,5 1 8 16,-1-1 3-16,-4 2 4 0,2-1 5 0,2 1 11 0,0-1 4 15,-4 1 14-15,2-1 19 0,-2 2 19 0,4 0 12 0,-2 0-5 16,-2 0-2-16,0 0-8 0,4 2 1 0,-4-2-6 15,0 1-12-15,0 1-12 0,-4-1-8 0,4 1-10 16,-2 1-8-16,-2-2-6 0,2 2-1 0,2-2-4 0,-8 3-5 16,6-3-5-16,-7-1-18 0,3 0-15 0,4 2-14 0,-6-4-22 15,6 1-22-15,-2-1-26 0,2-1-35 0,-7 0-39 0,7 0-47 16,2 0 15-16,-4-1-22 0,2 1-48 0,2-2-66 0,0 1-21 16,-4-1-63-16,4 2 6 0,-4-1 110 0</inkml:trace>
  <inkml:trace contextRef="#ctx0" brushRef="#br0" timeOffset="-120858.92">13529 4342 118 0,'-2'-3'99'0,"2"3"50"0,-4-1 1 0,0 1-16 15,4-2-7-15,0 1-3 0,-2 1-12 0,2-2-7 0,-4 2-14 16,4-1-10-16,0 1-12 0,0-2-9 0,0 1-9 0,0 1-2 16,0-2 0-16,0 2 1 0,0-2-2 0,4 1-3 15,-4 1-5-15,0 0-4 0,2 0 0 0,-2-1-6 0,0 1-2 16,4 0 1-16,0 0-3 0,-4 0 1 0,2 0-4 15,-2 0-1-15,6 0-1 0,-6 0-4 0,5 0-1 0,-1 1-3 16,-2-1-1-16,2 0-2 0,0 1 6 0,-2 1 1 0,4 0-3 16,-6-1-1-16,9 1-1 0,-7-1-6 0,2 1 0 0,-2 1 0 15,6-2-2-15,-6 2-2 0,-2-2 1 0,8 3 1 16,-5-3-1-16,1 2-2 0,-2 0 3 0,-2-1-2 0,8 1 0 16,-8 1 1-16,2-1 0 0,-2 0 1 0,4 0 0 0,-2 0 2 15,-2 2 0-15,0-1 2 0,4-1 1 0,-4 2-2 16,-4-1 1-16,4 0-1 0,0 1-1 0,0 0 0 0,-2-1-2 15,-2 2-2-15,2-1 1 0,2 1-1 0,-8-2-2 16,8 1 0-16,-2-2 0 0,-5 3 0 0,3-3 0 0,0 1 0 16,2 1 0-16,-2-2 0 0,0 0-1 0,-2 0 1 0,6 0 0 15,-2-1 0-15,-3 0 0 0,1 0 0 0,2 1 0 0,-2-2 3 16,4 1 0-16,-2 1-3 0,2-3 2 0,-4 1 0 0,0 1 3 16,4-1 2-16,0-1-1 0,-2 1 5 0,2-1 1 15,0 0 2-15,0 0 1 0,0 0-1 0,0 0-6 16,0 0 1-16,0 0-2 0,2-1-1 0,-2 1-4 0,0 0 1 15,0 0-3-15,4-1 0 0,0 1-1 0,-4 0 1 0,0 0 0 16,2 0-2-16,-2 0 0 0,4 0 2 0,-2 0 3 0,-2 0-3 16,4 1-3-16,1-1 1 0,-5 0-4 0,2 0-4 0,2 1-2 15,-2 1 0-15,2-2 0 0,0 2 1 0,-2-2 2 16,-2 1 3-16,8 1 2 0,-8-1 0 0,7 1 1 0,-5-1 2 16,2 1 1-16,0 1 0 0,-2-2 0 0,2 2 0 15,-2 0 0-15,2-1 0 0,1 1 2 0,-3 0 2 0,-2-2-2 16,0 4-1-16,4-3 0 0,-4 2-1 0,0-1 0 0,0 1 0 15,0-1 0-15,-4 0 2 0,4 2 0 0,0-2-1 0,-2 1 3 16,2 1 0-16,-5-1 0 0,1-1-1 0,2 0 4 0,-2 0 1 16,4 0 1-16,-2 0 4 0,-2 0-2 0,0 0 1 15,2-1-2-15,-2 1-2 0,1-2-1 0,-5 1-2 0,6-1 0 16,-2 1-2-16,0-2 1 0,-2 1-6 0,4-1-8 16,-3 0-23-16,1 0-35 0,-2-1-47 0,4 1-56 0,-2 0-70 15,-2-2-54-15,2 2-58 0,-1 0-57 0,-1 0 6 0</inkml:trace>
  <inkml:trace contextRef="#ctx0" brushRef="#br2" timeOffset="-113345.25">12463 3796 168 0,'0'-3'126'0,"0"0"46"16,0 0-17-16,0 0-12 0,0 0-11 0,0 2-12 0,0-1-9 16,0-1-10-16,-2 2-9 0,2-1-7 0,0 1-6 0,0-2-3 15,0 1-1-15,0 2-5 0,0-3-7 0,0 3-5 16,0-1-2-16,0 1-1 0,0-2 7 0,0 2 2 0,0 0 5 16,0 0-3-16,0 0-4 0,0 2-6 0,0-2-9 15,0 1-9-15,0 2-3 0,0-1 2 0,2-1 2 0,-2 2 0 16,0 0 1-16,4 0-4 0,-2 1 2 0,-2 0-3 0,4 2-2 15,0 0-3-15,-2 1 4 0,-2 1 7 0,8 1-6 16,-5 1-6-16,3 2-8 0,-2 0-3 0,2 2-7 0,0 1-1 16,-2-2-4-16,3 1-1 0,1 1-1 0,-2 0-3 0,-4-2 2 15,2 0-2-15,2 1-5 0,-1-3-18 0,-3 1-16 16,6-2-20-16,-6-1-5 0,-2 0-1 0,6-3-12 0,-6 2-18 16,8-2-20-16,-8-2-13 0,0 1-11 0,3-1-8 0,-3-2-14 15,4 1-22-15,-4 0-9 0,4-2-10 0,-4-1-11 16,0 2-14-16,0-1 13 0,0-1-12 0,0 0 23 0</inkml:trace>
  <inkml:trace contextRef="#ctx0" brushRef="#br2" timeOffset="-112845.26">12341 3775 165 0,'0'-1'110'0,"0"-2"44"16,0 1-12-16,0 1-19 0,0-1 2 0,0 0-8 0,-4 1-10 15,4 1-10-15,0-1-12 0,0 1-13 0,0 1-8 0,0-1-8 16,0 1-7-16,0 1-8 0,0 1 0 0,0-1 1 0,0 1 1 15,4 1-6-15,-4 0-6 0,0 3 4 0,2-1 1 0,-2 1 3 16,4 4-4-16,-2-2-6 0,6 3 1 0,-6 0-10 16,4 1-3-16,-1 2-2 0,1-1-3 0,2 1-5 0,-6 0 0 15,4-2-1-15,3 2-1 0,-7-1-2 0,4-1-3 16,2-1 3-16,-6 0-4 0,6 0-7 0,-5-1-7 0,1-2-13 16,-2 0-15-16,2-2-16 0,0 1-19 0,-2-4-17 0,-2 2-17 15,4-3-5-15,-4 0-22 0,2 0-34 0,-2-1-29 16,0-1 8-16,0 2-5 0,0-1-5 0,0-1 12 0</inkml:trace>
  <inkml:trace contextRef="#ctx0" brushRef="#br2" timeOffset="-111629.37">12320 3700 97 0,'0'-4'129'0,"0"-1"66"0,-4 2-11 15,4-3-6-15,0 3-12 0,0-1-15 0,0-1-7 0,0 1-7 0,-2 1 0 16,2-2 9-16,0 1-9 0,0 0-8 0,0 2-14 15,0-1-9-15,0 1-11 0,0-1-12 0,-4 2-12 0,4-2-8 16,0 1-9-16,0 2-8 0,-4 0-7 0,4 0-6 16,0 0-7-16,0 2-2 0,0-1-6 0,0 2-5 0,0 0-3 15,-3 2-2-15,-1-1-1 0,4 2-1 0,0 0 0 16,-2 2-2-16,2 1-2 0,-4-1-2 0,0 3 0 0,-2 1 0 16,6 1 0-16,-6 3 0 0,1-1 0 0,3 0 0 0,-4 1 1 15,-2 1 0-15,2-1 1 0,2-1-2 0,-3 2 0 0,1-2 0 16,2-2 0-16,-2 0 2 0,4 0-2 0,-2-3 2 0,0-1-2 15,1 0-1-15,-1-3 0 0,0 0-3 0,4-2 0 16,0 1 2-16,0-2-2 0,-2-1 3 0,2 1-2 0,0-2 2 16,0 1 1-16,0-2 0 0,0 1 0 0,0-1 0 15,0-1-1-15,0 1 1 0,2-2-2 0,-2 1 1 0,0-2 1 16,4 0 2-16,0 0-2 0,-4-1 0 0,3 0 0 0,-3 1-2 16,8-1 4-16,-8-1-2 0,2-1-2 0,4 2 4 15,-2-2-4-15,0 1-1 0,-2-1 2 0,5 2-1 0,1-2-3 0,-6 1 0 16,6-1 1-16,-6 2 3 0,2-3 1 0,3 3 0 15,-3-2 0-15,-2 2 0 0,4-2 0 0,2 0 0 0,-6 0 0 16,5 1-1-16,1-1 0 0,-6 0 1 0,6 0-3 16,-2 2 2-16,-4-2 1 0,3 1 0 0,1 0 0 0,-2 0 0 15,-2 2 0-15,6-3 0 0,-6 2 3 0,-2 0-2 16,6 0-1-16,-1 1 0 0,-1 0 0 0,-2-2 0 0,-2 2 3 16,8 0-2-16,-8 0-1 0,2 0 0 0,-2 0 2 0,6 0 0 15,-6 0 0-15,4 0-2 0,1 0 0 0,-5 0 0 0,2-1 0 16,2 0-2-16,-2 2 2 0,-2-1 0 0,4 0 2 0,0 0-4 15,-2 0 2-15,-2-1 0 0,4 0 2 0,0 1-2 16,-4 2-4-16,0-2 0 0,3-2-2 0,1 2-1 16,-4 0-3-16,2 0-2 0,-2 0 1 0,0 0-3 0,4 0 1 15,-4 0 0-15,4 0-1 0,-4 0 1 0,0 2 0 0,0-2-1 16,0 0-1-16,2 1-4 0,-2 1 1 0,0-1-3 0,0 0 0 16,0 1-1-16,0 0-2 0,0-1-3 0,0 2 0 15,0-1-6-15,4 1-2 0,-4-2-5 0,0 1-7 0,0 1-7 16,0 0-5-16,0 0-7 0,-4-2-1 0,4 2 0 0,0 0-2 15,0-1 3-15,0 1 1 0,0 0 2 0,0 0 6 16,-2 0 8-16,2 0 13 0,0 0 2 0,0 0 8 0,-4 0 2 16,4 1 4-16,0-1 6 0,-4 0 3 0,4 2 5 0,0-2-1 15,0 0 6-15,0 0 1 0,0 1 3 0,0-1 2 0,0 0 4 16,0 2 5-16,0-2 5 0,0 0 3 0,0 0 4 16,0 0-1-16,0 0 1 0,0 0-2 0,0 0 1 0,0 0 2 15,0 0-1-15,0 1 3 0,0-1 1 0,0 0-2 0,0 2 3 16,0-1-2-16,0 0 2 0,0 1-5 0,0 0-4 15,0-1 2-15,0 1 0 0,0-1 2 0,4 2-2 0,-4 0 4 16,4-1 0-16,-4 0 1 0,0 2 0 0,2-1 2 16,-2 0-1-16,6 1-3 0,-6-1 0 0,4 1 1 0,1 0 6 15,-3 2 6-15,4-3 5 0,-2 2-3 0,2 0-4 0,2 0-7 16,-5 1 0-16,7-2-6 0,-4 2-5 0,0-1-2 0,5 0-5 16,-3 0-1-16,0 1-4 0,2-1-1 0,-3-1-1 15,3 1 1-15,-4-1-2 0,2 1 3 0,-1-2 1 0,-1 1-2 16,0-1 6-16,2 0 0 0,-6 0 1 0,3-1 4 15,-3 1 7-15,6-2 4 0,-6 2 10 0,-2-1 19 0,6-1 19 16,-6 1 19-16,4-2 16 0,0 3 19 0,-4-3 25 0,2 0 29 16,-2 1 25-16,0 1 17 0,5-2-9 0,-5 1-17 0,0-1-27 15,0 2-28-15,0-2-11 0,0 1-20 0,-5-1-26 0,5 1-23 16,-2 1-19-16,2 0-14 0,-8-1-11 0,8 1-9 16,-6 1-1-16,4 0-1 0,-6-2-8 0,1 4 1 0,1-1-2 15,0 1 2-15,0 1-2 0,-5-1-2 0,1 0 3 16,0 3 5-16,-1-4-2 0,1 4 3 0,2-2 4 0,-2-1-4 15,1 0 6-15,1 1-2 0,-2-1 0 0,3-1 0 16,-3 1-1-16,2-1 2 0,2-1-4 0,-1 2-1 0,1-3-4 16,2 2-3-16,-2-3 1 0,2 2 6 0,2-1-9 0,-2-1-24 15,1 1-54-15,3-2-71 0,-8 1-101 0,8-1-77 0,0 0-108 16,-2 0-120-16,2-1-90 0,0-1 43 0,-4 1-9 0,4 1 16 16,-4-2 6-16,4 1 210 0</inkml:trace>
  <inkml:trace contextRef="#ctx0" brushRef="#br2" timeOffset="-107851.17">11043 4369 87 0,'4'0'108'16,"-4"0"32"-16,4 0-4 0,-4 0-22 0,2 0-24 0,-2 0-8 15,0 0-7-15,4 0-8 0,-2 0-9 0,-2 2-8 16,0-2-9-16,4 0-3 0,0 1-5 0,-4 1 1 0,2-2-3 15,-2 1-3-15,7-1-3 0,-7 2 0 0,4-1-1 0,0 1 0 16,-2-1-1-16,2-1 8 0,0 1 4 0,2 1 4 0,-4 0 3 16,3-1 0-16,-1 1 9 0,-2-2 3 0,4 1 2 15,-2-1 4-15,2 2 4 0,-2-2 2 0,-1 0 0 0,5 0 0 16,-6 0-5-16,6-2-6 0,-6 1-5 0,2 1-6 16,-2-3 0-16,7 1-4 0,-7 0-5 0,-2 1-1 0,6-2-4 15,-6 0 0-15,8 0-3 0,-8 0-3 0,2-1-3 16,-2-1-3-16,4 2-1 0,-2-1-4 0,-2-1-4 0,0-1-1 15,0 2-2-15,0-2 0 0,0-1-3 0,0 2-3 0,-2-1 1 16,-2-2-1-16,4 2 0 0,-2-1 0 0,-2-1 0 0,0-1 0 16,-2 0 0-16,4 2 0 0,-7-1-1 0,3-1-1 0,4 2 3 15,-6-1-1-15,2 1 0 0,2-1 0 0,-3 1 0 16,1 1-2-16,2-2-1 0,-2 4 5 0,4-2 0 0,-7-1 3 16,7 3 3-16,2 0-2 0,-6-1 0 0,6 2 2 15,-4-1-3-15,0 1 1 0,4 0 2 0,-2-2-2 0,2 2 3 16,0-1-2-16,0-1 5 0,0 1-1 0,0 1 2 0,0-2 22 15,0-1 19-15,2 2 19 0,-2-1 0 0,4-1-4 0,0 0-7 16,2 0-2-16,-4 0-4 0,3 0 0 0,1 0 0 0,0 0 4 16,4 0 0-16,-3 2 0 0,3-1-3 0,-2 0-1 15,0 3-12-15,3-1-4 0,3 1-12 0,-6 1-4 0,3 1-8 16,-1 0-4-16,5 0-2 0,-7 1 0 0,2 1-4 16,1-1-3-16,-5 3 2 0,4 1 1 0,0 0-2 0,-3 1-1 15,-1 0 3-15,2 1 2 0,-6 1-7 0,6 1 3 16,-8-2 0-16,3 4-6 0,-3 0 4 0,-3 3 0 0,3 0-5 15,-4 1 4-15,0-2 1 0,2 4-5 0,-6-2 2 0,2 0 1 16,4 0-6-16,-7-2 0 0,3-1-10 0,4 0-6 0,-2-1-6 16,0-2-8-16,2 0-5 0,-2-2 0 0,2 1-3 15,2-4 7-15,0 2 4 0,0-1 11 0,0-2 3 0,0 0 8 16,0 1 6-16,0-1 4 0,0-1 1 0,2 1-4 0,2 0 2 16,-4 0-2-16,2-2 6 0,2 1-2 0,0-1 2 15,-2 2-2-15,2-1 6 0,-2-1 2 0,7-1 3 0,-7 2-5 16,4-2 1-16,2 1 8 0,-6 1 7 0,6-2-8 0,-5 0 5 15,3 1-7-15,-2-1-4 0,2 0 1 0,-2 2-3 0,-2-2-1 16,7 0-4-16,-7 0 0 0,2 1-1 0,0-1 0 16,2 2 0-16,-6-1 0 0,2-1 0 0,2 0 0 0,0 2 0 15,-2-2 5-15,-2 0-1 0,7 1-2 0,-7-1-1 16,0 0-7-16,4 0-4 0,0 1-11 0,-4-1-18 0,2 0-22 16,-2 2-27-16,0-2-32 0,4 0-48 0,-2 0-43 0,-2 0 7 15,0 0-42-15,0 0-65 0,0 0-75 0,4 0 2 16,-4-2-55-16,0 2 9 0</inkml:trace>
  <inkml:trace contextRef="#ctx0" brushRef="#br2" timeOffset="-107406.66">11530 4263 10 0,'0'-3'179'0,"2"0"79"0,-2 0-7 0,5 1-14 15,-5 0-40-15,4 0-32 0,-4 0-22 0,0 1-5 0,0 1-9 16,2-2-17-16,-2 2-16 0,0 2-14 0,4-2-13 16,-4 1-11-16,2 1-8 0,-2 0-12 0,0 0-7 0,4 1-9 15,0 2-4-15,-4-2-7 0,0 0-5 0,2 1-3 0,-2-1-1 16,0 2 0-16,4-2 0 0,-1 1-2 0,-3-1 0 0,0 0 0 15,4 0 2-15,0-1-8 0,-4 1-10 0,0-2-17 16,2 1-25-16,-2-2-30 0,0 1-28 0,4-2-27 0,-4 1-25 16,4-2-5-16,-4 1-10 0,0-1-13 0,2-1-14 0,-2 0 16 15,0 2 9-15,0-3-1 0,0 2 23 0</inkml:trace>
  <inkml:trace contextRef="#ctx0" brushRef="#br2" timeOffset="-107240.97">11530 4118 176 0,'0'-4'175'0,"0"1"55"0,-4 0 15 16,2 0-10-16,2 0-26 0,0 0-22 0,0 2 8 0,-4-2-10 16,4 1-20-16,-4 1-18 0,4-1-19 0,0 1-24 15,0-2-18-15,0 3-20 0,0-2-14 0,0 0-16 0,0 2-9 16,0-1-7-16,0 1-8 0,0-1-23 0,4 1-49 0,-4-2-61 16,4 2-75-16,-4 0-72 0,0-1-75 0,0 1-45 15,2 0-64-15,-2 0 23 0</inkml:trace>
  <inkml:trace contextRef="#ctx0" brushRef="#br2" timeOffset="-106662.4">11747 4266 196 0,'-4'-2'137'0,"4"2"43"16,0 0-9-16,-4 0 2 0,4-1-17 0,0 1-9 0,0 0-10 16,0 0-4-16,0-2 6 0,0 2 15 0,0 0 0 15,0-1 0-15,4 1-4 0,-4 0 0 0,4 0 0 0,-4-2-1 16,2 2 21-16,-2-1 48 0,5 1 11 0,-3 0 3 0,2 0 1 16,0 0-4-16,-2-2-12 0,2 2-16 0,-2 0-28 15,6 0-26-15,-5 0-27 0,1 0-28 0,0 0-23 0,-2-1-23 16,2 1-15-16,-2 0-6 0,6 0-17 0,-6-2-28 0,-2 2-47 15,7 0-61-15,-3 0-37 0,0-2-58 0,-2 2-65 16,-2-1-64-16,4 1-67 0,-2-1-34 0,-2-1 67 0,4 1 8 16,-4-1-3-16,0 1 23 0,4 1-2 0,-4-2 17 15,-4 1 28-15,4-2 70 0</inkml:trace>
  <inkml:trace contextRef="#ctx0" brushRef="#br2" timeOffset="-106471.4399">11791 4182 205 0,'0'-2'161'0,"0"1"43"0,0 1 3 0,-4-2-7 0,4 2-19 16,0 0-16-16,0 0-8 0,0 0 9 0,0 2 0 16,0-1-9-16,0 1-5 0,0 1-8 0,4-2-11 0,-4 2-13 15,0 0-17-15,0 0-14 0,0 2-11 0,2-2-4 16,-2 1-20-16,4 2-15 0,-4-1-12 0,0 1-10 0,2 0-20 16,-2 0-23-16,0 0-33 0,4 1-39 0,-4-2-29 0,4 1-41 15,-4 0-43-15,0-2-39 0,0 1-42 0,0-1-6 0,0 1-19 16,2-1-22-16,-2 1 2 0,0-2 59 0</inkml:trace>
  <inkml:trace contextRef="#ctx0" brushRef="#br2" timeOffset="-106117.09">11927 4314 135 0,'2'-3'123'0,"-2"1"63"0,4 0-14 0,-1 0-13 15,-3 0-18-15,4-1-22 0,0 0-16 0,-4 2-10 16,0-4-6-16,2 2-6 0,-2 0-6 0,0 0 2 0,4-1 9 16,-4-1 3-16,4 0 0 0,-4 1 2 0,0 1-2 0,0-3-3 15,0 1-4-15,0 0 4 0,0 0-6 0,0 1 0 0,0-1-3 16,0 1-5-16,0-1 2 0,0 2-3 0,0 0 1 0,0 0 19 15,0-1 3-15,0 2-5 0,0-1-3 0,2 2 0 16,-2-2 8-16,0 1 16 0,0 2 14 0,0-1 6 0,0 1 0 16,0 1-1-16,0 1-6 0,0-1-12 0,0 1-19 15,4 1-21-15,-4 1-21 0,0-1-16 0,2 2-12 0,-2-1-10 16,0 2-33-16,0 0-60 0,0 0-84 0,5 0-114 0,-5 0-143 16,0 0-111-16,0 0 9 0,0-2-66 0,-5 3 25 15,5-1 28-15,0-2 116 0</inkml:trace>
  <inkml:trace contextRef="#ctx0" brushRef="#br2" timeOffset="-105323.35">10863 3960 42 0,'0'-3'172'0,"0"0"77"0,0-1-12 0,0 3-7 16,0-2-26-16,0 2-23 0,0 1-18 0,0-2-4 0,0 1-16 15,0 1-24-15,0 1-21 0,0-1-20 0,0 2-14 16,0-1-12-16,0 2-8 0,0 0-4 0,0-1-10 0,0 2-4 16,0 1-7-16,0-2-2 0,0 3-5 0,4 0-4 15,-4-2-2-15,2 4-1 0,-2-2-3 0,0 0 1 0,0-1-1 16,4 2-2-16,-4-1 1 0,4-1 1 0,-4 2-2 0,2-3 3 16,-2-1 1-16,4 1 0 0,0 0 0 0,-4-1 4 0,7 0-3 15,-7 0-3-15,2-2-17 0,2 1-27 0,0-2-36 16,-2 0-41-16,2 0-37 0,-2-2-40 0,2 1-31 0,1-1-7 15,-3-1-23-15,2 0-4 0,-2 0 26 0,2 0 0 16,0-1 30-16</inkml:trace>
  <inkml:trace contextRef="#ctx0" brushRef="#br2" timeOffset="-105106.95">10836 3763 255 0,'0'0'198'0,"-2"0"47"0,2 0 16 0,0 0-24 16,0 0-22-16,0 0 7 0,0 0-4 0,-4 0-14 15,4 0-20-15,0 0-17 0,0 0-18 0,-5 0-22 0,5 0-9 16,0 0-13-16,0 0-24 0,0 0-27 0,0 0-18 0,0 0-30 16,0 0-59-16,5 0-93 0,-5 0-43 0,0 0-67 0,0 0-85 15,0 0-90-15,0 0-60 0,0 0-28 0,0 0 127 16</inkml:trace>
  <inkml:trace contextRef="#ctx0" brushRef="#br2" timeOffset="-101654.9299">19026 11232 131 0,'0'-3'96'0,"0"0"47"16,-2 1-2-16,2 1-20 0,0-3-11 0,0 2-5 0,0 0-10 15,0 1-3-15,0-1-5 0,0 1 0 0,-4-1-7 16,4 1-7-16,-3-1-8 0,3 1-11 0,0-1-8 0,0 1 1 16,-4 1 4-16,4-2-4 0,0 0 3 0,-4 1-3 0,4 0 0 15,0 1-4-15,-2-2-2 0,2 2-3 0,0-1-1 0,0 1 0 16,-4-2-3-16,0 2 3 0,4-1-6 0,0 1 0 15,0 0-1-15,-2-2-4 0,2 2-2 0,-4 0-7 0,4 0-1 16,0 0-7-16,-2 0 0 0,2 0-3 0,-5 2 4 0,1-2 2 16,4 1 6-16,-2 1-5 0,2 1 1 0,-4-1-3 15,2 2-1-15,-2-1-1 0,0 1-2 0,2 2 3 0,-4 0-3 16,1 2 2-16,-1 0 3 0,2 2 0 0,0-2 0 0,-2 3 2 16,4 0 1-16,-7 1 5 0,7-2 2 0,2 3 0 0,-6 0 4 15,6 0 3-15,-4 1 2 0,0-2 2 0,4 3 5 16,0-2 2-16,-2 4-2 0,2-3 15 0,0 5 5 0,0-3-2 15,2 4 1-15,-2-2 0 0,8 1 7 0,-6 3-8 16,2 0-6-16,-2 3-1 0,7-1-9 0,-7 3 0 0,4 0-5 16,2 0-7-16,-2 0-7 0,-1-1 3 0,1-1-4 0,-4-1 4 15,6 1-3-15,-6 0 0 0,2-3-6 0,-4 2-2 0,0-1-1 16,0-3 3-16,0 2-3 0,0-1 2 0,-4-2 0 16,2 1 4-16,-2-2-2 0,0 0 4 0,2 0-1 0,-4 0 1 15,-3 0-6-15,7-2-3 0,-6 1 1 0,2-2-7 0,4 0 4 16,-7-2-7-16,7 0-1 0,-4 0-1 0,-2-1-3 15,6-3-6-15,-6 0-10 0,5 0-8 0,-1-2-12 0,2-1-6 16,-6 0-7-16,8-2-2 0,-2 1 0 0,-2 0 2 16,2-2 8-16,2 0 0 0,-4 0 0 0,4 0-4 0,-5 0 5 15,5-2 3-15,0 2 9 0,-2 0 4 0,2-1 5 0,0 1 6 16,-4-1 6-16,4 2-2 0,0-1-1 0,-2 0 8 0,2 0-3 16,0 0 6-16,0-1-4 0,2 3 3 0,-2-2-1 15,4 2 3-15,-4-1 1 0,0 1 4 0,2-1-7 0,3 1 2 16,-1 1 5-16,-2 0-3 0,4 1-1 0,-2-1-4 15,0 2 3-15,2-1 1 0,-3 2 0 0,5-1 0 0,-2 1 0 16,-2 1 0-16,2 1 4 0,-4-2-3 0,7 1-1 0,-7 1 0 16,4 1 0-16,-6-2 0 0,8 2 3 0,-8 0 0 15,2 1 1-15,-2 1 2 0,4 1 1 0,-4 0 4 0,5 3-1 16,-10 2-4-16,5-1-2 0,-4 2-1 0,4 0-2 0,-2 3 0 16,2 2 2-16,-4 2-2 0,0 1-1 0,-2 0 6 0,4 2-5 15,-2-1 1-15,-1-3 1 0,3-1 0 0,-4 3 8 16,2-3 15-16,0-1 6 0,2-1 1 0,-2-1-4 0,0-2-4 15,4-1-3-15,-3 2-5 0,3-4-4 0,0-2-1 16,0 1 2-16,0-1-2 0,0-1-1 0,3 0-7 0,-3-2 2 16,0 3-2-16,4-3-1 0,0 1-2 0,-2-2 7 0,-2 3-1 15,4-2 6-15,0 2 1 0,-4 0 5 0,6 0 4 0,-6 0 6 16,2-1 4-16,-2 1-1 0,5 1 1 0,-1 0-4 0,-2 3-3 16,-2-3-2-16,4 2-3 0,-2 0 5 0,-2 2-3 15,4-1-7-15,0-1-1 0,-2 3 5 0,-2-1 4 0,4-1-2 16,1 0-3-16,-3-1-1 0,2 2-3 0,-4-2-3 15,2 0-3-15,-2-1-2 0,4-1 0 0,0-1-2 0,-4 2-2 16,2-4 2-16,-2 1-1 0,4-1-1 0,-4-2 2 0,2-1 1 16,-2 1 2-16,4-1 3 0,1-1 3 0,-5 0 5 0,0-3 11 15,2 2 3-15,-2-1-3 0,4-2-6 0,-4 1 0 16,2-2-3-16,-2 2-2 0,0-1 4 0,4-1-1 0,0 1-5 16,-4-1-3-16,0 1 1 0,2 1-3 0,-2-2 1 0,4 0 0 15,0 3-5-15,-4-3 2 0,3 2-7 0,1-1 3 16,-4-1 1-16,2 1-6 0,-2-1 1 0,8 0-2 0,-8 0 6 15,6 0-3-15,-4-1-3 0,-2 0-11 0,9-1-16 0,-7-1-14 16,2-1-21-16,-2 0-24 0,6-1-30 0,-2-1-39 16,-2-1-64-16,3 0-76 0,-5-1-86 0,6-1 16 0,-6 2-45 15,-2-1-51-15,6-1-8 0,-6 2-6 0,0 0 51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0:44:20.576"/>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92D050"/>
    </inkml:brush>
  </inkml:definitions>
  <inkml:trace contextRef="#ctx0" brushRef="#br0">15559 4492 146 0,'-2'3'126'0,"2"-1"57"0,-4-1-20 15,4 1-17-15,-4 1-19 0,4-3-22 0,-2 1-14 16,2 1-11-16,-4-1-7 0,4-1-6 0,0 2-9 0,0-1-6 16,0-1-3-16,0 0-1 0,0 0 10 0,0 0 5 0,0 0 3 15,0 0 1-15,0 0 0 0,0 0 1 0,0 0-2 0,0-1 2 16,4 1-2-16,-4-2 2 0,2 2 2 0,-2-1 0 15,0 1 2-15,4-2-3 0,-4 1-1 0,4-2-3 0,-4 1 2 16,2-1-4-16,-2 1 7 0,8-2 17 0,-8 3 6 16,7-4-2-16,-5 1 2 0,2-1-1 0,2 1 8 0,0-4-1 15,3 2 5-15,1-3 1 0,-2 0 11 0,2 0 0 0,5 0 0 16,-3 0-8-16,3 0-21 0,-3 0-19 0,1 0-16 0,-3 3-13 16,6-1-13-16,-5 2-8 0,3-1-4 0,-5 3-8 15,-1 0 1-15,2 2-2 0,-4-1 4 0,1 1-6 0,-3 2 6 16,2 1-3-16,-4-2 2 0,6 3 1 0,-6-2-1 0,-2 2 3 15,7 2-1-15,-7-1 0 0,8 1-2 0,-8-1 1 16,2 0 2-16,2 1 0 0,0 0 6 0,-2-1 7 0,2-1 20 16,-2 2 17-16,3-2 31 0,1 0 40 0,0-2 20 15,2-1 3-15,3 0-9 0,-3-1-18 0,8-2-20 0,1-4-11 16,1 0-11-16,5-4-11 0,0-2 0 0,0-2-6 0,1-1-3 16,-1-2-4-16,0-2-8 0,2 2-9 0,-7 0-11 0,3 0-3 15,0 2-9-15,-5 1-5 0,1 0-6 0,-5 3 0 0,3-1-7 16,-7 5-4-16,2-2 0 0,-1 3-9 0,-3 3-20 15,-4-1-38-15,-2 2-53 0,4 2-82 0,-4-1-135 0,0 2-193 16,0-1-109-16,-4 1-163 0,4 0-11 0,-2 1 54 16,-2-1 53-16,2 2 65 0,-7-1 216 0</inkml:trace>
  <inkml:trace contextRef="#ctx0" brushRef="#br0" timeOffset="896.41">15629 4380 195 0,'5'0'120'0,"-3"0"31"0,-2 0-17 0,4 0-22 16,0 0-5-16,-4 0-9 0,2 0-10 0,-2 0-10 15,0 1-7-15,4-1-12 0,-4 0-8 0,0 1-10 0,2-1-4 0,-2 2 0 16,0 0-1-16,0-1 5 0,0 1-4 0,0 1-4 16,-2-2 2-16,2 1 0 0,0 1-5 0,0-2 0 0,-4 2 0 15,4 0-1-15,0 0-2 0,-2 0-3 0,2 0 2 0,-4 0-3 16,0 0-3-16,4 2-2 0,-2-1-4 0,-3-1 1 15,3 1-5-15,2 1 1 0,-8 0-2 0,8-1-2 0,-2 2-1 16,-2-3-1-16,2 2-3 0,-2-1 0 0,0-1-5 16,4 1 2-16,-2 0 2 0,2-1-1 0,-5 1 0 0,1-1 0 15,4 0 0-15,-2 0 0 0,2 0-3 0,-4-1 1 0,4 1 1 16,0 0 1-16,0-2 0 0,-2 2-1 0,2 0 1 0,0-1 1 16,0-1 2-16,0 1 1 0,0-1-1 0,0 1-2 15,0-1 1-15,0 1 6 0,2-2 1 0,-2 1 3 0,0-1 2 16,0 2 2-16,4-2 5 0,-4 1 3 0,2-1-2 15,-2 0 3-15,0 0 2 0,4 0-2 0,1 0-3 0,-5 0-4 16,2 0-3-16,2 0-3 0,0 0-1 0,-2 0-6 0,2-1 1 16,-2 1-2-16,-2-2-3 0,8 2-1 0,-6 0 3 0,-2 0-1 15,7-1-2-15,-7 1 0 0,8 0 1 0,-8 0 1 16,2-2 0-16,2 2-1 0,-2 0 0 0,-2-1 1 0,4 1-5 16,0 0 3-16,-1 0 0 0,-3 0 4 0,4 0-4 0,0 0 0 15,-4 0 0-15,2 0 0 0,2 0-3 0,-4 0 5 16,2 0-1-16,-2 0 2 0,0 0-1 0,4 0-2 0,-4 0 0 15,4 0 0-15,-4 0 4 0,0 0 0 0,0 0-3 16,0 0 0-16,0 0 1 0,2 0 1 0,-2 0-3 0,0 0 0 16,-2 0 0-16,2 0-3 0,0 0-5 0,0 0 2 0,0-2-2 15,-4 2 2-15,0 0 1 0,4-1-2 0,0 1 3 0,-2 0 0 16,2-2-2-16,0 2 3 0,-4-1-1 0,2-1 2 0,2 2 1 16,0-2-2-16,-4 1-1 0,4 1 4 0,-4-1 0 15,4 1-4-15,0-2 3 0,-3 2 0 0,3-1-3 0,0 1-1 16,-4-2 2-16,4 1-1 0,-4 1-2 0,4-2 0 15,0 1-3-15,0 1-5 0,-2-2-2 0,2 2-7 0,0 0-8 16,0-1-4-16,0 1-8 0,-4-2-11 0,4 2-10 0,0 0-16 16,0-2-19-16,0 2-22 0,0 0-18 0,0-1-40 0,-2 1-41 15,2 0-28-15,0 0-13 0,0-1 14 0</inkml:trace>
  <inkml:trace contextRef="#ctx0" brushRef="#br0" timeOffset="1980.32">15617 4428 66 0,'0'-3'93'15,"0"1"16"-15,2-1 13 0,-2 3-15 0,0-3-18 0,4 2-17 16,-4-1-7-16,4 1 5 0,-4-1 3 0,0 1 1 0,0 1-2 16,2-3-1-16,-2 3-1 0,0-2-2 0,0 2-1 15,0-1-5-15,0 1-1 0,5 0 2 0,-5 0-3 0,0 0 5 16,0 0-7-16,0 0-10 0,-5 1-7 0,5 1-7 0,0-1-5 16,-2 2-3-16,2-1-1 0,-4 1-4 0,0-2-2 15,4 2 2-15,-2 2 0 0,-4-2 4 0,2 1 2 0,-2 0-4 16,1 1 1-16,-1 0 1 0,0-1-2 0,2-1 4 0,-2 3 0 15,2-3 2-15,-3 2 2 0,3-1 3 0,2-1 1 16,-6 0-2-16,6 0-4 0,-2-1-4 0,4 1-5 0,-2-2-6 16,-3 1-7-16,1-1-1 0,4 2-1 0,0-3-1 0,-2 1 2 15,2 1 6-15,-4 0 6 0,4-2 2 0,0 1 2 0,0-1 6 16,0 0-2-16,0 0-1 0,4 0 0 0,-4 0-1 16,2 0 2-16,-2 0-5 0,0 0-3 0,4 0-1 0,1-1-5 15,-5 1-1-15,2 0-3 0,-2-2-1 0,4 2-2 16,-2-2 0-16,2 1 1 0,0 1-2 0,-4-1-2 0,2-1 0 15,2 2 0-15,0-1 1 0,-4 1-2 0,7-2 1 0,-5 1-1 16,-2-1-1-16,8 1 1 0,-8-2-1 0,2 1 0 0,4 0 0 16,-2 1-2-16,1-2 0 0,-3 2 1 0,2-2-2 15,0 1 1-15,2-1-2 0,-6 2-3 0,2-1 2 0,6-1 0 16,-8 0-2-16,2 2-3 0,3-1 3 0,-3 1-1 0,-2 1 3 16,4-2 2-16,0 1 0 0,-4 1 5 0,0 0-1 15,2 0-1-15,-2 0 0 0,0 1 3 0,4-1-4 0,-4 2-1 16,0-1 2-16,2 1 0 0,-2 1 0 0,0-2 0 0,0 2 0 15,0-1 0-15,0 1 0 0,0-2 0 0,0 2 0 16,0-1 0-16,0-1 0 0,0 1 0 0,0-1 0 0,0 0 5 16,0 1-3-16,0 0-4 0,0-1 4 0,0 1-1 0,0-2 2 15,0 0-3-15,0 1 3 0,0-1 8 0,0 0-9 16,0 0-4-16,4 0 2 0,-4 0 2 0,4 0 0 0,-4-1 2 16,0 1-2-16,3 0 0 0,-3-2 0 0,0 1-1 0,4 1 0 15,0-2 2-15,-4 0-2 0,0 1-1 0,2 1 0 16,-2-1 2-16,4-1 2 0,-4 2-4 0,2-1 0 0,-2-1 0 15,0 1 0-15,0-1 0 0,0 1 0 0,4-1 0 0,-4 1 2 16,0-1 0-16,0-1-2 0,4 2-2 0,-4-2 2 0,0 1-2 16,0 1 1-16,0-2 1 0,0 0 0 0,0 1 0 15,0 1 0-15,0-3 0 0,0 3 0 0,0-2 1 0,0 2-1 16,0-2 0-16,0 1 0 0,0 1 0 0,0-1 4 16,0 1 0-16,-4-1 4 0,4 0 2 0,0 1 4 0,0 0 8 15,-4-1 4-15,4 2-5 0,0-1-1 0,0 1 1 0,0 0-2 16,0 0 1-16,-2 0 9 0,2 0 2 0,0 1 0 0,0-1 3 15,-4 2-6-15,4-1-3 0,-2 2-10 0,2-3-2 16,0 3-5-16,0-1-2 0,0 1 1 0,0-2 1 0,0 2-6 16,0-1-1-16,-4 0-1 0,4 0 0 0,0 0-3 0,0-1 6 15,0 1-3-15,0 1 0 0,0-2-3 0,0 1 9 16,0-2-6-16,0 1 4 0,0-1 2 0,0 2-3 16,4-2 2-16,-4 1 1 0,0-1-5 0,0 0 3 0,0 0-1 0,0 0-2 15,0-1 2-15,0 1 1 0,0-2-3 0,2 1 2 16,-2 1-3-16,0-2 0 0,0 1 0 0,0-2 4 0,-2 1-3 15,2-1-4-15,0 1 3 0,0 1 0 0,0-2 3 0,-4 2-2 16,0-2 1-16,4 1 5 0,0-1 8 0,-3 2 12 16,3-1 8-16,-4-1 1 0,0 2-2 0,4-1-6 0,0 1-3 15,-2 1-9-15,2-2-1 0,-4 1-3 0,4 1 1 16,0 0-2-16,-2 0 2 0,2 1-3 0,0 1-1 0,0-1-3 16,0 1-2-16,0-1-3 0,0 2 2 0,0 0-2 0,0-1 0 15,2-1-9-15,-2 2-22 0,0-1-20 0,0-1-32 0,4 2-50 16,-4 0-51-16,0-1-37 0,2-1 2 0,-2 1-29 0,0 1-45 15,0-2-63-15,0 1-13 0,0-1-41 0,0-1 18 16,0 2 58-16</inkml:trace>
  <inkml:trace contextRef="#ctx0" brushRef="#br0" timeOffset="29353.89">14263 5182 103 0,'4'-1'98'0,"-4"-2"25"0,0 1-2 16,2-1-22-16,-2 2-18 0,0-1-14 0,0-1 0 16,4 0 7-16,-4 2 15 0,0-1-8 0,0 1-9 0,2-1-11 15,-2 1-8-15,0-2-6 0,0 3-2 0,0-2-6 0,0 0 0 16,0 1-1-16,0 1-5 0,0-1 3 0,0-1-2 0,0 2 0 16,0 0 6-16,0 0 7 0,0-1 2 0,0 1 1 15,0 0 2-15,0 0 2 0,-2 1 3 0,2-1 1 0,0 0 2 16,-4 0-1-16,4 2-3 0,0-1-4 0,-2 0-5 15,2 1-3-15,-4 0-7 0,4-1-7 0,-4 1-6 0,2 1-5 16,-2-2-3-16,4 2 0 0,-2-1-6 0,-2 2 0 0,-1-1 4 16,3 0 7-16,-4 3 8 0,2-2 2 0,0 3 1 0,-2-1 2 15,2-1-7-15,-3 2 0 0,5-1-5 0,-2 0-5 16,0 0-2-16,-2 0-4 0,4-2-2 0,2 2-5 0,-4-1-3 16,-1-1 2-16,5 1-1 0,-2-1-2 0,2-1 0 0,0 2 2 15,0-2 1-15,0 1-2 0,0 1-1 0,0-1 1 16,0 1 1-16,2-1 2 0,-2 0 0 0,0 0 4 0,5 2 4 15,-5-2 6-15,4 0 8 0,-4 1 21 0,2 0 3 16,-2-1 7-16,0 2-1 0,4-1 2 0,-4-1 7 0,0 1 3 16,2-1-1-16,-2 1-5 0,0 1 2 0,-2-2-6 0,2 2-3 15,0-1-13-15,-4 1-4 0,4-2-7 0,-2 2-7 0,2-1-8 16,0-1-3-16,-4 0-4 0,-1 1 1 0,5-2-7 0,-2 2 0 16,2-2-2-16,-8-1-6 0,8 0-7 0,-2 1-17 15,-2-1-17-15,4-1-26 0,-2 1-34 0,2-1-43 0,-4-1-41 16,4 0-30-16,-4 0 15 0,4 0-28 0,-2 0-47 15,-3 0-56-15,5-1-30 0,-2 1-43 0,2-3 3 0,0 3 52 16</inkml:trace>
  <inkml:trace contextRef="#ctx0" brushRef="#br0" timeOffset="29998.65">14166 5221 122 0,'0'-1'123'0,"0"-2"61"15,0 1-11-15,0 1-13 0,0-1-12 0,0 1-23 16,0-1-14-16,0 2-11 0,0-1-10 0,0-1-5 0,0 2-8 16,0-2-1-16,0 1-1 0,0 1-7 0,0-1-8 0,0 1-5 15,0-2-5-15,0 1-13 0,0 1-6 0,0-2-7 16,0 2-7-16,0-1-2 0,0 1-3 0,4-2 1 0,-4 1-4 15,0 1-1-15,2-2-1 0,-2 2-2 0,0-1 2 0,0-1-1 16,4 2 3-16,0-2 3 0,-4 2 0 0,2-1 1 16,-2 1 4-16,5-1 3 0,-1-1 2 0,-4 2 0 0,2-1-2 15,4 1 0-15,-2-2-6 0,0 1 1 0,-2 1-1 0,5-2 0 16,-3 1-4-16,0-1 0 0,-2 1-1 0,6-1 0 0,-2 0-2 16,-4 1 1-16,7-2-1 0,-7 2 4 0,4-1 0 15,-2 1 3-15,2-1-2 0,-2 1 0 0,-2-1 2 0,7 1 1 16,-7-1 0-16,2 0-2 0,0 2 0 0,-2-1 0 15,2 1-5-15,-4-1 4 0,2-1-1 0,-2 2 1 0,5 0 0 16,-1 0-2-16,-4-1-1 0,0 1-2 0,0 0-1 0,2 0 2 16,-2 0-2-16,0 0-4 0,0 0 2 0,0 1-2 15,0-1 0-15,0 2-2 0,0-1 2 0,0 0 0 0,0 1 0 16,0 0-3-16,0 1 1 0,0 0 2 0,0-2-1 0,-2 2 4 16,2-1-1-16,0 0 1 0,0 2 3 0,0-1 1 15,0 0-2-15,0 0 2 0,0 0-1 0,0-1-1 0,0 2-2 16,0-1-2-16,0 0 2 0,0-2-1 0,0 2-5 15,0-1-4-15,0-1-12 0,0 2-25 0,0 0-27 0,2-1-40 0,-2-1-44 16,0 1-44-16,0-1-64 0,0 1-67 0,0-2-55 16,0 1-25-16,0-1 29 0</inkml:trace>
  <inkml:trace contextRef="#ctx0" brushRef="#br0" timeOffset="34900.1899">11603 12715 80 0,'0'0'82'0,"-2"0"12"0,2-1 15 16,-4 1-11-16,4 0-15 0,-5-2-11 0,5 2-8 16,-2 0 2-16,-2 0 7 0,4-1 5 0,0 1-1 0,0 0-3 15,0-2-3-15,-2 2-3 0,2 0-3 0,0 0-1 16,0 0-3-16,-4 0-4 0,4 0-3 0,0 0 1 0,0 0 8 15,0-1 0-15,-4 1 0 0,4 0-1 0,0 0-3 0,0 0 1 16,0 0-1-16,0 0-2 0,0 0 2 0,0 0-2 0,0 0 2 16,0 0 1-16,0 0 1 0,0 0 4 0,0 0 1 15,0 0 3-15,0 1-3 0,0-1 2 0,0 0 0 0,0 2 11 16,0-2 11-16,0 1 7 0,4-1-1 0,-4 2 2 0,4-1 5 16,-4 0-8-16,2 1-4 0,-2 0 10 0,6 1 46 15,-1-2 45-15,-1 1 20 0,-2 1-17 0,4 0-26 0,2-1-29 16,-2 2-20-16,5-1 3 0,-5 0-2 0,4 0-3 0,1 0-3 15,1-2-7-15,2 2 1 0,-5-2-5 0,7 1-11 16,1 0-1-16,-3-1-7 0,-1 1-7 0,3-2-6 0,5-2-12 16,-5 2-8-16,1-1-12 0,4-1-11 0,-1 0-6 0,-3 0 0 15,1-1 0-15,3-2-2 0,0 1-1 0,-5-1 5 0,3 1-2 16,0-2-4-16,-3 0 1 0,1 0-5 0,-1 0 1 16,-3 0-4-16,1 0-2 0,-6 0 1 0,3 0-5 0,-1 0 0 15,0 1-1-15,-4-1-2 0,5 2 0 0,-5-2-2 16,0 1 3-16,2-1 1 0,-1 1-3 0,-3 1 1 0,2-2-2 15,-4 2 0-15,6-1 2 0,-8 2 2 0,2 0-3 0,3-1-2 16,-3 1-10-16,-2-1-21 0,0 2-35 0,4 0-69 0,-4-1-110 16,0 0-158-16,0 2-169 0,0-1-94 0,-4 1-132 15,4-2 30-15,-2 1 38 0,-3 2 44 0,3-2 42 0,-2 2 228 16</inkml:trace>
  <inkml:trace contextRef="#ctx0" brushRef="#br0" timeOffset="35979.95">11687 13765 218 0,'-4'-1'162'0,"0"-1"41"0,4 2 1 0,-2-1-21 0,2-1-38 16,-4 2-27-16,0 0-19 0,4 0-14 0,0-1-14 15,-2 1-5-15,2 0-4 0,-4 0-7 0,4 0-1 0,0 0-11 16,0 0-1-16,0 1 1 0,0-1 12 0,0 2 26 0,4-1 26 16,-2 2 11-16,2-2-1 0,0 3-3 0,-2-1-7 0,6 1 0 15,-5 1 9-15,7-1 43 0,-4 1 23 0,4 1 12 16,1-1 1-16,1 2-2 0,-2 0 2 0,5-1-5 0,1 2-9 16,-3-1-14-16,1-3-17 0,3 3-23 0,-5-1-3 15,3-2-6-15,1 1-13 0,-3 1-5 0,1-3-12 0,3 0 0 16,-5-1-9-16,1 0-14 0,5 0-2 0,-5-1-6 0,-1 1-8 15,7-2-6-15,-3 0-3 0,1 0-6 0,-1 0-3 0,-3-2-9 16,3 1 2-16,1-1 17 0,-3 0 15 0,-2 1 9 0,5-2-3 16,-3 0-3-16,3 0-10 0,-7 0-10 0,3-2-6 15,-1 1-2-15,-1 1-4 0,-1-1-5 0,0-1-8 0,-4 1 2 16,5-1-8-16,-5 1 1 0,2-1-2 0,-2 1-2 16,-4-1 1-16,3 1-2 0,-1 1-2 0,-2-2 2 0,-2 2-3 15,4 0-11-15,-2 2-14 0,-2-2-30 0,4 1-50 0,-4-1-71 16,0 2-93-16,0-3-128 0,0 3-110 0,0-2-79 15,-4 2-118-15,4-1-16 0,-2-1 44 0,-2 2-2 0,2 1 25 16,-2-2 174-16</inkml:trace>
  <inkml:trace contextRef="#ctx0" brushRef="#br0" timeOffset="50665.85">14612 4963 202 0,'0'-3'133'0,"-2"2"31"0,2-2-23 0,0 1-20 16,0 1-21-16,-4-1-17 0,2 1-12 0,2 1-7 16,0 0-7-16,-4 0-6 0,0 0-5 0,4 0-3 0,0 0-6 15,-2 1 11-15,2 1 10 0,-4-2 8 0,0 3 3 0,4-2-1 16,-3 2-7-16,3 0-4 0,-4 0-8 0,4-1-6 0,0 1-6 16,-2 1 0-16,2-1-2 0,0 0-3 0,0 2-5 0,0-2-3 15,-4 1-3-15,4-1-3 0,0 1 0 0,0 0-2 16,4 0 0-16,-4 1-2 0,0-2 4 0,0 1 0 0,2-1 0 15,-2 2 2-15,0-2-1 0,4 1 2 0,-1 1 3 16,1-2 2-16,0 1 2 0,-4 1 6 0,2 1 1 0,2 0 4 16,0 0 4-16,-2 1 4 0,2-1 6 0,-2 3 3 0,3 2 3 15,-1-1 1-15,-2 1 16 0,2 1 16 0,-2 1 3 0,2 1 3 16,0-1 7-16,-4 2 15 0,0-2 5 0,2 1 8 0,-2 0-4 16,0-3-3-16,0 2-7 0,0-1-9 0,0-2-13 15,0 1-11-15,0-4-12 0,0 2-12 0,0 0-18 0,0-3-12 16,0 2-11-16,0-2-6 0,0-2-5 0,0 1-4 15,0-1-4-15,0 1-4 0,0-1-4 0,0-1-4 0,-2 0-10 16,2-1-8-16,0 1-10 0,0 0-18 0,0-2-24 0,0 2-23 16,0-1-31-16,0-1-30 0,-4 1-44 0,4-2-41 15,0 1-45-15,0-1-5 0,0 0 22 0,-4 0-18 0,4 0-33 16,0 0-29-16,0 0-8 0,0-1-18 0,0 1 20 0,0-2 74 16</inkml:trace>
  <inkml:trace contextRef="#ctx0" brushRef="#br0" timeOffset="51705.93">14596 4948 113 0,'0'-1'99'0,"0"-3"39"0,0 3-3 15,0-2-16-15,0 2-21 0,0-2 1 0,0 1-7 0,0 1-8 16,0-1-8-16,0 1-6 0,0-1-7 0,0 2-5 0,0-2-4 16,0 2-5-16,0-1-2 0,-2 1-4 0,2 1 0 0,-4-1-1 15,4 2 7-15,-4-2-2 0,4 2 3 0,-7-1-1 16,7 1-3-16,-2 1 1 0,2-2-1 0,-8 1 3 0,8 1 3 16,-2-1-1-16,-2 2 3 0,2-3 1 0,-2 2-1 15,-1 0 1-15,3 0-1 0,2-1-3 0,-8 0-1 0,8 0 0 16,-2 1 0-16,-2-1-4 0,4-1-7 0,-2 1-4 15,2 1-5-15,-4-3-6 0,4 1-4 0,-4 1-3 0,4-2-9 16,0 1 2-16,0-1-6 0,-2 0-2 0,2 0 0 0,0 0 0 16,0 0-2-16,0 0 0 0,2-1-1 0,-2 1 1 0,0-2 0 15,0 1 0-15,4-1 0 0,0 1 0 0,-4-2 0 0,2 1 0 16,-2 1 0-16,4-1 0 0,-2 0 0 0,-2 1 0 16,4-2-3-16,0 2 2 0,-2-1 1 0,3 1 0 0,-1 1 0 15,-4-3 0-15,6 3 0 0,-6-2 0 0,2 1 0 16,6-1-3-16,-8 2 3 0,2-2 0 0,2 2 0 0,-1-1 0 15,1 1 0-15,0 0 0 0,-2 0 2 0,-2 0-1 0,4 1-1 16,0-1 4-16,-4 0 0 0,6 2 4 0,-6-2-3 0,2 2 2 16,-2-1-2-16,0-1 1 0,5 2-1 0,-1-1-3 0,-4 1 0 15,0-1 2-15,2 1-4 0,-2-1 3 0,4-1-2 16,-4 2 1-16,2-2 0 0,-2 1 1 0,0-1-2 0,4 1-1 16,0 1 0-16,-4-2 0 0,0 2 1 0,2-2-1 15,-2 0 0-15,0 1 0 0,0-1 0 0,0 0 0 0,4 0 0 16,-4 2 0-16,3-2 0 0,-3 0 0 0,0 0 0 0,0 1 0 15,0-1 0-15,0 0 0 0,0 2 0 0,4-2 0 16,-4 0 0-16,0 0 0 0,0 1 2 0,0-1 1 0,4 0 0 16,-4 2-1-16,0-2 0 0,0 0 3 0,0 0 1 0,0 0-1 15,0 0 0-15,0 1 1 0,0-1-4 0,-4 0-1 16,4 2-1-16,0-2 3 0,0 0-2 0,-4 0 0 0,4 1 2 16,0-1-2-16,-3 0-1 0,-1 1 0 0,4 1 0 15,0-2 0-15,-2 2 0 0,2-2 0 0,-4 1 0 0,0-1 0 16,4 0 2-16,-2 2-1 0,2-2-1 0,-4 0 0 0,4 0 0 15,-2 1 0-15,2-1 0 0,-4 2-3 0,-1-2 3 0,5 0 0 16,-2 0 3-16,2 1-3 0,-4-1 0 0,2 0 0 0,2 0 0 16,0 0-3-16,0 0 3 0,-4 0 0 0,4 0 0 15,-4 0-3-15,4 0 0 0,0 0-1 0,0 0 2 0,0 0-3 16,0 0 1-16,0 0-5 0,0 0-1 0,0 0-8 16,-2 0-13-16,2-1-14 0,0 1-17 0,0 0-17 0,0 0-19 15,2-2-25-15,-2 2-33 0,0-1-44 0,0 1-71 0,0-2-38 16,0 2-51-16,0-1-4 0,0-1 29 0</inkml:trace>
  <inkml:trace contextRef="#ctx0" brushRef="#br0" timeOffset="75418.03">14077 4594 4 0,'-4'2'56'0,"2"-1"17"0,2 1-1 15,0-1-12-15,-4 1 5 0,0-1-13 0,4 1-11 0,0-1-9 16,0-1-6-16,-2 2-5 0,2-1-3 0,0-1-1 16,0 2-2-16,0-2 0 0,-5 0 1 0,5 1-3 0,0-1-1 0,0 0 0 15,0 2-2-15,-4-2 0 0,4 0-2 0,0 0 4 16,0 1-2-16,0-1 0 0,0 2 3 0,0-2 2 0,0 0 0 15,-2 0-1-15,2 1 4 0,0-1 2 0,0 0 0 16,0 0-1-16,0 2-2 0,0-2 2 0,0 0 3 0,0 0-2 16,0 1 0-16,0-1 2 0,0 0 0 0,0 0-2 15,0 0 1-15,0 0 2 0,0 0 0 0,0 0 1 0,0 0 1 16,0 0 1-16,0 2 0 0,0-2 0 0,0 0 2 0,0 0-3 16,0 0 4-16,0 0-5 0,0 0 2 0,0 0 2 0,0 0 1 15,0 0-3-15,0 0 0 0,0 0-1 0,0 0 1 0,0 0-1 16,0 0 0-16,0 0 1 0,0 0 5 0,0 0 5 15,0 0 0-15,0 1-1 0,0-1 1 0,0 0-2 0,0 0-3 16,0 1-2-16,0-1 0 0,0 0-3 0,0 2-3 16,0-2 1-16,0 0-1 0,2 0-1 0,-2 2-1 0,0-2 0 15,0 0-3-15,0 0-4 0,0 1-2 0,0-1 2 0,0 2 0 16,0-2-2-16,0 0-2 0,0 1 0 0,0 1-2 0,0-2 0 16,0 1 0-16,4-1-4 0,-4 2 1 0,0-2 2 15,0 1-2-15,0-1-2 0,5 2-1 0,-5-1 0 0,0 0 2 16,0 1-3-16,0 0 2 0,0-1 1 0,0-1 0 15,0 2-3-15,2-1 3 0,-2 1-2 0,0-1-1 0,0 1 3 16,4-2-3-16,-4 1-1 0,4-1 3 0,-4 2 0 0,0-2-1 16,0 1 0-16,2 0 0 0,2 1 1 0,-4-2-2 0,0 2 4 15,2-2-3-15,-2 1-1 0,0-1 1 0,4 2 0 16,0-2-1-16,-4 0 0 0,2 1 1 0,-2-1-1 0,5 2 1 16,-3-2-2-16,-2 0 3 0,4 0-2 0,0 1 2 0,-4-1-2 15,2 2 0-15,2-2-1 0,-2 0 3 0,2 0 0 16,0 0-3-16,-1 0 4 0,-3 0 0 0,8 0 2 0,-8 0-1 15,6 0-2-15,-6 0 2 0,2 0 3 0,2-2-1 0,0 2 1 16,-2-1 2-16,-2 1-1 0,7 0-1 0,-7 0 0 16,8-2 0-16,-8 2 4 0,2 0 1 0,-2-1-2 0,4 1 2 15,-2 0-4-15,2 0 3 0,0-2-3 0,-4 2 0 0,2 0 1 16,-2 0-2-16,5-1 1 0,-1-1-2 0,-4 2 1 0,2 0-2 16,-2-2 0-16,4 1-4 0,-2 1 1 0,-2 0 0 15,4-1-2-15,0 1-1 0,-4-2 0 0,0 2 0 0,2 0 0 16,-2 0 0-16,0-1 0 0,4 1 1 0,-1 0 2 15,-3 0-2-15,0 0 0 0,0-2 3 0,4 2 0 0,-4 0-1 16,0 0 2-16,0 0 1 0,4 0-3 0,-4-1 0 0,0 1 1 16,0 0 1-16,0 0-4 0,0 0 2 0,0 0-2 15,0 0-6-15,0 0-19 0,0-2-17 0,0 2-32 0,0-1-42 16,0 1-70-16,0 0-94 0,0 0-97 0,0-2-99 0,0 2-3 16,-4-1 180-16</inkml:trace>
  <inkml:trace contextRef="#ctx0" brushRef="#br0" timeOffset="77352.34">13184 4568 87 0,'-4'-1'94'0,"0"1"23"0,4-1 6 0,0-1-18 16,0 2-20-16,-2-1-17 0,2 1-8 0,0 0 0 0,0 0-5 16,0-2 0-16,0 2-7 0,0 0-2 0,0-1-3 15,0 1-6-15,-4 0-2 0,4 0 0 0,0 0-3 0,0 0 0 16,0 0-3-16,0 0 4 0,0 0-2 0,0 0-3 15,0 0 1-15,0 0 0 0,4 0 1 0,-4 0 1 0,0 1-1 16,0-1 0-16,0 0 1 0,0 2 5 0,0-2-2 0,0 0-3 16,0 0-1-16,2 1-2 0,-2-1-2 0,0 0-2 0,0 0-7 15,0 2-2-15,4-2-3 0,-4 1 0 0,4-1-4 0,-4 1-2 16,2 1-1-16,-2 0-5 0,4-1 3 0,-2 1-3 16,-2-1 0-16,4 1 0 0,1-1 0 0,-3 1 2 0,-2-1-2 15,6 2 0-15,-6-2 2 0,8 1 0 0,-6 0 0 16,-2-1 0-16,8 1 0 0,-5 1 1 0,1-2 1 0,-2 1 3 15,6-1-1-15,-6 1 5 0,2-1-2 0,2 1 0 0,-1-1 1 16,-3 1-1-16,4-2 0 0,2 1 1 0,-6-1-3 0,6 2 1 16,-1-2 3-16,-1 1-2 0,0-1-2 0,0 0 1 15,2 2-1-15,-1-2 2 0,-1 0-3 0,0 0 6 0,2 0 1 16,-1 0-2-16,-1 0 2 0,0 0 1 0,0 0 0 16,2 0 0-16,3 0 6 0,-9 0-2 0,4 0 2 0,2 0 3 15,-1 0 2-15,-1-2-1 0,0 2 2 0,2-1-2 0,-2 1-1 16,-4-2-1-16,7 2 1 0,-3-1-1 0,0-1 1 0,0 2-2 15,1-3 5-15,1 3 2 0,-6-1 4 0,6-1 3 16,-2 1 3-16,1-1 1 0,-1 1 2 0,0-2 2 0,2 1-1 16,-6 1 0-16,4-1 20 0,3-1 7 0,-7 2 2 0,6-2 0 15,-6 1 2-15,4 1-1 0,-2-2-5 0,3 1-5 16,-3-1-4-16,-2 1-5 0,6 0-5 0,-6 0-6 0,-2 1-6 16,8-1-6-16,-8 1-6 0,7-2-2 0,-7 1-10 15,2 1-3-15,-2 1 0 0,4-2-6 0,0 0 0 0,-4 2-7 16,0-1-27-16,2 1-50 0,-2-1-76 0,0 1-92 0,0-2-66 15,0 2-30-15,0 0-91 0,-2 0-86 0,2-1-60 0,-4 1 78 16</inkml:trace>
  <inkml:trace contextRef="#ctx0" brushRef="#br1" timeOffset="93983.7099">15437 13099 215 0,'-4'0'173'16,"0"0"25"-16,2-1-11 0,-2 1-24 0,2-2-25 0,-7 1-21 15,9 1-6-15,-2-2-7 0,-2 0 2 0,2 2 12 16,2-1-6-16,-4 1-9 0,0-1-11 0,4 1-5 0,0-2-3 15,-2 1 3-15,2-1 4 0,0 1 6 0,0-1 0 16,0 1 3-16,0 1 6 0,2-3 23 0,-2 1 34 0,4 0 8 16,0 1 1-16,-2-2-6 0,2 2 1 0,3-2 1 0,-1 0-3 15,0 0 1-15,4-2-10 0,1 1-9 0,3-1-9 16,-2-2-7-16,5 1 22 0,4-2 7 0,1-1 11 0,1-1 2 16,8-1 1-16,2-2-15 0,4 1-19 0,-1-2-29 0,5 0-22 15,-2 3-20-15,1-3-13 0,1 1-11 0,2 2-5 0,1-1-7 16,-5 2-9-16,0 1 1 0,-2 0-11 0,5 1-2 15,-9 1-5-15,2 2-1 0,0 2-1 0,-2 0-3 0,-6 3-1 16,-2 2 2-16,2-1-2 0,-2 4-1 0,-7-2 0 16,7 3 0-16,-9-1 0 0,1 3 0 0,-5 1 0 0,-1-1 0 15,-1 2 4-15,-4-1 4 0,1 2-3 0,-3-1-2 0,0 0-3 16,-4 1 4-16,0 1-3 0,0 0-1 0,0-1 4 0,-8 1 0 16,5 1 2-16,-5-1-5 0,2 2 3 0,-4-1-6 15,1 2-2-15,-1-1 2 0,-7-1-1 0,3 2-5 0,2-3 2 16,-5 2 1-16,1-1 0 0,-9-1-1 0,6 2 4 0,-2-4 2 15,1 1-3-15,-3-1 2 0,0-1 0 0,-4 0 1 16,5-1 0-16,-9-1 3 0,2 1-2 0,2-2-1 0,-6 0 0 16,-2 0 0-16,0-3 4 0,1 1 1 0,-3-2 3 0,0 1-5 15,0-2 7-15,4-1-6 0,4 0 4 0,-4-1-3 16,6-2-2-16,-4 0 4 0,4-2-1 0,8 0-11 0,-5-2 7 16,5 1-2-16,2-1-3 0,3-2 5 0,4 1-4 0,-1-1-13 15,5 2-15-15,4-2-18 0,2 1-35 0,0-1-48 0,0 0-68 16,2 0-94-16,4-1-119 0,3-1-82 0,-1 2-71 15,2-1-100-15,1 1 16 0,3 0 81 0,-6 0 5 0,3 3 20 16,-1-2 21-16,-4 4 130 0</inkml:trace>
  <inkml:trace contextRef="#ctx0" brushRef="#br1" timeOffset="94497.77">15514 13198 204 0,'0'-3'164'0,"0"2"35"0,0-1-5 16,0 1-25-16,-4-2-29 0,4 1-28 0,0 0-19 0,0 1-16 16,0 1-12-16,0-1-13 0,0-1-11 0,0 2-3 15,0-1 4-15,0-1 5 0,0 2 5 0,0 0 5 0,0 0 1 16,0 0 2-16,4 2-2 0,-4-1-3 0,0-1 5 0,2 3 14 15,-2-2 16-15,0 3 6 0,4-1-8 0,0 0-4 16,-4 1-2-16,2 2-5 0,2 0-1 0,-2 2 5 0,2 1 35 16,1 0 5-16,-3 1-6 0,4 2-11 0,2 2-12 0,-6 1-13 15,6 0-11-15,-1 3-10 0,-5 0-12 0,6 1-13 16,-6 2-7-16,4 2-7 0,3 1-5 0,-3-1-4 0,4 5-4 16,-8 0-2-16,8 1 0 0,-3-1-7 0,1-1-15 0,0 0-27 15,0-1-30-15,3-1-24 0,-5-1-19 0,4-3-25 0,-3 2-54 16,3-4 34-16,-8 1 61 0,4-2 15 0,2-2-22 15,-1-1-32-15,-3-1-32 0,2-2-19 0,-4-5-12 16,-2 2-9-16,8-3 1 0,-8 0-17 0,0-1-23 0,0-1 6 16,0-1-14-16,0-1 37 0</inkml:trace>
  <inkml:trace contextRef="#ctx0" brushRef="#br1" timeOffset="94922.76">15710 13905 229 0,'-4'1'180'0,"4"1"32"0,-2-1-2 0,2-1-41 0,-4 2-40 16,0-1-28-16,4 1-16 0,-2-1-10 0,-3 0-8 0,5 3-5 16,0-3 3-16,0 2-3 0,0-1 0 0,0 1 4 0,0 0 4 15,5-1-1-15,-5 2-1 0,2-1-1 0,2 0 0 16,0 0 2-16,-2 1 3 0,4 1-1 0,2-1 8 0,-1 1 6 15,3 1 11-15,0-2 13 0,-1 2 39 0,5 0 30 16,-2-2 7-16,5 3-22 0,4-3-3 0,-5 1 39 0,5-1 27 16,0 1 5-16,-3-2-13 0,5-2-27 0,-2 1-21 0,1-1-7 15,3-2-16-15,-2-1-21 0,0 1-18 0,1-2-18 0,-5 0-14 16,6-1-11-16,-7 0-9 0,3 1-14 0,0-1-12 16,-3-1-6-16,-1 2-10 0,4-1-2 0,-1-1-1 0,-3 2-1 15,-1-1-6-15,-3-1 3 0,1 2-2 0,-1-1-2 0,1-2 0 16,-2 1-1-16,1-2-2 0,1 1 0 0,-1-2 0 15,-3 1 0-15,4 0 0 0,-1-1-9 0,1-1-5 0,-5 0-7 16,1-2-6-16,4 1-8 0,-1-1-7 0,1-1-9 0,-5-1-19 16,1-1-38-16,4-1-47 0,-3-1-63 0,1-1-47 15,-2-1-45-15,3-1-55 0,-3-1-45 0,-4-1-46 0,5 1 40 16,-5-1 36-16,2 2-7 0,-6 0-11 0,4-1 18 0,-1 1 0 16,-1-1 39-16,-4 2 58 0</inkml:trace>
  <inkml:trace contextRef="#ctx0" brushRef="#br1" timeOffset="95267.7899">16591 13033 279 0,'0'-4'226'0,"-4"1"46"0,-1 0-10 16,5-2-44-16,0 2-40 0,-2 0-9 0,2 0-10 0,0 0-7 16,-4 2-12-16,2-2-20 0,2-1-20 0,0 3-20 15,0 0-9-15,-4-1 2 0,4 2 14 0,-4 0 23 0,4 0 51 16,0 0 51-16,0 2 24 0,0 0 4 0,0 2-2 0,0 0-3 16,0 1-13-16,0 2-15 0,0 1-15 0,0 4 1 0,0 0-2 15,4 3-24-15,-4 1-25 0,4 4-27 0,-2 1-27 16,2 1-28-16,-4 2-21 0,2 2-9 0,-2-1-10 0,9 1-11 15,-9-1-9-15,2 2-29 0,2 0-35 0,-2-1-49 16,2-1-60-16,0-1-54 0,-2 0-48 0,4-1-37 0,-1 1-70 16,-1-3-92-16,-2-2-101 0,-2 1 75 0,4-2-18 0,0-3-8 15,-4-1-19-15,0 0 64 0,0-3 157 0</inkml:trace>
  <inkml:trace contextRef="#ctx0" brushRef="#br1" timeOffset="96208.12">15677 13462 42 0,'2'-3'189'16,"-2"2"80"-16,4-1-5 0,0-1-30 0,-4 2-39 16,0-3-39-16,0 3-23 0,0 0 5 0,-4-1-5 0,0 1-2 0,4-1-14 15,-2 1-11-15,-4 1-12 0,2 0-8 0,-3 0-5 16,-1 0-2-16,2 1 2 0,-4 2 6 0,-3-1 7 0,1 0 30 16,-7 5 36-16,3-3 20 0,-3 3 14 0,-2 1 3 0,-1 2 7 15,-3 3 1-15,0 2-10 0,-2 1-9 0,0 1-17 16,-4 2-25-16,2 1-20 0,-2-1-18 0,2 2-21 0,-4 0-24 15,2 0-20-15,-6 2-11 0,4-1-10 0,4 1-10 16,-4-1-4-16,2-1-4 0,4 0 2 0,0 0-5 0,0-1 0 16,9-1 1-16,-7-1-3 0,9 0 2 0,-1 0 0 0,0-1 1 15,5 1 0-15,-2-2-3 0,3 2 1 0,5 0 2 0,-4 2 0 16,3-1-3-16,1 2 1 0,2 2 2 0,-2-1 4 0,2 1-3 16,-2 1-1-16,6 0 6 0,-2 0 6 0,-7 0 12 15,7-2 14-15,-4 1 18 0,2-1 24 0,-2-1 29 0,-1 0 35 16,-3-1 6-16,0 1-10 0,-1 0-16 0,-1-2-19 15,-2-1-20-15,1 2-18 0,-3-2-10 0,1 0-10 0,-5-2-11 16,3 2-3-16,-2-1-12 0,-1-3-4 0,-1 2-8 0,2-3-3 16,-1-1 0-16,-1 0-5 0,2-1-1 0,-5-1 7 0,7-1 0 15,-1 0-11-15,1-1 1 0,0-1-4 0,3 1-6 16,2-2-10-16,-3-2-18 0,5 1-23 0,8-3-32 0,-9 2-48 16,7-1-64-16,2 0-85 0,-6-2-99 0,8 1-71 0,-2-2-58 15,-2 1-93-15,4-1-48 0,0 2 71 0,-2-2-16 16,2 0 34-16,0 0 31 0,0-2 151 0</inkml:trace>
  <inkml:trace contextRef="#ctx0" brushRef="#br1" timeOffset="97111.95">15652 13680 38 0,'0'0'99'0,"8"-2"17"0,-8 1 10 0,3-1-21 0,1 0-28 15,0 1-23-15,-2 0-14 0,2-1-11 0,-4 2-1 0,2-1-3 16,2-1 8-16,0-1 0 0,-4 2 5 0,2-1 1 0,3 1 2 16,-3-1 0-16,-2 1 4 0,4-1 1 0,0 0 4 0,-4 1 3 15,0 1 6-15,2-3 5 0,-2 3 5 0,0-1 6 16,4 1 3-16,-4-2 14 0,0 2 12 0,2-1 3 0,-2 1 6 15,0-2 2-15,0 1 2 0,-2 1 4 0,2-2 1 16,-4 1 1-16,4 1-5 0,-2-2-1 0,2 2 25 0,-8-2-1 16,6 2-10-16,-3 0-8 0,3 0-17 0,-6 0-12 0,2 0-10 15,-4 2-8-15,3 0-1 0,-3-1-14 0,0 2 0 0,-7 0-3 16,5 2-5-16,-9 1 6 0,5 0-2 0,-7 3-4 16,0 1-2-16,-2 0-3 0,-2 4 2 0,-2 1 10 0,-2 0 16 15,5 0 24-15,1 1 19 0,-2 1 11 0,2 1 11 0,-2-1-4 16,4-1-25-16,5 1-25 0,-1 1-14 0,1-2-12 15,1 1-11-15,1-1-7 0,-1-1-10 0,7 3-3 0,-5-3-4 16,5 2-1-16,2-1-7 0,-1-1-3 0,3 0-1 0,4 0-7 16,-6-1-2-16,8-1 0 0,0-1-2 0,-2 0-3 15,2 2 0-15,0-4 8 0,0 2-7 0,2 2 4 0,-2-2-2 16,0 0 4-16,0 0-2 0,0 1 9 0,-2-1 15 0,2 2 7 16,-4 0 13-16,-1 2 7 0,-1 0 9 0,0-1 4 0,-4 5 3 15,4-2-4-15,-7 1-5 0,3 2-13 0,-5 2-7 16,5-3-9-16,-2 2-2 0,-1-1-4 0,3 0-2 0,-5-3-8 15,5 1-2-15,2-1-3 0,-3-1-2 0,-3 1-1 16,4-2-1-16,3-1 2 0,-3-1-1 0,4-1 0 0,-4-1 0 16,7 0-5-16,-5 0 5 0,2-1 3 0,0-1 2 0,0-1 0 15,-1 0 0-15,3 0 0 0,-2-1 3 0,-2 1 2 0,2-2-1 16,4-1 0-16,-7 2 1 0,3-2-2 0,0 1-2 16,0-1-2-16,-1 0-3 0,-3 2 1 0,2-4-3 0,0 0-4 15,-3 3-5-15,5-3 6 0,-2-1-3 0,0 1-2 16,-1 0-14-16,3-1-31 0,2-2-55 0,-2 1-92 0,4-1-167 15,-7-1-222-15,7 0-182 0,-2-1-159 0,2 1-32 0,-2-3 55 16,0 1 72-16,4 1 205 0,-2-3 288 0</inkml:trace>
  <inkml:trace contextRef="#ctx0" brushRef="#br1" timeOffset="101822.64">13620 14740 261 0,'-4'0'176'15,"2"0"12"-15,2 0-7 0,-4 0-29 0,0-1-30 0,2-1-22 16,2 1-15-16,-4-1-4 0,4-1-8 0,-3 2-3 0,3-2-3 16,0 0 7-16,0-1 24 0,0 0 3 0,0 1-11 15,0-1-7-15,3-3-6 0,1 3 0 0,-2-2 1 0,2-2 2 16,2 1-3-16,0 0-5 0,3-1-3 0,-1-1-4 15,2 0 2-15,5 0 3 0,1-1 19 0,1-1 29 0,3-1 10 16,-3 2 18-16,6-2 11 0,-1 0 12 0,3 0-3 16,-2 0-16-16,4 0-22 0,-4 1-24 0,-1 2-22 0,3 2-21 15,-6-1-17-15,5 2-10 0,-5 2-10 0,-2 1-8 0,3 0-4 16,1 1-6-16,-4 2-1 0,-1 2-2 0,-4-1 1 0,5 2 1 16,-3 0-5-16,3 0 2 0,-7 3-2 0,3-1 3 0,-1 1-1 15,-2 1 0-15,1-1 0 0,-1 0-1 0,-4 1 6 16,5 1 2-16,-5-2 14 0,-2 2 8 0,0-1 9 0,-4 0 5 15,2 1-7-15,-4 1-9 0,2 2-4 0,-8 0-9 16,6 2-6-16,-13 2-2 0,5 0 1 0,2 1-1 0,-11 0-5 16,3 4 1-16,-1 0-1 0,-2-4-2 0,-1-1-4 0,-1 0-7 15,3-3-16-15,1-3-22 0,-4-3-15 0,1-1-18 0,3-1-30 16,1-4-41-16,-1 0-48 0,0-3-44 0,5-1-28 0,-7-1-28 16,7-2-3-16,0 1 45 0,1-2-6 0,-3 1-22 15,4-1-31-15,1 2-13 0,1 0-31 0,0 0-18 0,-1 2 27 16</inkml:trace>
  <inkml:trace contextRef="#ctx0" brushRef="#br1" timeOffset="102288.45">13622 14925 260 0,'0'-2'182'0,"-6"-1"20"16,6 0 8-16,-2 0-27 0,2 2-29 0,-4-3-19 16,0 2-12-16,4 0 5 0,-2-1 3 0,2 2-1 0,-4-1-7 15,1 1-15-15,3-2-8 0,0 3-6 0,0-2-5 0,-4 1 1 16,4-1 5-16,0 2 26 0,-4 0 32 0,4 0 41 15,0 0 16-15,4 0-6 0,-4 2-10 0,4 1-22 0,-4 0-27 16,0 0-24-16,3 1-21 0,1 2-17 0,-4 0-5 0,2 2 25 16,6 2 25-16,-6 0 8 0,4 4 7 0,-2 0-5 15,3 2-16-15,-1 1-14 0,4 1-2 0,0 0 2 0,1 1 2 0,1 2-6 16,-1-1-7-16,5 2-18 0,1-1-13 0,-1-1-10 16,5-1-8-16,-5 1-4 0,9-4-10 0,-6 2-6 0,1-1-6 15,1-2-3-15,2-2-4 0,0-1 1 0,-1 0-6 16,3-1 1-16,-2-2 0 0,0 0-5 0,1 0 3 0,-1-2-3 15,4-1 3-15,-8 2-3 0,5-2-3 0,-1-1 4 16,0 0-2-16,-2 0 1 0,-1-2-5 0,-1 0-3 0,6-2-22 16,-7 0-32-16,3-1-38 0,0 0-61 0,-5-1-89 0,1-2-112 15,-5-1-93-15,3-1-69 0,-3 0-116 0,2 0-69 0,-7-3 75 16,3 1 2-16,-8-2 47 0,4 1 65 0,-2-2 129 16</inkml:trace>
  <inkml:trace contextRef="#ctx0" brushRef="#br1" timeOffset="102678.23">14323 14611 291 0,'0'-2'240'16,"0"0"50"-16,0 0-32 0,0-1-67 0,0 2-55 0,-4-1-41 16,4 1-12-16,0-1-5 0,0 1 2 0,0 1 4 0,0 0 2 15,0 0 2-15,0 0 1 0,4 1 2 0,-4 1 4 0,4 1-1 16,-4-2 0-16,2 2 3 0,-2 1 4 0,9 1 9 16,-7 3 48-16,2-1 21 0,2 2 13 0,0 3 5 0,0 3 1 15,5 0-5-15,-5 3-9 0,4 3-17 0,5 2-17 0,-5 1-15 16,-2 1-19-16,3 1-15 0,-1-1 1 0,-4 1-11 15,4-4-18-15,-3 1-18 0,3-1-18 0,-4-1-6 0,2-1-15 16,-1-1-2-16,-3-1-1 0,2-1-2 0,-4-4-7 0,6 1-14 16,-8-2-19-16,2-2-32 0,3-1-35 0,-3 0-38 15,-2-3-24-15,0 0-45 0,0 0-62 0,0-1-77 0,0-2-75 16,0 0-58-16,0 0 68 0,-2-2 12 0,2 1-5 0,-5-1 38 16,5 0 4-16,-2 1 18 0,2 0 27 0,-4-2 65 15</inkml:trace>
  <inkml:trace contextRef="#ctx0" brushRef="#br1" timeOffset="103378.56">14267 15393 95 0,'0'-3'95'0,"-4"0"35"16,4 0 13-16,0 0-19 0,-4-1-14 0,4 2 4 15,0-1-2-15,0 0 1 0,-2 0-2 0,2 0 0 0,0 0-2 16,0 0-4-16,0 0 3 0,-4 1-6 0,4-1-9 0,0 0-5 16,0 0-5-16,0 0 1 0,0 0-4 0,0 0 1 15,4-1-1-15,-4 1-1 0,2-2 4 0,2 1 5 0,0-1 7 16,-2 1 11-16,4-3 40 0,3 0 34 0,-3 0 29 0,4-1 17 16,3 1 6-16,1-3-6 0,3 3-8 0,-5 0-22 15,9 1-17-15,-5 0-21 0,5 3-1 0,-4 0-10 0,-5 1-23 16,4 2-14-16,-1 2-21 0,-3-1-15 0,3 2-14 15,-7 0-3-15,2 3-8 0,1-1 0 0,-5 1 5 0,4 1 7 16,-4-1 8-16,-1 2 3 0,1-1-2 0,-2 1-1 0,-2-1-9 16,-2 1-6-16,0 1-9 0,0 0-4 0,0 0-4 0,-2 1-4 15,-4-1-10-15,-3 2-1 0,7-1-5 0,-8 1 0 0,0-2-2 16,-3 0-4-16,-1 0-3 0,1-2 0 0,-3-1 1 16,-1 0-2-16,-3-3-5 0,-1 0-2 0,5-1 5 0,-5-2 0 15,4-2-1-15,-1-1 1 0,1-3-2 0,-3-1-7 16,3-2-8-16,-4-3-1 0,9 1-4 0,-3-2-7 0,3 1-6 15,2-2-20-15,-1 2-41 0,5 0-66 0,0 0-92 0,2 1-116 16,2 1-120-16,2 1-69 0,0-1-123 0,0 2-59 0,2-1 67 16,-2 2-8-16,6-1 2 0,-6 4 155 0</inkml:trace>
  <inkml:trace contextRef="#ctx0" brushRef="#br1" timeOffset="104186.35">14947 14552 146 0,'-8'-2'126'0,"6"0"42"0,-2-1-17 0,2 2-24 16,-6-2-5-16,5 1-13 0,-1-1-10 0,0 1-7 15,2 1-4-15,-2-2-1 0,4 2-3 0,-2-2 0 0,2 1 6 16,-4-1 7-16,4 2 2 0,-4-2 10 0,4 1 4 0,0-1 11 16,0 2 11-16,0-1 18 0,0-1 40 0,0 2 49 15,0-1 42-15,0 1-2 0,4-2-5 0,0 1-1 0,-4 0-8 16,2 1-13-16,-2 0-12 0,4-1 8 0,-2 1-14 0,6-1-25 15,-5 2-35-15,1-1-35 0,2 1-30 0,0 1-29 16,2-1-18-16,1 2-17 0,1 2-3 0,0-1 8 0,5 5-2 16,-3-1-8-16,1 4-10 0,5 0 0 0,-1 7-9 0,1 2-10 15,-1 1-2-15,-1 3-1 0,-5 0 3 0,3 3 3 0,-4-1 6 16,-1 0 5-16,-1 2 3 0,-2-3 11 0,-4 1-2 16,2-4-1-16,1 2 1 0,-5-1 0 0,0-3-5 0,0 1-9 15,0 2 1-15,0-3-5 0,0-1-5 0,0-2-1 16,0 1-2-16,0-2-2 0,0 0-1 0,2 0 4 0,-2-1-1 15,4 0 1-15,-2 0 0 0,6-1-5 0,-6 0 1 0,6 0-7 16,-1-1-1-16,-5-1 7 0,6-1-8 0,0-1 3 0,1 1 3 16,1-1-5-16,-2-1-3 0,0 0 0 0,1-1-2 15,-1-2-17-15,0-1-13 0,3 0-19 0,-3 1-30 0,0-3-36 16,2 0-61-16,-3 0-109 0,3-1-149 0,4 1-174 0,-3-3-80 16,-3 1-108-16,2-1 16 0,1 0 96 0,-5 2 37 15,4-2 31-15,-4 1 114 0</inkml:trace>
  <inkml:trace contextRef="#ctx0" brushRef="#br1" timeOffset="104507.9899">15807 15363 342 0,'0'0'276'0,"2"-2"99"0,-2 2-32 0,4 0-23 16,-1 0-40-16,-3 2-43 0,0-1-25 0,0 1-6 0,0 1 39 16,4-2 42-16,-4 2-5 0,0 1-30 0,4 0-37 15,-4 0-38-15,0 2-29 0,2-2-34 0,-2 3-31 0,0-1-29 16,4-2-20-16,0 2-12 0,-4-1-9 0,2 1-17 0,-2-3-40 15,4 0-46-15,-4 1-46 0,2-2-51 0,-2 1-61 16,0-2-75-16,5-1-73 0,-1 0 32 0,-4 0 11 0,0-1-15 16,2-2-11-16,-2 0 19 0,0-2 11 0,0-1 44 0,0-1 24 15</inkml:trace>
  <inkml:trace contextRef="#ctx0" brushRef="#br1" timeOffset="104701.85">15766 15057 393 0,'0'-5'343'16,"0"4"107"-16,0-2 16 0,-2 1-27 0,2 1-53 0,0-1 36 16,-4 1 63-16,0-1 21 0,4 2-4 0,0-2 10 15,-3 1-52-15,3 1-100 0,0 0-96 0,-4-1-83 0,4 1-61 16,0 0-40-16,0-2-26 0,0 2-20 0,0-1-23 0,0-1-30 16,0 2-39-16,0-1-70 0,4-1-129 0,-4 1-177 15,3-1-201-15,-3 1-138 0,4-3-170 0,0 2 95 0,-2-1 3 16,-2 0 83-16,0 0 324 0</inkml:trace>
  <inkml:trace contextRef="#ctx0" brushRef="#br0" timeOffset="112944.85">15367 13005 182 0,'0'1'168'0,"0"4"40"0,2-2-20 15,-2-2-33-15,0 2-36 0,0 0-26 0,0-1-10 16,0-1-9-16,0 2-4 0,4-1-7 0,-4-1-3 0,4 1-4 15,-4-1 6-15,2 0 8 0,-2 1 5 0,4 0 18 0,-1-2 13 16,5 3 14-16,-6-2 2 0,2 1-3 0,2-1-5 0,0 2-5 16,3 0-2-16,-3-1 2 0,4 1 35 0,-2 1 17 15,3-1 4-15,3 2 3 0,-1-1-3 0,1 2-6 0,3-1-2 16,-5-1-3-16,3 2-8 0,1-1-3 0,1 1-12 0,-5-2-8 16,5 2-13-16,-1-1-11 0,1-1-6 0,-1 1-9 15,3 1-13-15,-3-2-10 0,3 1-14 0,-3-1-5 0,9 1-4 16,-6-2-7-16,-3 1 0 0,9-1-8 0,-6 0 5 15,6-2-1-15,-7 3-5 0,7-4-6 0,-6 0 3 0,5 0-2 16,-5-2 3-16,4 0-4 0,-3 0-5 0,3-3 4 0,2 1-7 16,-6-4-3-16,5 2 1 0,-5-1-4 0,6-2-2 0,-7 0 4 15,7 0-2-15,-6-2-2 0,-3 2 2 0,1-1-1 0,2-1 1 16,-3 1-2-16,-4 1 0 0,1 0 0 0,-3-2 0 16,5 2 0-16,-5 0 0 0,-2 0 0 0,3 0 0 0,-5 0-7 15,4 0 5-15,-2-1 1 0,1 1-2 0,-1-2 1 16,-2 1 2-16,4-1-4 0,-7 1 4 0,7-1 0 0,-4-1 0 15,4 0 0-15,-3 0 0 0,1-1 0 0,0 1 0 0,0 0 0 16,3 0 0-16,-5 0-4 0,4 1 2 0,-8 1 2 16,5 0 0-16,1 2-3 0,-6-2 2 0,6 3 0 0,-6 0 1 0,2 0 0 15,-2 2 0-15,-2 0 0 0,0-1 2 0,5 2 0 16,-5-1-2-16,4 1 0 0,-4 1 0 0,0-1 0 0,0 0-3 16,-4 1 2-16,4 0 1 0,0-1 0 0,-5 0 0 15,5 2 0-15,0-1 0 0,-2-2 0 0,2 2 0 0,-4 0 2 16,2 0 7-16,2 0-6 0,-4 0 5 0,0-1-7 0,4 1 11 15,-2 0 2-15,-2-2-5 0,0 2 3 0,2-1-2 16,-3 1 0-16,3-2 0 0,-6 1-5 0,6-1 7 0,-4 1 0 16,-5-1 2-16,3 1 0 0,2-1 1 0,-4 1 4 0,3-1 6 15,-3 0 14-15,2 3 14 0,-3-3 5 0,-3 2 0 0,2 0-1 16,-3 2-10-16,3-3-7 0,-3 2-5 0,-1 0 0 16,-1-1-7-16,1 2-6 0,-3-1-3 0,3 1-3 15,-5 1-5-15,0-2-3 0,1 2-4 0,1 0-1 0,-2 0-2 16,-1 0-1-16,-1 0-7 0,2 0-1 0,-2 0-9 0,-1 0-13 15,5 0-11-15,-6 2-13 0,2-2-4 0,1 0-6 0,-3 1 3 16,6 1 1-16,-1-1 4 0,-1 1-4 0,4-1 1 0,-1 2-2 16,1 0-5-16,3 0-3 0,1 2-4 0,-3-1-7 15,1 0-14-15,5 3-20 0,-2-3-31 0,-3 2-14 0,7 2-9 16,-7-1-26-16,5 2-33 0,2 0-49 0,-3-2-64 16,-3 4-72-16,8-2 17 0,-5 0 14 0,1 1-23 0,2 0-12 15,0-2 5-15,-3 0 23 0,5 1 43 0,-4 0 66 0</inkml:trace>
  <inkml:trace contextRef="#ctx0" brushRef="#br0" timeOffset="113730.88">15532 13015 214 0,'-2'0'152'0,"-2"0"34"0,2 1-18 0,-2-1-15 15,0 0-23-15,2 0-22 0,2-1-13 0,-6 1-7 16,6 0-11-16,-5-1-10 0,1-1-9 0,2 1-4 0,2-1-1 16,-4 1-3-16,0-2-2 0,4 1-5 0,-2-1 0 15,2 0-3-15,-4 0 1 0,4-1-6 0,0 1-3 0,-2-3 0 16,2 0 1-16,0-2-3 0,-5-1 6 0,1 0-1 0,4 0 3 15,-2-3-4-15,2-1-6 0,-4-1-2 0,2-3-3 0,-2 1 1 16,0 0 13-16,2-4 47 0,-2-1-1 0,-3-1-3 0,1-4-11 16,-2 1-13-16,0-4-12 0,-1 0 0 0,1 0 18 15,-2-1 9-15,-5-3 1 0,5 1 1 0,2-1-2 0,-3-3-10 16,-3 0-13-16,4 0-8 0,1 1-6 0,1 1-8 16,0 3 0-16,0 1-10 0,1 1-9 0,1 5-1 0,2 2-1 15,2 3-7-15,-6 3-3 0,8 3-22 0,0 1-27 0,-2 4-46 16,2 1-48-16,0 2-48 0,0 1 7 0,2 1-24 15,-2 0-41-15,0 1-52 0,4 0-45 0,0 1-49 0,-4 1-34 16,2-1 46-16</inkml:trace>
  <inkml:trace contextRef="#ctx0" brushRef="#br0" timeOffset="114389.91">16436 12847 204 0,'0'-6'166'16,"0"-1"31"-16,0-1-16 0,0-1-24 0,0-1-33 15,0-1-21-15,-2-2-18 0,2-1-8 0,-5-2-12 0,3-1-7 16,2-3-6-16,-4 0-3 0,0-1 8 0,2-3 3 0,-2-4 6 16,2 2 5-16,-6-5 11 0,5 2 5 0,-5-3 10 0,6 0 1 15,-4 3-4-15,2-3-7 0,-2 2 1 0,-1 0-2 16,-1 1 1-16,2 3-4 0,0-1-3 0,0 1 22 0,-3 2 15 16,1 2 7-16,0-1 4 0,2 2-6 0,-1 2-9 15,1-1-6-15,-2 1-14 0,2 2-7 0,4 0-7 0,-7 3-4 16,7-1-8-16,-2 3-16 0,2 0-15 0,-6 1-11 0,8 0-8 15,-2 4-10-15,2-2-4 0,-4 2-19 0,4 1-30 16,0 0-54-16,0 1-60 0,0 1-61 0,0 1-67 0,0 0-51 0,0 0 33 16,0-1-21-16,0 3-44 0,4 0-32 0,-4-1-47 15,0 1 2-15,0 1 86 0</inkml:trace>
  <inkml:trace contextRef="#ctx0" brushRef="#br0" timeOffset="115007.34">15404 12100 169 0,'-8'-2'153'0,"6"0"34"16,-2 0-26-16,0-1-8 0,1 0-28 0,-1 2-23 0,2-2-17 15,2-1-14-15,0 2-10 0,0-1-16 0,0-2-13 0,0 2-6 16,2-2-6-16,2 0 1 0,-1-1 6 0,7 0 4 15,-2-2 6-15,5-1 18 0,-1 0 17 0,2-1 9 0,7-1 9 16,-4 0 7-16,5 0 10 0,1 0 4 0,4-1 0 0,-4 0 0 16,8 1-1-16,-4 1-4 0,2 2-10 0,2 0-7 15,2 0 19-15,0 1-6 0,0 2-12 0,0 1-20 0,0 1-18 16,2-1-15-16,-2 4-14 0,0 0-8 0,-4 4-5 0,2-1-4 16,-2 3-4-16,-4-1 3 0,2 3-8 0,-9 1-3 0,3 2-3 15,0 0-6-15,-5 0 0 0,-3 3 2 0,-3-3 3 16,2 3 4-16,-3-2 7 0,-3 1-1 0,0 1 3 0,-2-2-1 15,-4 0-2-15,0 2 2 0,0-2-4 0,0 1 2 0,-4 1 0 16,0-1 0-16,-2 1 2 0,0-1-2 0,-1 2 3 16,-3-1-1-16,0 1-1 0,-1-2-1 0,-5 2 0 0,3 0 0 15,-3-1 3-15,-1 1-2 0,-8-2-1 0,7-1 2 16,-7 2 2-16,2-4-1 0,-4 1 0 0,1-2-3 0,-3-2 0 16,-4-1 2-16,2 0-1 0,2-3-1 0,-6-1 0 0,6-2 3 15,-2-4 2-15,6 2-2 0,-2-4-3 0,0-2 4 0,0-1 0 16,4-2-2-16,-1 0-2 0,5-3 0 0,-6-1 0 0,7-2-6 15,1-1-17-15,1 1-28 0,-3-3-27 0,11 0-33 16,-7 1-26-16,5 1-10 0,4 2-40 0,-5 1-63 0,9 1-76 16,-6 2-72-16,6 2-70 0,-2 1-17 0,2 1 143 15</inkml:trace>
  <inkml:trace contextRef="#ctx0" brushRef="#br0" timeOffset="116229.64">16400 12345 148 0,'-4'3'143'0,"0"-2"45"0,2 1-28 0,-2-1-15 16,4 1-19-16,-2-1-16 0,2-1-13 0,0 0-10 16,-4 2-8-16,0-2-10 0,4 0-14 0,0 0-12 0,0 0-6 15,0-2-10-15,-2 2-2 0,2-3 1 0,2 2 1 16,-2-2 1-16,0 0 3 0,4-1 1 0,0 0 4 0,-2-3-2 16,4-1 0-16,5-1-1 0,-3-3 7 0,4 2-3 0,1-5-2 15,3 0-2-15,3-2-3 0,-1-2-4 0,7-1-5 0,-2 1-5 16,4-1-3-16,-4-1 0 0,-1 0 0 0,5 2 0 15,-4-2 3-15,4 1 7 0,0 1 2 0,0-3 4 0,-5 3 9 16,5 0 11-16,4-1 10 0,-2 1 8 0,-2 1 0 0,4 2-7 16,-4 0-4-16,2 3-5 0,2 1-8 0,-4 0-9 15,2 3-1-15,2 0-2 0,2 3 4 0,-4 1 1 0,4 1 0 16,-2 1 1-16,-2 1 6 0,6 1 11 0,-2 2 11 16,0 1 14-16,-4 1 12 0,4 1 19 0,-2-1 10 0,2 1 7 15,-2 1-3-15,2 1-3 0,-4 1 1 0,4 0-2 0,0-1-8 16,2-2-3-16,-2 2 0 0,0-1 7 0,5-2 8 0,-3-2 25 15,-2 1 27-15,4-2 12 0,4-2 1 0,-5-2-8 16,5-2-31-16,-2-2-30 0,-2-1-20 0,3-1-23 0,-3-3-16 16,0 0-13-16,-2 0-13 0,7-2-6 0,-9-2-6 0,4 0-6 15,-2 0-3-15,-2-1-3 0,4-2-5 0,-4 0 0 0,5 0-4 16,-5 1 1-16,-2-1-1 0,2 2-11 0,-6 0-8 16,-1 1-12-16,-1 2-17 0,0 2-27 0,-8 1-28 0,-1 1-34 15,-3 2-48-15,1 2-58 0,-8 1-77 0,0 2-40 0,-1 2-30 16,-5 0-36-16,0 2-35 0,0 0-18 0,-7 2 91 15,3-1 14-15,-2 2-20 0,0 2 2 0,-5-1-9 0,-3 2 7 16,2 3 28-16</inkml:trace>
  <inkml:trace contextRef="#ctx0" brushRef="#br0" timeOffset="117128.64">16653 12370 89 0,'-2'2'70'0,"-7"-1"17"16,9-1 17-16,-2 2-9 0,-4-2-13 0,6 1-11 0,-4-1-12 15,0 2-6-15,2-2 7 0,2 1 2 0,-4-1 3 0,-1 0 0 16,3 1 2-16,-2-1 4 0,4 0-1 0,-2 2 3 15,2-2 2-15,-4 0-1 0,0 0 3 0,4 0 2 0,-2 0 5 16,2 0-2-16,-4 0-1 0,4-2-3 0,-2 2-4 16,2 0-4-16,-4-1-5 0,-1 0-3 0,5-1-10 0,0 1-5 15,-2-1-5-15,2-1 0 0,0 2-5 0,-4-2-3 0,4 0-7 16,0-2-8-16,0 2-7 0,0-1 1 0,0-1-6 0,0-1-4 16,4 0-2-16,-4 2-1 0,2-4 0 0,7-1 2 15,-7 0 1-15,8 0 0 0,0-3 0 0,1 2 2 0,5-2 2 16,-3-1 2-16,3 0 1 0,5 1 9 0,2-1 5 0,1-1 6 15,1 2 7-15,2-1 11 0,0 2 9 0,4-1 19 16,-2 1 21-16,4 3 7 0,2-1 4 0,-2 0-4 0,2 1-2 16,3 1-12-16,1-1-8 0,-2 2-14 0,4 2-13 15,-1-1-13-15,-1 1-12 0,2 1-6 0,-1-1-6 0,-3 2-4 16,2 0-3-16,0 1-2 0,-1-1-1 0,-1 2-4 0,2 0 2 16,-2 0-4-16,0 0 0 0,-1 0-2 0,5 0 0 0,-2 2 0 15,3-1 0-15,-7-1 0 0,6 2 0 0,-6-2 0 0,7 0 4 16,-9 0-3-16,4 0 2 0,-4-2-1 0,0 2-2 15,-4-1 5-15,2-1 0 0,-2-1 4 0,-2 0 10 0,0 2 12 16,-5-1 10-16,5-1 14 0,-2 1 16 0,-6 0 20 16,1 0 13-16,1 1 14 0,-5-2 4 0,1 1-4 0,2 1-2 15,-3-2-2-15,3-1-6 0,-1 2-12 0,-1-1-17 0,-1-2-13 16,5 2-14-16,0-2-11 0,-5 1-15 0,3 1-7 16,0-3-3-16,-1 1-3 0,-1 0-6 0,-1-1-1 0,1 0 2 15,-1 0-6-15,3 0 4 0,-11 0-1 0,7 0-4 0,-5 1 0 16,-2-1-1-16,3 1-10 0,-3 1-16 0,-2-2-27 15,-4 2-36-15,2 0-56 0,0 0-66 0,-2 1-48 0,-2 0-73 16,0-1-81-16,0 1-87 0,0-1-14 0,-2 2 6 0,-2-1-71 16,0 0-37-16,2 0 44 0,-2 0 231 0</inkml:trace>
  <inkml:trace contextRef="#ctx0" brushRef="#br0" timeOffset="118122.45">18647 11805 163 0,'-4'-2'168'0,"0"2"51"0,2 0-5 0,-2 0-19 16,0 0-30-16,2-1-22 0,-2 1-16 0,2 0-7 0,-3 0 11 0,1-2-2 15,4 2-15-15,-2 0-18 0,-2-2-18 0,4 2-19 16,-2 0-9-16,2 0-4 0,0-1-1 0,0 1 0 0,0-1 1 16,2 1-1-16,2 0 0 0,-2-2 3 0,2 2 7 0,3-1 15 15,-1-1 17-15,4 2 36 0,5-1 49 0,-5 1 25 16,7 0 13-16,1 0 10 0,3 1 5 0,2 1-3 0,3-1-12 15,1 1-20-15,0 2-23 0,4-1-27 0,-6 3-16 16,6-1-33-16,-4 1-25 0,0 1-24 0,0 1-11 0,-5 1-10 16,-1 0-7-16,-2 1-11 0,1 4 6 0,-3-2-3 0,-1 4-4 15,1-1 2-15,-3 2-3 0,-5 1 2 0,5 0-1 0,-4-2-2 16,1 2 0-16,-3 0 7 0,0 0 5 0,-1-1 2 16,-1 1 5-16,-2-3-6 0,2 0-2 0,-2-2-2 0,2-1-6 15,-4-3-2-15,3 0-1 0,1 0-5 0,-2-1-14 0,2-3-17 16,0 2-23-16,1-3-34 0,1-1-41 0,2 0-46 15,-4-2-49-15,5 1-70 0,-3-2-83 0,2-2-97 0,1 1-21 16,-1 0 39-16,0-4-31 0,1 2 0 0,-3-1-14 0,0-1 45 16,2 1 165-16</inkml:trace>
  <inkml:trace contextRef="#ctx0" brushRef="#br0" timeOffset="118672.96">19720 12244 69 0,'0'0'271'0,"2"-1"131"0,-2-1 19 0,4 2-40 16,1-1-51-16,-5-1-72 0,0 2-58 0,2 0-35 15,-2 0-12-15,0 0 25 0,0 0 45 0,0 2 14 0,0-1 0 16,0 2-11-16,0-1-7 0,0 2-9 0,-2 1-14 15,2-1-29-15,0 1-31 0,0 1-20 0,0 0-13 0,0 0-19 16,0 0-23-16,2 0-17 0,-2 0-11 0,0-1-10 0,4 2-10 16,-2-3-10-16,2 1-23 0,0-3-37 0,-2 2-58 15,7-1-65-15,-3-3-59 0,-4 1-87 0,6-2-89 0,-2-1-94 16,-4 1 6-16,7-4 30 0,-7 1-26 0,4-1 30 0,-2-3 9 16,0 1 56-16,-2 0 99 0</inkml:trace>
  <inkml:trace contextRef="#ctx0" brushRef="#br0" timeOffset="118843.68">19774 11983 319 0,'-4'-1'299'0,"4"-1"142"0,-4 1-50 0,4-1-28 16,0 1-46-16,-2-1-39 0,2 2-30 0,0-1 66 0,-4 1 4 16,4-2-41-16,0 1-61 0,-2 1-61 0,2-2-49 15,0 0-40-15,0 2-28 0,0-1-48 0,0 1-79 0,0-1-108 16,2 1-142-16,2-2-153 0,-4 1 3 0,0-1-97 15,2 2-46-15,-2-3-1 0,4 3 241 0</inkml:trace>
  <inkml:trace contextRef="#ctx0" brushRef="#br0" timeOffset="120142.87">20030 12252 144 0,'-4'-2'135'0,"2"2"59"0,-2-2-14 0,0 2 8 16,2-1-16-16,2 0-15 0,-4 1-11 0,0-2-7 0,4 2 14 16,-3 0 8-16,-1 0 0 0,4-1-6 0,0 1-5 0,-2 0-16 15,2-2-12-15,0 2-10 0,0 0-12 0,0 0 12 0,0-1 28 16,-4 1 20-16,4 0 21 0,4-2 23 0,-4 2 22 16,0 0 14-16,0 0 9 0,2-1-6 0,-2 1-9 0,7 0 21 15,-3 0-13-15,0-2-32 0,-2 2-37 0,6 0-42 0,-2-1-40 16,-4 1-31-16,7 0-20 0,-3-2-18 0,0 0-10 15,0 2-24-15,1-1-42 0,1 0-58 0,-6 1-69 0,6 0-82 16,-6-2-89-16,2 2-26 0,3 0-65 0,-3 0-81 0,-2-1-61 16,-2 1 93-16,6-2 15 0,-6 2 18 0,0-1 36 15,4-1 37-15,-4 2 47 0,0-1 78 0</inkml:trace>
  <inkml:trace contextRef="#ctx0" brushRef="#br0" timeOffset="120748.68">20084 12163 203 0,'-4'0'127'0,"0"-1"42"0,4 1-12 0,0 0-2 0,-2-2-7 16,2 2-12-16,0 0-6 0,0-1-11 0,-4 1-5 15,4 0 5-15,-4 1 3 0,4-1-2 0,0 2-1 0,0-2 12 16,0 1 12-16,0 2 6 0,0 0-3 0,0 0-4 0,0 2 6 16,0-1 21-16,0 1-10 0,0-1-11 0,0 2-26 0,0 0-30 15,0 2-20-15,0-1-24 0,0 1-17 0,4-1-8 16,-4 1-11-16,0 0-12 0,0 0-26 0,4 1-45 0,-4-1-58 15,0-2-68-15,0 0-72 0,0 1 19 0,0-2-7 16,2-1-21-16,-2 2-32 0,0-1-20 0,0-1-20 0,0-1-23 16,0 1 7-16,0 0 74 0</inkml:trace>
  <inkml:trace contextRef="#ctx0" brushRef="#br0" timeOffset="121218.68">20357 12230 32 0,'2'0'180'0,"-2"2"88"0,4 0 1 0,-4-2-21 16,4 1-48-16,-4 1-42 0,0-2-35 0,2 0-5 0,-2 1-2 16,0-1-9-16,0 0-7 0,5 0-9 0,-5 0-11 0,2 0-19 15,-2 0-8-15,0 0-7 0,0 0-5 0,4-1-6 0,0-1-2 16,-4 1 1-16,2-3 4 0,2 3-2 0,0-2 3 16,-4 0 2-16,2 0 1 0,2 0-2 0,-4-1-2 0,2-1-2 15,3 2-4-15,-1-3-2 0,-4 2 5 0,2-1 10 0,2 1 4 16,-4-1-2-16,2 1 1 0,-2-2 9 0,0 1 7 15,0 1 15-15,4-1 7 0,-4 1 7 0,0 1-5 0,4 0-14 16,-4 0-20-16,0 0-11 0,0 1-3 0,0 0-5 0,0 1 1 16,0 0 1-16,0 1 5 0,0 1 21 0,0 0 23 0,0 3 21 15,0-1 6-15,0 1 0 0,-4 2-6 0,4 2-12 0,0-1-8 16,-4 4-21-16,4-1-20 0,0 2-18 0,0 0-8 16,0 2-7-16,-2-1-14 0,2 1-28 0,0-1-35 0,0-1-54 15,0 0-66-15,0 0-70 0,0-1-86 0,0-3-89 16,0 2-35-16,0-2 35 0,0 0-29 0,0-2-23 0,0 0-29 15,0-1 43-15,0-1 136 0</inkml:trace>
  <inkml:trace contextRef="#ctx0" brushRef="#br2" timeOffset="140496.51">15900 14154 161 0,'0'-3'95'15,"-4"0"45"-15,4 0-9 0,0-1-21 0,0 3-11 16,0-2-2-16,0 2-2 0,0-2-5 0,0 1-5 0,0 1-4 16,0-1-10-16,0 1-8 0,0-1-5 0,0 1-8 15,0-1-7-15,0 2-6 0,0-2 1 0,0 1 0 0,0 1 0 16,0-1-2-16,0 1 0 0,0-2-3 0,0 2-3 0,0 0 4 15,0 0 0-15,0 0 1 0,0 0-1 0,0 0 0 0,4 0-3 16,-4 0-1-16,0 2 5 0,2-2-2 0,-2 1-3 0,0 2 0 16,0-1-2-16,4 1-4 0,-4 0-1 0,5 0-3 15,-5 1 0-15,0-1-6 0,2 3-2 0,-2 0-5 16,0 1 0-16,4 3-2 0,-2-3-1 0,-2 4-3 0,4-3-1 16,0 3 0-16,-4 1 3 0,2 0-3 0,-2-1-3 0,4 0-2 15,0 2 4-15,-4-1 1 0,3 1 0 0,1-1-3 0,-2 0-13 16,-2-1-15-16,0-1-10 0,4-1-11 0,0 2-16 15,-4-4-14-15,2 2-24 0,-2-3-16 0,4 1-23 0,-4 0-4 16,2-3-24-16,-2 2-32 0,0-3-27 0,0 2 12 0,0-1-6 16,4-1 43-16</inkml:trace>
  <inkml:trace contextRef="#ctx0" brushRef="#br2" timeOffset="140929.97">15971 14449 151 0,'0'5'94'0,"2"-2"35"0,-2-1-19 0,0 2-25 15,0-1-20-15,0 1-10 0,4-2-5 0,-4 1 6 16,2-1-2-16,-2 0 0 0,0 0-4 0,4 1-1 0,-4-2-4 16,4 1-4-16,-4-1-2 0,2 1-3 0,-2-1 0 0,4-1 0 15,0 2 12-15,-4-1 13 0,7-1 5 0,-5 1-2 0,2 1-4 16,0-2 2-16,2 2-1 0,-4-2-3 0,6 0 1 0,-5 0 0 15,5 0-4-15,0 0-6 0,0 0-7 0,-1 0-4 16,3 0-2-16,-4 0-5 0,4-2-5 0,1 2-3 0,-3-2-1 16,0 1-3-16,1-2-3 0,1 2 0 0,4-1-2 15,-1 1 0-15,1-2-2 0,-5 0 2 0,9-1-2 0,-5 2 1 16,-1-1-1-16,7 0 2 0,-3-2 4 0,1 2-1 0,-1 0 5 16,1 0-1-16,-5 0-1 0,9 0-1 0,-5-1 0 15,5 2-3-15,-5-1 0 0,1 0-5 0,0 0-1 0,-1 2-3 16,1-2-1-16,-5 0-1 0,5 0-2 0,-3-2 1 0,-2 2 3 15,5-1-7-15,-7-1 0 0,5 0 3 0,-5 0-2 0,-2 0-1 16,7-3 0-16,-5 3 0 0,-2-3-1 0,3 2 1 16,-3-3-6-16,0 2-5 0,1-1-4 0,-3 1-6 0,0-1-10 15,0 1-9-15,2-3-14 0,-1 3-17 0,-5 0-17 16,6-1-25-16,-6-1-22 0,4 1-28 0,3 1-22 0,-7 0-15 16,2-1-35-16,-2 1-29 0,2-1 14 0,0 1-5 0,-4-1 35 15</inkml:trace>
  <inkml:trace contextRef="#ctx0" brushRef="#br2" timeOffset="141284.06">16717 13749 171 0,'-4'-5'151'0,"4"2"47"0,-2 0-11 0,2 2-11 16,0-2-31-16,0 1-27 0,-5 1-20 0,1-3-12 0,4 4-10 15,0-1-5-15,0 1-7 0,0-1 2 0,-2 1-7 16,2 1-6-16,0-1 2 0,0 1 9 0,0 1 6 0,2 1 3 16,-2 2-4-16,0-2-2 0,0 1-3 0,4 2 1 0,-4 2 4 15,5-1-3-15,-5 2 2 0,2 0-3 0,-2 3-8 0,4 0-10 16,-2 0-10-16,2 3-9 0,0-1-10 0,-4 1-5 15,2-1-4-15,-2 3-1 0,4-2-3 0,0 2-3 0,-4-1-1 16,0-1-3-16,0 0-9 0,3 0-15 0,-3-1-13 0,4 1-17 16,-4-4-20-16,0 3-20 0,0-3-26 0,0 1-21 15,2-2-23-15,-2-1-23 0,0 0-26 0,0 0-15 0,0-3-35 16,4 2-24-16,-4-4 8 0,0 1 35 0</inkml:trace>
  <inkml:trace contextRef="#ctx0" brushRef="#br2" timeOffset="142438.73">16599 14037 18 0,'-2'1'145'0,"-2"2"52"0,2 0-1 0,2-1-10 16,-4-1-9-16,-1 1-18 0,3 1-18 0,2-2-6 16,-4 1-5-16,2-1 14 0,2-1 0 0,0 2-10 0,-4-1-12 15,4-1-17-15,-4 0-14 0,4 0-12 0,0 0-7 16,0 0 1-16,0 0-3 0,4-1 2 0,-4-1 1 0,4 1-1 16,-2-2 26-16,2-2 23 0,-2 1 10 0,7-2 6 0,-3-2 11 15,4 1 4-15,-2-4 12 0,3-1 12 0,5-3 9 0,1 0 2 16,1 0-2-16,1-3-14 0,2 2-18 0,-1-1-5 15,-1 1-29-15,2-1-26 0,-1 5-29 0,-3-1-23 0,-1 2-11 16,-3 1-12-16,1 4-12 0,-5 0-2 0,1 3-2 16,0 0-2-16,-4 1 3 0,3 4 6 0,-1-1 7 0,-4 2-1 15,2 0 4-15,-2 3 0 0,3-1-5 0,-3 2-1 0,-2 1-1 16,6 1-4-16,-6 0-6 0,4 0-1 0,3 1 2 0,-7 1-2 16,4-2 0-16,2 0-1 0,-2-2 7 0,1 1 1 15,-1-2 11-15,2-2 18 0,0 0 13 0,1 0 16 0,-1-3 6 16,2-1 5-16,5-1-1 0,-5-1-5 0,2-2-1 0,1-2 2 15,5 0 1-15,-1-5-1 0,0 1-3 0,1-2 2 16,3-5-12-16,-1 2-5 0,-1-1-7 0,2-2-11 0,-1 1-7 16,-3-1-8-16,-1 2-5 0,-3 1-5 0,1 0-3 0,-1 1-3 15,-3 2-2-15,-4 0-9 0,5 3-13 0,-5 0-24 16,2 3-34-16,-6 0-56 0,2 2-91 0,-2 1-125 0,-2 1-147 16,0-1-96-16,0 2-117 0,0-1-111 0,0 2 98 0,0-1-2 15,0 1 53-15,-2 1 130 0</inkml:trace>
  <inkml:trace contextRef="#ctx0" brushRef="#br2" timeOffset="143267.8499">17726 13506 7 0,'0'-5'238'0,"4"2"119"0,-4 0 34 0,4 0-53 16,-4 2-32-16,-4-2-43 0,4-1-24 0,-4 3-17 16,4 0-13-16,-3-1 12 0,-1-1 35 0,4 2-11 0,-2-1-32 15,-6 1-45-15,8 1-40 0,-6-2-36 0,4 2-30 0,-7-1-19 16,7 1-14-16,-4 1-8 0,-2-1-8 0,-2 2-8 16,3 1 1-16,-3 0-5 0,4 0 3 0,-4 1-5 0,-1 2-1 15,3 0 2-15,-2 2 0 0,-1-1 3 0,1 2 0 0,0 2 5 16,-1-3 4-16,3 3 3 0,0 0 3 0,1-1 2 0,1-1 0 15,2 2 0-15,2-2 2 0,-2 1 5 0,0 1 9 16,4-2 16-16,0 0 13 0,4 0 9 0,0 0 8 0,-2-2-2 16,6 2-3-16,-1-1-3 0,-1-1 1 0,0 1-10 15,4-2-7-15,1-1-8 0,1 2-1 0,-2-3 1 0,5 1 3 16,-7-3 5-16,7 2 11 0,-3-1 10 0,-2-2-1 0,5 1-9 16,-3-2-6-16,-1 0-10 0,1 0-8 0,-2 0-9 0,5-2-16 15,-5 1-2-15,-4-1-2 0,5 1-4 0,-5-3-6 0,0 3 0 16,0-2 0-16,3 0 2 0,-3 0-2 0,-4 0-4 15,-2 0 0-15,8 0-2 0,-8 0 0 0,2-1 0 0,2 1 0 16,-4-4 0-16,0 3 0 0,0 0-4 0,0-1-3 16,0 0-2-16,-4 1-4 0,2 0-2 0,2 1 0 0,-4-2-4 15,0 2 0-15,2 0 2 0,2 0 1 0,-4 2 2 0,2-1-2 16,-3 1 2-16,1-1 2 0,4 1 2 0,-2-1 6 16,2 1 4-16,-4 1-5 0,0-2 5 0,4 2 0 0,0-2 0 15,-2 2 5-15,2 0 8 0,-4-1 11 0,4 1 11 0,0 0 6 16,0 0 6-16,0-1 2 0,-2 1 0 0,2-2 2 0,0 2-6 15,0 0-2-15,0 0-6 0,0-1-4 0,0-1-5 16,0 2-7-16,2-1 2 0,-2-1-10 0,0 2-2 0,0-1-1 16,4 1 1-16,-4 0-8 0,2 0 2 0,-2-2-3 15,4 2-2-15,0 0 3 0,-4 0 1 0,2 0-3 0,-2 0-1 16,4 2 0-16,1-2 5 0,-5 1-4 0,2 1-1 0,2-1 4 16,-2 1-4-16,-2-1 5 0,4 2 2 0,0-2-3 0,-4 1-3 15,2 1 2-15,-2 0 1 0,4-1-2 0,-4 1-2 0,2-2 0 16,-2 2 0-16,4-2 0 0,1 3 0 0,-5-3 0 15,0 1-6-15,2 1-16 0,-2-2-25 0,0 2-43 0,4-1-53 16,-2 1-56-16,-2-2-67 0,0 0-91 0,0 3-65 16,0-1-64-16,0-2-97 0,0 1-63 0,0 1 83 0,0-2-14 15,-2 1 42-15,-2-1 27 0,4 0 81 0</inkml:trace>
  <inkml:trace contextRef="#ctx0" brushRef="#br2" timeOffset="144364.03">17719 13648 7 0,'-2'-1'134'0,"2"1"45"0,-8-2 14 0,8 2-13 0,0-1 6 16,-2 1-14-16,2 0-14 0,-4-2-8 0,2 2-6 15,2 0 15-15,0-1-3 0,-4 1-10 0,-1 0-10 0,5 0-6 16,0-2-6-16,0 2-3 0,-2-1-3 0,2 1-7 16,0 0 19-16,0 0 9 0,0-2-2 0,0 2 3 0,0 0 7 15,0-2 14-15,0 2 13 0,0 0 7 0,0 0 1 0,2 0-3 16,-2 0-11-16,5 0-13 0,-1 0-7 0,-4 0 4 16,2 0-12-16,2 0-12 0,-2 0-13 0,2 0-10 0,0 0 1 0,-2 0-4 15,2 0-11-15,-1 2-12 0,1-2-8 0,0 0-11 16,-2 0-14-16,2 0-11 0,2 0-6 0,-2 0-6 0,-2 0-6 15,7 0 0-15,-7 0-6 0,4 0 1 0,-2 0-5 16,0 0-3-16,2 0 3 0,1-2-2 0,-3 2-1 0,2 0 5 16,-2-1 1-16,2 1 2 0,-4-1 3 0,7 1-1 15,-7 0 2-15,4-2-1 0,2 2 3 0,-8-1 0 0,2 1 3 16,6-2-5-16,-5 2 3 0,1 0-3 0,-4 0-4 0,2-1-2 16,2 1 2-16,0 0-6 0,-2-2-4 0,-2 2 3 0,4 0-3 15,-2 0-2-15,-2-1 0 0,0 1 0 0,4 0 0 0,1 0 0 16,-5 0 0-16,0-2 3 0,2 2-2 0,-2 0 0 15,0 0-1-15,0 0 3 0,0 0-3 0,4 0 0 0,-4 0 0 16,0 0 0-16,0 0 0 0,0 0 0 0,2 0 0 16,-2 0 0-16,0 0 0 0,0 0 0 0,0 2 0 0,0-2 0 15,0 0 0-15,0 0 0 0,0 1 5 0,0-1 0 0,0 2-1 16,0-1 2-16,0 2 2 0,0-1 0 0,0-1 3 0,4 0-2 16,-4 3 2-16,0-1 2 0,0-2-1 0,4 2-3 15,-4 0-1-15,0 0-3 0,0 0-4 0,0 0-2 0,0 0-17 16,0 0-22-16,2 0-42 0,-2 0-76 0,0 0-122 0,0-2-159 15,0 3-132-15,0-3-94 0,0 1-158 0,0-1 47 16,0 2-7-16,0-1 32 0,0-1 166 0,0 1 257 0</inkml:trace>
  <inkml:trace contextRef="#ctx0" brushRef="#br2" timeOffset="147801.99">16066 14574 119 0,'0'-5'101'0,"0"4"40"0,0-2-9 16,0 1-21-16,4 1-25 0,-4-2-9 0,0 1-6 0,0 1-10 15,4-1-7-15,-4 0-4 0,0 1-2 0,0 0 1 0,0-1-1 16,0 2-3-16,0-1-3 0,0 1-1 0,2 0-5 0,-2-2 1 15,0 2-1-15,0 0 5 0,4 0 0 0,-4 2 1 16,2-2 1-16,-2 0 4 0,0 1 3 0,4-1 13 0,-4 3 14 16,4-2 12-16,-4 1 2 0,2 0-9 0,-2 1-8 0,0 0-8 15,5 1 0-15,-5-1 3 0,4 3 7 0,-4-1 4 16,2 1-2-16,2 1-2 0,-4 2 0 0,2 0 9 0,2 2 20 16,0 2-3-16,-2 1-7 0,-2-1-9 0,7 4-10 0,-3-1-9 15,0 2-13-15,-2 2-5 0,6-1-15 0,-6 1-6 16,2-2-12-16,-2 0-1 0,7 0-5 0,-7-3-1 0,2 0-3 15,-2-1-4-15,2 0-2 0,0 0 0 0,-2-3-4 16,5 2-8-16,-3-3-15 0,0-1-22 0,-2 2-20 0,-2-4-21 16,8 2-22-16,-8-1-20 0,2-2-21 0,2 0 21 0,-4 0 7 15,2 0-1-15,-2 0-10 0,5-2-11 0,-5 1-17 0,4-1-15 16,-4 1-18-16,0-2 5 0,0 1-11 0,0-1-16 16,0 0-19-16,0 0 10 0,2 0-5 0,-2 0 35 0</inkml:trace>
  <inkml:trace contextRef="#ctx0" brushRef="#br2" timeOffset="148594.5">16221 15016 181 0,'0'-3'106'15,"0"2"41"-15,0-2-20 0,0 1-21 0,-4 1-7 16,4-1-5-16,0 0-3 0,0 1-2 0,0 1 0 0,0-1-5 16,0-1-9-16,0 2-11 0,4 0-8 0,-4 0-6 15,0 0-2-15,0 2 6 0,0-1 4 0,2 0 3 0,-2 1 3 16,4-2 4-16,-2 2-2 0,2 1 5 0,0-2 8 0,-2 1 3 16,7 1 8-16,-7-2 10 0,4 2 3 0,2 2 4 0,-2-2 1 15,-4 0 1-15,9 1 51 0,-5-1 29 0,4 2 17 0,5-2 6 16,-5 1 2-16,-2-1-5 0,7 0-18 0,-3 1-18 15,5 0-14-15,-3-1-20 0,7 0-22 0,-5-2-11 0,1 1-11 16,2-1-13-16,1-1-11 0,1 0-21 0,2-1-10 16,-1-2-6-16,3 0-13 0,-6 0-1 0,3-2-6 0,3-1-5 15,-6 2 0-15,6-4-5 0,-7 2-1 0,3-1 0 0,0-1 5 16,-5-1-4-16,1 0-4 0,-5 2 0 0,5-3-9 16,-3 2-15-16,-1-1-21 0,-3 0-25 0,0 0-31 0,1 0-42 15,-1 0-28-15,-4-2-54 0,4 2-75 0,-8 0-79 0,7 0-91 16,-7 0-10-16,2-1 40 0,-2 1-23 0,-2 0 4 15,0 1-18-15,0 1 38 0,0-1 99 0</inkml:trace>
  <inkml:trace contextRef="#ctx0" brushRef="#br2" timeOffset="149150.12">16830 14389 226 0,'0'-1'150'15,"0"-3"35"-15,0 3-9 0,0 0-15 0,0-1-26 0,-4 1-23 16,4-1-20-16,0 2-8 0,0-1-3 0,-4 1-5 16,4-2 5-16,0 1 3 0,0 1 3 0,0 0 0 0,4 1-1 15,-4 1 0-15,0-2 2 0,0 1 1 0,4 2 2 0,-4 0 2 16,0 0 1-16,0 2 3 0,3-1 5 0,-3 1 8 16,0 1 48-16,4 0 20 0,0 1 11 0,-4 2-5 0,2 0-8 15,2 2-5-15,-2 0-14 0,-2 0-12 0,4 3-13 0,0-1-15 16,-2 1-23-16,-2 2-21 0,5-1-19 0,-3 0-16 0,-2 2-13 15,8-2-12-15,-8 1-4 0,2-1-8 0,2 2-15 16,-2-2-30-16,2 0-38 0,0 0-41 0,-4-2-48 0,2 2-59 16,3-1-71-16,-1-2-77 0,-4 0-42 0,2-3 34 15,2 0-25-15,-2-2-32 0,-2 1 7 0,0-2 13 0,4-2 48 16,-4 2 88-16</inkml:trace>
  <inkml:trace contextRef="#ctx0" brushRef="#br2" timeOffset="150102.68">16841 14568 190 0,'-4'1'134'0,"0"0"47"16,1 1-9-16,3 0 5 0,-4-1-19 0,0 1-23 0,2-2-19 15,-2 1-14-15,4-1-11 0,-2 2-2 0,2-2 4 16,0 1 1-16,-4-1-3 0,4 2-2 0,-4-2 4 0,4 1 1 16,0-1-3-16,0 0-1 0,0 2 1 0,0-2 3 15,0 1 9-15,0-1 9 0,0 0 34 0,0 0 50 0,4 2 17 16,0-2 5-16,-4 0 0 0,2-2-10 0,2 2-11 0,-2-3-18 16,6 2-22-16,-5-2-20 0,7-2-19 0,0-1-17 0,3 0 0 15,1-5-11-15,7 1-3 0,-3-3 2 0,7-1 0 0,0-2 1 16,2 1-4-16,0 0-7 0,0 0-12 0,-1 1-15 15,-3 2-15-15,2 2-12 0,-6 1-5 0,1 1-4 16,-7 2-5-16,3 3 0 0,-5 0 3 0,3 2 6 0,-8 1 8 16,0 1 8-16,1 1 6 0,1 1 2 0,-2-2-3 0,-4 2-4 15,6 0-4-15,-6 2-10 0,3-2-1 0,1 0-5 0,-2 1-1 16,-2-1-1-16,6 0-6 0,-2-1 4 0,1 1-3 16,-1-2-2-16,2 1-6 0,-2-2-6 0,5 0-12 0,-3-2-30 15,2 1-40-15,1-2-51 0,3-1-70 0,-6 0-78 0,3 0-104 16,3-4-48-16,-3 2-85 0,-3-1-102 0,6-1 17 15,-3 1 32-15,-5 1-5 0,0-2 4 0,0 2 61 0,-2 0 179 16</inkml:trace>
  <inkml:trace contextRef="#ctx0" brushRef="#br2" timeOffset="151164.01">17812 14234 10 0,'-2'-1'151'0,"2"-2"64"0,0 2 8 16,0-1 2-16,0 1-22 0,0-1-32 0,0 1-33 0,0-2-20 16,-4 3-11-16,4-2-4 0,0 0-9 0,0 1-6 0,0 1-6 15,0 0 1-15,0-1 7 0,0 1 10 0,0 0 13 16,-2 1 11-16,2 0 12 0,0 1 4 0,0 0 50 0,0 1 14 15,0 0 1-15,0 1-5 0,0 0-7 0,0 3-4 16,-4-1-5-16,4-1-6 0,0 5-14 0,0-3-16 0,0 2-22 16,0 0-10-16,0 0-11 0,0 0-20 0,4 0-19 0,-4 0-18 15,0-1-12-15,0-1-11 0,0 0-6 0,0 0-3 0,0-3 0 16,2 1-1-16,-2-1-1 0,0-1 8 0,4 0-1 16,-4 0-4-16,0-1-5 0,0-1-4 0,2 1-4 0,-2-2-4 15,4-2-8-15,1 1-12 0,-5-1-6 0,2-1-12 0,-2-2-11 16,4 1-4-16,-2-2-5 0,-2-1 2 0,8-1-6 15,-8 1-9-15,0-4-1 0,2 1 13 0,-2 1 18 0,4-2 11 16,-4 2 10-16,4 2 5 0,-4-1 5 0,0 1 4 16,0 1-2-16,0 1 1 0,0 1-1 0,0 1 0 0,3 0 3 15,-3 0 2-15,0 1 3 0,0 0 9 0,0 1 11 0,4 1 17 16,-4 0 1-16,0 1-3 0,0 1-7 0,2 1-6 0,-2 0 1 16,0 0 0-16,4 0-6 0,0 0 0 0,-4 2-8 0,2-2 0 15,-2 1 1-15,4 1-4 0,-2-1 3 0,2-1-4 16,1 0 5-16,-3-1-4 0,-2 1 3 0,6-2-3 0,-6 1 3 15,8-1-6-15,-6-1-2 0,2-1-1 0,0-1 0 0,3 1 0 16,-5-1 0-16,6-1 0 0,-6 0 4 0,4 0-3 16,-2-1-1-16,1-1-6 0,1 1-6 0,-2-3-6 0,2 2 2 15,-4-1-2-15,2-2 2 0,0 2 4 0,3 0 2 0,-5 0-1 16,2 0 4-16,0 2-1 0,-2-1 2 0,-2 0 7 16,4 3-8-16,-2-1 8 0,2 1 6 0,0 1 9 0,-4-1 6 15,3 1 5-15,-3 1 2 0,4 0 1 0,0 1 4 0,-2 1 3 16,2-1 2-16,-4 2 4 0,2 0 1 0,-2 0 2 15,4 2-5-15,0-1-4 0,-4 1-5 0,0-1-10 0,2 1-5 16,-2 1-5-16,5-2-2 0,-5 0-7 0,2 0-1 0,-2 0-16 16,0 1-29-16,4-1-49 0,0-1-61 0,-4 0-74 0,0 0-54 15,0 0-77-15,0-1-89 0,2-1-92 0,-2 2 46 16,0 0 28-16,0-1-29 0,0 1 19 0,0-2 2 0,0 2 54 16</inkml:trace>
  <inkml:trace contextRef="#ctx0" brushRef="#br2" timeOffset="153224.04">16500 15163 8 0,'-4'-1'20'0,"2"1"4"0,-3 0 1 15,5 0-5-15,-2-2-4 0,2 2-6 0,-4-1 0 0,0 1-1 16,4 0 0-16,0 0 1 0,-2-2 3 0,2 2 6 16,0 0 3-16,0-1 7 0,-4 1 2 0,4 0 11 0,0 0 0 15,0-2-3-15,0 2-4 0,-2 0-4 0,2 0-4 0,0-2 2 16,0 2-2-16,0 0-4 0,0-1-3 0,0 1-5 15,0 0 1-15,-4 0-4 0,4-1-2 0,0 1-3 0,0 0-4 16,-4 0 2-16,4 0-5 0,0 0 0 0,0 0 0 16,0 0-1-16,0 0-1 0,0 0-3 0,-3 0 1 0,3 0-1 15,0 0-2-15,0 0 3 0,-4 0 2 0,4 1 1 0,0-1-1 16,0 0-2-16,-4 0 4 0,4 1 0 0,0-1-3 0,0 0 3 16,0 0 0-16,0 0 0 0,0 0 0 0,0 0 0 0,-2 2 0 15,2-2 0-15,0 0 0 0,0 0 0 0,0 0 0 16,-4 0 0-16,4 0 0 0,0 0 0 0,0 0 2 0,0 0-1 15,0 0 3-15,0 0-1 0,0 0-1 0,0 0 1 16,0 0-2-16,0 0-1 0,0 0 3 0,0 2-3 0,0-2 0 16,0 0 0-16,0 0 0 0,0 0 0 0,0 0 0 0,0 0 0 15,0 0 0-15,0 1 0 0,0-1 0 0,0 0-1 0,0 2 1 16,0-2 0-16,0 0 0 0,0 0 0 0,0 1 1 16,0-1 2-16,0 2 0 0,0-2 0 0,0 0 2 0,0 0 1 15,0 1 0-15,0-1 2 0,0 0 1 0,0 0 8 0,0 0 0 16,4 0 1-16,-4 0 2 0,0 0 3 0,0 0-5 15,0 0-4-15,2 0 0 0,-2 0-6 0,0 0-1 0,0 0-3 16,0 0 1-16,4 0-3 0,-4 0 0 0,0 0-1 0,4 0-1 16,-4 0 0-16,0 0 0 0,0 0 2 0,3 0-1 15,-3 0-1-15,0 0-4 0,0 0 4 0,0 0-2 0,4 0 0 16,-4 0 0-16,4 0 1 0,-4 0-3 0,0 0 1 0,0 0-2 16,2 0-1-16,-2 0-3 0,0 0-1 0,4 0-2 0,-4 2-5 15,2-2-4-15,-2 0-6 0,0 1 0 0,4-1-11 16,0 0-7-16,-4 2-3 0,2-1-8 0,-2-1-11 0,5 1-9 15,-3 1 1-15,-2-2 8 0,4 2-2 0,0-2 0 16</inkml:trace>
  <inkml:trace contextRef="#ctx0" brushRef="#br2" timeOffset="154926.68">16297 15123 38 0,'-4'0'43'0,"0"-2"14"0,4 1 5 0,-2-1-6 0,-2 1 3 16,4 1-5-16,0-2-10 0,-2 2-13 0,2-2-4 15,0 1-6-15,0 1-3 0,-5 0-2 0,5 0-1 0,0-1-3 16,-4 1 0-16,4 0-2 0,0-2 2 0,0 2 1 0,0 0-1 16,0 0 4-16,0-1-1 0,0 1 2 0,0 0 5 0,-2-2-2 15,2 2 4-15,0 0 2 0,0 0 4 0,0-1 6 16,0 1 2-16,0 0 0 0,0 0 4 0,0 0 3 0,0-2 2 15,0 2 0-15,0-1 1 0,0 1-1 0,2 0 0 16,-2 0-2-16,0 0-3 0,0 0-2 0,0 0 0 0,0 0-5 16,0 0-4-16,0 0-1 0,0 0-5 0,0 0 1 0,0 0-5 15,0 0 5-15,0 0 1 0,0 0 3 0,0 0-2 0,0 0-2 16,4 0 2-16,-4 0-1 0,0 0 0 0,5 0 0 16,-5 1-4-16,0-1 2 0,0 2-3 0,2-2 4 0,-2 1-3 15,0-1 1-15,4 2 0 0,-2-1-4 0,-2 1 0 16,4-1 0-16,0 0 4 0,-4 1 0 0,2 0-2 0,-2-1-1 15,8 1-1-15,-8 1 0 0,3-2-1 0,1 1 2 0,-2-1-4 16,2 1-3-16,0 1 4 0,-2-2-1 0,2 0 2 0,2 3 0 16,-1-1-3-16,-3-2 1 0,4 1 0 0,2 1 9 15,-6-2 4-15,6 2 3 0,-1-2 17 0,-5 3 13 0,8-3 3 16,-4 2-2-16,2 0-7 0,3 0-1 0,-5-1 2 0,4 0 0 16,-1 2-7-16,1-1-11 0,-4 0-4 0,5-2-5 15,3 2-3-15,-4 0-3 0,-1-2-1 0,1 1 2 0,0 0 0 16,1-1 2-16,-1 1-7 0,0-1-1 0,-1 1-5 15,1-2-1-15,4 0-4 0,-3 0-6 0,-3 0-1 0,2 0-2 16,5 0-1-16,-5 0 3 0,2 0-2 0,-1-2 0 0,1 1-1 16,-1 1 3-16,3-2-3 0,-6 2 0 0,3-1 0 0,3-1 0 15,-4 2 0-15,-1-2 0 0,1 1 0 0,0 0 0 0,1-1 0 16,-1 1 0-16,0-1 0 0,-1 1 0 0,1-2 0 16,0 1 0-16,-3-1 0 0,3 1 0 0,0 0 0 0,-4-1 0 15,5 1 0-15,-5-1 0 0,0 0 0 0,4 2-5 16,-1-3-7-16,-3 2-4 0,0-1-7 0,0 1-3 0,1-1 1 15,1 0-1-15,-6 0-2 0,6 0 1 0,-2 0 7 0,1 0-9 16,-1 0 0-16,0 0 2 0,2 0-9 0,-6 0-9 0,4 0-8 16,3 0-11-16,-3 0 8 0,-2 0 0 0,2 0-6 0,-4 0-12 15,7 1-12-15,-7 0-13 0,4-1-16 0,-2 0-19 16,0 1-29-16,-2-1-34 0,2 0-32 0,1 0-26 0,-3 2-34 16,2-2-6-16,-4 0-8 0,2 0 48 0</inkml:trace>
  <inkml:trace contextRef="#ctx0" brushRef="#br2" timeOffset="155406.14">17054 15030 32 0,'0'-3'71'0,"0"0"22"0,2-1 4 0,-2 3 3 15,0-2-12-15,0 2-16 0,0-1-9 0,0 1-12 0,0-2-8 16,0 1-1-16,0 1 6 0,0 1-5 0,0-2 0 15,0 0-2-15,0 1-3 0,0 1-1 0,0-3 0 0,0 3 3 16,0-1 2-16,0 1 2 0,0-2 0 0,0 2 2 0,0 0-5 16,0-1-4-16,0 1-2 0,0 0-6 0,0 0 4 0,0-2 4 15,4 2 2-15,-4 0 9 0,0 0 6 0,0 0 4 0,0 2 1 16,4-2-4-16,-4 0-2 0,0 1-2 0,0 1-4 16,0-1 2-16,0 1-1 0,2 0 0 0,-2 0-3 0,4 1-1 15,-4-1-5-15,0 2 2 0,2-1-5 0,-2 0-3 16,0 0-3-16,4 2-5 0,-4-2-7 0,5 1-3 0,-5 0-2 15,0 1-5-15,2 0-4 0,-2-1-3 0,4 1-1 0,-4-1-8 16,2 1-12-16,-2 1-12 0,4-2-19 0,0 1-23 0,-4-1-22 16,0 1-23-16,2-1-19 0,-2 1-19 0,4-2-11 15,0 1-7-15,-4 1-26 0,3-1-23 0,-3 1-1 0,4-2 3 16,-4 1 19-16,0 1 29 0</inkml:trace>
  <inkml:trace contextRef="#ctx0" brushRef="#br2" timeOffset="156706.62">16227 15225 135 0,'2'-5'88'0,"-2"4"29"0,0-4-10 0,0 2-23 16,0 1-22-16,0 0-18 0,0-1-9 0,4 1-7 15,-4-1-3-15,4 2-2 0,-4-2 4 0,0 1 1 0,0 1 0 16,2-1 2-16,-2 2 6 0,0-2 3 0,0 1 6 0,0 0 5 16,4 1-1-16,-4-2 4 0,5 2-1 0,-5-1-2 15,0-1-5-15,0 2-4 0,2-1-3 0,-2 1-2 0,0 0-5 16,4-2-1-16,-4 2-1 0,0 0 0 0,0-1 0 0,2 1 2 15,-2 0 3-15,0 0 2 0,0 0 1 0,4 1 2 16,-4-1-2-16,4 2 4 0,-4-2-2 0,0 1-1 0,2 2 2 16,2 0 4-16,-4 0 21 0,2 0 15 0,-2 2 3 0,4-2-7 15,1 3-12-15,-3 0-12 0,-2 0-8 0,4 1-11 16,-2 1-6-16,6-1-7 0,-6 2-6 0,-2 0-4 0,8 0-2 16,-5 0-4-16,1-1-3 0,-2 1 0 0,2-1 1 15,0 2-2-15,-2-3 0 0,2-1-3 0,-2 2-12 0,2-3-13 16,1 2-8-16,-5-1-7 0,2-2-6 0,2 2 0 0,-2-1-7 15,-2-1-5-15,4-1-1 0,-4 3-2 0,4-1 3 0,-2-1 5 16,-2 1 2-16,4-1 3 0,0 2 2 0,-4 0-2 0,2 0 1 16,3 0-4-16,-3 0 3 0,-2 2 5 0,8-2 4 15,-8 0 2-15,2 1-2 0,2-1 2 0,-2 0 0 0,2 2 0 16,0-2 0-16,-1 0-5 0,1-2-3 0,0 2-5 16,-2 0 2-16,2-1-1 0,-2-1 1 0,2 1-3 0,0-2-13 15,-2 1-12-15,3-1-7 0,-3 2-17 0,2-2-14 0,0 0-5 16,-2 1 19-16,2-2 10 0,-2 0 7 0</inkml:trace>
  <inkml:trace contextRef="#ctx0" brushRef="#br2" timeOffset="157116.69">16473 15555 83 0,'4'0'68'0,"-2"0"26"0,6 0 24 15,-6 0-10-15,3 0-22 0,-3 0-25 0,6 0-13 0,-6 0-10 16,2 1-5-16,0-1 5 0,2 0 3 0,-4 2 0 0,7-2 0 16,-7 1 1-16,2-1 0 0,-2 2-2 0,6-2 2 15,-6 1 1-15,5-1 0 0,1 1-2 0,-6 1-4 0,6-2-2 16,-2 2-1-16,-4-2-1 0,7 0-4 0,-3 0 1 0,0 0-4 15,0 0 3-15,0-2-3 0,5 2 0 0,-3-2-2 0,0 1 3 16,1 1 4-16,-1-1 3 0,0 1 0 0,2-2 2 0,-3 2-4 16,3-1-2-16,-4 1 0 0,5-2-3 0,-5 2-5 15,4 0-1-15,-8-1-5 0,9 1-1 0,-5 0 5 0,2-2-7 16,-2 1 3-16,5 1-3 0,-5-2-2 0,0 2 1 16,0-1-2-16,4-1 1 0,-3 0-1 0,1 0-2 0,0 0-1 15,0-1 2-15,3 2-2 0,-3-2-1 0,0 0 0 16,1-2-2-16,1 2-1 0,-4 0 1 0,4-1 0 0,1 1 0 15,-5-2-4-15,4 2 0 0,-3-1 2 0,3 1-2 0,-2-2 3 0,0 0 1 16,1 3-4-16,-1-3 5 0,0 1-3 0,-2 1-2 16,5-2 0-16,-9 2 1 0,8-1 2 0,-4 1-3 0,5-2 2 15,-5 2 0-15,2-1 0 0,3-1 0 0,-5 2-2 16,0-1 0-16,4 1 3 0,-4-2 0 0,1 1-2 0,-1 1 0 16,4-2-3-16,-2 1-8 0,-1-1-9 0,3-1-12 15,-8 1-13-15,4 1-11 0,5 0-7 0,-3-2-3 0,-2 1-3 16,-4 1-8-16,6-1-1 0,-1 1 3 0,-5-1 3 0,6 1-5 15,-6-1-4-15,4 1-12 0,-2 1-13 0,0-1-24 0,-1 2-15 16,1-1 10-16,0 0-15 0,-2 0-19 0,2 0 15 0</inkml:trace>
  <inkml:trace contextRef="#ctx0" brushRef="#br2" timeOffset="157354.8299">17260 15190 120 0,'0'-6'106'0,"0"0"57"0,0 2 5 0,0-2-15 16,0 0 7-16,0 0-9 0,0 1-10 0,0-1-15 0,0 2-19 16,0 1-19-16,0-2-10 0,0 2-4 0,0 0 2 0,0 0 9 15,0 0 7-15,0 2 1 0,0-1-1 0,0 2-6 16,0 0-12-16,0 0-4 0,0 2-9 0,0-1-7 0,0 2-7 16,0 0-7-16,2 0-9 0,-2 0-9 0,0 0-3 15,0 2-6-15,0-1-4 0,0-1-2 0,0 3-11 0,0-1-18 16,0-1-28-16,0 1-42 0,0-1-39 0,0 1-44 0,0-2-49 15,0 1-51-15,0-1-17 0,0 2-38 0,0-2-5 0,0 0-1 16</inkml:trace>
  <inkml:trace contextRef="#ctx0" brushRef="#br2" timeOffset="158214.04">17048 15247 141 0,'-9'2'115'0,"7"-1"62"0,-6 1-12 16,6-1-19-16,-2 1-17 0,2-2-23 0,-3 1-19 0,1-1-16 16,2 2-7-16,-2-2-8 0,2 1-4 0,2-1-6 0,-4 0-5 15,0 0-8-15,4 2-3 0,0-2-1 0,-2 0 1 0,2 0 6 16,0 0 3-16,-4 0 6 0,4 0 6 0,0 0 6 15,0 0 5-15,0 0 3 0,0 0 6 0,0 0 3 0,0 0 4 16,0-2-3-16,4 2-2 0,-4 0-6 0,0-1-5 0,2-1-7 16,2 1-8-16,0-2-7 0,-2 1-9 0,4-1-3 15,3-3-1-15,-7 2-1 0,12-2 0 0,-3-2 1 0,1 1 2 16,0-4 5-16,9 1 6 0,2-1 25 0,2-3 25 16,1 0 16-16,-1 0 17 0,6-1 10 0,-2 1 5 0,-2 1 2 15,4 0-14-15,-4 1-13 0,0 0-21 0,-4 1-21 0,-1 2-16 16,-1 3-13-16,-5 0-8 0,1 2-7 0,-3-1-1 0,-1 3-2 15,-3 1 0-15,1 1 0 0,-5 1 4 0,4 1 9 0,-8 0 4 16,6-1 5-16,-1 1 0 0,-5 1 3 0,6-2-1 16,-6 2-5-16,4 0-5 0,-2 0-4 0,3-1-7 0,-3 1-2 15,2-2-6-15,0 2-5 0,2-1-3 0,1-1-5 16,-1-1 1-16,0 2-1 0,3-2-4 0,-1-2-8 0,0 2-9 16,1-1-17-16,-1-1-26 0,2 1-34 0,-1-2-35 0,-1 1-47 15,0-1-62-15,-1 0-76 0,1 2-90 0,0-2-43 0,-4 0 10 16,3 0-53-16,-3 1-18 0,-4-1-17 0,6 0 53 15,-6 0 174-15</inkml:trace>
  <inkml:trace contextRef="#ctx0" brushRef="#br2" timeOffset="160494.62">18089 14881 127 0,'4'-3'104'0,"-4"0"49"16,0 0-10-16,0 0-22 0,0 2-17 0,0-1-9 15,0 0-4-15,0 0-6 0,0 0 1 0,0 1-2 0,0-1-2 16,3 1-3-16,-3 1-6 0,0 0 1 0,0-2 5 16,0 2 6-16,0 2-1 0,0-2-1 0,0 0 0 0,0 1-1 0,0 1 0 15,0-1 2-15,0 1-2 0,0 0 0 0,0 0 1 16,0 0 8-16,-3 2 19 0,3-1 17 0,0 0 60 0,0 2 12 15,-4-1-10-15,4 2-13 0,0 0-4 0,0 0-8 0,0 2-6 16,0-1-3-16,-2 0-11 0,2 3-18 0,0-2-20 16,-4 2-20-16,4 0-9 0,-4-1-9 0,4 1 7 0,0 0-5 15,-2 0-14-15,2-1-8 0,0 0-12 0,0 0-11 16,-4-2-9-16,4 1-5 0,0 0 1 0,0-3-6 0,0 2-3 16,0-1-3-16,0-2-9 0,0 1-24 0,0-2-25 0,0 1-25 15,0-1-27-15,0 0-20 0,4 0-38 0,-4-1-46 0,0-1-42 16,0 1-38-16,0-2-32 0,0 0-28 0,0 0 51 15,0 0 31-15,2-2 3 0,-2 1-11 0,0-1-22 0,0-1 15 16,-2 0 15-16,2 2 31 0,0-2 36 0,0 0-27 16,0-2 14-16</inkml:trace>
  <inkml:trace contextRef="#ctx0" brushRef="#br2" timeOffset="160878.04">18036 14923 169 0,'-2'-3'114'16,"-3"2"53"-16,5-1-12 0,0 1-18 0,0-2-13 0,0 1-19 16,-2 0-19-16,2 1-10 0,0 0-8 0,0-1-5 0,0 1-6 15,0-1-2-15,0 1-5 0,0 1-4 0,2-2 2 0,-2 1 10 16,0 1 6-16,5-2 1 0,-3 1 0 0,-2 1 7 15,4-2-1-15,0 1 1 0,-2 1 3 0,2-2 2 0,0 2 4 16,2-2 4-16,-4 2 5 0,7-1 4 0,-3 0 3 16,-4-1 5-16,6 2 10 0,1-3 18 0,-1 2-11 0,2-1-9 15,-4 1-12-15,5-2-12 0,-3 1-6 0,0-1-8 0,0 2-8 16,1-2-16-16,1 2-14 0,-4-1-8 0,5-1-14 0,-9 0-1 16,8 1-5-16,-4 0-4 0,-2 1-19 0,3-2-21 15,-1 2-29-15,-2-1-30 0,2 1-30 0,-2-1-26 0,-2 1-18 16,7-2-3-16,-9 1 34 0,2 0 8 0,4 1-2 0,-6 0-5 15,8-1-7-15,-8 1-6 0,2-1-12 0,-2 1-17 16,4-1-5-16,-4 1-19 0,4-1-13 0,-4 2-3 0,0-1 25 16,0 1-1-16,0 0 27 0,0 0 10 0</inkml:trace>
  <inkml:trace contextRef="#ctx0" brushRef="#br2" timeOffset="161210.02">18100 14967 5 0,'-4'1'140'0,"4"1"46"16,0-1 9-16,-3 1-20 0,3 1 1 0,-4-3-18 0,4 1-15 16,0 1-11-16,0-1-7 0,0-1-1 0,0 2 2 15,4-2-7-15,-4 0-8 0,3 0-8 0,-3 0-8 0,0 0 0 16,4 0 0-16,0 0-3 0,-4 0 1 0,2-2-7 0,2 2-2 15,0 0-6-15,-2 0 7 0,2-1 7 0,-2 1-5 16,7 0-8-16,-7-2-11 0,2 2-14 0,2 0-15 0,-2-1-13 16,-2 1-11-16,4 0 0 0,3-2-5 0,-7 1 2 15,6 1-8-15,-2-2-6 0,-4 1-12 0,7 1-17 0,-7-2-25 16,4 1-24-16,2-1-21 0,-6 2-24 0,2-3 3 0,3 3 4 16,-3-1-8-16,-2-1-10 0,6 1-13 0,-6-1-16 0,2 1-17 15,-2 1-19-15,2-3-3 0,1 3-14 0,-5-2-11 0,2 1-3 16,2 1 26-16,-2-2-3 0,-2 2 41 0,0 0 10 15</inkml:trace>
  <inkml:trace contextRef="#ctx0" brushRef="#br2" timeOffset="161821.94">18127 15059 148 0,'-5'4'115'0,"5"-3"49"0,0 1-11 15,0 1-23-15,-2-2-2 0,2 1-17 0,0-1-10 0,0-1-7 16,0 2-5-16,-4-1-5 0,4 0-9 0,0 1-5 15,0-2-2-15,0 2 1 0,0-2-2 0,0 1 1 0,4-1-2 16,-4 2 1-16,0-2 2 0,0 0 0 0,2 0-1 16,-2 1 0-16,0-1 1 0,5 0-5 0,-1 2-3 0,-4-2-4 15,2 0-2-15,-2 0-5 0,4 0-4 0,-2 0-8 0,2 0-6 16,0 0-4-16,-4 0-6 0,2 0-2 0,2 0-2 0,-2 0 1 16,3 0-5-16,-1 0-3 0,-2 0-1 0,-2 0-4 15,8 0 4-15,-8 0 2 0,6 0 0 0,-4 0 4 0,-2 0 6 16,9 0 1-16,-9 0 6 0,2 0 4 0,2 0 1 0,-2 0 2 15,2 0-2-15,0 0 4 0,-2 0 4 0,-2 0 7 16,4 0 7-16,0 0 10 0,-4 0 13 0,7 0 8 0,-7-2 4 16,0 2-4-16,2 0 5 0,-2-1-8 0,4 1-4 0,0 0-4 15,-4 0 0-15,0-2-3 0,2 2-4 0,2 0 0 16,-4 0-9-16,0 0-2 0,2 0-2 0,-2-1-3 0,0 1-4 16,4 0-4-16,1 0-2 0,-5 0-6 0,0 0-4 0,2 0-6 15,-2 0-3-15,0-2 2 0,4 2-2 0,-4 0-5 16,2 0 3-16,-2 0 0 0,0 0 1 0,4 0-1 0,-4 0 1 15,4 0-5-15,-4-2-2 0,0 2-1 0,2 0-3 16,-2 0 5-16,0 0-4 0,4 0-2 0,-4 0-1 0,4 0-3 16,-4-1-5-16,3 1-1 0,-3 0-1 0,4 0 6 0,-4 0 0 15,0 0-1-15,2 0-6 0,-2 0-3 0,0 0 2 0,4 0-21 16,0 0-38-16,-4 0-53 0,0 0-44 0,2 0-64 0,-2 0-68 16,0 0-83-16,0 0-91 0,0 0-20 0,0 0 14 15,0 0-52-15,0 0 36 0,0 0 25 0,0 0 54 0,-2 0 95 16</inkml:trace>
  <inkml:trace contextRef="#ctx0" brushRef="#br2" timeOffset="174004.37">14844 5209 100 0,'-8'0'67'0,"8"0"5"0,-2 0 0 16,2 0-7-16,-5 0-17 0,3 0-13 0,2 0-12 0,0 0-6 15,-4 0-8-15,0 0-4 0,4 0-1 0,0-1-1 0,0 1-3 16,-2 0 0-16,2-2 0 0,0 2-2 0,0 0 1 0,-4 0-2 16,4 0-2-16,-4 0-2 0,4 0 2 0,0 0-3 15,0 0 0-15,-2 0-6 0,2 0 2 0,-4 0 1 0,4 0 1 16,0 0 2-16,0 0 4 0,0 0 2 0,-2 0 2 0,2 0 2 16,0 0 4-16,0 0 0 0,0 0 5 0,-5 0 1 15,5 0 5-15,0 0 2 0,0 0 2 0,0 0 2 0,-4 0 1 16,4 0 4-16,0 0 1 0,0 0 3 0,0 0 0 15,0 0 3-15,0 0 5 0,0 0 3 0,0 0 7 0,0 0 3 16,0 0 1-16,0 0 0 0,0 0-2 0,0 0-2 0,0 0 0 16,0-2-4-16,0 2-2 0,0 0-4 0,0 0-3 0,0 0 0 15,0 0-4-15,0 0 2 0,0 0-3 0,0 0-1 0,0 0 2 16,0 0 1-16,0 0 4 0,0 0-1 0,0 0 2 16,0 0 6-16,0 0 5 0,0 0 7 0,0 0 4 0,0 0 8 15,0 0 1-15,0 0 6 0,0 0-1 0,0 0 4 16,0 0-1-16,0 0-2 0,0 2 2 0,4-2-2 0,-4 0-4 15,0 0-1-15,0 2 2 0,0-2 15 0,5 0 5 0,-5 1-8 16,0-1-2-16,0 0-3 0,0 2 1 0,0-2-6 0,0 1-6 16,0 1 0-16,2-2 2 0,-2 1 1 0,0 1 6 15,0-2 12-15,4 1 20 0,-4 1 13 0,2-1 13 0,-2 1-8 16,4-1-13-16,0 2-11 0,-4-1-14 0,2-1-9 16,-2 2-13-16,4 0 2 0,0-1-7 0,-2 1-9 0,3-1 1 15,-3 2-7-15,2-1-4 0,0 0-4 0,-2 0 1 0,4 0 1 16,2 1 3-16,-5-1-2 0,5 0-6 0,-2 2-3 15,0-2 3-15,0 1-5 0,5-1-2 0,-5 0-5 0,4 0-5 16,1 0-4-16,-1-1 0 0,0-1-8 0,-1 2-1 0,1-2-3 16,4 1-2-16,-3-2-2 0,-3 2 8 0,2-2-5 0,5 0-2 15,-5 0-1-15,-2 0 0 0,7 0 0 0,-5 0 3 16,3 0 2-16,-3-2-4 0,0 2-5 0,3-2 8 0,1 1-4 16,-4 1 0-16,-1-3 3 0,1 2-1 0,5-1-2 15,-7 1-2-15,2-2 7 0,5 0-3 0,-5 1-2 0,-2-1 3 16,3 0-1-16,3 0-2 0,-4-1 4 0,-1 1-3 0,1 1 2 15,4-1 6-15,-7-1-4 0,3 1 1 0,0-2 3 0,-1 2-1 16,-1-2 2-16,-2 1-2 0,4 1 0 0,-8 0 2 16,7-1-3-16,-3 2 5 0,-4-2 1 0,6 2 6 0,-6-1 4 15,2 0 4-15,-1 2 3 0,1-2 0 0,0 1-4 0,-2-1-1 16,-2 0-3-16,4 2-6 0,0-1-2 0,-4 1-3 16,0-2-5-16,2 3 0 0,-2-3-7 0,4 3-1 0,-4-2 6 15,0 2-6-15,0-1 0 0,0-1-1 0,0 2-2 0,2 0 4 16,-2-2-3-16,0 2-3 0,0 0-7 0,0-1-15 15,0 1-36-15,0 0-47 0,0 0-70 0,0-1-109 0,0 1-114 16,-2-2-90-16,2 2-129 0,0 0-94 0,-4-1 49 0,2 1-13 16,-2-2 50-16,0 1 102 0,2 1 199 0</inkml:trace>
  <inkml:trace contextRef="#ctx0" brushRef="#br2" timeOffset="177052.02">14071 4599 46 0,'-4'-2'56'15,"0"1"16"-15,4-1-2 0,0 1 5 0,-2-1 2 0,2 1-7 16,-5 1-5-16,5-2-3 0,-4 2-2 0,4-2 0 15,0 2 8-15,0-1 7 0,-2 1-3 0,2 0 0 0,-4 0-1 16,4-1-2-16,0 1-6 0,0-2-2 0,0 2 1 0,0 0-3 16,0 0-2-16,-2 0-5 0,2 0 5 0,0 0 6 15,0 0 2-15,0 0 2 0,0 0 2 0,0 0 4 0,0 0 0 16,0 0 1-16,0 0-1 0,0 0 0 0,0 0 1 16,0 0-5-16,0 0 2 0,0 0-5 0,0 0-2 0,0 0-2 15,0 0-4-15,-4 0-4 0,4 0-3 0,0 0 2 0,0 0 11 16,0 0-3-16,0 0-6 0,0 0-7 0,0 0-8 0,0 0-7 15,0 0 2-15,0 0-4 0,0 0 2 0,0 0-1 0,0 2 2 16,0-2 3-16,0 1 0 0,0-1 0 0,0 0 2 16,0 0-2-16,0 1-4 0,0-1 0 0,0 2-3 0,0-2 2 15,0 2-12-15,4-1 1 0,-4-1-6 0,0 2-6 16,0-1 3-16,0 1-5 0,0-1 3 0,0 1-7 0,2-2 3 16,-2 1-3-16,0 1 1 0,0-1-3 0,0 1 1 0,4-1 1 15,-4 1 2-15,2-1-4 0,-2-1-1 0,0 2 3 0,4-1 0 16,1 1-1-16,-5-1 2 0,0 1 2 0,2-1-7 15,-2 1 4-15,0-1 3 0,4 1-1 0,0-1-2 0,-4-1 0 16,2 1-1-16,2 1 4 0,-2 0-2 0,-2-2 7 16,4 1-9-16,0 1 5 0,-2-2 0 0,-2 1 0 0,5 1-5 15,-3-2 0-15,2 0 2 0,0 1-3 0,-2-1 2 0,-2 0-1 16,6 2-2-16,-6-2 2 0,8 0-1 0,-8 0-1 0,3 1 3 16,1-1 1-16,0 0-3 0,-2 0-3 0,2 0 1 15,-2 0 1-15,-2-1 3 0,8 1-3 0,-8 0 0 0,2 0 3 16,3-2 3-16,-3 2 2 0,2 0-1 0,0-1-1 0,-2 1 1 15,-2 0-2-15,6-2 0 0,-6 1 1 0,8 1-1 16,-8 0 0-16,2-2-5 0,3 1 4 0,-1 1 0 0,-2 0-3 16,-2 0 1-16,4-2 0 0,-2 2 3 0,-2 0 6 15,8-2 6-15,-8 2 1 0,2-1 4 0,-2 1 8 0,4-1 3 16,-1 1 2-16,-3 0 2 0,4-2 4 0,-4 2-1 0,4-1 3 16,-4 1-2-16,2-2-1 0,-2 1-3 0,0 1-1 0,4-2 0 15,0 1-9-15,-4 1-3 0,0-2 1 0,0 2-7 16,0-1-4-16,2 1-5 0,-2 0-2 0,4 0 0 0,-4-2-2 15,0 2-4-15,0 0 3 0,0 0-3 0,0-1-1 0,0 1 0 16,0 0 0-16,0-2 0 0,0 2 0 0,0 0 4 16,0 0-1-16,0 0 1 0,0 0-6 0,0 0-8 0,0 0-18 15,0 0-19-15,0 0-27 0,0 0-44 0,0 0-63 0,0 0-74 16,0-1-79-16,0 1-88 0,-4-2 22 0,2 2-17 0,2 0-59 16,0 0 1-16,-4-1-15 0,0 1 56 0</inkml:trace>
  <inkml:trace contextRef="#ctx0" brushRef="#br2" timeOffset="182124.1">13159 4560 91 0,'0'-2'76'0,"0"1"15"16,0-2 27-16,0 3-8 0,0-2-15 0,0 0-9 0,0 1-4 15,0 0 5-15,0-1-4 0,-2 2-2 0,2-1-6 0,0 1-8 16,0-2-6-16,0 2-7 0,0-1-3 0,0 1-4 16,0 0-2-16,0 0 0 0,0-2 0 0,0 2 2 0,0 0 8 15,0-1 1-15,0 1 3 0,0 0 3 0,0 0 4 0,0 0 7 16,0 0 0-16,0 0 4 0,0 0-3 0,0 0 0 15,0 0-1-15,0 0-2 0,0 0 0 0,0 0-1 0,0 0 2 16,0 0-2-16,0 1 3 0,0-1 5 0,0 0 23 0,0 2 3 16,0-2 1-16,0 0-4 0,0 0-5 0,0 0-9 0,0 1-6 15,0-1-6-15,0 0-5 0,0 2-9 0,0-2-4 16,0 0-6-16,0 0-5 0,0 1 0 0,0-1-8 0,0 0-3 16,0 2-5-16,0-1-7 0,2-1 1 0,-2 0-4 0,0 1-2 15,0-1 2-15,0 2-8 0,4-2 0 0,-4 2-1 16,5-2-1-16,-5 1-2 0,0 1 1 0,0-2-1 0,2 1 3 15,2 1-3-15,-4-2 1 0,0 1-4 0,2-1 3 16,-2 2-6-16,4-2 4 0,0 1-4 0,-4-1 1 0,2 2-1 16,2-1 0-16,-2-1-1 0,-2 1 2 0,9 1-2 0,-9-2 3 15,2 2-2-15,2-2 6 0,-2 1-1 0,2-1 1 0,0 2 0 16,-2-2 0-16,2 0 0 0,0 1-1 0,3-1 2 16,-5 0-2-16,2 2 2 0,0-2 2 0,-2 0-5 0,2 0 3 15,-2 1 1-15,2-1-2 0,1 0 0 0,-3 2 0 16,2-2 0-16,-2 0-5 0,2 0 0 0,0 0-2 0,-2 0-1 15,2 0 3-15,0 0-2 0,-2 0 2 0,3 0-2 0,-3 0 0 16,6 0 1-16,-6 0 0 0,-2 0-2 0,6 0 5 0,-2 0-4 16,0 0 1-16,-1 0 1 0,1 0-1 0,0 0 2 15,-2 0 1-15,2 0-2 0,-2 0 5 0,6 0-7 0,-8 0 2 16,2 0 2-16,5 0-1 0,-7 0-2 0,8 0-2 0,-6 0 0 16,2 0 0-16,-2 0 2 0,6 0-2 0,-5 0 0 15,-3-2 0-15,8 2 0 0,-8 0 0 0,2 0 0 0,4-1 0 16,-2 1 0-16,0 0 0 0,-2 0 0 0,-2 0 0 15,7 0 0-15,-3 0 3 0,0 0-2 0,-2 0 4 0,2 0-2 16,0 0 4-16,-2-2 5 0,2 2 19 0,-2 0 12 0,3 0-5 16,-1-1-6-16,-2 1-6 0,4 0-1 0,-2 0-4 0,0 0-3 15,-2-2 1-15,2 2 4 0,-1 0-3 0,5 0 1 16,-6 0-6-16,2 0 3 0,0-1-2 0,2 1-2 0,-6 0 1 16,2-2 1-16,7 2-8 0,-9 0 2 0,2 0 0 15,2-2-6-15,-2 2 3 0,2-1-5 0,0 1 3 0,-2 0-3 16,-2 0-2-16,6-1 0 0,-6 1 3 0,9 0 1 0,-9-2 5 15,2 2-3-15,-2 0 3 0,8-1-3 0,-8 1 3 0,2-2-3 16,-2 2 3-16,4-1 1 0,-2 1-4 0,2-2-4 16,1 1-1-16,-5 1 2 0,2-2-2 0,-2 1-1 0,4 1 0 15,-2-2 0-15,-2 2 0 0,4-2 0 0,0 2 0 0,-4-1 0 16,2 1 0-16,-2-1 4 0,0-1-7 0,4 2 3 16,0-1 0-16,-4 1 4 0,3-2-3 0,-3 2 1 0,4-1 0 15,-4 1-1-15,0-2-1 0,2 2 0 0,-2-1 0 0,4 1 2 16,0-2 0-16,-4 1-2 0,0 1 0 0,2-2 0 0,-2 2 0 15,0-2 0-15,4 1 0 0,-4 1 0 0,2-1 0 16,-2 1 0-16,4-2 0 0,-4 2 0 0,0-1 0 0,5-1 4 16,-5 2-2-16,0-1 1 0,2 1-2 0,-2-2 3 15,0 1 0-15,0 1 2 0,0 0-5 0,0 0 0 0,0-2 6 16,4 2-5-16,-4 0 2 0,0-1-3 0,0 1 3 16,0 0-3-16,0 0 3 0,0-2 0 0,0 2-2 0,0 0-1 15,0 0-1-15,0-1-3 0,0 1-2 0,0 0 3 0,0 0 2 16,0 0-6-16,0 0-16 0,0 0-23 0,0 0-30 0,-4 0-30 15,4 0-31-15,0 0-45 0,0 0-58 0,0 0-81 0,0 0-102 16,-2 0-98-16,2 0 26 0,0 0-69 0,-5 0-26 16,1 0 18-16,2 0 132 0</inkml:trace>
  <inkml:trace contextRef="#ctx0" brushRef="#br2" timeOffset="192586.27">13037 5416 208 0,'2'-1'131'15,"-2"-1"41"-15,0 2-9 0,0-3 12 0,4 3-13 16,-4-1-15-16,0-1-15 0,3 1-15 0,-3 1-7 0,0-2 3 16,0 1 0-16,0 1-5 0,0-2-2 0,0 1-5 0,0 1-3 15,0-2-7-15,4 2-5 0,-4-1-6 0,0-1-6 0,0 2-6 16,4-2-8-16,-4 2-8 0,0-1-7 0,0 1-6 15,0-1-5-15,0 1 4 0,0-2 1 0,0 2-3 0,2 0-3 16,-2 0-6-16,0-1-5 0,0 1 0 0,0 0 1 16,0 0-4-16,0 0 2 0,0 0-8 0,0 0-2 0,0 0 2 15,0 0-5-15,0 0 4 0,0 0-2 0,0 0 2 0,0 0 1 16,0 1-4-16,0 1-1 0,0-1 1 0,0 0-3 16,4 3-2-16,-4-3-4 0,0 2 0 0,0 0 0 0,4 0 3 15,-4 0 4-15,0 2-3 0,0-2-1 0,0 1-2 0,0 1-1 16,0-3 0-16,0 3 0 0,0 0 3 0,2-1-2 0,-2-1-1 15,0 2-3-15,0-2 5 0,4 0-4 0,-4 1-3 16,0-1 3-16,0-1 0 0,0 0 2 0,0 2 0 0,0-3 0 16,0 1 6-16,0-1-5 0,2 1 3 0,-2-1-1 15,0 1-2-15,0-2-1 0,0 0 0 0,5 0 0 0,-5 0 0 16,4 0 0-16,-4 0-3 0,0-2 3 0,0 2-3 0,2-1 0 16,-2 1-1-16,0 0-3 0,4 0 0 0,-2-2 1 0,-2 2 2 15,4 0 0-15,-4 0-3 0,4 0 0 0,-2 2-1 0,-2-2 0 16,4 0-2-16,-1 1 0 0,1 1 5 0,0-2-1 15,-2 1 0-15,2-1 4 0,0 0-2 0,2 2 4 0,-6-2-1 16,2 0 1-16,7 1 0 0,-7-1-4 0,2 0 4 16,-2 0 0-16,6 0-5 0,-6 0-2 0,7-1-4 0,-7 1 0 15,2 0-7-15,2-2-1 0,-2 2 0 0,-2 0-3 0,4 0-9 16,3-1-2-16,-7 1-4 0,4 0-5 0,-2 0 3 0,0 0 12 16,2 0 3-16,-2 0 1 0,3-2 2 0,-5 2 4 0,6 0 1 15,-6 0 5-15,4 0-1 0,3 0 3 0,-7-1 0 16,4 1 4-16,2 0 1 0,-6 0-4 0,6-2 2 15,-1 2-2-15,-1 0 2 0,0 0 3 0,0 0 3 0,2 0 0 16,-1 0-1-16,-1 0 1 0,0 0 0 0,2 0 0 0,-1 0 0 16,3 0 1-16,-4 0-2 0,4 0 1 0,-3-1 0 15,-1 1 0-15,4 0 0 0,-4 0 0 0,9-2 0 0,-9 2 0 16,4 0 1-16,1 0-1 0,-3-1 0 0,2 1 0 0,1 0 0 16,-1-2 3-16,0 2-3 0,1 0 3 0,-3 0 0 0,2-2 0 15,-4 2-2-15,5 0-1 0,-1 0 4 0,5 0 0 16,-7 0-3-16,2 0 0 0,-2 0 2 0,1 0-1 0,1 0 1 15,0 2-2-15,1-2 1 0,-1 0 1 0,0 0 3 16,-1-2-2-16,5 2 2 0,-3-1-1 0,1 1-1 0,-2 0-2 16,3-1-1-16,-3-1 3 0,4 2-3 0,-3 0 1 0,1 0-1 15,-1-1 0-15,1 1 2 0,-2 0-2 0,5 0-1 0,-7 0-3 16,2 0 2-16,1 0 1 0,-1 1 0 0,0-1 0 16,3 0 0-16,-3 2 0 0,-4-1 0 0,9-1 0 0,-5 1 3 15,-4 1-2-15,5-2-1 0,-3 0 0 0,2 0 0 0,-2 2 0 16,1-2 1-16,1 0 1 0,0 0-4 0,-3-2 2 15,3 2 0-15,-4 0 0 0,5 0-1 0,-1-2 1 0,-4 2 0 16,4-1 0-16,-3 1 0 0,3 0-3 0,0 0 2 0,-4 0 4 16,5 0-2-16,-5 0-1 0,4 0 0 0,-3 0 0 15,1 1 0-15,0-1 0 0,0 2 0 0,1-2 0 0,1 0 0 16,-4 0 0-16,4 2 3 0,1-2-5 0,-1 1 7 0,-4-1-6 16,9 2 3-16,-5-2-4 0,-2 1 2 0,3-1 2 0,-1 2-4 15,2-1 2-15,-1 1 2 0,-1-1-4 0,1-1 2 16,-1 2 2-16,2-1-2 0,-1 0 2 0,3 1-2 0,-6 0 0 15,3-2 0-15,-1 1-1 0,0-1 1 0,1 2 1 16,-1-2 1-16,-2 0 2 0,3 0-3 0,-3 0 1 0,0 0 3 16,0 0-2-16,1 0 1 0,-1 0 1 0,0 0 0 0,0 0-1 15,3 0 4-15,-5 0-3 0,4 0 5 0,-3 1-2 0,3-1 2 16,-4 2 1-16,4-2 2 0,-3 0-1 0,3 0 7 16,0 1 1-16,-1 1-4 0,-1-2 1 0,2 1-4 0,-2-1 0 15,3 2-4-15,3-2 0 0,-5 0-1 0,1 0-5 16,0 1 0-16,1-1-2 0,-5 0-1 0,8 0 3 0,-8-1-4 15,5 1 3-15,-1 0-2 0,-4 0 0 0,0 0 0 0,1 0 0 16,3 0 0-16,-4 0 0 0,2 0 0 0,-1 0 0 16,-1 0 0-16,0 0 0 0,0 0 0 0,5 0 5 0,-5 0 2 15,2 0-1-15,-2 0 1 0,5 0 1 0,-9 0-3 0,8 0 0 16,-4 0-1-16,5 0-3 0,-3 0-1 0,0 0 0 0,0 0 3 16,1 0-2-16,-1-2 0 0,0 2-1 0,0 0 0 15,-1 0 0-15,3 0 0 0,-4 0 0 0,0 0 0 0,1 2 0 16,3-2 0-16,-2 0 0 0,-2 1 0 0,5-1 0 15,-5 1 0-15,4-1 0 0,-8 2 0 0,9-2 0 0,-5 0 0 16,4 0 3-16,-4 2-2 0,5-2-1 0,-1 0 0 0,-4 0 0 16,5 0 0-16,-1 0 0 0,0 0 0 0,1-2 0 0,-5 2-4 15,4 0 4-15,0-2 0 0,-1 1 0 0,-1 0 0 0,0 1 0 16,3-2 0-16,-5 1-3 0,4 1 2 0,-2 0 1 16,-1-2 0-16,-1 2 0 0,0 0 0 0,0 0 0 0,3 0 3 15,-3 0-2-15,0 0-1 0,0 0-3 0,-2 0 2 16,2 0 1-16,1 0 0 0,1 0 6 0,-6 0-4 0,4 0-2 15,2 0 1-15,-5 0 0 0,5 0-2 0,-2 0 1 0,0 0 0 16,0 0 0-16,1-1 0 0,1 1 0 0,-6 0 0 0,6 0 0 16,-2-2 0-16,1 1 0 0,-1 1 0 0,0-2 0 15,2 2 0-15,-6-1 0 0,5 1 0 0,1-2-3 0,-2 2 1 16,0-2 2-16,0 2 0 0,3 0 0 0,-7-1-3 0,4 1 2 16,2 0 1-16,-6 0 0 0,2-1-2 0,-2 1 1 15,7 0 3-15,-7 0-2 0,2 0-2 0,0 0 2 0,-2 0 0 16,2 0-3-16,-2 0 1 0,2 0 1 0,1 0 1 15,-3 0-2-15,-2 0 0 0,4 0 6 0,-2 1-4 0,2-1 0 16,0 0 0-16,-4 0 3 0,2 1-1 0,-2-1-2 0,4 0 0 16,1 2 2-16,-3-2 2 0,2 0-3 0,-4 0 0 0,2 2-1 15,-2-2 3-15,8 0-2 0,-8 0-1 0,0 0 0 0,2 0 0 16,-2 0 1-16,4 0 7 0,-2 0-4 0,-2 0 4 16,0 0 2-16,4 0 7 0,1 0-2 0,-5 0 2 0,0 0 1 15,0 0 1-15,0 0-3 0,0 0-1 0,2 0-1 16,-2 0-5-16,0 0-1 0,0 0 0 0,0 0 3 0,0 0 7 15,0 0 0-15,0 0 2 0,0 0 3 0,4 0 9 0,-4 0 7 16,0 0 6-16,0 0 1 0,0 0 6 0,0 0 4 0,0 0 9 16,2 0 4-16,-2 0 6 0,0 0 5 0,0 0 3 15,0 0-2-15,0 0-2 0,0 0-6 0,0 0-7 0,0 0-12 16,0 0-12-16,0 0-9 0,0-2-4 0,0 2-5 16,0-2-1-16,0 1-2 0,0 1-2 0,0-1-8 0,0-1-1 15,0 1-7-15,0-2 3 0,0 1 1 0,0-1-5 0,0 2 2 16,0-3-3-16,0 2 0 0,0-1-1 0,0 0 0 15,0 0 5-15,0 0 3 0,0 0 2 0,0-2 1 0,0 4-1 16,0-2-2-16,0 0 2 0,0 0 7 0,0 1 3 0,0 1 2 16,0-3-2-16,0 3 2 0,0 0 6 0,0-2-3 0,0 0 1 15,0 1 2-15,0 1-2 0,0-1 3 0,0 1-3 16,0-1-7-16,0 0-7 0,0 1-4 0,0 0-2 0,0-1-4 16,0 2-4-16,0-1-6 0,0-1-22 0,0 2-25 15,0-1-38-15,0 1-55 0,0-2-81 0,0 1-100 0,0 1-127 16,0 0-110-16,-2 0-3 0,2 0-105 0,-4 0-31 0,4 0 149 15</inkml:trace>
  <inkml:trace contextRef="#ctx0" brushRef="#br2" timeOffset="196164.18">18321 15279 38 0,'2'-2'163'0,"2"1"80"0,-4 1-2 0,2-2-12 15,-2 1-43-15,0 1-47 0,4-2-34 0,0 1-23 0,-4 1-12 16,0-2-1-16,2 2 3 0,-2-1-6 0,5 1-6 16,-5 0-4-16,2 0-3 0,-2 0-1 0,4 0-2 0,0 0 0 15,-4 0 11-15,2 0 40 0,4 0 29 0,-6 1 17 0,8 1-5 16,-5-1-10-16,5 1 36 0,-2 1 6 0,0 0 9 15,0 0 15-15,1 0 9 0,3 1 1 0,0 1-11 0,1-1-19 16,-1 2-20-16,2-1-12 0,3 2-14 0,-3-1 4 0,3 0 2 16,-3 2-2-16,0-2-8 0,7 3-1 0,-6-3-5 0,-1 1 5 15,7-1-5-15,-7 0-5 0,0 0-15 0,5-1-13 16,-3-1-19-16,-1 0-18 0,3 0-7 0,-1 0-11 0,-3-1-9 16,3 0-6-16,-5-1-8 0,-2 0 1 0,3 0 1 15,-1 1 0-15,-4-1 1 0,4 1 0 0,-3-2-3 0,1 2-1 16,-6-1 4-16,4-1-2 0,-2 1-5 0,0-1-2 0,-2 1 1 15,3-1-5-15,-1 1 3 0,-2-1 4 0,2 1-6 0,-2-2 0 16,-2 1-9-16,4 1-5 0,0-2-25 0,-4 0-35 0,2 0-52 16,-2 0-75-16,0 0-100 0,0 0-119 0,0 0-80 15,0-3-52-15,0 1-62 0,-2-1-1 0,2 0 108 0,-4 0 12 16,0-1 24-16,2-2 29 0,-4-1 51 0,2 0 58 16</inkml:trace>
  <inkml:trace contextRef="#ctx0" brushRef="#br2" timeOffset="196736.2">18643 15187 36 0,'0'-3'160'0,"0"0"77"0,4 2-3 0,-4-2-2 15,0 1-31-15,0 1-34 0,0-1-29 0,0 0-5 0,0 1 4 16,0 0 3-16,0-1 0 0,0 2-2 0,0-1-11 16,0 1-6-16,0-2-9 0,-4 2-1 0,4 0-4 0,-4 0 13 15,4 2 31-15,-2-2 4 0,-2 1-12 0,0-1-11 16,-2 2-15-16,4-1-6 0,-7 0-2 0,1 3-9 0,-2-3-7 16,-1 2 2-16,-3 0-8 0,-3 0-8 0,5 0-2 0,-5 2 0 15,1-2-2-15,-1 1 5 0,-3-1 7 0,-1 2 3 0,4-1 9 16,1-1 29-16,-1 2 14 0,1-1 11 0,-1-1 6 0,5 2 10 15,-3-1 0-15,5-1-15 0,-2 0-31 0,6 0-30 16,-5 0-29-16,5 0-23 0,-2-1-17 0,6 1-9 0,-2-2-4 16,1 1-11-16,3-1 4 0,-4 1 0 0,0-1-2 15,4 2-2-15,0-1 4 0,0-1-2 0,0 1 0 0,0-1 0 16,4 1-1-16,0-1-1 0,-4 1 0 0,3-1-4 16,1 1 4-16,-4-1 3 0,2 1-2 0,2-1-5 0,0 1 4 15,-2 1 3-15,-2-2-2 0,6 1-1 0,-6 1 0 0,9-2 0 16,-9 2 0-16,2 0 0 0,2 0 3 0,0 0-2 0,-2 0-1 15,2 0 0-15,-4 0 0 0,2 0-3 0,2 2 2 0,0-1 1 16,-2-1 3-16,3 2-2 0,-3-1-1 0,6 1-3 16,-6 1 2-16,2-2 1 0,-2 2 3 0,6-1 2 0,-5-1-7 15,5 2 5-15,-6-1-2 0,2-2-1 0,2 1 0 16,0 1 0-16,-1-3 0 0,-3 2-7 0,6-1 1 0,-6-2-2 16,4 2-6-16,-2-1 4 0,0-1 0 0,-2 1-4 0,3-2 1 15,-1 1-12-15,-2-1-28 0,2 1-24 0,-2-1-45 0,-2 2-52 16,0-2-70-16,4 0-88 0,0 0-60 0,-4 0-59 15,0 0-78-15,0-2-79 0,-4 2 92 0,4-1-2 0,-4 1-14 16,4-1-1-16,-2-1 56 0,2 2 133 0</inkml:trace>
  <inkml:trace contextRef="#ctx0" brushRef="#br2" timeOffset="197320.15">18569 15294 77 0,'0'-3'101'0,"4"0"33"0,-4 0 6 16,4 0-22-16,-4 0-24 0,0 1-21 0,0-1-4 0,0 0-14 16,2 0-4-16,-2 2 2 0,4-3 3 0,-4 2 3 0,5-1 1 15,-5 1 2-15,2-1 3 0,2 2 6 0,-4-2 2 16,2 1 7-16,-2-1 19 0,4 2 12 0,0-1 6 0,-4-1 4 15,0 2 9-15,2-1 2 0,2 1 7 0,-4 1 5 0,0-2 3 16,2 1 23-16,-2-1 43 0,0 2 2 0,0-2 0 0,0 2-7 16,0-1-6-16,0 1-11 0,0 1-6 0,0 1-13 15,0-2-14-15,-2 2-20 0,2 1-8 0,-4 0-16 0,2 0-16 16,-2 1-18-16,0-1-18 0,2 3-4 0,-4 0 4 16,-3 2 26-16,7 1 17 0,-6-2 15 0,2 4-11 0,0-3-9 15,1 2-17-15,-1-3-21 0,4 1-23 0,-2-2-9 0,0-2-9 16,2 1-8-16,2-2-5 0,-4 0-2 0,4 0-1 0,0-2-1 15,0 1 3-15,0-2 1 0,0 0-2 0,4 0-1 0,-4-2-4 16,0 2 1-16,2-3-2 0,-2 2 0 0,4-4 2 16,0 2 0-16,-2-1 2 0,2-1-2 0,-2-1-2 0,7 0 0 15,-7 2 0-15,2-2 2 0,-2 1 0 0,-2 1 2 16,4-1 0-16,0 2-6 0,-4 0 6 0,2 0-4 0,-2 0 0 16,0 2-4-16,4-1 0 0,-4-1 4 0,0 3-4 0,0-1-1 15,0 1 3-15,-4 0 2 0,4 1 0 0,0 1-3 0,-2 1 5 16,2-2-2-16,-4 4 0 0,0-2 0 0,2 1 0 15,-2 2-3-15,2 0 2 0,-7 0 1 0,7 0 2 0,-2 0 0 16,2-1-5-16,-2-1-1 0,0 0 3 0,4 1-3 0,-2-2 6 16,2 0-1-16,0-1-1 0,-4 1 0 0,4-2-4 15,0 1-8-15,0-1-7 0,0-1-17 0,0-1-16 0,0-1-24 16,4 2-28-16,-4-3-38 0,0 2-56 0,2-1-73 0,-2-1-79 16,0 0-58-16,4 0-88 0,0 1-98 0,-4 0 20 15,0-1 18-15,0 0-20 0,0 1 11 0,0 1 60 0,0-2 150 16</inkml:trace>
  <inkml:trace contextRef="#ctx0" brushRef="#br2" timeOffset="200048.3799">19284 14909 131 0,'-4'2'96'16,"4"0"51"-16,-4-1-5 0,4 1-18 0,-2-1-12 0,2 1-3 15,0-2-8-15,-4 1-9 0,4-1-6 0,-4 0-4 0,4 2-8 16,0-2-9-16,0-2-7 0,0 2-5 0,0 0-5 15,0-1 4-15,4-1 4 0,-4 1 1 0,4-2 0 0,-4 1 1 16,2-1 2-16,-2 0-1 0,4 0 2 0,0-1-3 0,-4-1-5 16,6 0 1-16,-6 0-4 0,2-1-4 0,7-2-7 15,-7 3-3-15,2-5-6 0,-2 1-4 0,6-2-7 0,-6 3-4 16,4-4-1-16,-1 0-5 0,-1-2 1 0,2 2-2 16,0-1 3-16,-2 1 2 0,-2 1 3 0,7 1-3 0,-7-1 0 15,4 4-4-15,-2-3 1 0,0 5-5 0,-2-1 2 0,-2-1-5 16,4 5-2-16,0-3 0 0,-1 4 1 0,1-2 4 0,-4 1-1 15,0 1 3-15,2 1-2 0,-2-2 3 0,4 2-2 16,0 2-1-16,-4-1-2 0,2 1 0 0,2 1-1 0,-4 0 0 16,2 1 0-16,-2 1 1 0,4 2 0 0,1 0-2 15,-5 3 1-15,2 0-1 0,-2 1-1 0,6 1 4 0,-6 2 8 16,4 2 8-16,0 0-1 0,-4 1 0 0,0 1 2 0,2 0-4 16,-2 0 1-16,4 0 2 0,0 0 1 0,-4 0 7 0,0-2 3 15,0 1 1-15,3-3-2 0,-3 0 0 0,0 0-3 0,0-3-5 16,0 0-7-16,0 0-5 0,0-1-1 0,0-2-2 15,0-1-3-15,0-1 0 0,0 0-3 0,0-1 0 0,0-1-1 16,-3-1-3-16,3 1-3 0,0 0 0 0,0-1 0 16,0-2 0-16,-4 1 4 0,4-1 2 0,-4 1 0 0,4-1 0 15,-2-1 0-15,2 0-1 0,-4 0 0 0,0-1 1 0,2-1 0 16,-2 1 0-16,2-1-3 0,-3-1-1 0,1 0-1 0,2 0 5 16,-4-3-6-16,2 2 2 0,-2-3-4 0,2 0 1 15,-3 0 0-15,1-1 6 0,2 1-5 0,0-1 1 0,-2 1-1 16,4-1-4-16,-7 2-7 0,9-1-10 0,-2-1 0 0,-4 2 4 15,6-1 7-15,-4 1 6 0,0 0 3 0,4 1 3 16,-2-1 2-16,2 3 2 0,0-3 0 0,0 3 2 0,-4-1 4 16,4 1-1-16,0-1 0 0,-5 2-4 0,5 0 4 15,0-1 1-15,0 2-5 0,0-2 3 0,0 1-1 0,0 1 6 16,5-1 0-16,-5 2 2 0,0-2-5 0,4 2 4 0,-4 0 4 16,0 0-1-16,0 0 4 0,2 2-4 0,-2-2 3 0,0 2 2 15,4-2 1-15,-4 1 5 0,4-1-1 0,-4 2 4 0,2-2 5 16,2 1 8-16,-4 1 4 0,2-2-1 0,-2 1 2 15,4-1 2-15,1 2-6 0,-3-1-5 0,2-1-12 0,-2 0-5 16,6 0-7-16,-6 0-4 0,2 0 2 0,0 0-8 16,3 0-11-16,-5 0-23 0,6 0-30 0,-6-1-31 0,4 1-29 15,-2-2-40-15,1 2-15 0,1-1 2 0,-4-1-20 0,6 1-25 16,-6-1-24-16,2 1-31 0,0 1 2 0,3-2-11 16,-7 0-9-16,2 2 17 0,2-1 23 0</inkml:trace>
  <inkml:trace contextRef="#ctx0" brushRef="#br2" timeOffset="204215.34">19758 14826 29 0,'-5'-3'44'0,"1"3"9"0,4-2 0 0,-2 1-3 16,2 1-8-16,0-2-2 0,0 2-6 0,-4-1-10 0,4 1-13 15,-4 0-8-15,4 0-10 0,0-2-10 0,0 2-14 0,0 0-3 16,0 0-3-16,-2-1-6 0,2 1-8 0,0-2-4 15,0 2-4-15</inkml:trace>
  <inkml:trace contextRef="#ctx0" brushRef="#br2" timeOffset="204794.97">19807 14841 150 0,'0'0'87'0,"-4"-2"51"0,0 1 4 0,2 1-11 16,-2-2 4-16,4 2 3 0,-2-2 0 0,2 2-4 0,-5 0-3 15,1-1 3-15,4 1 18 0,0-1 7 0,-2 1 9 16,2 0 1-16,0-2-3 0,0 2 3 0,-4 0 1 0,4 0 22 16,0-1 43-16,0 1 11 0,-2 0-5 0,2-2-7 15,0 2-8-15,0 0-17 0,0 0-13 0,0 0-17 0,0 0-5 16,0 0 17-16,0-1-2 0,0 1-8 0,0 0-17 0,0 0-17 16,0 0-15-16,2 1-21 0,-2-1-17 0,4 0-19 0,-2 0-17 15,-2 2-12-15,9-2-11 0,-7 0-3 0,2 0-1 0,-2 0-11 16,6 0-1-16,-6 0-3 0,6 0-6 0,1 0-1 15,-1 0 2-15,-2 0-8 0,5 0-2 0,-5 0-8 0,4 0-4 16,-4 0-6-16,0 0-3 0,1 0-12 0,1 0-36 16,-2 0-45-16,0 0-58 0,-2 0-69 0,3 0-80 0,-3 0-77 15,2 0-41-15,-4 0-71 0,-2 0-72 0,4 0 34 0,0 0 69 16,-4 1 1-16,0-1 35 0,-4 0 31 0,4 2 66 16,-4-1 45-16,2 0 60 0</inkml:trace>
  <inkml:trace contextRef="#ctx0" brushRef="#br2" timeOffset="204989.09">19786 14905 10 0,'-4'3'161'0,"2"-2"83"0,2 1 15 0,0 0 15 15,-4 1-21-15,4-2-28 0,0 1 6 0,0-1-2 0,0-1-7 16,0 2-1-16,4-1 6 0,-4-1 36 0,2 0 65 0,-2 0 19 16,9 0 0-16,-7 0-8 0,4 0-22 0,-2-1-25 0,2 1-30 15,2-2-57-15,-1 1-63 0,3-1-49 0,-2 1-51 16,3-2-68-16,-1 1-100 0,0 0-116 0,1 1-104 0,-1-2-83 15,-2 0-91-15,0 2-75 0,3-1 87 0,-5 1 33 0,0 1-34 16,0 0-12-16,1-2-5 0,1 2 115 0</inkml:trace>
  <inkml:trace contextRef="#ctx0" brushRef="#br2" timeOffset="206097.8599">20506 14652 85 0,'0'1'68'16,"-2"1"18"-16,-2-2 10 0,2 1-4 0,2-1-11 0,-5 2-12 16,1-2-9-16,4 1-1 0,0-1 9 0,-2 0 10 15,2 2 13-15,0-2 5 0,0 0 7 0,-4 0 4 0,4 0 1 16,0 0-1-16,-4 0 6 0,4 0 12 0,0-2 1 0,0 2 4 16,0-1 1-16,0-1 5 0,4 2 7 0,-4-1 5 0,0-2 9 15,0 1 56-15,0 1 55 0,0-1 27 0,0 0 17 0,0 1 3 16,0-2-17-16,0 2-22 0,-4-1-3 0,4 1-36 15,0-1-41-15,-2-1-51 0,2 2-36 0,-4-3-37 0,2 3-24 16,-2 0-17-16,-1-1-10 0,3 1-6 0,-4-1-8 16,-2 1 0-16,6-1-6 0,-9 1 0 0,5 1-1 0,-4 0 0 15,4 0 0-15,-5 1-3 0,5 1-2 0,-4 1 4 0,-5-2-6 16,9 2 1-16,0 2 2 0,-4-2-2 0,3 1 1 16,-1 2 3-16,0 0-1 0,0 2 2 0,6-1-4 0,-3 1 1 15,3 1 0-15,-2 0 2 0,0 0 2 0,4 0 0 0,0 1 0 16,4-1 0-16,0 0-8 0,3-3-2 0,-5 2-2 15,6-2-3-15,-2-2-5 0,4-1-4 0,1 0-2 0,-3-1 3 16,2-2-6-16,5-2-7 0,-5-1-16 0,3 0-15 0,-1-1-4 16,-2-2 5-16,5 0 8 0,-5-2 12 0,-2 1 4 15,7-1 1-15,-5-2-7 0,-4 0 4 0,5 2 9 0,-9-3 3 16,6 1 8-16,-2-1 2 0,-4 2 2 0,2-1-5 0,1-2-2 16,-3 1-4-16,-2 0-9 0,0 0-6 0,4-1-6 0,-4-2-2 15,0 1 6-15,-4-1 14 0,4-1 8 0,0 2 10 16,0-2 4-16,-2 1 7 0,2-1 1 0,-5 3 6 0,1 2 16 15,4-1 17-15,-2 2 4 0,2 2 3 0,0 2-13 16,-4-1-8-16,4 3-6 0,-2 0-1 0,2 2 1 0,0-1 6 16,0 2 10-16,0 2 8 0,0-1 13 0,0 2 0 0,0 2 5 15,0-1-2-15,0 2 9 0,0 2 25 0,0 0 11 0,0 5-4 16,2 0-16-16,-2 1-21 0,4 2-19 0,-4 2-14 16,0-1-10-16,2 1-8 0,-2-2-15 0,0 1-38 0,4-1-47 15,1 1-65-15,-3-2-82 0,-2 1-53 0,4-1-56 0,-2-1-61 16,-2-1-70-16,8 0-31 0,-8-2 79 0,0 0-8 15,2-1-26-15,-2-1 6 0,0-1 21 0,4 0 65 0</inkml:trace>
  <inkml:trace contextRef="#ctx0" brushRef="#br2" timeOffset="206407.8799">20386 14944 89 0,'-2'1'204'0,"2"1"72"16,-4-2 8-16,0 2-45 0,4-2-49 0,0 0-36 16,-2 0-1-16,4 1 7 0,-2-1 14 0,0 0 14 0,4 0 10 15,0-1-4-15,-2 1-14 0,2 0 48 0,2-2 28 0,0 2 10 16,3-2 5-16,-1 1 2 0,2 0-2 0,1-1-13 15,3 1-19-15,-6-1-13 0,9 2-41 0,-3-1-46 0,-1-1-44 16,3 1-32-16,1-1-24 0,-3 2-14 0,3-1-38 16,-5 1-56-16,3 0-72 0,-3-2-86 0,3 2-66 0,-3 0-61 15,-2 0-81-15,-3 0-86 0,7 0-23 0,-12 0 57 0,6 0-36 16,-1 0 7-16,-5 0 3 0,6 0 72 0</inkml:trace>
  <inkml:trace contextRef="#ctx0" brushRef="#br2" timeOffset="207032.18">20531 15084 212 0,'0'0'176'0,"0"-2"49"0,0 2 7 0,0-1-29 16,0 1-42-16,0 0-34 0,-5 0-21 0,5 0-8 0,-4 0 8 15,4 0-1-15,-2 0-8 0,2 0-6 0,-4 0-10 16,2 0-10-16,-2 0-9 0,0 1-8 0,2-1-4 0,-2 2-2 15,2-2-1-15,-7 1-1 0,7 1 3 0,-2-2 0 16,-2 1 2-16,0 2 9 0,-3 0 4 0,7 0 9 0,-4 0 40 16,-2 2 30-16,-2-1 16 0,3 2 4 0,1-1 0 0,0 2-5 15,0-1-9-15,-3 2-11 0,7-1-15 0,-4 1-12 0,2-1-18 16,0 2-14-16,2-1-13 0,2-1-15 0,-4-1-12 16,4 2-8-16,0-1-7 0,0-2-1 0,4 1-1 0,-4-2-2 15,0 2 1-15,2-3-6 0,6 0-2 0,-8-1-1 0,6-1-1 16,-4 1-1-16,7-1-7 0,-3-2 0 0,0-1 2 15,0 1-4-15,1-4-1 0,1 2 0 0,2-3 6 0,-4 0-4 16,1-2-1-16,-1 1 4 0,0 0-4 0,2-2 1 16,-6 0-2-16,7 0 0 0,-7 0 3 0,2-2-5 0,-2 1 1 15,-2-1 4-15,4 1-2 0,0-1-1 0,-4 0 2 0,0 1-1 16,2 1-1-16,-2 2 2 0,0-3 5 0,0 5 1 0,0 0-3 16,0 1-3-16,0 1 1 0,0-1 5 0,0 3 12 0,0 0 20 15,0-1 9-15,0 4 7 0,-2-1 3 0,2 0 1 16,0 3-3-16,0-1 2 0,0 3-4 0,0-2-6 0,0 4-6 15,0-1-15-15,0 2-8 0,0-1-8 0,0 0-2 16,2 3-2-16,-2-2-6 0,4 0-21 0,-4 0-37 0,0-1-50 16,2-1-65-16,-2-1-73 0,4 0-60 0,1 0-81 0,-5-3-84 15,2 2-84-15,-2-2 84 0,4 0-17 0,-2-2-20 0,-2 2 9 16,4-3 39-16,0 0 83 0</inkml:trace>
  <inkml:trace contextRef="#ctx0" brushRef="#br2" timeOffset="207382.34">20746 14979 225 0,'10'-8'223'0,"-2"0"75"0,-2 3-2 16,-4-1-50-16,3 1-45 0,-1 2-19 0,-2 0-6 0,2 2 4 15,-4-1 11-15,0 2 11 0,2 2 2 0,-2-1 43 16,0 2 31-16,0 0-2 0,0 2-11 0,0 1-20 0,0 1-20 15,-2 1-31-15,2 1-23 0,0 3-26 0,-4 0-13 16,2 1-11-16,-2 2-17 0,-1 2-21 0,5-2-20 0,-2 0-22 16,2-1-15-16,0 2-10 0,0-1-4 0,-4-2-4 0,4 0-4 15,4 0-1-15,-4-3-3 0,0 1 0 0,2-2 3 0,-2 1-2 16,9-2-1-16,-9-1 0 0,6 2 8 0,-4-3-5 16,2 0-10-16,0-2-10 0,-2 0-7 0,5 0 6 0,-3-1 5 15,0 0-3-15,-2-1-17 0,6-1-14 0,-6-1-23 16,2 1-23-16,-2-1 2 0,3-1-51 0,-1 1-32 0,2 0-33 15,-6-1-31-15,2-1-33 0,2-1-42 0,0 2-45 0,-4-2 15 16,0 0 34-16,0 1-4 0,0-2-15 0,0-1 6 0,0 1 26 16,-4-1-5-16,0-1 26 0,2 2 14 0,2-4 58 0</inkml:trace>
  <inkml:trace contextRef="#ctx0" brushRef="#br2" timeOffset="207546.66">20754 15132 16 0,'-8'-3'153'15,"6"0"90"-15,-5 0 31 0,-1 1 17 0,6 1-33 0,2-1-41 16,-6 1-9-16,6 1-20 0,-4-2-2 0,0 0 9 0,4 1 20 15,0 1 11-15,0-1 100 0,0 1 30 0,4-2-5 16,0 1-19-16,-2-1-23 0,2 1-43 0,-2 1-30 0,6-3-52 16,-1 1-55-16,-1 1-45 0,0-1-35 0,4-1-37 0,-4 0-68 15,9 2-90-15,-9-1-104 0,4 1-84 0,1-1-111 0,-1 1-110 16,-4-1-33-16,5 1 58 0,-3-1-31 0,0 0 16 16,-2 1 12-16,1 0 105 0</inkml:trace>
  <inkml:trace contextRef="#ctx0" brushRef="#br2" timeOffset="208246.37">21072 14852 28 0,'0'2'190'0,"-2"0"109"16,-2-2 29-16,4 3-28 0,-2-2-50 0,2 1-19 0,-4 0-25 16,0-1-24-16,4 0-13 0,-2 2-4 0,2-2-8 0,0 1-7 15,-5 0 5-15,5-1 11 0,-2 1-7 0,2-1-2 0,0-1-4 16,0 2-9-16,0-2-24 0,0 0-28 0,0-2-30 16,0 1-16-16,2-1-19 0,3 1-9 0,-5-4-9 0,2 2-2 15,-2-1-1-15,8-2 1 0,-6-2-5 0,-2 1-2 16,6-4 0-16,-2 1 3 0,0-1-1 0,-1-1-1 0,5 0 2 15,-6-1-3-15,2 0 3 0,-2 0-2 0,2 0 1 0,0 0 5 16,-4 2 9-16,7 0 3 0,-7 4-5 0,0-2-4 0,2 3-8 16,-2 0-1-16,4 1-2 0,0 1 2 0,-4 1 3 15,0 1 5-15,2 1 4 0,-2 1 5 0,0 0 8 0,4 1 24 16,-2 2 31-16,-2 0 15 0,0 3 0 0,4 2-7 0,0 2-14 16,-4 4-13-16,0 2-11 0,0 2-7 0,0 2-4 15,0 2-9-15,0-1-7 0,0 2-6 0,-4-1-6 0,0 2-4 16,4-2-3-16,0-1 0 0,-2 1-3 0,-2-4 5 15,4 0-4-15,0-2-2 0,-2-1-1 0,2-1 0 0,0-2 7 16,-4-2-5-16,4-1 1 0,-4-1-1 0,4-1 1 0,0-2 6 16,0 1 4-16,0-3 1 0,0 0-2 0,0-1-5 0,0 2-5 15,-2-3-4-15,2 1 1 0,0-2 1 0,0 0 0 0,-5 0 0 16,3-2 0-16,2 1-4 0,0-1-1 0,-4-1 1 16,0 0-8-16,4-1-9 0,-2-1-6 0,-2 0-2 0,2 0 0 15,-6-1 2-15,5 0 2 0,-1-2 1 0,0 2 3 16,-2 0-2-16,4-1 1 0,-2 1 5 0,0-1 3 0,2 2 3 15,-5 0 3-15,7-1 0 0,-8 2 0 0,8-1 6 0,-2 1 0 16,-2-1 2-16,2 0 3 0,2 1 0 0,0 1 6 16,-4-1 4-16,0 1 6 0,4-2 6 0,0 2-4 0,0 0 2 15,-2 0 0-15,2 0-4 0,0 0 0 0,0 0 1 0,0 0 3 16,2 0 5-16,-2 2-2 0,0-2 0 0,4 1 1 0,0 1 0 16,-4-1 5-16,2 0 9 0,2 1 3 0,-2 0 0 15,2-1-13-15,0 2-12 0,3-1-8 0,-5-1-4 0,2 2-11 16,0 0-18-16,-2-1-31 0,4 1-45 0,2 0-54 15,-5 0-41-15,1-2-53 0,0 2-73 0,2-1-90 0,-4 1-98 16,2-2 5-16,0 1-24 0,-2-1-32 0,3 1 15 0,-3-3 42 16,-2 3 134-16</inkml:trace>
  <inkml:trace contextRef="#ctx0" brushRef="#br2" timeOffset="209600.67">19290 14454 214 0,'-4'-3'169'0,"4"1"37"0,0-1-2 15,4 0-30-15,-4 1-31 0,0 1-22 0,0-2-13 0,0 3-5 16,0-3-5-16,0 3 6 0,2-1-5 0,-2 1-10 16,0 0-11-16,5 0-9 0,-1 0-6 0,-4 0 4 0,0 1 3 0,0-1 3 15,2 2 4-15,-2-1 10 0,0-1 2 0,0 2 2 16,4-1-4-16,-4 0-7 0,0-1 16 0,0 2-6 0,-4 0-8 16,4-1-10-16,0 1-12 0,0-1 1 0,0-1-6 15,-2 2-8-15,2-2-8 0,0 0-14 0,0 1-11 0,0-1-2 16,0-1-5-16,0 1-1 0,0 0-2 0,0-2 0 0,0 1-1 15,0 1 4-15,0-2-1 0,0 1 1 0,0-1-2 16,2 2-1-16,-2-2 3 0,4 2-5 0,-4-1 6 0,0 1 6 16,2 0 8-16,-2-1 8 0,4 1 3 0,0 0 14 0,-4 1 11 15,0-1 15-15,2 1 10 0,-2 1 14 0,0 0 4 16,4-1 13-16,-4 2 2 0,2-1 4 0,-2-1-2 0,0 2-12 16,0 0-17-16,-2-2-21 0,2 3-9 0,0-3-13 15,0 1-9-15,-4 1-25 0,4-2-48 0,0-1-56 0,0 2-59 16,0-2-83-16,-2 0-102 0,2-2-118 0,0 2-119 0,0-1 41 15,0-2-98-15,0 0-19 0,-4-1 27 0,4 3 258 0</inkml:trace>
  <inkml:trace contextRef="#ctx0" brushRef="#br2" timeOffset="-208758.71">16276 15436 70 0,'0'3'81'0,"0"0"10"0,5-1 9 0,-5 1-13 0,0-2-19 15,0 2-20-15,0-2-14 0,0 1-8 0,0 0-8 16,0-1-2-16,0 1 2 0,0-1-4 0,0 1-1 0,0-1 3 16,0 1-3-16,0-1 1 0,0-1 1 0,0 2 9 0,0-2 3 15,0 1 4-15,0-1 1 0,0 1 3 0,0 1 2 0,0-2 0 16,0 2 1-16,0-2-2 0,0 1 0 0,0-1-1 16,0 0 1-16,0 2 0 0,0-2-3 0,0 0 1 0,0 0-2 15,0 1-3-15,0-1 0 0,0 0-2 0,0 0-1 0,0 0-1 16,0 0-2-16,0 0-1 0,0 0-1 0,0 0-3 15,0 0 2-15,0 0-2 0,0 0-1 0,-5 0 4 0,5 0 0 16,0 0-1-16,0 0-1 0,-4 0-5 0,4 0 1 16,0 0-2-16,0 0-3 0,-2 0-2 0,2 0 0 0,0 0 1 15,0-1-2-15,-4 1 2 0,2 0-3 0,2 0 4 0,0-2-1 16,-4 1 2-16,0 1-2 0,4-2 3 0,0 2 2 0,-2-3-2 16,2 3 2-16,-4-3-2 0,2 2 2 0,2-1-4 0,-5 1 0 15,1-2 1-15,4 1-4 0,-2 1 1 0,2-3-1 16,-4 2-1-16,0-1 0 0,4 1-1 0,-2-1 0 0,-2 0-1 15,2 2-1-15,2-4 0 0,-4 2 0 0,-1 0 0 16,3 0-1-16,2 0-2 0,-6-1 1 0,6 0 1 0,-8 0-1 16,8 1-1-16,-2-1 3 0,-2 1-1 0,0-2 0 0,1 1 2 15,-1-1 2-15,2 1 1 0,-2-1 0 0,0 1 1 0,-2-1 0 16,4 1-3-16,-2-1 3 0,-1-1-2 0,3 2 0 16,-2-2 0-16,2 1 0 0,-6 1-1 0,6-1-3 0,-2 1-1 15,0-1 3-15,2-1-2 0,-3 2-2 0,3-1 0 0,-6 1 1 16,8-1 0-16,-2-1 2 0,-4 2-3 0,6-1 0 15,-9 1 0-15,7-2 0 0,2 1-2 0,-8-1 4 0,6 2-2 16,-2-4 2-16,2 2-2 0,-2 0 0 0,0 0 0 16,-3 0 0-16,5 0 0 0,-2 0 0 0,0-1 0 0,2 1 0 0,-2 0 0 15,2 0 0-15,-6 0 0 0,8 0 0 0,-3 1 0 16,-5-1 0-16,8 0 0 0,-6 1 0 0,4 0 0 0,2 0 0 16,-4 1-2-16,0-2 2 0,2 1 0 0,-3-1 2 0,3 2-2 15,2-2 0-15,-8 1 0 0,8 1 0 0,-2-1 0 16,-2-1 0-16,0 0 0 0,2 2 0 0,-2-2 0 0,2 0 0 15,2 0 0-15,-9 0 0 0,9 0 0 0,-2-2 0 16,-2 2 0-16,2-1 0 0,-2 1 0 0,0-2 0 0,4 1 0 16,-2 0 0-16,-2 0 0 0,1 0 0 0,-1 1 0 0,0-2 0 15,4 1 0-15,-2-1 0 0,2 1 0 0,-4 0 0 0,0 0 0 16,2 1 0-16,-2-1 0 0,4-1 0 0,-2 0-2 16,2 1 0-16,-5 0 4 0,1-1-4 0,4 1 2 0,-2 1 0 15,-2-3 0-15,4 1 0 0,-2 2-2 0,2-1 3 16,0-3-1-16,-4 5-1 0,0-3 2 0,4 1-1 0,-2-1 0 15,2 1 0-15,-4 1-1 0,4-2 2 0,-2 0-1 0,2 3-1 16,-5-3 1-16,1 1 0 0,4-1 0 0,-2-1 4 0,2 2-4 16,-4-2-2-16,0 0 0 0,4 0 2 0,-2 0-3 15,-2-2 2-15,4 2 4 0,-2 0-6 0,2 0 3 0,-4 0 3 16,-1 0-3-16,5 0 0 0,-2 0-3 0,2 0 3 0,0 2-2 16,-4-1 4-16,2 1-2 0,2 1 0 0,0 0 0 15,-4 0 0-15,0 0 0 0,4 1 1 0,0-1-2 0,0 1 1 16,0 0 0-16,-2 0 0 0,2-1 0 0,0 2 0 15,-4-2 0-15,4 1 0 0,-4-1-2 0,4 0-1 0,0 2-2 16,-3-2-1-16,3-2-3 0,-4 4 3 0,4-4 0 0,0 2 0 16,-2-1 1-16,2-1-1 0,0 1 0 0,-4-3 5 0,4 3 1 15,-4 1 0-15,4 0 0 0,0-1 0 0,0-1 7 0,-2 2-6 16,2-1 1-16,0 1-2 0,-4 0 1 0,4 0-1 16,0 0-3-16,0-2 5 0,-2 2-2 0,2 2 0 0,0-3 0 15,0 2-3-15,-4-1 3 0,4-1 0 0,0 2 0 16,-5-1-2-16,5-1 4 0,0 0-2 0,0 1 0 0,0 0 1 15,0-1-2-15,0 1 1 0,0-2 0 0,0 2 0 16,-2 0-2-16,2 0 4 0,0-1-4 0,0 1-1 0,0-2 0 0,0 2-1 16,0 0-2-16,0-1-1 0,0 1 0 0,0-2-4 15,0 2-2-15,0 0-1 0,0-2-4 0,0 3-1 0,0-1 3 16,0-2 2-16,0 2 1 0,0-1-2 0,0 1 8 0,0 0-2 16,0 0 1-16,0-1 2 0,0 2 3 0,0-1 1 15,0-1-2-15,0 0 4 0,2 3-2 0,-2-4 2 0,0 2 0 16,0 2 0-16,0-3 0 0,0 2-1 0,0 0 2 0,0-1-1 15,0 0 0-15,0 0-3 0,0 2-2 0,0-3 0 16,5 3-4-16,-5 0 4 0,0-1-3 0,0 0 1 0,4 0 0 16,-4 0 3-16,0 1-2 0,0-1 1 0,0-1-2 0,0 2 1 15,2-1 0-15,-2 1 4 0,0-1-1 0,4 1 0 0,-4-2 2 16,2 1-3-16,-2 1 2 0,4-1-2 0,-4 1 0 16,4-1 0-16,-4 1-1 0,2-1-2 0,-2 1-3 0,4-1-1 15,-1 1-1-15,-3-1 6 0,4 1-4 0,-4 1 4 16,4-2 2-16,-4 1-1 0,2 1 2 0,-2-2 2 0,4 0-1 15,0 3 1-15,-4-3 0 0,0 4 1 0,2-4 0 0,2 2 0 16,-4 0 1-16,2 0 2 0,-2 0-3 0,5 0 4 16,-1-1 0-16,-4 0-3 0,2 3 3 0,-2-2 0 0,4 0-3 15,-2 0 0-15,-2 2 1 0,0-2-5 0,4 0 2 0,0 0 0 16,-4 1 1-16,2-1 2 0,-2 0-1 0,4 2 1 16,1-2-2-16,-5 0 2 0,2-1-2 0,2 2-2 0,-4-1 2 15,2 0 0-15,-2 0 2 0,4 0-2 0,0-1 0 0,-4 0 0 16,2 1 0-16,-2 0 0 0,6-1 0 0,-6 0-2 15,4 0 2-15,1 1 0 0,-5-1 2 0,2 1 0 0,2-2 0 16,-2 2 5-16,-2 0-3 0,4-1 0 0,0 1 3 0,-2 0 0 16,-2-2-2-16,0 2 1 0,4 0-2 0,0 0 0 0,-4 0 2 15,3 0-3-15,1 0 1 0,-4 0-2 0,2 2-2 16,-2-2 0-16,0 0 4 0,4 0 0 0,0 1 1 0,-4-1 0 16,0 2 0-16,2-2 1 0,-2 1 1 0,0-1-1 0,0 2 2 15,4-1 3-15,-4 1 1 0,2-1-1 0,-2 0 4 16,0 1-3-16,0 0 4 0,0-1-1 0,0 2 4 0,0-1 0 15,4 1 2-15,-4-2-6 0,0 2 2 0,0-1-3 0,5 1 1 16,-5 0 1-16,0-2-3 0,0 2 0 0,0 0 0 16,0 0-5-16,0 0 3 0,0 0-3 0,0 0 3 0,0 0-1 15,0 0-2-15,0 2 3 0,0-1-3 0,0-1 0 0,-5 2 2 16,5-1-1-16,0 2 0 0,0-2 2 0,-4 3-2 16,4-1 2-16,0-2-1 0,0 2 2 0,0 0 2 0,-2 0 2 15,2 0 1-15,0 2-3 0,-4-4 2 0,4 2-2 0,0 0 4 16,0 0-4-16,0-2 0 0,-2 1-2 0,2 1-4 15,0-1 4-15,0-1 1 0,0 1-2 0,0-1 2 0,0 1-4 16,0-1 1-16,0-1-3 0,0 0-3 0,0 2 0 0,0-2 1 16,0 0-2-16,0-2-3 0,0 2 0 0,0-1 0 15,0-1 0-15,0 1 0 0,0-1 1 0,0-1 0 0,0 2-1 16,2-3 0-16,-2 2 0 0,0-1-1 0,4 0 1 16,-4 0 1-16,2-2-1 0,-2 2 0 0,4-1 0 0,-4-1 0 15,5 2 0-15,-5-2 0 0,0 1 0 0,2 1 0 0,-2-1 0 16,0 1 0-16,4 0 0 0,-2-2 0 0,-2 2-1 0,0 0 1 15,4 2 0-15,-4-2 3 0,0 1 0 0,4-1 1 0,-4 1-1 16,0 1 1-16,0 0 0 0,0 1 5 0,0-2 1 16,0 2 0-16,0 0 3 0,0 0-4 0,0 2 1 0,0-1 0 15,0 0 1-15,-4 1 0 0,4 0 1 0,-4 1-1 16,4 0 2-16,-2 0 1 0,-2 1 0 0,4-1 1 0,-2 0-1 16,2 2 2-16,-5-1-1 0,1-1 0 0,4 1-3 0,-2 1 1 15,-2-2 1-15,2 2-1 0,2-2 1 0,-4-1 3 0,0 2 3 16,4-1 4-16,0 0 12 0,-2 0 13 0,2-2 4 15,-4 2 3-15,1-2 8 0,3 1 5 0,0 0-2 0,-4-1 1 16,4 1-6-16,-4-1-4 0,4-1-5 0,0 2-7 0,0-2-8 16,0 1-3-16,-2-1-1 0,2 2-10 0,0-1-4 15,0-1-4-15,0 0 0 0,0 2-3 0,-4-2-4 0,4 0 1 16,0 1-5-16,0-1-1 0,0 0 1 0,0 0-4 16,0 0-1-16,0 0 0 0,0 0 0 0,0 0 3 0,0 0 3 15,0 0 2-15,0 0-2 0,0 0 0 0,0 0 5 0,0 0 0 16,0 0 0-16,-4 0 1 0,4 0 1 0,0 0-5 0,0 0-1 15,0 0-2-15,0 0-4 0,0 0-1 0,0 1 3 0,-2-1-4 16,2 0 1-16,0 0 1 0,0 2-1 0,-4 0 0 16,4-2-1-16,0 1 2 0,0 1-1 0,-2-1 4 0,2 1-3 15,0-1-1-15,0-1 0 0,-5 2 0 0,5-1 0 16,-4 1 6-16,4-1-4 0,0-1 1 0,0 2 2 0,-2-1 1 16,2-1-2-16,0 2-1 0,-4-2-2 0,4 0-2 0,0 0 1 15,0 0-3-15,0 0-1 0,0 0 1 0,0 0 2 0,0-2-3 16,0 2 6-16,4-1-2 0,-4-1 0 0,2-1 0 15,-2 2-2-15,4-2 1 0,1 1 1 0,-5-1-3 0,2 0 2 16,-2 0 1-16,4 0 0 0,-2-1 0 0,2 1 0 0,0-2 0 16,-2 2 0-16,2 0 0 0,0-1-2 0,-1 1 1 15,1 0 1-15,-2-2 0 0,-2 2 0 0,8 0-3 0,-8 0 1 16,2 2-4-16,2-2 2 0,-2-1 3 0,2 2 0 0,1 0-2 16,-3-1 4-16,-2 2 1 0,4-1-2 0,-2 1 0 15,2-2-3-15,0 1 2 0,-2 1 1 0,-2 1 0 0,4-2-2 16,0 0 0-16,-4 2 2 0,2-1 0 0,3 1 0 0,-5 0 0 15,2 0 0-15,-2 0 3 0,4 0-3 0,0 0 3 16,-4 0 2-16,0 0-2 0,0 1 1 0,2-1 2 0,-2 0 2 16,0 2-3-16,0 0 3 0,0-1-2 0,4 1 1 0,-4 1-3 15,0-2 0-15,0 2 2 0,0-1 2 0,0 1-4 16,0-2 2-16,0 2 0 0,0 0 2 0,0-1 0 0,0 1 2 16,0-2 1-16,0 2 4 0,0-1 4 0,0-1-1 0,0 0 3 15,0 3-1-15,0-4 0 0,0 3-7 0,0-3-2 0,0 1-4 16,-4-1-19-16,4 2-31 0,0-2-58 0,0 0-74 15,0 0-85-15,0 0-98 0,0 0-10 0,0 0-23 0,0 0-108 16,-2 0-38-16,2 1-29 0,0-1 133 0</inkml:trace>
  <inkml:trace contextRef="#ctx0" brushRef="#br2" timeOffset="-187090.37">16004 13693 44 0,'0'-3'56'0,"0"2"19"0,0-2 0 0,0 1 3 16,0 1-6-16,0-1-12 0,-5 1-11 0,5-1-8 0,0 1-5 15,0 1 3-15,-2-2 0 0,2 0 2 0,0 2 2 0,0-1 8 16,0 1 0-16,0-1 2 0,0 1-3 0,-4-2-5 0,4 2 0 16,-4 0-4-16,4-1-2 0,0 1-4 0,0-2-6 0,0 2-1 15,-2 0-4-15,2 0-2 0,0-1-1 0,0 1 2 16,0 0 0-16,0-2 1 0,0 2 1 0,0 0 1 0,-4 0-2 15,4-1 1-15,0 1 0 0,0 0-1 0,0 0 4 16,-4 0 4-16,4 0 3 0,0 0 2 0,0 0 0 0,0 0-2 16,0 0 0-16,0 0-1 0,0 0-4 0,0-2 1 0,0 2-5 15,0-1 1-15,-2 1-3 0,2 0-4 0,0 0-3 0,0 0 0 16,-4 0-6-16,4 0 1 0,0 0-2 0,0 0-3 16,0 0 2-16,0 0-3 0,0 0 0 0,0 1 2 0,0-1-2 15,-2 2 1-15,2-2 0 0,0 0 0 0,0 1-1 16,0-1 3-16,-5 2-3 0,1-2 1 0,4 1 0 0,0 1 1 15,-2-1-2-15,2 1 4 0,-4 0 0 0,4 0 0 0,-2 1 2 16,2-1 0-16,-4 1 2 0,0-2-2 0,4 2 0 16,-2 0 0-16,-2 0-3 0,1-1 1 0,3 1-4 0,-4 0 0 15,0 0-2-15,2-2-1 0,-2 2-1 0,0 0-2 0,2 0 2 16,-2 0 1-16,2 0 0 0,2 0-1 0,-9 0 2 0,7 0 1 16,-2 2 1-16,2-2 4 0,-6 1-1 0,8 1 1 15,-6-2 4-15,4 3 0 0,-7-3 1 0,9 1 1 0,-2-1-1 16,-6 2 0-16,6-1 4 0,-2-1 0 0,2 3 0 15,2-3-3-15,-9 2 3 0,7-1 0 0,2 1 2 0,-6-1 0 16,2 1 1-16,0-1 1 0,2 1 3 0,2-1-1 0,-4 2 1 16,0-1 1-16,-3-1 0 0,7 0 1 0,-2 3-4 0,-2-3 5 15,0 1-1-15,2-1 1 0,-2 1-3 0,4-1-6 16,-2 1-1-16,-2-1-4 0,-1 1 0 0,3-1-4 0,2-1 7 16,-4 3 2-16,2-3 3 0,-2 3-1 0,0-1 2 0,4-1 6 15,-2 1 2-15,2-1-2 0,-4 2 1 0,0-2-3 16,4 3 2-16,-3-3 2 0,-1 2-1 0,4-1-1 0,-2 1-2 15,2 0 4-15,-4-2-6 0,4 4 1 0,-4-4 1 0,4 3 0 16,0 0-6-16,-2-1 0 0,2-1 1 0,-4 3-7 16,4-2-1-16,-2 2-2 0,2-1-4 0,0-1 3 0,-4 2-2 0,-1-1-2 15,5-1 0-15,0 2 0 0,0-1 0 0,0-1 0 16,-2 2 0-16,2-1 0 0,0-1 0 0,0 0 0 0,0 1 0 16,0 0 0-16,0 0 0 0,-4 0 3 0,4 1-1 15,0 0 3-15,0-1-1 0,0 1 0 0,0-1 3 0,0 2-3 16,0 0 1-16,0-1-1 0,0-1-4 0,4 2 3 15,-4 0 2-15,0-1-5 0,0 1 4 0,0 0-6 0,0-2 2 16,0 2-7-16,0-1 4 0,2 1-5 0,-2 0 5 0,0 0-4 16,0-2-1-16,0 2 0 0,0-1 0 0,0 1 2 0,0 0-2 15,0 0 0-15,0-1 3 0,0 0-1 0,5 1-1 0,-5-1-1 16,0-1 0-16,4 1 0 0,-4-1 3 0,0 2-2 16,0-3 4-16,2 3 1 0,-2-1 0 0,4-1-5 0,-4 0 0 15,2 0-1-15,-2 0 4 0,0 1-1 0,4-1 4 16,0 0-8-16,-4 1 1 0,0 0 3 0,2-1-3 0,-2 1 3 15,4-1-4-15,-1 2 3 0,-3-1-2 0,0-1 0 0,4 1 2 16,0 1 0-16,-4-2 1 0,0 1-1 0,2 1-2 16,-2-2 0-16,4 1 0 0,0 1 0 0,-4 0 0 0,2-2 0 15,2 2 2-15,-4 0-1 0,2 0-1 0,3-1 0 0,-1 2 0 16,-4-1 0-16,2 0 0 0,2 0 2 0,-2 1 0 16,-2 1-1-16,8 0-1 0,-8-1 3 0,2 1-2 0,2 1-1 15,-1-2 0-15,5 2 0 0,-8-1 0 0,2-1 0 16,2 1 0-16,0-1 0 0,-2 1 0 0,2-2 0 0,-2 1 0 15,3-1 0-15,-1 0 0 0,-2 2 0 0,2-4 0 0,-2 2 0 16,2-1 0-16,0 1 0 0,-2-2 0 0,2 0 2 0,1 3-1 16,-3-3-1-16,2 1 0 0,-2-1 0 0,6 0 0 0,-6 3 0 15,4-3 0-15,-2 2 0 0,1 0 0 0,1-1 0 16,0 1 0-16,-2 0 0 0,2 0 0 0,1 0 0 0,-1 0-3 16,-2 0 1-16,2 0 1 0,0 0-5 0,3 0 1 0,-7 0 0 15,4 1 2-15,-2-3-1 0,2 3 3 0,-2-2-4 16,0 2 5-16,3-3 0 0,-5 1-2 0,2 1 0 0,0-2 2 15,-2 1 0-15,4-1 0 0,-2 1-6 0,0-1 5 0,-1 1 0 16,1-2 1-16,0 1 0 0,-2 1 0 0,2-2 0 0,-2-1 0 16,2 2-2-16,0-1 0 0,-2 0 2 0,3 0 0 15,-3 0 0-15,2-2-2 0,0 2 1 0,-2-1-1 0,2-1 2 16,-2 1 0-16,2-1 0 0,0 1 0 0,-2-1 0 16,7 2 0-16,-7-1 0 0,2 1-4 0,-2-2-4 0,6 2 1 15,-6 0-2-15,3 0 1 0,-3 0 1 0,6 2-1 0,-6-1 2 16,6 1-1-16,-6-1 0 0,2 0 2 0,-2 1 2 0,7 1-2 15,-7-1 3-15,2-1 1 0,-2 0 1 0,6 0 0 16,-8 0 0-16,2-1 0 0,2 2 0 0,-1-2 0 0,1-2 0 16,0 2 0-16,-2 0 0 0,-2-1 0 0,4-1 0 0,0 1 0 15,-4-1-2-15,6-1 2 0,-6 3 0 0,2-3 4 16,-2 2 0-16,5-2 3 0,-1 1-2 0,-2-1-1 0,-2 2 0 16,6-2 2-16,-6 1 1 0,8-1 2 0,-8 0 2 15,2 2 0-15,-2-2 1 0,4 0 3 0,1 1-3 0,-3-1 0 16,2-1 0-16,-4 2-2 0,2-2-3 0,-2 1 5 0,0 0-1 15,4-2 2-15,0 2 2 0,-4-2 3 0,0 1-4 0,2 0-2 16,-2-2-2-16,4 1-14 0,-4-1-18 0,0 0-17 16,0 0-26-16,0-1-44 0,0 1-48 0,0-4-74 0,0 3-78 15,0-3-32-15,0 1 20 0,0 0-46 0,0-2-77 0,0 2-18 16,0-1-19-16,0 1 61 0</inkml:trace>
  <inkml:trace contextRef="#ctx0" brushRef="#br2" timeOffset="-186363.73">16729 15172 32 0,'0'2'17'0,"0"1"4"0,0 0-7 0,0 0-7 16,0 0-5-16,0-1-8 0,0 0-4 0,0 0-9 0,0 1-4 15</inkml:trace>
  <inkml:trace contextRef="#ctx0" brushRef="#br2" timeOffset="-185144.3799">16727 15209 48 0,'0'4'60'0,"0"-1"19"0,0 1 4 15,0-2 15-15,0 1-12 0,0-1-14 0,0 0-15 0,0 1-12 16,0-1-9-16,0 1-5 0,0-2-1 0,0 1 6 0,0-1 2 16,0 1-4-16,0-1-1 0,0 2-6 0,0-1-3 0,0-1 1 15,0 1 3-15,0-1-2 0,0 1 3 0,0-1 1 16,0-1 2-16,0 2 0 0,0-1 5 0,0 1 0 0,0-1 3 16,0 0 3-16,0 1 1 0,0-2 4 0,0 2 1 0,0-2 4 15,0 1-1-15,0 1 8 0,0-2 3 0,0 1 0 16,0-1 1-16,0 0-1 0,0 2-1 0,0-2 1 0,0 0 0 15,0 0-7-15,0 0-3 0,0 0-8 0,0 0-12 0,0 0-3 16,0 0-6-16,0 0-3 0,0-2-3 0,0 1 1 16,0 1-3-16,0-3-1 0,-4 1-1 0,4 0 0 0,0 0 1 15,0 0-1-15,0-1-1 0,0 0 2 0,-4 0-4 16,4 0-1-16,0 0 2 0,0 0-4 0,0-1 0 0,0 1 2 16,0-2-2-16,0 1 0 0,-2-1-1 0,2 1 1 0,0-1-1 15,-4 1-1-15,4-1-4 0,0-1 2 0,0 0-1 0,-2 0-2 16,2 0-1-16,0-2 1 0,-5 1 1 0,1 0-2 0,4-1 1 15,-2 2-1-15,-2-3 0 0,4 3 0 0,-2-1-1 16,2-1 1-16,-4 1 0 0,0-1 0 0,4 1 0 0,-2 1 0 16,2-2 0-16,-4 1 1 0,4-1-1 0,-3 1-3 15,3 1 2-15,-4-2 1 0,0 1 0 0,2-1 0 0,2 1 0 16,-4 1 0-16,0-4 0 0,4 3 0 0,-2 0-1 0,-2-2 1 16,2 1-3-16,2-1 1 0,-5 2-2 0,1-1 3 0,4-1-3 15,-2 2 1-15,-2-2 2 0,2 0-1 0,2 1-1 16,-4-1 1-16,0 1 2 0,4 1 0 0,-2 0 0 0,2-1 0 15,0 2-1-15,-4 0 1 0,-1 0 0 0,5 2 0 0,0-1 0 16,-2 0 0-16,2 1 0 0,0 1 0 0,-4-1 0 16,4 1 0-16,0 0 0 0,0 1 0 0,-2-1 1 0,2 0-2 15,0 0 1-15,0 2 0 0,0-1 0 0,0 1 0 16,0-1 1-16,0 1-2 0,0-1 2 0,-4 0 3 0,4 2 0 16,0-1 0-16,0 1 0 0,0 0 0 0,0-1-2 0,0 1 1 15,0 0-2-15,0 0 0 0,4 0 1 0,-4 0-2 0,0 0 1 16,0 0-1-16,0 0 3 0,0 0 2 0,0 0-4 15,0 0 0-15,0 0 0 0,0 0 1 0,2 1 2 0,-2-1-3 16,0 0 3-16,0 0 1 0,4 1-2 0,-2-1 3 0,-2 2-1 16,0 0-2-16,5-2 0 0,-1 1 2 0,-4 1-3 15,2-2-2-15,-2 1 2 0,4 1-2 0,0-2 2 0,-4 1 2 16,2-1-2-16,2 2 1 0,-4-2 0 0,2 0 0 16,-2 1-2-16,4-1 0 0,1 0-1 0,-5-1 0 0,2 1 1 0,-2 0-1 15,4-2 0-15,-2 2 0 0,-2-1 0 0,4 1 0 16,0-2 0-16,-4 1-1 0,0-1 0 0,2 1 2 0,-2 1-1 15,0-2 0-15,0 2 0 0,4 0 1 0,-4 0 0 0,4-2 2 16,-4 1-5-16,0 1 2 0,0 0 0 0,0 0 0 16,3-1-2-16,-3 1-1 0,0-2 1 0,0 2-2 0,0 0 0 15,0 0 4-15,4 0 0 0,-4 0 0 0,0 2 0 16,0-1 1-16,0 0 1 0,0 1-1 0,0 0 2 0,0-1 0 16,2 1 0-16,-2 1 1 0,0 0-1 0,0 0-1 0,0 0 1 15,0 0-1-15,0 1 2 0,0 1 3 0,0-1-2 16,4 0 2-16,-4 1-2 0,4 1 3 0,-4 0 0 0,0 0 3 15,0 1 1-15,0-2-1 0,2 3 2 0,-2-1 1 0,0 1-3 16,0-1 2-16,4 1-1 0,-4-1 5 0,2 1 2 16,-2 1-1-16,0-2 1 0,4 2-3 0,-4 0 3 0,5-2 0 15,-5 3-1-15,0-3 0 0,2 1 2 0,-2 1 4 0,0 0 2 16,0-2 2-16,4 0-1 0,-4 1-1 0,2 0-1 16,-2-1 4-16,0 1-4 0,4-1 1 0,-4-1-3 0,0 0-2 15,4 0-6-15,-4 2-2 0,0-4-2 0,0 2-1 0,2 0 1 16,-2 0-1-16,0-1-5 0,0 1 2 0,4-2-2 0,-4 2 0 15,4-1-1-15,-4-3 0 0,0 5-3 0,0-4-1 16,3 1 2-16,-3 0 3 0,0 0-4 0,4-1-1 0,-4 0 3 16,0 0 1-16,0-2 2 0,0 2-1 0,0 0-1 15,0-1 4-15,0 1-1 0,2-2 2 0,-2 1-1 0,0-1-3 16,0 2 2-16,0-1-2 0,0-1 1 0,0 0-3 0,0 1-2 16,0 0 1-16,0-2-1 0,0 1-1 0,0 1 0 0,0-1 0 15,0 1 0-15,0-1 0 0,0 1 5 0,0-1 1 0,4-1-5 16,-4 2 2-16,0-1 4 0,0 1-4 0,0-1 8 15,0 0-3-15,0 1 8 0,0 0 6 0,0-2 9 0,0 1 9 16,0 1 8-16,0-1 13 0,0 1 9 0,0-1 10 16,-4-1 7-16,4 2 1 0,0-2 7 0,0 1 5 0,0-1 4 15,0 0-6-15,-2 2-4 0,2-2-8 0,-4 0-5 0,4 0-9 16,-3-2 1-16,3 2-9 0,-4 0-9 0,0 0-13 16,4-1-11-16,-2 1-5 0,-2-2-10 0,0 2-8 0,4-1-6 15,-2 1-7-15,-2-2-20 0,4 1-36 0,0 1-53 0,-2-2-46 16,2 2-75-16,0-1-105 0,-5-1-129 0,5 0-136 15,-4 1 31-15,4-2-53 0,0 0 16 0,0 0 13 0,0 0 221 16</inkml:trace>
  <inkml:trace contextRef="#ctx0" brushRef="#br2" timeOffset="-183628.4">16690 14779 41 0,'-4'3'79'16,"4"-1"25"-16,0 1 20 0,0 0 2 0,0-2-16 15,-2 2-22-15,2-2-6 0,0 1-7 0,0 0-7 0,-4-1-6 16,4 1-5-16,-3-2 0 0,3 3-5 0,0-3-2 0,0 1-4 16,0 1-3-16,0-2 0 0,0 1-1 0,0-1 3 0,-4 0-1 15,4 0-2-15,0 2-5 0,0-2-4 0,-4 0 3 16,4 0-4-16,0 0-1 0,0-2 6 0,0 2-2 0,0 0 2 15,0-1-2-15,0-1 1 0,0 2-2 0,-2-1 3 0,2-1 0 16,0 1-4-16,0-1-1 0,0-1-2 0,-4 1-2 16,4 0 0-16,-4-1-5 0,4 1 1 0,0-1-2 0,0-1 0 15,-2 0-1-15,2 0 2 0,-4 0 3 0,4-1-3 0,-2-1 6 16,2 0-3-16,0 2-1 0,-5-4-3 0,1-1-3 16,2 2-1-16,2-2-3 0,-6 0 1 0,2-2 0 0,0 0-3 15,2 0 0-15,-2-1-4 0,-1-2 0 0,-1 1-2 0,4-1 0 16,-2-1-2-16,0 0-4 0,-2-1 2 0,4 1 1 0,-7-2 0 15,7 1 0-15,-2-1 0 0,2 1 2 0,-6-2 4 16,6 1 1-16,-6-2 0 0,1 0-1 0,5 1 4 16,-6-1 2-16,2 1 6 0,0-3 0 0,1 2 1 0,-1-1 0 15,0-1-5-15,0 3-2 0,-2-3-2 0,1 0-1 0,5-1 1 16,-6 1 2-16,2-1 2 0,4 2 0 0,-6-1 3 0,1 0-1 16,3 0 0-16,-2 1 2 0,4 2-3 0,-2 0-2 0,0 0-3 15,2 2-2-15,-3-1-4 0,3 2 1 0,2 2 2 16,-4-2-1-16,0 1-2 0,4 1 0 0,-2 1-1 0,2 0 4 15,0-2-1-15,-4 2-2 0,2 0 1 0,2 0 3 16,0 0 0-16,-4 0 0 0,4 0 4 0,-4-1-4 0,4-1 3 16,0-1-7-16,-3-1-4 0,3-1-2 0,-4 1 4 0,0-4 0 15,4-1 0-15,-2 0-4 0,-2 0-2 0,4-1 0 0,-2-1 3 16,2 1-1-16,-4 1-1 0,0-2-1 0,4 3 0 16,-2 1 4-16,2 1-2 0,0 0 2 0,-5 2-1 0,3 1 5 15,2 0-3-15,0 1 1 0,0 1-3 0,0 1 0 0,0-2 1 16,0 2 0-16,0 0-4 0,0-1 2 0,0-1-2 15,0 1 4-15,0-1 2 0,0-1-2 0,2 0-3 0,3 0 2 16,-5-1 1-16,2-1 2 0,2 1-2 0,0-1 2 0,-2 1-3 16,2-1-2-16,-2 0-1 0,6 3 0 0,-5-1 0 15,-3 1 0-15,8 0 3 0,-6 1-2 0,2 1 1 0,-2 0-2 16,-2 0 0-16,8 2 0 0,-8-2 0 0,2 1 0 0,-2 2 0 16,5-1 0-16,-3 0 5 0,-2 2-4 0,4-2-1 0,0 0 0 15,-4 1 4-15,0 0 0 0,2 0-2 0,-2 0-2 16,0 0 0-16,0 0 0 0,0 2 0 0,0-2 0 0,0 0 0 15,0 0 2-15,0 1-1 0,-2-1 2 0,2 0-2 16,0 1 0-16,0 1 4 0,-4 0-5 0,0-1 0 0,4 1 1 16,0-1 2-16,-2 1-2 0,-3-1 1 0,5 1-2 0,-2-1 0 15,2 0 3-15,0 1-2 0,-4 1-1 0,0-1 1 0,4-1 1 16,-2 1 1-16,-2-1 1 0,2 1-2 0,2-1-2 16,-4 1 2-16,0 1 1 0,1-2 3 0,3 2 3 0,-4-2-1 15,0 3 2-15,4-1-1 0,-2 0 1 0,-2 0 0 0,2 1 2 16,2-1 0-16,-4 1 1 0,0 0 3 0,2 0-4 15,-3 1 2-15,3-1-2 0,-2 1-4 0,0-1-1 0,2 1-2 16,-2-1-3-16,0 2-2 0,2-1 0 0,-2-1 1 0,2 2 1 16,-7 0-5-16,7 0 3 0,-2 0 0 0,2 0 0 15,-6 0 0-15,6 2 0 0,-5-2 0 0,-1-1 0 0,6 3 0 16,-2-2 0-16,-2 2 0 0,2-2 3 0,2 1-3 0,-7 1 0 16,7-1 0-16,-4 1 0 0,-2-3 0 0,6 3 10 0,-2 0 11 15,-3-1-6-15,3 1 0 0,2-1-1 0,-6-1 0 16,6 2 1-16,-2-2 2 0,2 1-1 0,-2 0-4 0,-1 0-1 15,3 0 1-15,-2 1-3 0,2-1-1 0,2 1-3 16,-4-1 0-16,0-1-1 0,4 2 0 0,-2-2-1 0,2 1 2 16,0 1-2-16,-4-2 3 0,4 1 0 0,0-1 1 0,0 0 0 15,-4 2-2-15,4-2 1 0,0-1-2 0,0 3-5 0,0 0 0 16,0-1-3-16,0-1 3 0,0 2 1 0,0-1-2 0,0 1 1 16,0 1-4-16,0-2-7 0,0 1-15 0,0 1-8 15,0-2-12-15,4 2-7 0,-4 0-13 0,0-2-12 0,0 2-16 16,0 0-22-16,0 0-27 0,0-1-29 0,0 1 17 15,0-1 7-15,0 1-5 0,0 0-6 0,0 0-12 0,4 0-30 16,-4 0-53-16,0 0-25 0,0 0-38 0,0 0-21 16,0 0 5-16</inkml:trace>
  <inkml:trace contextRef="#ctx0" brushRef="#br2" timeOffset="-169282.8899">13157 4563 26 0,'-8'-2'83'0,"8"2"10"0,-2 0-2 0,-2-1-4 0,4 1-11 16,-2 0-11-16,2 0-6 0,-4-2-6 0,4 2-2 16,-5-1 2-16,5 1 7 0,-2 0 0 0,2 0 0 0,0-2 0 15,0 2 2-15,-4 0-6 0,4-1-4 0,-2 1-3 16,2 0-2-16,0 0-2 0,0-2-3 0,0 2 0 0,0 0 1 0,-4 0-1 15,4-2-3-15,0 2 4 0,0 0 0 0,-4-1 2 16,4 1-1-16,0 0-1 0,0 0-2 0,0-1 0 0,0 1-4 16,0-2 2-16,0 2-1 0,0 0-2 0,0 0-3 0,0 0-1 15,0 0-3-15,0 0-6 0,0 0-2 0,0 0-8 16,0 0 0-16,0 0-4 0,0 0-2 0,0 0-4 0,0 0-2 16,0 0 0-16,0 0-2 0,0 0 1 0,0 0 0 15,0 0 0-15,0 0 0 0,0 0 1 0,0 0-1 0,0 0 2 16,0 0 6-16,0 0-2 0,0 0 2 0,0 0 0 0,0 2 3 15,0-2-1-15,4 1 4 0,-4-1 1 0,4 0-1 0,-4 0 4 16,0 1-4-16,0-1-1 0,0 0 1 0,2 2 0 16,-2-2 0-16,4 0 4 0,-4 2-2 0,0-2-1 0,2 1 0 15,-2-1 2-15,5 2-1 0,-1-2 1 0,-4 1-2 16,2 1 1-16,-2-2 1 0,0 1 0 0,4 1-2 0,-2-1-2 16,2-1 0-16,0 2 3 0,-4-1 2 0,2 0-3 0,-2 1 1 15,9 0 1-15,-9-1-2 0,2 1 1 0,2-1 0 0,-2 1-2 16,2-1 3-16,0 1 0 0,-2-1-5 0,2 2 3 0,-2-2-7 15,7 1 1-15,-7 0-3 0,2 1-1 0,-2-2 2 16,6 2-2-16,-6-1-1 0,2-1-1 0,0 2 0 0,3 0-1 16,-5-1 2-16,6-1 2 0,-6 2 1 0,2-1 3 15,-2 1 4-15,7-2 3 0,-7 1 3 0,4-1 1 0,-2 1 1 16,0-1-2-16,-2 0 1 0,6 1 3 0,-6-2-3 0,3 2-4 16,-3-1 0-16,2 1-5 0,0-1 1 0,-2 1-1 15,4-1-1-15,-2 1-1 0,0-2 3 0,-1 1-1 0,5 1-1 16,-2-1 4-16,-4 0-5 0,2 1 3 0,0 0 3 0,-2-1 0 15,5-1 3-15,1 2 2 0,-6-1 6 0,4 1-2 0,-2-2 1 16,3 1 4-16,-3-1 2 0,2 2-1 0,-2-2-2 16,2 0-2-16,-2 0-3 0,3 0 0 0,-1-2-2 0,-2 2-4 15,2 0-4-15,-2-1-1 0,2 1 1 0,-4-2 4 16,7 1 2-16,-3 1 2 0,0-2 5 0,-2 2 1 0,2-1-1 16,1-1 3-16,-1 0 5 0,2 1 0 0,-2 0 7 0,-4-1 3 15,7 1 5-15,-3 1 3 0,0-2 3 0,0 1 1 0,0-1 2 16,3 1-3-16,-7-1-5 0,8 1-2 0,-4-1-5 15,3-1-1-15,-7 2-5 0,4-1-4 0,2 1-7 0,-6-1-2 16,6 1 5-16,-1-2-4 0,-5 1-1 0,6 1 1 16,-6-1-1-16,2 1-2 0,-2-1-1 0,2-1 0 0,1 2-2 15,-3-1-5-15,2 2 0 0,-2-1-3 0,2-1-2 0,0 1 1 16,-4 1-1-16,2-2-6 0,-2 1 0 0,4 1-4 0,0-2 2 16,-4 2-2-16,2 0 3 0,-2-1 2 0,0 1 0 15,5 0-2-15,-3-2 7 0,-2 2 0 0,0 0 3 0,4 0 1 16,-4-2 7-16,4 2 5 0,-4 0 4 0,0-1 7 0,0 1 1 15,2 0 6-15,-2 0-4 0,0 0 3 0,0 0 1 16,0 0 2-16,0 0-2 0,0 0-2 0,0 0-1 0,4 0-6 16,-4 0-8-16,0 0-5 0,0 0-3 0,0 0-3 0,0 0-6 15,0 0 2-15,0 0-7 0,2 0 2 0,-2 0-2 16,0 0-1-16,0 0-2 0,0 0 6 0,0 0-3 0,0 0 2 16,0 0-6-16,0 0-5 0,0 0 0 0,0 0-3 0,0 0-26 15,0 0-44-15,0 0-66 0,0 0-107 0,0-1-115 0,0 1-172 16,0-2-255-16,-2 2-68 0,-2 0-69 0,4 0 117 15,-2 0 371-15</inkml:trace>
  <inkml:trace contextRef="#ctx0" brushRef="#br2" timeOffset="-164051.93">8186 14062 181 0,'0'-4'121'0,"0"1"41"0,0 0-14 16,0 1-16-16,0-1-12 0,0 2-14 0,0-2-12 0,0 1-3 16,0 1-7-16,0-1-6 0,0 1-8 0,0-1-8 15,0 1-5-15,0-1 0 0,0 1 1 0,0-1-5 0,0 2-1 16,0-2-3-16,0 2 3 0,0-1 1 0,0 1 3 16,0 0 3-16,0 0 4 0,0-1 8 0,0 1 3 0,0 0 0 15,0-2 2-15,0 2-2 0,0 0-8 0,0 0-5 0,0-1-6 16,0 1-9-16,0 0-3 0,0-2-6 0,0 2-5 0,0 0-4 15,0 0 2-15,0 0-5 0,0 0-3 0,0 0 1 0,0 0 1 16,0 0 2-16,0 2 5 0,0-1-3 0,0-1 1 16,0 3-3-16,0-2-6 0,4 3-2 0,-4-1-1 0,0 0-3 15,0 1-5-15,0 1 4 0,0-1 4 0,0 2 4 16,0 0 2-16,-4 3 1 0,4 0-4 0,0 0 2 0,0 3-7 16,0 0-2-16,0 2-7 0,-2-1-2 0,2 1 3 0,-4-1-4 15,4 1-3-15,0-2-1 0,-3 0-22 0,3-2-25 0,0 1-36 16,0-4-38-16,-4 1-27 0,4-4 17 0,0 2 6 15,0-3 4-15,0 2 0 0,0-2 5 0,0-2 3 0,0 2 9 16,4-1 12-16,-4-1 10 0,0-1 14 0,0 0 14 0,0 0 13 16,0 0 9-16,0 0 10 0,0-1 6 0,3-1 5 15,-3 2 6-15,0-1 1 0,0-1 3 0,0 2 2 0,0-1 1 16,0 1 0-16,4-2 7 0,-4 1 0 0,0 1 5 16,2 0 6-16,-2 0 0 0,0 0 3 0,0 0 0 0,4 0 4 15,0 0-4-15,-4 0 1 0,0 1 2 0,2 1-3 0,-2-2 1 16,4 1-2-16,-2-1-1 0,-2 2 1 0,4-2-4 0,1 1-1 15,-5-1-4-15,2 2-1 0,2-1 1 0,-2-1-5 16,-2 0-1-16,8 1 1 0,-8-1-2 0,2 2-4 0,2-2 0 16,0 0 5-16,-1 0-3 0,1 2-1 0,-2-2 2 15,6 0 10-15,-6 0 10 0,2 1 11 0,2-1 5 0,-1 0-3 16,1 2 2-16,-2-2 1 0,2 0-1 0,0 0 4 0,0 1-2 16,1-1 3-16,1 0-4 0,-6 2-4 0,4-2-4 0,5 0-2 15,-3 0-4-15,-2 0-8 0,4-2-4 0,-1 2 0 0,-1-1-6 16,0 1-2-16,2-2-2 0,5 1 0 0,-5 1-3 15,3-2-1-15,-3 0 0 0,2 1 0 0,-1 0-1 0,3-1 1 16,-1 2 0-16,1 0 0 0,-6 0 0 0,7 0 1 16,-5 0 3-16,3 0 3 0,-3 0 0 0,0 0 3 0,3 2 3 15,-3-2 6-15,0 1-3 0,3-1 4 0,-3 1 0 0,5 1 8 16,-5-2 10-16,-2 0 0 0,2 2 8 0,5-2-2 0,-7 0 3 16,7 0-1-16,-3 0 3 0,5 0-5 0,-3-2-4 15,-2 2-4-15,5 0-2 0,0 0 0 0,1-2-7 0,-1 2-2 16,1 0-4-16,-1 0 2 0,-1 0-1 0,5 0 1 0,-4 2-6 15,3-2-3-15,-3 2-1 0,3-1-2 0,-3 1 2 16,0-1-2-16,-1 1 5 0,3 1-1 0,-3-2 8 0,3 2 1 16,-3 0 1-16,1-2 5 0,-1 3 1 0,-3-1 3 15,3-2 7-15,1 1 4 0,-3-1 11 0,3 1 4 0,-5-1 7 16,5-1 3-16,-1 0-1 0,1 0-1 0,-1-1-5 0,5-1-2 16,-4-1-4-16,-1 2-3 0,1-4-4 0,3 2-4 0,1 0-10 15,-4-1-2-15,1 1-4 0,1 0-4 0,-3 0-1 0,1 1-1 16,-5-1-3-16,5 2-1 0,-3-1 3 0,3 1-3 15,-5-1 0-15,3 2 0 0,-3 0-4 0,1 0 0 0,-3 2-1 16,6-2-3-16,-5 1-5 0,3 1 3 0,3-1-4 16,-5 0 3-16,3 1 0 0,-3-2 3 0,2 0 3 0,-1 0 7 15,-1 0-2-15,5 0 7 0,-3-3 2 0,-1 2 1 0,3-1-4 16,3-1 4-16,-7 0-2 0,1 0 0 0,3-2-3 0,-1 4 0 16,-3-3 1-16,5 1-2 0,-3 0 1 0,-2 0 1 15,-1 1-8-15,3 0 3 0,-1 1-2 0,-3-2 1 0,0 3-8 16,3-1 2-16,-7-1-2 0,4 2-1 0,5 0-4 0,-5 0-3 15,-2 0 5-15,3 0-6 0,-5 0-1 0,8 0 1 16,-3 0 2-16,-1 0-1 0,2 0 1 0,1 0 1 0,1-1-2 16,-1 1 0-16,1-3-4 0,-1 1 2 0,3-1-1 15,1 0-1-15,-1 0 0 0,3 0 0 0,-3-1 0 0,1 1 4 16,-5 0 1-16,3-1-1 0,1 3 2 0,-7-2 1 0,5 3 2 16,-4-1 1-16,1-1 5 0,-3 2 2 0,0 0 6 0,-2 0 1 15,1 0 3-15,-3 0 3 0,2 2-3 0,0-2 2 16,-2 0-1-16,-2 1 3 0,7-1-2 0,-7 0-1 0,4 0-4 15,2 2-1-15,-6-2-5 0,2 0-2 0,3 0-5 0,-3 0 0 16,2-2 2-16,-2 2-5 0,2 0 4 0,-4-1 2 16,7-1-2-16,-3 1-2 0,-4 1 4 0,6-3-4 0,-6 1 1 15,6 1 0-15,-5-1-4 0,3 0-6 0,2 1 8 0,-6 0-4 16,2-1-3-16,-2 1-2 0,7 1 4 0,-9-2 6 16,2 2 9-16,2-1 3 0,-2 1 9 0,-2-2 1 0,4 1 3 15,0 1 1-15,-4 0-4 0,2 0-6 0,-2-2-8 0,0 2-4 16,0 0-3-16,0 0-1 0,0 0-3 0,0 0-1 0,4 0-4 15,-4 0-1-15,0 0-1 0,0 0 0 0,0 0 0 16,4 0-7-16,-4 0-2 0,0 0-3 0,0-1-2 0,0 1-5 16,0 0-3-16,0 0-1 0,0 0 1 0,0 0-4 15,0 0 1-15,0 0-6 0,0 0-10 0,0 0-4 0,0 0-22 16,0 0-32-16,0 0-41 0,0 0-48 0,0 0-76 0,0-2-93 16,-4 2-51-16,4 0-74 0,0-2-93 0,-4 2-40 0,4 0 67 15,0 0-34-15,-2-1 32 0,2 1 31 0,-4-1 95 0</inkml:trace>
  <inkml:trace contextRef="#ctx0" brushRef="#br2" timeOffset="-163658.49">10606 13956 35 0,'0'-4'195'0,"0"3"95"0,4-2 16 0,-4 2-29 16,0-2-48-16,0 1-29 0,0 1-9 0,0-1-8 0,0 1-4 15,0 1-9-15,0-2-10 0,0 2-2 0,0-2-5 0,-4 2 58 16,4 2 16-16,0-2 7 0,0 2 2 0,-4 1-7 15,4-2 3-15,0 2-2 0,0 0-10 0,0 0 0 0,0 2 6 16,0-1-11-16,0 2-21 0,0 0-22 0,0 0-31 16,0 0-27-16,0 1-26 0,0 3-19 0,0-3-19 0,0 2-17 15,0 0-12-15,0-1-7 0,0 1-2 0,0 0-2 0,4-2-3 16,-4 0-5-16,0 1 1 0,4-2-1 0,-4 2-2 0,0-2-6 16,0 1-23-16,0-2-24 0,0 1-35 0,0-2-51 15,0 0-63-15,0 0-76 0,0 0-111 0,3-1-88 0,-3 0-163 16,0 0-138-16,0-1 28 0,-3-1 5 0,3-1 47 0,0 0 214 15</inkml:trace>
  <inkml:trace contextRef="#ctx0" brushRef="#br2" timeOffset="-158769.8">11537 15093 46 0,'0'-3'65'15,"0"0"15"-15,0 0-3 0,0 0 7 0,0-1-7 0,0 3-12 16,0-2-7-16,0 2-8 0,0-1-4 0,0 1-2 16,0-2 3-16,0 1 9 0,0 1 3 0,0 1-1 0,0-2 3 15,0 0-2-15,0 1-2 0,0 0-1 0,0-1-3 0,0 2 1 16,0-1-1-16,0-1-3 0,0 2 2 0,0-1-1 0,0 1 1 15,0-2 3-15,0 2 5 0,0-1 0 0,0 1 4 16,0-2 0-16,0 1 1 0,0 1 3 0,0-2 0 0,0 2 2 16,0 0 1-16,0-1 1 0,0 1 1 0,0 0-1 15,0 0 0-15,0-2-4 0,0 2-2 0,0 0-3 0,0 0-4 16,0-2 2-16,0 2 17 0,0 0 6 0,0 0 1 0,0 0 4 16,0 0-2-16,0 0-2 0,0-1-4 0,0 1-1 0,0 0 0 15,0 0-2-15,0 0-1 0,0 0-7 0,0 0-6 16,0 0-5-16,0 0-8 0,0 0-1 0,0 0-2 0,0 0-4 15,0 0 7-15,4 1 0 0,-4-1 1 0,0 0-3 16,0 2-3-16,0-2-7 0,0 2-4 0,0-1-5 0,0 1-5 16,2 1-2-16,-2-2-7 0,0 2-6 0,0-1-4 0,0 1-2 15,0-1-2-15,0 2 1 0,0-1 1 0,0 0-2 0,4 0-2 16,-4 0 5-16,0-1 0 0,0 2-6 0,2-1 0 0,-2 0-5 16,0 0-9-16,0-2-15 0,0 2-16 0,0 0-22 15,0-1-19-15,0 1-22 0,0 0-23 0,0-2-23 0,0 1-22 16,0-1-18-16,0-1-17 0,0 2-20 0,0-1 19 15,0 0 37-15,0 1 12 0,0-2 8 0,0 0 3 0,0 0 2 16,0 2-4-16,0-2 3 0,0 0 7 0,0 0 21 16,0 0 6-16,-2 0 10 0,2 0 13 0,0 0 13 0,0 0 14 15,-4 0 15-15,4 0 14 0,0 0 13 0,0 0 8 0,0 0 11 16,0 0 5-16,0 0 7 0,0 0 6 0,0 1 2 0,0-1 7 16,0 0 3-16,0 2 5 0,0-2 5 0,0 0 1 0,0 0 8 15,0 1 2-15,0-1 1 0,0 0 3 0,0 0 1 16,0 0 5-16,4 0 1 0,-4 0 0 0,0 0 2 0,0 0 1 15,2 0 10-15,-2 0 1 0,0 0 5 0,0 0-4 16,0 0 1-16,0 0-4 0,0 0-1 0,4 2-3 0,0-2-4 16,-4 0-4-16,0 0-5 0,2 0 0 0,-2 0-3 0,4 0-4 15,-1 0-4-15,-3 0-4 0,0 1 0 0,8-1-6 0,-8 2-3 16,2-2-2-16,-2 0-2 0,8 0-3 0,-8 0 0 16,2 0-3-16,2 0 0 0,-2 0 1 0,7 1 15 0,-7-1 10 15,2 0 3-15,-2 0 13 0,6 2-1 0,-6-2-4 16,7 0 3-16,-7 1-1 0,2-1 6 0,2 0 3 0,-2 0 2 15,-2 2 4-15,4-2 4 0,3 0 4 0,-7 1 1 0,4-1-7 16,2 0-8-16,-6 0-3 0,6 1-8 0,-1-1-3 16,-1 0-8-16,0 0-6 0,0 2-8 0,3-2-5 0,-7 2-4 15,4-2-3-15,2 0-5 0,-2 0 1 0,0 0-6 0,1 0-1 16,1-2-5-16,0 2 4 0,0-2-2 0,-1 2-2 0,-1 0 0 16,0 0-4-16,2-1 4 0,1 1 0 0,-1-1 0 15,-6-1-3-15,8 2 4 0,-4 0 1 0,3 0-2 0,-7-1 0 16,8 1 5-16,-4 0 0 0,1-2-1 0,1 2-3 15,-6 0 1-15,6 0 3 0,-2 0-2 0,1 0 1 0,-1 0 4 16,0 0-4-16,2 0-3 0,-6 0 3 0,5 0-1 0,1 0-1 16,-2 0 1-16,0 0-2 0,0 0-1 0,3 0 0 0,-7 0 0 15,4 0 2-15,2 0 0 0,-2 0-1 0,1-1-1 0,-1 1 2 16,2 0 0-16,-6 0-2 0,4 0 0 0,3 0 0 16,-7-2 2-16,4 2-1 0,2 0 2 0,-2 0-2 0,1 0 3 15,-3 0 2-15,2 0 1 0,0-1 3 0,-2 1 2 16,2 0 0-16,-1 0 0 0,1-2-1 0,0 2 2 0,-2 0-2 15,2-1 2-15,-2 1-2 0,3 0 0 0,-1 0-3 0,-2-2-5 16,2 1 1-16,0 1-3 0,-2-2-1 0,3 2 0 0,-3-2 0 16,2 1 2-16,-4 1-1 0,6 0-1 0,-6-1 0 15,5 1 0-15,1-2 0 0,-6 2 0 0,2 0 0 0,2 0 3 16,-2-1 0-16,-1 1-1 0,5-2 1 0,-6 2-2 0,4 0 1 16,2-1 0-16,-6 1-1 0,3-2-1 0,1 1 0 15,-2 1 0-15,-2-2-4 0,6 1 4 0,-2 1 0 0,-4-2 3 16,7 2-2-16,-7-2-1 0,2 2 0 0,2-1 0 15,-2 1 0-15,-2-1 0 0,5-1 0 0,1 2 0 0,-6-1 0 16,2 1 0-16,0 0-4 0,2-2 7 0,-4 2-6 0,3 0 6 16,-1 0-2-16,-2 0-1 0,2 0-4 0,-2 0 7 0,2 0 1 15,0 0-3-15,-2 0-1 0,2 0 0 0,-2 0 0 0,7 0 1 16,-9 0 4-16,2-1-4 0,6 1 5 0,-8 0-2 16,2 0 2-16,2-2 3 0,-2 2-6 0,7 0 3 15,-9-1 1-15,2 1-6 0,4 0 1 0,-6 0 0 0,8-2 2 16,-6 2-1-16,-2 0-3 0,8-1 0 0,-8 1 0 0,7 0-3 15,-7 0 2-15,2 0 1 0,2 0 0 0,0 0 0 0,-4 0 0 16,2 0 0-16,-2 0 0 0,4 0 0 0,-2 0 0 0,-2 0 0 16,4 0 0-16,1 0 0 0,-5 0 0 0,0 0 0 15,2 0 0-15,-2 0 0 0,0 0 3 0,0-2-1 0,4 2-1 16,-4 0 5-16,2 0-1 0,-2 0 0 0,0 0 1 16,0 0-1-16,0 0-9 0,0-2-7 0,0 2-20 0,0-1-16 15,0 1-22-15,0 0-29 0,0-1-50 0,0-1-55 0,0 2-65 16,0-1-53-16,0-1-12 0,0 1 32 0,0-1-23 15,-2 1-55-15,-2-1-9 0,4 1-17 0,-2-3 22 0,2 3 45 16</inkml:trace>
  <inkml:trace contextRef="#ctx0" brushRef="#br2" timeOffset="-158404">12450 14989 133 0,'0'-3'110'16,"0"1"60"-16,0 0-10 0,0 0-18 0,0-1-5 16,0 2-16-16,0-2-13 0,0 1-7 0,-4 1-4 0,4-1-5 15,0 1-5-15,0 1 3 0,0-2 6 0,0 2-7 0,0-2-1 16,0 2-3-16,0-1 4 0,0 1 1 0,0 0 6 16,0 0 0-16,0 1 0 0,0 1-2 0,0-2-6 0,0 2-4 15,0-1-1-15,0 1 16 0,0-1 21 0,0 1 14 0,0 1 8 16,0 0 1-16,0-2-10 0,0 2-10 0,0 0-9 0,0 2-15 15,0-2-7-15,0 0-8 0,0 1-9 0,0-1-4 16,0 0-10-16,0 2-3 0,0-2-10 0,0 0-7 0,0 1-4 16,0-1-4-16,0 0 0 0,0 0-6 0,0 0-4 0,0 0-3 15,4 0-4-15,-4 0-3 0,0 0-1 0,0 0 0 16,2 0-3-16,-2-1 0 0,0-1-5 0,0 2 5 0,0-2-6 16,0 1 3-16,0 0-2 0,0-1-14 0,0 1-21 15,0-2-37-15,0 1-52 0,0-1-78 0,0 2-92 0,0-2-106 16,0-2-95-16,0 2 42 0,0-1-58 0,0 1-17 0,0-2-5 15,0 2 60-15,0 0 127 0</inkml:trace>
  <inkml:trace contextRef="#ctx0" brushRef="#br2" timeOffset="-157285.99">11956 15240 23 0,'-2'-3'121'0,"2"0"39"0,0 0 11 0,0 1-16 16,0-1-7-16,-4 0-7 0,4 0-10 0,-4 2-14 15,4-2-3-15,0 1-4 0,0 1-7 0,-2-3 15 0,2 3 1 16,0-2 0-16,0 2-5 0,0-2-1 0,0 1 0 16,0 1 0-16,0-2 2 0,0 1 4 0,0 1 2 0,2-1 21 15,-2-1 39-15,0 2 15 0,4-1 11 0,-4-1 9 0,4 2 5 16,-4-1-7-16,2 1-8 0,-2-1-18 0,6 1-11 15,-1-1 2-15,-1 2 7 0,-2-2-14 0,2 2-8 0,-2 2-20 16,6-2-15-16,-6 2-17 0,2-1-22 0,1 2-20 0,1 0-11 16,-4 3-10-16,2-1-7 0,0 4-1 0,-2-2-10 0,-2 4-11 15,6 1-3-15,-6 1-6 0,4 1-2 0,1 2-4 16,-5 2-1-16,0 2 2 0,2-1-4 0,-2 4-2 16,0-2 4-16,0 1-1 0,0-2 4 0,0-2-6 0,4 1 3 15,-2-4 0-15,-2 2-2 0,4-2-5 0,0 0 4 0,-2-2 4 16,-2 1-2-16,8-2-3 0,-5-2 3 0,1 1-2 0,-2-2 0 15,6 1-1-15,-6-1 0 0,2 0 0 0,-2 2 0 0,7-2 0 16,-7 0 0-16,4 0 0 0,-2 0 6 0,0 0 7 16,-2-2 1-16,6 2-4 0,-6 0 1 0,3-1 0 0,-3-1 3 15,2 1 2-15,0-2 7 0,-2 0 2 0,2 0 3 16,-2-2-2-16,-2 1-7 0,8-1-1 0,-8-1-2 0,3 0 1 16,1-1-8-16,0 1-24 0,-4-2-32 0,6 1-53 0,-6-1-83 15,2-1-129-15,6 0-168 0,-8 0-141 0,2-1-141 0,5-2-111 16,-7 1 62-16,4-1 22 0,0 0 73 0,-2-1 281 0</inkml:trace>
  <inkml:trace contextRef="#ctx0" brushRef="#br2" timeOffset="-155611.9799">12452 15865 133 0,'0'-4'93'0,"0"1"47"0,-2 1-1 0,2-1-16 16,0 0-12-16,0 2 0 0,-4-1-7 0,4-1-3 0,0 2-1 16,0-1 0-16,0-1 0 0,0 2 2 0,0 1 1 0,0-2 7 15,0 1-6-15,0-1-7 0,0 2-11 0,0-1-8 16,0 1-2-16,0-2-8 0,0 2-3 0,-2 0 0 0,2 0 0 15,0 0 2-15,0 0 0 0,0 0 4 0,0 0-3 0,0 2-7 16,0-2-4-16,0 1 8 0,0 1 2 0,0 1-8 0,0-2 4 16,0 2 14-16,0 1 18 0,0 0 6 0,0 2-6 15,0-2-9-15,0 2-10 0,0 2-6 0,0-1-7 0,0 1-5 16,0 2-3-16,0-1-13 0,0 0-7 0,0 2-6 16,0-1-6-16,0 1-7 0,0-1-7 0,0-1 0 0,0 0-6 15,0 0 0-15,0 0-1 0,0-1-2 0,2-2-7 0,-2 1-16 16,0-2-20-16,0 1-31 0,0-2-27 0,0-1-27 0,0 2-29 15,0-2-36-15,0 0-39 0,0-2 9 0,0 1 14 0,0-1-6 16,0 1-16-16,0-2-21 0,0 0-15 0,0 0 6 16,0 0 6-16,0-2 13 0,0 1 29 0,0-1-16 0,0 1 28 15</inkml:trace>
  <inkml:trace contextRef="#ctx0" brushRef="#br2" timeOffset="-155245.4">12430 15845 137 0,'0'-2'185'0,"-3"0"11"0,3-1-17 0,0 0-9 0,0 2-25 16,0-1-23-16,0 1-17 0,0-1-10 0,0-1 0 0,0 2-3 15,0-1 9-15,0 2 2 0,0-1-4 0,0-1 1 0,0 1-2 16,0-1 4-16,3 1 1 0,1-1 3 0,-4 1 4 16,2 1 5-16,2-2 4 0,0 1 29 0,-2-1 37 0,4 0 12 15,-2 1 2-15,3 0 11 0,-1-1 5 0,2 2-4 16,-6-1-17-16,9-2-26 0,-5 1-32 0,4 1-33 0,0-1-30 16,-3 1-24-16,7-1-10 0,-8-1-12 0,5 2-12 0,-1-1-3 15,-2 2-5-15,0-1-15 0,3-1-14 0,-5 1-24 0,-4 1-30 16,6-2-30-16,-1 1-40 0,-5 1-36 0,6 0-38 15,-6-2-36-15,4 2-47 0,-2 0-42 0,0-1 15 0,-2 1 22 16,-2 0-25-16,5 0-50 0,-1 0 9 0,-4 0 14 16,0 0 25-16,0 0 12 0,0 0 50 0</inkml:trace>
  <inkml:trace contextRef="#ctx0" brushRef="#br2" timeOffset="-154902.5799">12473 15912 119 0,'-4'1'111'16,"4"1"67"-16,-2-1 0 0,-2-1-9 0,4 2-10 0,0-1-19 15,-2-1-19-15,2 0-3 0,0 1 0 0,0 1 9 16,0-2 14-16,0 0 0 0,0 0-8 0,0 0-9 0,0 0-5 15,0 0 0-15,0 0 4 0,2 0 6 0,-2 0 3 0,4-2 52 16,-2 2 37-16,2-1 14 0,0 1-1 0,-2-1 2 16,2-1-3-16,0 2 10 0,3-1-2 0,-5-1 1 0,6 1-1 15,0-2-36-15,1 0-41 0,-3 1-47 0,4-1-31 0,-4 0-35 16,0 0-20-16,5 2-17 0,-5-2-16 0,0 0-26 16,2 1-32-16,-1 1-32 0,-3-1-46 0,2 2-54 0,-4-2-60 15,6 2-27-15,-8 0-46 0,2-1-51 0,3 1-52 0,-3 1-46 16,-2-1 86-16,4 2 0 0,0 0-36 0,-4-2 35 0,0 3 11 15,0-2 24-15,-4 2 27 0</inkml:trace>
  <inkml:trace contextRef="#ctx0" brushRef="#br2" timeOffset="-154608.59">12477 16057 57 0,'0'2'168'0,"0"1"84"0,-4-2-1 0,4 2-12 16,-4-1-31-16,4-1-31 0,0 2-15 0,0-1 2 16,0-2-7-16,0 1-8 0,4 1-9 0,-4-1 5 0,4 1 12 15,-4-1 8-15,2 1 12 0,-2-1 50 0,8 1 2 16,-8-1-6-16,3 0-1 0,1 1-7 0,-2-2-16 0,6 2-16 0,-6-1-11 16,2 1-17-16,2-1-7 0,-1 1 7 0,1-2-4 15,0 1-10-15,-2-1-17 0,2 2-23 0,0-2-20 0,1 0-19 16,1 0-16-16,0-2-18 0,0 1-9 0,3-1-5 0,-5 1-7 15,4-2-11-15,-3 1-19 0,-1-1-34 0,0 2-51 16,4-2-68-16,-4 0-73 0,3 0-54 0,-7 0-62 0,4 1-99 16,2-2-126-16,-6 1-23 0,2 0-43 0,-1 0-10 15,-3 0 29-15,4 1 198 0</inkml:trace>
  <inkml:trace contextRef="#ctx0" brushRef="#br2" timeOffset="-146668.41">18073 14860 98 0,'0'-3'75'16,"0"2"10"-16,0-1 17 0,0 0-8 0,0 1-15 15,0-2-12-15,0 2-9 0,0-1-8 0,0 2 7 0,0-1 3 16,0-1 4-16,0 1 0 0,0 1-1 0,0-2-2 0,0 1-5 16,0 1-3-16,0 0 0 0,0 0-5 0,0-2-3 0,0 2 1 15,0 0-5-15,0-2-1 0,0 2-3 0,0 0-2 0,0 0 5 16,0 0 2-16,0 0 2 0,0 0 1 0,0 0 3 16,0 0 1-16,0 0 0 0,0 0-1 0,0 0 2 0,0 0-1 15,0 0 1-15,0 0 1 0,0 2-1 0,0-2 0 16,0 0 0-16,0 2 2 0,0-2-1 0,0 0-2 0,0 0 2 15,0 1 0-15,0 1 0 0,0-2-3 0,0 1-1 0,0 1-5 16,0-1-4-16,0 1-5 0,0-1-1 0,-2 2 4 16,2 0 6-16,0-1-3 0,0 1 2 0,0 2 1 0,0-3-4 15,0 2-8-15,0 1 2 0,-4 0-8 0,4-1-5 0,0 2-6 16,-5-1 6-16,5 1 8 0,0 1 9 0,0-1-3 0,0 3 0 16,-2-1-9-16,2-1-5 0,0 0-3 0,0 3-4 15,0-3-3-15,0 1-4 0,-4-1 3 0,4-1-6 0,0 2-1 16,0-4 4-16,0 2-1 0,0-1-2 0,0 1-2 15,0-2 3-15,4-1-2 0,-4 2 2 0,0-2-2 0,0 1-1 16,0-1 0-16,0 0 3 0,0 0 1 0,0-1-2 0,0 1-2 16,2-2 0-16,-2 2 0 0,0-1-3 0,0-1 1 0,0 1 2 15,0-1-8-15,0 2-10 0,0-3-12 0,0 1-13 0,5 1-10 16,-5 0-10-16,0-2-14 0,0 1-19 0,0 1-32 16,0-2-7-16,0 0-16 0,0 0-28 0,0 0-24 0,0 0-32 15,0 0-49-15,0-2-6 0,0 1-7 0,0-1 4 16,0 0 31-16,0 1 23 0,0-2 26 0</inkml:trace>
  <inkml:trace contextRef="#ctx0" brushRef="#br2" timeOffset="-146210.23">18077 14902 58 0,'0'-4'50'0,"0"1"26"0,0 0 20 0,-4-1 29 16,4 3-1-16,0-2-11 0,0 0 0 0,0 2 1 16,-2-2-4-16,2 1-3 0,0 1-2 0,0-1 1 0,0 0 2 15,0 1 3-15,0 0 10 0,0-1 1 0,-4 2-6 16,4-1-4-16,0 0-4 0,0 1-2 0,0-2-4 0,0 2-2 15,0-2-4-15,0 2-6 0,0-1-5 0,0 1-4 16,0 0 39-16,0 0 19 0,0-2 5 0,0 2-1 0,4 0-4 16,-4-1-3-16,0 1-3 0,2 0-1 0,2 0-3 0,-4-2 0 15,2 2-4-15,2 0-3 0,0 0-2 0,-2-2 0 0,5 2-3 16,1 0 18-16,-6-1 9 0,6 1 4 0,-2-1-2 0,-4-1-1 16,9 1-3-16,-5-1-15 0,4 1-16 0,-4-2-16 15,5 1-23-15,-1-1-18 0,-4 1-19 0,3 1-10 0,-1-2-10 16,0 2-7-16,-2-1 2 0,-2 1-7 0,3-2-2 15,-5 3-1-15,6-2-7 0,-6 1 2 0,2 1-11 0,-2 0-19 16,2-2-23-16,1 2-31 0,-3-1-36 0,-2 1-25 0,6-2-40 16,-6 2-48-16,0 0-55 0,4 0-23 0,0-1-56 0,-4 1-61 15,0-2-58-15,0 2 20 0,0 0 32 0,0 0-26 0,-4 0 33 16,0 0 24-16,4 0 32 0,0 2 38 0</inkml:trace>
  <inkml:trace contextRef="#ctx0" brushRef="#br2" timeOffset="-145654.4799">18104 14992 69 0,'0'0'100'0,"-4"2"31"15,0-2 21-15,1 0-12 0,-1 0-11 0,4 1 3 16,-2-1-12-16,2 0-10 0,0 0-4 0,-4 2-3 0,4-2-3 15,-4 0-4-15,4 1 5 0,0-1-3 0,0 0-5 0,-2 0-8 16,2 2-1-16,0-2-2 0,0 1 0 0,0-1 0 0,-4 0 0 16,4 0 0-16,0 1 5 0,0-1 0 0,0 0 5 15,0 2 2-15,0-2 29 0,0 0 27 0,0 0 9 0,4 2-2 16,-4-2-6-16,0 0-9 0,2 0-10 0,-2 1-3 0,0-1-6 16,4 0-2-16,0 2-3 0,-4-2-1 0,2 0-2 15,-2 0-5-15,7 0 0 0,-7 0 5 0,8 0 11 0,-6 0 2 16,2 0-9-16,0 0-3 0,2-2-3 0,-4 1-9 0,7 1-3 15,-7-2-7-15,8 0-14 0,-4 1-3 0,0-2-10 16,5 2-15-16,-1-2-16 0,0 1-6 0,-3-1-10 0,7 0-3 16,-8 1-6-16,1 0-3 0,-1 0-3 0,2 1 2 0,-2-1-6 15,-4 1-4-15,7 1 1 0,-7-2 2 0,2 1-3 16,-2 1 2-16,6 0 1 0,-8-2 0 0,2 2-10 0,2 0-20 16,0-1-33-16,-4 1-38 0,3 0-60 0,-3 0-73 15,4 0-90-15,-4 0-68 0,0 0-56 0,0 0-64 0,0 0-64 16,0 0 67-16,0-2 24 0,-4 2-13 0,4 0 49 0,-3-1 19 15,3 1 44-15,-4 0 92 0</inkml:trace>
  <inkml:trace contextRef="#ctx0" brushRef="#br2" timeOffset="-144903.9799">18137 15115 100 0,'-4'0'74'0,"2"2"20"0,-7-2 18 0,9 0-3 16,-2 0-9-16,-2 1-7 0,2-1 5 0,-2 0 8 0,4 2 4 15,-4-2 3-15,4 0 0 0,-2 0 1 0,2 1 2 16,0-1 10-16,0 0 1 0,0 2-3 0,-4-2-9 0,4 0-4 15,0 0-8-15,0 1-9 0,4-1-6 0,-4 0-5 0,0 0-9 16,0 0-5-16,0 0-9 0,2 0-7 0,-2 0-5 16,0 0-4-16,4 0 12 0,0 0 3 0,-4 2 0 0,2-2 1 15,2 0 3-15,-4 0 3 0,2 1 3 0,3-1 9 0,-1 0-1 16,-2 0 9-16,2 2 7 0,-2-2 2 0,2 0 3 16,0 1-5-16,2-1 0 0,-4 0-4 0,7 0-2 0,-7 0-13 15,6 0-10-15,-6 0-11 0,2 2-10 0,2-2-7 16,-1 0-11-16,-3 1-9 0,4-1-3 0,2 0 0 0,-6 0-1 15,6 0-3-15,-5 0-3 0,1 0-1 0,-2 0-1 0,6 1 3 16,-6-1 11-16,4 0 1 0,-2 0 4 0,1 2-6 0,-3-2-2 16,2 2 0-16,-2-2-4 0,6 0-2 0,-8 0-2 0,2 1 2 15,2-1-1-15,0 0-2 0,-4 2 1 0,3-2-5 16,1 0 2-16,-4 0 2 0,2 0-1 0,-2 0 2 0,0 0 0 16,0 0-5-16,4 0-9 0,-4 0-21 0,4 0-36 15,-4 0-43-15,0 0-50 0,0 0-64 0,0 0-69 0,0 0-72 16,0-2-73-16,0 2 54 0,0-1-40 0,0 1-57 0,-4-2 10 15,4 0 9-15,-4 2 61 0</inkml:trace>
  <inkml:trace contextRef="#ctx0" brushRef="#br2" timeOffset="-136164.5799">15656 11329 169 0,'-4'-1'99'0,"4"-1"39"0,-2 2-18 0,-2-1-28 16,4 1-20-16,0 0-6 0,-2 0-1 0,2 0-7 0,0 0-2 16,0 0-2-16,-4 0 0 0,4 1-2 0,0-1-7 15,-4 2-1-15,4-2-5 0,0 1-3 0,0 0 1 0,0 3-5 16,0-3-3-16,0 2-4 0,4-1 0 0,-4 1 14 15,0 0 13-15,4 1 6 0,-4 1 2 0,0-1-6 0,0 2-9 16,2 0-9-16,-2 0-6 0,0 2-7 0,4-1-4 0,-2 1-4 16,-2 1-3-16,4-2-2 0,0 2-5 0,-4 0 2 0,3 0-6 15,-3 0 0-15,8-1 0 0,-8 1 2 0,2-2-1 0,2 1 2 16,-4 1-4-16,2-2-6 0,2-1-11 0,0 2-9 16,-4-2-14-16,2-2-16 0,3 2-18 0,-3-1-14 0,-2-3-7 15,4 3-13-15,0-2-23 0,-4 0-33 0,2 0-22 16,-2-1 10-16,0 0 0 0,4 0-3 0,-2 0 24 0</inkml:trace>
  <inkml:trace contextRef="#ctx0" brushRef="#br2" timeOffset="-135810.77">15584 11358 159 0,'0'-3'142'16,"-4"0"47"-16,0-1-15 0,4 2 1 0,0-1-26 0,0 1-24 15,-2-1-21-15,2 2-16 0,0-1-9 0,0 1-6 0,0-1-5 16,-4 0 7-16,4 2-1 0,0 0-5 0,-3 2 0 16,3 0-4-16,0-1-6 0,0 2-6 0,0 0-2 0,0 0-6 15,0 1-4-15,0 1-6 0,0 1-4 0,-4 0-1 16,4 2-6-16,0 1-4 0,0 1-6 0,4 2-1 0,-4 2-3 15,0-1-2-15,0 4-1 0,0-1-5 0,3 0 1 0,1 2 1 16,-4 1 3-16,0 0-2 0,2 0-1 0,-2 3 2 16,0-4-1-16,4-3-2 0,0 1 1 0,-4-2-2 0,2-2-4 15,-2 0-9-15,4-2-16 0,-4-1-19 0,2-3-24 0,-2 0-26 16,0-1-23-16,4-2-19 0,-4-1-24 0,5 2-6 16,-5-3-20-16,0-1-25 0,0 2-6 0,0-2 25 0,0-2 9 15,0 2 3-15,0-1 10 0</inkml:trace>
  <inkml:trace contextRef="#ctx0" brushRef="#br2" timeOffset="-135072.5">15530 11290 186 0,'0'-3'139'0,"0"0"46"16,0 0-11-16,0 2 3 0,0-2-22 0,0-1-20 0,0 3-16 15,0 0-13-15,0-1-16 0,0 1-5 0,0-1 1 16,0 1-5-16,0-1 1 0,0 2 1 0,-4 0-1 0,4 0-2 15,0 3-4-15,0-1-7 0,-2-1-9 0,2 2-7 0,0 2-6 16,-8-2-4-16,8 1 2 0,-2 1-7 0,-4 0 4 0,1 2-2 16,1 0 3-16,2-1-4 0,-6 0-4 0,2 2 0 0,4-2-7 15,-3-2-3-15,1 1 2 0,2-2 1 0,2 1-7 16,-4-2-6-16,2 1-1 0,2-2-1 0,0 2 1 0,-4-1-4 16,4-1-2-16,-4-1-1 0,4 0-5 0,0 0-4 15,0 0-1-15,4-1 2 0,0-1 1 0,-4 1 0 0,0-1 0 16,2-1 0-16,2 2 0 0,-2-3-6 0,-2 2 4 0,9-1-1 15,-9 0 2-15,2-2 1 0,4 4 1 0,-2-3-1 0,0 2 4 16,-2-1 2-16,2 0 2 0,1 0-3 0,1 0 0 16,-4 1-1-16,-2-1 0 0,8 0 3 0,-6 0-3 0,2 2-4 15,-2-2 0-15,2 1 2 0,1-1-2 0,-3 1 0 0,2 1 0 16,-2 0 0-16,-2-1 0 0,4 1 2 0,0-1 0 16,-2 1-1-16,-2 1-1 0,4-2 0 0,0 2 0 0,-4-1 0 15,0 1 0-15,3-2 0 0,1 2-4 0,-4 0 4 0,0 0 0 16,2-1 0-16,-2 1 3 0,0 0 1 0,4 0 2 15,-4-2-4-15,4 2-2 0,-4 0 6 0,0-1-1 0,0 1-1 16,2 0 3-16,-2 0 3 0,4-2-2 0,-4 2 3 0,2 0 1 16,-2 0 2-16,0 0 4 0,4 0-1 0,1 0 0 0,-5 0 5 15,0 0 1-15,2 0 1 0,-2 0 4 0,0 0 1 16,4 0-2-16,0 0 2 0,-2 0-4 0,2 0 5 0,-4 0-1 16,2 0-1-16,2-2 0 0,0 2-4 0,-2 0 4 15,3 0-4-15,-3 0 6 0,6 0 0 0,-6 0-1 0,4 2-2 16,2-2 4-16,-5 2-3 0,5-2-2 0,-2 1-5 0,-4-1 3 15,6 2 1-15,-6-1-4 0,5 1-1 0,1 1 2 0,-6-2 1 16,4 4 5-16,-2-3-1 0,2 2-1 0,-1-1-2 16,-1 0-7-16,-2 1 1 0,2-1-7 0,-2 0 1 0,6 0-3 15,-8 0-9-15,2 0-23 0,2 0-47 0,-1 0-64 16,5-2-80-16,-8 3-96 0,2-3-79 0,2-1-6 0,0 2-95 16,-4-1-48-16,2-1-11 0,-2-1 65 0</inkml:trace>
  <inkml:trace contextRef="#ctx0" brushRef="#br2" timeOffset="-134018.51">15520 10870 169 0,'-4'3'156'16,"4"-1"56"-16,-2-1 2 0,2 1-16 0,0-1-26 15,-4 0-19-15,2 1-19 0,2 0 1 0,0-2 5 0,0 1-2 16,-5-1-10-16,5 2-11 0,-4-1-14 0,4-1-11 0,0 0-18 16,0 0-11-16,0 0-12 0,0 0-10 0,0 0-6 15,0-1-4-15,0-1-4 0,0 1 1 0,0-1-6 0,0 0 4 16,0 1-3-16,0-2-1 0,0 0-3 0,4 0 2 16,-4 0-2-16,5 0 0 0,-5-1-2 0,0-1-1 0,2 2-4 15,-2-3 0-15,4 0 0 0,-4 0-4 0,2 0 0 0,-2-1-3 16,4-1-4-16,0 0 1 0,-4 1-2 0,2-2 0 0,-2 0 3 15,4 2 0-15,-2-2 4 0,2 1 0 0,1 2 1 0,-5 0-3 16,2 2-6-16,-2-1-7 0,0 0 3 0,0 3 3 16,4 0-1-16,-4-1 5 0,2 2 2 0,-2 1 6 0,0 0-2 15,4 1 2-15,-4 2-5 0,0 0 2 0,4 0-2 16,-4 3-1-16,0-1-3 0,0 2 1 0,2 2 0 0,-2-1 0 16,0 2-2-16,0 0 1 0,4 3 1 0,-4-1-2 0,4 1 0 15,-4 1-2-15,0-1 2 0,0 1 0 0,0-2 2 0,3 1-2 16,-3-1 0-16,4 0-2 0,-4-1 4 0,0-1-2 15,0-1 0-15,0-1 2 0,0 1 3 0,2-3-3 0,-2 0 3 16,0-2 2-16,0 1 1 0,0-1 0 0,0-1-2 0,0 0-4 16,0 0 3-16,0-1-4 0,-2-1 1 0,2 2-2 15,0-3 0-15,0 0 0 0,-4 0 0 0,1 0 0 0,3 0 5 16,-4-3-3-16,0 2-2 0,2-1 0 0,2 0 0 16,-8 0 0-16,6-1-2 0,-2-2 2 0,2 2 0 0,-7-1 0 15,7 1 2-15,-2-2 0 0,2 2 3 0,-6 0 2 0,8 0 7 16,-2 0 8-16,-2 1 1 0,2 0 6 0,-3-1 6 0,1 1 7 15,4-1 6-15,-2 0 7 0,2 2 4 0,-4-1 5 16,0 0-6-16,4 0-7 0,0 0-1 0,-2 1-4 0,2-1-7 16,0 1 1-16,0-1-4 0,0-1 0 0,0 3 1 15,0-1-1-15,0-1 2 0,2 0 5 0,-2 2 3 0,4-1 2 16,0 0 0-16,-2 1 5 0,-2 0-2 0,9 0-6 0,-9 0-9 16,6 0-10-16,-4 0-5 0,2 0-8 0,0 0-3 0,-2 0-12 15,4-2-28-15,3 2-36 0,-7 0-47 0,-2 0-58 0,6-1-75 16,-2 1-80-16,0 0-68 0,-2-2 52 0,-2 2-23 15,4-1-56-15,0-1 3 0,-4-1 7 0,0 2 54 0,0-1 50 16</inkml:trace>
  <inkml:trace contextRef="#ctx0" brushRef="#br2" timeOffset="-133711.99">15445 10662 44 0,'0'-2'173'0,"0"1"92"15,-2-1 9-15,2 0-14 0,-4 1-45 0,4 0-32 0,0 1-8 16,0-2-2-16,0 2-5 0,0-1-7 0,0 1-5 15,-2-2-5-15,2 2-9 0,0 0-11 0,0 0 9 0,0-1 18 16,0 1-21-16,0 0-28 0,0 0-32 0,0 0-22 16,0 0-15-16,0 0-14 0,0 0-29 0,2 0-53 0,-2 0-76 15,0 0-107-15,0-2-26 0,0 2-37 0,4 0-79 0,-4 0-72 16,2 0-46-16,-2 0 2 0,0 0 144 0</inkml:trace>
  <inkml:trace contextRef="#ctx0" brushRef="#br2" timeOffset="-133222.55">15826 10971 45 0,'4'-2'185'0,"0"-1"92"0,-4 2 9 0,0-1-25 15,0-1-45-15,2 3-39 0,-2-1-6 0,4-1-9 0,-4 2-14 16,0-2-9-16,0 2-16 0,0 0-15 0,0 0-21 0,0 2-17 16,0 0-17-16,0-2-9 0,0 1-11 0,0 2-5 0,0-1-8 15,-4 1-4-15,4 0-2 0,0 0-9 0,0 0 0 16,-2 0-1-16,2 0-1 0,0 1 0 0,0-1-3 0,2 0 0 15,-2 0-6-15,0 0-10 0,4 0-13 0,-4 0-10 0,0-1-13 16,2 1-14-16,-2-2-20 0,0 0-22 0,5 1-22 16,-1-2-24-16,-4 0-24 0,2 0-21 0,-2-2-2 0,4 1-20 15,-2 0-1-15,-2-1 15 0,0-1 25 0,4 0-2 0,-4 0 20 16</inkml:trace>
  <inkml:trace contextRef="#ctx0" brushRef="#br2" timeOffset="-133054.63">15780 10896 208 0,'-4'-2'157'16,"2"-1"47"-16,-2 2 11 0,0-1-9 0,4 1-29 16,-2-1-29-16,2 1-16 0,-4-1 3 0,4 0 4 0,-4 1-4 15,4 0-8-15,0 1-16 0,0-2-19 0,0 2-17 0,0-1-17 16,0-1-16-16,0 2-13 0,0 0-13 0,4-1-9 0,-4 1-27 16,4 0-38-16,-4-2-55 0,2 2-59 0,-2 0-61 0,4 0-59 15,0 0-58-15,-4 0-58 0,2 0 7 0</inkml:trace>
  <inkml:trace contextRef="#ctx0" brushRef="#br2" timeOffset="-132747.4">15971 10937 189 0,'2'0'176'0,"-2"0"48"0,4 0 8 0,-2 0-24 16,-2 0-34-16,4 0-22 0,0 0-6 0,-4 0 13 0,2 2-6 16,-2-2-2-16,4 0-8 0,0 2-3 0,-2-2 0 15,3 0-6-15,-3 0 5 0,2 0 15 0,0 1 25 0,-2-1-2 16,2 0-13-16,-2 0-25 0,6 0-23 0,-5 0-24 0,5 0-22 16,-6 0-18-16,2 0-11 0,-2 0-19 0,6 0-5 0,-6 0-6 15,3 0-3-15,-3 0-9 0,6 0-25 0,-6 0-30 16,2 0-40-16,-2-1-45 0,2 1-43 0,0 0-44 0,-2 0-35 15,-2-2 41-15,5 2 0 0,-1-2-12 0,-4 2-25 16,2-1-28-16,2 1 8 0,-4-1 0 0,0-1 1 0,0 1 29 16,0-1 17-16,0 1 45 0</inkml:trace>
  <inkml:trace contextRef="#ctx0" brushRef="#br2" timeOffset="-132568.5">16059 10897 159 0,'-2'-1'117'0,"-2"1"54"0,0 0-9 16,4 0-9-16,-2 0-3 0,2 0-8 0,0 0-5 15,-4 1-8-15,4 1-11 0,0-2-5 0,-2 1-7 0,2 1-12 16,0-1-12-16,0 1-12 0,0 1-7 0,0 0-5 16,0-2-5-16,0 2-11 0,0 1-10 0,0 0-6 0,0-1-11 15,0 1-4-15,0 1-4 0,0-3-10 0,0 3-18 0,0 1-29 16,0-1-35-16,0-1-38 0,0 1-40 0,0-1-30 0,0 1-21 16,0-1-33-16,0 1-28 0,0-1 0 0,2-1 14 0</inkml:trace>
  <inkml:trace contextRef="#ctx0" brushRef="#br2" timeOffset="-132209.66">16169 10981 154 0,'0'-1'158'0,"4"1"61"16,0-2 1-16,-2 1-13 0,-2 1-27 0,4-2-20 15,-4 2-11-15,3-1 7 0,-3 1 3 0,4-2-9 0,0 2-9 16,-4-1-16-16,2 1-14 0,-2-2-21 0,4 1-13 0,0-1-8 16,-4 2-9-16,2-3-4 0,2 2-4 0,-4-1-6 15,2 1 1-15,-2-3 15 0,0 3 1 0,5-2 1 0,-5 0-4 16,4 2-1-16,-4-4-6 0,0 4 1 0,0-3-5 0,2 2 0 16,-2 0-5-16,0-1-7 0,0 0-9 0,0 2-7 15,4-1-10-15,-4 1-6 0,0-1 1 0,0 0 2 0,0 2 11 16,2-1 8-16,-2 1 6 0,0 1 2 0,0-1-1 15,0 2-7-15,0 0-5 0,0-1-2 0,0 2-2 0,0 0-7 16,0 2-1-16,-2-1-6 0,2-1 2 0,0 3-5 0,0-1 0 16,0 1-13-16,0-2-24 0,0 2-36 0,0 0-29 0,0 0-35 15,0 0-82-15,0 1-80 0,0 1-15 0,0-2-65 0,0 0-74 16,0 0-16-16,0 2-21 0,-4-2 72 0</inkml:trace>
  <inkml:trace contextRef="#ctx0" brushRef="#br2" timeOffset="-116268.39">15629 12659 42 0,'-2'0'74'0,"2"0"12"0,0-1-1 0,0 1 3 16,-4 0-15-16,4 0-10 0,0-1-14 0,0 1-7 15,-4 0-8-15,4 0-3 0,0 0-2 0,0 0 1 0,0 0 3 16,0 0 1-16,0 0 1 0,0 0 1 0,4 0-2 0,-4 0-2 16,0 0-1-16,0 0-1 0,4 0 0 0,-4 1 2 15,0-1 2-15,0 0-2 0,0 0 4 0,0 1 0 0,2-1 1 16,-2 0 2-16,0 0 4 0,5 2 5 0,-3-2-1 0,-2 2 4 15,0-2-2-15,4 0-3 0,0 0 3 0,-4 1-3 0,0-1-6 16,2 0-3-16,-2 2-7 0,0-2-3 0,4 0-3 16,-4 0-4-16,2 1 0 0,-2-1-6 0,4 0-3 0,-4 2 3 15,4-2-1-15,-4 1 3 0,0-1 3 0,3 2 0 16,-3-2 1-16,4 1 1 0,0-1-4 0,-4 2 4 0,0-1-4 16,6-1 6-16,-6 2 4 0,2-2 13 0,-2 1 22 0,8 0 12 15,-8-1 4-15,2 4-5 0,3-4-6 0,-3 1-7 16,6 1-2-16,-6-1 4 0,2 1 1 0,-2-1 11 0,6 2 16 15,-6-1 1-15,7-1 1 0,-3 0-4 0,-4 1-1 0,6 0-9 16,-6-2-7-16,5 1-8 0,1 1-3 0,-2-1-2 16,4 1-3-16,-8-1-5 0,7 1-9 0,-3-1-7 0,4-1-6 15,-8 2-4-15,5-1-1 0,1-1-2 0,-2 1-3 0,0-1-4 16,0 2-2-16,-1 0 1 0,1-2 0 0,0 0 3 16,2 0 1-16,-6 0 1 0,7 0 0 0,-7 0 3 0,4 0-7 15,2 0 0-15,-6-2-2 0,4 0-4 0,-2 2 0 0,3-1-1 16,-3 0-6-16,2-1 3 0,-2 1 0 0,2-1 0 0,-2-1-3 15,3 2 3-15,-5-2-4 0,6 1-2 0,-6-1 1 16,4 2 6-16,3-2 3 0,-7 0-1 0,2 0 1 0,2 1-3 16,-2-1-1-16,-2 0-1 0,6 0-3 0,-1 2 5 15,-5-2-6-15,2 0 4 0,0 0-3 0,-2 1 0 0,4-1 0 16,2 0 0-16,-5 0 4 0,1 0-6 0,2 0 0 0,-2-1 2 16,2 0 4-16,0 2-3 0,-1-3 1 0,5 1-1 0,-8-3 2 15,4 3 3-15,2-2-2 0,-1 2 2 0,-1-2 1 16,0 1-1-16,2 1 4 0,-6-2 1 0,5 1-3 0,1-1 0 15,-6 3-1-15,2-1 6 0,0-1 0 0,-2 2 2 0,2-1 1 16,-2 1-2-16,-2 0-3 0,9-2 2 0,-9 2-4 16,2 0-1-16,-2 0-2 0,4 0-2 0,-2 0 4 0,-2 0-4 15,4 0 3-15,0 2 1 0,-4-2 0 0,0 0 0 16,2 0 6-16,-2 1-2 0,4-1-4 0,-4 0 1 0,3 0 1 16,-3 2 3-16,0-2-1 0,0 0-1 0,4 0 0 0,-4-1-3 15,0 2-2-15,4-3-7 0,-4 2 0 0,0 0 4 0,0-2-2 16,2 3 1-16,-2-3-1 0,0 2-1 0,0-1-2 0,0 0 2 15,0 0 0-15,4 1 0 0,-4 0 0 0,0 0 2 16,0-1-2-16,4 1 0 0,-4 1 0 0,0-1 0 0,0-1 3 16,0 1-2-16,0 1 5 0,0-1 2 0,0 0 2 15,0 0-1-15,0 2 5 0,0-1-3 0,0-1-1 0,0 2-2 16,0-1 1-16,0 1-1 0,0-1 0 0,0 0 0 0,0 1-3 16,0 0-3-16,0-1-2 0,0 2 6 0,0-1-4 15,0-1 1-15,0 2-2 0,0 0 2 0,0 0 1 0,0-1 0 0,0 1 0 16,0 0-3-16,0-2 4 0,0 2-2 0,0 0 0 15,0 0 1-15,0-1 0 0,0 1-3 0,0 0 1 0,0 0 0 16,0 0-1-16,0 0-1 0,0 0 3 0,0 0-2 16,0 0 1-16,0 0-1 0,0 0-1 0,0 0 0 0,0 1 3 15,-4-1 0-15,4 0 2 0,0 0 2 0,0 0 0 0,0 0 1 16,0 0 0-16,0 0 3 0,-4 0-2 0,4 0 1 16,0 0-1-16,0 0 2 0,0 0-1 0,0 0-1 0,0 0 1 15,0 0-4-15,0 0 0 0,0 0-1 0,0 0-3 0,0 0 2 16,0 0-3-16,0 0-1 0,-2 0 4 0,2 0-2 0,0 2-2 15,0-2 0-15,0 0 0 0,0 1 0 0,0-1 0 16,-4 0 0-16,4 0 0 0,-4 2 0 0,4-1 3 0,0-1-3 16,-3 2 5-16,-1-2-4 0,4 1-1 0,-2 0 0 15,2 1 0-15,-4 0 0 0,0-2 0 0,4 1 0 0,-6 1 0 16,6-1 4-16,-2 2-6 0,-7-1-2 0,9-1 2 0,-2 1 2 16,-4-1 0-16,2 2 0 0,0-1 0 0,2 1 0 0,-2-2 0 15,0 1 0-15,-3 1-3 0,5-2 2 0,-2 2 1 0,0-1 0 16,2-1 0-16,-4 1 0 0,6 1 0 0,-9-2 0 15,7 1 0-15,2-1 0 0,-8 1 0 0,8-1 0 0,-6 1 0 16,6-1 6-16,-2-1-4 0,2 2 2 0,-4-2 1 16,0 1-5-16,4 0 2 0,-2-1-2 0,2 0 0 0,-5 2 0 15,5-2 0-15,0 0 0 0,-2 2-3 0,2-2 1 0,0 0 2 16,0 0 0-16,0-2-4 0,2 2 0 0,-2-2 2 16,0 2 5-16,5-2-6 0,-3 2 3 0,-2-2 0 0,4 1 0 15,0-1 3-15,-2 1-2 0,-2-1-1 0,6-1 0 0,-2 2 0 16,0-2 0-16,-2 1 0 0,3 1-4 0,-1-2 4 15,2 1 0-15,-4-1 0 0,2 0 0 0,0 0 0 0,-2 2 0 16,5-3 0-16,-3 2-3 0,0-1-3 0,-2 1 5 16,6-1 1-16,-6 2 0 0,2-2-6 0,-2 1 4 0,7 0 1 15,-7 0-3-15,2 2 1 0,-2-2 0 0,6 2 3 0,-8-1-1 16,2 1 1-16,5-2 3 0,-3 2-2 0,0 0 3 0,-2 0 1 16,-2 2-4-16,4-2 3 0,0 1 1 0,-2-1 0 0,2 0-5 15,-4 0 5-15,2 2 2 0,-2-2-4 0,0 0-14 16,5 0-39-16,-1 0-56 0,-4 0-99 0,0 0-152 0,2 0-184 15,-2-2-118-15,0-1-17 0,0 2-25 0,0-1 20 16,0 1 190-16</inkml:trace>
  <inkml:trace contextRef="#ctx0" brushRef="#br2" timeOffset="-108325.82">16374 14266 122 0,'0'3'90'0,"2"0"29"0,-2 0-6 16,0 2-30-16,0-2-23 0,4 1-17 0,-4-1-9 15,4 2-1-15,-4-1 2 0,0 1 8 0,2 0 5 0,-2 0 0 16,4 3-3-16,-2-3-4 0,-2 3-7 0,4-2-3 0,0 3-2 15,-1-1-4-15,-3 0-1 0,4 2-1 0,0-2-4 16,-2 2 2-16,2-2-4 0,-4 0 0 0,2 0-3 0,2 1-4 16,0-3-3-16,-4 1 0 0,2-2-3 0,-2 1-1 15,5-2-8-15,-3 0-9 0,-2 0-9 0,0 0-13 0,4-1-11 16,-4 0-26-16,4-1-26 0,-4-1-30 0,0 0-12 0,2-1-23 16,-2 2-11-16,0-2 8 0</inkml:trace>
  <inkml:trace contextRef="#ctx0" brushRef="#br2" timeOffset="-107848.64">16413 14262 28 0,'-2'-3'135'0,"2"0"47"0,-4-1 6 0,4 2-23 0,-4-1-4 16,4 1-20-16,0 1-18 0,0-2-11 0,-3 1-8 0,3 1-7 15,0-3-2-15,0 4-2 0,0-1-9 0,0 0-8 0,0-1-5 16,-4 2 2-16,4-1 1 0,0 1 5 0,0 0 6 15,0 0 1-15,0 1-4 0,0 1-2 0,0-1-6 0,0 0-2 16,0 1-1-16,0 1-2 0,0 0 2 0,0 0 27 16,0 0 6-16,0 1-4 0,0 1-5 0,4 0-11 0,-4 1-12 15,0 0-14-15,0 0-9 0,0 0-7 0,0-1-9 0,0 5-6 16,3-3-7-16,-3 1-8 0,0 1-4 0,0 0-2 16,4 0-3-16,0 0-2 0,-4 0 1 0,2 0-1 0,-2-2-6 15,4 2-8-15,-4-1-4 0,2-1-7 0,-2-1-12 0,4 0-10 16,0 0-9-16,-4-1-11 0,2-1-9 0,-2-1-6 0,5 0-11 15,-3 2-15-15,-2-4-12 0,4 2 17 0,-4-1-10 16,4 1-9-16,-4-2-19 0,0-1-11 0,2 0-16 0,-2 0-17 16,0 0-15-16,4-1 3 0,-4 1-12 0,0-3-5 15,0 1-4-15,0 0 33 0,0 1 8 0,0 0 18 0,0-2 14 16</inkml:trace>
  <inkml:trace contextRef="#ctx0" brushRef="#br2" timeOffset="-107358.2">16403 14316 87 0,'-3'-5'116'16,"3"2"53"-16,-4 0 5 0,0 0-18 0,4 0-4 0,0-1-22 15,-2 2-14-15,2-1-10 0,-4 0-5 0,4 0-4 0,0 2-3 16,0-1 4-16,-2 1-7 0,2-2-12 0,0 1-12 16,0 1-9-16,0-1-3 0,0 0-4 0,0 1-3 0,0 0-3 15,0-1-6-15,2 2-5 0,-2-3-2 0,0 3-3 0,0-1 1 16,4-1-3-16,-2 1-1 0,-2-1-4 0,8 1-2 0,-8-1-5 15,3 0-6-15,1 1-1 0,0 1-1 0,-2-3-3 16,2 3-3-16,-4-1 1 0,2-1 1 0,2 1-1 0,0-1-1 16,-2 1-1-16,-2 1 0 0,7-2 2 0,-7 1 6 15,4-1-2-15,0 2 0 0,-4-2 0 0,2 2 3 0,-2-1-4 16,4 1 0-16,-2-1 0 0,-2-1 0 0,0 2-4 0,4 0-1 16,0-1-3-16,-4 1 3 0,0 0 5 0,0 0 4 0,3 0 4 15,-3 0 1-15,0 1 4 0,0-1 1 0,0 2-1 16,4-1-2-16,-4 2-2 0,4-1-3 0,-4 1 3 0,0 0-2 15,2 1-2-15,-2-1-3 0,4 2 2 0,-4-1-2 0,0 1 1 16,2-1-2-16,-2 1-1 0,0 1 1 0,4 0 0 16,0-1-4-16,-4 2 1 0,2 0-2 0,-2-1 0 0,5 2 1 15,-5-2-3-15,2 1 1 0,-2-1 0 0,4 1 0 0,0 1 0 16,-4-2 0-16,2 1 0 0,-2 1 0 0,0-2-3 16,4 2-2-16,0-2-1 0,-4 1 0 0,2-2-4 0,2 1-4 15,-4-2-11-15,2 2-2 0,-2-1-8 0,5-2-4 0,-1 1-8 16,-4 1 0-16,0-3-6 0,2 2-2 0,2-1-7 0,-4 0-5 15,0 0-13-15,2-2-16 0,-2 2-13 0,0-3-14 16,4 1-15-16,-4-1-1 0,4 0-5 0,-4 0-19 0,0 0-7 16,0-1 5-16,0 1 27 0,0-1 4 0,0-1-14 15,0 2 1-15,0-1 9 0</inkml:trace>
  <inkml:trace contextRef="#ctx0" brushRef="#br2" timeOffset="-106390.4899">16487 14322 112 0,'0'-3'81'0,"-4"0"32"0,0 1 15 16,4-1-16-16,-2 1-18 0,2 0-16 0,0 0-1 0,-4 1-6 16,2-1-9-16,2 1-1 0,0-1-1 0,0 1 0 15,-4 1 4-15,4 0-1 0,-4-2 2 0,4 2-5 0,0 0 0 16,0 2-3-16,0-2-1 0,-3 0 5 0,3 1-5 0,0 1-5 15,0-1-7-15,0 2-8 0,0 0-5 0,0-2-5 16,0 4-2-16,0 0-3 0,0-2-4 0,0 1-1 16,0 2-3-16,0 0-6 0,3 0-2 0,-3 0-1 0,0 2-2 15,4 0-2-15,-4 0 1 0,4 0 0 0,-4-2-1 0,2 1 0 16,-2-1 0-16,4 0 0 0,-4 0 0 0,0-3 3 0,2 1-3 16,-2 0 0-16,0 0 4 0,4-1 0 0,0-1-1 0,-4 1-1 15,0-2 2-15,2 1 0 0,-2-1 1 0,0-1-1 16,5 0 2-16,-5 0-1 0,2-1-2 0,-2-1-1 0,0-1 1 15,4 2-3-15,-4-2 3 0,4 0 0 0,-4 0-3 16,0-2 0-16,0 1-2 0,0-2 1 0,0 1-3 0,0-1-2 16,-4 0-2-16,4-2 2 0,-4 1-1 0,4 1-3 0,0 0-2 15,0 0-1-15,-2-1 2 0,2 2 6 0,0-1 1 0,-5 0 0 16,5 2 1-16,0 0 1 0,0 0 0 0,-2 1-3 16,2 0 1-16,0 0 4 0,0 0-3 0,-4 1 2 0,4 0 0 15,-4 0 1-15,4-1 0 0,0 3 1 0,0-1 0 0,0-1 4 16,-2 1 0-16,2 1-1 0,0-2 3 0,0 1-1 15,-4 1-4-15,4-2-1 0,0 2 3 0,0-2-2 0,0 2 3 16,-2 0-1-16,2 0 2 0,0 2 4 0,2 0-2 16,-2-1 2-16,0 2 2 0,0-1 1 0,4 2 1 0,-4-1-1 15,0 2 0-15,0-2 0 0,2 3-2 0,-2-2 2 0,0 2-2 16,0 0-2-16,0 0-1 0,4-1-2 0,0 1 0 0,-4 0-2 16,0-2-2-16,0 1 0 0,0-1-1 0,2 1 0 0,-2-1 1 15,0-1-2-15,0 2 1 0,5-2 1 0,-5 0-1 16,0 0 1-16,0-2-1 0,0 2-1 0,2-1-4 0,-2-1-4 15,0-1 3-15,0 2 2 0,0-2-2 0,0-2 1 16,0 2 2-16,0-1-6 0,0-1 0 0,0-1-2 0,-2 0-2 16,2 0 2-16,-5-1-2 0,5-1 4 0,-2 1 1 0,2-2 1 15,-4-2 2-15,0 1 2 0,4-1 2 0,-2-1 5 0,-2 2 0 16,2-1 2-16,2 2 1 0,-4 0 2 0,0 2-1 16,4-1-2-16,0 1-3 0,0 1 0 0,-3 1 1 0,3-1 3 15,0 2 1-15,0-1 1 0,0 0 2 0,0 2-1 0,0 0 2 16,0 0 1-16,-4 2-1 0,4 0 2 0,0-1-1 15,0 1 2-15,0 1 0 0,0 0 1 0,0 1-1 0,0-1-2 16,0 0 0-16,0 2-3 0,4-1-2 0,-4-1-2 16,0 2-2-16,0-2 0 0,0 1-3 0,0-1-2 0,3 1 0 15,-3 0 0-15,0-1 0 0,0 0 2 0,0 0-3 0,0 0-4 16,0-2-4-16,0 2-4 0,0-2-2 0,4-1-6 0,-4 2 0 16,0-2-2-16,0 0 0 0,0-2 1 0,0 2 0 0,0-1 0 15,-4-2-3-15,4 0 3 0,0 0 1 0,0 2 6 16,-3-4 5-16,3 2 0 0,-4-3 6 0,0 2 1 0,4-1 2 15,-2 0-1-15,-2 1 6 0,4 0 4 0,-2-1 1 16,2 2 0-16,-4 0-4 0,0 0-1 0,4 2-2 0,0-1 0 16,0 1 7-16,-2-1 2 0,2 2 7 0,0 0-1 0,0 2 1 15,0-1 2-15,0 1 2 0,2 1 4 0,-2-1-3 0,0 2 0 16,0 2 2-16,4-2-2 0,0 0 0 0,-4 3-8 16,0-1-1-16,2 1-1 0,-2-2-7 0,4 1 1 0,-2 0-3 15,-2-2-1-15,4 1-4 0,0-1-13 0,-4 2-20 16,0-3-33-16,3 2-27 0,-3-2-29 0,4 0-29 0,-4-2-33 15,4 2-17-15,-4 0-16 0,0-1-29 0,2-1-24 0,-2 1-5 16,4 1 33-16</inkml:trace>
  <inkml:trace contextRef="#ctx0" brushRef="#br2" timeOffset="-101732.16">18251 15513 184 0,'-5'-3'151'0,"1"0"45"0,4 1-14 0,0-1-18 0,-2 2-29 15,2-1-26-15,0 1-21 0,-4-2-13 0,4 3-7 0,0-2-10 16,-2 1-9-16,2-1-12 0,0 2-7 0,0-2-2 15,0 1 6-15,0 1 5 0,0 0 1 0,-4 0 8 0,4 0 2 16,0 0 4-16,0 0 5 0,0 0 4 0,0 1 4 16,0 1 2-16,0-2 3 0,0 2 8 0,0 1 17 0,0-2 15 15,4 2 10-15,-4 0-3 0,0 0 9 0,0 2 13 0,0-2-4 16,0 1-2-16,0 1-3 0,0 0-2 0,2 2-7 0,-2-3-10 16,0 3-12-16,0 1-15 0,4 0-18 0,-4 1-14 0,0-2-15 15,0 2-10-15,2 0-7 0,-2 0-11 0,0 0-1 16,4 0-4-16,-4 1-1 0,5-4-3 0,-5 4-5 0,0-4-14 15,0 1-15-15,2-1-25 0,-2-1-30 0,0-1-38 16,0 1-45-16,4-1-57 0,-4-1-62 0,0 0-17 0,0 0 20 16,2-2-22-16,-2 1-33 0,0-2-18 0,0 0-7 0,0 0 7 15,-2-2 26-15,2 1 67 0</inkml:trace>
  <inkml:trace contextRef="#ctx0" brushRef="#br2" timeOffset="-101328.17">18220 15505 236 0,'0'-4'179'15,"-3"-1"36"-15,3 1 11 0,0 0-28 0,0 0-37 0,0 3-30 16,-4-2-18-16,4 0 3 0,-4 1 3 0,4 1 0 0,-2 1-10 16,2-2-14-16,0 2-7 0,-4 2-12 0,0-2-11 0,4 3-4 15,-2-2-9-15,-2 2-5 0,2 0-8 0,2 1-5 16,-5 1-1-16,1 0-4 0,2 1 1 0,-2 0 4 0,2-2 5 15,-2 2 3-15,0-1 7 0,2-1-1 0,2 1 8 16,-4-1 0-16,-1-1-6 0,5 0-8 0,-2 0-14 0,2-1-4 16,0 1 0-16,-4-2-2 0,4 1 1 0,0-1-3 0,0 1 4 15,0-2-2-15,4 0-1 0,-4 0 3 0,2 0 0 16,-2 0 2-16,5 0 3 0,-1-2 1 0,-4 1-1 0,2-1 2 16,2 1-2-16,0-1 1 0,-2 1 2 0,2 1 4 0,-2-2 5 15,7-1 0-15,-7 2 11 0,4-1 5 0,-2 2 8 16,0-3 10-16,2 3 6 0,-2-1 4 0,3-1 8 0,-5 1-2 15,6-1 1-15,-2 1-5 0,0 1-10 0,1-2-13 0,-1 0-14 16,2 1-12-16,-6 1-12 0,6-1-12 0,-1-1-1 16,-1 2-9-16,0-1-11 0,0 1-24 0,-2-2-35 0,3 2-52 15,-3-1-66-15,2 1-75 0,-2-2-84 0,-2 1-71 0,6 1-2 16,-6-2 25-16,3 1-36 0,-3 1-21 0,-2 0-17 0,4 0 15 16,0 0 79-16</inkml:trace>
  <inkml:trace contextRef="#ctx0" brushRef="#br2" timeOffset="-100500.34">18164 15973 168 0,'0'-1'140'0,"-4"-1"57"15,-1 1-2-15,5 1-1 0,0-3-21 0,-2 3-27 0,-2-2-21 16,4 1-15-16,0 1 3 0,0-2 12 0,0 1 2 15,0 1-3-15,0 0-4 0,0-2-9 0,0 2-8 0,0 0-5 16,4-2-2-16,-4 1-3 0,2 1-1 0,3-1-4 16,-1-1 31-16,-2 2 10 0,6-1 8 0,-6 1-3 0,2-2 3 15,2 1-6-15,1 1-12 0,-1-2-20 0,2 1-19 0,2-2-21 16,-3 3-16-16,-1-2-13 0,4-1-7 0,1 3-2 0,-3-3 1 16,0 3-10-16,2-1-3 0,-1-1-3 0,1 1-2 0,0-1-9 15,1 1-13-15,-1-2-20 0,0 1-18 0,-1 0-25 16,-1 1-25-16,0 0-29 0,3-1-29 0,-3-1-24 15,0 3-26-15,0-1 0 0,-1-1 22 0,-1 1-8 0,-2-1-24 16,2 1-34-16,-4-1-43 0,6 2-7 0,-6-2-39 0,7 2 8 16,-9-1 33-16</inkml:trace>
  <inkml:trace contextRef="#ctx0" brushRef="#br2" timeOffset="-98610.65">18317 16131 37 0,'0'-2'89'16,"0"-1"19"-16,-4 0 21 0,4 2-2 0,0-1-15 16,0 1-13-16,0-2 1 0,0 1-4 0,0 1-5 0,0 1-4 15,0-2-2-15,0 1-3 0,0 1-5 0,0-2-2 0,0 2-7 16,0-2-2-16,0 1 5 0,0 1 0 0,0-1 3 15,0 1 1-15,0-2 2 0,0 2 8 0,0 0 4 0,0 0 7 16,0-1 3-16,0 1 4 0,0 0 4 0,0 0 5 0,0 1 5 16,0-1 40-16,0 2 30 0,0-1 5 0,0 0 9 0,0 1 17 15,0 1 3-15,4-1-12 0,-4 1-21 0,0 1-31 16,0-1-23-16,0 2-26 0,4-1-6 0,-4 1-2 0,0-1-3 16,0 2-8-16,0 2-15 0,0-2-10 0,0 1-10 0,0 1-8 15,2-1-11-15,-2 2-3 0,0 0-13 0,0-1-2 16,4-1-5-16,-4 1-3 0,0-1-8 0,0 0 4 0,0 0-4 15,0-1-4-15,0-1-14 0,0 2-22 0,0-3-34 16,2 1-38-16,-2-1-36 0,0 1-29 0,0-2-5 0,0 1-21 16,0-1-28-16,0 0-30 0,0-2-25 0,0 1-15 0,4-2-9 15,-4 2 37-15,0-2 47 0,0-2 13 0,0 2 3 16,0 0 1-16,0-2 2 0,0 1 11 0,0 0 18 0,0-1 7 16,0 1 1-16,0-1 0 0,0 1 18 0,0-2 18 0,0 1 14 15,-4 1 18-15,4-1 29 0,0-1 27 0,0 2 19 16,0-1 16-16,0 1 18 0,0-1 16 0,0 1 24 0,0-2 24 15,0 1 9-15,0 1-3 0,0-1-6 0,0-1-7 0,0 1 4 16,0 1 6-16,0-2 1 0,4 2-1 0,-4-2 2 16,0 1-3-16,0-1 1 0,0 2-5 0,4-3-6 0,-4 2-4 15,0-1-5-15,0 0-1 0,0 0 2 0,0 0-2 0,2-2 0 16,-2 1-1-16,5 1-2 0,-5-2 1 0,2 1 7 0,-2-1 1 16,0 1 4-16,4-1 3 0,0 1 1 0,-4-1 4 15,2 1-5-15,2 1-3 0,-2-2-5 0,-2 2-3 0,8-1-3 16,-8 1 0-16,3 1-2 0,1-1 1 0,0 2 0 15,2-2 6-15,-6 1 20 0,2 0 10 0,6 1 7 0,-8 1 0 16,2-1-3-16,5 1-12 0,-7 0-8 0,8 0-11 0,-8 1-3 16,2-1-9-16,2 1-4 0,-2 1-2 0,2 0-5 0,0 1-1 15,-2-2-5-15,-2 2 1 0,5 0 2 0,-1 0 2 0,-2 0-1 16,2 0 2-16,-4 0-4 0,2 2-1 0,-2-2-3 16,8 1-5-16,-8-1-6 0,2 2-3 0,2-2-4 0,-1 1-2 15,-3 1-5-15,8-2-1 0,-8 1-2 0,2-1-1 16,2 2-1-16,0-1 0 0,-2-1-9 0,2 0-13 0,-2 2-16 15,-2-4-23-15,9 2-32 0,-7 0-35 0,2-1-49 0,-2-1-51 16,-2 1-60-16,8-1 6 0,-8-1 15 0,2 0-22 16,2 0-32-16,-2-1-7 0,3 1 2 0,-1-2-16 0,-4 1 24 15,2-1 28-15</inkml:trace>
  <inkml:trace contextRef="#ctx0" brushRef="#br2" timeOffset="-94020.4299">18114 13269 47 0,'-10'4'91'0,"2"2"24"0,1 2 22 15,-3-1-11-15,8 1-21 0,-4-1-13 0,-3 2 6 0,7 0 1 16,-4 2 2-16,-2-1 1 0,6 2 0 0,-6 1-2 16,6 1 0-16,-3 0 4 0,3 1 10 0,-2 0 3 0,0 1-3 15,2-1-4-15,2 3-2 0,0 0-6 0,-4 0-5 0,4-1-5 16,0-1-4-16,0 1-5 0,4-1-6 0,-4-1-12 16,2 0-13-16,-2-3-15 0,4 2-5 0,0-1-6 0,-2-2-9 15,5-1-5-15,-3-1-23 0,0 0-32 0,-2-1-26 0,6-1-34 16,-6 1-34-16,2-2-41 0,-2-2-36 0,7 0-42 15,-9 1-35-15,2-2-33 0,2 0-52 0,-2 0-7 0,-2 0 81 16</inkml:trace>
  <inkml:trace contextRef="#ctx0" brushRef="#br2" timeOffset="-92575.35">18354 13563 208 0,'0'0'182'0,"0"-2"56"0,-4 0 28 16,0 2-18-16,4-1-33 0,0 1-11 0,0-1 3 0,-2-1-3 15,2 2-1-15,0-1-4 0,0 1-6 0,-5-2 7 0,5 2 40 16,0-1 0-16,0 1-16 0,0-2-11 0,0 2-13 16,0-1-18-16,0 1-13 0,0-2-12 0,0 1-8 0,0-1-12 15,0 0 7-15,0 1 4 0,5 0-12 0,-5-1-5 16,0-1-7-16,2 2-9 0,-2-2-7 0,0 0-5 0,4-1-12 15,0 3-13-15,-4-2-13 0,2 0-7 0,-2-1-11 0,4 1-12 16,-2 0-6-16,-2-2-7 0,4 2-1 0,0 0-4 0,-4-1-4 16,0 1-2-16,3-2-1 0,-3 2-1 0,4-1-2 0,-4-1-1 15,4 2-4-15,-4 0-6 0,0 0 3 0,2 0-1 16,-2 0 1-16,4 0-7 0,-4 2 3 0,0-3 5 0,0 3 8 16,0 0 5-16,0 1 1 0,0 0 4 0,2 0-3 15,-2 1-3-15,0 0 0 0,0 3-5 0,-2-1-2 0,2 1 0 16,0-1 0-16,0 3 0 0,0 0-3 0,-4 2-2 0,2 1 0 15,2-2 0-15,-4 2 0 0,4 0-4 0,-4 2 7 0,4-4-2 16,-3 2-8-16,3-1-4 0,0-1-20 0,-4-1-33 0,4 0-37 16,0 0-46-16,-4-1-63 0,4 1-80 0,0-3-81 15,0 1-29-15,0-1-36 0,0 0-47 0,4-1-49 0,-4-1 68 16,4 1 32-16,-4-2-19 0,0 0 22 0,3-2 3 16,1 1 44-16,0-3 52 0</inkml:trace>
  <inkml:trace contextRef="#ctx0" brushRef="#br2" timeOffset="-92358.89">18579 13471 287 0,'0'-1'239'0,"0"-3"72"0,0 3-10 0,4 0-44 0,-4-1-17 16,0 2-28-16,0-1-22 0,0-1-23 0,0 2-18 0,0 0-28 15,0-1-31-15,0 1-30 0,0 0-24 0,0-2-17 0,0 2-28 16,0 0-39-16,0 0-47 0,5-1-57 0,-5 1-51 16,0 0-57-16,0 0-45 0,0 0-26 0,0 0-42 0,0 0 22 15,0 0 59-15</inkml:trace>
  <inkml:trace contextRef="#ctx0" brushRef="#br2" timeOffset="-92184.68">18596 13536 230 0,'0'4'200'0,"0"1"58"0,0-1 25 16,-2 1-21-16,2-1-17 0,0-1 10 0,0 0 3 0,0 0-3 16,0 0 1-16,0 0 20 0,-4-1 48 0,4 0-20 0,0 0-45 15,0 0-53-15,0-1-54 0,0 1-51 0,0-2-40 16,0 1-51-16,0-1-77 0,0 0-91 0,0 0-113 0,4 0-127 16,-4 0-47-16,0 0 15 0,0 0-43 0,0 0-13 15,0-1-19-15,0 1 56 0,0 0 118 0</inkml:trace>
  <inkml:trace contextRef="#ctx0" brushRef="#br2" timeOffset="-91600.61">18786 13484 24 0,'0'-2'188'0,"0"-3"105"0,0 2 40 0,-2 2-15 15,2-2-34-15,0-1-9 0,0 3-24 0,0 0-25 0,0-1-16 16,0-1-11-16,0 3 21 0,0-1 19 0,0 1-18 16,0 0-37-16,-4 1-29 0,4-1-23 0,-4 3-23 0,4-1-19 15,0 0-10-15,0 2-11 0,-2 0-11 0,2 1-9 0,-5-1-9 16,3 2-4-16,2 0-3 0,-4 0-2 0,0-1 4 16,4 1-1-16,0 0 3 0,-2-1-1 0,2 0 2 0,0 0 1 15,0-1 5-15,0-1-1 0,0 0 1 0,-4-1 7 0,4 1 14 16,0 0 2-16,4-2 2 0,-4-1-7 0,0 2-10 0,0-2-2 15,2-2-4-15,-2 2-2 0,4-3-4 0,0 2-5 16,-2-4-1-16,3 2-3 0,-3-3-3 0,6 2-6 0,-6-3 2 16,4 3 3-16,-2-2 4 0,0 2-2 0,-2-1 2 0,7 2-5 15,-7-1-2-15,2 2 6 0,-2-1 6 0,2 2 5 16,0 1 14-16,-2-2 2 0,-2 4 10 0,4-2 2 0,-1 1-3 16,-3 1-8-16,4 1-8 0,-4 1-6 0,4-1-7 15,-4 2-8-15,0 1-9 0,0 0-3 0,0 0-5 0,0-2-5 16,0 2-4-16,2 0-7 0,-2 0-2 0,0 0-13 0,0-2-42 15,0 1-45-15,0-2-53 0,0 0-53 0,4 0-69 0,0 0-80 16,-4-2-29-16,2 1-32 0,2 0-39 0,-4-2-36 0,2 0 44 16,3-2 61-16,-1 0 3 0,-2 1-3 0,2 0 26 15,-2-2 3-15,6 0 50 0,-8 1 35 0,2-1 46 0</inkml:trace>
  <inkml:trace contextRef="#ctx0" brushRef="#br2" timeOffset="-91092.33">19110 13290 138 0,'-4'-3'144'0,"4"1"65"0,0-1 4 15,-4 2-1-15,4-2-26 0,0 1-24 0,0 1-20 0,0-1-1 16,0 1 2-16,0-1 0 0,0 1-2 0,0 1-4 0,0 0-7 16,0 0-7-16,0 0-3 0,4 0-5 0,0 0-4 0,-4 1 27 15,0 1 21-15,3-1 5 0,-3 2-1 0,4 0-11 16,0 2-12-16,-2-2-18 0,2 3-13 0,-2-1-15 0,2 2-19 16,0 0-16-16,-2 2-4 0,3 0 9 0,-3 2 5 15,2 0-6-15,0 3-14 0,-2 0-13 0,-2 1-10 0,0-1-11 16,0 4-4-16,0 1-4 0,0 1-3 0,-2 2 1 0,2 0-4 15,-8-1-1-15,6 2 0 0,-3-2 0 0,-1 0 0 0,0-1-2 16,0 0-12-16,-2 0-15 0,1-4-13 0,-3 2-25 16,4-3-40-16,0-1-63 0,-5-2-83 0,5 0-104 0,-8-3-99 15,7 0 34-15,1 0-61 0,-4-3-41 0,4-2-19 16,-5 0 53-16,5 0 150 0</inkml:trace>
  <inkml:trace contextRef="#ctx0" brushRef="#br2" timeOffset="-81325.88">15764 12039 148 0,'-4'1'151'16,"0"0"59"-16,4 1-9 0,-3 0-22 0,-1-2-40 0,4 1-38 15,0 1-24-15,-2-2-18 0,2 0-12 0,0 1-13 0,0-1-11 16,0 0-8-16,0 0-7 0,-4 2-3 0,4-2 1 16,0 0-3-16,0 0 1 0,0 0-4 0,0 1-3 0,0-1 1 15,0 0 1-15,-4 0 1 0,4 2 0 0,0-2 0 16,0 0 0-16,0 0 0 0,0 0-2 0,0 0 0 0,0 0 2 15,0 0 3-15,0 0-3 0,0 0 0 0,0 0-3 0,0 0 3 16,0 0 3-16,0 0-3 0,0 0 0 0,0 0 0 0,0 0-3 16,0 0 3-16,0 0 3 0,0-2 0 0,0 2 6 0,4 0 0 15,-4-1 6-15,0-1 3 0,0 2 2 0,4-1 3 16,-4-1 5-16,0 1 4 0,0 1 6 0,0-2 4 0,0 0 4 16,0 1 2-16,0 0 5 0,0-1 6 0,0-1 10 15,0 2 1-15,0-1 7 0,0 1 4 0,0-2 3 0,0-1 9 16,0 3 8-16,0 0 6 0,0-2 1 0,0 0-3 0,0 0 32 15,0 1 18-15,0-1 3 0,0 0 5 0,0 0 3 0,0 2 7 16,0-2 9-16,0 0 2 0,0 0-2 0,0 1-1 16,0-1 7-16,0 0 21 0,0 0 23 0,0 0 14 0,0 0-5 15,0 0-11-15,0 0-26 0,0 0-36 0,0 0-29 0,-4 0-22 16,4 0-22-16,0 0-12 0,0 0-10 0,-4 0-2 16,4 0-10-16,0 0-1 0,0 0-5 0,0 0 1 0,0 0 1 15,0 0-9-15,0 2 3 0,0-2 8 0,0 0 4 16,0 0 1-16,0 1-4 0,0-1 4 0,0 1-5 0,0 0 3 0,0 0-1 15,-2-1-4-15,2 2-2 0,0-1-5 0,0-1-4 16,0 2-10-16,0 1-1 0,0-2-11 0,0 1-6 0,0 1-6 16,0-2-3-16,0 2-3 0,0 0 2 0,0 0 5 15,-4 2 0-15,4-1 3 0,0 1 6 0,0 1-5 0,0 0 2 16,0 1-3-16,0 0 0 0,0 1-4 0,0 0-5 0,0 1 9 16,0 0 2-16,4 0 5 0,-4 2-5 0,0 0-7 15,0 1-11-15,0 0 0 0,0 0 0 0,0 0 0 0,2 0 0 16,-2 2 0-16,0-2 0 0,0 0 0 0,4 0 0 0,-4-2 0 15,4 2 0-15,-4 0 0 0,0-1 0 0,2-2 0 16,-2 1-44-16,0-1-28 0,4-1-23 0,-1-1-22 0,-3 1-22 16,0-1-31-16,4-1-26 0,-4 0-60 0,4-2-113 0,-4 3-144 15,0-3-144-15,0 1-66 0,2-2 2 0,-2 0-16 16,0 0 110-16,0-2 78 0,0 1 39 0,0-1 54 0,0 0 37 16,0 0 55-16,0 0 91 0</inkml:trace>
  <inkml:trace contextRef="#ctx0" brushRef="#br2" timeOffset="-80962.07">15842 11941 12 0,'5'-6'163'16,"-1"1"78"-16,-4 1 6 0,0 0 4 0,0-1-30 15,0 2-33-15,2-1-20 0,-2 1 11 0,0 0-1 0,0 0 3 16,0 0-1-16,0 0-5 0,0 1-7 0,0-1-9 0,4 2 56 15,-4-1 28-15,0-1 9 0,0 3 5 0,2-1 8 0,-2-1 7 16,0 1 6-16,0 1 19 0,4 0 29 0,-4 0 2 16,4 0-17-16,-4 1-48 0,0 1-52 0,0-1-44 0,0 1-39 15,0-1-24-15,2 3-20 0,-2 0-17 0,0-1-10 16,0 1-9-16,0 1-6 0,0 0-6 0,0 0-9 0,0 1 0 16,0 1-9-16,0 1-2 0,0 0-3 0,4 1-2 0,-4-2-4 15,5 2-2-15,-5 0 4 0,0 0-3 0,0 0-1 16,2-2-3-16,-2 3 2 0,4-2-4 0,-4 0-1 0,0 0-7 15,2-1-19-15,-2-1-10 0,0 0-24 0,0-2-19 0,4 1-36 16,-4 1-54-16,4-3-65 0,-4 0-81 0,0 2-85 0,0-4-90 16,0 2-14-16,0-1-13 0,2-1-20 0,-2-1-12 15,0 0 119-15,0 0 23 0,0 0-7 0,-2 0 37 0,2-1 0 16,0-1 31-16,0 1 39 0,0-2 63 0</inkml:trace>
  <inkml:trace contextRef="#ctx0" brushRef="#br2" timeOffset="-78891.66">15412 11664 176 0,'-2'1'139'0,"-2"1"51"0,2-1-6 0,-2 1 1 0,0-1-16 16,2 1-12-16,-2-2-11 0,0 1-3 0,1 1 19 16,-1-1 7-16,2 1 2 0,-2-1-3 0,0 1-4 0,2-1 0 15,2-1-2-15,-6 2 34 0,6-2 36 0,-4 1 13 0,-1-1 0 16,5 0-3-16,-2 1-3 0,2-1 0 0,-4 0 1 0,2 0 1 15,2 0 16-15,0 0-2 0,-4 0-15 0,4 0-20 16,-4 0-21-16,4 0-33 0,0 0-33 0,0 0-30 0,0 0-17 16,0-1-22-16,0 1-9 0,0 0-9 0,0-1-6 0,0 1-9 15,0 0-3-15,4-2-7 0,0 2-3 0,-4-1-5 16,6-1 0-16,-6 1-2 0,2-1 4 0,7-1-4 0,-3 2-5 16,-4-1 3-16,6 1-2 0,1-2 2 0,-1 0-3 0,2-2 0 15,3 2-2-15,-1-1-1 0,4-2 7 0,3 0-3 16,-2 0-1-16,1-2-4 0,7-1 4 0,-2 2 4 0,4-2 0 15,0 0 0-15,-1-2 0 0,3 2-7 0,2 0 1 0,2 0 5 16,-6 0-4-16,6 1 2 0,-6 3-2 0,0-3-2 16,-2 4 4-16,2-2-6 0,-2 1 3 0,-3 2-4 0,-1 0 1 15,2 2-1-15,-3-1 4 0,-3 0-3 0,-1 2-1 0,-3 2 0 16,1 0 0-16,-1-1 0 0,-3 1-3 0,0 1 1 16,1 0 2-16,-5 1 0 0,0 1 0 0,0-1 0 0,1 1 4 15,1-1-6-15,-2 2 0 0,0 0 2 0,-2 0 0 0,-2 0 4 16,7 0 1-16,-7 2-3 0,4-1-2 0,-2-1 0 0,0 3 0 15,-2-1 0-15,2-1 0 0,-1 2 0 0,1 0-5 16,0 2 4-16,-4-4 1 0,2 4 0 0,-2-2 0 0,0 0-2 16,4 1 1-16,-4-2-1 0,-4 2 2 0,4-1 0 15,-2 2 0-15,2-2-3 0,-8 1 3 0,1-1 0 0,5 2-4 16,-8-1 5-16,4-1 0 0,-5 0-1 0,-3 1 0 0,2-2 0 16,-3 2 0-16,-2-2 0 0,1 1 0 0,-3-1 0 0,3-1 0 15,-9 0 0-15,6 0 0 0,-7-1-4 0,1-2 4 0,-2 2-4 16,2-1 6-16,-6-1-2 0,2 0-2 0,2 0 0 15,0 0 0-15,-4 1-4 0,4-1-2 0,1-1 0 0,1 0-2 16,0 0 0-16,-2 0-7 0,4 2 0 0,1-4 7 16,-5 2 6-16,6-2-4 0,-2 3-2 0,3-3 1 0,3-1 2 15,-4 0 2-15,5 0 3 0,-1-1-6 0,1 1 6 16,3-4-3-16,-1 3 1 0,6 0-5 0,-3-2-3 0,1 1-5 16,4-1-13-16,-2 0-6 0,1 0-16 0,5-1-19 0,-2 1-30 15,0 0-41-15,4-2-63 0,-2 1-60 0,4-1-64 0,-2 1-70 16,0-2-36-16,8-2-46 0,-6 2-58 0,3-1-59 0,1 1 94 15,0-2-14-15,-2 4-1 0,2-2-4 0,-2 1 61 16,-2 1 120-16</inkml:trace>
  <inkml:trace contextRef="#ctx0" brushRef="#br2" timeOffset="-78548.25">15340 11773 24 0,'-4'-3'148'0,"4"0"67"0,0 0 4 0,0 0 1 0,-2 0-19 15,2 0-29-15,0 0-19 0,0 2-4 0,0-2 20 0,0 1 7 16,0 1 7-16,0-1-2 0,0 1-2 0,2-1-4 0,-2 1 12 15,0 1 75-15,4 0 26 0,-4 1 20 0,4 1-5 16,-4-1-7-16,2 2-17 0,-2 0-8 0,4 0 3 0,-4 2-9 16,2 0-15-16,-2 3-29 0,0 0-44 0,5 1-50 15,-5 1-42-15,4 2-27 0,-4 0-22 0,0 2-19 0,0-1-23 16,0 1-53-16,0 1-85 0,0-2-95 0,0 2-125 0,2 0-118 16,-2-1-42-16,4-2-49 0,-4-2-45 0,0 0 95 0,2 1 52 15,2-2 2-15,0-1 43 0,-4-1 4 0,2-1 58 16,2-1 65-16</inkml:trace>
  <inkml:trace contextRef="#ctx0" brushRef="#br2" timeOffset="-77963.87">15410 11987 235 0,'0'-2'191'0,"-4"0"41"0,4-1 19 15,0 0-29-15,0 0-36 0,-2 2-29 0,2-2 2 0,0 1-11 16,0 0-10-16,0 0-9 0,0 2-9 0,0-2-7 15,0 2-6-15,0 0-6 0,-4 0-5 0,4 2-6 0,0-2-2 16,0 2 27-16,-4 2 16 0,4-1 24 0,0 0 42 0,0 3 47 16,4-1 32-16,-4 3 2 0,4 1-10 0,-4 2-33 15,2 1 3-15,2 1-22 0,-2 1-14 0,7 1-13 0,-7 0-14 16,4 1-18-16,4 0-27 0,-4 0-21 0,3 0-25 0,1-1-16 16,-2 0-17-16,3 0-8 0,-5-1-9 0,4 1-11 0,5-2-4 15,-5 0-7-15,-2 1-7 0,7-3 0 0,-5-1-4 16,3 1 3-16,1-2 3 0,-2-2-3 0,3 1 0 0,-3-4-6 15,1-1-7-15,3 0-5 0,-1-1-8 0,1-2-12 16,1-2-17-16,-1-1-17 0,5-1-24 0,-5-1-26 0,1-1-31 16,0 0-54-16,-1 0-78 0,1 0-103 0,-3 0-46 0,3 0-70 15,-9 0-76-15,2 2-12 0,1-1 51 0,-5 1-35 0,2-1 33 16,-2 1 32-16,0 0 81 0</inkml:trace>
  <inkml:trace contextRef="#ctx0" brushRef="#br2" timeOffset="-77632.2399">16150 11845 209 0,'0'-12'207'15,"2"0"56"-15,-2 2 14 0,5 1-42 0,-1 0-41 16,-4 1-25-16,2 1-2 0,-2 2-4 0,0-1-8 0,4 3-5 15,-4-1-2-15,2 1 5 0,-2 1 3 0,0-1 45 16,0 2 55-16,0-1 21 0,0 2 15 0,0 0 19 0,0 3 7 16,4-1-16-16,-4 1 12 0,0 0-29 0,0 3-30 0,4-2-34 15,-4 4-31-15,0 1-36 0,0 0-40 0,0 1-26 0,0 0-24 16,0 4-23-16,0-2-8 0,0 3-9 0,2-1-9 16,-2 1-4-16,0-2-6 0,0 2 0 0,0-1-8 0,0-1-6 15,0 1-10-15,0-3-16 0,0 3-33 0,0-3-41 0,0-2-58 16,0 0-71-16,0 0-92 0,0-4-98 0,0 3-18 15,0-3-48-15,0-1-48 0,0-1-11 0,4 2 75 0,-4-4-15 16,0 2 9-16,0-1 19 0,0-1 64 0,0-1 69 16</inkml:trace>
  <inkml:trace contextRef="#ctx0" brushRef="#br2" timeOffset="-77017.9">16307 11674 148 0,'-4'2'119'0,"0"-2"61"0,2 0-9 16,-2 1-8-16,0-1-14 0,2 2-18 0,-2-2-14 0,2 1-5 16,2-1-5-16,-5 2-6 0,1-2 5 0,4 1-5 0,-2-1-10 15,2 0-9-15,-4 2-1 0,4-2-5 0,-2 0 0 0,2 0 0 16,0 0 0-16,0 1-1 0,-4-1 4 0,4 0 1 0,0 0 8 16,0 0 6-16,0 0 21 0,0 0 46 0,0 0 21 15,0-1 7-15,4 1 10 0,-4 0-3 0,0-2 0 0,2 1-8 16,2-1-6-16,-4 1-8 0,2-1-10 0,2-1-5 15,1 2 7-15,-3-2-10 0,4-2-20 0,2 1-18 0,-2-1-16 16,5-1-12-16,-1 0-6 0,-2 0-8 0,7-3-5 0,-3 2-6 16,3-3-9-16,1 0-3 0,1 1-8 0,-1-1-4 0,1-1-10 15,-1 2-11-15,1-1-7 0,-1 1-9 0,-1 0-3 16,1 1-6-16,-5 1-17 0,-3 1-15 0,2 1-26 0,1 1-31 16,-5-1-31-16,2 2-39 0,-2 0-38 0,-4 2-35 15,-2-1-24-15,5 1 6 0,-1-1-26 0,-4 1-38 0,0-1-49 16,2 2-54-16,-2-1 9 0,0 1 34 0,4-2-17 15,-4 2-10-15,2-2 21 0,-2 2-9 0,0-1 28 0,0 0 74 16</inkml:trace>
  <inkml:trace contextRef="#ctx0" brushRef="#br2" timeOffset="-76619.62">16814 11305 216 0,'0'-3'196'0,"2"-1"63"0,-2 0 30 15,0 2-24-15,0-3-30 0,0 2 7 0,0 2-3 0,0-2-3 16,0 1-5-16,0 1-4 0,0-3 66 0,0 3 43 15,0 0 8-15,0-1 3 0,0 2 0 0,0 0-15 0,0 0 18 16,0 0-27-16,0 0-38 0,0 2-53 0,0 0-53 0,0 2-42 16,0-1-25-16,0 1-14 0,0-1-17 0,0 3-13 0,0 0-15 15,0 2-8-15,-2-1-10 0,2 2-4 0,0 0-11 0,0 0-2 16,-4 2-7-16,4 1-3 0,-4-2 2 0,4 1-7 16,0-1 4-16,0 0-5 0,0 1-1 0,0-4-1 0,0 3 0 15,0-3 0-15,0 1-6 0,0-2-13 0,0 0-14 16,0 0-24-16,0-3-23 0,4 1-50 0,-4 1-64 0,4-3-76 15,-4 2-100-15,0-3-120 0,0 2-45 0,2-1-60 0,-2-2-51 16,4 0 78-16,-4-2 48 0,2 2 7 0,-2-3 51 0,0 2 38 16,4-3 63-16,-4 2 89 0</inkml:trace>
  <inkml:trace contextRef="#ctx0" brushRef="#br2" timeOffset="-76316.2399">16847 11302 146 0,'0'-4'173'0,"-4"0"69"0,4 2 26 16,-2-3-15-16,2 2-31 0,0 0-16 0,-4 2 10 0,0-2 5 16,4-1 7-16,0 3 5 0,-3 0 5 0,3-1 82 0,0 1 33 15,0-1 1-15,-4 1-6 0,4-1-14 0,0 2-14 0,0-1 19 16,0 1-10-16,0-2-29 0,0 2-49 0,0 0-48 16,4 0-46-16,-4-1-30 0,0 1-26 0,0 0-16 0,3 0-11 15,-3 0-11-15,4 0-14 0,0 0-6 0,-2 0-4 16,2 0-6-16,-2 0-3 0,2 0-6 0,0-2-6 0,3 2-6 15,-5 0-4-15,6-2-2 0,-2 2-4 0,0-1 5 0,0 0-4 16,3-1-5-16,-1 1-17 0,2-1-13 0,1-1-19 16,-1 0-30-16,0 0-29 0,1 0-42 0,1 0-57 0,-2-1-56 15,1 1-60-15,-1 0-61 0,-4-1-42 0,0 2 5 0,1-1-23 16,-3 1-24-16,-2 1-36 0,6-1 87 0,-8 2 2 16,0-1-35-16,0 1 35 0,0 0-3 0,0 1 47 0,0-1 63 15</inkml:trace>
  <inkml:trace contextRef="#ctx0" brushRef="#br2" timeOffset="-76084.4399">16882 11302 172 0,'0'2'179'0,"-2"-1"66"0,-2 1 32 16,2-1-23-16,2-1-37 0,-4 2-10 0,0-1 11 0,4 0 5 16,0 1 5-16,0-2-4 0,0 2-10 0,0-2 59 15,0 0 15-15,0 1-9 0,4-1-11 0,0 0-15 0,-4 0-4 16,2 0-18-16,2 0-21 0,2 0 0 0,-2 0-21 0,-2-1-24 15,7 1-35-15,-1 0-26 0,0-2-30 0,-2 2-25 0,1-2-17 16,-1 2-14-16,4-1-6 0,-4 0-21 0,5 1-38 16,-5-2-54-16,4 2-77 0,-4 0-93 0,3-1-72 0,-3 1-62 15,0-2-64-15,-2 2-49 0,-2 0 24 0,7 0 52 0,-7 0-10 16,-2 0 13-16,4 0 15 0,-2 2 38 0,-2-2 54 16</inkml:trace>
  <inkml:trace contextRef="#ctx0" brushRef="#br2" timeOffset="-75835.4399">16934 11404 60 0,'0'3'164'0,"-4"-1"96"0,0-1 26 0,1 1 2 15,-1-1-33-15,4 1-7 0,-2-1 2 0,2 1-3 16,0-2 4-16,-4 1 3 0,4-1 78 0,-4 2 82 0,4-2 25 16,0 0 6-16,0 1-5 0,0-1 41 0,4 0-45 0,-4 1-80 15,4-1-75-15,-4 0-63 0,2 0-48 0,2 0-32 16,-1 0-20-16,1 0-17 0,0 0-6 0,-2 0-14 0,6-1-7 15,-6 1-12-15,4 0-12 0,3-1-8 0,-7 1-10 0,4 0-11 16,2 0-7-16,-6-2-4 0,9 2-7 0,-5-1-18 0,2-1-27 16,0 1-42-16,1-1-60 0,-3 1-90 0,4-1-144 15,-4 1-188-15,1-1-207 0,-1 0-63 0,2 1-151 0,-2 0 93 16,-4 1 9-16,2 0 88 0,1 0 336 0</inkml:trace>
  <inkml:trace contextRef="#ctx0" brushRef="#br2" timeOffset="-67640.5">15816 12064 5 0,'0'-2'126'0,"0"0"43"0,-3-1 8 0,3 1-25 0,-4-1-22 15,4 2-18-15,0-1-21 0,0 1-16 0,-2-1-10 0,2 1-12 16,0-1-5-16,0 0-8 0,-4 2-5 0,4-1-5 0,-4 1-5 16,4-1 0-16,0 1-1 0,0 0-1 0,0 0 2 0,0 0 2 15,0 0 1-15,0 0 6 0,0 0 3 0,0 1 6 16,0-1 7-16,0 0 1 0,0 1 4 0,4-1 5 0,-4 2 3 16,0-2 0-16,0 2 2 0,4-1 4 0,-4 1 10 15,0-1 16-15,0 2 8 0,0-1 0 0,0 1-11 0,0 1-9 16,0 1-13-16,2-1-4 0,-2 2 19 0,0-2 13 15,0 4 7-15,4 1 3 0,-1 0 2 0,-3 5-2 0,0-1-9 0,4 1-2 16,-4 2-12-16,4 2-7 0,-4 3-11 0,2 0-8 16,-2 2-7-16,4 1-11 0,0 0-6 0,-4-2-5 0,2 1-4 15,2-1-1-15,-4-1 0 0,2-1-1 0,3-2-1 16,-1 0 2-16,-4-1-1 0,2-1 0 0,-2 0 0 0,4-1-3 16,-2 0-6-16,-2 0-2 0,4 0-6 0,0 0 1 0,-4 0-3 15,0 2-3-15,0-2 1 0,2 3-2 0,-2-2 1 16,0 0 0-16,0 1-2 0,0 1 0 0,0-3 0 0,0 2 0 15,0-2 0-15,-2-1 0 0,2 0 3 0,2-2-2 0,-2 2 0 16,0-4 2-16,0 1 0 0,0-1 4 0,4-1-4 0,-4 0 6 16,5 0-7-16,-5 0-1 0,2-1-1 0,-2-2 1 15,4 1 0-15,-4-1 3 0,0 0-6 0,2 0 2 0,-2-2-3 16,0 0-1-16,4 0-5 0,0 1-9 0,-4-2-8 0,0-1-11 16,0 3-11-16,2-3-13 0,-2 1-20 0,4-2-25 15,-4-1-29-15,2 2-33 0,-2-4-37 0,0 2-32 0,4-1-32 16,1-2 44-16,-5 1 11 0,0-3-12 0,0 3-21 0,2-3-33 15,-2 1 4-15,0-1-9 0,0-1-17 0,0 0 28 0,0-1 16 16,0 1 39-16</inkml:trace>
  <inkml:trace contextRef="#ctx0" brushRef="#br2" timeOffset="-67090.28">15944 12142 7 0,'0'-1'155'0,"0"-4"65"0,0 4-2 16,0-2-5-16,0 1-30 0,0-1-35 0,0 2-34 16,0-1-23-16,0 1-16 0,0-1-6 0,0 1-5 0,0 1 1 15,-4-2-6-15,4 2-9 0,0 2-9 0,0-1-4 16,0 1-8-16,4-1-3 0,-4 2 1 0,0 2 1 0,0-1 19 16,0 2 18-16,2 3 17 0,-2 0 5 0,4 4-4 0,0 3-9 15,-4 2-8-15,2 3-8 0,2 1 1 0,-2 2-3 16,-2 2 3-16,9 1-3 0,-9-3-1 0,2 1 18 0,2-1 4 0,-2 0 0 15,-2 0-1-15,4-1-1 0,-4-3-1 0,4 0-3 16,-4-1-6-16,2 1-6 0,-2 0-7 0,0-2-6 0,4-2-6 16,-4 2-8-16,4-1-6 0,-4-1-6 0,0 2-3 15,0-3-6-15,0 2-5 0,2-1 2 0,3-3-3 0,-5 4 1 16,0-3-1-16,0 1 1 0,2-4-2 0,-2 3-3 16,0-2 5-16,0-1 1 0,4 1 4 0,-4-2 0 0,4 2 5 15,-4-1 2-15,0-1 0 0,0-1 2 0,2 0 0 0,-2 0 3 16,0 0 2-16,4 0 5 0,-4-1 8 0,2-1-5 0,-2 2-7 15,0-3-8-15,0 2-7 0,4-1-1 0,-4-2-7 16,4 1-3-16,-4 0-10 0,0-2-17 0,0 0-17 0,0 3-19 16,3-4-27-16,-3 1-28 0,0-1-37 0,0 2-56 0,0-2-75 15,0-2-7-15,0 2-19 0,0-3-68 0,0 2-61 16,4-2-36-16,-4-2 14 0,0 2 78 0</inkml:trace>
  <inkml:trace contextRef="#ctx0" brushRef="#br2" timeOffset="-55282.84">11086 15381 145 0,'4'-5'94'0,"0"1"46"0,-2 1-8 0,2-3-23 16,-4 1-25-16,2-1-8 0,3 2-11 0,-1-2-12 0,-2 1-9 16,-2 1-4-16,6-1-6 0,-6 1-8 0,4-1-5 0,0-1-4 15,-2 2-4-15,2-1-1 0,-1 1-4 0,1-2-3 0,0 1 1 16,-2-1-1-16,6 0-1 0,-6-1-2 0,4-1 0 15,3 2 1-15,-7-1 2 0,4-1 3 0,2-1 3 0,-2 2 10 16,1-2 6-16,-1 1 8 0,2-2 8 0,-6 2 6 16,4-2 3-16,5 2 4 0,-5-2 0 0,2 0 12 0,-2 2 2 15,1-2 7-15,-1 2 3 0,2-3 6 0,0 2 7 16,1-2 9-16,-3 1 1 0,4 0 0 0,-4-1-1 0,5 1-3 0,-1-2-6 16,-4 1-3-16,5-1-9 0,-5 2 14 0,4-1 0 15,-4 2-7-15,0 0-12 0,1 0-1 0,1 0-9 0,-6 2-1 16,4-1-7-16,2 1 0 0,-5-1-6 0,1 2-6 0,0 0-3 15,-2 0-3-15,-2 1-6 0,6 0-3 0,-6 2-5 16,4-3-2-16,0 3-6 0,-4-1-6 0,2 0-1 0,-2 1 0 16,0 2-3-16,5-2-1 0,-5 1-8 0,2-1 0 0,-2 1 4 15,0 1-2-15,0 0-4 0,4-1-2 0,-4 1 4 16,0 0-3-16,0-1-3 0,4 2-3 0,-4-2-5 0,0 1 2 16,0 1-8-16,0-2-4 0,0 2-8 0,0-1-6 0,0 1-3 15,0 0-4-15,0 0-8 0,0-2-13 0,0 2-13 16,2 0-17-16,-2 0-24 0,0-2-23 0,0 2-1 0,0 0 20 15,0 0 5-15,0 0-2 0,0 0-3 0,0 0 4 16,0 0-6-16,0 0-6 0,0 0-11 0,0 0-14 0,0 0 5 16,0 0 1-16,0-1-9 0,0 1-2 0,0 0-9 0,-2-1 24 15,2-1 14-15,0 2 16 0,0 0 18 0,0 0 36 0,0-1 20 16,0-1 16-16,0 2 14 0,0-1 12 0,0 1 13 0,0-2 16 16,2 1 19-16,-2 1 33 0,0-3 14 0,0 3 1 15,0-2-7-15,0 0-5 0,4 2 15 0,-4-1-1 0,0 1 3 16,2-1 1-16,-2-1-1 0,0 2 1 0,0-1-2 15,0-1-3-15,0 1 10 0,0 1-1 0,0-2 1 0,0 1-10 16,4 1-4-16,-4 0-8 0,0-2-4 0,0 2-5 0,0 0-3 16,0 0-1-16,0 0 2 0,0 0-1 0,0 0-3 0,0 0 1 15,0 2 3-15,0-1 8 0,0 1 19 0,0-1 3 16,0 2 1-16,0 0-3 0,-4 0-4 0,4 2-8 0,0-1-6 16,0 1 0-16,0 1 1 0,0 0 0 0,0-2-3 0,-2 4-1 15,-2-2-5-15,4 1-5 0,0 1-5 0,-2 1-5 16,2-2-8-16,0 1-9 0,-4-2-10 0,0 1-8 0,4-1-8 15,0-1-5-15,0-1-3 0,0 1-2 0,0-1-4 16,-2-1 2-16,2 0-3 0,0 0 4 0,0 0-1 0,0-1 4 16,0 1-4-16,0-3-2 0,0 1 1 0,2 1-2 0,-2-2-1 15,0-2 3-15,0 1-2 0,0 1 0 0,4-3-1 16,-4 1 0-16,0 1 5 0,4-3-3 0,-4 2-2 0,0-1 3 16,0 0-5-16,0-2 2 0,0 2 0 0,0-3 0 0,0 2-3 15,0-1 3-15,2 0 0 0,-2 0 2 0,0 0-2 0,0-1 0 16,0 2 3-16,0-1-3 0,0 1 2 0,0-2 1 15,0 2-1-15,0 0 8 0,0 1 7 0,-2 0-2 0,2 2 5 16,0-2 2-16,0 1-1 0,0-1 5 0,0 2 0 16,-4-1 5-16,0 2-4 0,4-1 0 0,0 1 3 0,-7 0 1 15,7 0 4-15,-2 1 3 0,-2-1 3 0,0 2-1 0,2-1-3 16,-2 0-5-16,2 1-5 0,2 0-8 0,-8 1-3 0,5-2 0 16,-1 1-4-16,0-1-5 0,2 1-1 0,-2-1-11 0,2 2-37 15,-2-2-61-15,0 1-71 0,4-2-97 0,-2 2-129 16,-3-1-154-16,3 1-95 0,2-1-61 0,-4 1-51 0,0-1 60 15,2 1 306-15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0:52:40.59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0070C0"/>
    </inkml:brush>
    <inkml:brush xml:id="br3">
      <inkml:brushProperty name="width" value="0.05292" units="cm"/>
      <inkml:brushProperty name="height" value="0.05292" units="cm"/>
      <inkml:brushProperty name="color" value="#92D050"/>
    </inkml:brush>
  </inkml:definitions>
  <inkml:trace contextRef="#ctx0" brushRef="#br0">5424 12088 139 0,'0'-3'157'15,"0"-2"52"-15,0 3-10 0,2-1-12 0,-2-2-25 0,0 2-22 16,0 0-13-16,0 0-2 0,0 0 8 0,0 0 13 16,4 2-6-16,-4-2-5 0,0 0-8 0,0 1-6 0,0-1-4 15,2 1-2-15,-2 1-1 0,0 0 3 0,0-1 33 0,0 1 20 16,0-1 2-16,0 1-3 0,0-1-13 0,0 2-10 0,0-1-10 16,0 1-7-16,0 0-8 0,0-2-7 0,0 2 1 15,4 0 1-15,-4 0-7 0,0 0-4 0,0 2-7 16,0-2 18-16,5 1 12 0,-5 1 15 0,0-1 1 0,0 2 1 15,0 1-10-15,2 0 6 0,-2 0-8 0,0 2-7 0,0 1-15 16,4 1-17-16,-4 1-16 0,0 3-15 0,2 2-16 0,-2 2-10 16,0 2-9-16,0 3-2 0,0 3-5 0,0 3 1 0,0 3-5 15,0 2-6-15,0 0 1 0,0 3-2 0,0 0 0 16,-2-1-3-16,2 1-5 0,-4-2 4 0,4-2 0 0,0 2-1 16,0 0-2-16,0 0 4 0,0 0-4 0,-2 2 4 15,2-1-1-15,0 4-4 0,0-1-1 0,0 5 1 0,0 0-3 16,0 2 4-16,-5-2 1 0,5 0-4 0,0 0 0 0,0 0-6 15,0-2 1-15,0 4 7 0,0-2-1 0,5-2-1 16,-5 1 0-16,0 1 2 0,0-2 0 0,0 4-1 0,0-1-1 16,-5-1 0-16,5 1 6 0,0 0-1 0,-4-3-3 0,4-1 0 15,0-1 1-15,0-1-5 0,-2-1 4 0,2-1 3 0,-4-3-3 16,4 2-2-16,0-3 0 0,0 1 0 0,0-1 0 16,-2-1 0-16,2 0 0 0,0 0 0 0,0-1 0 0,0-2-5 15,0-1-2-15,0 0-18 0,0-3-17 0,0-1 4 16,0-1 10-16,0-3 5 0,0-1-2 0,0-2-10 0,0-3-20 15,0-2-26-15,0 1-36 0,0-4-37 0,0-1-56 0,0 0-66 16,0-1-76-16,0-2-35 0,0-1-36 0,0 0-63 0,0 0-52 16,0-1 49-16,0 1 53 0,0-2 8 0,0 0 38 0,0 0 42 15,-4-2 7-15,4 1 39 0,-4 1 48 0</inkml:trace>
  <inkml:trace contextRef="#ctx0" brushRef="#br0" timeOffset="479.86">5405 14319 192 0,'0'-3'199'16,"0"0"73"-16,0-1 32 0,-2 0-32 0,2 3-34 0,0-2-14 15,-4 1-20-15,4-1-18 0,0 2-14 0,0-3-15 0,0 3-20 16,0 0-19-16,0-1-9 0,0 1 16 0,0-1 1 16,0-1 2-16,0 2 2 0,0-1 8 0,0-1 2 0,4 2 7 15,-2-1 6-15,3-1-1 0,-5 0-5 0,6 0-5 0,-2 0-7 16,2 0-8-16,0 0-8 0,3-1 5 0,-3 1 0 15,4 0-2-15,-4-2-5 0,5 2-9 0,-1 0-3 0,2 0-11 16,1 0 21-16,-3 0 53 0,7 2 34 0,-1-2-14 0,3 1-46 16,-1-1-41-16,5 0-35 0,-2 2-23 0,10-2-9 0,-4 1-5 15,-2-1-10-15,10 2-6 0,-2-2-2 0,2 1-8 16,6-1 3-16,-1 2-9 0,1-1 7 0,0 1-4 0,3-1 7 16,-1 1-6-16,0 1 4 0,5-2-3 0,0 1-5 15,-3-1 2-15,3 1 1 0,-5-1 0 0,2-1 0 0,5 2 0 16,-2-1 3-16,1-1 2 0,1 2-5 0,1-1-1 0,-1 1-1 15,4-1-1-15,-5 1 1 0,1-1 2 0,0 0 3 0,-1 2 2 16,-1-1-5-16,-3 1 2 0,3 1 0 0,-1-1 3 16,-3 2-6-16,-3 0-1 0,3-1 7 0,3 1-8 0,-3 1 6 15,-1 1-3-15,0-1 0 0,-3 2-3 0,3-2 1 0,-2 1 2 16,-6-1 0-16,3 1 0 0,-1 0 0 0,-4-1 0 16,0 0 0-16,-2-2 5 0,-6 2-5 0,2-1 0 0,0-1 0 15,-3 1 0-15,-1-1-3 0,-2 0-2 0,-5-1-13 16,1 2-14-16,-9 0-25 0,3-2-29 0,-1 0-43 0,-4 1-51 15,2-1-66-15,-6 0-96 0,-2 0-119 0,5 0-46 0,-5 0-66 16,0 0-64-16,-5 0 52 0,5 0 26 0,-2 2 7 0,-6-1 3 16,2 1-5-16,-7 2 192 0</inkml:trace>
  <inkml:trace contextRef="#ctx0" brushRef="#br0" timeOffset="1333.8799">5467 14327 18 0,'0'-4'143'0,"0"0"50"0,0-1 3 15,0 0-18-15,0 1-7 0,0 1-26 0,0-1-16 16,0-1-10-16,0 1-5 0,0-1 10 0,0 1 13 0,3-1 8 16,-3-1 4-16,0 3 0 0,0-1 2 0,0-1 2 15,4 0 7-15,-4 1 20 0,0 1 80 0,0 0 47 0,0-1 44 16,2 2 29-16,-2-1 20 0,0 2 48 0,0-2 15 0,0 1-56 15,0 1-71-15,0-1-75 0,-2 1-66 0,2-1-54 16,0 1-51-16,-4 1-30 0,4 0-13 0,-3 1-12 0,-1 2-8 16,-2 0-7-16,-2 2-6 0,0 1-3 0,-7 4 4 0,3 2-4 15,-9 3 6-15,0 3-1 0,-5 3-1 0,1 2 4 0,0 1 3 16,-4-1 2-16,2 5 2 0,-4-3 1 0,4 1 4 16,-2 1-2-16,-2 0-6 0,2 1 1 0,-4 2-5 0,2 0-4 15,-4 3-3-15,0 0 0 0,0 2-9 0,-6 1 1 16,5-2-5-16,-5 2-3 0,-2-1-8 0,3-2-8 0,1 0-8 15,-2-2 0-15,1 1 2 0,3-4 6 0,0 1 8 0,2-3 4 16,2 0 6-16,-4-2 0 0,6-1 2 0,-2-3 0 0,4 0 0 16,2-2 0-16,0-1 4 0,4-2 4 0,-2-2 1 0,7-1 1 15,1 0-6-15,-4-1 3 0,7-1-5 0,-3-2 2 16,7-1-1-16,2 0-3 0,0-2-5 0,1 0 2 0,5-2-5 16,-6-2-11-16,8 2-15 0,-2-3-6 0,2 1-15 15,0 1-13-15,0-2-21 0,0-2-27 0,0 1-46 0,2 1-79 16,-2-3-116-16,0 2-141 0,4-2-119 0,0 0-44 0,-2-2-78 15,-2-1 35-15,7 2 68 0,-7-4 25 0,8 2 8 0,-6-1 76 16</inkml:trace>
  <inkml:trace contextRef="#ctx0" brushRef="#br0" timeOffset="1995.09">5443 14834 33 0,'4'-7'202'16,"-2"0"77"-16,6-1-10 0,-6 1-39 0,6-1-49 15,-5 1-39-15,3 1-19 0,2-2 7 0,0 1 4 0,1-1-10 16,-1 2-7-16,2 0-13 0,1 2-3 0,-1-1-1 0,0 2 6 15,1 3 7-15,1 0 4 0,-2 2 5 0,1 1 52 0,1 3 14 16,-2 1-7-16,1 2-7 0,-1 3-14 0,0 0-10 16,-8 2 3-16,9 1 6 0,-7 0 19 0,-2 0 32 0,2 0 31 15,-2-2 68-15,-2-1 35 0,-2 0-10 0,-2-2-37 16,2 1-51-16,-2-2-51 0,-7 0-42 0,9-3-39 0,-8 0-26 16,0-1-23-16,-1-1-19 0,1-2-14 0,-7-2-12 0,7-2-10 15,-6-1-2-15,-1-1-7 0,-2-3 0 0,1-1-1 16,-1-3-4-16,-1-2-2 0,7-1-4 0,-3-1-2 0,-1-1-6 15,3-1-16-15,3 0-6 0,5 3-23 0,2 0-35 0,2-1-55 16,2 3-84-16,2 0-112 0,2 0-131 0,0 2-95 0,2 2-41 16,1-1-62-16,-1 3 24 0,2 0 92 0,-2 2 8 15,5 1 33-15,-5 0 9 0,4 1 76 0</inkml:trace>
  <inkml:trace contextRef="#ctx0" brushRef="#br0" timeOffset="2515.09">5763 14622 215 0,'4'-3'179'16,"-4"0"29"-16,2 0-3 0,-2-1-28 0,4 2-25 0,-2 0-21 16,-2-1-3-16,5 2-2 0,-1 1 5 0,-2-2-5 15,6 1-9-15,-8 1-7 0,2 0-4 0,4 0 3 0,-1 1-8 16,-1 1-6-16,-2 1-5 0,-2 1-7 0,6-1-6 16,-2 3-5-16,0 0 13 0,-4 2 14 0,2 1 3 0,-2 1 2 15,0 2-1-15,0 0 4 0,0 2 5 0,0 0 11 0,0 0 9 16,-2 1 7-16,-2-1 4 0,0-1 1 0,4-2-2 0,-6-1-15 15,6-1-13-15,-2-2-21 0,2-2-16 0,0 1-22 0,-4-3-21 16,4 0-16-16,-5 0-13 0,5-1-8 0,0 1-1 16,0-2 2-16,0 1 0 0,5-1 1 0,-5 1-5 0,4-1 3 15,-4 2 6-15,2-1 3 0,-2 0 4 0,6 2 14 16,-6-1 10-16,8 1 7 0,-6 2 13 0,-2-1 8 0,9 3 8 16,-7-2 10-16,2 4 9 0,-2-2 8 0,6 3 2 0,-8-1-7 15,2 1 2-15,2 1-1 0,-2 0-3 0,-2-1-3 16,0 1-8-16,0-2-9 0,0-1-13 0,0 2-19 0,0-2-8 15,0-2-14-15,0 0-3 0,0 0-13 0,0 0-14 0,0-1-27 16,0-1-35-16,0-1-46 0,-2 1-46 0,2-1-54 0,0-1-55 16,0 0-51-16,0 2-8 0,-4-2-40 0,4 0-51 15,0-2-56-15,0 2 15 0,-2 0 54 0,2-1-10 0,-4-1 4 16,0 1 28-16,2-1 12 0,-2 1 25 0,2-1 73 16</inkml:trace>
  <inkml:trace contextRef="#ctx0" brushRef="#br0" timeOffset="3039.27">5273 14716 32 0,'-4'-3'180'0,"4"-1"82"16,0 1-8-16,0-1-26 0,0 0-49 0,0 1-42 15,0 2-31-15,0-2-20 0,0 0-2 0,0-1 3 0,0 3 5 16,0 0 4-16,0-1 9 0,0 1 5 0,0-1 7 16,4 2 3-16,0 0 6 0,-2 0 3 0,-2 2-5 0,5 1 4 15,-3-2 24-15,6 4 1 0,-6-1 1 0,-2 1 7 0,8 2 7 16,-6 2 11-16,-2 0 15 0,4 3 9 0,-2 2 8 0,-2-1 6 15,0 2 15-15,-2-1 20 0,-2 1-1 0,2 1-15 0,-6-1-18 16,-2 0-30-16,3 0-41 0,1 0-30 0,-4-1-28 16,4-2-22-16,-5-3-20 0,5 1-6 0,0-2-14 0,-2-4-9 15,6 2-8-15,-3-1-7 0,3-2-8 0,2 0-8 16,-4-2 2-16,0 2 2 0,4-1 4 0,0-1 5 0,0 0 0 16,4 3 0-16,0-3 0 0,-4 1 0 0,2 1 0 0,-2 0 0 15,7 0 0-15,-3 1 4 0,0 1-3 0,2-1-1 16,0 2 0-16,1 0 2 0,1 2 3 0,-2-2 4 0,-4 3 4 15,6-2 3-15,-6 1 4 0,5 1 0 0,-7-1 3 0,4 3-4 16,0 0-1-16,-4-1-4 0,0 1-5 0,0-2-1 0,0 1-2 16,0 1-4-16,0-2-2 0,0 1-10 0,0-1-15 15,0 0-34-15,0-1-55 0,0-1-75 0,0-1-78 0,2-1-90 16,-2 1-82-16,0-3-28 0,0 1-19 0,4-3-39 16,0 3-42-16,-4-1 92 0,2-2 19 0,4 1-13 0,-6-1 9 15,9-1-15-15,-7 2 45 0</inkml:trace>
  <inkml:trace contextRef="#ctx0" brushRef="#br0" timeOffset="5784.9299">9170 9006 186 0,'0'-3'130'0,"0"0"36"0,0 1-19 0,0-1-19 16,0 0-8-16,0 1-16 0,0 1-10 0,0 0-9 16,0-1-6-16,0 1-6 0,0-2-6 0,-4 3-7 0,4-2-3 15,0 1-2-15,0-1 2 0,0 2-5 0,0-1-5 16,0-1-3-16,0 2-3 0,0-1-6 0,0 1 1 0,0 0-4 0,0-2-2 15,0 2 0-15,0-2-4 0,0 2 3 0,0 0 1 16,0 0-2-16,0-1-5 0,0 1 3 0,0 0-2 0,0 0 2 16,0 0 39-16,0 0 17 0,0 0-17 0,0 0-17 0,0 0-14 15,0 0-12-15,0 0-8 0,0 0 1 0,4 0 1 16,-4 1 6-16,0-1 8 0,4 2 3 0,-4 0 5 0,0 1 2 16,2 0 0-16,-2 0 2 0,4 1 10 0,0 2 5 15,-2 2 2-15,4-1-2 0,-1 4-4 0,1 2 3 0,0 2-4 16,2 2 4-16,1 3-1 0,1 5 6 0,0 2 13 0,1 1 7 15,-1 2 4-15,0 0 7 0,3 0 10 0,-3 2 5 0,0-4 9 16,1 3 6-16,-3-2 2 0,2 1 2 0,1 0-4 16,3 0-4-16,-6-1-7 0,3 1 4 0,3 1-7 0,-4 1-15 15,3-1-20-15,-1 4-10 0,3-1-15 0,-3 4-12 0,5-3-8 16,-1 3-2-16,-1-1-4 0,1 3-5 0,1-4-5 16,-3-1 3-16,3 0-4 0,-1 0-1 0,1-1 1 0,-5-2 9 15,5 0-3-15,-3 0 2 0,3-2-1 0,-5-1 3 16,3-1 2-16,-7 1-8 0,2-4 17 0,1 2 13 0,3-2-2 15,-6 1-8-15,1-3-7 0,-1-1-6 0,0-1-8 0,-2-1-5 16,1-2 1-16,-3-2-5 0,2 1-2 0,-2-4 0 0,-2-2 3 16,2-1-4-16,-2-1-2 0,-2-3-8 0,4 2-13 15,1-3-43-15,-5-1-54 0,0 0-65 0,2-2-78 0,-2-1-69 16,0 2-61-16,0-3-82 0,0 0-85 0,0-1 23 16,0-1 62-16,0-1-6 0,0 0 22 0,0 0-19 0,0-1 43 15,0 1 96-15</inkml:trace>
  <inkml:trace contextRef="#ctx0" brushRef="#br0" timeOffset="8865.12">5503 14728 159 0,'0'-3'135'0,"4"2"56"0,-4-3-12 0,0 2-1 0,0 0-24 15,2 1-22-15,-2-1-16 0,0 1-13 0,0-2-7 0,0 1 0 16,0 1-2-16,0 1-7 0,0-2-5 0,0 0-3 0,4 2-3 16,-4-1 2-16,0 1 0 0,0-1 7 0,0-1 9 0,0 2 7 15,0 0 7-15,0 0 4 0,0-1 2 0,0 1 45 16,0 0 23-16,0-2 5 0,0 2 3 0,0 0-10 0,0 0-12 16,-4-1-7-16,4 1-11 0,0 0-14 0,0 0-14 15,0-2-9-15,0 2-12 0,0 0-11 0,0 0-12 0,0 0 1 16,0 0 6-16,0 0-7 0,0 0-6 0,0 0-1 0,0 0-5 15,0 0 3-15,0 2 1 0,0-2 10 0,-2 0 6 0,2 1 13 16,0-1 4-16,0 2-3 0,-4-1 5 0,4 2-4 16,0-2-11-16,0 1-13 0,0 0-12 0,-2 1-9 0,2 0-11 15,0 0-3-15,-5 1 2 0,5-1-9 0,-4 2-3 16,4-1-2-16,-2 1-4 0,-2 1 0 0,4 0 2 0,-2 0 1 16,-2 3 1-16,0-2 1 0,2 4-2 0,-2-1 1 0,1 1 0 15,-5 1 1-15,6 1 5 0,-6 1-4 0,6-1 10 16,-4 2-3-16,1 2 2 0,-1-1-5 0,2 1-1 0,2-1 1 15,-6 1-4-15,6 1-4 0,-7-2-3 0,9 2-1 0,-6 0-1 16,4-3-2-16,-2 2-1 0,0-1 4 0,4-1-6 0,-6-1 4 16,6-1-1-16,-2 1 1 0,2-2-3 0,-4 0 1 15,-1-2-5-15,5 0-3 0,-2 0 3 0,-2-2-4 0,4-1-7 16,0 0-3-16,0-1 2 0,-2-1 3 0,2-1-4 16,0 1 1-16,0-2-5 0,0-1-3 0,0 2-6 0,0-3-13 15,0 1-10-15,0-1-11 0,0 1-20 0,0-2-20 0,0 0-27 16,0 0-31-16,0-2-36 0,0 1-56 0,2-1-71 0,-2-1-76 15,0 0-81-15,4 0-48 0,-4-1 6 0,2-1-21 0,-2-1-17 16,5 0 68-16,-1 2 87 0,-4-4 26 0,2 2 1 16,2-1 47-16,-2-1 9 0,2 2 9 0,0-1 36 0,-2-1 31 15,2 2 39-15</inkml:trace>
  <inkml:trace contextRef="#ctx0" brushRef="#br0" timeOffset="9295.54">5517 14880 45 0,'2'-8'60'16,"2"0"21"-16,0-2 4 0,-1 1 20 0,-3 2 0 15,4-1-12-15,-2 1-12 0,2-1-7 0,0 2 8 0,-4 2-4 16,0-2-2-16,2 1-2 0,-2 1 0 0,4 1-1 16,-4-2 2-16,2 0 0 0,-2 3-3 0,4-1 0 0,-4 1 7 15,5-1 7-15,-5 0 4 0,0 2 6 0,2-1 4 0,-2 0 3 16,0 1 4-16,4 0 6 0,0-1 4 0,-4 2 2 0,0-1 0 15,2 1 1-15,-2 0 46 0,0 1 17 0,4-1 5 16,-2 2-4-16,-2-1-2 0,4 0-7 0,0 3-5 0,-4-1-8 16,2 0-8-16,-2 1-6 0,7 0-5 0,-7 3-11 0,8-1 17 15,-8 1 0-15,2 2-3 0,4 0-10 0,-2 2-5 16,0 1-9-16,-1 0-12 0,5 2-14 0,-6-3-3 0,2 2-13 16,-2 1-6-16,6 0-14 0,-8-1-8 0,2-1-8 0,3 2-15 15,-3-2-1-15,2-2-6 0,0 1-5 0,-4-2-4 16,2 0 1-16,-2 0-5 0,0-2-7 0,4 1 2 0,-2-1-2 15,-2-1-2-15,4 0 0 0,-4 0 0 0,4-2 0 0,-2 3-4 16,-2-3-2-16,0-1-11 0,5 3-12 0,-5-3-16 0,4 2-17 16,-4-2-18-16,0 1-27 0,2-1-26 0,-2 0-28 15,0-1-20-15,4 1-23 0,-4 0-33 0,0-2-30 0,2 1-38 16,-2-1-53-16,0 0-39 0,0 1-26 0,0-2 33 0,-2 0 78 16,2 0 18-16,-4 0-7 0,4 0-13 0,0-2 25 15,-2 1-10-15,2 0-9 0,-9-1 13 0,9 1 60 0</inkml:trace>
  <inkml:trace contextRef="#ctx0" brushRef="#br0" timeOffset="9563.3499">5501 15057 148 0,'-5'-2'154'15,"1"2"64"-15,2-1 3 0,-2 1-14 0,2-2-37 0,2 2-35 16,-8-1-22-16,8 1-12 0,0 0 6 0,-2-2 12 15,2 1 1-15,-4 1 1 0,4 0-4 0,0-2 1 0,0 1-1 16,4 1 3-16,-4-2-1 0,2 2 4 0,-2-1 14 0,4-1 59 16,0 2 21-16,-2-2 13 0,2 1-5 0,-2 0-13 15,2-1-20-15,3-1-15 0,-3 2-22 0,2-2-17 0,0 1-23 16,2 1-26-16,-1-3-20 0,-1 3-16 0,0-2-19 16,0 2-13-16,3-2-27 0,-3 1-52 0,0-1-58 0,0 2-71 15,2-1-92-15,-6-1-108 0,5 0-100 0,1 0-24 0,-6 2 36 16,4-2-36-16,2 0 2 0,-5-1-13 0,1 3 58 0</inkml:trace>
  <inkml:trace contextRef="#ctx0" brushRef="#br0" timeOffset="10713.01">9889 10497 210 0,'-2'4'138'0,"-2"-1"35"0,4 0-20 0,0 0-9 0,-2 0-20 15,2 0-3-15,0 0 2 0,0-1-8 0,0 1-10 0,-4-2-5 16,4 0 7-16,0 1-2 0,0 0-2 0,0-1 4 0,-4-1 0 16,4 2 9-16,0-2 4 0,0 1 11 0,4-1 14 15,-4 2 7-15,0-2 58 0,0 1 31 0,4-1 11 0,-4 0-1 16,2 0-2-16,-2-1-8 0,4 1-9 0,-2-2-8 16,6 1 3-16,-6-1 5 0,5 1-19 0,1-3-24 0,0 0-19 15,7-2-19-15,1-1-19 0,5-2-11 0,2-4-19 0,5 0-14 16,8-5-12-16,-1 2-13 0,6-2-6 0,3-2-8 0,-1 1-6 15,0-1-2-15,3 2-4 0,1-1-6 0,-1-1 1 0,6 2-5 16,-3 0-2-16,-3 2-6 0,3-1-3 0,-1 1-3 16,1 1-2-16,1-2-1 0,2 1-1 0,-1-1 1 15,1 2 0-15,-2-3 1 0,-1 2-1 0,-1-1-7 0,1 1-2 16,-5-1 0-16,-1 1 2 0,-8-2 1 0,7 1-1 0,-9 1-7 16,0-1 3-16,-2 1-2 0,-8 2-11 0,3-1-16 0,-9 3-10 15,2 2-12-15,-5-2-19 0,-4 3-26 0,1-2-54 16,-5 4-87-16,-4-1-121 0,2 4-144 0,-4-2-82 0,-4 1-61 15,4 2-63-15,-6 0 100 0,0 0 63 0,-1 1 38 0,-7 4 58 16,4-2 24-16,-7 5 41 0</inkml:trace>
  <inkml:trace contextRef="#ctx0" brushRef="#br0" timeOffset="11303.12">9862 10647 32 0,'0'-3'167'0,"0"0"81"0,0-1 0 0,0 2-7 15,0-1-32-15,0 0-28 0,0 1-16 0,0-1 9 16,0 2-7-16,0-1-8 0,0 0-17 0,0 1-16 0,0 1-16 16,0-1-14-16,-2 1-6 0,2 0-4 0,-4 1-4 15,4 0 11-15,-2 3 25 0,2-1 19 0,-4 3 17 0,0-1 20 16,-3 6 16-16,5 0 16 0,-8 4 21 0,0 4 8 0,-1 4 15 16,-1 4 28-16,-5 3 45 0,3 0 11 0,-3 3-22 0,-3 1-48 15,3 2-57-15,-1 2-41 0,-3 1-31 0,0 1-23 16,3-1-18-16,-7 0-16 0,6-1-16 0,-6-2-8 0,7-2-12 15,-3-2-11-15,1-2-7 0,3-2-6 0,5-2-7 0,-3-3 1 16,3-2-10-16,1-3 0 0,1 0-8 0,4-4-9 16,0-3-17-16,1-4-26 0,3 1-25 0,2-4-24 0,-4-1-32 15,0-1-30-15,4-1-35 0,0 1-30 0,0-2-35 16,4 0-36-16,0-2-34 0,-4 1-1 0,0-1 3 0,2-1-18 16,3 2-21-16,-3-2-31 0,2 0 19 0,0-2 74 0,-2 2 20 15,4 0-19-15,3-1-14 0,-7 0 10 0,6 0-37 0,-2 1 16 16,0-1 25-16</inkml:trace>
  <inkml:trace contextRef="#ctx0" brushRef="#br0" timeOffset="11746.67">10247 10866 291 0,'4'-4'244'0,"-4"0"56"0,0 1-28 0,0 2-53 16,0-2-44-16,0 1-16 0,0 1-15 0,0-1-11 0,0 0-10 16,0 2-6-16,0 0-11 0,-4 0-4 0,4 2-1 15,0 0 4-15,0 1 4 0,0 0 36 0,0 1 43 0,0 0 22 16,0 1 16-16,0 3 7 0,4-1 0 0,-4 2-13 0,2 2-10 16,-2 1-14-16,4 1-7 0,-2 1 7 0,2 0-14 0,0 2-19 15,-2-1-20-15,-2 1-26 0,7 1-23 0,-7-2-17 16,8-1-19-16,-8 2-20 0,2-4-7 0,2-1-8 0,-2 2-13 15,-2-3 2-15,4-1-6 0,0 0-14 0,-4-1-37 0,0-2-67 16,2-2-87-16,-2 1-87 0,0-2-81 0,5 0-57 16,-5-2-86-16,0 1-94 0,0-1 42 0,0-1 40 0,4 0 1 15,-4-1 38-15,0-1 29 0,0 1 56 0</inkml:trace>
  <inkml:trace contextRef="#ctx0" brushRef="#br0" timeOffset="12311.32">10253 10891 199 0,'-2'0'197'16,"-6"-1"44"-16,5 1 10 0,-1-2-34 0,0 2-34 0,-2-3-26 15,6 3-2-15,-2-1-6 0,-2-1-14 0,0 0-18 0,4 1-18 16,-2 0-13-16,2-1-6 0,0 1-1 0,0-2 3 16,2 1 4-16,-2-1 2 0,4 0 11 0,0 0 34 0,2-1 44 15,4 1 24-15,-3-2 22 0,3 0 13 0,2 1-6 0,3 0-17 16,1 1-39-16,-3 0-35 0,1 0-42 0,-1 1-28 15,1 1-27-15,-6 1-12 0,3 1-12 0,3 1-5 0,-8 1 1 16,5 0-2-16,-9 0-6 0,6 1-2 0,-6 2-1 16,-2 0-7-16,4 0-10 0,-4 2-2 0,0-1-6 0,-4 2-1 15,2 0-4-15,-2 0-1 0,0 0 2 0,-2 1 1 0,-1-2-6 16,1 0-3-16,-2-1-11 0,6-1-5 0,-2-1-15 0,2 1-24 16,-7-3-22-16,9 0 6 0,0-2 17 0,0 2 20 0,0-1 26 15,0-2 14-15,5 1 5 0,-1 1 4 0,-2-1 7 16,2 1 4-16,-2-1 0 0,6 1 0 0,-2-1 2 0,5 1 2 15,-5 1 3-15,0-2 0 0,0 2-2 0,5 0 2 16,-5 0 1-16,2 0 6 0,3 2 8 0,-9-2 13 0,4 1 16 16,-2 1 12-16,0-1 8 0,-4 2 4 0,2 0 0 0,-2 0-1 15,0 2-7-15,0 1-13 0,-2-2-15 0,-2 0-8 16,0 1-3-16,2 1-10 0,-4 0-3 0,-3-1-10 0,7-1-24 16,-6-1-36-16,2 0-48 0,0-1-61 0,1-1-71 0,-1-1-75 15,4-1-68-15,-6-1 52 0,6-1-9 0,2 0-34 0,-4 0-4 16,4 0-4-16,-4-1 2 0,4-1 25 0</inkml:trace>
  <inkml:trace contextRef="#ctx0" brushRef="#br0" timeOffset="12891.03">10553 10686 100 0,'0'-3'105'0,"4"0"43"0,-4 0 4 0,0 0-21 0,0 1-10 16,2-1-11-16,-2 2-10 0,0-1-12 0,0-1-6 16,0 2-7-16,0-1-7 0,0 1-6 0,4-3-1 0,-4 3-4 15,4 0 2-15,-4-1 2 0,0 1-3 0,2-1-2 0,-2-1-6 16,4 3-1-16,0-3-1 0,-2 3-2 0,-2-1 4 0,5 1 2 16,-3 0 4-16,2 0 4 0,0 0-2 0,-2 1 3 0,-2 1 1 15,6-1 0-15,-6 2-8 0,4-1-3 0,0 1-5 16,-1 1-8-16,1-1-7 0,0 3-6 0,-2 0-3 0,2 0-4 15,-4 2 1-15,2-1-3 0,-2 2 2 0,4-1 4 16,-4 1 3-16,0 0 9 0,0 1 17 0,0-2 11 0,0 1 2 16,0 0-6-16,0-2-11 0,0 1-11 0,-4-2-11 0,4 1-10 15,0-1-3-15,0-1-2 0,4 1-7 0,-4-2 2 16,0 2-2-16,4-1 2 0,-4 1-2 0,2-2-2 0,-2 1 3 16,7 0 2-16,-7 3 1 0,8-2 2 0,-6 0 5 0,2 0 5 15,2 2 2-15,-2-1 7 0,3 2 7 0,-3 0 2 16,-2 0 4-16,4 0-4 0,2 0-2 0,-6 0 2 0,-2 0-4 15,7 2-2-15,-7-2 3 0,4 0-3 0,0-2-4 0,-4 1-4 16,2-1-5-16,-2 1-7 0,0-3-1 0,0 2-13 16,0-3-28-16,4 1-37 0,-4-1-56 0,0-1-69 0,0 2-84 15,0-4-5-15,0 2-16 0,0-1-24 0,0-1-40 0,0-1 30 16,0 0-4-16,-4 0 15 0,4-1 9 0,0 1 54 0</inkml:trace>
  <inkml:trace contextRef="#ctx0" brushRef="#br0" timeOffset="13398.01">10040 10854 152 0,'0'-2'152'0,"0"-1"51"0,0 0-16 0,0 0-12 0,0 2-28 16,4-2-16-16,-4 1-19 0,0-1-10 0,2 2-9 15,-2-1-13-15,4 1-1 0,-2 1-5 0,-2-2-6 0,5 1 0 16,-1 1 1-16,-4 0 9 0,2 0 1 0,2 1-2 0,-2 1-7 15,-2-1-3-15,0 2-3 0,4 0-3 0,0 0 0 16,-4 1-2-16,0 1 0 0,0 3-7 0,0-3 2 0,0 3-8 16,0 1-4-16,0 0 10 0,0 0 4 0,0 2-4 0,-4-1-7 15,4 1-9-15,-4-1-9 0,4 1-10 0,0-1-7 16,0 1 1-16,4-1-6 0,-4 1 2 0,4-1-2 0,-4 0 0 16,2 1-2-16,-2 0-1 0,9 1-2 0,-7-2 0 0,2-1 0 15,-2 2 0-15,6-1 0 0,-6 1 0 0,4-1 0 16,3 2 5-16,-7 0 0 0,4 0 3 0,2 0 2 0,-6-1 3 15,6 1 6-15,-5 0-3 0,3 0 7 0,2-2-4 0,-6 2-3 16,4-1-3-16,-2-1-4 0,1-1-7 0,-3 0 3 16,2 0-1-16,0-1 0 0,-4-1-5 0,2-1-16 0,2 0-31 15,-4 0-48-15,0-1-56 0,2-3-16 0,-2 3-14 0,0-2-34 16,0 0-48-16,0-1-68 0,0-1-25 0,0 1-40 0,0-1-4 16,0 0 32-16</inkml:trace>
  <inkml:trace contextRef="#ctx0" brushRef="#br0" timeOffset="16763.23">13250 5431 173 0,'0'-3'162'0,"0"2"50"15,0-2 0-15,0-2-13 0,0 4-29 0,0-2-18 16,0-1-17-16,0 2 2 0,0 0 1 0,0-1-2 0,0 0-12 16,0 0-5-16,2 2-6 0,-2-3-5 0,0 2-7 15,0-1-5-15,4 1-6 0,1-1-7 0,-5 0-6 0,2 2 9 16,2-2 4-16,-2 0-11 0,2 1-17 0,0 1-13 0,-2-2-12 15,-2 3-4-15,8-3-7 0,-8 3-2 0,2 0 4 0,3 0 7 16,-3 0 5-16,-2 0 6 0,4 3 7 0,-4-2 7 0,0 1 5 16,0 1 0-16,0 0-3 0,0 1-6 0,-4 1-8 15,4 1-1-15,-7 0-6 0,7 1 3 0,-2-1 0 0,-6 0 3 16,6 2 5-16,-2-4 9 0,0 2 3 0,-2-3 2 0,4 0-9 16,2-1-6-16,-9 1-10 0,9-3-3 0,-2 0-5 15,-2 0-3-15,4 0-4 0,-2-2 0 0,2 1 5 0,-4-2-5 16,4 0-1-16,0 1 4 0,0-3 0 0,0 1 2 0,4 0-5 15,-4-1 2-15,2 0-1 0,2 1-2 0,-2 1 0 0,2-1-3 16,1 1-5-16,1-1-4 0,-4 3 1 0,6-2-2 16,-6 3-5-16,6-1-2 0,-6 1 4 0,3 1-3 0,-3-1-4 15,6 3 5-15,-6 0 2 0,-2 0-2 0,4 2-2 16,-2-1 1-16,-2 0-1 0,0 3 2 0,0-1 0 0,0-1-2 16,-2 2 4-16,-2 0-4 0,4-1 8 0,-2 0-2 0,-2-1 9 15,0-1 6-15,2-1 10 0,-3 0 5 0,3-1 1 0,-2-1-2 16,0-1 4-16,2-1 5 0,-2-3 9 0,0 2 7 15,4-1 7-15,-2-3 6 0,-2 0 4 0,4 0-2 0,0-2-2 16,-2 0-13-16,2 3-12 0,2-3-13 0,-2 1-12 16,0 1-12-16,0 1-11 0,4-1-14 0,-2 3-43 0,-2-1-93 15,4 2-153-15,0 1-208 0,-2-1-136 0,-2 2-194 16,4 2-33-16,0-1 2 0,-4 2 48 0,0 3 247 0</inkml:trace>
  <inkml:trace contextRef="#ctx0" brushRef="#br0" timeOffset="17828.1099">13159 4750 221 0,'-2'0'185'15,"-6"0"27"-15,6 0-2 0,-4 0-28 0,2 0-25 0,-3 0-14 16,1-1-5-16,2 1 10 0,0-2-4 0,2 2-17 0,-6-1-21 15,5-1-17-15,-1 1-10 0,4-1-6 0,0-1-4 16,-2 0 2-16,2 0 0 0,2 2 1 0,-2-4 3 0,0 2 0 16,7-2 0-16,-3 1 11 0,0 0 19 0,2-1 3 15,4 2-5-15,-3-3-5 0,-1 3 2 0,4 0-3 0,0-1-5 16,1 2 1-16,-1 1 0 0,2 1-7 0,-1 0-8 0,1 1-12 16,-1 4-10-16,-1-1-14 0,0 2-12 0,1 2-5 0,-3 2-7 15,2 1-4-15,-2 2-2 0,-1 2-5 0,-1 0-2 16,-2 2 0-16,-4 1-2 0,2 0 2 0,-4 0 5 0,-2-2 11 15,0 1 15-15,-3-4 19 0,1 2 17 0,0-3 16 0,-4 0 10 16,-1-1 13-16,1-4 14 0,-2 1 34 0,1-2 8 16,-3-2-2-16,6-2-10 0,-7-1-19 0,5-2-21 0,2-1-21 15,-7-2-21-15,3-2-26 0,1-2-15 0,-3 1-12 0,4-4-7 16,1 1-9-16,-1-4 3 0,4 2-5 0,-3-3-6 16,1 0-7-16,4 0-26 0,0 2-33 0,2-1-32 0,2 2-52 15,0 2-58-15,0-1-64 0,0 0-47 0,2 4-54 0,2-2-73 16,0 3-69-16,2 2-1 0,-4-2 70 0,7 4 0 0,-7-1 5 15,2 1-11-15,2 2 20 0,-2 0 65 0</inkml:trace>
  <inkml:trace contextRef="#ctx0" brushRef="#br0" timeOffset="18223.97">13252 4810 141 0,'0'-1'147'0,"0"-1"61"0,-2 2-14 16,2-1-10-16,0 1-31 0,0-2-28 0,-4 2-20 0,4 0-10 15,0-1-9-15,0 1-2 0,0 0 14 0,0 0 6 16,0-2 4-16,0 2 6 0,0 0 8 0,4 0 6 0,-4 2 5 16,0-2 3-16,2 0-2 0,-2 1 5 0,0-1 56 15,4 2 22-15,-4-1 13 0,5 1 3 0,-5 0 5 0,2 2-4 16,2-1-5-16,-2 0-9 0,2 1-7 0,0-1 14 0,-2 3-13 16,6-1-24-16,-6 1-22 0,3-1-23 0,1 2-20 0,0-1-23 15,0 1-28-15,5-1-23 0,-3 2-18 0,-2-1-8 16,4-1-7-16,-3 0-8 0,3 2-27 0,-2-2-59 0,0-2-78 15,3 2-112-15,-5-1-139 0,0-1-93 0,0-1-92 16,1 0-117-16,1 0 37 0,-2-1 17 0,0-1 14 0,-2-1 21 16,-2 2 134-16</inkml:trace>
  <inkml:trace contextRef="#ctx0" brushRef="#br0" timeOffset="27751.12">9846 10462 84 0,'4'0'55'0,"0"0"10"0,-4-1-8 0,2 1 2 0,2 0 0 15,-2-2-10-15,-2 2-7 0,4 0-7 0,0-1-3 0,-4-1-4 16,0 2-6-16,3 0-1 0,-3-1-3 0,0 1 0 0,4 0 2 16,-4-2-1-16,4 2 0 0,-4-2 0 0,0 2 2 15,2-1 4-15,-2 1 3 0,0 0 2 0,0-1 1 0,0 1 0 16,4-2-1-16,-4 1-2 0,2 1-2 0,-2-2-6 0,0 2 0 15,0-1-2-15,0-1 0 0,0 2-2 0,0-1-1 16,0 1-5-16,0-2 2 0,4 2-5 0,-4-1 0 0,0-1 0 16,0 2 1-16,4-1-1 0,-4 1-1 0,0-2 2 15,0 2 0-15,0-2 1 0,0 2 1 0,0 0-1 0,0 0 1 16,2-1 0-16,-2 1 3 0,0 0 3 0,0-1-2 0,0 1 2 16,0 0 2-16,0 0 1 0,0-2 0 0,0 2 1 0,0 0-2 15,5 0 5-15,-5-1-1 0,0-1 1 0,0 2-2 16,2-1 0-16,-2-1-1 0,0 1-4 0,0-1 3 0,0 1-3 15,0-1 0-15,4 0 1 0,-4 0-2 0,4 0 0 16,-4-1-4-16,0 2 1 0,2-2-3 0,-2 0 1 0,0-1-4 16,4 2 3-16,-2-1-1 0,-2 0 3 0,4-2 0 0,0 2 1 15,-4-1 0-15,0-1 0 0,2 1-3 0,3-1 2 0,-1-1 1 16,-4 0-1-16,2 0 2 0,2 0 1 0,-2-1 0 16,2 1-1-16,0-3-1 0,-2 1-1 0,2 1-2 0,-1-2 0 15,5 0-1-15,-6-2-3 0,2 2-1 0,0 0-1 0,-2-1 1 16,4-1-2-16,3 1 0 0,-7-1 0 0,4 1-2 15,2-1 0-15,-6-1 1 0,4 2-1 0,-1-2 0 0,1 1 0 16,-2-1 0-16,2 2 0 0,0-2 0 0,-1 0 1 16,1 1 6-16,-2-1-5 0,2 0 1 0,0 0 4 0,-2 0 0 15,3 0 1-15,-1-1-2 0,2 0 0 0,-2 0 2 0,0-2 3 16,1 0-3-16,-1 0 2 0,2-2-3 0,2 0 2 0,-3-1 4 16,3 1 1-16,-2-1-2 0,1 0 2 0,1-1-2 0,-2 1-1 15,2-2-1-15,1 2 0 0,-1-1-1 0,0 1-1 16,1 0-1-16,-3 1-1 0,2-1-1 0,5 3-1 0,-7-1 2 15,0 0-1-15,3 0-1 0,-3 3-1 0,2-2-2 16,-3 1-1-16,1 1 0 0,2 1 0 0,-4 0 0 0,1 0 0 16,-1 0 0-16,0-1 0 0,2 3 2 0,-6-2 0 0,5 0-2 15,1 2 0-15,-6-2 0 0,6 0 0 0,-6 0 0 0,4 1 0 16,3-1 0-16,-7-1 0 0,4 1-2 0,2 0 2 16,-6 0 0-16,7-2 0 0,-3 1 0 0,0-1 0 0,0 1 0 15,0-1 2-15,5-1-4 0,-5 0 2 0,2 0 0 0,2 0 0 16,-3 0 0-16,3 0 0 0,-8 0 2 0,8 0 0 15,-3 1-1-15,-1 0-1 0,4 0 0 0,-2 1-2 0,-1-1 2 16,-1 2 2-16,0-1-4 0,0 1 2 0,2 0 0 0,-1 0 2 16,-1 0 0-16,0 1-1 0,2-1-1 0,-1 2 0 15,-1-1 0-15,0 1 1 0,0-1 0 0,2 1-1 0,-5-1 0 16,5 0 2-16,-2 3 2 0,0-3-2 0,0 1 2 0,1 0 0 16,1 0 0-16,-6 0 2 0,6-1-2 0,-2 1 1 15,5-2 0-15,-9 0 1 0,4 0-3 0,4 0 5 0,-3-2-3 16,3 2 1-16,-2-1 0 0,0 1-2 0,1-2-2 15,-1 0 2-15,0 1 1 0,0 0 1 0,3-1-2 0,-1 1 0 16,-4-1-1-16,5 1 4 0,3 0-1 0,-8 0 0 0,5 0 0 16,-1 0-1-16,-2 2-3 0,1-1 2 0,-1-1 0 0,0 2-2 15,2-1 2-15,-1 1-6 0,-1-1 4 0,0 0-1 16,1 0-1-16,1 0 0 0,-4-1 0 0,4 1 0 0,-3 0 0 16,3-1 0-16,-2 0 0 0,3 0 0 0,-1 1 0 0,-4 0 0 15,4 0 0-15,1-1 0 0,-5 3 0 0,4-2 1 16,-4 2-1-16,5 1 0 0,-5-2 0 0,2 2 0 0,-2 0 0 15,5 0 0-15,-9 0 2 0,6 0-1 0,-2 0-3 16,5 0 2-16,-9 0 4 0,8-1-3 0,-4 1-1 0,0-2 2 16,5 1-2-16,-3-2 0 0,0 0 0 0,1 0-1 0,-1 0 1 15,0-2 1-15,3 1-1 0,-5-1 0 0,4 1 0 0,-2-3 0 16,3 2 0-16,-5 0-1 0,4-1 1 0,-2 0 0 0,1 0 0 16,1 2 0-16,-4-1 0 0,5 2 0 0,-3 0 0 15,-2 0 0-15,4 0 0 0,-3 0 0 0,-1 2 0 0,0-2 1 16,0 1-1-16,2 2 4 0,-1-1-2 0,-1-1 1 15,0-1 0-15,4 2 0 0,-3-1-1 0,1-1 1 0,0 1-4 16,0 0 0-16,-1-1 4 0,3-2-2 0,0 2-1 0,-4-1 0 16,5 0 0-16,-1 0 0 0,-2 0 0 0,3-2-1 0,-1 1 1 15,0-1 0-15,1 2 0 0,-1-1 0 0,-2 1 0 16,3 1 0-16,-1-2 1 0,-4 2-1 0,9 0 0 0,-5 0 0 16,-4 0 0-16,5 2 0 0,-3-3 0 0,0 3-1 15,2 0 1-15,-7 1 0 0,7-2 0 0,-4-1 0 0,4 2 0 16,1-1 0-16,-1-1 0 0,-4-1 0 0,5 0 0 0,-1 2 0 15,-2-1 0-15,3-2 0 0,-1 1 0 0,0-1 0 0,-4 1 0 16,9-1 0-16,-7 1 0 0,2-1 0 0,1 2 0 0,-5-1 0 16,4 1 0-16,5 0 0 0,-9 0 0 0,4 0 0 15,-3 1 0-15,3 1 0 0,0-1 0 0,-4 1-2 0,5-1 1 16,-9 2 1-16,8 0 0 0,-4 0 0 0,5 0 0 16,-5 0 0-16,2 0 0 0,3 2-1 0,-5-2-1 0,0 0 1 15,0 0 1-15,0 0-2 0,5-2 1 0,-5 2-1 0,2 0 1 16,2-1 1-16,-3-1-4 0,3-1 0 0,-2 1-1 15,1 1 3-15,-1 0 1 0,2-2-3 0,-2 1 2 0,1 1 2 16,-1-1-4-16,-2 0 2 0,4 3 2 0,-3-3 0 0,3 2 0 16,-8 0 0-16,8 0 0 0,-3 0 0 0,1 0 2 0,-2 0-2 15,0 2 0-15,1-2-2 0,1 0 2 0,0 0 0 16,0 0 0-16,1-2 0 0,-1 1-1 0,2-1 0 0,-2-1 1 16,3 2 0-16,-1-4-3 0,3 2-1 0,-5 0 0 15,2 0 3-15,-2 2-2 0,3-3 2 0,-1 3-1 0,0 0 2 16,1-1 0-16,-1 1 0 0,-4-1 0 0,5 2 0 0,-5 0 0 15,0 0 0-15,0 0 0 0,5 0 0 0,-5 0-2 0,2 0-2 16,-2 0 2-16,0 0-2 0,1 2 0 0,-1-3 1 16,2 2-4-16,2-2 6 0,-7 3 1 0,7-2 0 0,-4 2-1 15,0-1 0-15,3 1 1 0,-7-1 0 0,6 1-2 16,-2 1 0-16,0-2 2 0,-2 2 0 0,3 0 0 0,-5 0 0 16,6 0 0-16,-6 0 0 0,4 0 3 0,-2 2-2 0,0-2-1 15,3 0 0-15,-3 1 0 0,2-1-2 0,-4 2 0 16,2-2 2-16,0 0 0 0,3 0 0 0,-5 0 0 0,6 0 0 15,-6 0 0-15,4 0 0 0,-2 0 0 0,2-2 0 0,-1 2 0 16,-1 0 0-16,2-1 0 0,0-1 0 0,-2 2 0 0,-2-1 0 16,5 1 0-16,1-2 0 0,-6 1 0 0,6-1 0 15,-6 1 0-15,2-1 0 0,-2 0 0 0,7 3 0 0,-7-3 0 16,4 1-3-16,-2 1 2 0,0-2-2 0,-2 1 0 0,4 1-3 16,-1-2-1-16,1 1 2 0,-2 1-2 0,0-2 1 15,2 1-2-15,0-1 3 0,-1 1 0 0,1-1 0 0,-4 1 0 16,6-1-1-16,-2 0 0 0,-1 1 0 0,1-2 2 0,0 2-4 15,0 1 4-15,0-2-2 0,-2 1 1 0,3-1 1 0,-3 1-2 16,2 1 3-16,-2-2 1 0,-2 2 2 0,6 0 0 16,-5 2-4-16,1-3 4 0,-2 3-1 0,6-2 0 0,-8 3 1 15,2-2-2-15,2 1 0 0,-2 1 2 0,2-1 0 16,1 2-1-16,-3-3 2 0,-2 3-1 0,8-1 0 0,-8 0 0 16,6 0 0-16,-6 0 0 0,2-2 2 0,2 2-2 15,0 0 0-15,-2-1-2 0,3 1 2 0,-3 0 0 0,2-2 2 16,0 2-4-16,-2 0 2 0,2 0 2 0,-2-1-2 0,2-1-2 0,0 2 2 15,-1-1 0-15,1 1 0 0,0-2 0 0,2 2 0 16,-6 0 0-16,2-1 0 0,2 1 0 0,0 0 0 0,-2-2 0 16,-2 2 0-16,7 0 0 0,-7-1 0 0,4 1-3 15,0 0-4-15,-2-2-3 0,2 2-2 0,-2-1-1 0,2 1-3 16,0-2 0-16,-2 1 3 0,7-1-2 0,-7 1 4 16,2-1 1-16,2 1 0 0,-2-2 4 0,-2 1 1 0,5 2 1 15,-3-3 1-15,0 3 1 0,-2-1 2 0,2 1 0 0,0 0 0 16,-2-1 0-16,2 2 0 0,-2-1 0 0,-2 0 0 0,5 1 2 15,-1-1-2-15,-4 0 3 0,2 1-15 0,-2 1 12 16,4-2 4-16,-2 2-1 0,-2-2 2 0,4 1-4 0,0-1-1 16,-4 2 0-16,2-1-2 0,-2-1-2 0,4 0 1 15,-1 2-5-15,1-1 2 0,0-1-2 0,-4 2 1 0,2-2-4 16,-2 1 2-16,8-1 1 0,-8 2 0 0,2-1 3 0,2-1 0 16,-2 2 1-16,-2-2 3 0,5 0 1 0,-1 1-3 0,-2-1 0 15,-2 0 2-15,4 0 1 0,-2 2 0 0,2-2 0 16,0 1 0-16,-4-1 0 0,2 2 0 0,-2-3-1 0,9 2-2 15,-9 0 5-15,2-1-1 0,2 2-1 0,-4-2 0 0,2 1 0 16,-2-1 0-16,4 1 0 0,0 1 0 0,-4-2 0 16,2 2 0-16,-2-2 0 0,4 1 0 0,-2-1 0 0,-2 2 0 15,4-1 0-15,-4 0 2 0,5 1 1 0,-5-2-1 0,2 2 0 16,-2-1-1-16,0 1 0 0,4-1 2 0,-2 1 1 16,-2-1-3-16,0-1 0 0,4 2 3 0,-4-1-1 0,4 1 0 15,-4-1 2-15,2 1-1 0,-2-2-4 0,0 3 3 0,0-2-1 16,4 1 3-16,-4-1 1 0,4 1 0 0,-4-1 3 0,0 1 1 15,0-1 1-15,3 0 0 0,1 1 0 0,-4 0 1 16,0-1 0-16,0 1 2 0,2 1 0 0,-2-3 0 16,0 3 1-16,0-2-2 0,4 1 1 0,-4-1 2 0,4 2-1 15,-4-1 1-15,0 1 3 0,0-2-3 0,0 2-2 0,2-2 1 16,-2 1 1-16,0 1-4 0,0-1 1 0,0-1-3 0,0 2 3 16,0-1-1-16,0 1-1 0,4-2 0 0,-4 2-2 0,0 0-1 15,0-1 2-15,2 1-2 0,-2 0 0 0,0 0 1 16,0 0 0-16,0 0 2 0,0 0-2 0,0 0 4 0,0 0 1 15,0 0 0-15,0 0 1 0,0 0 0 0,0 0 0 16,-2 1-5-16,2-1-2 0,0 2-1 0,-4-2-4 0,4 1-2 16,0 1 0-16,0-1 1 0,-2 0 2 0,2 1-4 0,0 1 0 15,-4-1 0-15,4 1 0 0,-4 0 0 0,4-2 0 16,-2 2 3-16,2 0-2 0,-4 2 1 0,1-2-2 0,3 0-1 16,-4 0 1-16,0 1 0 0,4 1 0 0,0-2 0 0,-2 1 0 15,2 1 0-15,-4-1-2 0,0 1 1 0,4-1 1 0,-2 1 0 16,-2-1 0-16,4 1 2 0,-2 1-2 0,2-2 2 15,-5 1 0-15,1-1 0 0,4 2-1 0,-2-1 0 0,-2-1 2 16,4 1 2-16,-2-1-4 0,2-1 3 0,0 3 3 16,-4-3 0-16,4 2 0 0,-4-2 1 0,4 0 1 0,-2-1 2 15,2 2 1-15,0-1 0 0,0-2 2 0,-4 2-1 0,4-1 5 16,0 1 0-16,0-2 3 0,-2-1 0 0,2 1 2 0,0 1-5 16,0-2-5-16,0 2-4 0,0-1-1 0,0-1-1 0,0 0-3 15,0-1-3-15,0 1 1 0,0-2 1 0,0 2-3 16,0-2 2-16,0 1-1 0,2 0-1 0,-2-1 0 15,4-1 0-15,-4 2 1 0,0-2 1 0,0 0-2 0,2-1 0 16,-2 2 0-16,0-1 0 0,4-2 0 0,0 1 0 0,-4 0 1 16,0 0-1-16,2 0 0 0,-2-1 0 0,0 1 0 0,4-1 0 15,-4 1 5-15,2-1 5 0,-2 1-2 0,4-1 9 16,-4 2 7-16,5-1 3 0,-5 1 6 0,0-2 7 0,2 2 8 16,-2 0 5-16,0 0 8 0,0 0 7 0,4 0 5 0,-4 2 1 15,0-3 6-15,0 3-1 0,2-2 1 0,-2 2-6 16,0-1-4-16,0 1-6 0,0 1-14 0,0-3-8 0,0 3-10 15,-2-2-12-15,2 2-4 0,-4 0-5 0,4-1-6 0,-2 1 4 16,2 0-6-16,-9 1 0 0,9-1-1 0,-6 0 3 16,4 2-3-16,-2-2 0 0,0 3-2 0,-2-3 0 0,4 1 0 15,-7 1 0-15,7-1 0 0,-6 2 3 0,2-3 2 0,0 3-4 16,1-3-1-16,-1 2 3 0,4-1-2 0,-6 1-1 0,6-1 2 16,-6 1 0-16,1-2-1 0,5 3 1 0,-6-3 2 15,2 1-6-15,4-1 2 0,-2 2-2 0,-3-1 1 0,3-1 0 16,2 1 1-16,-6-1 0 0,6 2 0 0,-2-2 0 15,0 2-4-15,-3-1 2 0,7-1 1 0,-2 2-5 0,-2-2 1 16,0 0-16-16,4 0-18 0,-2 1-27 0,-2-1-27 0,4 2-33 16,-2-2-41-16,2 0-61 0,0 0-84 0,0 0 4 0,0-2-62 15,0 2-105-15,0-1 18 0,0 1-25 0,0-2 31 16</inkml:trace>
  <inkml:trace contextRef="#ctx0" brushRef="#br0" timeOffset="30610.87">10987 7189 215 0,'-4'-1'173'0,"4"-2"30"16,0 1-10-16,-2 1-26 0,2-1-37 0,0 1-32 0,0-1-19 16,0 2-11-16,0-1-6 0,-5-1-3 0,5 2 0 15,0-2 8-15,0 2 6 0,5 0 6 0,-5 0 4 0,0 0 0 16,0 0 6-16,2 2 0 0,-2-2 5 0,0 2 14 15,4-1 22-15,0 1 19 0,-2-1 12 0,2 2 62 0,-4-1 17 16,2 2 0-16,6-1-2 0,-6 2-7 0,3-1-15 0,-3 2-19 16,6 0-21-16,-2 0-22 0,0 2-18 0,1-1-11 0,1 1-18 15,-6-1-16-15,4 2-21 0,4-2-14 0,-3 3-8 16,1-2-8-16,-2 2-10 0,4 0-7 0,-8-1-5 0,7 0-6 16,-1 0-4-16,0-1 4 0,-6-1-1 0,5 1-7 15,1-3 4-15,-6 2-3 0,6-3-2 0,-6 1-9 0,2-2-17 16,-2-1-30-16,3 2-32 0,-1-3-37 0,-2 1-41 0,-2-1-33 15,4-1-29-15,-2 0-42 0,-2 0-46 0,0-1-52 0,4-1-43 16,0-1 23-16,-4 0 46 0,0 0 1 0,0 0-20 16,-4-1 16-16,0-1-19 0,4 0 12 0,-2 0 29 0,-2 0 49 15</inkml:trace>
  <inkml:trace contextRef="#ctx0" brushRef="#br0" timeOffset="30959.77">10991 7231 184 0,'-4'-3'155'0,"0"0"47"0,2 0-14 0,-7-1-12 0,9 1-27 15,-2 0-19-15,-2 0-16 0,2-2-7 0,2 1-11 16,0 1 2-16,-4-2-3 0,0 1-8 0,4-1-4 0,0 1-1 16,4-3 4-16,-4 2 3 0,4 0 3 0,-2-3 2 15,2 1 9-15,-2 1 4 0,7-3 5 0,-3 2 4 0,4-3 43 16,0 3 11-16,-1 0-10 0,1 1-27 0,0-2-18 0,1 2-32 15,-1 2-21-15,0 1-16 0,-1 0-13 0,-1 1-8 0,2 1-13 16,-4 1 2-16,1 1-3 0,-1 1-4 0,0 1 0 16,2 0 0-16,-6-2-5 0,2 4-2 0,-1-2 2 0,5 1-2 15,-8 1-1-15,2-3-5 0,-2 3-1 0,0 0-1 0,4-1-2 16,-4 0-5-16,-4 3-3 0,4-3-7 0,0 1-5 16,-2-1-11-16,2 2-12 0,-8-1-5 0,8-2-10 0,-7 1-10 15,5 1-20-15,-6-1-24 0,6-2-28 0,-4 1-16 0,2 0 16 16,-3-2-15-16,3-1-15 0,-2 1-10 0,2-1-20 15,-2 2-33-15,2-2-14 0,-3 0-38 0,7 0-47 0,-2 0-12 16,-6 0 57-16</inkml:trace>
  <inkml:trace contextRef="#ctx0" brushRef="#br0" timeOffset="31703.6099">11326 7221 135 0,'-2'-2'129'0,"-2"-1"57"16,4 2-16-16,0-1-15 0,0-1-12 0,-3 2-14 0,3-2-12 16,0 1-9-16,3-1-9 0,-3 2-4 0,0-2 3 15,4 0 8-15,-2 1 1 0,-2-1 0 0,4 2 0 0,0-2-1 16,-2 1-7-16,4-1-5 0,-2 2-3 0,1-1-7 0,1 1 6 16,0-1-1-16,-2 2 2 0,2 0 21 0,0 0 3 15,1 2-8-15,-3-1-15 0,2 2-16 0,0-1-16 0,2 1-14 16,-5 1-9-16,5-1-1 0,-6 2-1 0,-2-1 5 0,6 1-1 15,-2-1 10-15,0 1 6 0,-4 1 2 0,2-2-1 0,-2 2-5 16,0-1-11-16,0 1-7 0,0-2-6 0,0 2-5 16,-2-1-7-16,2 1-3 0,-4-2-1 0,0 1-3 0,2-1-3 15,-2 1-2-15,2-3-1 0,-2 0 3 0,0 1-10 0,1-1-12 16,-5-1-24-16,2 1-19 0,4-2-30 0,-2 0-31 16,0-2-17-16,-3 1-13 0,5-1-8 0,-2 1-12 0,0-1-6 15,2 0 29-15,2 1-3 0,-4-2-13 0,2 2-10 16,-2-1-9-16,0 1-13 0,4-1-15 0,0 1 2 0,-2-1-24 15,2 1-46-15,0-1 5 0,-5 2 4 0,5-2 38 0</inkml:trace>
  <inkml:trace contextRef="#ctx0" brushRef="#br0" timeOffset="31959.69">11386 7240 164 0,'0'-1'130'16,"4"-1"53"-16,0-1-12 0,-4 3 6 0,2-3-11 0,-2 3-10 15,4-2-5-15,-2 2-1 0,-2 0 13 0,0-1 3 16,4 1 6-16,0 1 3 0,-4-1 2 0,0 2 0 0,3-2 1 16,1 2 48-16,0-1 29 0,-4 1 6 0,2-1-10 0,-2 1-15 15,6 1-19-15,-6-2-16 0,8 2-17 0,-6-2-14 16,-2 1-5-16,7 1-17 0,-3-1-32 0,0 1-34 0,-2-2 118 16,4 1-169-16,-2-1-42 0,0 1-11 0,3-1-36 0,-3-1-48 15,-2 1-62-15,4 1-52 0,-2-2-28 0,0 0-44 16,-2 0-52-16,2 0-47 0,-1 0-41 0,1 0 66 0,0-2 38 15,-2 1-1-15,-2 1-22 0,4-1 23 0,0-1-27 0,-4 1 9 16,0-2 25-16</inkml:trace>
  <inkml:trace contextRef="#ctx0" brushRef="#br0" timeOffset="32559.42">10637 7143 178 0,'-4'-2'139'16,"4"-1"55"-16,-4 2-5 0,4-2 5 0,0 1-18 0,0 1-18 15,0-2-5-15,-2 1 20 0,2 1 60 0,0-1 0 16,0 1-23-16,0-1-17 0,0-1-19 0,0 1-10 0,2 1 35 16,-2 1 3-16,0-1-4 0,0-1-6 0,0 1-1 15,0 1 1-15,4-2-5 0,-4 1-7 0,4 1-11 0,-4 0-12 0,2 0 0 16,-2 0 3-16,0 0-11 0,7 0 0 0,-7 1 1 0,4 1-5 15,0-1-21-15,-2 1-26 0,-2 0-22 0,6 2-17 16,-6 0-19-16,8-1-14 0,-5 3-10 0,1-1-5 0,0 1-3 16,2 1-4-16,-4-1 2 0,6 2-4 0,-6-1-8 15,5 2-17-15,1-1-30 0,-6-2-43 0,6 1-42 0,-6-1-47 16,2-1-54-16,-2 1-63 0,7-3-12 0,-7 1-35 16,-2-1-36-16,6 0-25 0,-6 0-16 0,4-1 83 0,0-1 45 15,-4-1 8-15,2 0-5 0,-2 0 6 0,4 0 14 0,-4-1-20 16,0-1 21-16,3 1 22 0,-3-1 37 0</inkml:trace>
  <inkml:trace contextRef="#ctx0" brushRef="#br0" timeOffset="33163">10650 7086 182 0,'-4'-2'128'0,"2"1"47"0,-3-1-12 15,5 0 5-15,-2 1-14 0,-2 0-14 0,0 1-11 0,4-2-7 16,-2 1-5-16,2-1 13 0,0 1 8 0,0-1 7 0,-4 1 4 15,4-1 7-15,0 1 7 0,0-2 10 0,0 1 5 16,4-1 76-16,-4 0 35 0,0 0 26 0,2 0 12 0,2 0-2 16,2-2-3-16,-1 0 23 0,1 0-13 0,0-1-47 0,4 0-58 15,-3 0-66-15,3 0-54 0,0 0-34 0,1 0-25 16,-1 3-18-16,-4-1-10 0,0 1-11 0,0 1 0 0,3 1-2 16,-7-1-1-16,4 2 0 0,-2 0 2 0,0 2 1 0,-2-1-3 15,2 1 0-15,-1 1-8 0,-3 1-1 0,0-1-8 16,0 2-3-16,0 0-2 0,-3 2 5 0,-1 0 3 0,2-1 4 15,2 2-5-15,-8-2-1 0,8 0-6 0,-6 0-9 0,6-2-11 16,-2 1-13-16,-2-2-16 0,4 0-18 0,-5-2-8 16,5 1 6-16,0-1 16 0,0 1 16 0,0-1 15 0,0-1 16 15,5 0 4-15,-1 0 5 0,-2-1 1 0,-2 1 5 16,6 0 6-16,2-2-3 0,-6 2 3 0,5 0-3 0,1-1-1 16,-6 1 1-16,8 0-2 0,-4 0 3 0,3 0 3 0,-7 0 0 15,4 1 0-15,2 1 0 0,-6-2 0 0,2 3 0 0,-2-2 5 16,3 1-1-16,-1 0-4 0,-4 2 1 0,2 0-3 0,-2-1-7 15,0 2-1-15,0-1-2 0,0 2-5 0,-2-1-6 16,2 0-9-16,-9 3-4 0,7-2-7 0,-2 0-7 0,2 0-6 16,-6-1-14-16,2-1-19 0,4-1-21 0,-2 2-12 15,-1-4-8-15,3 2-21 0,-2-1-27 0,4-1-30 0,-2 1-30 16,2-1-20-16,0 1-21 0,0-2-21 0,-4 0 36 0,4 0 9 16,4 0-36-16,-4 0-66 0,0-2-31 0,0 2-55 0,2 0 0 15,-2-1 85-15</inkml:trace>
  <inkml:trace contextRef="#ctx0" brushRef="#br0" timeOffset="51255.06">19423 11653 46 0,'0'-5'242'16,"0"1"84"-16,0 0 13 0,0 1-59 0,0 0-59 0,0-2-30 16,0 2-32-16,0 0-22 0,0 0-11 0,0 2-6 15,0-2-5-15,-2 1-4 0,2 0-6 0,0 1-2 0,0 0 7 16,0 1 63-16,0 0 53 0,0 1 39 0,0 0 19 0,0 1 8 15,0 1-6-15,0 0-16 0,0 0 15 0,0 0 17 16,0 1-6-16,0 1-33 0,0 0-40 0,0-1-44 0,0 2-36 16,0 0-33-16,2 2-16 0,-2-2-17 0,0 1-10 0,0 2-13 15,4 0-1-15,-4 0-10 0,2 0 0 0,-2 1-6 0,0 3-5 16,4-1-1-16,0 2-1 0,-2 2-3 0,-2-1-5 16,4 1 2-16,0 1-4 0,3-1-6 0,-5 4 2 0,2-2-5 15,0 0-7-15,-2 1 3 0,4-1 3 0,-2-1-6 16,1 1 0-16,-3-3-6 0,6 1 4 0,-8-1 0 0,6-3-15 15,-4 0-8-15,2-3-14 0,0 0-12 0,-2 0-19 0,3-3-27 16,-5 0-36-16,2-1-55 0,-2-1-64 0,0-1-88 0,4 0-116 16,-4-1-107-16,0 0-63 0,4-2-73 0,-4 2 25 15,-4-4 85-15,4 2 32 0,0-2 70 0,-4 0 51 0,4-1 65 16,-2 0 77-16</inkml:trace>
  <inkml:trace contextRef="#ctx0" brushRef="#br0" timeOffset="51543.17">19429 11670 48 0,'0'-9'217'0,"0"1"82"0,0 1 18 16,0 1-34-16,0 0-43 0,0 1-9 0,-2 1-11 0,2-1-7 16,-4 1-10-16,4 0-7 0,0 2-8 0,0-1 34 0,-2 0 22 15,2 1 2-15,0-1 4 0,-5 3 5 0,1-1-8 16,4 2-12-16,-2-1-16 0,-2 3-2 0,2 0 4 0,-6 3-2 15,2 2-16-15,-7 3-9 0,-1 3-20 0,1 6-22 0,-12 2-25 16,7 2-21-16,-3 0-21 0,1 2-24 0,-3-1-20 0,4-1-11 16,-1 0-10-16,3-2-3 0,-8 1-7 0,9-3-4 15,-1 1-7-15,1-2-20 0,-1-1-26 0,5-1-46 0,-3-3-63 16,5 2-86-16,2-4-103 0,-3 0-116 0,5-5-43 0,-2 0-61 16,6-2-68-16,-2-2 46 0,1 0 53 0,-1-1 7 15,4-1 57-15,-4-1 37 0,4-1 51 0</inkml:trace>
  <inkml:trace contextRef="#ctx0" brushRef="#br0" timeOffset="51743.51">19057 11946 52 0,'6'-6'194'0,"-2"1"84"0,2-1 12 0,-2 2-18 16,3-1-32-16,-5 1-6 0,6 0 14 0,-6 2 15 0,4-1 21 16,2 0 28-16,-5 1 142 0,5-1 45 0,-2 2 5 0,0-2-12 15,0 1 27-15,1 0-73 0,1 1-97 0,0 0-84 16,3-1-65-16,-1 1-55 0,0-1-39 0,3 1-28 0,-3 1-26 15,4-2-17-15,3 2-16 0,-5 0-27 0,3 0-35 0,1 0-46 16,-3 0-78-16,1 0-119 0,3 0-162 0,-5 2-189 0,3-1-82 16,-7-1-117-16,2 2 24 0,5-1 43 0,-5 1 54 15,-4-1 83-15,0 0 212 0</inkml:trace>
  <inkml:trace contextRef="#ctx0" brushRef="#br0" timeOffset="52827.0899">20128 11848 244 0,'-5'0'193'0,"1"-1"45"0,4-1 21 0,-2 2-26 0,2-1-33 15,-4-1-8-15,0 2 9 0,4 0 0 0,-2-1 7 16,-2 1-4-16,4 0-8 0,0 0 16 0,0-2 54 0,0 2 13 16,0 0 2-16,0-2-9 0,0 2-8 0,0 0-18 0,0 0-20 15,4 0 3-15,-2 0-3 0,-2 0-13 0,4 0-9 16,0 0-9-16,-2 0-13 0,2 0-30 0,3 0-20 0,-3 0-18 15,2 0-9-15,0 0-14 0,0 0-11 0,3 0-6 0,-1 0-3 16,0 2 4-16,2-2-11 0,3 0-2 0,-3 2-9 0,3-2-3 16,1 0-5-16,-2 0-11 0,3 0-5 0,1 0-3 15,-3 0-8-15,1 0-5 0,-1 0-2 0,-1-2-3 0,7 2-7 16,-7 0 1-16,1-2-2 0,1 2-7 0,-4-1-12 16,3 0-6-16,-3 1-14 0,0-2-22 0,1 1-19 0,-1-1-27 15,-4 1-34-15,1-1-68 0,-3 1-99 0,2-1-138 0,-4 1-160 16,6-2-47-16,-6-1-82 0,-2 3-21 0,4-2 89 0,1 0 18 15,-5 0 34-15,0 0 91 0,0-2 172 0</inkml:trace>
  <inkml:trace contextRef="#ctx0" brushRef="#br0" timeOffset="53113.48">20460 11718 169 0,'-4'-2'205'0,"4"-1"63"0,-2 0 26 15,2 2-41-15,0-3-52 0,0 3-32 0,0 0-16 0,0-1-10 16,0 1 4-16,0-1 8 0,0 1 5 0,0-1-2 16,0 2-7-16,2 0 9 0,-2 0 39 0,4 0 11 0,-4 2 0 15,2-1 18-15,-2 1 11 0,5 1-9 0,-1-1-21 0,-2 2-27 16,-2 0-24-16,4 2 1 0,-4 0-1 0,2 0-4 16,-2 2-17-16,0 1-20 0,0-2-18 0,-2 2-16 0,2 0-13 15,-4 2-6-15,2-2-6 0,-7 0-10 0,7 0 6 0,-4 0-12 16,-2 1-9-16,2-3-6 0,-5 3-3 0,5-2-8 0,-4 0-2 15,-1 0-10-15,3-2-2 0,0 0-17 0,-2-2-39 16,3 0-76-16,1 0-111 0,0-3-149 0,2 1-125 0,-2-2-132 16,1 0-158-16,3 0 64 0,-6 0-26 0,8-2 21 15,-6 1 202-15</inkml:trace>
  <inkml:trace contextRef="#ctx0" brushRef="#br0" timeOffset="53894.64">21033 11718 49 0,'-2'-2'196'0,"-2"-1"75"0,0 2 0 0,2-2-24 0,-3-1-44 15,1 2-35-15,2 0-9 0,2-1-2 0,-4 0-7 16,2 0-11-16,-2 2-10 0,4-3-14 0,-4 2-15 0,4-1-6 15,0 0-5-15,4 0 5 0,0 0 10 0,-4-2 53 0,6 1 28 16,-4 1 22-16,9-2 18 0,-3 2 20 0,0-2 17 16,7 3 4-16,-5-1-5 0,6 0 16 0,-3 1 11 0,1 2-14 15,3 2-26-15,-1 1-39 0,-3 1-46 0,1 2-43 0,-5 2-32 16,1 2-25-16,4 1-22 0,-12 1-11 0,7 1-10 16,-3 1-7-16,-6 1-2 0,0 0-8 0,0 0 6 0,-6-1-3 15,2 0-1-15,-3 1-4 0,1-3 4 0,-4 0 0 0,-1-3-1 16,1 0 1-16,-2-1 4 0,1-2-4 0,1-2-2 0,-4-1 4 15,5-2-5-15,-1-2 3 0,-4 0-3 0,3-4-2 16,3-1 0-16,-2-1-4 0,-1-4-7 0,5 2-4 0,0-4-8 16,-2-2-21-16,6-2-31 0,-3 1-47 0,1-2-56 15,8-2-78-15,1 2-98 0,-3 0-112 0,6 0-79 0,-2 3-121 16,0 2-74-16,5-1 31 0,-1 4-8 0,-4 2 15 0,0 0 216 16</inkml:trace>
  <inkml:trace contextRef="#ctx0" brushRef="#br0" timeOffset="56249.2">19369 12583 63 0,'0'-3'178'0,"0"0"83"16,4 0 7-16,0 2-5 0,-4-2-27 0,0-1-16 0,2 2 17 15,-2 0 4-15,0-1 7 0,0 0 4 0,4 2 15 16,-4-1 72-16,0 1-4 0,0-1-24 0,0 0-33 0,4 1-26 16,-4 0-24-16,0-1-7 0,0 2 32 0,0 0 15 15,0 0 16-15,0 0-17 0,0 0-38 0,3 2-46 0,-3 0-33 16,0 0-21-16,0 3-24 0,4-2-10 0,-4 1-6 0,0 4-9 16,0-2-12-16,0 2-8 0,0 2-6 0,0-1-10 0,0 3-12 15,0 0-6-15,0 1-6 0,0-1-10 0,0 2 0 16,0-2-7-16,0 1-2 0,0-1-3 0,0-1-9 0,0-1-17 15,0 0-17-15,0 1-20 0,0-2-32 0,0-1-40 0,0-1-59 16,0 1-83-16,0-2-91 0,0-2-102 0,0 0-73 16,2 1-20-16,-2-2-59 0,0 0-35 0,0-1 111 0,4-1 10 15,-4-1 41-15,0 0 26 0,4 0 80 0,-4 0 73 16</inkml:trace>
  <inkml:trace contextRef="#ctx0" brushRef="#br0" timeOffset="56767.93">19396 12546 169 0,'0'-5'179'0,"0"2"51"0,-2-1 8 0,2 0-18 15,0 2-30-15,0-3-27 0,0 2-19 0,0 0-3 0,0-1-6 16,0 1-7-16,0 0-7 0,0-2-2 0,0 2-1 16,2 0 2-16,2-2 4 0,0 4 11 0,2-3 44 0,-4 1 46 15,7 0 23-15,-1 0 25 0,2-1 12 0,5 2-2 16,-5 0-21-16,2 1-39 0,3-1-22 0,-3 2-41 0,1 0-42 16,-3 2-36-16,0-1-26 0,1 1-16 0,-1 0-14 0,-8 3-7 15,6-2-6-15,-1 2-5 0,-5 0-2 0,-2 2-5 0,0-1-3 16,0 0-12-16,0 1-12 0,0 1-2 0,-2-1-10 15,-3 1-12-15,-1-1-7 0,2-1-15 0,-2 2-22 0,4-3-24 16,-6 0-13-16,5 0-19 0,-5-1-31 0,8-1-28 0,-2 0-16 16,-2-1 12-16,4 1 24 0,0-2 33 0,0 1 24 15,4-1 19-15,-2 1 18 0,-2 1 25 0,4-2 19 0,0 2 16 16,-1 0 9-16,5 0 10 0,-2 0 8 0,0 2 6 0,0-1-2 16,1 1 11-16,1-1 8 0,-2 2 11 0,0-2 15 0,0 3 14 15,-1-3 8-15,-1 1 11 0,2 1 12 0,-6 0 9 16,2 0 8-16,-2-1 7 0,0 2 4 0,-2 0-1 0,2-1-7 15,-6 0-6-15,2 2-5 0,-3-2-8 0,1 1-2 16,-2-1-11-16,-2 2-12 0,1-2-16 0,-1-2-13 0,0 0-11 16,-1 1-18-16,1-2-28 0,0 0-39 0,1-3-53 0,-1 2-72 15,4-4-73-15,-4 2-76 0,1-3-78 0,3 2 32 0,4-2-23 16,-2-1-68-16,0 2 15 0,4 0-25 0,-2-2 30 16</inkml:trace>
  <inkml:trace contextRef="#ctx0" brushRef="#br0" timeOffset="57217.91">20049 12658 291 0,'0'-3'231'0,"0"0"70"0,0 0-6 15,0 2-43-15,0-2-23 0,0 1-24 0,4-1-23 0,-4 2-5 16,4-1 2-16,-4-1 10 0,0 2 21 0,2-1 90 15,-2 1 31-15,4-1 18 0,-1 1-2 0,1-1-3 0,0 0 7 16,2 2 26-16,-2-1-22 0,2 0-49 0,1 1-57 16,-1-2-47-16,4 2-31 0,0-1-14 0,1 1-11 0,1-2-8 15,3 2-4-15,-7-1-4 0,10-1-6 0,-1 2-13 0,0 0-14 16,-1 0-21-16,1-1-20 0,-5 1-19 0,5 0-10 0,-1-2-11 16,-1 2-5-16,-3 0-11 0,4-1-16 0,-1 1-24 0,-5-2-20 15,3 0-26-15,-3 2-31 0,0-1-43 0,1 0-48 16,-3-1-66-16,0 1-96 0,1-1-100 0,-1 1-118 0,-6-2-41 15,6 1-25-15,-6 1-42 0,2-2 99 0,-4-1 45 16,2 3 16-16,-2-2 24 0,0 0 65 0,0 0 88 0</inkml:trace>
  <inkml:trace contextRef="#ctx0" brushRef="#br0" timeOffset="57471.05">20423 12510 271 0,'-4'-2'253'0,"4"1"90"0,0-1-4 0,-2 2-35 0,2-1-25 16,0-1-29-16,0 2-14 0,0-1 1 0,0-1 39 15,0 2 86-15,0 0 22 0,0 0-5 0,2 0-20 0,-2 2-24 16,4-1 33-16,0-1 5 0,-2 2-34 0,5-1-54 16,1 2-54-16,-6-1-41 0,6 1-30 0,-2 1-19 0,5-1-18 15,-5 3-13-15,-4-2-5 0,6 4-10 0,-2-2-8 0,1 2-10 16,-3-1-22-16,-2 0-11 0,2 1-8 0,0 1-11 0,-4-1-7 16,0-1-6-16,0 0 1 0,0 1-3 0,0 0-7 0,-4-1-3 15,0 1 0-15,2-1 4 0,-4-1-1 0,-3 2-13 16,7-2-18-16,-6 0-21 0,2 0-36 0,-5-2-47 0,9 1-72 15,-8-2-117-15,4 0-177 0,-2-2-227 0,-1-1-147 16,1 0-159-16,0 0 52 0,-3 0 55 0,5-1 92 0,-4-1 344 16</inkml:trace>
  <inkml:trace contextRef="#ctx0" brushRef="#br0" timeOffset="58095.04">21314 12580 164 0,'0'-3'152'0,"0"2"49"0,0-2-14 15,0 1-11-15,0 1-25 0,0-1-22 0,2 0-14 16,-2 1-1-16,0 1 6 0,0-1 29 0,4 1 16 0,-4 0 9 16,0 0 4-16,0 1 1 0,0 0 0 0,0 1 6 0,0 1 83 15,0 0 37-15,0 0 25 0,2 2 13 0,-2-1-8 0,0 2-20 16,0 0 19-16,0 0-20 0,0 2-40 0,0-1-52 16,0 2-59-16,4 0-48 0,-4-1-36 0,5 1-27 0,-5 0-20 15,0-2-12-15,2-1-14 0,-2 2-21 0,4-2-35 16,-2-2-42-16,2 0-48 0,0 1-69 0,-2-2-95 0,-2 0-114 15,8 0-50-15,-5-3-78 0,1 0-73 0,-2 0 46 0,-2-1 38 16,4-1-1-16,0-1 35 0,-4-1 46 0,2-1 78 16</inkml:trace>
  <inkml:trace contextRef="#ctx0" brushRef="#br0" timeOffset="58287.59">21322 12345 306 0,'-2'-4'255'0,"2"3"83"16,0 0-22-16,-4-2-37 0,4 1-18 0,-2 1-21 0,2-1-6 16,0 1 2-16,0-1 11 0,0 1 73 0,0 1-5 0,0-2-29 15,0 0-56-15,0 2-54 0,2 0-56 0,-2 0-40 16,4 0-40-16,-4 0-69 0,2 0-102 0,-2 0-127 0,4 0-156 16,1 0-103-16,-5 0 4 0,2 0-91 0,-2 0-36 0,4 0 34 15,-2 2 240-15</inkml:trace>
  <inkml:trace contextRef="#ctx0" brushRef="#br0" timeOffset="63225.97">19706 13434 190 0,'4'-3'189'0,"0"-1"52"0,2 2 19 15,-4 0-22-15,-2-1-26 0,4 2-8 0,1-2 8 16,-3 1 7-16,-2 1-5 0,0-1-4 0,4 0-10 0,-4 1 19 16,0 0 45-16,-4-1 7 0,4 2 3 0,0 0 3 0,-2-1-7 15,-3 1-7-15,1 0-11 0,2 1 20 0,-4-1-7 16,-2 0-17-16,6 3-21 0,-9-3-36 0,5 1-37 0,-4 3-28 15,4-1-28-15,-5 0-12 0,-3 0-12 0,4 1-2 16,1-1 3-16,-5 3 2 0,3-1 3 0,-1 2-8 0,-2 1 0 16,5-1-6-16,-1 2-4 0,0 2-1 0,-1 1-4 0,1-2 0 15,4 4 4-15,0-1 1 0,-1 1-5 0,-1 0-2 0,6 0-1 16,-2 1-7-16,2-1-7 0,2-1 2 0,0-1-9 0,6 0-10 16,-6 0 2-16,6-1-8 0,0-2-2 0,1 0-7 15,3-2-2-15,4-3 0 0,-1 3-8 0,1-3-12 0,3-2-22 16,1-1-17-16,-1 1-33 0,4-4-42 0,-1 1-53 15,-1-2-61-15,2 0-97 0,-1-2-118 0,-7 1-150 0,3-1-109 16,1 1-53-16,-3-1-106 0,-3 1 113 0,-3 1 15 0,0 0 42 16,-6 1 147-16</inkml:trace>
  <inkml:trace contextRef="#ctx0" brushRef="#br0" timeOffset="64047.23">20369 13552 193 0,'-2'0'175'0,"-2"-1"44"0,0-1 10 16,2 2-25-16,2-1-33 0,-6 1-28 0,6-2-15 16,-4 1 2-16,-1 1 9 0,5 0-9 0,-2 0-6 0,2-2-4 15,-4 2-13-15,0 0-6 0,4-2 1 0,0 2 4 0,0 0 6 16,0 0 15-16,-2 0 57 0,2 0 23 0,0 0 12 0,0 0 6 16,0 0-1-16,2 2 2 0,-2-2-11 0,0 2-7 15,4-2-11-15,0 1 13 0,-4 1 6 0,2-1-8 0,3 1-2 16,-1-1-13-16,-2-1-19 0,2 2-26 0,2-1-22 15,-2 2-11-15,5-2-16 0,-1 1-17 0,-2 0-18 0,4-1-15 16,1 1-14-16,-3 1-13 0,2-2-4 0,5 2-6 0,-3-1-7 16,3-1-5-16,-3 0-15 0,3 1-11 0,1 0-12 0,-8-2-15 15,9 1-25-15,-7-1-39 0,5 0-51 0,-5 0-60 0,-2 0-73 16,1 0-79-16,-1-1-51 0,0 1-26 0,-2 0-44 16,-2-2-40-16,3 0 51 0,-5 2 65 0,2-1 0 0,0 0 21 15,-4-1 29-15,2-1 21 0,-2 2 40 0,0-1 52 16</inkml:trace>
  <inkml:trace contextRef="#ctx0" brushRef="#br0" timeOffset="64321.34">20609 13480 243 0,'-2'-3'184'16,"2"2"37"-16,0-1 19 0,-4 1-28 0,4-2-36 0,-4 1-26 16,4 0-8-16,0 1 2 0,-2 0-2 0,2-1-1 15,0 2-1-15,0-1-6 0,0 1-5 0,0-2-6 0,2 2-1 16,-2 2 9-16,0-2 43 0,8 1 20 0,-8-1 11 15,2 2 9-15,2-1 0 0,0 2 13 0,3 0 16 0,-5 0 1 16,6 2-7-16,-6-1 5 0,4 2-14 0,2 0-22 0,-5 1-23 16,5 3-13-16,-2-3-27 0,-4 2-29 0,2 0-26 0,0-1-22 15,-2 1-14-15,3-2-12 0,-5 1-9 0,0 0-4 16,0 0-9-16,0-2-5 0,0 1-5 0,-5 1-2 0,3-2-4 16,-2-2-12-16,0 3-19 0,2-1-41 0,-4-2-58 0,2 1-73 15,0-1-94-15,-3-1-116 0,3 0-77 0,-2 0-66 16,4-2-85-16,-6-1-4 0,6 2 49 0,-5 0-13 0,-1-2 11 15,6 0 54-15,-6 0 182 0</inkml:trace>
  <inkml:trace contextRef="#ctx0" brushRef="#br0" timeOffset="65475.13">21494 13494 52 0,'0'-3'206'15,"2"0"92"-15,-2-1 29 0,0 3-28 0,4-2-39 16,-4 2-4-16,2-2-16 0,-2 1-9 0,0 1-5 0,4-1-2 15,-4 1 59-15,4-1 35 0,-4 0 3 0,0 2-5 16,0-1-3-16,0 1 5 0,0 0 33 0,0 1 26 0,2-1-25 16,-2 4-69-16,0-1-62 0,-2 0-50 0,2 1-41 0,0 0-27 15,0 3-21-15,0 0-19 0,0 2-14 0,-4 0-14 0,4 2-5 16,-4-1-10-16,4 1-4 0,0-1-11 0,0 1 1 0,0-3-2 16,0 3-3-16,0-2-1 0,0-1-12 0,0-1-23 15,0 1-18-15,4-4-22 0,-4 1-33 0,4-1-52 0,-4-1-70 16,0 0-93-16,2-1-112 0,-2 1-70 0,5-3-20 15,-1 0-38-15,-2 0-18 0,2-2 110 0,-4 1 51 0,2-2 4 16,-2-1 39-16,4 2 34 0,-4-3 35 0,4-1 42 0,-4 0 30 16,0 0 30-16</inkml:trace>
  <inkml:trace contextRef="#ctx0" brushRef="#br0" timeOffset="65637.18">21523 13356 49 0,'-2'-6'177'16,"2"1"86"-16,0 1 9 0,0 1-12 0,0-1-37 0,0 2-41 15,0-1-12-15,0 0-15 0,0 1-11 0,-4-1-12 0,4 2-13 16,0-1-15-16,0 0-14 0,0 1-20 0,0 0-19 16,0 1-19-16,4-2-10 0,-4 2-13 0,0 0-28 0,0-1-38 15,2 1-51-15,2 0-52 0,-4 0-59 0,2 0-48 0,-2 0-19 16,4 0-56-16,0 0-23 0,-4 1 18 0</inkml:trace>
  <inkml:trace contextRef="#ctx0" brushRef="#br0" timeOffset="65971.36">21736 13588 55 0,'4'0'206'0,"-4"-1"85"0,4 1 18 0,-4 0-42 0,0 0-59 15,0-2-39-15,2 2-10 0,-2 0-4 0,0 0 2 16,4 0 8-16,-4 0-1 0,0 0-5 0,0 0-6 0,2 2 21 0,-2-2 66 16,0 1 40-16,4 1 18 0,1-1 2 0,-3 1-8 15,-2-1-16-15,4 2-8 0,-2-2 11 0,6 1-17 0,-6 0-27 16,2-1-33-16,0 1-43 0,3-1-35 0,-1 1-32 0,0-1-26 16,0 1-22-16,2-1-17 0,-5-1-15 0,7 2-17 15,-4-1-27-15,2-1-36 0,-1 0-42 0,-5 0-55 0,6 0-77 16,-6 0-85-16,4 0-67 0,2 0-23 0,-5 0-47 15,5-3-43-15,-6 3-9 0,2-3 99 0,-2 2 18 0,-2-1-8 16,4 1 34-16,0-2-10 0,-4-1 36 0,0 2 47 0,0-3 61 16</inkml:trace>
  <inkml:trace contextRef="#ctx0" brushRef="#br0" timeOffset="66157.4099">21864 13502 48 0,'0'-1'167'0,"-4"-2"84"15,0 2 1-15,4-1-8 0,-2 1-26 0,2 1-19 16,-5-2 12-16,3 2 18 0,-2 2 10 0,0-1 12 0,4 1 7 15,-2-1 64-15,2 2 58 0,-6 0 8 0,6 0-13 0,-4 2-18 16,0-1-10-16,4 2 11 0,-3 0-31 0,3 2-56 16,-4-1-63-16,0 1-62 0,4-1-48 0,-2 2-34 0,2 0-28 15,0-1-33-15,0 1-55 0,-4-2-85 0,4 2-110 0,0-3-125 16,0 0-118-16,0 0-56 0,4 0-84 0,-4-1-58 0,0-1 105 16,0-1 6-16,0 2 49 0,2-3 27 0,-2 3 62 15</inkml:trace>
  <inkml:trace contextRef="#ctx0" brushRef="#br0" timeOffset="66796">22104 13593 148 0,'0'-2'110'0,"2"1"61"16,-2-1-1-16,4 1-4 0,0-1-3 0,-4 1-13 0,0 1-5 16,2-2-4-16,2 2 9 0,-4-1 34 0,0 1 12 0,0 0 5 15,0-2-4-15,0 2-5 0,2 0-10 0,-2-2 42 16,0 2 25-16,0 0 7 0,0 0 0 0,0-1 0 0,4 1-3 16,-4 0-14-16,5 0-19 0,-5-1-6 0,0-1-13 0,2 1-27 15,-2-1-36-15,0-1-29 0,4 2-24 0,-2-2-16 16,-2-1-15-16,8 0-17 0,-8 1-7 0,2-1-5 0,2-1 1 15,0 1 3-15,-2-2-3 0,3 0 6 0,-3-2-1 16,2 2-2-16,0-1 2 0,-2-1-2 0,2 1-1 0,-2-1 0 16,2 1-1-16,1 1-3 0,-5-2 6 0,2 2 5 0,-2 0 4 15,0 0 4-15,4 0 5 0,-4 2 3 0,4-1-2 0,-4 2-3 16,0 0-11-16,0-1 0 0,0 1 3 0,0 1 2 0,0-1 0 16,0 1 10-16,0 2 6 0,0-1 0 0,0 2-1 15,0-1-6-15,0 4-8 0,0-3 1 0,0 4-2 0,0-2-2 16,0 2 0-16,-4 2-1 0,0 0-5 0,4 0-5 15,0 4-1-15,-2 0-8 0,2-1-5 0,-5 2-5 0,1 0-3 16,4 0-2-16,-2 0-2 0,2 0-6 0,-4 0-11 0,4-1-17 16,-2 1-18-16,2-2-23 0,-4-1-26 0,4 2-31 0,0-4-42 15,-4 2-72-15,4-1-77 0,0-1-79 0,0 1-72 0,0-2-7 16,0 0 5-16,0 0-10 0,-2-2-24 0,2 2 49 16,0-1 55-16,0-1-1 0,0 1 7 0,0-1 29 0,-5 1 17 15,3-1 60-15,2-1 46 0,0 0 54 0</inkml:trace>
  <inkml:trace contextRef="#ctx0" brushRef="#br0" timeOffset="66987.33">22114 13749 176 0,'0'0'159'0,"-4"1"60"0,0 1 30 15,4-1-1-15,0 1-21 0,-2-2-16 0,2 1 14 0,0-1 2 16,0 0 9-16,0 2 5 0,0-2 2 0,0 0 92 0,2 0 19 16,-2 0-2-16,4 0-19 0,0-2-16 0,-2 2-18 15,2 0 23-15,-2 0-9 0,7-1-27 0,-7 1-42 0,4-2-45 16,2 1-54-16,-2 1-39 0,5-2-38 0,-5 1-25 15,4 1-19-15,-4-2-26 0,1 2-24 0,3-1-30 0,-4-1-51 16,4 2-100-16,-3-1-149 0,3-1-173 0,-4 1-94 0,2-1-117 16,-1 2-50-16,-1-1 63 0,-2 1 28 0,-2-2 43 0,6 2 151 15</inkml:trace>
  <inkml:trace contextRef="#ctx0" brushRef="#br1" timeOffset="80765.66">8986 10062 84 0,'0'1'94'15,"0"2"22"-15,0-1 12 0,-2-1-20 0,2 1-22 16,-4-1-19-16,4 1-14 0,0-1-2 0,0 0-7 0,0 1-9 15,-3-2-3-15,3 2-7 0,0-1-3 0,0-1-2 0,-4 2-1 16,4-2 3-16,0 0 0 0,0 1 1 0,-4-1 2 16,4 0 1-16,0 0 3 0,0 2 2 0,0-2 3 0,0 0 1 15,0 1 6-15,0-1 4 0,-2 0 3 0,2 0 2 0,0 0 2 16,0 0 2-16,0 0 7 0,0 0 8 0,0 0 1 0,0 0-2 16,0 0-1-16,-4 0-1 0,4 0-4 0,0 0-1 15,0 0-2-15,-4 0-4 0,4 0-4 0,0 0-2 16,0-1-5-16,0 1-3 0,0 0-4 0,0-2-2 0,0 2-3 15,0 0-3-15,0-1-3 0,0 1-4 0,0-2-3 0,0 1-1 16,4-1-6-16,-4 0-1 0,4 1-1 0,-4 0-2 0,2-2-2 16,-2 1 1-16,4-1-2 0,0 0-1 0,-1 0 0 0,1 2 0 15,-2-4 2-15,6 2-2 0,-6-1 0 0,4-1 1 16,3 0 0-16,-7 1 1 0,4 0 1 0,2-2 3 0,2 0 1 16,-8 1-2-16,9-2 3 0,-5 1 3 0,4 0 5 15,-3-2 1-15,3 2 8 0,-4-1 12 0,4-1 3 0,1 1-2 16,-1-2 5-16,0 0-3 0,3 1 1 0,-3-2-3 0,1 1-1 15,1 0-7-15,-2-2 0 0,5 1-8 0,-3 1-1 0,1-2 0 16,1 0-4-16,-2 0-1 0,5 0-3 0,-3-1-2 16,-1 2 1-16,3-1-3 0,1-1-2 0,-3 2 2 0,3-1-1 15,-1 1 4-15,1-1-1 0,-1 1 1 0,5 1-3 0,0-2-1 16,-3 2 0-16,3 0 0 0,0-2 1 0,2 4 4 16,-1-2-2-16,-1 0 2 0,2 2-5 0,-1-1 6 0,3 2 2 15,-6-1 3-15,6 1 0 0,-7 1-2 0,7-1 2 16,-2 1 1-16,-3 1-3 0,-1 0 0 0,6 1-3 0,-7 0-4 15,-1 0 2-15,8 1 1 0,-9 0-2 0,3 0 2 0,-3 2-1 16,1-2 0-16,4 1 6 0,-5 1-1 0,1 1-5 0,-1-1 5 16,1 2-2-16,-1-1 1 0,1 0 0 0,2 1-4 0,-3 0-1 15,1 1-1-15,-1 0 5 0,-3 0-2 0,1 1 0 16,3 0-4-16,-5 1 2 0,2 0 1 0,-1-1 0 0,-1 2-1 16,-1-1 5-16,-1 1-2 0,-4-1 2 0,4 0 1 15,-3 1 2-15,1 0-3 0,-6 0-1 0,2 0 0 0,-2 2-3 16,-2-1-1-16,4 1-7 0,-4 1 1 0,-4 1 0 0,2 1-4 15,-4-1-3-15,-2 4 4 0,1-1-4 0,-5 0-2 0,-2 4 3 16,1 1-2-16,-8 0-1 0,5 0 0 0,-5-1-3 16,5 1 6-16,-3-2-3 0,-6-2 3 0,7 0-3 0,-3 0 2 15,0 0-2-15,-1-1 0 0,-1-1 3 0,2 0-2 16,-6 0 1-16,9 2 2 0,-9-4-3 0,2 2 0 0,-2 0-1 16,2-1 3-16,-1 1 0 0,-1-2-2 0,-4 0-1 0,4 1 0 15,-6 0 3-15,4-4-2 0,-4 4 0 0,-2-4-1 16,1 2 0-16,1-3 0 0,4 0-5 0,-2 0-11 0,5-1-7 15,-1-2-7-15,0 0-1 0,2-2-7 0,0-1-2 0,7 0-12 16,-7 0-11-16,6-1-13 0,3-1-19 0,-1-1-13 0,-1 0-19 16,5 0-17-16,1 0-17 0,1 0-17 0,1-1-34 15,0 1-22-15,-1-1 17 0,5 0-23 0,-4 0-52 0,8 1-84 16,-6-2-6-16,1 1-35 0,3 1 3 0,-2-2 80 16</inkml:trace>
  <inkml:trace contextRef="#ctx0" brushRef="#br1" timeOffset="81407.18">8996 10144 203 0,'0'-1'154'0,"4"1"31"0,-4-2-20 16,0 2-22-16,0-1-28 0,2 1-22 0,-2-2-14 0,0 2-12 15,0 0-8-15,0 0-9 0,4 0 0 0,-4 0 1 0,5 0-2 16,-5 0 2-16,0 2 3 0,2-2 3 0,-2 1 1 16,4 1 3-16,-2-1-1 0,-2 1 2 0,4 1 0 0,0-1-1 15,-2 2 3-15,-2 0-4 0,8 1 1 0,-6-1-5 16,3 2 0-16,-3 0-2 0,6 1-1 0,-6 1 5 0,4 0-2 16,2-1 3-16,-5 4-3 0,5-1 5 0,-6 1 1 0,4-1 14 15,2 4 11-15,-6-2 6 0,5 1-2 0,1 1 5 16,0 2-5-16,0 0 2 0,-5 1-5 0,7 1-4 0,-4 2-5 15,2-1-5-15,1 0-1 0,-1 2-2 0,2-3-3 0,-4 4-6 16,5-4 0-16,-5 3-2 0,4-3-3 0,-1 1-3 0,-1 1-4 16,2-1-4-16,-2 1-7 0,3 1-7 0,-1-2-6 15,-4 2-3-15,9-1-9 0,-5 1 0 0,-2 0-4 0,3-1-1 16,-1 2-7-16,0-1 3 0,1 0-4 0,-1 1 1 16,2-1-1-16,-1 2 5 0,1-1 1 0,-2 1-4 0,5 1 1 15,-7 0-3-15,7 1 4 0,-5 1-3 0,2-1 4 0,3 1-1 16,-7-1 1-16,3 0 3 0,-1 1 4 0,4 0-4 0,-5-3 0 15,1 2-3-15,0-1 1 0,1-2-1 0,-1 2 0 16,0-3-4-16,-1 3-2 0,-1-3-4 0,2 0-14 0,-4-1-23 16,5-1-32-16,-5 1-40 0,4-2-93 0,-4 0-47 15,1 0 11-15,-1 1-7 0,2-2-43 0,-6-1-2 0,4-2 32 16,3-2 16-16,-7 0 4 0,4-4 0 0,2 2-3 0,-6-3-4 16,2 1-33-16,0-1-9 0,-1-1 2 0,1 0 57 0</inkml:trace>
  <inkml:trace contextRef="#ctx0" brushRef="#br1" timeOffset="81913.52">9753 11797 161 0,'0'3'178'0,"4"0"56"0,-4 0 0 0,2 0-29 16,-2-1-39-16,0 1-26 0,0-1-21 0,4 2-4 0,-4-3 6 15,4 1-7-15,-4 1-5 0,0 0-10 0,0 0-3 0,0-2 1 16,2 2 12-16,-2 0 10 0,0 0 1 0,4 2-10 0,0-1-10 15,-4-1 29-15,3 2 10 0,-3-2 5 0,4 1 13 16,-2 1-3-16,2-3 4 0,0 5 8 0,-2-4 0 0,2 1 11 16,-2 0-5-16,7 1-12 0,-7 0-22 0,2-1 11 15,2 1 47-15,0-3 26 0,2 3 5 0,-6-2-2 0,9 2-15 16,-5-2-30-16,4-1-28 0,1 0-27 0,-5 0-27 0,8-1-15 16,-5 1-13-16,5-2-7 0,-2 0-1 0,3-2-2 0,-3 1-3 15,5-1-2-15,-1-1 0 0,5 0-10 0,0 0 0 16,-5 0-17-16,3 0 13 0,6-2 9 0,-7 1 6 0,7 0-4 15,2-1 3-15,-4 1-4 0,-1-2 5 0,5 0 8 0,-4 1 2 16,4-1 6-16,0 0 0 0,-4 0-1 0,3 0-1 16,-1-1-7-16,2-1-2 0,-8 2-2 0,8-3 1 0,-5 1-2 15,3 0-7-15,-6-2-1 0,6 2-50 0,-3-3 0 16,-1 1 0-16,-2-1 0 0,5 1 0 0,-5-2 0 0,2-1 0 16,-5 3 0-16,5-2 0 0,-5 2 0 0,-3-1 0 0,3 1 0 15,1-2 0-15,-1 1 0 0,-1 1 0 0,-3-1 0 0,5-1 0 16,-7 0 0-16,7 0 0 0,-3 0 0 0,-1-1 0 0,1-1 0 15,-2 0-12-15,1 0-65 0,-3-1-9 0,5-2-12 16,-3-1-12-16,-2 0-13 0,5-3-10 0,-7 2-19 0,0-2-16 16,1 0-29-16,1-2-41 0,-4 1-47 0,2-2-61 15,-1 1-52-15,-3-1-56 0,2 2-9 0,-4-2 7 0,2 0-9 16,0-1-6-16,-4 2 11 0,0-1 111 0,0 0 30 0,0 0-11 16,0 1-13-16,-4-1 43 0,0 3 24 0,2-1 14 0,-2 0 1 15,2 2-2-15</inkml:trace>
  <inkml:trace contextRef="#ctx0" brushRef="#br1" timeOffset="82437.61">10629 10012 42 0,'-2'-4'189'0,"2"1"79"0,-4-1-6 0,2 2-26 16,-2-1-37-16,0 0-29 0,4 0-10 0,-3-2 3 0,3 4-4 16,0-2-7-16,-4-2-8 0,0 2-7 0,4 0 0 0,0 0 1 15,0 0 0-15,-2 0 44 0,2 0 27 0,-4 2 7 16,4-2-8-16,0 1-11 0,0-1-18 0,0 2-17 0,0 1-20 15,-2-2-14-15,2 0 3 0,0 1 8 0,0 1 0 16,0 0 30-16,0 0 23 0,0 1 29 0,0 1 23 0,0 1-6 16,2 0-36-16,-2 2-37 0,0-2-30 0,4 3-30 0,-2 1-24 15,-2 1-11-15,8 2-12 0,-5 2-17 0,5 2-6 16,-2 1-8-16,4 3-8 0,-1 1-4 0,1 2-5 0,4 3 1 0,-3 2-5 16,5-2-4-16,-7 3 2 0,9-3-1 0,-10 3-3 15,7-2 0-15,-3 1 3 0,3 0-3 0,-5 2 1 0,-2-1 3 16,7 1-6-16,-5 0 8 0,3 0-1 0,-3-1 4 15,0-2 0-15,1-1 1 0,-3 0 6 0,0 0 4 0,2-1-5 16,-1-2 4-16,-1 0-3 0,0-2 3 0,1 1-4 16,-1-1 6-16,0-1-6 0,-2 0 1 0,1 0 0 0,-1-1 2 15,2-1-2-15,-6-1-5 0,2 0-4 0,-2 0 0 0,7 0-5 16,-9-1 1-16,2 0-1 0,2 0-2 0,0 0-3 0,-4-3-15 16,2 3-24-16,2-3-35 0,-4 0-59 0,2 0-103 0,2-2-148 15,0 0-190-15,-4-1-163 0,2-2-115 0,-2-2-105 16,5-1 79-16,-3 0 64 0,-2-1 104 0,0-1 316 0</inkml:trace>
  <inkml:trace contextRef="#ctx0" brushRef="#br1" timeOffset="83591.7899">10770 10134 10 0,'-4'1'189'16,"1"1"69"-16,-1-1-35 0,2-1-39 0,2 2-52 0,-4-2-39 15,0-2-18-15,2 2-14 0,-2 0-13 0,4-3-9 0,-2 2-9 16,2-1-5-16,-4 1-3 0,-1-2 0 0,5-2-2 0,0 2 7 16,0-1 2-16,0-2 1 0,0-2 1 0,5 0 10 0,-1-2-3 15,-4 0-2-15,2-4-1 0,4-1-3 0,2-1-2 16,1-4-1-16,-1-4 1 0,4-1 1 0,3-2-1 0,-3-3 3 15,5-2 2-15,-1-1-2 0,5 0 2 0,2-1-3 16,-1-2-9-16,5 1-1 0,0-1-2 0,6-2 18 0,0 1 61 16,2-3-8-16,-2-1-24 0,3-1-22 0,1 0-11 0,4-3-13 15,-6 3-9-15,7 0-4 0,-3 0 0 0,0 3-1 0,5 1 1 16,-3 2 4-16,2 4-1 0,1 0 4 0,1 4 3 16,3 1 6-16,-5 1 6 0,1 5 7 0,-1 0 7 0,0 1 13 15,1 4 15-15,-1 1 2 0,-4 2 0 0,1 0-11 16,1 3-10-16,2 1-7 0,-7 2-10 0,7 1-3 0,0 1-6 15,-1 4-3-15,1 1 0 0,-4 0 6 0,1 2 5 16,3 2 6-16,-2 2 8 0,-1 0 16 0,-1 3 20 0,2 0 20 0,-5 1 22 16,5 0 23-16,-6 1 28 0,6-1 24 0,-6 1 19 15,3 1 39-15,-1-3 43 0,0 0 19 0,-2 0-22 0,2-1-40 16,5-2-50-16,-7-2-40 0,2-1-32 0,-4 0-22 0,0-3-22 16,0 0-12-16,3-3-12 0,-3 0-13 0,0-1-8 15,-4-2-15-15,4-3-10 0,2-2-9 0,0 1-4 0,-2-2-3 16,2-2-3-16,0-1-1 0,-2 0 3 0,0 0-5 15,5-3-2-15,-5 2 0 0,-2-3 3 0,-2 0 0 0,-2 0 0 16,-1-2-7-16,1 0 1 0,-4 0-3 0,-2-2 1 0,-1 2 2 16,-3-2-3-16,-5 3 1 0,5-1 1 0,-3 1 1 0,-3 4 7 15,-3 0-3-15,0 2-1 0,-2 2 0 0,1 1 2 16,-3 2 10-16,-2 2-1 0,2 1 4 0,0 1 1 0,-4 2-1 16,2 0 0-16,-2 0-2 0,0 1-2 0,0 1-4 0,0 0-2 15,0 1 0-15,4-2-2 0,-4 1-3 0,0-1-14 16,0 1-20-16,0-1-34 0,2 2-52 0,-2-1-72 0,0 1-112 15,0-2-155-15,0 2-211 0,0-1-152 0,0-1-160 16,0 2 40-16,-2 0 67 0,-2-2 75 0,2 2 250 0</inkml:trace>
  <inkml:trace contextRef="#ctx0" brushRef="#br1" timeOffset="85739.18">13967 8530 117 0,'3'-1'103'15,"1"-1"39"-15,-2 1-7 0,-2-1-27 0,8-1-23 16,-8 2 0-16,0-1-4 0,2 1-7 0,-2-2-4 0,4 1-7 16,-2-1-7-16,-2 2-2 0,4-2-4 0,1-1-4 0,-5 2 2 15,2-1 2-15,-2 0 2 0,4 0 3 0,-2-2 3 16,-2 2 9-16,8-1 0 0,-8-1 4 0,2-1 1 0,6 0 0 15,-8 0 2-15,7-1-2 0,-5-1-4 0,6 1-2 0,-6-2-4 16,4 0-4-16,-2-2-4 0,3 1 2 0,1-1 0 16,-6-1 22-16,4 2 55 0,-2-4-9 0,0 0-14 0,-2 0-29 15,5 0-21-15,-3-2-17 0,0 2-4 0,-4-1-15 0,2 0-5 16,-2 2 12-16,0-1 29 0,0-3-8 0,0 1-8 16,0-2 56-16,0-4 16 0,-2-2-21 0,-2-2-27 0,0-2-7 15,2-1-5-15,-3 2 44 0,3 0 1 0,-6 1-24 16,6-2-26-16,-4 3-15 0,-2-1-3 0,8 2 2 0,-2-1-8 15,-7 1-8-15,7 0-6 0,-2 0-6 0,4-1 0 0,-2 2 1 16,2-1-3-16,0 0-1 0,0-2-2 0,2 2 1 0,-2-3 4 16,6 2 2-16,3-4 6 0,-7-1-5 0,12-4 1 0,-8-2-6 15,5-3 0-15,-1 3 18 0,-2 1 29 0,0 4 10 16,3 4 6-16,-9 1-7 0,2 4-12 0,-2 1-8 0,6 3 0 16,-8 1 3-16,0 1-6 0,2 2 3 0,-2 0 1 15,0 6-5-15,-2-2-1 0,2 3-5 0,0 1 1 0,-4-1-6 16,0 1 3-16,4 1-2 0,-2 1-8 0,2 1-3 0,-6-3-1 15,6 3-3-15,-4-2-2 0,0 0-2 0,4 3 0 16,-3-3-1-16,-1 2-2 0,0 0 4 0,4 0-6 0,-2 0 0 16,-2 0-1-16,4 2 2 0,0-2-4 0,-2 0-2 0,2 0 1 15,-4 1 1-15,4-1 0 0,-4 2 0 0,4-1 3 0,0 1-3 16,0-2 5-16,-2 1-3 0,2 1-6 0,0-1 7 16,-5 1-2-16,5-1-1 0,0 1 0 0,0-1 0 0,0 2-4 15,-2-1 0-15,2 1 3 0,0-2 0 0,0 1 1 16,0 1 0-16,0 0-3 0,0-2-5 0,0 2-2 0,0-1-16 15,-4 1-30-15,4 0-38 0,0 0-58 0,0-2-32 0,-4 2-33 16,4 0-47-16,0 0-59 0,0 0-79 0,0 0-91 0,0 2 37 16,0-2-69-16,-2 1-18 0,2 1-12 0,-6 1 39 15,6-2 188-15</inkml:trace>
  <inkml:trace contextRef="#ctx0" brushRef="#br1" timeOffset="87229.35">11111 10641 268 0,'-4'3'188'0,"-3"0"16"0,3 0-7 0,2 0-33 0,-6-1-24 15,6 0-11-15,2 0-12 0,-8-1-11 0,8-1-6 16,-7 0-17-16,7 0-20 0,-2 0-10 0,2 0-1 0,0-1 3 16,0-3 7-16,0 2 10 0,0-3 10 0,2-1 3 15,3-1 8-15,1-2 0 0,0-3 1 0,8-2-5 0,-3-2-3 16,5-2-4-16,1-4 23 0,1 0 3 0,3 0-9 0,2-1-15 15,2 1-8-15,-7-3-12 0,9 3-10 0,0 1-11 16,-4-1-10-16,4 2-9 0,4-1-8 0,-2 2-6 0,4-1-4 16,2 2-3-16,-2 0-3 0,2 3 0 0,6-1 3 0,-1 1-3 15,-1-1 1-15,4 3-1 0,1 1 0 0,-1-1 0 16,0-1 0-16,1 2 0 0,3-1 0 0,-1-1 0 0,6 1 0 16,-3-1 0-16,5 1 3 0,-2-2-1 0,1 1-6 15,5 1 3-15,-6-1 1 0,0 2 0 0,-1-1 0 0,3 0 0 16,-4 2 0-16,1-1 0 0,-1-1 0 0,4 3 0 0,-5-2 0 15,7 0 0-15,-2-1 0 0,2 1 0 0,4-2 3 0,-7 2-1 16,7-1 0-16,-6-3-1 0,0 3 2 0,0-2 0 0,-9 0-1 16,5-1-2-16,-3 0 0 0,1-2 0 0,-5 2 0 15,3-2 0-15,1 2 3 0,-3-2 1 0,-1 0-4 0,0-2 4 16,-3 2-3-16,-1-1 5 0,2-1 4 0,-6 1 4 16,-2-2-1-16,5 1 0 0,-5-1 12 0,0-1 4 0,-2 1 3 15,0-2-7-15,-6-1 0 0,2 2-3 0,-1-4-2 0,5 1-2 16,-4-2 1-16,-4 0-7 0,0 0 0 0,4 1 0 0,-5-1-3 15,3 0 2-15,2 3 0 0,-4-2 2 0,0 3-1 16,-1 0-1-16,3 1-1 0,-6-1 1 0,5 2 9 0,-5-1 8 16,2 1 13-16,-1-2 13 0,-1 2 15 0,2 2 12 0,-5-2 10 15,1 1 8-15,-1-1 9 0,5 3 4 0,-4-2-9 16,-1 2 2-16,-1 1-2 0,1-3-10 0,-4 4-1 0,1-2-5 16,5 0-8-16,-5 1-10 0,-1-1-8 0,3 0-14 0,-3 2-11 15,5-2-11-15,-7 0-7 0,7 0-10 0,-3 0 3 16,-2-2-1-16,5 2-3 0,-3 0-5 0,3-1-1 0,-5 1-1 15,5-2 3-15,-3 1 2 0,-1-2-4 0,3 3 2 0,-1-3 1 16,1 1-2-16,-3-1-2 0,1 0 5 0,-1 2-3 16,1-3 0-16,-2 0 2 0,1 0-4 0,1-2-1 0,-3-1 4 15,-1 0-2-15,-2-2-4 0,3 0 5 0,-5-1-1 16,4-1-1-16,-2 1 0 0,-5-1 0 0,3 1 4 0,-6 1-3 16,8 0-5-16,-8 1 0 0,0 1 4 0,0 1-1 0,0-1 1 15,0 3 0-15,-4 0 0 0,0 1 0 0,2 1 3 0,-2-1-2 16,1 3 3-16,-5 0-7 0,6 0 2 0,-6 0 6 0,2 2-5 15,4-2-4-15,-7 1 3 0,3 1 1 0,-4-1 0 16,8 1 0-16,-9 1 0 0,5-2 5 0,-2 2 2 0,2 0 1 16,-1 0 3-16,1 0 3 0,0 2-4 0,-2-1 4 15,-3 2 4-15,5-1-2 0,4 2 2 0,-6 1 1 0,2-1-2 16,4 1-2-16,-7 1-3 0,7 0-1 0,-4 0-1 0,-2 1 0 16,6 0-4-16,-6 3-3 0,1-1-3 0,5-1 4 0,-6 2-1 15,2 0-3-15,4 1 0 0,-7-1 0 0,7 1-4 16,-4 1 3-16,-2-2 1 0,6 2-11 0,-2 0-33 0,0 2-43 15,-3-2-58-15,5 0-77 0,-2 1-99 0,0 1-55 0,2-1-90 16,2-1-109-16,-6 2-52 0,6-1 35 0,-8 0-43 16,8 1-4-16,-3 1 67 0,-1-1 229 0</inkml:trace>
  <inkml:trace contextRef="#ctx0" brushRef="#br1" timeOffset="88693.26">13289 6799 6 0,'0'3'156'0,"0"-1"34"16,0-1-28-16,0 1-43 0,0-2-37 0,0 0-20 15,0 0-13-15,0 0-14 0,0 0-8 0,5 0-7 0,-5 0-7 16,0 0-2-16,0 0-3 0,0-2 1 0,2 2 3 16,-2 0 1-16,0 0 3 0,0-1 5 0,4 1 3 0,-4-2 2 15,0 2 1-15,4 0 8 0,-4 0 2 0,0-1 5 0,2 1 3 16,-2-2 5-16,4 2 3 0,-2-2 0 0,-2 1-4 0,4 0-1 16,0-2 0-16,-1 0 0 0,1 0-4 0,0-2-5 15,2 1 0-15,0-2-6 0,0-2 0 0,5-2-2 0,1-1 0 16,-1-2 1-16,5-2 3 0,1 0 7 0,1-2 8 0,-1-1 3 15,1 0 8-15,7 0 1 0,-6-1 4 0,8-1 6 16,-1 2 4-16,1-1 5 0,2-2 3 0,6 1 0 0,1-1-5 16,-3 0 17-16,8 0 14 0,-2 0-3 0,1-2-3 15,1 1-13-15,-2 0-5 0,5-2-5 0,-5 1-6 0,4 1-5 16,-1-1 0-16,1 1-2 0,-4 1-1 0,1 1 7 0,1 1 4 16,2 1 9-16,-3 1 6 0,-1 1 0 0,-2 2-2 0,4 1-7 15,-5 1-11-15,-3 1-4 0,2 4-10 0,-2 1-10 16,-4 0-11-16,2 3-12 0,-4 1-6 0,0 2-7 0,-5 2 1 15,1 2-8-15,0 1-1 0,-7 1 0 0,9 2-3 16,-8 3-2-16,1 0 0 0,1 2 2 0,-3 1-1 0,1 1 1 16,-5 3 0-16,3 0-1 0,1 0-1 0,-7 1 0 0,1 2 4 15,0-1 2-15,-4 1-8 0,3 0 7 0,-7 0-2 16,2-2-3-16,-4 2 0 0,-4 2 2 0,2-1-1 0,-9 1-1 16,5-2 3-16,-4 1-2 0,-5 2 5 0,3-1-5 0,-2-1 6 15,-3 2-5-15,-2-1 1 0,3-1-2 0,-9 2-1 0,6-1 0 16,-5-1 0-16,5-1 3 0,-8 2 1 0,0-4 3 15,0 1 4-15,1-1 9 0,-5-1 8 0,2-3 4 0,-2 0 8 16,-3 0 8-16,1-1 1 0,0-2 0 0,-4-2-3 16,4-1-3-16,-4 0-12 0,4-1-6 0,0-2-2 0,0 0-4 15,0-2-7-15,-5-1-4 0,9-1-6 0,-4-1 2 0,2-1 0 16,2-1 1-16,-2-3-2 0,2 2-3 0,3-3 0 0,-1-1-11 16,0-1-32-16,4-1-41 0,-2-1-37 0,7-3-36 15,-7 0-5-15,8-2-36 0,7 1-62 0,-2-2-91 0,1 2-109 16,1-1-47-16,8 1 37 0,-6 2-43 0,1 2 12 0,5 2-4 15,2 1 48-15</inkml:trace>
  <inkml:trace contextRef="#ctx0" brushRef="#br1" timeOffset="89371.72">13447 6900 270 0,'4'1'227'0,"-4"-1"35"0,0 0-42 0,0 2-62 0,0-2-46 15,0 0-30-15,0 1-16 0,2-1-7 0,-2 2-5 16,0-1 3-16,0 1-2 0,4-1-1 0,-2 1 2 0,-2-1-1 16,4 2 5-16,0 0 10 0,-2 0 2 0,2 2 5 0,-1-1 3 15,5 1 7-15,-6 1 2 0,6 1 0 0,0 1 0 16,1 0 0-16,-1 3 1 0,2 0 9 0,1 1 30 0,3 1 6 16,-6 2-1-16,7-2-10 0,-3 4-12 0,5 0-11 0,-1 1-9 15,1 0-6-15,3 1-3 0,-3 1-6 0,4 1-3 0,-1-1-3 16,-1 3-2-16,-2 1-1 0,7 0 0 0,-7 2 3 15,1 1-2-15,-1 1-6 0,0-1-7 0,7 1-4 0,-7 1 1 16,1 1-2-16,3-1-3 0,-4 1-4 0,7 0 1 16,-5 0-4-16,2 1 3 0,-1 1-4 0,-1-1 4 0,6 1 9 15,-2 2 30-15,-1-1 21 0,1 2 0 0,4 1 1 0,4 0-3 16,-2-2-1-16,2 1 12 0,-2-1 5 0,8-2 2 0,-4 1-10 16,0-4-11-16,0 2-13 0,2-1-8 0,-2-2-12 15,1-1 1-15,-1 2-6 0,-4-2-3 0,6 0-9 0,-6-2-7 16,2 2-7-16,2-1-4 0,-6 1-6 0,2 0-7 15,2 1-5-15,-5 2-2 0,-1 0-4 0,2 0-6 0,-2 2 4 16,-2-1-5-16,-1-1 0 0,3-1 5 0,-6-2-1 0,-3 0-3 16,9-2 0-16,-8-1-1 0,-1 0 0 0,1-3 4 0,-1-1 1 15,-3-1-1-15,1-2-3 0,-1-2 1 0,1-2-2 16,-6-1-3-16,3 0-15 0,3-3-5 0,-8-2-11 0,5 0-7 16,-5-1-4-16,0-2-2 0,0-1 0 0,3 0-1 0,-7 0-8 15,2-1-10-15,0-1-10 0,2 1-11 0,-6-1-12 16,2-1-14-16,2 2-30 0,0-2-29 0,-2 0-46 0,-2 0-64 15,7 0-55-15,-7 0-22 0,8-2-36 0,-8 1-26 0,2-1-18 16,2-1 48-16,-2 2 76 0,2-4 20 0,0 2-1 16,-1 0-3-16,5-3 35 0,-6 2 15 0,2-1-1 0,-2-1 44 15,6 0 11-15,-6 2 14 0,3-4 13 0</inkml:trace>
  <inkml:trace contextRef="#ctx0" brushRef="#br1" timeOffset="89810.2399">15373 8803 97 0,'-4'0'129'0,"4"-2"62"16,0 2-17-16,-2-1-32 0,2 1-30 0,0-1-27 0,-4 1-19 15,2 0-8-15,2-2-5 0,0 1-2 0,-4 1-6 0,-1 0-2 16,5-2-6-16,0 2-3 0,0-1-4 0,0 1-3 16,0-2 1-16,-2 2-3 0,2-1 5 0,2-1 0 0,-2 2 3 15,0 0 6-15,0-1 6 0,0-1 5 0,5 2 1 16,-1-2 6-16,-4 2 1 0,2-1 9 0,2 0 1 0,-2 1 1 15,-2-2 2-15,8 2-10 0,-6-1-7 0,2 1-7 16,-1-2-12-16,1 1-10 0,0-1-10 0,-2 1-6 0,6-1-2 16,-6 2-3-16,2-3-2 0,-2 1-6 0,7 1-2 0,-7-2 1 15,4 0-1-15,2 0 0 0,-6 0 6 0,4 0-4 0,3-1 3 16,-7-1-1-16,8 1 1 0,-4-1 3 0,3-1 0 16,-3 2-2-16,4-2 0 0,-4-1-1 0,5 0 2 0,-1 0 0 15,-4-2 4-15,5 1 1 0,-3-2 7 0,2-1 3 16,5 1 9-16,-5-3 6 0,-2 0 8 0,3 1 10 0,3-1 12 15,-2-4 6-15,3 1 12 0,-3-1 20 0,3 1 27 0,1-2 3 16,-3 0-7-16,3 0-25 0,1-2-20 0,-3 1-20 0,3-1-17 16,-1 2-7-16,-3-1-9 0,1-1-3 0,3-1-3 0,-7 2 2 15,3-3 2-15,-1 0 2 0,-2 1-1 0,5-1-4 16,-5 1-7-16,-2 0-9 0,1-2-9 0,-1 2-23 0,0-3-38 16,-2 2-45-16,1-2-59 0,-3-2-65 0,-2-1-19 15,2 0 1-15,0 0-34 0,-4 0-57 0,0-1-29 0,0-1 19 16,-4 1 8-16,0-2-19 0,-2-2 58 0</inkml:trace>
  <inkml:trace contextRef="#ctx0" brushRef="#br1" timeOffset="90379.31">15464 6704 179 0,'-8'-1'123'16,"6"0"25"-16,-7-2-23 0,7 0-26 0,-2 0-16 15,2 1-2-15,-2-3-9 0,0 3-8 0,-2-1-3 0,6 0 2 16,-2 0 33-16,-2-2-10 0,-1 0-12 0,3 0-2 0,2 0-4 15,-6-1 6-15,6 0 3 0,-4 0 5 0,0 2 3 0,4-1-2 16,-2 1 3-16,2-1 2 0,-4 1 6 0,4-1 0 16,-4 2-3-16,4-1-1 0,-3 1-3 0,3 0 0 0,-4-2-9 15,4 2-11-15,0 2 12 0,-2-4-8 0,2 4-12 0,0-2-13 16,-4 1-10-16,0-1-5 0,4 0-7 0,0 2-8 16,-2-1-11-16,2 1-8 0,0-1-2 0,-4 1 2 0,4 1 0 15,-2 0 7-15,2 0 10 0,0 3 4 0,0-2 4 16,0 2 9-16,0 0 9 0,0 3 5 0,0 0 10 0,0 2 17 15,0 2 11-15,2 4 7 0,2 2 13 0,-2 5 7 0,6 2 2 16,-2 2-2-16,1 2 3 0,3 2-7 0,0 1-2 0,1-2-7 16,1 2-9-16,0 0-9 0,-1-1-6 0,5-1-1 15,-1 1 0-15,-3 1 2 0,5-2 1 0,-1 2 0 0,1 2-4 16,1 0-11-16,-1 5-3 0,0-1-12 0,-1 3-9 16,3 3-7-16,-3 1-10 0,3 1-2 0,-3-1-10 0,1-1 1 15,1 0-4-15,-1-1-1 0,0-1-2 0,3-1 6 0,-3-2-3 16,-1 0-2-16,1-3 0 0,-1-1 1 0,1 0-2 0,2-3 3 15,-7 0-3-15,0-4 6 0,-1 1-5 0,3-3 5 0,-8-2-4 16,5-1 1-16,-1-3 2 0,-4-1-15 0,0-1-40 16,1-2-75-16,-1-3-107 0,-2 0-106 0,0-4-113 0,-2 0-130 15,2-3-99-15,0-1 18 0,-4-1-43 0,0 1 16 16,0-3 151-16</inkml:trace>
  <inkml:trace contextRef="#ctx0" brushRef="#br1" timeOffset="91193.2">12864 9592 46 0,'2'-1'253'0,"-2"-1"87"0,4 0-2 0,0 2-75 15,-2-1-65-15,-2 0-24 0,0-1-6 0,4 1 5 0,-2-1-1 16,2 2-1-16,1-1-2 0,-3-1 7 0,6 2 65 0,-2 0 55 16,-4 0 11-16,8 0-5 0,1 2-4 0,1-1-8 15,3 2-23-15,1 1 14 0,5 1-20 0,-3 3-28 0,7 0-31 16,-6 5-35-16,8 0-29 0,-4 2-32 0,-3 3-24 0,-3 0-18 15,3 5-11-15,-3 1-16 0,-5 1-12 0,3 4-4 0,-3-1-6 16,-4 1-3-16,1 1-5 0,1-2-2 0,-4-1 1 16,3 2-4-16,-7-2 14 0,4 0 43 0,2-1 8 0,-2-1-5 15,0-3-13-15,1-1-5 0,1-1-1 0,-2-4-3 16,4 1 0-16,-3-2-8 0,3-3-7 0,2 0-8 0,-1-2-3 16,1-1 1-16,7-1-10 0,-7-1-28 0,1-2-38 0,5-2-44 15,-1 0-71-15,-1-2-109 0,1-1-141 0,-5 0-185 16,3-1-110-16,-3 1-149 0,-6-2 4 0,5 1 17 0,-5 1 57 15,-2 0 182-15</inkml:trace>
  <inkml:trace contextRef="#ctx0" brushRef="#br1" timeOffset="93607.42">13903 10653 310 0,'2'-5'247'16,"-2"2"62"-16,0-1-35 0,0-1-49 0,0 1-25 15,0 1-14-15,5 0-7 0,-5 0-18 0,0-1-25 0,0 3-28 16,4-2-22-16,-4 2-10 0,0-1-3 0,0 2 4 0,0 0 11 16,0 0 42-16,0 0 29 0,0 2 10 0,0-1 18 15,0 2 32-15,0 0 29 0,0 0 27 0,0 2 9 0,2-1-9 16,-2 2 17-16,0 0-15 0,4 0-24 0,0 2-40 16,-2-1-42-16,-2 1-43 0,6-1-36 0,-2 1-24 0,1-1-23 15,-3 1-13-15,2-2-10 0,-2 0-10 0,6 0 0 0,-6-2-16 16,2 0-27-16,0 1-34 0,3-2-55 0,-5 0-52 0,2 0-76 15,0-1-94-15,-2-1-74 0,2 1-30 0,-2-2-53 16,-2 0-48-16,4 0 29 0,1-2 65 0,-5 1-15 0,2-1 17 16,-2-1 28-16,0 0 49 0,0 0 37 0</inkml:trace>
  <inkml:trace contextRef="#ctx0" brushRef="#br1" timeOffset="93798.87">13837 10404 105 0,'0'-3'246'0,"-4"0"87"16,0 1 8-16,4 0-56 0,0 1-39 0,-2 0-13 16,-2-1-17-16,4 1-7 0,0-1-5 0,0 2-9 0,-2-1 40 15,2 1 49-15,0-2 12 0,0 2-15 0,0 0-26 16,0 0-46-16,0-1-54 0,0 1-49 0,0 0-36 0,0 0-28 16,0-2-56-16,0 2-87 0,0 0-125 0,0 0-149 0,0-1-154 15,2 1-17-15,-2 0-18 0,0 0-39 0,0-2-1 0,0 0 84 16</inkml:trace>
  <inkml:trace contextRef="#ctx0" brushRef="#br2" timeOffset="105619.67">13180 6479 191 0,'-4'2'117'15,"4"-2"34"-15,0 0-19 0,-2 2-26 0,2-1-5 0,0-1-7 16,0 2-7-16,0-2-7 0,0 1-8 0,0 1-9 0,0-2-5 16,0 1-3-16,0-1-3 0,0 2 3 0,0-2-5 0,0 1 2 15,0 1 0-15,2-2 6 0,-2 1 9 0,4-1 14 16,0 1 9-16,-4 1 3 0,2 0-5 0,2-2-1 0,-2 1-6 16,2-1-4-16,1 2-1 0,-3-1-1 0,4-1 0 15,2 2-2-15,-6-2 2 0,6 0-5 0,-1 1 11 0,3 1 15 16,-8-2 3-16,13 0-2 0,-9 0-5 0,4 1-4 0,0-1-7 15,-1 0-4-15,1 2-9 0,4-2-8 0,-1 0-10 0,1 0-10 16,-1 0-5-16,-1 0-5 0,7 0 4 0,-3 0-1 16,1-2-3-16,-1 2-3 0,1-1 5 0,2 1-7 0,-1-3 6 15,1 1-5-15,3 1 4 0,3-1-1 0,-2-1-5 16,4 1-1-16,-4 0-6 0,8-3-2 0,-4 1-2 0,-1-1-2 16,3 2-6-16,-2-1-2 0,0-1 0 0,0 1-3 0,0-1 5 15,-4 1-3-15,-1-1-4 0,3 2 4 0,-2-1-2 16,-3-1 4-16,3 2-3 0,-4-1-1 0,2 1 0 0,-5-2 0 15,5 2 0-15,-1-1 2 0,-3 1-1 0,-1-2 2 0,1 2-2 16,-5-1 3-16,5-1-6 0,-1 1 6 0,1-3 0 0,0 3-8 16,1-2 6-16,-1 0 0 0,-1-1 3 0,3-1 2 15,-3-1-2-15,1 0 2 0,4 0 3 0,-1-1 0 0,-1-1 6 16,2-1-1-16,-1-1 4 0,1 1-5 0,-3-2-4 16,-1 2-2-16,0 0-2 0,-1-1-4 0,-1-1 2 0,-3 2-3 15,2 0 1-15,-1-1-1 0,1 2-1 0,-5-1 2 0,1 0 0 16,-2 1-1-16,0 1-1 0,3 0 0 0,-5 1-3 0,2 0 5 15,1 0-4-15,-1 0 1 0,-2 0-1 0,0 1 3 16,0 1 1-16,3-1 0 0,-7 1-1 0,4-1 1 0,2-1-1 16,-2 2-1-16,-1-1 0 0,1-1 0 0,0 2 2 0,-2-2 0 15,2 0 1-15,-4 1 0 0,7 1 0 0,-7-3 2 16,2 3-3-16,-2 0 2 0,2-2-2 0,-4 1 2 0,4 0 0 16,-4 3 0-16,0-3 1 0,2 2-4 0,-2 2 5 0,0-2 3 15,0 1 6-15,0 1 6 0,0-1 5 0,0 1 3 0,0 1 4 16,-2-1 3-16,2 2 0 0,0-1 7 0,0 0 8 15,-4 0 2-15,4 0 2 0,-4-2 12 0,4 3 1 0,0 0 8 16,-2-1 0-16,-2 0 5 0,4 0 3 0,-2 1-3 16,2-1-14-16,-9-1-8 0,9 1-9 0,-2 0-13 0,-2 0-8 15,4 1-7-15,-2-1-8 0,-2 0-2 0,0 0-2 0,4 2-3 16,-2-2-6-16,2 0 1 0,-4 1-2 0,2-1-3 16,2 1 1-16,0 1-4 0,-5-2-2 0,1 3 1 0,4-1-2 15,0-1 0-15,-2 1 3 0,2 1 4 0,0-2-3 0,-4 1 0 16,4 1 1-16,-4 0-5 0,4-2 2 0,0 2 6 0,-2 0-7 15,-2 0-5-15,4-1-14 0,0 1-25 0,-2 0-40 16,2-2-55-16,0 2-77 0,-4 0-62 0,-1 0-86 0,5-1-110 16,-2 1-111-16,2-2 34 0,0 2-2 0,-4-2 2 15,2 1 9-15,-2 1 60 0,0 0 148 0</inkml:trace>
  <inkml:trace contextRef="#ctx0" brushRef="#br2" timeOffset="107487.97">12246 5128 102 0,'-7'-12'127'0,"5"2"40"0,-2-1-28 0,-2 1-26 0,2-1-12 15,2 2-3-15,-2 0-3 0,0 3-3 0,1-1-7 0,3 2 0 16,-4 1-3-16,4-1 0 0,-4 2-2 0,4 0 3 16,0 0 6-16,-2 1-1 0,2 0-4 0,-4 0-5 0,4 1-4 15,0-1 1-15,0 1-7 0,0-1 0 0,0 1-5 0,-2-1-5 16,2 1-1-16,0 1 45 0,0-2 11 0,0 2-26 16,0-2-22-16,0 2-18 0,0-1 0 0,0 1 12 0,0 1 16 15,2-1 13-15,-2 2 13 0,6 0 10 0,-6 1 5 0,8 1 2 16,-1 1-1-16,-1 2-7 0,8 1-6 0,3 4-10 0,-1 1-15 15,3 4-17-15,6 2-13 0,2 0-9 0,-3 4-8 16,1 0-15-16,2 1-3 0,0 1-2 0,-2 1-4 16,0-1-3-16,2 2-2 0,-5 0 1 0,1 0-2 0,4 2-1 15,-4-1 4-15,1 2-4 0,3-1-2 0,-8 1 2 0,6-2 2 16,-1 1-4-16,-3-1 2 0,2 1-1 0,4-1 1 0,-2-1-1 16,-3 2-1-16,1-2 0 0,4 1 0 0,0 1-8 0,-4-1-10 15,3 0-10-15,5 3-9 0,-8 0-8 0,4-1-10 16,0 3-6-16,0 0-14 0,-4 0-13 0,-1 0-24 0,3 0-24 15,-2-1-24-15,-3-2-19 0,-1-2-15 0,2-2 2 16,-1-4 41-16,-3-1-1 0,-1-1-17 0,1-4-33 0,-5-1-57 16,3-3-56-16,-3 0-19 0,3-3-65 0,-7 0-19 0,2-1 99 15</inkml:trace>
  <inkml:trace contextRef="#ctx0" brushRef="#br2" timeOffset="108257.65">13930 4029 230 0,'-4'-2'181'15,"4"-1"19"-15,0 2-23 0,0-1-30 0,0 1-31 0,0-2-15 16,0 3-9-16,0 0-5 0,0 0-6 0,0 1-2 15,0 1 10-15,0-1 7 0,0 2 8 0,0 2 3 0,4-1 3 16,-4 2-1-16,2 0 0 0,-2 3-2 0,9 2-1 16,-7 2 3-16,2 1 0 0,6 4 8 0,-4 3 43 0,5 3 8 15,-1 3-9-15,2 1-7 0,1 4-13 0,5-2-15 0,-1 1-11 16,0 1-8-16,1 1-12 0,7 1-17 0,-6 0-15 0,5 4-14 16,1-2-11-16,0 4-10 0,2 1-7 0,0 1-5 15,-3 3-1-15,3 2-6 0,4 2 0 0,-2-1-2 0,-2 0 1 16,4-1-3-16,-2-1-1 0,-2-4 1 0,4-1 0 0,-4-2 0 15,-4-2-3-15,-1-1 0 0,3-1 0 0,-6-4 0 16,4-1-8-16,-5-1-21 0,1-2-34 0,-5-3-38 0,3-4-43 16,-7 0-45-16,2-3-47 0,-1-2-56 0,-1-5-38 0,-4-1 36 15,1-1-24-15,-3-5-66 0,-2 0-39 0,-2-2-14 0,4-2 7 16,-4-2 57-16</inkml:trace>
  <inkml:trace contextRef="#ctx0" brushRef="#br2" timeOffset="109115.11">12570 4408 48 0,'-6'0'158'15,"-2"0"54"-15,1 2-28 0,5-2-17 0,-6 0-19 0,2 0-15 16,0 0-14-16,2 0-5 0,-3 0-9 0,3 0-8 0,-2-2 6 16,4 2-8-16,-2-1-13 0,0 1-14 0,-2-2-5 0,6 1-2 15,-3-1-1-15,3 0 5 0,0 0 2 0,0-1 1 16,0-2-2-16,0 1-3 0,3-2 2 0,3-2 1 0,2-1 0 16,-2-1 2-16,7-4 4 0,1-1 2 0,3-3 31 0,1-3 11 15,7 2 2-15,-2-2 1 0,-1 0-1 0,5-2-7 16,4 1-2-16,-2 0-4 0,4 0-15 0,3 1-11 0,-1-1-21 15,6-1-14-15,2 2-14 0,1 0-13 0,-3 1-5 0,3 3-2 16,-1 2-4-16,0 0-5 0,-1 1 1 0,-7 4-2 0,2 2 0 16,-4 1-3-16,0 2 2 0,-6 1-3 0,4 2 3 15,-8 1 0-15,4 2 0 0,-5 2-2 0,3 2 2 0,-6-1 0 16,2 4 1-16,-1 1 0 0,-1 1 0 0,-3 2 0 0,1 2 0 16,1-1 0-16,-1 2 0 0,0 2 0 0,-1 1 0 15,-4 1 0-15,3 1-4 0,-7 1-1 0,3-1-1 0,-3 3 5 16,-2 0 1-16,-6-1 2 0,2 2-1 0,-4 0-1 15,-2 0 4-15,-2 0-3 0,-5 0-1 0,-1 2 2 0,-5-2-2 16,-1 0 0-16,-5 1 3 0,4 1-1 0,-7-1-1 0,-5 1-1 16,-2-1 0-16,-5 2 0 0,3 2 0 0,-6-4 0 0,-3 4 5 15,-1-4 4-15,-3 1 9 0,-1-1 11 0,-1-2 19 16,-1-1 15-16,-1-2 18 0,4-3 18 0,3 0 5 0,-3-2 3 16,5-1-3-16,4-4 6 0,-3-2 7 0,3-2-11 15,2-3-18-15,0-2-24 0,1-4-17 0,3 0-14 0,-4-4-9 16,4-4-9-16,0-1-8 0,-2-3-5 0,6-1 3 0,-2-4-6 15,8-1-3-15,0 2-11 0,3-4-20 0,3 4-43 16,5-2-55-16,1 1-61 0,5 1-56 0,2 1-77 0,4 0-105 16,4 0-109-16,-2 2 6 0,5 0-18 0,1 3-57 0,2 1-57 15,-4 3 164-15</inkml:trace>
  <inkml:trace contextRef="#ctx0" brushRef="#br2" timeOffset="109973.12">14459 4801 37 0,'-2'2'177'0,"-6"-1"68"0,6 1-37 16,-2-2-30-16,2 0-41 0,-6 0-35 0,8 0-17 16,-2 0-15-16,2-2-8 0,-5 1-11 0,5-1-6 0,0-1-7 15,0 0-3-15,5-1 0 0,-3-2 5 0,2 0 13 16,2-2 6-16,0-1 11 0,4-1 9 0,5-2 5 0,-3-2 3 15,5-1 3-15,-1 0 2 0,7-1-5 0,2-3-1 0,-6 3-8 16,5-2-5-16,3 2-9 0,-4 1-6 0,0-2-11 0,4 2-5 16,-5 0-7-16,5 2-5 0,0-1-6 0,0 2 1 0,0 0-2 15,0 0-6-15,0 0-4 0,2 2-5 0,2-1 4 16,-3 1-3-16,6-1 0 0,3 2-4 0,-4 2 2 0,8 1 12 16,-6 0 37-16,7 1 57 0,1 1 41 0,-4-1 2 15,5 1-13-15,3 0-11 0,-1 0-4 0,3 1-15 0,3 2-16 16,0 1-19-16,1 0-12 0,5 0-12 0,2 1-2 0,0 2-2 15,-4-1 4-15,0 0 12 0,4 0 21 0,-6 3 38 16,5-2 44-16,-1 0 66 0,-4 0 39 0,2 1 7 0,0-1-27 16,2 0-36-16,-5 0-36 0,3-1-31 0,-2-1-30 0,0 1-21 15,-5-2-20-15,-3 0-17 0,5-2-15 0,-7-1-12 16,1-1-11-16,-5-1-6 0,3-1-3 0,-2-1-8 0,3-1-2 16,-9-2 2-16,8-1 0 0,-1-1-4 0,-5 0-2 0,-2-3 3 15,6 0 0-15,-8-1-3 0,0-1-2 0,1 1 0 0,-5-2-7 16,-3 1-18-16,-1 1-20 0,-6-1-30 0,1 3-40 15,-3 1-77-15,-3 1-113 0,-5 0-172 0,1 2-207 0,-4 0-133 16,-2 3-182-16,-4 0 90 0,-4-1 49 0,-2 4 98 0,-4 1 333 16</inkml:trace>
  <inkml:trace contextRef="#ctx0" brushRef="#br2" timeOffset="110784.07">14689 5058 264 0,'0'0'180'0,"0"0"9"0,0 0-11 0,0-2-36 16,0-1-28-16,0 2-17 0,0-2-15 0,4 0-12 0,-4 0-12 15,4-2-6-15,-2-1-9 0,2-1-7 0,1-1 2 0,1-1 3 16,-4-1 7-16,8-2 3 0,-4-2 6 0,5-1 5 0,-1 0 8 16,4-2 7-16,-5 1 9 0,7-3 5 0,-1 1 2 15,1 0 1-15,1 0-2 0,3 1 4 0,-3 2 2 0,2 0 0 16,5 1 18-16,-5 3 20 0,6-1 4 0,-2 1-8 16,3 2-19-16,3 2-16 0,-2-1-26 0,6 1-17 0,2 1-15 15,-1 1-13-15,-1 2-9 0,-4 0-6 0,8 2-2 0,0-2 2 16,0 3 1-16,-2-3 0 0,7 3-5 0,-3-2-1 0,0 1 3 15,5-1-9-15,3 2 3 0,-1 0 0 0,5 0-2 16,-5 2-1-16,1-1 0 0,3-1-3 0,-2 2 3 0,1 1 0 16,-3 0 0-16,-3-2 3 0,0 1-3 0,5-1 0 0,-5 2 0 15,-3 0 0-15,-1-1 0 0,4 1 0 0,-1 1 0 16,-7-1 3-16,6 3-2 0,-4-1 0 0,-1 1-1 0,1 1 0 16,-4-1 3-16,0 2-2 0,-2 1-1 0,-2 0 2 0,-2-2 4 15,0 2-2-15,-1-2 7 0,-3 1 6 0,2-2 13 0,-2 2 12 16,-3-4 17-16,-1 1 13 0,2-4 7 0,-1 1 8 15,-3-4-2-15,1 2-12 0,-1-4-15 0,0-1-10 0,3-2-11 16,1-1-9-16,-3-2-6 0,7-2-6 0,-6 0-3 16,6-2-4-16,2-1 1 0,-5 0-2 0,1 0-6 0,4 0 2 15,-4 0-3-15,1 2-3 0,-5-1-18 0,-2 2-25 16,-1 0-47-16,-1 3-62 0,-5 0-96 0,0 2-129 0,-4 1-158 16,-3 0 9-16,5 1-93 0,-8 1-25 0,0 1 3 0,-4 0 250 15</inkml:trace>
  <inkml:trace contextRef="#ctx0" brushRef="#br0" timeOffset="122072.71">6313 14773 268 0,'-4'-4'205'16,"4"1"40"-16,0-2-3 0,0 2-42 0,0-1-45 16,0-1-32-16,0 1-1 0,0-1 4 0,0 1 3 0,0-1-2 15,4 1-7-15,-4-1-7 0,6-1-5 0,-2 2 0 0,0-4 6 16,-2 2 9-16,5 0 23 0,1-2 57 0,0 3 30 0,0-1 13 16,3 0 10-16,-5 1 5 0,4-1 2 0,-1 3-7 0,-1 0-9 15,0 2 10-15,3-1-16 0,-3 2-12 0,-2 2-23 16,4-1-32-16,-8 4-32 0,5-2-35 0,1 3-31 0,-6 0-20 15,-2 1-16-15,8 0 2 0,-8 4 1 0,0 0-5 16,0-1 2-16,0 2 3 0,-4 0 4 0,0 0 6 0,2 0 7 16,-6-1 11-16,1-1 8 0,-3-1 1 0,4-1-3 0,-4-1-11 15,3-1-15-15,-3-3-10 0,4 0-13 0,-5-1-9 0,1-4-7 16,4 1-9-16,-4-2-10 0,3-2-16 0,-3 1-15 16,4-2-11-16,0-1-10 0,-1-1-21 0,-1-2-31 0,2 2-35 15,2-3-63-15,4-1-91 0,0 0-116 0,0 2-139 0,0-1-53 16,0 0-70-16,4 3-62 0,0-3 139 0,-2 4 16 15,2-1 37-15,0 2 10 0,-2 0 75 0</inkml:trace>
  <inkml:trace contextRef="#ctx0" brushRef="#br0" timeOffset="122631.27">6542 14458 264 0,'0'-3'195'0,"9"2"31"0,-9-1-2 0,2 1-33 0,-2-1-24 15,4 1-8-15,-2-1 18 0,2 2 12 0,0 0-4 0,-2 0-2 16,-2 2-3-16,4-1-7 0,-2 1-9 0,3-1 40 0,-5 2 15 16,4 1-1-16,-2 0-15 0,-2 2-9 0,0 0-14 15,4 1-9-15,-4 1-18 0,0 1-9 0,0 1-13 0,-4 1-13 16,4-1-15-16,0 2-12 0,-2-2-12 0,-2 1-26 0,4 0-16 15,0-2-14-15,0 0-10 0,-5-2-4 0,5-1-3 16,0 0-4-16,0-1-1 0,5 1-1 0,-5-2-7 0,0 1 1 16,4-1 1-16,-2-1 0 0,2 2-3 0,0-1 6 0,-2 1 0 15,2-1 2-15,2 2 0 0,-1 2 0 0,1-1 0 16,0 0 7-16,-2 4 5 0,2 0 11 0,-2-1 16 0,3 2 17 16,-5 2 13-16,6-1 10 0,-8 1 11 0,2-1 10 0,2 0 9 15,-4 1 11-15,2 0 11 0,-2-4 6 0,0 2-12 16,0-1-16-16,0-1-23 0,0-1-21 0,-2 0-16 0,2-1-17 15,-4-1-14-15,4-1-12 0,0-2-14 0,-2 1-28 16,2 0-34-16,0-2-48 0,0-2-92 0,0 2-120 0,0-2-140 16,0 1-57-16,0-2-41 0,0 0-38 0,0-2 31 0,-4 1 100 15,4 0 14-15,-4-1 23 0,4 1 27 0,0-1 39 0,-2-1 38 16,-2 2 61-16</inkml:trace>
  <inkml:trace contextRef="#ctx0" brushRef="#br0" timeOffset="123131.21">6096 14500 60 0,'0'-3'201'0,"-2"0"85"0,2 0 17 0,0 0-36 16,0 2-48-16,-4-2-30 0,4 0-9 0,0 1-12 0,0 0-11 15,-4 1-12-15,4-2-15 0,0 2-14 0,0-1-4 0,0 2 3 16,0-1 25-16,0 1 61 0,4 0 35 0,-4 1 24 0,4-1 16 16,-4 3 0-16,2 0-11 0,-2 0-13 0,4 2-2 15,0 1-7-15,-2 1-26 0,2 2-37 0,-2 2-37 0,3 1-38 16,-1 1-34-16,-2 2-20 0,-2 2-14 0,4 1-15 15,-4 1-5-15,-4 1-1 0,4-1-4 0,-2 2 15 0,-7 2 8 16,3-4 7-16,0 1-2 0,0-2-5 0,-5 0-7 0,5-5-7 16,-2 0-3-16,2-2-4 0,4 0-10 0,-2-5-6 0,-1 0-8 15,5-2-5-15,0-3 2 0,-2 3 1 0,2-1 4 16,0-2 7-16,2 2 0 0,-2-1 1 0,5-1 0 0,-1 2 0 16,-2 0 0-16,4-1 0 0,-2 1 0 0,2 2 0 0,1-3 2 15,1 4 2-15,2-1 5 0,-4-1 4 0,5 3 3 16,-9 0 7-16,8 0 1 0,-4 2 5 0,1-1-3 0,1-1-1 15,-6 2-4-15,6 0-3 0,-6-1-6 0,2-1-1 0,-2 2-6 16,3-1-11-16,-1-2-26 0,-4 0-52 0,2 0-75 16,-2 0-96-16,0-2-121 0,4 1-125 0,-4-1-67 0,2-1-100 15,-2 0-45-15,0 0 83 0,0 0-3 0,4 0 13 0,-4-1 59 16,4 1 199-16</inkml:trace>
  <inkml:trace contextRef="#ctx0" brushRef="#br3" timeOffset="132849.15">10594 11494 283 0,'0'-3'237'16,"0"0"56"-16,0 0-23 0,0 2-48 0,0-3-33 0,0 3-2 15,0 0-13-15,0-1-8 0,0 1-16 0,-4 1-20 0,4-2-16 16,0 2-16-16,0 0-10 0,-4 0-3 0,4 2 9 0,0-1 46 16,0 1 34-16,0-1 19 0,0 2 6 0,0 0 2 0,0 2 2 15,0-1 0-15,0 2 6 0,0 0 3 0,0 2-6 16,0-1 17-16,0 2-19 0,0 0-30 0,0 2-36 0,4-2-35 16,0 1-25-16,-4 1-22 0,2-2-18 0,-2 1-16 15,4-1-4-15,-2 0-8 0,-2-1-11 0,8-3-31 0,-8 2-52 16,3-3-62-16,5 1-63 0,-8-1-69 0,6-1-49 0,-6-1-52 15,2-1-77-15,2 1-78 0,0-2 22 0,-2-2 58 16,-2 2-3-16,5-1 33 0,-3-2 14 0,-2-1 49 0,0 2 44 16,4-1 51-16</inkml:trace>
  <inkml:trace contextRef="#ctx0" brushRef="#br3" timeOffset="133059.71">10536 11383 258 0,'-2'-3'253'16,"-2"-1"90"-16,0 1-6 0,4-1-15 0,0 2 15 0,-2 0 6 16,-2-1 11-16,4 2 110 0,-3-1 50 0,3-1-14 15,-4 2-48-15,4-1-17 0,-4 1-55 0,4-1-72 0,0 0-90 16,-2 2-72-16,2-2-49 0,0 2-36 0,0-2-23 16,0 2-32-16,0-1-54 0,0 1-78 0,0-2-119 0,0 2-151 15,0-1-130-15,0-1-97 0,0 2-134 0,2-1 33 0,-2-1 9 16,0 2 27-16,0 0 53 0,0-1 217 0</inkml:trace>
  <inkml:trace contextRef="#ctx0" brushRef="#br3" timeOffset="133555.11">10716 11340 255 0,'0'-2'182'15,"8"-1"25"-15,-8 2 8 0,6-1-31 0,-6 0-18 16,2 0-14-16,3 2-4 0,-1-2 9 0,-2 1-8 0,4 1-18 16,-2-2-19-16,0 2-14 0,-2 0-13 0,5 2 1 0,-7-2 5 15,8 1 11-15,-6 1 2 0,-2 0-5 0,4 2 18 16,0 0-1-16,-2-1-5 0,-2 3-10 0,0 0-12 0,4 0-10 16,-4 2-7-16,0-1-11 0,0 2-5 0,0-1-6 0,0 1-10 15,-4-2-10-15,4 2-7 0,0-2-9 0,0 1-3 16,0 0-4-16,0-1-2 0,0 1 2 0,0-2-2 0,0 0-3 15,4 1 0-15,-2-1-1 0,-2 0-1 0,5 2 0 0,-1-3 3 16,-2 3-2-16,4 0 0 0,-2-2 2 0,2 1 2 0,-2 1 6 16,3-1 3-16,-1 1 6 0,2-1 12 0,-6 1 4 15,4-1 8-15,-2 2 5 0,3-1 4 0,-7-1-8 0,6 1-5 16,-2-1-8-16,0 1-11 0,-4-1-7 0,2-1-2 16,-2 0-24-16,4 0-51 0,0-2-75 0,-4 3-98 0,0-4-99 15,3 1-83-15,1-1 33 0,-4 0-41 0,0 0-43 0,0-1 12 16,0-1 24-16,0 1 58 0</inkml:trace>
  <inkml:trace contextRef="#ctx0" brushRef="#br3" timeOffset="134083.5">10274 11482 165 0,'0'-3'152'0,"0"2"56"0,0-2 4 0,0 0-4 16,0 1-15-16,0-1-13 0,0 2-2 0,0-3 27 0,2 3 9 15,-2 0 0-15,0-1 0 0,0 1 0 0,0-1 32 16,0 1 69-16,0-1 21 0,4 1 9 0,-4-1-4 0,4 2-13 16,-4-1 6-16,2 1 10 0,-2-2-22 0,4 2-48 0,-2 0-62 15,2 0-52-15,0 0-40 0,-2 0-36 0,3 0-23 16,-1 2-14-16,-2-1-11 0,2 1-12 0,-2-1-6 0,6 2-1 16,-6 2-5-16,5-1-2 0,-3 2-7 0,2 0 3 0,-2 2-5 15,2-1 6-15,-2 4-5 0,-2-2-1 0,7 1-1 16,-7 2 0-16,-2-1 4 0,4 0-6 0,-4 0 1 0,2 1 1 15,-4-1-4-15,2-1 7 0,0 1-6 0,-4-2 1 0,4 0-1 16,0 0 3-16,0-3-7 0,-2 1 3 0,2-1 0 16,0 0-1-16,0-1 8 0,0 1-2 0,0-2-5 0,2 2 3 15,-2-2-2-15,0 1 1 0,4 0 4 0,-2-1 4 16,-2 2-4-16,8 0-2 0,-6 0 0 0,2 2 0 0,-1-2 3 16,5 0-2-16,-6 1 0 0,6 1-1 0,-6-1 0 0,4-1 2 15,3 2 0-15,-7-3-2 0,4 2-6 0,-2-1-26 0,0-1-42 16,-2 2-82-16,7-3-128 0,-9-1-178 0,2 1-167 0,2 0-127 15,-2-1-178-15,-2-2 78 0,0 1 33 0,4-1 78 16,-4 2 271-16</inkml:trace>
  <inkml:trace contextRef="#ctx0" brushRef="#br2" timeOffset="147353.65">12033 4110 70 0,'0'-3'115'0,"-2"1"28"0,2 1-5 0,-5-1-23 16,1 0-17-16,4 1-2 0,-2 1-4 0,-2-3-5 15,4 3-6-15,0-1-7 0,-2-1-4 0,2 1 0 0,0 1-2 16,0-2 2-16,-4 1-2 0,4 1 2 0,0-2 5 0,0 1-2 15,-4 1-6-15,4 0-5 0,0 0-8 0,0-2-7 0,0 2-9 16,0 0-9-16,0 0-4 0,0 0-10 0,0 0-1 16,0 0 0-16,0 0 3 0,0 0-2 0,0 0 0 0,0 2 1 15,0-2-4-15,0 1 2 0,0 1 0 0,4-2-1 0,-4 1-1 16,4 1 0-16,-4-1-3 0,0 1 3 0,2-1-2 16,-2 2 0-16,4 0-2 0,-2-1 0 0,2 1-2 0,1 0 0 15,-3 0 4-15,-2 1-1 0,6-1 2 0,-2 3 1 16,0-1-4-16,-2 1 2 0,6 0 2 0,-1 1 0 0,-1 0-2 15,0 1-1-15,0 1 0 0,3 0-1 0,-1 1-2 0,0 1 0 16,2 0-2-16,-1-1-2 0,-1 1 1 0,0 1 1 0,3-2-3 16,-1 2 1-16,0-1-4 0,3 1 4 0,-3-2-2 15,4 2 0-15,-3-2 3 0,-3 3-3 0,7-1-2 0,-3-2 2 16,2 4 2-16,-1-2-4 0,1 0 2 0,-1 0 0 0,1 0 0 16,-1-2 0-16,-1 4 0 0,2-4 0 0,-3 1 0 15,1-1 0-15,-2 1 0 0,1-1 0 0,-1 1 4 0,0-1 4 16,-1-1 0-16,1 2 1 0,-4-2-1 0,5 0 3 0,-5 0-3 15,4 0-1-15,-2 0 1 0,1 0-2 0,-1 0-1 0,-2 0 3 16,5 1-3-16,-5-2 0 0,0 2 1 0,0-1-1 16,4 0-5-16,-3 0 2 0,3 0-2 0,-4 0 3 0,5 2 0 15,-3-2 0-15,0 1-4 0,0-1 2 0,1 0-1 16,-1 0 2-16,0 2-1 0,0-2 0 0,3 0 1 0,-5-2 1 16,0 2-2-16,0-2 1 0,1 3 1 0,3-2 1 0,-2 0-2 15,-2 1 3-15,-4-1-2 0,7-2 0 0,-3 1 1 16,0-1-1-16,0 0 0 0,0-1 0 0,-1 1-1 0,1 0 1 15,2-2-2-15,-6 2-1 0,4-1 0 0,3-1 3 0,-7 1-2 16,4 1-1-16,2-2 0 0,-6 1 0 0,9 1 0 0,-5 0 1 16,2 0 3-16,-2 0-3 0,5 0 0 0,-5 0 0 15,0 0-1-15,0 0 0 0,5-2 2 0,-5 2-2 0,4-2 0 16,-4 1 0-16,5 1-1 0,-3-1 0 0,0-1 1 16,0 1 0-16,-1-1 0 0,-1 1 0 0,0-2 2 0,0 1 1 15,2 1 1-15,-5-2-3 0,5 1 1 0,-2-1-2 0,0 2 2 16,-2-2 0-16,3 1 0 0,-1 1 1 0,0-1 2 0,0-1-3 15,2 2 2-15,-6-1-4 0,7-1 0 0,-3 3 2 16,0-3-2-16,0 2 0 0,1-1 0 0,3 2 0 0,-2-1 0 16,-2-1 0-16,-4 1 0 0,9 1 0 0,-5-2 0 0,2 2 0 15,-6-2 2-15,5 3-1 0,1-1-1 0,-2-2 1 16,0 2 4-16,0 0-2 0,3 0 1 0,-7 0 0 0,4-1 0 16,2 1-2-16,-6-2 3 0,7 2-1 0,-7-1 0 15,2 1 0-15,2-2 4 0,-2 1-4 0,-2-1 1 0,4 1 3 16,-2-1-1-16,1 1-1 0,-3-1-1 0,4 1 2 0,-2-1-3 15,0-1 2-15,-2 2-1 0,6-2 3 0,-5 0-1 0,1 1 0 16,-2-1-1-16,6 0 0 0,-6 0 2 0,2 2-2 16,-2-2-2-16,2-2 0 0,1 2 1 0,-3 0-1 0,4 0-2 15,-2 0 0-15,0-1 3 0,-2 1 3 0,2 0 2 0,0-1 1 16,-2 2 1-16,3-1-3 0,-3 0-2 0,2 0 4 16,0 0-4-16,-2-1 0 0,-2 3-2 0,6-2 0 0,-6 0-1 15,4 0-3-15,0 1-1 0,-1 0 0 0,-3-1 0 0,4 0 0 16,0 0-2-16,-2 0-14 0,2-2-29 0,-4 2-9 15,0 0-19-15,2-1-20 0,-2-1-32 0,4 1-38 0,-4 1-39 16,4-3-38-16,-4 0-33 0,0 1 3 0,0-1-9 0,0-1 0 16,0 1 7-16,0 0 22 0</inkml:trace>
  <inkml:trace contextRef="#ctx0" brushRef="#br2" timeOffset="147993.28">13343 5374 184 0,'-4'5'146'16,"4"-4"48"-16,0 2-16 0,0-1-8 0,-2 1-27 0,2-2-21 15,0 2-15-15,0-2-7 0,0 1-10 0,0 0-8 0,0-1 2 16,-4-1 2-16,4 2 3 0,0-1 9 0,0 1 9 15,0-2 7-15,0 0 4 0,4 1 5 0,-4-1 0 0,0 0-1 16,0 2-2-16,0-2 37 0,0 0 30 0,2 1 20 0,-2-1 7 16,0 0 8-16,4 0 4 0,0 0 2 0,-4 0-4 15,2 0-7-15,-2 0 7 0,5-1 17 0,-3 1-1 0,2-2-6 16,0 1-19-16,-2-2-33 0,4 1-36 0,-2-1-26 0,0 0-20 16,3-1-17-16,-1-2-16 0,0 1-6 0,2-2-8 0,1 1-7 15,-1-2-2-15,2-1-4 0,-2 0 1 0,7 0-1 16,-3 0-3-16,3-1-2 0,-5-1-4 0,7 1-3 0,-9-1-9 15,8 2-2-15,-1-1-3 0,-3-1 2 0,5 1-1 0,1-1-4 16,-1 2 3-16,2-1-3 0,-3-1-2 0,1 0-4 16,8 1 4-16,-7 0 0 0,3-1 0 0,-1 1 5 0,-1-1 0 15,6 1 5-15,-7 1 0 0,-1-2 3 0,4 0 4 16,-1 3-2-16,-1-3 8 0,-3 2 2 0,5 0 0 0,0-1 2 16,-1 0-2-16,-1 0 1 0,2 0 1 0,-1-1-6 0,-1 1-6 15,-2-1-5-15,7 1-3 0,-5-1-4 0,-2 1-9 0,3-1 2 16,1 1 3-16,-3-2 3 0,-1 1-5 0,0 1 3 0,3-1-4 15,-3 1 5-15,-1-2-4 0,1 1-4 0,-1 1-1 16,1-1 2-16,2 2 2 0,-3 0 3 0,-4-1-2 16,5 1-1-16,-3 0 7 0,-1 0 1 0,-1 1 0 0,3-1-3 15,-3 2 3-15,-2-2-3 0,5 1 5 0,-3-1 0 0,3 2-1 16,-7-2 2-16,2 0-2 0,5 0-2 0,-7 0-1 16,2 1-4-16,1 1-2 0,-5 1-4 0,4-2 4 0,-3 2-4 0,1 0-1 15,-2 0 0-15,-2 3 4 0,2-1 0 0,-4 1-2 16,-2-1-2-16,5 3-2 0,-1-2-6 0,-4 2-22 0,2 1-21 15,-2-2-20-15,0 1-30 0,0-1-33 0,0 1-41 16,0 1-53-16,0-2-89 0,-2 2-118 0,2-1-149 0,-4 1-147 16,-1 0-65-16,3 1-112 0,-4 1 152 0,-2-1 65 0,-2 2 64 15,1 2 41-15,-1-1 217 0</inkml:trace>
  <inkml:trace contextRef="#ctx0" brushRef="#br2" timeOffset="149005.44">13409 5364 114 0,'-2'-3'136'16,"2"1"62"-16,0 1-12 0,0-1-11 0,-4-1-25 0,4 2-25 15,0-1-15-15,0 1-12 0,0 1-8 0,-4-2-3 0,4 2-4 16,0-1 8-16,0 1-1 0,0 1 0 0,0-1-3 15,0 2 3-15,0-1-3 0,-2 1-1 0,2-1-4 0,0 2-8 16,0 0-3-16,0 2 0 0,-4-2-3 0,4 1 0 16,0 2-2-16,0-1-1 0,-2 1 16 0,2 1 15 0,0 1 4 15,-4-1 7-15,0 4-5 0,4-1-7 0,-3 2-4 0,-1 2-8 16,0-1-3-16,2 2-4 0,-2-1-6 0,2 1-6 0,-6 1-6 16,1 1-1-16,5-1 0 0,-2-1-5 0,-2 3 5 0,0-1-8 15,2 1 2-15,-3-3-1 0,-1 1-2 0,6 2 0 16,-4-3 3-16,2 3-6 0,-2-3-4 0,-1 2-12 0,3-1-4 15,-2 1-2-15,2-2-7 0,-2 3-3 0,2-2-4 16,-3 0-1-16,3 1-5 0,-2 1 4 0,4 0-3 0,-6 2-2 16,6-2-4-16,-5 1 2 0,-1 2 0 0,2-2 0 0,-4 4 0 15,8-2-3-15,-9 2 4 0,5-1 2 0,-4 2-4 16,4-1 3-16,-5-1-2 0,1 1 0 0,0-2 0 0,3-2 2 16,-3 1 3-16,0-1-3 0,-1 0-2 0,5 0 0 0,-4 0 0 15,-1-1 2-15,3 0 1 0,0 0 2 0,-2-1 2 0,3-1 0 16,1 1 3-16,0-1 1 0,0-1 0 0,-3 0 0 15,3 0 6-15,0-1 1 0,2 1 1 0,-2-2 4 16,2 1 6-16,-3-1 12 0,5 1 8 0,-6-2 5 0,6 0 1 16,2 0-1-16,-6 0 1 0,6-2 1 0,-4 1-2 0,0-1 3 15,4-1 1-15,-3 0-7 0,3 0 1 0,-4 0 1 0,0-1 2 16,4-1 0-16,0 1-4 0,0-1 3 0,0 1 0 0,-2-2 1 16,2-1 0-16,-4 2 0 0,4-3-1 0,0 2-5 15,0-1-3-15,0-1-4 0,0-1-2 0,0 2-2 0,0-2-10 16,0 1 3-16,-2-1-4 0,2 0-6 0,0 0-4 15,0 0-1-15,0-1-4 0,0-1 0 0,0 2-6 0,0-3-4 16,0 3 2-16,0-3-8 0,0 2-22 0,0-2-36 0,0 1-58 16,0-1-80-16,0-1-124 0,0 1-150 0,0-2-91 0,0-1-119 15,0 0-99-15,0-1 80 0,-4-1 14 0,4 2 26 0,0-3 103 16</inkml:trace>
  <inkml:trace contextRef="#ctx0" brushRef="#br2" timeOffset="153547.49">13697 5626 186 0,'0'-1'180'0,"-4"-1"50"0,4-1 12 16,0 1-27-16,-2 1-35 0,2 0-25 0,0-1-10 0,0 1 5 15,-5 1-9-15,5-2-10 0,0 2-10 0,-4-1-7 0,4 1-4 16,0 0-1-16,0 0 0 0,0 1 5 0,0-1 35 0,0 2 66 16,4-1 29-16,-4 1 1 0,0-1-15 0,5 2-18 15,-5-1-1-15,2 1-6 0,-2 0-2 0,0 0-4 0,4-2 7 16,0 2-14-16,-2 2-18 0,2-2-26 0,-2 1-27 15,-2-1-22-15,8 0-23 0,-6 2-21 0,3-2-11 0,-3 0-16 16,2 1-7-16,2-1-9 0,-2 0-3 0,-2 0-3 0,6 0-22 16,-5 0-22-16,1 0-41 0,0 0-44 0,-2-1-44 0,2 0-54 15,-2 0-57-15,6 0-23 0,-6-2-25 0,3 1-38 16,-3-1-39-16,2-1-32 0,0 1 44 0,-2-2 52 0,2 2 11 16,0-3-6-16,-4 2 28 0,2-1 18 0,-2-1 3 0,4 0 60 15,-4 0 11-15,0 0 24 0,0-1 8 0</inkml:trace>
  <inkml:trace contextRef="#ctx0" brushRef="#br2" timeOffset="153757.24">13691 5440 187 0,'-9'-3'187'0,"9"0"53"0,-2 2 27 16,-2-3-24-16,2 3-33 0,2 0-5 0,-4-1 11 15,0 1-1-15,4-2-7 0,-2 3-10 0,-3-2-16 0,5 1-22 16,-2-1 38-16,2 1-6 0,0-1-22 0,0 2-23 15,-4-2-29-15,4 1-27 0,0 1-29 0,-4-1-23 0,4 1-15 16,0-2-10-16,0 2-8 0,0-1-17 0,0 1-40 0,0 0-59 16,0-2-66-16,0 2-76 0,0 0-41 0,0 0 26 15,0 0-6-15,0 0-24 0,0 0-37 0,0 0 3 0,0 0-50 16,0 0 8-16,0 0 42 0</inkml:trace>
  <inkml:trace contextRef="#ctx0" brushRef="#br2" timeOffset="154475.37">13883 5548 127 0,'0'0'126'15,"4"0"63"-15,-2 0-14 0,-2 0-8 0,0 0-13 0,4 0-13 16,-4 0-14-16,4 0-10 0,-4 0-8 0,0 0-8 16,2 0 3-16,-2 0-2 0,0-1 2 0,4 1 6 0,-2 0 1 15,-2-2 3-15,9 2-2 0,-9 0 0 0,2 0 4 0,2-2 1 16,0 1 14-16,-2 1 51 0,2-1 14 0,-2-1 3 0,7 1-10 16,-7-1-30-16,2 1-34 0,2-2-32 0,-2 1-31 15,-2-1-19-15,6 0-22 0,-5 2-7 0,1-2-29 0,-2 0-38 16,6 0-49-16,-8 1-52 0,2-1-62 0,2 2-58 15,-2-3-43-15,2 3 37 0,-4-2 1 0,5 2-18 0,-5-1-19 16,2 1 20-16,-2-2 1 0,0 1-11 0,0 1 28 0,0-1 29 16,0 0 39-16</inkml:trace>
  <inkml:trace contextRef="#ctx0" brushRef="#br2" timeOffset="154699.56">13974 5470 15 0,'-7'-2'144'0,"7"1"62"16,-4 1 10-16,0 0 1 0,4-1-17 0,-2 1-20 0,2 0-16 15,0 1 0-15,-4-1 16 0,4 0-2 0,-4 0-11 16,4 1-6-16,0 1-8 0,0-2-7 0,0 3 3 0,0-1 24 16,4-1 39-16,-4 2 3 0,0 0-22 0,4 0-18 0,-4 0-28 15,2 0 6-15,-2 0 0 0,0 2-18 0,8-1-35 0,-8 2-28 16,3-1-24-16,1 1-19 0,-4-2-18 0,2 1-31 16,2 1-55-16,0-2-57 0,-2 2-56 0,2-1-56 0,-2 1-55 15,-2-2-47-15,9 1 13 0,-9-1 38 0,2 1 1 0,-2-2-8 16,4-1 4-16,-2 2 27 0,2-1-2 0,0 0 1 15,-4 0 29-15,2-2 28 0,-2 1 41 0</inkml:trace>
  <inkml:trace contextRef="#ctx0" brushRef="#br2" timeOffset="155075.3299">14106 5538 69 0,'0'-3'116'15,"0"0"51"-15,4 1 12 0,-2 1-16 0,-2-1 0 0,0-1-14 16,0 2-11-16,4-1-4 0,-4 2-5 0,0-1 7 0,4-1 8 0,-4 1 1 16,0-1-8-16,0 1-2 0,3-1-7 0,-3 1-6 15,0-1-9-15,0-1-6 0,4 1-7 0,-4 0-3 0,4-1 23 16,-4 1 8-16,0-2 3 0,0 2 0 0,0-3 1 16,0 3 0-16,0-1-2 0,0-2-2 0,0 1-7 0,0-1-7 15,0 1-12-15,0-1-9 0,0 1-9 0,0-1-2 0,0-1 1 16,0 2 1-16,0-1-3 0,-4 0-7 0,4 1 1 0,0 0 8 15,0 1-13-15,-4 0 0 0,4-1-7 0,0 2-9 16,0-1-8-16,0 1-11 0,0-1 3 0,0 2 4 0,0-1 12 16,0 2 10-16,0-1 8 0,0 1-4 0,4 1-2 0,-4-1-9 15,4 2-2-15,-4-1-11 0,0 1-13 0,2-1-10 16,2 2-4-16,-4-1-5 0,0 0-8 0,2 2 1 0,-2-1-4 16,4 0-20-16,0 0-39 0,-4 0-50 0,2-1-68 15,-2 2-83-15,5-1-83 0,-3-2-39 0,-2 2-64 0,4-1-65 16,-4 1-36-16,4-2 104 0,-4 2 26 0,2-1 0 0,-2-1 45 15,0-1 3-15,0 2 32 0,4-1 26 0</inkml:trace>
  <inkml:trace contextRef="#ctx0" brushRef="#br2" timeOffset="155545.26">14143 5268 95 0,'0'-5'117'0,"0"2"59"0,0-1 1 0,-4 1-13 0,4 0-4 0,0-2-20 16,0 2-9-16,0 0-9 0,4 0-8 0,-4 0-5 0,0 2 7 16,4-2 0-16,-4-1-2 0,0 2-2 0,0 0-2 15,2-1-2-15,-2 2-4 0,5-2-10 0,-3 1-10 0,-2 1-8 16,4 1-8-16,0-2-5 0,-2 2-7 0,2 0-2 0,-2 0 14 15,-2 2-3-15,8-2-5 0,-8 1 0 0,2 1 6 16,3 1 4-16,-1 0 2 0,-2 0 1 0,-2 1-2 0,6 1 0 16,-6 1-2-16,4-2 10 0,0 2 8 0,-2-1 5 0,-2 1 4 15,0 0 0-15,4 0-3 0,-1 0-8 0,-3 0-14 16,4 0-18-16,-4-2-15 0,4 1-11 0,-4-1-14 0,0 1-3 16,2-2 0-16,-2 1-2 0,0-1-6 0,4 2 0 15,0-2 1-15,-4 0-5 0,2 1 1 0,2-1 1 0,-4 2 3 16,2-2-3-16,-2 1 0 0,5 1 0 0,-1-1 0 0,-2 1 0 15,-2-1 2-15,6 2 8 0,-6 0-2 0,8-1 1 0,-6 1-3 16,2 1-2-16,-2 1-1 0,7-2-2 0,-7 1 4 0,2 1-2 16,2-3-2-16,-2 3-1 0,-2 0-3 0,7-2-10 15,-7 0-26-15,4 0-33 0,-2-1-28 0,0 2-33 0,-2-3-40 16,2 1-44-16,1-3-45 0,-5 2-40 0,6-1 5 16,-6 0 24-16,0 0-6 0,2 0-24 0,-2-2-12 0,0 2 28 15,0-1 11-15,0-1-4 0,0 2 6 0,-2-1 23 0</inkml:trace>
  <inkml:trace contextRef="#ctx0" brushRef="#br2" timeOffset="156073.1">13554 5592 151 0,'-4'-3'139'16,"0"0"53"-16,4 0-18 0,0-1-2 0,0 3-20 0,0-2-21 15,-2 2-7-15,2-2-11 0,0 0-11 0,2 1 2 16,-2 1 4-16,0-1-1 0,0 0 4 0,4 1-2 0,0 0 3 16,-2-1-7-16,-2 2-6 0,6 0-15 0,-2 0-9 0,1 0 2 15,1 2 1-15,-4-1 0 0,6 2-2 0,2 2 13 16,-3-1-3-16,-1 2-10 0,0 2-4 0,0-1-9 0,3 2-7 16,-3 0-4-16,-4 0 3 0,6 2 1 0,-6-2 0 0,2 0-1 15,0 0-5-15,-4 1-5 0,2-1-2 0,-2-1-3 16,0 0-8-16,0-1-5 0,0 0-7 0,0 1-9 0,0-2-2 15,0 0-7-15,0-2 3 0,0 1-4 0,0 1-1 0,5-3 0 16,-5 1 4-16,2 1 1 0,-2-2 9 0,8 3 3 0,-6-3 5 16,2 1 8-16,-2 1 11 0,7 1 3 0,-3-2 12 15,4 1 8-15,-4-1 3 0,0 2 5 0,1-2 5 0,3 3-5 16,-4-3-10-16,5 2-14 0,-3-1-6 0,0-1-13 16,0 1-8-16,-1-1-9 0,-1 0-3 0,0 1-9 0,2-2-29 15,-6 0-47-15,2 0-59 0,-2 0-67 0,7 0-71 0,-7-1-80 16,-2-1-86-16,6 1 39 0,-6-2-9 0,4 0-58 0,0 1 18 15,-4-1-9-15,2 0 32 0</inkml:trace>
  <inkml:trace contextRef="#ctx0" brushRef="#br2" timeOffset="156993.29">16564 4563 119 0,'0'4'144'0,"-4"-1"72"16,4 0-2-16,-4 0-1 0,4-1-26 0,0 1-25 15,0-2-12-15,0 2 13 0,0 0 16 0,0-1 9 0,0-1 0 16,0 1-2-16,0-2 8 0,0 3 9 0,0-3 106 16,0 1 56-16,0-1 43 0,4 2 23 0,0-2 12 0,-4 0 31 15,2 0-55-15,2 0-80 0,0 0-80 0,2 0 92 0,-4 0-194 16,7-2-42-16,-7 2-3 0,8 0 2 0,-4 2-6 0,9-2-12 15,-5 1-17-15,7 2-6 0,-5 2-13 0,5-1-10 16,-1 4-3-16,1 1-15 0,-1 3-7 0,1 3 0 0,-1 4-11 16,3 5-2-16,-7 2-1 0,1 5-9 0,-3 1 0 15,0 4-1-15,-3 0 1 0,1-2-1 0,-6 2-1 0,2-1 0 16,-2-2 0-16,-2-3 0 0,4-2 0 0,0-2 0 0,-4-4 4 16,0 1-2-16,2-4 2 0,-2-1-4 0,7-1 8 15,-3-2-2-15,0-2 3 0,2-1-1 0,0-1 9 0,0-4 6 16,5 2 1-16,-1-1-7 0,0-3 3 0,3 0-8 0,1 0 0 15,-1-2-8-15,3 0-9 0,1-3-20 0,-1 1-50 0,5-1-67 16,0 0-12-16,-5-1-35 0,1-1-110 0,-5 1-201 16,5 1-239-16,-7-3-166 0,5 3-87 0,-9-2 44 0,-2 2 81 15,2 0 98-15,-4 0 133 0</inkml:trace>
  <inkml:trace contextRef="#ctx0" brushRef="#br2" timeOffset="157583.25">17353 5749 193 0,'0'-3'227'16,"3"-1"89"-16,-3 1 17 0,0 0-44 0,0-2-25 0,0 3-36 15,0 0-29-15,0 0-9 0,0 1-6 0,4-2 2 0,-4 3 31 16,4 0 42-16,-4 0 20 0,0 1 22 0,0 1 15 16,0 1-9-16,2-1-22 0,-2 5-14 0,4-3-25 0,0 2-34 15,-4 3-38-15,2 0-39 0,2 0-33 0,-2 2-32 16,3-1-26-16,-1 0-13 0,-2 0-11 0,4-2-10 0,-2 2-22 16,0-4-40-16,-2-1-36 0,2 0-37 0,1 0-43 0,1-2-41 15,-4 0-58-15,-2-2-33 0,8-1-51 0,-6 0-62 0,2 0-43 16,-4-1-14-16,2-1 89 0,2-1 15 0,1 0 0 15,-5 0 23-15,2-2 25 0,-2 1 9 0,4-2 48 0,-4 0 7 16,0 0 28-16</inkml:trace>
  <inkml:trace contextRef="#ctx0" brushRef="#br2" timeOffset="157753.13">17320 5554 70 0,'-6'-1'256'0,"6"-2"128"16,-8 1 31-16,8 1-35 0,-2-1-30 0,2 2-51 0,-4-2-39 15,0 2-30-15,4-1 28 0,-3 1-2 0,3-1-32 16,-4-1-45-16,4 2-44 0,0-1-42 0,0 1-34 0,0 0-41 16,4-2-73-16,-4 1-100 0,3-1-124 0,-3 1-119 0,8-1 26 15,-8 1-28-15,2 1-44 0,-2 0-12 0,8-2-28 16,-8 2 47-16</inkml:trace>
  <inkml:trace contextRef="#ctx0" brushRef="#br2" timeOffset="158091.63">17544 5709 12 0,'0'-2'181'16,"2"2"96"-16,2 0 17 0,0 0-10 0,-4 0-31 0,2 0-14 15,-2 0 12-15,6 0 4 0,-6 0 4 0,4 2 0 16,0-2 57-16,-4 0 61 0,3 1 28 0,1-1 10 0,0 0 3 16,2 0 45-16,-4-1-14 0,2 1-69 0,0 0-95 0,3-2-87 15,-5 1-65-15,6 1-53 0,-6-2-26 0,4 1-26 16,2-1-13-16,-5 1-17 0,5-1-28 0,-6 1-45 0,4-1-71 16,-2 2-83-16,0-2-77 0,-2 1-79 0,5 1-55 0,-3-1 5 15,0-1-23-15,-2 2-27 0,2-1-20 0,0 1 113 0,-4-3 41 16,2 3 18-16,2-2 12 0,-4 1 38 0,0-1 15 15,2-1 2-15,-2 2 60 0,0-1 34 0,0-1 31 0,0 2 40 16,0-2 20-16,-2 0 12 0,2 1 7 0</inkml:trace>
  <inkml:trace contextRef="#ctx0" brushRef="#br2" timeOffset="158251">17684 5646 49 0,'-4'-5'88'15,"4"2"51"-15,-4-1 52 0,4 1 18 0,-2 0 27 0,2 0-14 16,-4 1-22-16,0-1-5 0,4 1 12 0,-2 1 9 0,-3 0 6 16,5 1 7-16,0-2 3 0,-2 2 71 0,2 2 44 0,0-2 17 15,-4 1 3-15,4 2-8 0,-4-1 3 0,4 1 16 16,0 0-32-16,0 0-55 0,0 1-60 0,0-1-57 0,0 2-60 15,0 1-39-15,0 1-33 0,0-1-39 0,4 0-52 16,-4 2-83-16,4-2-103 0,-4 1-119 0,0-1-113 0,2 0-23 16,-2 0-15-16,0 2-42 0,5-2-33 0,-3 0 92 0,-2-2 2 15,4 2 3-15,0-1 6 0,-4-1 49 0,2 1 80 16</inkml:trace>
  <inkml:trace contextRef="#ctx0" brushRef="#br2" timeOffset="158735.17">17889 5698 58 0,'0'-3'98'0,"4"0"40"0,0 2 22 0,-2-1-9 15,-2-1-5-15,4 2 2 0,0-2-8 0,-4 1-1 16,2 1 0-16,3-1-4 0,-3-1 21 0,-2 2 14 0,4-1 15 15,0 1 7-15,-4-1 3 0,2 1 1 0,-2-2 4 16,4 0 49-16,-2 1 6 0,2-1-5 0,1 0-2 0,-5 0-3 16,2-1 2-16,-2 1-5 0,4-2-10 0,0 1 15 0,-4 1-5 15,2-3-11-15,2 1-8 0,-4-1-12 0,0 2-30 0,2-4-31 16,-2 2-33-16,0-1-25 0,0 1-19 0,0-2-1 16,4 1-5-16,-4-1 5 0,0 1 6 0,0-1-2 0,0 1-4 15,0 1-2-15,4-2-3 0,-4 4-5 0,0-2 9 0,0 0-7 16,0 1 0-16,0 1-6 0,0-1-5 0,0 2-8 15,0-2-7-15,0 3-9 0,0 0-5 0,0-1 4 0,0 2 10 16,0-1 12-16,0 2 10 0,0 0-1 0,0 2 5 16,0 1-3-16,2-2-4 0,-2 3-1 0,0 1-4 0,5 3 1 15,-5-1-7-15,0 2-42 0,2 2-4 0,-2 1 0 0,0-2 0 16,4 3 0-16,0 1 0 0,-4 0 0 0,0-1 0 0,2-1 0 16,-2 2 0-16,4-1 0 0,-4 0 0 0,2 0 0 15,-2-1 0-15,8-2 0 0,-8 1 0 0,3-1 0 0,-3-2-28 16,4 1-81-16,-4-2-28 0,4-1-31 0,-4 0-38 15,2-1-51-15,2-1-64 0,-4-1-88 0,0 0-96 0,2 0-107 16,-2-1-54-16,0-1-28 0,4 0-46 0,0 1 113 0,-4 0 54 16,0-2 48-16,0 1 40 0,0-1 41 0,2 0 67 0</inkml:trace>
  <inkml:trace contextRef="#ctx0" brushRef="#br2" timeOffset="164091.3499">18714 11338 151 0,'0'-3'197'0,"-5"2"-10"0,3-3-32 0,2 3-12 16,-4 0-16-16,4-2-14 0,-4 1-8 0,4 1-7 0,-2-1-2 16,-2 1-5-16,2-1 2 0,2 1 8 0,-4-1-3 0,0 0-3 15,4 2 1-15,-2-2-2 0,2 2-3 0,-5-2-2 16,1 2 2-16,4-1-2 0,0 1-3 0,-2-2-1 0,-2 2 2 15,4 0-3-15,-2 0 28 0,2-1 11 0,-8 1-4 16,8 0-8-16,-2 0-4 0,2 0-8 0,-7 0-11 0,7 0-6 16,-8 1-13-16,8-1-6 0,-2 2-4 0,-6-1-2 0,6 1-2 15,-2-1 2-15,2 2-4 0,-7 0 0 0,7 0-2 16,-4 3 0-16,-2-2 2 0,2 4 9 0,-1 0 14 0,1 1 13 16,-4 1 15-16,4 2 5 0,-3 0 11 0,1 3 20 0,0 2 6 15,6 1 10-15,-7 0 2 0,3 1-1 0,4 3 2 16,-6 0-10-16,8 3-19 0,-2 1-30 0,2 2-21 0,0 2-15 15,0 0-19-15,2 0-14 0,2 0-8 0,0 0-2 16,-2-1-3-16,4-1-2 0,3 1-5 0,1-1 0 0,-4 0-1 0,1 1-7 16,-1-1 2-16,4 1-3 0,-4-1-2 0,3 1 4 15,-3 3-3-15,-4-2 3 0,6 1-3 0,-6 2 3 0,2 2-4 16,-4 0 5-16,-4 1 0 0,2 1-1 0,-6-1-2 0,2-3-2 16,-5-2 3-16,1-1 3 0,-2-1-5 0,-1-2 3 15,-6-2 1-15,3-1-3 0,4-3 1 0,-5 0-2 0,0-3-3 16,1-1-9-16,-1-2-7 0,1-4-4 0,-1 2-5 15,3-4-19-15,-3-3-16 0,5 0-16 0,-5-3-24 0,3-2-12 16,4 0-15-16,-1-2-7 0,3 0 2 0,-2-2-1 0,3 0 10 16,-3-2 13-16,6 2 18 0,-2 0 16 0,2 0 1 0,2 2-4 15,2-1 7-15,-5-1 9 0,5 2 7 0,-4-1 14 16,8 2 8-16,-4-1 13 0,5 1 7 0,-5 0 5 0,2 0 3 16,2 0 5-16,-2 0 2 0,6 0 4 0,-6 1 0 0,6 2 9 15,-1 0 5-15,-5 0 3 0,8 2 1 0,-4-1 1 16,5 4-2-16,-3-1 2 0,0 2 0 0,2 2-7 0,1 1-2 15,-5 3-2-15,8 0-6 0,-7 3 2 0,3 1-5 0,0 4 2 16,-1 2-3-16,-1 2-1 0,-2 3 0 0,4 2 2 16,-8-1 2-16,7 1-6 0,-7-1 5 0,2 1-2 0,-2 1-1 15,2-2 0-15,0 2 0 0,-4 0 5 0,0 0-4 0,0 1 2 16,0 3 4-16,0-3 19 0,0 4 13 0,-4 1 27 0,0-1 29 16,4 5 17-16,0-3 15 0,-2 1 2 0,2-2-7 15,-4-2-10-15,4-1-12 0,-2-1-16 0,2-2-12 0,0-2-8 16,2-2-10-16,2-2-9 0,-4-2-8 0,2 1-6 15,6-4-9-15,-6-1 2 0,5-1-5 0,1-1-3 0,2-2 0 16,-4-1 5-16,5-1 0 0,-3 0 2 0,2-2-5 0,1 0-2 16,-1-1-2-16,2 0 2 0,-1-2-2 0,-1 2-2 0,0-1-1 15,1-2-3-15,-1 1-6 0,-2-2 2 0,3 1-4 16,3-1 0-16,-8 2-3 0,5-3-4 0,-1 2-2 0,-4 0-7 16,5-1-6-16,-9-1-13 0,6 1 4 0,-2-2-3 0,0 1-3 15,-2-1-16-15,3-1-21 0,-5 1-37 0,2-2-46 16,0-1-55-16,-4 0-59 0,2 0-65 0,2-1-17 0,-2-1-52 15,-2 1-71-15,0-1-79 0,0-1 73 0,4 0 18 0,-4 2-10 16,0-2 29-16,0 0-29 0,0-2 29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0:59:27.819"/>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
  </inkml:definitions>
  <inkml:trace contextRef="#ctx0" brushRef="#br0">17856 5877 120 0,'0'-2'88'0,"8"1"19"0,-8-1-3 16,2 1-18-16,-2 1-16 0,4-2-12 0,-4 1-7 0,2 1 1 16,-2-2 5-16,0 2 3 0,4-1 1 0,1-1-1 15,-5 0 0-15,0 1-2 0,2 0 0 0,-2-1 0 0,0 2-3 16,4-1-3-16,-4-1-4 0,0 1-1 0,2-1-2 16,-2 1-2-16,0-1 0 0,0-1 8 0,4 1 1 0,0 1 3 15,-4 0-4-15,0-1-2 0,0 1-6 0,2-2-8 0,-2 3-6 16,0-2-7-16,0 1-2 0,0-1-3 0,4 1-1 0,-4 1-3 15,0-2-1-15,4 2 4 0,-4-1-1 0,0-1 3 16,0 2 2-16,0-2 2 0,0 2 6 0,0 0 1 0,0-1 3 16,0 1 0-16,0 0-1 0,2 0-1 0,-2-1-2 15,0 1 0-15,0 0-2 0,0 0 0 0,0 0-4 0,0 0-3 16,0 0 2-16,-2 0-3 0,2 0 3 0,0 0 0 0,0 0 2 16,0 0 2-16,0 0 3 0,0 1 0 0,0-1 6 0,0 1 1 15,-4 1-1-15,0-2 1 0,4 3 2 0,-2-1 13 16,2-1 4-16,-4 2 2 0,0-1-2 0,2 1 3 0,-2 0-1 15,2 1-3-15,-7-1 5 0,7 2-2 0,-4-1-2 0,-2 2-5 16,2 2-1-16,-1-2 4 0,1 1-3 0,-4 2-4 16,-1 0 1-16,5 0-10 0,-8 2-3 0,8-1 0 0,-5 2-5 15,1 0-2-15,4-1-4 0,-5 1-3 0,9-2-5 16,-4 1-4-16,-2-2-6 0,6 0-2 0,-6 0 3 0,8-2-4 16,-3-1 3-16,-1 0-4 0,4 0-3 0,0-1 2 0,-2 1 1 15,2-3 0-15,2 1 0 0,-2 1 0 0,0-2 0 16,4 0 0-16,-1 1 0 0,-3-1 0 0,4 0 0 0,0 2 0 0,-2-2-2 15,2 1 0-15,0 1 2 0,2-1 0 0,-4 1 4 16,3-1 0-16,-1 2-1 0,-2 0 1 0,-2 2-1 0,6-2 2 16,-6 1-1-16,0 2 1 0,4-1 6 0,-4 0 1 15,0 2 3-15,-4 0 6 0,4-1 2 0,-2 0 3 0,-2 2 3 16,2-1 5-16,-7 1-2 0,7-1-4 0,-4 1-1 16,2-1-1-16,-2-1-4 0,-2 0-7 0,5-1-4 0,-3-1-2 0,2-1-3 15,0 0-4-15,2-2-2 0,-4 1 5 0,6 0-6 16,-9-2-20-16,9 0-34 0,-2-2-44 0,2 2-63 0,-4-1-67 15,2-1-79-15,2-1-80 0,0 2 39 0,-4-2-20 16,4-2-42-16,-4 1 19 0,4-1 9 0,-2 0 12 0,2 0 29 16</inkml:trace>
  <inkml:trace contextRef="#ctx0" brushRef="#br0" timeOffset="896.17">17777 5833 151 0,'0'-1'91'0,"-4"-1"43"0,4 1-8 0,-4-1-17 15,4 1-16-15,0-1 4 0,0 0 1 0,0 1-4 0,0 1-4 16,0-1-3-16,0 1-2 0,0-2-7 0,-2 2-1 16,2-1-3-16,0 1 2 0,0-2 1 0,0 1 0 0,0 1-10 0,0 0-6 15,0-2-8-15,0 2-4 0,0 0-6 0,0-1-5 16,0 1-1-16,0 0-2 0,0 0-2 0,0-2 3 0,0 2 1 15,0 0 4-15,0 0-2 0,2-1 1 0,-2 1-2 16,0 0 2-16,0 0 2 0,0 0-1 0,4 0 3 0,-4 0-2 16,4-2 0-16,-4 2-3 0,2 0-1 0,2 0-1 15,1-2-2-15,-3 2 9 0,2-1 2 0,-2 1 2 0,2 0 0 16,2-1 0-16,-2 1-3 0,2-2-4 0,1 1-2 0,-1-1-7 16,2 1-10-16,2-2-1 0,-3 1-2 0,3 2-2 0,-2-3-7 15,1 1-6-15,-1 1 0 0,2-2-3 0,-2 2 1 0,1-1 3 16,-1 1-8-16,-2-1 3 0,0 1 3 0,1-1-5 15,-3 2 1-15,2-1 1 0,-2-1 3 0,-2 2 2 0,6-2-8 16,-6 1 3-16,3 1 3 0,-3 0 0 0,2-1 1 16,0 1 2-16,-2 0 4 0,-2-2 2 0,4 2 6 0,-2 0 1 15,-2 0-1-15,0 0 2 0,4 0-4 0,-4 0-4 0,0 0-2 16,0 0-4-16,0 0-4 0,0 2 1 0,0-2-2 0,-4 1-1 16,4 0 0-16,0 1 3 0,0 1-5 0,-2-1 5 15,-2-1 1-15,4 1-6 0,-2 1 0 0,2-2 6 0,-8 2-3 16,8 0-1-16,-2 0 0 0,2-1 0 0,-5 1 8 15,3 0 0-15,-2 0-1 0,0-2 4 0,2 4 1 0,2-2 2 16,-4 0 0-16,2 0-3 0,-2 0 5 0,0-1-2 0,2 2 3 16,2-1-4-16,-5 0 2 0,1 0-1 0,2 0 0 15,-2 0 7-15,4-2 5 0,-2 2 4 0,2 0 7 0,-4-1 7 16,0 1 2-16,4-2 4 0,0 1 1 0,-2-1-1 0,2 1 3 16,0-1 5-16,-5 0 3 0,5 1-1 0,-2-2-11 0,2 2-9 15,0-2-8-15,-4 1-8 0,4-1-9 0,-4 0-5 16,4 0-2-16,0 0-7 0,-2 0 1 0,2 0-2 0,0 0 0 15,0 0 0-15,0 0 0 0,-4 0-5 0,4 0-14 16,-4 0-25-16,4 0-25 0,0 0-40 0,0 0-52 0,0 0-68 16,-2 0-83-16,2 0-117 0,0 0 2 0,0 0-86 0,0 0-26 15,-4 0-29-15,4 0 58 0</inkml:trace>
  <inkml:trace contextRef="#ctx0" brushRef="#br0" timeOffset="45814.06">18354 5400 127 0,'0'-2'81'0,"0"-1"22"0,0 1-1 0,-4 0-21 0,4 0-16 15,-4 1-14-15,4-1-8 0,0 1-7 0,0-2-3 0,0 3 6 16,0-2 1-16,-2 1 1 0,2-1-2 0,0 1 1 0,0-1-2 16,0 2-1-16,0-1 2 0,0-1 0 0,0 2-3 15,0-1 1-15,-5 1 2 0,5-2 0 0,0 2 0 0,0-1-1 16,0 1 6-16,0-2 0 0,0 1 2 0,0 1 0 0,0-2 2 15,0 1 6-15,0 1 3 0,-2-2 0 0,2 2 0 16,0-1 1-16,0 1-4 0,0-2 4 0,0 2-2 0,0-2 1 16,0 1-2-16,0 1 0 0,0-1-3 0,0 1-2 0,0 0-4 15,0-2-7-15,0 2-1 0,0-1-5 0,0 1-3 16,0 0-7-16,0 0-4 0,0-2-6 0,0 2-3 0,0 0-5 16,0-1-1-16,0 1 3 0,0 0-3 0,0 1 0 0,0-1 3 15,0 2-2-15,0-2-5 0,0 3 3 0,0-2-3 0,0 2 4 16,0 0-1-16,0 2 0 0,0-1-1 0,0 1 3 15,0 2-4-15,0 1 3 0,2 1-1 0,-2 1-2 0,5 1-1 16,-5 2 2-16,0 2 0 0,0 0-2 0,2 2 2 16,-2 1-1-16,0 1-1 0,4 1 4 0,0 1-2 0,-4-2-2 15,0 2 0-15,2 0 0 0,-2 0 1 0,0-1 0 0,4 1 1 16,-4-2 1-16,2 1 4 0,-2-1-3 0,0-1 5 0,0 2-3 16,0-2 1-16,0 1 3 0,0 1-3 0,0-2 0 15,0 3-1-15,0-2-2 0,0 2-2 0,0-1 1 0,0 1-2 16,0-2-1-16,0 1 0 0,0-2 2 0,0 0 0 15,0 0-2-15,0-3 0 0,0-2 4 0,0-2-2 0,0-1-2 16,0-1 0-16,0-1 0 0,0-1 0 0,0-1 0 0,0 0-2 16,0-1 2-16,0-2 0 0,0 0 0 0,0 0-4 0,0 0-6 15,0-2-12-15,0 1-14 0,0 1-20 0,0-3-22 16,0 0-22-16,0-2-24 0,0 1-25 0,4-2-31 0,-4 0-39 16,4-2-11-16,-4 1-3 0,0-2-16 0,0-2-18 0,0 1-47 15</inkml:trace>
  <inkml:trace contextRef="#ctx0" brushRef="#br0" timeOffset="46549.96">18327 5323 144 0,'2'-1'100'0,"-2"-3"43"0,0 2-13 16,0-1-27-16,4 1-26 0,-4 1-8 0,4-2-11 15,-4 1-11-15,0 1-8 0,0-1-4 0,0 0-3 0,0 2 1 16,2-1 1-16,-2 1 4 0,0 0-2 0,0-1-1 0,0 1-1 16,0 0 0-16,0 1-2 0,0-1-2 0,0 1 2 0,-2 1-3 15,2 0 1-15,0-1 0 0,0 1 2 0,-4 1 2 16,0 0 3-16,4 0 7 0,0 1 5 0,-2-1 3 0,-2 2-3 16,2-1-4-16,-2 0-4 0,0 1-2 0,4 0-7 0,-2-1 0 15,2-1-4-15,-5 2-7 0,1-2 0 0,4 0-5 16,-2 0-1-16,-2 0-2 0,4-2-6 0,0 2 2 0,-2 0-2 15,2-1 1-15,0-1-2 0,0 1 2 0,0-2 1 16,-4 1 0-16,4 1 1 0,0-1-2 0,0 1 2 0,0-2-4 16,0 0 3-16,0 0 0 0,0 0 1 0,4-2 0 0,-4 1 2 15,0 1-2-15,0-3-2 0,2 1 4 0,-2 1-1 0,4-1 0 16,-2-1 0-16,-2 0-3 0,9 0-3 0,-9 2 3 0,2-2-2 16,2 0-1-16,0 0-1 0,2 1-4 0,-4-1 3 15,-2 0 1-15,8 2-1 0,-6-2 0 0,3 1 1 16,-3 1 6-16,2-1 3 0,0 2 8 0,-2 0 6 0,-2-1 7 15,6 1 5-15,-6 1 3 0,4-1-2 0,0 2 4 0,-4-1-3 16,3 2-6-16,-3-1-3 0,0 1-7 0,4-2-4 0,-4 4-4 16,4-2-7-16,-4 0-2 0,0 0-3 0,0 0-2 0,2-2-6 15,-2 2-17-15,0 0-30 0,0-1-38 0,4-1-60 16,-4 1-84-16,0-1-110 0,2 1-45 0,-2-2-54 0,0 0-11 16,4-2 98-16</inkml:trace>
  <inkml:trace contextRef="#ctx0" brushRef="#br0" timeOffset="57480.26">18077 5049 100 0,'-4'3'64'16,"2"-2"8"-16,2-1 2 0,-4 3-1 0,-1-3-9 0,5 2-6 15,-2-1-7-15,2-1-5 0,0 2-5 0,-4-2-7 0,4 1-1 16,-2-1-6-16,2 0 2 0,0 2 0 0,0-2-3 15,-4 0-2-15,4 0 2 0,-4 1 1 0,4-1-3 0,0 0 2 16,0 0 0-16,0 0 0 0,-2 2 3 0,2-2 1 16,0 0-1-16,0 0 4 0,0 0-1 0,0 0 1 0,0 0 2 15,0 0-1-15,0 0 5 0,-4 0-1 0,4 0 1 0,0 0 1 16,0 0-1-16,-4 0 2 0,4 0 6 0,0 0 7 0,0 0 3 16,0 0-1-16,0 0-1 0,0 0 2 0,0 0-6 0,0 0 4 15,0 0-4-15,0 0-3 0,0 0-2 0,0 0-3 16,0 0-3-16,0 0-1 0,0 0-3 0,0 0-5 0,0 0-2 15,0 0-2-15,0 0-3 0,0 0-7 0,0 0 0 16,0 0-3-16,0 0-1 0,0 0-5 0,0 0 1 0,0 0-1 16,0 0-2-16,0 0 1 0,0 1-4 0,0-1 2 0,0 0-4 15,0 2 3-15,0-2 0 0,0 1 1 0,0-1-2 16,0 2 0-16,0-2-2 0,0 1 3 0,0-1 0 0,4 1 0 16,-4 1 0-16,4-2 3 0,-4 2-2 0,2-2 1 0,-2 1-2 15,4 1 0-15,0-2 3 0,-4 1-3 0,6-1 3 16,-6 2-3-16,2-2 3 0,7 1 0 0,-7-1 0 0,2 2-1 15,-2-2 0-15,6 0-1 0,-6 0-3 0,5 1 5 16,-3-1-2-16,2 0-1 0,-2 0 2 0,2 0-1 0,-2 0 0 16,3 0 2-16,-1 0-2 0,-2 0 1 0,2 0-1 0,-2-1-1 15,2 1 1-15,-4 0 0 0,7 0-2 0,-7-2 2 0,6 1 1 16,-6 1-3-16,4-2 0 0,-2 2-1 0,1-1 2 0,-3 1 0 16,2-2-3-16,-2 1 0 0,2 1 2 0,0-2-2 15,-2 0-4-15,-2 1-5 0,4 0-17 0,0-1-22 0,-1 2-30 16,1-1-44-16,-4-1-48 0,0 1-66 0,2-1-75 15,-2 1-20-15,0-1-77 0,0 1 0 0,0-1 76 0</inkml:trace>
  <inkml:trace contextRef="#ctx0" brushRef="#br0" timeOffset="59580.66">17190 5052 42 0,'-4'1'85'0,"4"-1"8"15,0 1 2-15,-2-1-4 0,2 2-11 0,0-2-8 0,0 0-10 16,-4 0-10-16,4 2-4 0,-4-2 1 0,4 0 0 0,0 0-2 16,0 0-2-16,0 0-1 0,0 0 4 0,-2 0-3 15,2 0-3-15,0 0 1 0,0 0-2 0,0 0 1 0,0 0 0 16,0 0-3-16,0 0 1 0,-5 0-2 0,5-2 2 15,0 2-2-15,0 0 3 0,0 0 0 0,-2-2 6 0,2 2 5 16,0 0 0-16,0 0-1 0,0 0 2 0,0 0-3 0,0 0 2 16,0 0-7-16,-4-1-4 0,4 1-3 0,0 0-7 15,0 0-2-15,0 0-7 0,0 0-6 0,0 0-8 0,0 0-2 16,0 0-1-16,0 0 2 0,0 0-2 0,0 1-1 0,0-1 2 16,4 2-1-16,-4-2-1 0,0 2 2 0,0-1-1 0,2 1 1 15,3-2 0-15,-5 1-3 0,2 1 0 0,-2-1 4 16,4 1 0-16,0-1 0 0,-2 1 0 0,2-1 3 0,-2-1-3 15,2 2 2-15,0-1-1 0,-1 0 3 0,5 1 1 16,-2-2 1-16,-4 2-2 0,6-2 1 0,-6 1-2 0,5 1 1 16,1-2-4-16,-2 0-2 0,0 1 1 0,0-1-4 0,5 0 2 15,-5 2-3-15,4-2-1 0,1 0 0 0,-1 0 5 0,0 1-3 16,1-1 0-16,-3 0-1 0,2 0-1 0,1-1 2 16,-1 1 0-16,0 0 1 0,1-2 4 0,-3 1-2 0,6-2 0 15,-3 1 3-15,-1-2-3 0,-2 1-1 0,3 0 0 16,3-2-3-16,-4 1 2 0,-3-1 0 0,3 2-1 0,-4-1 0 15,0 1 1-15,1-2-3 0,-1 2 1 0,2 0 1 0,-6 2 0 16,-2-2-2-16,8 0 2 0,-6 1 1 0,3 1 2 0,-3-3-3 16,-2 3 2-16,4 0 0 0,0-1 2 0,-4 1 0 0,2-1 0 15,-2 1 3-15,0 1-3 0,4-2-1 0,-2 1 0 16,-2 1 2-16,0-2-5 0,0 2 0 0,4-1 3 0,-4 1-4 16,0 0-5-16,0 0-12 0,4-2-26 0,-4 2-41 15,0 0-61-15,0 0-75 0,0-2-97 0,-4 1-39 0,4 1-85 16,0-1-14-16</inkml:trace>
  <inkml:trace contextRef="#ctx0" brushRef="#br1" timeOffset="70176.2">17502 15195 195 0,'-2'1'148'16,"-2"1"29"-16,2-2-28 0,-6 1-11 0,6 1-19 16,-2-2-20-16,1 1-15 0,-5-1-2 0,6 2-3 0,-2-2 3 15,0 1 2-15,-2-1-6 0,4 2 6 0,-3-1 3 0,1-1 0 16,2 1 1-16,2-1-2 0,-6 0-1 0,6 0-1 16,-4 2-4-16,0-2-4 0,4 0-4 0,-2 0-9 0,2 0-6 15,-4 0-8-15,4 0-4 0,-2 0-5 0,2 0-1 0,0 0 0 16,0 0-2-16,-5 0 5 0,5 0 7 0,0 0 12 0,0 0 6 15,0 0 7-15,0 0-1 0,0-2 3 0,5 2 5 16,-5 0-4-16,0-1-4 0,2 0 0 0,2-1-4 0,-2 1-2 16,2-1-2-16,0 1-1 0,2-2 0 0,0 0-3 0,1-2 4 15,7 1-1-15,-4-1 4 0,-1-1-3 0,7-1 0 16,1-1-12-16,3-1-8 0,3 0-9 0,-2-1-11 0,2-1-7 16,4 1-2-16,-1-2-7 0,1 1-2 0,0 2-2 0,0-1-4 15,0-1-1-15,0 2 0 0,2 0 0 0,2 0 0 16,-4 2 2-16,-1-1 0 0,3 1-2 0,-2 0 0 0,0 0 0 15,0 3 2-15,0-1-1 0,-4 1 1 0,-1 1-2 16,3 0 0-16,0 0 0 0,-4 0-4 0,-1 0 4 0,-1 3 0 16,-1-2 0-16,-1 2 0 0,0 0 0 0,-1 0-3 0,-3 0 3 15,1 0 2-15,-6 0-2 0,7 0 0 0,-5 0 0 0,0 0 0 16,-1 2 0-16,1-2-2 0,-4 1-1 0,5 1 4 0,-3-1-1 16,0 1 0-16,0 1 0 0,-6-2 5 0,5 2 3 15,1 0-7-15,-6 0 4 0,4 2 1 0,-2-1-1 0,0 1 2 16,-2-1-3-16,-2 4-4 0,0-2 0 0,5 1 5 15,-10 1-2-15,5 1-1 0,-2 0-1 0,2 1-4 0,-8 2 3 16,2-1 3-16,-4 2 0 0,1-1-3 0,-1 3 5 0,-7-1-7 16,1 0 1-16,-1 0 4 0,1 1-2 0,-9 2 1 0,6-4 1 15,-5 2-1-15,1-1-4 0,0-2 4 0,-2 1 2 16,3-2-4-16,-5 1 0 0,0-3 0 0,0 0 0 0,2-2 3 16,-2 2-2-16,0-3 2 0,-4 2-3 0,3-4 7 0,1 2 3 15,-4-1 1-15,4-2 1 0,0 1-3 0,4-2 0 16,-4-1-7-16,5-1 3 0,-1 0-4 0,2-1-1 0,0-1 0 15,5-1 0-15,-3 2 0 0,5-2 0 0,-3 0 0 16,5-2-3-16,-3 2-2 0,5 0 0 0,-2-1-3 0,5-1-5 16,-7 2-7-16,8-2-16 0,0 1-22 0,-1 1-26 0,-1-1-33 15,6-1-50-15,-6 2-52 0,6-3-60 0,-2 2-66 0,2-1-17 16,2 1-4-16,-5-2-60 0,1 0-36 0,4 1-37 16,0-1 10-16,0 0 123 0</inkml:trace>
  <inkml:trace contextRef="#ctx0" brushRef="#br1" timeOffset="70674.2399">17440 15319 33 0,'0'-1'174'0,"2"-1"70"0,-2-1-29 0,0 2-25 15,4 1-44-15,1-3-39 0,-5 3-23 0,0-2-7 0,2 2-3 16,-2 0-1-16,0 0-5 0,4 2-1 0,-4-1-3 0,2 1 2 16,-2 1-1-16,4 0 6 0,0 1 2 0,-4 1-1 0,2 1 2 15,-2 1-1-15,8 2-6 0,-8 2-5 0,7 2-2 16,-5 1-9-16,6 2-6 0,-6 2-4 0,4 2-10 0,-2-1-7 15,3 2-6-15,-1 0-9 0,2 2-2 0,-2-3-1 16,0 2-3-16,1-1-3 0,1-2-2 0,-6 1-6 0,4-2-11 16,2 0-10-16,-5-2-14 0,5-1-17 0,-2 2-18 0,-4-2-19 15,6 0-22-15,-1-2-18 0,-5 2-23 0,2-1-14 0,0-2 3 16,-2 1-11-16,2-1-34 0,-2-1-32 0,2-1-6 16,0-1 13-16</inkml:trace>
  <inkml:trace contextRef="#ctx0" brushRef="#br1" timeOffset="71128.92">17633 15906 163 0,'0'-2'143'0,"-3"2"38"0,3 0-26 0,0 0-20 16,0 0-19-16,0 0-23 0,0 2-5 0,3-2-7 16,-3 0 0-16,0 1-1 0,0 1-6 0,4-1-1 0,0 1 2 15,-4-1 7-15,6 1 3 0,-6-1-1 0,2 2-4 0,6 0-3 16,-6-1-5-16,5 1 3 0,1 0 1 0,2 1 1 0,-4-1 6 16,5 0 2-16,-3 2-2 0,2-1 3 0,5-1-4 15,1 3-5-15,-3-1 20 0,3 1 6 0,1-2 2 0,-1 2-8 16,5 0 0-16,0 0-2 0,-3 0-5 0,3 0-5 15,0-1-6-15,-3 0 2 0,7 0-9 0,-8-2-3 0,1 2-6 16,3-2-5-16,-5-2-11 0,5 2-13 0,0-1-9 0,-5-2-13 16,1 0-2-16,-1 0 0 0,3 0-2 0,-3-2-3 15,3-1 1-15,-2 0-3 0,-1-1-3 0,3-2 0 0,-3 0 0 16,5-2 0-16,-4 0 0 0,-1 0-4 0,1 0-9 0,-1-1-4 16,1 0-4-16,-3 0-7 0,-1-1-5 0,1 1-3 0,-2 0-5 15,3-2-5-15,-3 0-10 0,-1 1-18 0,1-1-31 16,-2 1-36-16,5 0-42 0,-5-1-47 0,-2-1-8 0,1 1 19 15,-1 0-10-15,2-3-18 0,1 2-19 0,-5 0 2 16,4-1 21-16,-4-1 13 0,3 1-11 0,-3-2 5 0,-4 1-20 16,6 0 38-16</inkml:trace>
  <inkml:trace contextRef="#ctx0" brushRef="#br1" timeOffset="71454.27">18501 15118 215 0,'0'-3'209'0,"-4"-1"49"16,-1 1 0-16,5 0-42 0,0 0-48 0,0 0-40 0,-2 1-12 16,2 0 5-16,0 1 16 0,0-2 16 0,0 3 4 15,0 0 3-15,-4 0-1 0,4 0-5 0,0 2 10 0,0-1 43 16,4 2 11-16,-4 0-4 0,0 2-13 0,0-1-13 0,0 2-13 15,2 0-10-15,-2 3-20 0,5 2-11 0,-1-1-15 16,-2 4-15-16,2 1-19 0,2 3-8 0,-2 0-10 0,2 3-15 16,1 1-9-16,-1 2-12 0,-2 2-13 0,2 1-6 0,-2 3-4 15,-2-2-14-15,7 2-21 0,-7-2-39 0,-2 0-43 0,4-1-33 16,-2-2-41-16,-2-2-43 0,4-1-40 0,0-1-36 16,-4-3-30-16,0 0-32 0,2-1 59 0,-2-2 10 0,0-2-23 15,4-1-38-15,-4-1-4 0,0-1-59 0,0-1 19 0,0 0 61 16</inkml:trace>
  <inkml:trace contextRef="#ctx0" brushRef="#br1" timeOffset="72848.01">17941 15544 261 0,'0'-3'199'0,"2"-1"30"0,-2-1-4 0,0 2-30 16,4 0-28-16,-4-1-24 0,-4 1 2 0,4 0 5 15,0 0 9-15,-2 1-2 0,-3-1-12 0,1 0-13 0,-2 2-18 16,4-1-13-16,-8 1-12 0,3 1-17 0,-7 0-10 0,2 0 4 16,-3 3 4-16,-4 0-7 0,1 0-3 0,-5 3 1 15,-4 1 4-15,0 2-4 0,1 2-2 0,-3 1-3 0,-2 0 1 16,2 0-9-16,-2 1-2 0,2-1-7 0,-2 2-8 15,2 0-7-15,-2-1-7 0,2-2-4 0,-2 2-5 0,4-1-2 0,2-2-1 16,-2-2-5-16,0 1-3 0,3 0-2 0,5-2-2 16,-6 0 3-16,9 1 2 0,-1-2-4 0,5 0 1 0,1 2 2 15,1-2-1-15,4 1 2 0,2-1 2 0,2 2 0 0,-5-1-3 16,7 2 2-16,-4-1 1 0,4 2 0 0,-4 1 0 16,4-1 0-16,4 2 0 0,-4 0 0 0,0 3 0 0,0-1 3 15,4 2 0-15,-4 1-1 0,-4 1 2 0,0 0 12 16,4 3 13-16,-6 0 12 0,4 0 17 0,-8 1 17 0,1-1 19 15,1 2 20-15,-6-2 16 0,1 0 9 0,-3 0-8 0,-1-3-21 16,1 1-26-16,-9-2-23 0,8 1-20 0,-6-3-15 16,1-2-11-16,-3 1-9 0,6-2-11 0,-8-2-4 0,3-2-15 15,-1 1-11-15,0-5-17 0,-2 2-18 0,4-3-14 0,1 0-9 16,-5-1-8-16,4-2-9 0,-2 0-5 0,2-2 3 0,3 1 2 16,1-2-7-16,3 1-17 0,-1 1-20 0,3-1-32 15,1-1-27-15,3 3 8 0,4-1 16 0,-5-1-7 0,5 1-26 16,2 1-35-16,0 0-42 0,2-2-20 0,-2 2-75 15,0 0-22-15,4 2 87 0</inkml:trace>
  <inkml:trace contextRef="#ctx0" brushRef="#br1" timeOffset="73828.0399">17147 16206 245 0,'-4'1'207'0,"2"-1"33"0,2 0-9 16,-5 0-45-16,1 0-49 0,4 0-31 0,-2 0-8 0,2 0 11 15,-4 0 21-15,4 0 7 0,4 0 2 0,-4 0-3 0,2 0-2 16,-2 0 5-16,4 0 8 0,1 0 9 0,-3 0 67 16,2 2 40-16,2-2 16 0,0 1-2 0,2 1-4 0,-1 1-13 15,3 0-13-15,-4 1-11 0,4 1 7 0,1 2-22 16,-3 1-27-16,0 1-31 0,1 0-27 0,-1 1-26 0,0 1-25 15,0 2-27-15,-6-1-12 0,7 2-15 0,-3-3-7 0,-4 3 1 16,-2 0-7-16,4 1 2 0,0-2-3 0,-4 1-5 0,0-2-2 16,2 1-3-16,-2-1-5 0,0 2-1 0,0-3-1 15,4 2-6-15,-1-1-13 0,-3-2-24 0,8 1-41 0,-8-2-44 16,2 0-52-16,6-2-49 0,-6 1-64 0,2-1-52 0,-2-1-24 16,7 0-42-16,-7-1-51 0,2 1-58 0,-2-4 92 15,6 3 11-15,-6-2-29 0,2 0 2 0,-1-1-33 0,5 1 35 16</inkml:trace>
  <inkml:trace contextRef="#ctx0" brushRef="#br1" timeOffset="74158.38">17597 16552 38 0,'0'-4'211'0,"0"1"94"0,0-2 26 0,2 2-41 16,-2 0-51-16,0 0-23 0,0 0-29 0,5 2-20 0,-5-1-6 16,0 1 3-16,0-1 4 0,0 2 0 0,0 0 35 15,0 0 34-15,0 2 2 0,2-2-13 0,-2 1-24 0,0 1-27 16,0 1-26-16,0 0-26 0,4-2-30 0,-4 2-25 15,4 0-22-15,-4 0-13 0,0 0-12 0,2-1-9 0,-2 1-8 16,4 0-12-16,-2-2-33 0,-2 2-45 0,4-1-54 0,0-1-73 16,-4-1-86-16,3 0-95 0,-3 0-42 0,4-1 26 0,0-1-19 15,-4-1 1-15,0 0 30 0,2 0 22 0,-2-1 22 16,0-1 62-16</inkml:trace>
  <inkml:trace contextRef="#ctx0" brushRef="#br1" timeOffset="74342.1">17517 16228 105 0,'-4'-3'270'0,"4"0"112"0,0 0 10 0,0 0-32 15,-2 0-31-15,2 2-48 0,0-2-41 0,0 1-20 0,0 1 29 16,0-1 50-16,0 2-12 0,0-1-41 0,0-1-60 16,0 1-61-16,0-1-39 0,0 2-31 0,2-1-27 0,-2-1-52 15,4 1-80-15,-2-1-113 0,-2 1-127 0,8-1-129 0,-8 1 2 16,2-1-72-16,2-1-30 0,0 1-2 0,-4 1 111 15</inkml:trace>
  <inkml:trace contextRef="#ctx0" brushRef="#br0" timeOffset="81414.15">17399 14578 51 0,'0'-3'63'0,"0"0"13"15,0 1-5-15,0 1 33 0,0-2 4 0,-2 2-24 16,2-1-23-16,-4 1-12 0,4-1-10 0,0 1-12 0,0-1 1 16,-2 1 2-16,2-1-5 0,0 0 2 0,0 2-1 0,0-1-1 15,-4 1 7-15,4 0 0 0,-5 0 1 0,5-1 1 0,0 1 0 16,0 0 0-16,-2 0 1 0,2 0-1 0,0 0-5 0,0 0-1 15,-4 0-3-15,4 0-2 0,0 0-2 0,-2 0-4 16,2 0-3-16,0 0-1 0,0 0-1 0,0 0-1 0,0 0 2 16,-4 1 1-16,4-1 1 0,0 0 5 0,0 0 3 15,-4 0 6-15,4 0 3 0,0 0 3 0,0 0 9 0,0 0 3 16,0 0 1-16,0 0 1 0,0 0 1 0,0 0-1 16,-2 0 0-16,2 1-3 0,0-1-1 0,0 0-2 0,0 0-4 15,0 0-3-15,0 0-8 0,0 0-6 0,0 0-7 0,0 0-5 16,0 0-4-16,0 0-2 0,0 0-4 0,0 0-6 0,0 0-6 15,0 0-10-15,0 0-10 0,0 0-7 0,0 0-8 0,0 0-6 16,0 0-3-16,0 0 3 0,0 0 2 0,0 0 5 16,0 0 5-16,0 0 6 0,0 0 5 0,0 0 5 0,0 0 3 15,0 0 4-15,0 0-1 0,0 0 4 0,0 0 3 16,0 0 4-16,0 0 5 0,0 0-1 0,0 0 1 0,0 0 3 16,0 0 0-16,0 0 3 0,0 0 1 0,0 0 3 0,0 0 2 15,0 0 2-15,0 0 6 0,0 0 4 0,0 0 1 0,0 0 5 16,0 0 1-16,0 0 1 0,0 0 4 0,0 0 0 15,0 0 1-15,0 0 0 0,0 0 1 0,0 0-2 0,0 0-2 16,0 0-3-16,0 0 3 0,0 0-4 0,0 0 2 16,0-1-1-16,0 1-3 0,2 0-1 0,-2 0 0 0,0-1-2 15,4-1-2-15,-4 2 0 0,4-1 1 0,-2-1-4 0,2 1-3 16,-4 1-4-16,2-2 2 0,3 1 1 0,-1-2-2 16,-2 1-3-16,4 0 1 0,-2 1 0 0,2-2 3 0,3 2-1 15,-3-2 3-15,-4 0 1 0,8 0 1 0,-4 0 0 0,3 0 1 16,-1-2 2-16,2 2-1 0,-2-1-4 0,1 1 0 0,1-2 0 15,5 2-5-15,-7-1 3 0,2-1-5 0,5 0 1 16,-5 1-1-16,2 0 3 0,3-1-4 0,-3 0-1 0,1 0 1 16,3 0-1-16,-1-1-2 0,1 0 5 0,1 0-4 15,-1 2 2-15,1-3-1 0,-1 2-4 0,1-1 1 0,-1 1-2 16,5-1 2-16,0 2-2 0,-3-1 2 0,-1 0-2 0,4 1 0 16,-1 1 0-16,-1-1 0 0,1 2 0 0,-3-1 0 0,4 1 0 15,-1 1 0-15,-3 0 0 0,-1-1 2 0,1 2-1 0,2 0-1 16,-5 0 0-16,3 2 0 0,-1-1 0 0,1 0 0 15,-3 1 0-15,3 0 0 0,-1 1 0 0,-3 0 0 0,1-2 0 16,-2 2 1-16,1 0 1 0,1 0-2 0,-1 2 0 16,1-2 0-16,-3 1 0 0,1-1 0 0,-2 2 1 0,1-2 1 15,-1 1-2-15,-2 1 1 0,3-1 0 0,-3 1-1 0,0-1 2 16,0 1-1-16,-1 0-1 0,-5 2 0 0,6-3 0 0,-6 2 1 16,2 0 0-16,-2 2 0 0,2-3 3 0,0 5 0 15,-4-3-3-15,0 4-2 0,0-4 1 0,-4 4 0 0,0-1 0 16,-2 1 0-16,4-1 1 0,-6 1-1 0,1 1 0 0,-3 0 0 15,4 0 0-15,-6 1 0 0,1-1 2 0,-3 2-1 16,1 1-1-16,-1-2 0 0,-3 2 0 0,-1-1-3 0,1 1 3 16,-4-2 0-16,1 1 0 0,-3-1 0 0,0-1 0 15,-1 0-1-15,-1 0 1 0,-2 0 0 0,0-1 0 0,-4-1 0 16,2-1 1-16,-4-1-2 0,-2-1 2 0,2-1-1 0,4-1 0 16,-4 1 0-16,2-2 0 0,2-1 0 0,2 2 0 0,-4-2 0 15,2 0-1-15,2-2 1 0,4 1 0 0,-4-1 0 16,3-1 0-16,5 0 0 0,-2 0 0 0,1 0-2 0,3-3-1 15,1 3-1-15,3-1 1 0,-1-2-4 0,-3 1-1 16,7 1-3-16,2-3-5 0,-3 2-5 0,-3-2-11 0,4 0-14 16,3 0-9-16,-3 0-14 0,4 0-14 0,0 0-22 0,-1-2-30 15,3 1-40-15,-2 1-44 0,2-2-13 0,2 0-21 0,-6 1-35 16,5-1-10-16,-1 0-2 0</inkml:trace>
  <inkml:trace contextRef="#ctx0" brushRef="#br0" timeOffset="82080.87">17213 14185 234 0,'-2'-4'160'16,"-6"-1"21"-16,8-1-15 0,-3 2-15 0,-1-1-30 0,0 2-24 16,4-1-14-16,-2 1-4 0,-2-2-2 0,4 0-3 0,-2 3-3 15,2-1-4-15,0-2 2 0,-4 2 0 0,4 0 0 0,-4 0 2 16,4 0-2-16,0 2-2 0,0-2-2 0,0 0-4 0,0 1-8 16,-2-1-6-16,2 2-4 0,0-1-4 0,0 0 5 15,0 1 7-15,0 1 4 0,0 0 5 0,0 0 1 0,0 0-3 16,2 1-4-16,-2 1-2 0,0 1-4 0,4 2 5 15,0-1 6-15,-4 2-8 0,2 3 6 0,2 1 4 0,2 4 4 16,1 4-10-16,1 3-10 0,0 3-10 0,0 3-7 16,5 2-10-16,-3 1-3 0,2 0-5 0,3 1-6 0,-5-2-1 15,7 1-3-15,-7-2-4 0,3-1-11 0,-1 2-16 0,2-4-20 16,-3 1-18-16,1-2-17 0,-1-3-28 0,-1-2-16 0,0-1-4 16,1 0-22-16,-3-4-34 0,2-3-44 0,-4 0-50 0,3-2-33 15,-3-1-38-15,0-4-27 0,0-1 3 0</inkml:trace>
  <inkml:trace contextRef="#ctx0" brushRef="#br0" timeOffset="82660.9399">18133 13684 6 0,'4'-3'145'0,"-2"0"35"0,-2 2-14 0,4-3-33 15,0 3-27-15,-4 0-16 0,0-1-8 0,2 2-7 0,-2-1-3 16,0 1 1-16,0 0-4 0,4 0-3 0,-2 0-1 16,-2 1-1-16,0-1 2 0,5 2 2 0,-1-1 11 0,-4 2 9 15,0-1 3-15,2 1 8 0,-2 0-1 0,4 1 4 0,0-1-2 16,-4 2 0-16,2 1 1 0,2 1-5 0,-2 2-4 0,2 1-7 16,1 3-7-16,-3 2 12 0,4 1 4 0,2 2-6 0,-6 5-14 15,6-1-11-15,-1 3-14 0,-1 4-8 0,0-1-11 16,0 4-9-16,3-2-9 0,-3 1-3 0,0 0 0 0,0 0-6 15,2 0-2-15,-1 0 2 0,-5-3-3 0,6 1 0 16,-6-4 0-16,4 1-5 0,-2-5-19 0,1-2-30 0,-3 1-45 16,6-5-52-16,-6-2-24 0,2-1-8 0,-4-3-35 0,2-3-50 15,-2 0-62-15,0-2-27 0,0 0-18 0,0-1 29 0,0-2 28 16,-2 1 37-16</inkml:trace>
  <inkml:trace contextRef="#ctx0" brushRef="#br0" timeOffset="83460">17033 13930 164 0,'0'-3'115'0,"0"0"43"15,4 0-24-15,-4 0-30 0,0 0-9 0,0 0-12 0,2 0-8 16,-2 0-10-16,4-1-3 0,1 1-2 0,-5 0-6 16,2-2-6-16,2 1-1 0,-2-1-6 0,6-1 1 0,0 0-4 15,1 0-4-15,-1-3-3 0,6 2-1 0,3-4-1 0,4 1-1 16,-5-2 4-16,7-1 4 0,0 0 4 0,3 1 1 0,1 0-2 16,-4-1-4-16,4 2 1 0,-2 1-3 0,0 2-6 15,-1-1-1-15,-1 0-8 0,0 3-1 0,2-2-3 0,-7 4-1 16,7-2-5-16,-6 3 0 0,5-2-2 0,-5 3 1 15,2 0 0-15,-1-1-2 0,-1 2 2 0,2-1 1 0,-1 1-2 16,-1 1 3-16,6-2-2 0,-7 2 2 0,3 2 0 16,2-1 0-16,2 1 2 0,-3 1 4 0,5 0 1 0,-4-1 1 15,0 5 0-15,1-3 2 0,-5 2 0 0,6 2 2 0,-9-2 3 16,3 1-2-16,-2 1-2 0,-1 0 1 0,1 2-2 0,-3-1 0 16,-2 0 1-16,-1 1 1 0,-1-2 0 0,-4 2-4 15,1-1 1-15,1 0-1 0,-6 0-2 0,6 0-1 0,-8 0-1 16,0 2-3-16,0-2 0 0,-4 2-4 0,0 0 0 15,-2 0 0-15,-5 2-2 0,1-1 1 0,-2 2 0 0,-5 0-2 16,-4 2 1-16,-1 0-1 0,-5-1 2 0,-2 2 0 0,-2-1 5 16,-2 1 0-16,0-1 3 0,0-1 2 0,0 0 3 0,-3-1-3 15,3-1-1-15,4-1 2 0,-4-1-3 0,2-2-4 0,2-4-2 16,2-1-2-16,-4-1-4 0,5-3-2 0,-1-3-4 16,4-1-9-16,0-1-17 0,1-3-23 0,1-1-29 0,0-1-33 15,5-1-30-15,-1-3-38 0,5 1-39 0,1 0-38 16,1-1-47-16,4 1-88 0,6 1-31 0</inkml:trace>
  <inkml:trace contextRef="#ctx0" brushRef="#br0" timeOffset="84648.7099">18139 14230 126 0,'-2'3'144'0,"-2"0"52"0,2 0-25 16,2 0-17-16,-9-1-19 0,9 1-22 0,-2-2-14 15,-2 2-6-15,2-2-6 0,2 1-1 0,-4 0-1 0,0-1 4 16,4 1 4-16,-2-1-4 0,2 1-4 0,0-2-9 15,0 0-13-15,-4 1-12 0,4-1-9 0,0-1-3 0,0-1 3 16,0 1 0-16,4-2 2 0,-4-1-2 0,2 2-2 0,2-4-2 16,2-2-1-16,0-2-2 0,5-1 2 0,3-4-1 0,-1-1 2 15,7-2 0-15,-1-5 1 0,6 2 2 0,-3-1 2 0,5-1-3 16,2 1 4-16,-2 1 15 0,6 0 1 0,2-2 4 16,-2 4-6-16,3-1 0 0,5 1-7 0,-4 1-14 0,2 1-11 15,1 2-9-15,1 2-5 0,-6 2-3 0,-2 2-2 16,4 1-2-16,-6 4-3 0,-2 1 0 0,2 3-2 0,-4 2 3 15,2 2-3-15,-6 1 0 0,4 2 0 0,-2 2 3 0,-7 3-2 16,7 0-1-16,-2 2 0 0,-3-1 0 0,3 2 0 0,0 0 0 16,-2 0 0-16,5 0 0 0,-7-1 0 0,8-1 0 15,-2 1 0-15,0-4 0 0,1 1 6 0,1-1 3 0,0-2 22 16,0-2 27-16,0-2 39 0,2 0 44 0,-2-2 46 0,0 0 44 16,4-4 30-16,-5 0 3 0,1-2 12 0,2-2-4 15,2 0-36-15,-2-3-50 0,-2 2-51 0,0-2-43 0,0 0-35 16,0 1-14-16,-9-1-17 0,7 1-6 0,-6 1-7 15,-3 0-8-15,3-1-21 0,-3 2-36 0,-3 0-41 0,-1 0-75 0,-1 0-84 16,3 2-103-16,-8-3-45 0,5 2-76 0,-5-1-80 16,0-1-27-16,0 2 80 0,2 0-2 0,-6-1 37 0,7 0 12 15,-7 2 40-15,2-1 59 0</inkml:trace>
  <inkml:trace contextRef="#ctx0" brushRef="#br0" timeOffset="85368.18">19733 14320 271 0,'4'-3'196'15,"-2"2"34"-15,-2-2-4 0,0 1-36 0,0 0-39 0,0 1-26 16,4 0-18-16,-4-1 5 0,0 2 6 0,0 0-9 0,0 0-3 16,0 2 1-16,0-1-2 0,0 2-5 0,0 0-3 15,0 0-4-15,0 2-2 0,0-1-7 0,0 1 2 0,0 2 17 16,0-1 27-16,4 0 0 0,-4 2-11 0,0-1-9 0,0 1-21 16,0-1-18-16,0 1-21 0,2-2-16 0,-2 0-10 15,4 0-11-15,-4 0-5 0,5-3-4 0,-5 1-14 0,2-1-28 16,2 2-38-16,-4-4-53 0,0 2-66 0,2-1-61 0,2-1 0 15,0-1-38-15,-4 0-54 0,2-1-34 0,-2-1 5 16,4 1 12-16,-4-2 19 0,2 0 35 0</inkml:trace>
  <inkml:trace contextRef="#ctx0" brushRef="#br0" timeOffset="85539.9599">19704 14187 285 0,'0'-3'226'0,"0"0"54"0,0-1-12 0,0 2-39 0,-4 0-37 16,4-1-8-16,0 2-22 0,0-1-16 0,0 1-18 16,0-2-27-16,0 1-30 0,0 0-20 0,0 2-20 0,0-1-14 15,0 0-33-15,4 1-48 0,-4-2-64 0,0 2-76 0,0 0-90 16,0 0-64-16,0 0-100 0,2 0 9 0</inkml:trace>
  <inkml:trace contextRef="#ctx0" brushRef="#br0" timeOffset="87743.87">19927 14345 114 0,'0'-1'112'0,"0"-2"55"0,-4 2-8 0,4-1-18 16,-2 1-3-16,2 1-15 0,0-2-10 0,0 1-11 15,0-1-4-15,0 1-1 0,0-1-2 0,0 0 14 0,0 2 12 0,0-1-1 16,0 1-1-16,0-1 2 0,0 1-4 0,2-2-2 16,2 2-1-16,-4-1 3 0,0-1 1 0,2 2 2 0,2-1 43 15,0 1 12-15,-2-2-1 0,3 1 3 0,-3 1 1 0,2-2-5 16,0 2-18-16,-2-1-24 0,4-1-27 0,2 0-30 16,-6 1-22-16,7 1-19 0,-7-3-12 0,2 3-6 0,2-1-10 15,-2-1-16-15,-2 1-39 0,5-1-45 0,1 1-61 16,-6 1-58-16,2-3-58 0,0 3-56 0,-2-2-18 0,2 0 47 15,-4 1-3-15,2 0-14 0,-2-1-4 0,5 2 26 0,-5-1-10 16,4-1 9-16,-4 2 22 0,-4-1 36 0</inkml:trace>
  <inkml:trace contextRef="#ctx0" brushRef="#br0" timeOffset="88051.05">19997 14244 169 0,'0'-2'116'0,"0"-1"50"0,0 2-12 0,-4-1-13 0,4 0-12 0,-4 1-20 16,4-2-11-16,0 3-11 0,0-3-5 0,0 3 3 16,0-1 3-16,0 1 7 0,0 0 12 0,0 0-1 0,-2 0-9 15,2 0-3-15,0 1 0 0,0 2 2 0,0-1-6 16,0 0-16-16,0 3-9 0,0 0-14 0,0-1-9 0,0 0-6 15,0 3-7-15,0-3-7 0,0 2-3 0,0 2-5 0,0-2-5 16,0 1-3-16,0-1 0 0,0 2-4 0,0-3-1 16,0 2-7-16,0-1-15 0,0-1-14 0,0 2-21 0,0-3-17 15,2 2-21-15,-2-1-25 0,0 1-27 0,0-2-37 0,0 1-38 16,0-1-14-16,4 1-46 0,-4-1-31 0,4-1-10 0,-4 0 32 16</inkml:trace>
  <inkml:trace contextRef="#ctx0" brushRef="#br0" timeOffset="88943.83">20169 14311 120 0,'0'-2'97'0,"8"2"42"0,-8 0-2 0,2-1-18 15,-2 1-18-15,8 0-4 0,-8 0-8 0,0-1-7 0,3 1-8 16,1-2-5-16,-4 2-7 0,0 0-5 0,2 0-6 0,-2-1-5 16,0 1-4-16,4 0-3 0,-4 0-1 0,4 0 1 0,-4 0 2 15,0-2 9-15,0 2 6 0,2 0 2 0,-2 0 7 0,0-1-4 16,0 1 2-16,4 0-2 0,-4 0 3 0,0-2-4 16,0 2-1-16,0 0-5 0,0-1-4 0,0 1-4 0,0 0-8 15,2-2-3-15,-2 1-9 0,0-1-3 0,0 0-6 16,0 2-6-16,4-1-2 0,-4 0-3 0,5-2-2 0,-5 1-1 15,0-1-2-15,0 0 4 0,2 2 0 0,-2-2-3 0,0-1 0 16,0 2 0-16,0 0 1 0,4-1 3 0,-4 0-1 0,0 0-3 16,0 2 0-16,2-3 2 0,-2 2-1 0,0-1 0 15,0 1 1-15,0-1 2 0,0-1 1 0,0 2 6 0,0-1 1 16,0 0 4-16,0 0 4 0,0 0 6 0,0 0 4 16,0 0 6-16,0 0 4 0,0 2 2 0,0-2 15 0,0 1 6 15,0-1-1-15,0 2-4 0,0-1 0 0,0 1-2 0,0-1-4 16,0 1-5-16,0 1-8 0,0-2-2 0,0 2-5 15,0-2-1-15,0 1-1 0,0 1 0 0,0-1 0 0,0 1 3 0,0-2 5 16,0 2 4-16,0 0-1 0,0 0 7 0,0-1 0 16,0 1 2-16,0 0-1 0,0 0 0 0,0 0-9 0,0-2-1 15,0 2-4-15,0 0-3 0,0 0 0 0,0-1-5 16,0 1-3-16,0 0-4 0,0 0-1 0,0-2-1 0,0 2 0 16,0 0-1-16,0 0 1 0,0 0-5 0,0 0-4 0,0 0-2 15,0 0 2-15,0 0-5 0,0 0-3 0,0 0 0 16,0 0 3-16,0-1-4 0,0 1-1 0,0 0-1 0,0 0 0 15,0-2 0-15,0 2 0 0,0-1 2 0,0 1 5 0,0 0 0 16,0 0 1-16,0-2 1 0,0 2 10 0,0 0 0 0,0 0 0 16,0 0 2-16,0 0 4 0,0-2-3 0,0 2 1 15,0 0 3-15,0 0-4 0,0 0 2 0,0 0-3 0,0 0-1 16,0 0-3-16,0 0-4 0,0 0-2 0,0 0 0 16,0 0-1-16,0 0-2 0,0 0 3 0,0 0 3 0,0 0-2 15,0 2 3-15,0 0 1 0,4-1-4 0,-4 1 18 0,0 1 12 16,0-2 11-16,4 2 0 0,-4 1-5 0,0 1-2 15,0 0-5-15,0-1 0 0,0 2-5 0,0 0 0 0,2 0-8 0,-2 1 2 16,0 0-3-16,0 0-1 0,4-1-6 0,-4 2-2 16,0-2-2-16,4 1-11 0,-4-1 0 0,0 0 1 0,0 0-5 15,2 0-1-15,-2-1-3 0,5 0-14 0,-5 0-54 16,0 1-71-16,0-1-98 0,2-3-58 0,-2 3-89 0,0 0-98 16,0-2-94-16,0 1 61 0,0-1-4 0,0-1 0 15,0 1 7-15,0 0 42 0,0-2 101 0</inkml:trace>
  <inkml:trace contextRef="#ctx0" brushRef="#br0" timeOffset="98724.15">17850 14575 12 0,'0'2'53'0,"4"-1"13"16,-4-1-1-16,0 2-8 0,0-2 1 0,0 0-6 15,0 1-9-15,0-1-11 0,0 0-4 0,2 0-5 0,-2 0-3 16,0 0 0-16,0 0-2 0,0 0 2 0,0 0 2 0,0 0-1 16,0 0-2-16,0 0-1 0,0-1-1 0,0 1-1 0,0 0 2 15,0 0-1-15,0-2 0 0,0 2 3 0,0 0 3 16,0-1 2-16,0 1 0 0,0 0 2 0,0 0-2 0,0-2 3 16,0 2 0-16,0 0 0 0,0-1-1 0,-2 1 0 15,2 0 0-15,0 0-2 0,0 0-1 0,0 0-1 0,0 0 1 16,0 0-1-16,0 0-4 0,0-2 2 0,0 2-3 0,0 0 0 15,0 0-1-15,0-2-1 0,0 2-3 0,0-1-3 0,0 1 1 16,-4 0 0-16,4 0 0 0,0-1-3 0,0 1 2 0,0 0-2 16,0-2 4-16,0 2-2 0,0 0 3 0,0 0-1 15,0-1 4-15,0 1 0 0,-3 0 2 0,3-2 2 0,0 2 1 16,0-1 1-16,0 1-2 0,0-2 0 0,0 1 2 16,0 1 3-16,0-2-3 0,0 2-3 0,0-1-6 0,0 1 2 15,-4-2-4-15,4 0-1 0,0 2-3 0,0-1-1 0,0 0 0 16,-4-1 0-16,4 1-1 0,0-1 0 0,0 1-3 15,0-2 3-15,0 1 0 0,-2 1 1 0,2-3 2 0,0 3 1 16,0-2 0-16,0 2 3 0,0-1 1 0,-4-1 2 0,4 0-2 16,-4 2 3-16,4-2-2 0,0 0 1 0,0 0-1 15,-2 1-4-15,2-1 0 0,-4 0-4 0,4 0 0 0,0 0 0 16,0 0-1-16,-2 0 0 0,2 0-1 0,0 0-1 0,0-1 0 16,0 0-2-16,-5 2 4 0,1-1-3 0,4 0-2 0,0-2 1 15,-2 0 1-15,2 1-1 0,0 1 2 0,-4-1-1 16,2 1-2-16,2-2 0 0,0 2 0 0,-4-1 2 0,0-1 1 15,4 2 0-15,0-2-2 0,-2 1 0 0,2 1 1 0,0-1 0 16,-4-1-2-16,4 2 5 0,-2-1-2 0,2-1-1 16,-5 1 0-16,5-1 2 0,-4 1 2 0,4 1 0 0,0-3-2 15,-2 2 0-15,2-1-1 0,-4 0 2 0,0 1 0 16,4-1 0-16,0-1-4 0,-2 2 4 0,-2-2-3 0,4 1 4 16,-2-1-3-16,2 0-1 0,-9 0 2 0,9-1-1 0,-2 1 1 15,2 0-2-15,-4-2 3 0,2 2 2 0,2 0-3 0,-4-1 1 16,0 1 1-16,4-2-1 0,-2 2-1 0,2-2 2 15,-4 1-2-15,0 1 1 0,4 0 0 0,-3 0 1 0,-1-1-2 16,4 2 2-16,0-2-1 0,-2 1 4 0,2-1-3 0,-4 3 0 16,0-2 1-16,4 0-1 0,0 0 1 0,-2 2 0 15,2-2 0-15,-4 0-2 0,2 0 4 0,2 1-2 0,-4-1-1 16,-1 0-1-16,5 0-1 0,-2 0 2 0,2 0 0 0,-4 2 0 16,2-2-1-16,2 0 1 0,-4 1-1 0,4-1 3 15,-4 1-1-15,4 0 1 0,-2-1-2 0,2 1 0 0,-4-1 0 16,0 2-1-16,4-2 3 0,-2-1-1 0,-3 3-1 0,5 0 1 15,-2-2 0-15,2 1 0 0,-4-1-3 0,0 2 1 0,4-3-1 16,0 3 2-16,-2 0-2 0,2-1-3 0,-4-1 3 16,2 2-1-16,2-1-1 0,-4 1 1 0,0-1 1 0,4-1-1 15,-3 2 1-15,3-2-1 0,-4 1-3 0,0-1 3 16,4 2 1-16,-2-3 3 0,2 3 0 0,-4-2 2 0,4 2-2 16,-2-2 4-16,2 0-1 0,-4 0 2 0,0-1-2 0,4 3 1 15,0-2-1-15,-2 0 0 0,2 0-3 0,-5 2 0 0,3-2 1 16,2 0-1-16,-4 1-1 0,0-1 3 0,4 2-1 15,0-1-1-15,-2-1 1 0,2 2-3 0,0-1-1 0,-4 1-1 16,2-1 3-16,2 1-2 0,-4-3-3 0,0 5 0 0,4-3 1 16,0 1-2-16,-3-1 0 0,3 1 0 0,-4-1 0 15,0 1 0-15,4-2 0 0,0 1 0 0,-2 1 0 0,-2-1 0 16,4-1 0-16,-2 2 4 0,2-2-1 0,0 0-1 16,-4 1-3-16,0-1 3 0,4 2-2 0,0-3 0 0,-2 2 2 15,2 0-2-15,-5-1 0 0,5 2 0 0,-2-2 0 0,2 1 2 16,-4 1 2-16,4-1 0 0,-4-1 0 0,4 2-3 0,-2-1-1 15,2 1 0-15,0-1 0 0,-4 1 0 0,0-3 0 0,4 3 0 16,0-2 0-16,-2 2 0 0,-2-2 0 0,4 1 0 16,0-1 2-16,-2 2-1 0,2-2-1 0,0 0 0 0,-5 1 1 15,1-1-1-15,4 0 1 0,0 2 3 0,-2-3 0 16,-2 3-3-16,4-2 0 0,0 2-1 0,-2-1 0 0,2-1 0 16,0 2 2-16,-4-2-1 0,0 1-1 0,4 1 0 0,0-1 0 15,-2-1 0-15,2 2 0 0,0-1 0 0,-4 1 0 0,4-1-3 16,-3 1 5-16,3-1-1 0,0 1-1 0,0-1 1 0,-4 1 1 15,0-1-1-15,4 1-1 0,0 1-2 0,-2-4 4 16,2 5-2-16,0-3 0 0,-4 1 0 0,0-1 0 0,4 1 0 16,0-1 0-16,-2 1 0 0,2-1 0 0,-4 2 0 15,4-3 0-15,0 3 0 0,-2-1 0 0,2 0 0 0,0 0-2 16,0 1 2-16,0-1 0 0,-5 1 0 0,5-2 2 0,0 2-2 16,0 0 0-16,-4-1 2 0,4 1 1 0,0 0 1 15,0-1-2-15,0 2 0 0,0-1 2 0,0 0 0 0,0 0 0 16,0 0 2-16,-2-1 1 0,2 3 3 0,0-2-2 0,0 2 0 15,0-2 0-15,0 1 1 0,0 1 0 0,0-2 2 16,0 1-1-16,0 0-1 0,0 1 2 0,0 0 0 0,0-1 9 16,0 1-4-16,0-1 1 0,0 1-4 0,0-1-1 15,0 1-2-15,0-1-4 0,0 1 1 0,0-2 1 0,0 1 0 16,0 1 0-16,0-1-3 0,0 1 5 0,0-1 1 0,0-1 3 16,0 2 4-16,0-1 0 0,0 1 4 0,0 1 3 0,0-2 5 15,0 1 1-15,0-1-2 0,0 0 2 0,0 2-1 0,0-1-4 16,0 1 3-16,0 0-4 0,0-1 1 0,0 1-6 15,0-2 10-15,0 2-3 0,0 0-3 0,0 0 2 0,0-1 3 16,0 1-1-16,0 0 4 0,0 0-3 0,0 0-1 16,0 0-2-16,0 0 4 0,-4 0 2 0,4 0-7 0,0 0 0 15,0 0 0-15,0 0-2 0,-2 0-2 0,2 1 3 0,0-1-1 16,0 0 2-16,0 2-1 0,0-1 0 0,0-1-3 0,0 1-1 16,0-1-2-16,-4 2-2 0,4 0 2 0,0-1-3 15,0 1-2-15,-4 1-2 0,4-2 1 0,0 2-2 0,0-1-3 16,0 1 1-16,0-2-4 0,0 4 1 0,0-2-2 0,-2 0 1 15,2 0 1-15,0 1 0 0,0-1 0 0,-4 2 0 16,4-1 6-16,0-1-3 0,-2 1 0 0,2 0-3 0,0 0 2 16,-5 1 0-16,5-1-2 0,-4 1-2 0,4-1-3 15,-2 1 0-15,2-1 3 0,0 1-2 0,-4-2 0 0,4 1-1 16,-4 1 0-16,4-1 0 0,0 1 3 0,-2-1-5 0,-2 1 1 16,4-1 1-16,-2 1 0 0,2-1 0 0,0-1 0 0,-4 2 0 15,4-1 0-15,-5-1 0 0,5 2 0 0,0-1 0 0,-2-1 3 16,2 0-5-16,0 2 1 0,-4-2 1 0,4 0 0 15,-2 0 0-15,2 0 0 0,0-1 0 0,0 0 0 0,0 1 0 16,0 0 0-16,0-1 0 0,-4-1 0 0,4 2 0 16,0-1 0-16,0-1-4 0,0-1-1 0,0 1-1 0,0 1 3 15,0 0 2-15,0-2 1 0,0 1 0 0,0-1 0 0,0 0 0 16,0 0 0-16,0 0 4 0,0 0-2 0,0 0-4 0,0 0 4 16,4 0 2-16,-4 0-3 0,0-1-4 0,0 1 1 15,0-4 2-15,2 4 0 0,-2-1 0 0,4-2 4 0,-4 2-6 16,0-1 0-16,2-1 6 0,-2 2-3 0,0-2-1 15,5-1-3-15,-5 2 5 0,4-1-4 0,-4 0 0 0,0 0 0 16,2 0 1-16,-2 0-4 0,0-2-2 0,0 2-1 0,4-1 3 16,-4 1 3-16,2-2-4 0,-2 2 2 0,0-1-4 15,0-1 3-15,0 2 1 0,0-2-2 0,0 3 3 0,0-3-1 16,0 2 1-16,4-1 3 0,-4 0 1 0,0 2-3 0,0-1 1 16,4-2 1-16,-4 4 0 0,0-2 0 0,0 0 0 0,0-1 0 15,0 3 2-15,0-2-1 0,0 2-1 0,0-2-2 16,0 1 1-16,0 1 1 0,0-2 0 0,0 1 0 0,0 0-3 15,0 2 0-15,0-1 2 0,0 0-1 0,0-1 2 16,0 2 0-16,0-1 0 0,0-1 0 0,0 2 0 0,0-1 0 16,0 1 0-16,0 0-3 0,0-2 3 0,0 2 0 0,0 0 0 15,0 0-2-15,0-1 1 0,0 1 1 0,0 0 0 0,0 0-4 16,0-2 3-16,0 2 1 0,0 0-3 0,0-1 2 0,0 1 1 16,0 0 0-16,0 0 0 0,0 0-2 0,0 0 1 15,0 0 1-15,0 0 0 0,2 0 0 0,-2 0 0 0,0 0 0 16,0 0 0-16,0 0 5 0,0 0-5 0,0 0 2 15,0 0-5-15,4 0 4 0,-4 0 1 0,5 0-2 0,-5 0 0 16,0 0 2-16,0 0 0 0,2 0-2 0,-2 0-4 0,4 0 6 16,-4 1 0-16,0-1 0 0,2 0-2 0,-2 2 4 15,4-2 1-15,0 0-3 0,-4 1-1 0,2-1 3 0,2 2-4 16,-4-2 7-16,2 1 1 0,2 1-4 0,1-1 1 0,-5 2-2 16,2-2-1-16,2 1 1 0,-2 0 5 0,6 1 10 15,-8 0 1-15,2 0-1 0,6-2 0 0,-5 2-4 0,1 0-4 16,-2 0 0-16,6 0 3 0,-8 0-2 0,2 0 2 0,4-1-2 15,-6 1 4-15,9-2 4 0,-9 2 1 0,2-1-1 16,4 1 1-16,-6-2 4 0,8 1 1 0,-6-1-1 0,-2-1 1 16,8 3-1-16,-8-3 0 0,2 2 0 0,3-1-1 0,-3-1 2 15,-2 1-1-15,4-1-5 0,0 2-3 0,-4 0 1 0,2-2-1 16,-2 1-5-16,0 1 0 0,4-2-2 0,-2 0 0 16,-2 1-4-16,0-1 0 0,0 0 1 0,0 0-6 0,4 2-24 15,-4-2-54-15,0 0-73 0,0 1-96 0,0-1-114 16,0 0-123-16,0 0-62 0,0 0-1 0,0-1 1 0,-4 1 1 15,4 0-35-15,0 0 207 0</inkml:trace>
  <inkml:trace contextRef="#ctx0" brushRef="#br0" timeOffset="112515.19">17881 13231 65 0,'-5'0'90'0,"1"0"20"0,2 0 16 0,-2 0-18 16,2 0-21-16,2 0-18 0,-8 0-12 0,8 0 1 0,0 0 1 15,-2 0 1-15,2 0 0 0,-4 0-4 0,1 0-2 0,3 0 0 16,-4 2-3-16,4-2-2 0,-4 0 2 0,4 1 2 0,0-1 1 16,-2 0 1-16,2 0 2 0,0 2 4 0,-4-2 8 15,0 1 8-15,4-1 4 0,0 0 2 0,0 0 4 0,-2 2 2 16,2-2-2-16,-4 0-1 0,4 1-3 0,0-1 0 15,0 0-1-15,-2 0-2 0,2 0-2 0,0 0-1 0,0 1 5 16,-5-1 35-16,1 0 9 0,4 0 7 0,0 0 4 16,0 0 1-16,0 0-5 0,-2 0-6 0,2 0-7 0,0 0-8 0,0 0-6 15,0 0-6-15,0 0-5 0,-4 0-11 0,4 0-10 16,0 0-8-16,0 0-5 0,0 0-9 0,0 0-8 0,0 0-5 16,0 0-7-16,0 0-6 0,0-1-4 0,0 1-3 0,0 0 0 15,0 0-2-15,0 0-1 0,0 0 5 0,0 0-5 16,4 0 7-16,-4-1 1 0,0 1 0 0,2 0 5 0,-2-2-3 15,4 2-4-15,1 0-1 0,-5 0-7 0,2-1-1 16,2 1-1-16,-2-2-4 0,2 2-3 0,0 0 4 0,-2 0-4 16,6-1-2-16,-5 1 1 0,1-2 1 0,-2 2-3 0,6-1 0 15,-6 1 6-15,4-2 1 0,-2 2-1 0,1-1-4 0,-3-1-1 16,4 0-3-16,-2 1 4 0,0 0 4 0,-2 1-3 16,6-2-2-16,-1 1-3 0,-5-1 0 0,2 1 3 0,0-1 0 15,-2 1-3-15,2 1 0 0,-2-2 0 0,2 1 0 16,1-1 3-16,-3 2-2 0,2-1 0 0,0 1-1 0,-4-2-3 15,2 1 2-15,2 1 4 0,-4 0-2 0,2-2-1 0,-2 2 0 16,4 0 0-16,0 0-3 0,-4-1 5 0,2 1-1 0,-2-2-1 16,5 2 0-16,-5 0 0 0,0 0 0 0,0 0 2 15,2 0 6-15,-2-1-8 0,0 1 7 0,0 0 1 0,0 0-1 16,0 0-5-16,0 0-2 0,4 0 3 0,-4 0 0 0,0 0-3 16,0 0 0-16,0 0 0 0,0 0 2 0,-4 1 2 15,4-1-4-15,0 0-2 0,0 2 2 0,0-1 4 0,0-1-6 16,0 2 0-16,-2-2 0 0,2 1-9 0,0 1-3 0,-5-1-4 15,3 1 1-15,2 1 1 0,-4-2 2 0,0 2-1 16,4-1-1-16,-2 1-2 0,-2-1-4 0,2 2-2 0,-6-1-4 16,6 1-8-16,-3 1-3 0,1-1 6 0,-2 1-2 0,0-1 8 15,2 2 1-15,-3-1 2 0,1 1 0 0,0-2-5 0,-2 2-3 16,6 0 1-16,-4-1-1 0,-3 1 0 0,7-2 0 16,-2 2 2-16,2-1 2 0,-6-1 3 0,6 1 3 0,-2-2 4 15,1 1 4-15,-1-1 0 0,0 1 8 0,2 0 2 16,2-1-4-16,-4 0 6 0,0-2 1 0,2 2 1 0,-2 0 0 15,4-2-3-15,-2 3 2 0,2-3 1 0,0 2 0 0,-5-1 0 16,1-1 0-16,4 2 0 0,0-1 0 0,0-1-3 16,-2 1 3-16,2-1-1 0,0 0 1 0,0 1 0 0,-4 0 0 15,4-1-3-15,0 1-1 0,-2-1 1 0,2 1-1 0,0-1 2 16,0 1 0-16,0-1 1 0,0 1-3 0,0-2-1 16,0 1 2-16,0-1 0 0,0 1-2 0,0-1 2 0,0 2-2 15,0-2 4-15,0 2 1 0,2-2 3 0,-2 0 0 0,0 0-2 16,4 1-1-16,-4-1 0 0,0 0 0 0,2 0 0 0,-2 0 0 15,4 0 0-15,1 0 0 0,-5-1 2 0,2 1 0 16,-2 0 1-16,4 0 0 0,-2-2 7 0,-2 2 1 0,8-2 7 16,-8 2 3-16,2-1 3 0,2 1-1 0,0-1-2 0,3-1 0 15,-7 1-1-15,2-1 0 0,6 1-2 0,-6-1-4 16,-2 2-2-16,6-1 0 0,-2-1-3 0,1 1-1 0,-3-1 3 16,4 0-4-16,-2 1-5 0,0 1-4 0,-2-1 1 15,2 1 4-15,0-2-5 0,-2 2 1 0,3-1 7 0,-3-1-2 16,2 2-3-16,0-1-1 0,-2-1-5 0,2 2 4 0,-2-1-5 15,-2 1-18-15,9 0-26 0,-9-2-33 0,2 2-44 0,-2 0-53 16,4-1-75-16,0 1-103 0,-4 0-130 0,0 0 34 0,2-2-52 16,-2 2-17-16,0 0-2 0,0 0 41 0,-2 0 132 15</inkml:trace>
  <inkml:trace contextRef="#ctx0" brushRef="#br0" timeOffset="116049.65">17219 13962 65 0,'-2'-3'16'0,"-4"0"-19"16,-5-2-27-16</inkml:trace>
  <inkml:trace contextRef="#ctx0" brushRef="#br0" timeOffset="120424.53">13616 14355 165 0,'0'0'87'15,"-2"0"39"-15,-2 0-13 0,0 0-23 0,4 0-23 0,-2 0-15 16,2 0-10-16,0 0 0 0,-4 0-1 0,1 0-3 16,3 0-5-16,0 0 1 0,0 0-3 0,-4 0 1 0,4 0 0 15,-4 0 2-15,4 0 2 0,0 0 2 0,0 0-2 0,0 0-1 16,0 0 0-16,0 0 1 0,-2 0-1 0,2 0 4 16,0 0-3-16,0 0 5 0,0 0-4 0,0 0-2 0,0 0 0 15,0 0 3-15,0 0-2 0,0 0 0 0,0 0-1 0,0 0-1 16,2 1-4-16,-2-1 2 0,0 0-2 0,0 0-2 0,0 2-2 15,0-2-2-15,0 1-3 0,4-1 1 0,-4 2-1 16,4-2 5-16,-4 1-1 0,3 1 19 0,1-1 28 0,-2 0 10 16,6 1-6-16,-6 0-9 0,2-1-10 0,2 1-10 15,1-1-2-15,3 2-2 0,-4-1 0 0,4-1-5 0,1 2 1 16,-1-2-3-16,3 3 1 0,-3-1-3 0,4-2 4 0,-5 1 7 16,5-1 3-16,-1 1-2 0,1-1 3 0,-4 1 1 0,3-2 8 15,1 1 6-15,-1-1 5 0,-1 0 5 0,-2-1 4 16,5-1 0-16,-3 2-4 0,3-3-2 0,-7 2-6 0,6-1-4 15,-3-1-8-15,-1 0-3 0,-2 0-9 0,3 0-5 16,-1-1-8-16,-4 1-7 0,5-2-7 0,-5 1-3 0,2-1-4 16,-2 1-1-16,0-2-5 0,1 1-18 0,-1-1-32 0,2 0-54 15,-6 0-67-15,6 0-77 0,-5 0-76 0,1 0 0 0,-2 0-1 16,6 2-33-16,-8-1 2 0,2 2-72 0,-2-1-28 0,4 1 33 16</inkml:trace>
  <inkml:trace contextRef="#ctx0" brushRef="#br0" timeOffset="121930.24">13562 15423 209 0,'0'-3'141'0,"0"0"30"0,-2 1-18 15,2-1-9-15,0 0-22 0,-4 2-22 0,4-2-16 0,0 1-8 16,0 1-7-16,0-2-6 0,-2 3-6 0,2-2-10 15,0 0-9-15,0 1-6 0,0 0-4 0,0 1 6 0,0-2 5 16,0 2 3-16,0-1 8 0,0 1 4 0,0-2 3 0,0 2 1 16,0 0 6-16,2 0 1 0,-2 0-2 0,4 2 3 15,-4-1-1-15,2 1-2 0,2-1-3 0,1 0-2 0,-3 3-7 16,4-1 2-16,2 0-7 0,-6 1-1 0,13 2-4 0,-9 0 0 16,6 0-4-16,-1 0-2 0,3 2-3 0,-2-2-4 0,5 1 8 15,0 1-2-15,-1-2-5 0,-1 0-4 0,1 0 3 16,1 0 2-16,-1-2 4 0,1 1 4 0,-3-2 2 0,3 0 8 15,-5 0-1-15,1-2 0 0,-3-1 0 0,6 2-2 0,-5-4-7 16,3 2-3-16,-6-1-8 0,7-1-7 0,-3 1-9 16,-1-2-4-16,3-2-1 0,-4 0-8 0,-1 1-17 0,1-2-36 15,0 0-43-15,-3 0-47 0,7 0-47 0,-8 0 4 0,1-1-14 16,-1 1-36-16,2 0-45 0,-6 0-51 0,4 0 6 0,-2 0-25 16,1 0 0-16,-3 1 5 0</inkml:trace>
  <inkml:trace contextRef="#ctx0" brushRef="#br2" timeOffset="158188">17583 14241 83 0,'-2'-2'88'16,"2"1"26"-16,0-1 18 0,-4 0-14 0,0 1-20 15,4 1-14-15,0-1-1 0,0 1-4 0,-3-2-9 0,3 2-6 16,0-1-2-16,0-1-6 0,-4 2-5 0,4-1-7 16,0 1-3-16,0 0-4 0,-4-2-1 0,4 2 0 0,0 0-1 0,0-1 2 15,0 1-1-15,0 0 1 0,0-2 9 0,0 2 3 16,0-1 2-16,0 1 2 0,0 0 4 0,0 0 1 0,-2-2 6 15,2 2 1-15,0 0-2 0,0 0-2 0,0 0-2 0,0 0-3 16,0 0-4-16,0 2-4 0,0-2-1 0,0 0-2 16,0 0-2-16,0 0-2 0,0 0-2 0,0 0 0 0,0 0-3 15,0 0-5-15,0 0-3 0,0 0-3 0,0 0-2 0,0 0 0 16,2 0-3-16,-2 0 0 0,0 0 2 0,0 0 6 16,0 0 2-16,0 0 2 0,0 0 3 0,4 0 0 0,-4 0 2 15,4 0-1-15,-4 0-4 0,0-2-5 0,0 2-5 0,3 0-6 16,-3-2-3-16,0 2-4 0,4 0-2 0,0 0 1 15,-4-1-6-15,0 1 3 0,2 0-2 0,-2 0 1 0,4-1-3 16,-4 1-1-16,2-2-4 0,-2 2 4 0,0 0 3 0,4 0-6 16,0-1 6-16,-4 1-2 0,2-2-7 0,3 2-12 15,-5-1-21-15,0-1-25 0,2 2-38 0,-2 0-23 0,0-1-7 16,4 1-24-16,-4 0-34 0,4-2-46 0,-4 2-50 0,0-1-11 16,0 1 3-16,0 0-9 0,0 0 34 0,0 0 10 15,0 0 20-15</inkml:trace>
  <inkml:trace contextRef="#ctx0" brushRef="#br2" timeOffset="159330.4799">17614 14200 47 0,'0'-1'91'0,"-4"1"21"0,4-2 22 0,0 2-14 0,-4 0-22 16,4-2-23-16,0 2-10 0,0 0-7 0,0-1-1 15,0 1-4-15,0 0-3 0,0 0-1 0,0 0-3 0,0 0 1 16,0 0-4-16,0 0-2 0,0 0 1 0,0 1 0 0,0-1 3 16,0 0-1-16,0 2 0 0,0-2-3 0,0 2-3 15,0-2-2-15,0 1 2 0,0 1 5 0,0-1 4 0,4 1-1 16,-4-1 2-16,0 1-3 0,0-1-1 0,4 1-1 0,-4-1-2 16,0 2-4-16,0-2 2 0,0 3 14 0,0-3 14 0,0 2 1 15,0 0-6-15,2 0-7 0,-2 1-11 0,0 0-8 16,0 0-4-16,4-1 0 0,-4 2-5 0,0-1 1 0,2 1-3 15,-2-1-2-15,0-1 1 0,0 3-2 0,4-3 4 0,-4 2-3 16,4-1 1-16,-4 2-2 0,0-1 0 0,3-1 1 16,-3 1 0-16,0 0-2 0,4 0 5 0,-4 0 4 0,4-1 5 15,-4 0-2-15,0 3-2 0,2-3 2 0,-2 1-4 16,4-1-5-16,-4 1-3 0,0-1 2 0,0 2-4 0,2-2 3 16,-2 1-7-16,0 1-2 0,4-1-4 0,-4-1 1 0,4 2 0 15,-4-1-1-15,0 0-2 0,2 0 2 0,-2 1-4 0,0-1 2 16,0 1-5-16,5-2 4 0,-5 2 2 0,2-1 3 15,-2-1 0-15,0 1 1 0,0-1-1 0,4 2 2 0,-4-1-1 16,4-1-1-16,-4 2-1 0,0-2-2 0,0 3-2 0,2-3 2 16,-2 1-4-16,0-1-3 0,4 2-1 0,0-1 3 15,-4-1-5-15,0 2 5 0,2-1-1 0,-2-1 1 0,4 1-2 16,-4-1-1-16,0 2 0 0,2-1 0 0,-2-1 0 0,0 1 0 16,5 1 0-16,-5-2-4 0,4 0 7 0,-4 1-2 15,0 0-5-15,2-1 7 0,-2 2-2 0,4-1 0 0,-4 1 1 16,0-2-2-16,0 2 0 0,2-1 0 0,-2 1 0 0,0-2 0 15,0 2 0-15,4 0 0 0,0-1 0 0,-4 1 0 0,0-2 0 16,0 2 0-16,2-1 0 0,-2 1 0 0,0-2 0 16,4 2 3-16,-4-2-2 0,3 3 0 0,-3-1-5 0,0-1 4 15,4 2 0-15,0-3-3 0,-4 2 3 0,0 0 0 16,0-1 0-16,2 1 0 0,-2 0 0 0,0 0 0 0,0-2 0 16,4 2 0-16,-4 0 0 0,4 0 0 0,-4 0 0 0,2-1 2 15,-2 1-2-15,4 0 0 0,-4 0 0 0,0 0 0 0,2-2 0 16,-2 2 0-16,0 0 0 0,5 0 0 0,-1-1-2 0,-4 1 2 15,0 0 2-15,2-2-2 0,-2 2 0 0,0 0 0 16,4 0 0-16,-2 0 0 0,-2-1 0 0,0 1 0 0,4-1 0 16,0 0 0-16,-4 1 0 0,0-1 0 0,2 0 0 15,-2 0 0-15,0 1 0 0,4-1 0 0,-4 1 0 0,5-2 0 16,-5 1 0-16,2-1 0 0,-2 1 0 0,4 1 0 0,-4-2 0 16,2 0 0-16,-2 1 0 0,0 0 0 0,4-1 0 15,0 1 0-15,-4-1 0 0,2 1 0 0,2-1 0 0,-4 2 0 16,2-1 0-16,-2-1 0 0,4 1 0 0,1 0 0 0,-5 0 0 15,2 1 0-15,-2-1 0 0,4 1 0 0,-2-2 0 0,-2 1 0 16,4-1 0-16,0 2 0 0,-4-1 0 0,2-1-2 16,-2 2 4-16,4-1-2 0,0-1 0 0,-4 1 0 0,3-1 0 15,1 1 0-15,-4 1-2 0,2-2 2 0,-2 0 0 16,4 1 0-16,0 0 0 0,-4 1 2 0,2-2-2 0,-2 1 0 16,6-1 0-16,-6 1 0 0,4-1 0 0,1 1-2 0,-5 1 4 15,2-2-2-15,2 0 0 0,-2 1-2 0,2 0 2 0,0-1 0 16,-4 2 0-16,2-1 0 0,-2-1 0 0,8 1-3 15,-8-1 5-15,2 2-2 0,3-1 0 0,-3 1 0 0,-2 0 1 16,8-2-1-16,-8 2 0 0,2 0 0 0,4 0 0 16,-6 0 0-16,9 0 0 0,-7 0 0 0,-2 0 0 0,8 0 0 15,-8 0 0-15,6 0 0 0,-6 1 0 0,2 0 0 0,2-1 0 16,0 1 0-16,-2-1 0 0,3 0-3 0,-5 0 5 0,2 2-2 16,-2-4-4-16,8 4 7 0,-8-2-1 0,2 0 0 0,-2-1-4 15,4 2 2-15,-2 0 0 0,-2-1 0 0,4-1 2 16,0 1-4-16,-4-2 2 0,3 2 0 0,-3-1 0 0,4-1 0 15,0 1 0-15,-4-1 0 0,2 1 0 0,-2-1 0 16,4 1 0-16,-4-1 0 0,2-1 0 0,-2 2 0 0,0-2 0 16,4 0 0-16,-4-1 0 0,4 2 0 0,-4-3-3 0,0 2-4 15,0-1-2-15,0-1-11 0,0 1-8 0,2-1-15 16,-2 1-11-16,0-1-29 0,0 0-40 0,0 1-21 0,0-2-8 16,0 0-22-16,0 0-29 0,0-2-33 0,0 1-32 0,0 0 5 15,-2-2 20-15,2 0 0 0,-4-2-15 0,0-1-11 0,4 0 17 16</inkml:trace>
  <inkml:trace contextRef="#ctx0" brushRef="#br2" timeOffset="160970.12">17539 14284 42 0,'0'-3'34'0,"0"0"9"15,5 2 1-15,-5-2-4 0,0 1-7 0,0-1-2 0,0 2-4 16,0-1 2-16,0-1 1 0,2 2-1 0,-2 1-3 16,0-3 1-16,0 3-2 0,0-2 0 0,0 1-1 0,0-1 0 15,0 2 2-15,0-2 1 0,4 2 2 0,-4-1 0 0,0 1-1 16,0-1 0-16,4-1-1 0,-4 2 5 0,0-1 2 0,0 1 1 16,0 0 1-16,0-2-1 0,0 2 4 0,0 0 0 15,0 0 0-15,2-1 4 0,-2 1 0 0,0 0 0 0,0 0-2 16,0-2-1-16,0 2 1 0,0 0-3 0,0 0 1 0,4 0-2 15,-4 0-4-15,0 0 0 0,0-1-2 0,2 1-4 16,-2 0 2-16,0 0 4 0,0 0 2 0,0 0 0 0,0 0 4 16,0 0 4-16,0 0 4 0,0 0 2 0,0 1 3 0,4-1 0 15,-4 2 2-15,0-2-3 0,4 1 1 0,-4 1-3 16,0-1 4-16,0 2 4 0,0-2 3 0,3 3-7 0,-3-1-9 16,0 0-7-16,4 1-5 0,0-1-3 0,-4 2-3 0,0 1-1 15,2-2 1-15,2 2-4 0,-4-1 0 0,2 1-3 0,-2 0-2 16,4 0 1-16,0 0-2 0,-4 0-1 0,2 0 0 15,3 0 1-15,-3 1 0 0,-2-1-2 0,4 2 0 0,0-1 0 16,-4 1 1-16,2-1-2 0,2 2-4 0,-2 0-4 16,2 0 3-16,0 0-5 0,-1-1 3 0,-3 1-2 0,4-1-2 15,0 2-1-15,-2-2 2 0,2 2-3 0,-2-3 0 0,-2 1 0 16,4-1 3-16,0 1-3 0,-4-1 4 0,2 2-3 16,3-1-1-16,-3-1 0 0,-2 1 4 0,4-1-3 0,0 2-1 15,-4-1 0-15,2 0 1 0,2 0 0 0,0 1-1 0,-4-1 0 16,2 1 0-16,2-2 4 0,-4 2 0 0,2 0-2 0,3 0 0 15,-1 0 2-15,-4 0-3 0,2 0-1 0,2 0 4 16,-2 0-3-16,-2 2-1 0,4-3 0 0,0 3 2 0,-2 0-1 16,-2-1 2-16,4 1-5 0,-1 1 2 0,1 0 3 15,0-2 1-15,-2 1-3 0,2 1-1 0,0-2 0 0,-4 1 0 16,6-1 0-16,-6 1 0 0,2-1 0 0,3 0 0 0,-1 0 2 16,-2-1-2-16,2 0 4 0,-2 1-3 0,-2-1 0 0,8 0-1 15,-8-2 0-15,2 3 0 0,2-3 2 0,1 2 2 0,-5-1-3 16,6 1-1-16,-6-2 3 0,2 2 0 0,-2 0 2 15,8 0-1-15,-8 0 1 0,6 0 1 0,-6 0 1 0,2 0 1 16,2 0 3-16,1 0-2 0,-3 2 1 0,-2-4-1 16,6 4 2-16,-6-4 4 0,8 2-3 0,-8 0 0 0,2 0-2 15,2 0-1-15,0 0-1 0,-1 0-3 0,1-1-3 0,-2 2-2 16,2-1 3-16,0 0-3 0,-2 0-1 0,2 0 6 0,-2 0-7 16,2 0 2-16,1 0 2 0,-3 0 0 0,2 0 1 0,-2 0-5 15,2 0 1-15,0-1-2 0,-2 1 4 0,2-2 1 16,0 1-2-16,-2-1-3 0,3 1 2 0,-3-1 1 15,2 2 2-15,0-1-3 0,-2-1 2 0,2 1 1 0,-2 1-2 16,2-2-3-16,1 2 2 0,-3-1 1 0,2-1 0 0,0 1 2 16,-2-1-3-16,2 0 0 0,-2 0 1 0,-2 0 0 0,8-2 0 15,-8 1 0-15,2 0 2 0,3-2 3 0,-5 0-7 16,2 1 4-16,-2 1-4 0,4-1 4 0,0-1-2 0,-4 1 0 16,2 1 0-16,-2-2 0 0,4 1 0 0,-2-1-2 0,-2 1 4 15,8-1-2-15,-8 2 0 0,3-1 0 0,-3 1-2 16,4-2 1-16,0 2-2 0,-2-1 2 0,-2-1 6 0,4 0-5 15,-4 1-1-15,2 1-2 0,2-3 4 0,0 3 4 0,-4-3-5 16,0 2-2-16,2-1 1 0,-2-1 4 0,5 2-5 16,-3-2 4-16,-2 1-2 0,0-1 0 0,4 0 3 0,0 1-3 15,-4 0 3-15,0-1-4 0,2 1 1 0,-2-1-2 0,0 0 2 16,4 2 0-16,-4-2 0 0,0 0 0 0,4 0 0 0,-4 0 0 16,0-1 3-16,0 0 4 0,2 1 2 0,-2 0 2 15,4-1-4-15,-4 1 2 0,0-2-1 0,0 1-1 0,0-1 2 16,0 0-2-16,0 1 2 0,0 0-3 0,2 1-2 15,-2-3-1-15,0 3 4 0,0-3-3 0,0 3 7 0,0-3-8 16,0 1 2-16,5 1 4 0,-5-1 3 0,0 1 7 0,4-2 0 16,-4 1 7-16,0-1 2 0,0 1 4 0,2-1 1 15,-2 2 2-15,4-2-1 0,-4 0 2 0,0-2-5 0,0 2-5 16,2-1 0-16,-2 1-3 0,0 0-4 0,0-1-2 0,4 1-6 16,0-2-5-16,-4 1 1 0,0-1-1 0,2 2-3 0,-2-1-1 15,0-1 1-15,4 1 1 0,-1-1-2 0,-3 1 0 16,4-1 5-16,0 1 4 0,-4 1 7 0,2-2 1 0,-2-1 2 15,4 2-4-15,-4-1 0 0,4-1-3 0,-4 2-2 16,2-2-4-16,2 1 1 0,-4-1-1 0,2 1-3 0,-2 1-3 16,0 0-2-16,5-1 4 0,-5 1-1 0,4 1 2 0,-4-3 2 15,2 3-4-15,-2-2 0 0,0 2-3 0,0-1 5 0,4 1 2 16,-4 0-3-16,2-2-1 0,-2 2-1 0,0 0-5 16,0-1 2-16,0 1-3 0,0 0-13 0,0 0-22 0,0-2-41 15,0 2-60-15,0 0-68 0,0-2-83 0,0 1-26 16,0 0-4-16,0-1-52 0,-2-1-50 0,-2 2-12 0,4-2-8 15,-2 0 17-15</inkml:trace>
  <inkml:trace contextRef="#ctx0" brushRef="#br2" timeOffset="162474.67">17757 14551 14 0,'-5'-4'7'0,"5"-1"0"15,-2 1-4-15,-2-1-1 0,2 2 3 0,2-1 5 0,-4 1 2 16,0-2-2-16,4 2 1 0,0 0 5 0,-2 0 0 15,2 0 2-15,0 0 5 0,-4 0 4 0,4 0 1 0,-4 1 2 16,4 0 1-16,0-1 7 0,0 0 4 0,0 1-2 0,0-1-7 16,0 0-5-16,-3 0-9 0,3 0-5 0,0 0-6 0,0 2 2 15,0-4-5-15,0 2-1 0,0 0-4 0,0 0 0 0,0 0 0 16,0 0 0-16,0-1 3 0,0 0-3 0,0 2 3 16,0-1 0-16,0 0-1 0,0 0 3 0,0 0 3 0,0 0-1 15,0-1-3-15,0 2 3 0,0-1 4 0,0 1 0 16,0-1 4-16,0 2 0 0,0-2 4 0,0 1-3 0,-4 0-3 15,4 1-2-15,0-2 0 0,0 2 0 0,0-1-2 0,0 1-6 16,0 1 1-16,0-2 0 0,-2 1-3 0,2-2 0 0,0 1 1 16,0 0-2-16,0 1 0 0,0 0 2 0,-4-2-1 0,4 1 1 15,-4 1 0-15,4-2 3 0,0 0 1 0,0 1 7 16,0 0 5-16,-2 0 3 0,2 0 4 0,0-1 1 0,-4 2 4 16,4-2 0-16,-2 1 0 0,2-1 5 0,-4 2 0 15,4-1 3-15,-5-1 4 0,5 0 0 0,0 2 0 0,-2-1 1 16,2-1-2-16,0 2-4 0,0-2-1 0,-4-1 1 15,4 2-1-15,-2 0-2 0,2-1 4 0,0 0-1 0,0 0 3 16,-4 2 6-16,4-3 4 0,0 3 3 0,0-2-2 0,0 0-1 16,-4 2-1-16,4-1 0 0,0 1 0 0,0-1-1 0,0 1 3 15,0-1 1-15,0 0 2 0,0 2 2 0,0-1 2 0,0 1 1 16,0 0 1-16,0 0-1 0,0 0-4 0,0 1-7 16,0-1-3-16,4 2-5 0,-4-2-6 0,4 2-7 0,-4-1-4 15,0 1-5-15,0 1-2 0,2-2-3 0,2 1-1 16,-4 1-1-16,0-1 0 0,2 0-2 0,-2 1 2 0,0 2 7 15,5-4-1-15,-1 4 4 0,-4-3-5 0,2 2 5 0,-2 0-2 16,4 1 1-16,-4-1 2 0,2 1 2 0,-2 1 2 16,4-2 2-16,0 2-2 0,-4 2-3 0,2-2-1 0,2 1-4 15,-1 1-5-15,-3-1 1 0,8 1-5 0,-8 1-1 0,2-2 0 16,2 1-3-16,0 0 1 0,-4 0-2 0,2 0 0 0,2-1-4 16,-2 2 3-16,-2-3 4 0,9 2-3 0,-9-1-1 15,2 1-2-15,2-1 2 0,-2 2-2 0,2-1-1 0,0-1 0 16,-4 1 2-16,2 1 2 0,2-2-3 0,1 2 3 0,-3 0-1 15,2 0 1-15,-4 0 0 0,2 0 0 0,2 2-4 16,0-2 4-16,-4 0-4 0,2 0 5 0,2 0-3 0,-2 0 3 16,-2 1-1-16,4-1 0 0,1 0 3 0,-5 2 0 0,2-2-1 15,2 1-3-15,-2-1 5 0,-2 0-1 0,8 0 1 0,-8 0 0 16,2 0-1-16,-2 0 0 0,4 0-4 0,0 0 4 16,-1 0 1-16,1 0-2 0,-2 0-2 0,2 0 0 0,0 0-3 15,-2 0 5-15,-2-1-4 0,6 1-2 0,-6-2 0 16,9 2 0-16,-9-1 0 0,2 1 0 0,2-2 0 0,-2 2 0 15,-2-1 3-15,8-1 0 0,-8 1 2 0,2-1-5 0,-2 2 4 16,4-1 0-16,0-2-2 0,-2 1 2 0,3 1 1 16,-5-1-3-16,2 1-4 0,-2-2 0 0,4 1 5 0,0-1 1 15,-2 0 0-15,-2 2-4 0,4-2 6 0,-2 0 0 0,-2 0-2 16,9 0 0-16,-9 0 2 0,2-1 2 0,-2 2-2 16,4-1-5-16,0 1 2 0,-2-2-2 0,2 1 1 0,-4 1 3 15,2-2-1-15,-2 1-4 0,4-1 4 0,0 2-4 0,-4-1 5 16,2-2-3-16,3 0 3 0,-5 3-5 0,2-3 1 0,-2 2-1 15,4-1 0-15,0 1 5 0,-4-2 1 0,2 2-1 16,-2-1 1-16,4 1 0 0,-2-2 2 0,-2 2 0 0,4 0 1 16,0-1-8-16,-1 0 3 0,-3 2 1 0,4-1-1 0,0 1-5 15,-4-2 3-15,2 2-2 0,2-1 0 0,-2 2 3 16,-2-2-5-16,4 1 5 0,0 1-2 0,-2-2-1 0,-2 1 2 16,5-1 0-16,-3 1-2 0,-2 0 0 0,4-1 0 15,0-2 2-15,-4 2 1 0,2 0-1 0,-2 0-2 0,4-1 3 16,0 1 1-16,-4-2 0 0,2 2 1 0,2-1-2 0,-4 1 3 15,0-2-1-15,2 2 0 0,-2-1-1 0,5 1-2 0,-1-2 2 16,-4 1-2-16,0 1 5 0,2-2 1 0,-2 0-6 0,4 1 4 16,-4 0-1-16,2 1 4 0,-2-2 0 0,0 1-1 15,4 1 0-15,0-2 0 0,-4 0 3 0,0 1-3 0,2 0 1 16,-2-1 2-16,0 2 1 0,4-3-3 0,-1 2-2 16,-3-1 4-16,0 0 3 0,4 0 0 0,-4 0-2 0,4-1-3 15,-4 0-1-15,0 0-2 0,0 2 2 0,2-4-1 0,-2 2 1 16,0 0-1-16,0-1 4 0,4 1-1 0,-4-2 1 15,0 2 2-15,4-2 1 0,-4 1-2 0,0 0-3 0,0 1-1 16,2-2 3-16,-2 1 1 0,0-1 2 0,4 1 2 0,-4-1-3 16,0 1 0-16,0-1-7 0,0 0 2 0,0 1-5 0,0 0 0 15,2-1-3-15,-2 1 0 0,0-2 4 0,0 3-4 16,0-3 2-16,0 1-2 0,0-1-3 0,0 2-3 0,0-2-4 16,5 1-10-16,-5-1-18 0,0 0-27 0,0 0-25 15,0 2-43-15,0-2-52 0,0 0-59 0,0-2-62 0,0 2 38 16,-5 0-15-16,5-1-29 0,0-1-33 0,0 1 16 0,0-2-21 15,0 1 4-15,0-1 21 0</inkml:trace>
  <inkml:trace contextRef="#ctx0" brushRef="#br2" timeOffset="166699.19">17796 14998 301 0,'0'-3'236'15,"4"2"48"-15,-4-2-35 0,0 0-60 0,0-1-51 0,0 3-41 16,-4-2-7-16,4 0 0 0,0 2-1 0,0-2 3 0,-2 0-6 16,2 0-10-16,-4-1-5 0,2 2-2 0,2-1 3 0,-5 0 6 15,1 0 5-15,2 0 4 0,2-1 5 0,-4 2-1 16,0-1-4-16,2 1 22 0,-2 1 5 0,2-2-7 0,-2 1-1 16,-1 1-8-16,-1-1-5 0,4 2-14 0,-6-2-5 15,6 1-11-15,-9 1-15 0,5 0-7 0,-2-1-6 0,0 1-2 16,-7 0-1-16,3 0 0 0,-3 1 3 0,3 0 1 0,-5 1-3 15,-7 1 1-15,5 2-1 0,-6-1 0 0,2 0-4 0,-3 3-5 16,3 0-3-16,-8 1-2 0,6-2-1 0,-2 3-8 16,0-2 3-16,-4 1-1 0,4-1 0 0,1 2 0 0,3 0-1 15,-4-1 5-15,0-1 2 0,8 2 2 0,-5-1 2 0,1 1 2 16,0-2-1-16,3-1 6 0,-1 2-1 0,4-4-1 16,1 2-6-16,-1-1-1 0,1-2 1 0,3 0 4 0,-1 0 92 15,-3-2 1-15,7 2-15 0,-2-2-12 0,-1 1-1 0,-1-2 9 16,1 2 19-16,3-2 20 0,-5 0 49 0,5 0-5 15,2 0-41-15,-7 0-37 0,5-2-27 0,-2 2-14 0,1 0-12 16,1 0-9-16,0-2-7 0,-3 2-6 0,3 0-8 0,0 2-2 16,-1-2-6-16,3 0-2 0,0 0-2 0,-1 2-1 15,-1-2-3-15,-4 0-6 0,3 0-17 0,3 0-24 0,-2 0-35 16,-5 0-62-16,5 0-81 0,2-2-108 0,-7-1-117 16,3 0-46-16,-3-1-70 0,3-1-82 0,-3 0 74 0,-1-2 65 0,-1 1-56 15,1-1-31-15,-3-1 5 0,1 0 225 0</inkml:trace>
  <inkml:trace contextRef="#ctx0" brushRef="#br2" timeOffset="167192.12">16186 14844 271 0,'-3'-6'203'16,"-1"1"30"-16,2-1 0 0,2-1-27 0,-8 1-26 0,8 0-16 15,-2 1 10-15,-2 1 4 0,4-1 2 0,-2 1-7 0,2 1-18 16,-4-2-19-16,-1 2-21 0,5 0-18 0,0 0 0 0,0 2 12 16,-2-2-3-16,2 1 4 0,0 1 7 0,0 1 1 15,0-2 6-15,0 4 2 0,0-2-8 0,0 3 0 0,0-2-8 16,2 2-4-16,-2 1-1 0,5 4-7 0,-1 0-10 16,-2 1-11-16,2 1-11 0,-2 2-8 0,6 0-7 0,-6 3-1 15,5 0-6-15,-3 2-9 0,2-1-4 0,2 1-8 0,-6 1 0 16,4-2-4-16,-1 1-6 0,-1-2-4 0,-2 0-1 15,4 0-5-15,-2 0-3 0,0-4 4 0,-2 2-4 0,-2-3 5 16,4-1-17-16,1 0-31 0,-5-1-30 0,2-4-36 0,-2 2-37 16,4-1-31-16,-4-2-22 0,0 0-21 0,0-2-28 0,0 2-35 15,2-3-35-15,-2 1 42 0,0 1 28 0,-2-2 12 16,2-2 6-16,0 1 7 0,0 1 5 0,0-3 17 0,-4 2 0 16,4-1 3-16,-2-1 10 0,2 0 16 0,-9 0-9 15,9 0 10-15,-2-1 8 0</inkml:trace>
  <inkml:trace contextRef="#ctx0" brushRef="#br2" timeOffset="167472.25">16157 14892 250 0,'-5'-9'174'15,"5"0"23"-15,-2 0 2 0,2 1-26 0,-4-1-26 0,4 2-23 16,-2-1-9-16,2-1-5 0,0 0 21 0,0 0 12 16,0 2 6-16,0-4-1 0,2 2-12 0,2-1 0 0,-4-1-1 15,2-2 0-15,7-1-6 0,-7 1 39 0,8-1 0 0,-4 1-13 16,1 1-15-16,3 0-5 0,-2 3-2 0,0 1-1 0,1 2-3 15,-1 2-6-15,2 2-10 0,1 1-17 0,-5 2-11 16,4 1-13-16,-4 2-4 0,5 2-2 0,-5 0 2 0,2 3-1 16,-2-1 0-16,1 1 4 0,-1 0 4 0,-2 1-7 15,0 2-15-15,-4-1-12 0,2-1-11 0,-2 2-10 0,0-1-7 16,0-1-3-16,0-1-2 0,-2 0-6 0,2 0-18 0,-4-1-32 16,0-1-41-16,2 1-45 0,-5-4-31 0,-1 1-51 15,6-1-51-15,-6-1-51 0,6 0-47 0,-4-1-57 0,-3 1 56 16,7-2 11-16,-4-1-26 0,-2 2-24 0,8-2-34 0,-2 0-19 15,-2 0 73-15</inkml:trace>
  <inkml:trace contextRef="#ctx0" brushRef="#br2" timeOffset="177784.17">17262 14425 91 0,'0'-1'78'16,"-2"1"14"-16,2-2 16 0,-8 2-13 0,8-2-14 0,-2 2-17 16,2-1-15-16,-4 1-9 0,4 0-3 0,-2 0-2 15,2-1-2-15,-4 1-5 0,0 0 0 0,4 0-3 0,0 0 1 16,-2 0-1-16,-3 0-1 0,5 0-2 0,0 0 0 0,0 0 0 15,-2 0 3-15,2 0-1 0,0 0 4 0,0 0-1 16,0 0 2-16,-4 0 4 0,4 0 2 0,-4 0 2 0,4 0 1 16,0 0-1-16,0 0 3 0,-2 0-1 0,2 0 1 0,0 0-1 15,0-2 4-15,0 2 7 0,-4 0-1 0,4 0 2 0,0 0 0 16,-2 0 2-16,2-1 1 0,0 1 5 0,0 0 0 16,0-2 0-16,0 2 0 0,-4 0-3 0,4 0-2 15,0 0-3-15,0 0-6 0,0 0-3 0,0 0-5 0,0 0-3 16,0 0-1-16,0-1-4 0,0 1-4 0,0 0-5 0,0 0 0 15,0 0-3-15,0 0-3 0,0 0 2 0,0 0-1 0,0 0 0 16,0-2 0-16,0 2 5 0,4 0-1 0,-4 0 1 0,0 0 4 16,2 0-1-16,2 0 0 0,-4-1 2 0,2 1 10 15,-2 0 11-15,4 0 7 0,0-2 1 0,-2 2 7 0,3-1 0 16,-3 1-4-16,2-2 0 0,0 0-5 0,-2 2-2 16,2-1-9-16,-2 1-6 0,6-1-1 0,-6-1-5 0,-2 2-5 15,9-1-5-15,-7 1 3 0,2-2-2 0,-2 2-5 0,6-1 1 16,-6 1-2-16,2-2 2 0,-1 1 1 0,1 1-4 15,0-2 1-15,-2 1-3 0,6-1-1 0,-6 0 1 0,2 2-3 16,-2-1 1-16,3 0-5 0,-1-1-1 0,2 1 3 0,-4-1-4 16,2 2-1-16,0-1-1 0,-2-1 0 0,2 1 2 0,-1 1-1 15,5-2-3-15,-8 2 4 0,2-1-2 0,2 1 0 16,0 0 0-16,-2 0 0 0,2-2 0 0,-2 2 0 0,-2 0 0 16,9-2 0-16,-9 2 0 0,2 0 0 0,2 0 0 15,-2 0 0-15,2-1 0 0,0 1 0 0,-4 0 0 0,2 0 2 16,2-1 0-16,1-1-1 0,-3 2-1 0,2-1 0 0,-2 1 3 15,-2-2-3-15,4 1 0 0,0-1-2 0,-4 1-4 0,2 1-19 16,2-3-24-16,-2 3-30 0,-2-2-34 0,4 1-42 0,1-1-49 16,-5 2-33-16,0-2 4 0,2 1-35 0,-2 1-36 15,0-1-26-15,0-1 10 0,0 2-18 0,0 0 21 0,-2 0 14 16,2 0 49-16</inkml:trace>
  <inkml:trace contextRef="#ctx0" brushRef="#br2" timeOffset="178532.5">17424 14355 168 0,'0'0'89'0,"0"-2"42"0,0 1-12 16,2 1-24-16,-2 0-18 0,0 0-12 0,0 0-3 0,0 0-4 15,4 0-5-15,-4 0 0 0,4 1-5 0,-4 1-2 16,0-1 1-16,0 1 9 0,2-1 16 0,2 2 6 0,-4 0-6 15,0 0-11-15,2 0-11 0,-2 2-6 0,0-2-2 0,4 1 2 16,1 1-1-16,-5-1-2 0,2 1-2 0,-2 0 0 0,4 2-4 16,-2-1 1-16,-2 1 1 0,4-1-3 0,0 0-1 15,-2 1 4-15,-2 1-2 0,4 1-5 0,0-1 1 0,-1-1-4 16,1 1-3-16,-2 1 2 0,-2 0-4 0,4 0-1 16,0 0 0-16,-2 0-5 0,2-1-1 0,-2 3 0 0,7 0 0 15,-9-1-2-15,2 2-1 0,4-1 0 0,-2 1 1 0,0-2-1 16,-2 2 2-16,6 0-2 0,-6 0 1 0,3 0 1 15,-3 0 0-15,-2 1 1 0,8 1 0 0,-6 0 2 0,2 1 2 16,-2-2 0-16,2 2 2 0,0-1 2 0,-1 1 0 0,1 0 1 16,0-2-1-16,2 2-1 0,-4-1 1 0,2 1-4 0,0-2-1 15,-2 2-3-15,3-3-3 0,-3 1-2 0,2 0-2 16,0-1-2-16,-2 1-1 0,4-1 1 0,-2 0-3 16,0 0-1-16,-1 0 3 0,1 0-1 0,2 0-4 0,-2 2 0 15,-2-2-2-15,6 1 4 0,-6 1-2 0,5-1 0 0,-3-1 0 16,0 2 0-16,2 1 2 0,-2-3-1 0,2 0-1 0,-4 0 0 15,-2-2 0-15,9 2 0 0,-7-1-1 0,2-1 1 0,-2 1 1 16,2-2-1-16,0 1 0 0,-2-1 0 0,2 0 1 16,-1 0 1-16,1 0 1 0,0 0 0 0,-2 0 2 0,-2 0 1 15,8 2 2-15,-6-1 0 0,2 1 0 0,-2-1 0 16,3 2 0-16,-1 0-3 0,-2 0 0 0,4 0 1 0,-6 0-1 16,8 0-4-16,-6 2 4 0,7-2-4 0,-7 0-4 0,2 1 5 15,2-1-1-15,-2 1 1 0,2 0-3 0,-4-1 1 0,7-2 2 16,-7 2-2-16,2-2 0 0,-2 0 0 0,2 0 0 15,0-1 0-15,-2 0 3 0,2-1-2 0,0-1-1 0,-4 1 0 16,3-1 0-16,1-1 0 0,-2 2 0 0,-2-2 0 0,4-1 0 16,0 2 0-16,-4-3 4 0,2 2-3 0,2-1-1 15,-2 1 0-15,-2-2 0 0,4 2 2 0,1 0-1 0,-5-1-1 16,2 1 3-16,2-2-2 0,-2 2 0 0,-2-1-5 0,4-1 7 16,0 1-2-16,-4 1-1 0,2-2 0 0,-2 0 0 15,4 0 0-15,0 2-4 0,-4-3 4 0,2 1 0 0,3 0 0 16,-5 1-2-16,2 0 3 0,-2-2-1 0,0 1-2 0,4-1 2 15,0 2 0-15,-4-2 0 0,0 0-6 0,2 0-12 0,-2-2-14 16,4 2-7-16,-4-1-5 0,2 1-15 0,-2-2-22 16,0-1-30-16,0 0-39 0,4-1-44 0,-4-1-45 0,0-1-42 15,0 0 7-15,0 0-7 0,0-1-20 0,-4 1-22 16,4-2 35-16</inkml:trace>
  <inkml:trace contextRef="#ctx0" brushRef="#br2" timeOffset="179516.68">17262 14562 15 0,'0'-5'130'0,"0"0"35"0,0 1 2 16,0 0-26-16,0 1-17 0,0-2-10 0,0 2-11 0,0-1-11 15,0 1-5-15,0 0-6 0,0 0-4 0,0 0-8 0,0 1-10 16,0-1-9-16,0 0-2 0,0 2 7 0,0-1 1 16,0 1 3-16,0-2 4 0,0 3 2 0,0-2 5 0,0 2 0 15,5 0-5-15,-1 0-2 0,-4 2-5 0,0-1-6 16,2 2-7-16,2-1-5 0,-4 1-2 0,2 1-6 0,-2 1-1 16,8 1-1-16,-8 0 5 0,2 0 6 0,2 4-1 0,-1-1-6 15,5 3-5-15,-6 0-1 0,2 2-2 0,2-1-3 0,-2 2 3 16,-2 2 0-16,7-1 3 0,-3 1 1 0,-4 1 14 15,6 1 2-15,-6 1 2 0,2-1-5 0,3 1-5 0,-1 1-5 16,-2 0-2-16,2 0-8 0,-2-1-2 0,-2 2-5 16,7-3-6-16,-7 1-2 0,4-1-3 0,2 1 1 0,-6-2-4 15,7 3-2-15,-7-3 0 0,4 0 2 0,2 1-1 0,-2 1 2 16,0-2-6-16,1 1 3 0,-1 1-1 0,2-1-1 16,2 1 0-16,-3-1-4 0,-1 1 1 0,0-2 0 0,0 0 2 15,3 0 3-15,-7 0 0 0,4-2 0 0,2 1 0 0,-6-1 0 16,6 0 0-16,-6 0 0 0,3 0 0 0,-3 1 0 0,6-2 0 15,-6 0 0-15,2 0 0 0,-2-2 0 0,6 1 0 16,-5 1 0-16,1-2 0 0,0-1 0 0,2 0 3 0,-4 0-5 16,-2 0 1-16,8-2-1 0,-6 3 2 0,3-3 0 15,-3 1 0-15,6 1 0 0,-6-2 2 0,2 1 1 0,-2-1-6 16,6 1 6-16,-5-2-5 0,1 0 4 0,0 0 0 0,2 1-2 16,-6-1 0-16,2 0 0 0,2 0 0 0,0-1-4 0,-2-1 3 15,3 1 4-15,-3-1-1 0,-2-1-2 0,4 2 0 0,0-4 0 16,-4 2 0-16,2-1-4 0,-2-1 3 0,4-1 1 15,0 2 0-15,-4-3 3 0,0 2-1 0,2-1-6 0,-2 0 1 16,4 0-1-16,-4 0 7 0,2-2-3 0,-2 2 0 16,0-1 0-16,0 1 0 0,5-2 0 0,-1 1 4 0,-4-1 2 15,0 1 4-15,2-1-3 0,-2 2 2 0,4-2-5 0,-4 3-2 16,2-3 3-16,-2 1-4 0,0 1-1 0,4 0 0 0,0-2 0 16,-4 1 0-16,2-1-3 0,-2 2 1 0,0-2-1 0,4 1 5 15,-4 0-1-15,3-2-1 0,-3 1-3 0,0 1-2 16,0-2-3-16,4 1 7 0,-4-1-6 0,0 0-3 0,0 2-10 15,4-2-12-15,-4 0-25 0,0-2-34 0,0 2-31 16,-4-1-17-16,4 1-33 0,0-2-37 0,-4 1-43 0,4-1-43 16,0-1-8-16,-3 0-27 0,3 0-8 0,-4 2 10 15,4-2 58-15</inkml:trace>
  <inkml:trace contextRef="#ctx0" brushRef="#br2" timeOffset="180015.19">17707 15802 123 0,'0'-1'135'0,"-4"-1"69"0,4 1-14 15,-2 1 0-15,2-2-25 0,0 1-34 0,-4 1-25 16,4-2-14-16,0 1-9 0,-5-1-8 0,5 2-1 0,0-2 1 16,0 1-4-16,5 0 4 0,-5-1 1 0,0 2 8 15,4-1 9-15,-4 1 6 0,0-2-1 0,2 1-3 0,2 1-6 16,-4 0-4-16,2 0-2 0,2-2 1 0,0 2 4 0,-2 0 38 16,5-1 12-16,-3 1 4 0,0 0-2 0,-2-2 0 0,6 2-4 15,-2-1 4-15,-4 1-7 0,7-2-1 0,-7 0-16 16,4 1-10-16,2 0-8 0,3-1-11 0,-5-1-2 0,0 2-9 15,0-1-9-15,0 1 1 0,5-1-8 0,-5 1-3 0,2-1 2 16,2 0-5-16,-3 1-6 0,3 0-6 0,-8-1-1 16,8 2-8-16,-3 0-5 0,-1-1-5 0,2-1-9 0,-2 2-3 15,0-1 0-15,1 1-9 0,1-2 2 0,-6 2 6 0,4-1 0 16,3 1-7-16,-7 0-3 0,2 0 7 0,0-2-6 16,2 2 5-16,-6 0-4 0,2-1 0 0,2 1 3 0,0 0 0 15,-2 0 4-15,-2 0-3 0,5 0-4 0,-5 0-8 0,2 0-23 16,-2 0-21-16,0 0-22 0,4 0-29 0,-4 0-27 15,0 0-7-15,0 0-26 0,0 0-39 0,0 0-47 0,0 0-65 16,0 0-69-16,-4 0-60 0,4 0 55 0,0 0-4 16,-2 0-23-16,2 0 24 0,-5-2 9 0,3 2 30 0,-2-1 34 15</inkml:trace>
  <inkml:trace contextRef="#ctx0" brushRef="#br2" timeOffset="181136.21">17723 15697 56 0,'-4'0'73'0,"2"-2"21"15,2 1 11-15,-4 1 1 0,0 0-9 0,4-1-15 16,-2 1-16-16,2 0-5 0,-4-2 0 0,4 2-2 0,0 0-5 16,-2 0 1-16,2-1-3 0,0 1-2 0,0-2 2 0,-4 2-2 15,4 0 3-15,0 0 0 0,0 0-1 0,-5-1 5 0,5 1-2 16,0 0 3-16,0 0 6 0,0-2 13 0,0 2 1 0,0 0 2 16,0-1 6-16,0 1-2 0,0 0 4 0,0 0-5 15,0-2 0-15,0 2-6 0,5 0 1 0,-5-1-2 0,0 1-2 16,0 0-2-16,4 0-5 0,-4-2-6 0,0 2 10 15,0 0 14-15,0 0-1 0,0-2 5 0,2 2 0 0,2-1-7 16,-4 1-3-16,0 0-9 0,2 0-1 0,-2-1 0 16,4 1-1-16,0 0 9 0,-2-2 1 0,-2 2 2 0,7 0-5 0,-7 0-3 15,8-1-4-15,-6 1-14 0,2-2-7 0,0 2-12 16,-2-1-13-16,2 1-7 0,-2-2-4 0,7 1-2 0,-7-1-6 16,2 1 1-16,-2 1-6 0,2-2-4 0,0 1-12 0,-2-1-18 15,2 0-26-15,1 1-25 0,-3 0-35 0,2-1-34 16,-2 2-37-16,-2-1-26 0,4-1-20 0,0 1 4 0,-4-1 37 15,0 1-2-15,2 1-11 0,-2-3-11 0,0 3-17 16,4-2 6-16,-4 2 8 0,0-2 3 0,-4 2 7 0,4 0 29 16,0-1 15-16,0 1 10 0,-2 0 30 0,2 0 6 0</inkml:trace>
  <inkml:trace contextRef="#ctx0" brushRef="#br2" timeOffset="181535.07">17684 15613 62 0,'0'-1'92'0,"-4"-1"25"16,0 1 17-16,4-1-13 0,-2 1-22 0,2 1-18 0,0-2 0 16,0 0-5-16,-4 2-4 0,4-1-2 0,0 1 1 0,0-1-1 15,0-1-4-15,0 2-4 0,0 0-3 0,0-1 0 0,4 1 1 16,-4 0 0-16,0-2 6 0,0 2 2 0,2 0-2 16,-2 0-7-16,0-1-4 0,4 1-3 0,0 0-4 0,-4-2-2 15,2 2-5-15,2-1-8 0,-2 1-3 0,-2-2-6 0,5 2-7 16,-1-1-2-16,-2 1-6 0,2-2-4 0,-2 1-2 15,-2 1 2-15,8-2-3 0,-8 2 0 0,2 0-9 0,2 0-13 16,-1-1-20-16,1 1-19 0,0 0-16 0,-4-2-15 0,2 2-15 16,2 0-24-16,-4 0-8 0,4-1-21 0,-4 1-13 15,0 0-6-15,2 0-3 0,-2 0 20 0,0 0 1 0,0 0-6 16,0 0 6-16</inkml:trace>
  <inkml:trace contextRef="#ctx0" brushRef="#br2" timeOffset="181860.09">17709 15576 57 0,'-2'0'88'0,"-2"0"19"16,2 0 24-16,-2-2-3 0,-1 2-15 0,3-1-16 0,2 1-2 16,-4 0-12-16,2 0-6 0,2-2-9 0,-4 2-3 15,4 0-2-15,-4-1-4 0,4 1 0 0,0 0-2 0,0-2-1 16,0 2-2-16,-2 0 2 0,2-1 9 0,0 1 3 15,0 0 0-15,0 0-4 0,0-2-4 0,2 2-2 0,-2 0-7 16,0 0-3-16,0-2-8 0,0 2-6 0,4-1-4 0,0 1-10 16,-4 0-3-16,0 0-4 0,2-1-3 0,2 1-2 15,-4 0-3-15,2-2-2 0,3 2 0 0,-1 0-2 0,-4-1-3 16,2 1-4-16,2-2-9 0,-2 2-10 0,-2-1-9 0,4-1-6 16,0 1-9-16,-4-1-6 0,2 2-7 0,2-1-11 0,-4 1-12 15,3-2-13-15,-3 0 3 0,4 1 2 0,0 0-10 16,-4-1-10-16,0-1-5 0,2 2 3 0,-2-1 2 0,0 1-7 15,0-1 6-15,4-1-15 0,-4 1-19 0,0 0 11 16,0 0-11-16</inkml:trace>
  <inkml:trace contextRef="#ctx0" brushRef="#br2" timeOffset="182164.5">17649 15488 48 0,'-2'0'103'0,"-2"-1"33"0,2 1 22 16,2-1-16-16,-4 1-21 0,0-2-8 0,4 2-17 16,0-1-13-16,-3-1-8 0,3 1-6 0,0-1-2 0,0 2-3 15,0-1-5-15,0 1-2 0,0 0-4 0,0-2-3 0,0 2 4 16,3 0 3-16,-3-1-1 0,0 1-6 0,0 0-6 0,4 0-4 16,0 0-4-16,-4 0-6 0,2 0-5 0,2 0-8 0,-2 0-3 15,-2 0-5-15,4 0 0 0,0 0-3 0,-2 0-1 16,-2 0-3-16,7-2-2 0,-7 2 0 0,4 0 0 0,0 0 0 15,-2 0-4-15,2 0-4 0,0 0-9 0,-4 0-10 0,2-2-4 16,2 2-15-16,-2-1-9 0,-2 1-12 0,5-1-16 16,-1-1-7-16,-4 1-11 0,2-1-16 0,-2 2-15 0,4-1 1 15,-4-2-2-15,0 3 4 0,2-2 9 0,-2 1-15 0,0-1-16 16,0 0 17-16,0 1-1 0</inkml:trace>
  <inkml:trace contextRef="#ctx0" brushRef="#br2" timeOffset="182429.99">17664 15412 52 0,'-5'-1'93'0,"5"-1"25"0,-2 1 18 0,2-1-15 0,-4 1-24 16,0 1-21-16,4-2-4 0,-2 1-1 0,2 1-4 0,0-2 3 16,0 1-1-16,0 1-2 0,0-2-1 0,0 2-2 0,0-2-1 15,0 2-4-15,0 0-1 0,0 0-5 0,2 0-4 16,-2 0 1-16,0 0-5 0,4 0 1 0,0 0-10 0,-4-1-4 15,0 1-7-15,2 0-5 0,-2 0-3 0,5 0-9 16,-3 0 0-16,-2 0-3 0,8-1-1 0,-8 1-3 0,2 0-4 16,-2-2-10-16,4 2-11 0,0-1-12 0,-2-1-16 0,2 2-14 15,-4-1-14-15,2 1-12 0,-2-2-16 0,0 1-19 0,5 1-9 16,-1-2-9-16,-4 1-4 0,0-1 8 0,2 0-11 0,-2 1 3 16,4 0 22-16,-4-1-2 0</inkml:trace>
  <inkml:trace contextRef="#ctx0" brushRef="#br2" timeOffset="182704.3">17649 15343 58 0,'-2'0'102'0,"-2"-1"34"0,2 1 21 0,-2 0-19 16,0 0-22-16,4-2-4 0,-3 2-17 0,-1 0-15 0,0 0-11 15,4-2-7-15,0 2-1 0,-2 0-1 0,2-1-1 16,-4 1-1-16,4 0-4 0,0 0 1 0,0-1-1 0,0 1 11 15,0 0 1-15,4-2-2 0,-4 2-5 0,0 0-8 16,2 0-9-16,-2-1-7 0,4 1-7 0,0-2-9 0,-4 2-5 16,0 0-4-16,3 0-5 0,-3 0 0 0,4 0-2 0,0-1-1 15,-4 1-5-15,2 0-2 0,2-2-9 0,-4 2-16 0,2-1-15 16,-2 1-15-16,4-2-14 0,0 1-19 0,-4 1-16 16,0-2-7-16,2 2-19 0,-2-2-11 0,0 1-7 0,5 0-4 15,-5-1 16-15,0 2 3 0,2-1-22 0,-2-1 6 0,0 2 2 16</inkml:trace>
  <inkml:trace contextRef="#ctx0" brushRef="#br2" timeOffset="182985.2">17589 15283 151 0,'-2'-1'105'0,"2"-1"56"16,-4 2-13-16,2-1-28 0,2-1-5 0,0 1-16 0,-4-1-12 15,4 1-9-15,0-1-4 0,0 2-1 0,0-1-3 16,0 1-4-16,0-2-5 0,0 2-5 0,4-1-3 0,-4 1 3 16,0 0 3-16,0 0-4 0,2 0-5 0,-2 0 2 0,4 0-9 15,-4 0-4-15,2 0-4 0,-2 0-5 0,4 0-7 0,0 0-6 16,-4 0-4-16,2 0-5 0,3 0-4 0,-5 0 1 16,2 0-3-16,-2 0-5 0,0 0-8 0,4 0-11 0,0-2-13 15,-4 2-16-15,2 0-17 0,-2 0-18 0,4-2-21 0,-4 1-8 16,2 1-11-16,-2-1-15 0,0-1-4 0,0 1 0 15,0-1-1-15,0 1 6 0,0 1-19 0,0-3-6 0,0 3 22 16</inkml:trace>
  <inkml:trace contextRef="#ctx0" brushRef="#br2" timeOffset="183268.05">17583 15222 127 0,'-2'-2'100'15,"2"1"52"-15,-4 1-1 0,0-2-28 0,4 1-9 16,-3-1-8-16,3 2-12 0,0-1-10 0,0 1-1 0,0-2-2 16,-4 0 0-16,4 2-3 0,0-1-4 0,0 1-4 0,0-1 8 15,4-1 1-15,-4 2-3 0,0-1-1 0,0 1-6 0,0-2-7 16,3 2-8-16,-3 0-12 0,4 0-7 0,0-1-10 0,-4 1-6 16,2 0-7-16,2 0-2 0,-4-2-3 0,2 2-2 15,2-1-2-15,0 1-1 0,-4-2 0 0,7 1-3 0,-7 1-8 16,2-2-10-16,2 2-14 0,0-1-11 0,-4-1-17 15,2 0-15-15,2 1-17 0,-4 1-12 0,2-3-19 0,-2 2 6 16,4-1-4-16,0 1-9 0,-4-2 0 0,0 1 11 0,0-1-9 16,0 1 3-16,3 0-6 0,-3 0-24 0,0-1-8 15,0 0-6-15</inkml:trace>
  <inkml:trace contextRef="#ctx0" brushRef="#br2" timeOffset="183510.29">17556 15112 6 0,'0'0'129'0,"-2"0"35"0,2-1 1 0,-4 1-27 0,4-2-26 16,-4 2-8-16,4-1-14 0,0-1-7 0,0 2 1 0,0-1-4 15,0 1 1-15,0-3-5 0,4 3-6 0,-4-2-3 0,4 1-6 16,-4-1 2-16,2 0-1 0,-2 1-7 0,4 1-6 16,-2-3-14-16,2 3-8 0,0-1-5 0,-1-1-8 0,-3 1-4 15,8 1-3-15,-8-2-3 0,2 2-4 0,2-1-3 16,-2 1-11-16,2-2-14 0,0 1-8 0,-4 1-15 0,2-2-12 15,3 2-14-15,-5-2-4 0,2 1-10 0,-2 1-18 0,0-1-16 16,0 1-12-16,4-2-22 0,-4 2 3 0,0-1 14 16,-4-1 0-16,4 2 20 0,0 0-1 0,0-1-11 0</inkml:trace>
  <inkml:trace contextRef="#ctx0" brushRef="#br2" timeOffset="183734.76">17550 15052 110 0,'-4'-1'124'0,"2"1"64"0,2-2-18 0,-5 1-21 16,5 1-15-16,-2-2-18 0,2 1-14 0,0 1-8 0,0-2-3 16,0 1-5-16,0 1-4 0,0-2-6 0,0 0 2 0,0 1-4 15,2 1-8-15,-2-1-8 0,5 1-13 0,-5-2-14 0,2 2-10 16,-2-1-4-16,4-1-8 0,0 2-5 0,-2 0-1 16,-2 0-9-16,4-1-13 0,-2 1-11 0,-2 0-14 0,4 0-8 15,0-2-13-15,-4 2-14 0,3 0-6 0,-3-1-7 16,4 1-15-16,-4 0-17 0,0 0-17 0,4-2-10 0,-4 2-2 15,0-1 21-15,0 1 5 0,0 0-15 0,0 0 8 0,0-2-2 16</inkml:trace>
  <inkml:trace contextRef="#ctx0" brushRef="#br2" timeOffset="183960.31">17537 15015 103 0,'-4'-2'120'16,"0"2"56"-16,2 0-8 0,2 0-25 0,0-1-4 0,-4 1-19 15,4 0-12-15,-4 0-10 0,4-2-6 0,0 1 0 16,0 1-5-16,4 0-3 0,-4-2 4 0,4 2-5 0,-4-1-4 16,2 1-6-16,-2-2-9 0,4 2-12 0,0-2-11 0,-2 2-11 15,3 0-8-15,-5-1-9 0,2 1-4 0,2 0-6 0,0 0-7 16,-4-1-12-16,2 1-14 0,-2-2-18 0,4 2-17 16,-2 0-17-16,-2 0-17 0,4 0-30 0,-4-1-3 0,4 1-27 15,-4 0-14-15,0 0-5 0,0-2 7 0,0 2 25 16,0 0-7-16,0 0-34 0,0 0 1 0</inkml:trace>
  <inkml:trace contextRef="#ctx0" brushRef="#br2" timeOffset="184178.78">17500 14955 171 0,'0'-2'133'15,"-4"1"42"-15,4-1-21 0,0 1-16 0,0-1-12 0,0 0-20 16,0 1-11-16,0 0-9 0,0-1-7 0,4 1-8 15,-4-1-10-15,2 1-13 0,-2 1-9 0,0-2-9 0,4 1-5 16,1 1-5-16,-5-2-4 0,2 2-4 0,-2-1-5 0,4 1-1 16,-2-2-5-16,-2 2-4 0,4-2-11 0,0 1-8 0,-4 1-9 15,2-1-9-15,-2-1-11 0,0 2-13 0,4-1-14 0,-4 1-21 16,4-2-25-16,-4 1-31 0,0 1-29 0,0-3-13 16,0 3 3-16,0-2 33 0</inkml:trace>
  <inkml:trace contextRef="#ctx0" brushRef="#br2" timeOffset="184419.9199">17451 14824 42 0,'0'-3'148'0,"0"2"46"0,-5-2-14 16,5 1-29-16,0 1-10 0,0-1-16 0,0 1-15 15,0-1-12-15,0 1-4 0,5-1-3 0,-5 1-9 0,0 1-4 16,2-3 2-16,-2 3-4 0,4-2-11 0,-2 1-9 15,-2 1-13-15,8-2-9 0,-8 0-10 0,2 1-8 0,2 1-7 16,0-3 0-16,-4 3-6 0,7-1-2 0,-7-1-2 0,2 1-7 16,2 1-15-16,0-2-18 0,-4 1-17 0,2-2-15 0,-2 1-21 15,4 0-10-15,-2 1-12 0,-2 0-18 0,0-1-17 16,4 1-31-16,-4-1-22 0,0 1-1 0,0-2 0 0,0 1 25 16</inkml:trace>
  <inkml:trace contextRef="#ctx0" brushRef="#br2" timeOffset="184668.91">17473 14740 178 0,'-4'-1'123'0,"2"-1"42"16,2 2-18-16,-4-1-18 0,4-1-7 0,-4 2-10 0,4-1-15 16,0 1-9-16,0-2-6 0,-2 1-9 0,2 1-4 15,0-2 0-15,2 1-6 0,-2 1 11 0,0-2-1 0,0 2-3 16,4-1-5-16,0 1-11 0,-4 0-10 0,2-2-10 15,-2 2-8-15,4 0-9 0,0-2-7 0,-4 2-3 0,7-1-1 16,-7 1-6-16,2 0 0 0,2-1-10 0,0-1-14 0,-2 2-14 16,-2-1-16-16,4 1-17 0,-2-2-14 0,-2 2-17 0,4-1-10 15,1 1-17-15,-5-2-18 0,0 1-25 0,0 1-32 0,0-2 10 16,0 1-17-16,0-1 28 0,0 0 15 0</inkml:trace>
  <inkml:trace contextRef="#ctx0" brushRef="#br2" timeOffset="184894.94">17434 14661 126 0,'0'-2'126'0,"-4"2"54"15,0-1-20-15,4-1-23 0,0 2-7 0,0-1-15 0,0 1-9 16,0-2-7-16,0 1-8 0,0 1-6 0,0-2-4 0,0 2-10 16,0-1 10-16,4 1 1 0,0-2-6 0,-4 2-7 15,2-2-11-15,2 2-13 0,-4-1-11 0,2 1-12 0,2 0-7 16,1 0-5-16,-5-1-4 0,2 1-3 0,-2-2-9 15,4 2-10-15,-2 0-15 0,2 0-16 0,0-1-22 0,-4 1-17 16,2 0-18-16,-2-2-6 0,4 2-3 0,-4-1-11 0,4 1-16 16,-4-2-19-16,0 1-33 0,0 1 13 0,0-2-3 0,0 1 15 15,0 1 13-15</inkml:trace>
  <inkml:trace contextRef="#ctx0" brushRef="#br2" timeOffset="185141.22">17424 14605 155 0,'-4'0'123'0,"2"-1"46"0,2-1-16 15,-5 2-17-15,5-1-9 0,-4 1-14 0,4-2-12 0,0 2-14 16,0-1-7-16,0 1-6 0,0-2-8 0,4 1-10 0,-4 1-8 16,5 0-12-16,-5-2-6 0,2 2-6 0,2 0-3 15,-4 0-7-15,2 0-6 0,-2 0-1 0,8 0-3 0,-8 0-1 16,6 0-3-16,-6-1-9 0,2 1-7 0,2 0-14 0,1 0-5 15,-3-2-7-15,-2 2-7 0,4 0-11 0,-2-1-11 16,-2 1-10-16,4-2-15 0,0 2-18 0,-4-1-17 0,0-1-14 16,0 2 10-16,0-1 3 0,2-1-3 0,-2 2 23 0,-2-1 1 15</inkml:trace>
  <inkml:trace contextRef="#ctx0" brushRef="#br2" timeOffset="185358.13">17407 14548 14 0,'-4'0'134'16,"0"0"40"-16,4 0 4 0,-2-1-30 0,-2 1-16 0,4 0-14 16,-2-2-13-16,2 2-10 0,0 0-7 0,0-1-4 15,0 1-5-15,0-2-5 0,0 1-3 0,0 1 8 0,2-2 1 16,-2 1-5-16,4-1-7 0,-2 0-11 0,-2 1-11 16,8 1-11-16,-8-1-9 0,2-1-7 0,2 1-9 0,1 1-2 15,-3-2-4-15,2 2-3 0,-2-1-8 0,-2 1-18 0,4-2-20 16,0 1-35-16,-2 1-30 0,2-2-29 0,-4 2-17 0,2 0-34 15,-2-1-47-15,0 1-39 0,0 0-24 0,0 0 36 16</inkml:trace>
  <inkml:trace contextRef="#ctx0" brushRef="#br2" timeOffset="185622.3">17380 14481 63 0,'-4'-2'110'0,"4"2"28"16,-2-2-1-16,2 2-26 0,-4 0-26 0,4-1-21 15,-4 1-5-15,4 0-1 0,0 0-2 0,0 0-3 0,0 0-1 16,0 0-2-16,4 1-3 0,-4-1-1 0,4 0-2 16,-4 0 0-16,0 2-4 0,2-2-7 0,2 0-5 0,-4 2-4 15,2-2-3-15,-2 0-4 0,9 0-3 0,-9 1-4 0,2-1-3 16,2 2-3-16,-2-2 0 0,2 0-4 0,0 0-5 15,-2 1-12-15,2-1-15 0,1 0-23 0,-5 0-29 0,6 0-40 16,-6 0-53-16,2-1-51 0,2 1-45 0,0 0 20 0</inkml:trace>
  <inkml:trace contextRef="#ctx0" brushRef="#br2" timeOffset="195334.8">17589 15309 71 0,'0'0'82'0,"4"-2"11"15,0 1 14-15,-4 1-8 0,2-2-17 0,3 2-12 16,-5-2-16-16,2 1-5 0,-2 1-1 0,0-3 0 0,4 3-2 16,-4-1-2-16,4 1-7 0,-4-2 0 0,0 2-2 15,0-1-3-15,2 1-5 0,-2-2-2 0,0 2-1 0,0-1 0 16,0 1-3-16,0-2 2 0,4 2-1 0,-4-1 1 0,0 1 1 15,0-2 3-15,0 1 1 0,2 1 1 0,-2-2 1 0,0 2-2 16,0-1 2-16,0 1-2 0,0-2-1 0,0 2 0 0,0-1-2 16,0-1-1-16,0 2 4 0,0-1-4 0,0-1-4 15,0 1-5-15,0-1-3 0,0 1-4 0,0-2 0 0,0 1-3 16,0-1 1-16,0 2-3 0,0-2-3 0,0 0-8 16,0 0-6-16,0 0-13 0,0-1-17 0,0 2-11 0,0-1-18 15,0 0-22-15,-2 1-26 0,2-1-32 0,0 0-42 0,0 0-20 16,0 2-20-16,-4-1 30 0</inkml:trace>
  <inkml:trace contextRef="#ctx0" brushRef="#br2" timeOffset="195728.47">17616 15222 81 0,'0'0'83'16,"0"0"10"-16,0-2 20 0,0 2-17 0,0 0-17 0,0 0-18 15,0-1-14-15,0 1-12 0,0-2-13 0,0 1-5 0,0-1-7 16,0 1-1-16,0-1-3 0,0 0-2 0,0 1-3 16,0 0 2-16,0-1-2 0,0 1-1 0,0-1 0 0,0 1 0 15,0-2 0-15,0 1-4 0,0 1-1 0,0-1 1 0,0 1-2 16,0-1 5-16,0 0-1 0,0 1 0 0,0 0 2 16,-2-1 0-16,2-1-1 0,0 3 0 0,0-1 3 0,0-1 2 15,0 1 0-15,0-1 3 0,0 1 3 0,0 1 3 0,0-2 3 16,0 0 4-16,0 1 2 0,0 0 2 0,0-1 3 0,0 1 1 15,-4-1 2-15,4 2 0 0,0-1 1 0,0 1 1 16,0-2 2-16,0 1-1 0,0 1 2 0,0-2 1 0,0 1 0 16,0 1-1-16,0-2-1 0,0 2 0 0,0-2 0 0,0 2 0 15,0-1-2-15,0 1 0 0,0-1-4 0,0-1-2 16,0 2-5-16,0-1-6 0,0-1-2 0,0 2-4 0,0-1-6 16,0 1-2-16,0-2-7 0,-4 2-10 0,4-1-15 15,0 1-14-15,0-2-18 0,0 1-17 0,0 1-13 0,0-4-18 16,0 4-14-16,0-1-18 0,-2 0-2 0,2-1-4 0,0 1-2 15,-5-1 29-15,3 2 20 0,2-1 11 0</inkml:trace>
  <inkml:trace contextRef="#ctx0" brushRef="#br2" timeOffset="195882.44">17597 15123 32 0,'0'-2'88'0,"-4"1"28"0,4-2 37 0,-4 1-7 15,4 2-14-15,0-3 4 0,0 3-6 0,0-1-12 0,0-1-14 16,0 2-5-16,0 0-6 0,0-1-6 0,-2 1-7 16,2 0 2-16,0-2-3 0,0 2-5 0,0 0-6 0,0 0-10 15,0 0-8-15,0 0-9 0,0 0-10 0,0 0-10 0,0 0-8 16,0 2-7-16,0-2-11 0,0 0-12 0,0 1-19 0,0-1-24 15,0 0-22-15,0 0-21 0,0 0-20 0,0 0-6 16,0 0-20-16,0 0-20 0,0 0-26 0,0 0-17 0,0 0-1 16,0 0 8-16,0 0 34 0</inkml:trace>
  <inkml:trace contextRef="#ctx0" brushRef="#br2" timeOffset="196032.3899">17587 15108 91 0,'0'-2'115'0,"0"1"58"15,0-1 4-15,0 1-16 0,-4-1-3 0,4 1-21 16,0 1-14-16,0-2-16 0,0 0-11 0,-2 1-10 0,2 0-8 15,0-1 0-15,0 2-13 0,0-1-18 0,0-1-15 0,0 2-13 16,0-1-7-16,0 1-12 0,0-2-18 0,-4 2-18 16,4-1-20-16,0 1-24 0,0-2-11 0,0 1-20 0,-4 1-26 15,4-2-30-15,0 0-38 0,0 1-5 0,-3 0-20 16,3-1 39-16</inkml:trace>
  <inkml:trace contextRef="#ctx0" brushRef="#br2" timeOffset="196198.68">17554 15030 181 0,'0'-3'155'0,"0"0"49"0,0 1-8 0,0-1-15 16,-4 2-24-16,4-2-28 0,-4 1-20 0,4 1-13 0,0-2-10 16,0 1 1-16,0 1-7 0,0-1-15 0,0 0-17 15,0 1-15-15,-2 1-13 0,2-3-9 0,0 3-11 0,0-1-15 16,0-1-17-16,0 1-22 0,0 1-25 0,0-2-19 16,-5 1-10-16,5-1-14 0,0 1-17 0,0-1-17 0,0 0-25 0,-2 1 2 15,2 1-17-15,0-1 19 0,0-1 23 0</inkml:trace>
  <inkml:trace contextRef="#ctx0" brushRef="#br2" timeOffset="196358.3199">17537 14977 151 0,'0'-4'106'0,"0"1"59"0,0 0-9 0,0-1-21 15,0 2-6-15,0-1-12 0,0 0-17 0,0 0-8 16,-4 0-10-16,4 1-6 0,0-1-8 0,0 0-9 0,-4 2-13 16,4-1-12-16,0 1-12 0,0-1-6 0,0 1-5 0,0-1-11 15,0 1-11-15,0 1-13 0,0-2-16 0,0 0-18 0,0 1-15 16,0 0-17-16,0-1-19 0,-2 1-20 0,2-1-21 0,0 2-13 15,0-1-6-15,0-1-9 0,0 1 28 0,0 1 9 16</inkml:trace>
  <inkml:trace contextRef="#ctx0" brushRef="#br2" timeOffset="196531.94">17527 14913 126 0,'-4'-4'89'0,"4"0"33"0,0 3 0 15,0-2-20-15,0 0-22 0,0 0-20 0,0 1-6 16,0 1-6-16,0-1-2 0,0-1-8 0,0 2-8 0,0-1-6 15,0 1-8-15,0-1-6 0,0 1-3 0,0 1-5 0,0-2-7 16,0 1-5-16,0-1-6 0,0 2-6 0,0-1-7 16,0 1-9-16,0-2-11 0,0 2-10 0,0-2-5 0,0 1-8 15,-4 0-29-15,4 1-27 0,0-2 18 0,0 2 15 0,0-1 10 16</inkml:trace>
  <inkml:trace contextRef="#ctx0" brushRef="#br2" timeOffset="196692.12">17517 14854 63 0,'0'-3'93'0,"0"0"27"0,0 0 18 0,0 2-17 0,0-2-20 16,0 1-20-16,0-1-3 0,0 1-12 0,0 1-10 0,0-2-11 16,0 2-5-16,-4-2-10 0,4 1-8 0,0 1-9 0,0-2-4 15,0 1-9-15,0-1-6 0,0 2-7 0,0-2-8 16,0 1-6-16,0-1-9 0,0 2-9 0,0-2-13 0,0 1-19 16,-2 1-4-16,2-1-18 0,0 0-32 0,0 1-21 15,0-2 15-15,-5 2 7 0</inkml:trace>
  <inkml:trace contextRef="#ctx0" brushRef="#br2" timeOffset="196862.3199">17496 14761 63 0,'0'-3'88'0,"0"0"17"0,-2 0 19 15,2 2-14-15,0-2-21 0,0 0-21 0,0 1-17 0,0 1-8 16,0-1-6-16,0 1-4 0,0-1-5 0,-4 2-4 16,4-1-6-16,0-1-5 0,0 2-4 0,0-1-3 0,0 1-5 15,0 0-1-15,0-2-2 0,0 2-7 0,0 0-1 16,0-1-10-16,0 1-10 0,0 0-12 0,0 0-10 0,0-2-9 15,0 2-7-15,-4 0-23 0,4-1-34 0,0 1 7 0,0-2 10 0,0 1 4 16</inkml:trace>
  <inkml:trace contextRef="#ctx0" brushRef="#br2" timeOffset="197001.8">17484 14715 32 0,'0'-3'88'15,"0"0"13"-15,0 0 11 0,0 1-7 0,-4-1-19 0,4 2-23 16,0-1-18-16,0-1-15 0,0 3-13 0,0-1-6 0,-3-1-7 15,3 1-12-15,0-1-7 0,0 1-15 0,0 1-11 0,0 0-6 16,0-2-15-16,0 2-26 0,0 0-15 0,0-2-6 0,0 2-4 16</inkml:trace>
  <inkml:trace contextRef="#ctx0" brushRef="#br2" timeOffset="197163.26">17473 14683 95 0,'0'-3'76'0,"-4"0"9"16,4 2 13-16,0-2-10 0,0 1-19 0,-2 1-20 0,2-1-15 16,0 1-10-16,0-1-12 0,0 1-10 0,0-1-13 0,0 1-14 15,0-1-10-15,-4-1-9 0,4 3-23 0,0-1-40 16,-4-1-2-16,4 1-11 0</inkml:trace>
  <inkml:trace contextRef="#ctx0" brushRef="#br2" timeOffset="203149.28">17409 5773 206 0,'0'-1'116'0,"4"-3"30"0,-4 2-20 0,5-1-24 16,-5 1-5-16,0 1-6 0,0-2-10 0,2 1-3 15,-2-1-6-15,0 2-2 0,0-3-4 0,0 3-7 0,4 0-4 16,-4-2-3-16,0 1-5 0,0 1-2 0,0-1 0 0,0 1 1 15,0-1-2-15,0-1-1 0,0 3-3 0,0-2 2 0,0 1 2 16,0 1-1-16,0-1 6 0,0 1 3 0,0-2 8 0,0 1 5 16,0 1 2-16,0 0 3 0,0 0 0 0,0-2 0 15,0 2-2-15,0-1-2 0,0 1-4 0,0 0-6 16,0 0-3-16,0-2-5 0,0 2-6 0,0 0-6 0,0 0 5 16,0 0-7-16,0 0-8 0,0 0-8 0,-4 2-6 0,4-2-3 15,0 3-1-15,0-2-2 0,0 2-5 0,-2 0-2 0,2 0 2 16,0 2 3-16,0-2-2 0,0 1-2 0,0 2 0 15,0 0 0-15,0 0 1 0,-5 2 1 0,5-2-4 0,0 1 2 16,0-1 0-16,0 2 0 0,-4-1 0 0,4-2 0 0,0 1 0 16,0-1 2-16,0 0 0 0,0 0 0 0,0 1-1 15,0-2-1-15,0-1 0 0,0 2 0 0,0-2-5 0,0 0-1 16,0 0 9-16,0-1-3 0,0 0 0 0,0 1 1 16,4-1 1-16,-4-2-2 0,0 1 0 0,5-1 0 0,-5 0 0 15,0 0 0-15,2-1 0 0,2 1 0 0,-4-2 0 0,2-1 0 16,-2 1-2-16,4 1-2 0,0 0 0 0,-2-1 1 0,2 1 2 15,-4-1-2-15,2 1-1 0,7 1 2 0,-9-2 0 0,6 2-3 16,-4-1 2-16,6 1-5 0,-6 0 2 0,2 0-7 16,3 1-3-16,-1-1 0 0,-2 2 4 0,2-2 0 0,0 0 5 15,3 0 1-15,-3 1 2 0,4-1 2 0,-8 0 2 16,13 0 0-16,-9 0 0 0,0-1 0 0,8 1 3 0,-3 0-6 16,-3 0 3-16,2-2 0 0,1 2-2 0,-1-1 1 0,3 1 0 15,-3 0 1-15,0 0 0 0,3 0 0 0,-3 0-4 0,0 0 4 16,5 0 0-16,-7 0 0 0,6 1 0 0,-1 1 0 15,1-2 0-15,-1 1 3 0,3 1-2 0,-1-1-1 0,1 2 0 16,3 0 0-16,-1-1 3 0,-1-1-2 0,0 2-1 16,1-1 4-16,-1 1 1 0,-1-2 3 0,3 1 1 0,-3-2 3 15,1 1 3-15,-1-1 6 0,-3 0 2 0,3 0-2 0,-1 0 2 16,1-1 0-16,-3 1 4 0,1 0-1 0,3 0 7 16,-5-2 6-16,5 2-3 0,-3 0 5 0,3 0-2 0,-5 0 3 15,3 0 1-15,1 2-5 0,1-2 0 0,-5 0-2 0,5 1 0 16,-1 0-4-16,1 1-1 0,-1 0-2 0,3-1-3 0,-3 1-6 15,1 1 0-15,2-2 2 0,-3 2-2 0,1-1 5 16,7-1 2-16,-7 0-3 0,2 1 6 0,-1-2 2 0,1 0 0 16,-3 0-7-16,5-2 0 0,0 1 3 0,-5 0 0 15,1-1-2-15,-1 1 2 0,1 1 2 0,-5-2-8 0,5 1-2 16,-7-1-2-16,5 1 2 0,-3 1-6 0,-2-2-1 0,3 2-1 16,-5-1 0-16,0 1 6 0,3-2-4 0,-3 2 1 0,0 0 0 15,0 0 2-15,-1 0-1 0,3 0 0 0,-8 0-3 0,8 0 0 16,-4 2-2-16,3-2-1 0,-3 1-1 0,4-1 2 15,-4 0 3-15,1 0-2 0,-1 2-1 0,4-2 2 0,-4 0-1 16,3 0-3-16,-3 0 6 0,4 0 2 0,-8 0-2 16,9 0-3-16,-5-2-2 0,2 2 1 0,-2 0-4 0,1-1-5 15,-1-1 4-15,0 2-4 0,2-2-1 0,-6 1-1 0,7 1 0 16,-3-1 0-16,0 1 0 0,0-2 0 0,-2 2 0 16,2-1 0-16,-1 1 0 0,-3 0 0 0,4 0 0 0,2-2-3 15,-6 2 2-15,2-1 1 0,3 1 0 0,-3 0 0 0,-2 0 3 16,6-2 3-16,-6 2-6 0,2 0 5 0,-2-1-1 15,7 1 0-15,-9 0 3 0,2 0 2 0,4-2 5 0,-2 2 2 16,0-1-3-16,-2 1 0 0,2-2-4 0,0 2 0 0,-2-2-1 16,3 1-3-16,-3 1 0 0,2-1-4 0,0-1-1 15,-2 2 0-15,-2-1 0 0,6 1 0 0,-6 0 0 0,0 0-3 16,4-2 3-16,0 2 3 0,-4 0-3 0,3 0-3 0,-3 0 3 16,0 0 0-16,4 0 3 0,-4 0-3 0,4 0 0 0,-4 0 0 15,0 0 0-15,0 0 3 0,2 0 1 0,-2 0-2 16,4 0 0-16,-4 0-1 0,0 0 2 0,0-1-2 0,2 1 3 15,-2 0-3-15,0 0-1 0,0-2 2 0,4 2-1 0,-4-1-1 16,0 1 3-16,4 0 1 0,-4 0-2 0,0-2-5 16,0 2-9-16,0 0-13 0,0 0-16 0,0-1-16 0,0 1-22 15,0 0-27-15,0-2-25 0,0 2-33 0,0-2-30 0,0 2-24 16,0-1-23-16,0 1-21 0,0-1 6 0,-4-1 43 0,4 2 4 16,-4-1-11-16,4 1-9 0,0 0-6 0,0-2 18 15,-2 2 16-15,2-1 6 0,0 1-1 0,0-2 18 0,-4 2 26 16,4-1 13-16,-2 1 14 0,2-2 32 0,0 1 19 15,0-1 13-15,-4 2 19 0,4-3 20 0,0 1 15 0,0 0 26 16,-4 0 26-16,4-1 26 0,0 0 26 0,0 0 22 16,0-2-4-16,4 1-13 0,-4 0-15 0,0-1-2 0,0 0-8 15,0 1-6-15,0 0-1 0,4-1 5 0,-4 0-2 0,0 1 7 16,0 0 3-16,0-1 5 0,0 2 9 0,0 0 15 0,0-1 4 16,0 2-3-16,0-1-3 0,0 2-2 0,0-2 4 0,0 3 7 15,0-2-3-15,0 2 3 0,0 0 3 0,0 2 16 16,0 1 34-16,-4-2-4 0,4 4-6 0,0-3-27 15,0 3-23-15,0 0-32 0,-4 1-24 0,4-2-21 0,0 2-9 16,0 0-14-16,0-1-22 0,0-1-54 0,0 1-71 0,0-1-91 16,0 1-111-16,0-3-8 0,0 2-90 0,0-1-93 0,0-2-40 15,0 1 24-15,-3 1 184 0</inkml:trace>
  <inkml:trace contextRef="#ctx0" brushRef="#br2" timeOffset="205560.55">13420 16611 142 0,'0'-3'103'0,"0"0"52"0,0 0-5 0,0-2-21 0,0 3-5 15,0 0-10-15,0-1-16 0,0 1-7 0,0-1-10 16,0 2-4-16,0-1-8 0,0 1-3 0,0-1-7 0,0 2-7 15,0-3-3-15,0 3 0 0,0-2-4 0,0 1 1 16,0 1-9-16,0-1-1 0,0-1-4 0,0 2 1 0,0-1-1 16,0 1-1-16,4 0 0 0,-4-2 1 0,0 2 2 0,0 0 1 15,0 0 1-15,0 0 3 0,0 0 3 0,0 0 0 0,2 0 1 16,-2 2 0-16,0-2 0 0,0 1-2 0,0-1 0 16,0 2 1-16,0-1-1 0,0 2 15 0,0 0 10 0,4 0 2 15,-4 0-2-15,4 0 1 0,-4 3 7 0,0-1-11 0,2-1-3 16,2 2-2-16,-4 2-7 0,0-2-13 0,2 2-5 15,-2 0-7-15,5 1-11 0,-1-1-1 0,-4-1-7 0,2 2 0 16,-2-1 0-16,4-1-3 0,-2-1-3 0,-2 0-1 16,0 0-9-16,0-1-8 0,4-1-18 0,-4 2-17 0,4-3-25 15,-4 3-20-15,0-3-26 0,0 2 12 0,0-2-13 0,0 0-20 16,0-1-24-16,0 2-34 0,0-1-40 0,0 0-21 0,0 0-6 16,0-2-20-16,-4 2 6 0,4 0 9 0,-4 0 43 15</inkml:trace>
  <inkml:trace contextRef="#ctx0" brushRef="#br2" timeOffset="206270.23">13453 16810 89 0,'0'2'97'0,"0"-2"31"0,4 0 2 0,-4 1-16 0,2-1-26 15,-2 0-16-15,4 2-3 0,-4-2-9 0,4 0-4 0,-4 0-5 16,2 0-2-16,-2 0-1 0,0 0-1 0,4 0-3 15,-1 0-1-15,-3 0-3 0,4 0-1 0,0 0 2 0,-2 0 15 16,-2 0 9-16,8 0 0 0,-6 0-2 0,2 0-4 0,-2 0-4 16,3 0-2-16,-1 0 6 0,-2 0-1 0,4 0 3 0,2 0-1 15,-6-2-3-15,4 2-4 0,3 0 1 0,-7-1-8 16,6 1-1-16,-2-2-5 0,5 1-3 0,-9 1-5 0,8-2-1 16,-4 1 6-16,2 1 1 0,1-2 4 0,-1 2 0 15,0-1 0-15,1 1-1 0,-1 0 1 0,2-2-1 0,-2 2-4 16,1 0 2-16,1 0 3 0,0-2 12 0,1 2 10 15,1 0 4-15,-2-1 9 0,1 1 0 0,1 0 4 0,-1-1 7 16,3-1 11-16,-4 2 4 0,3-1 0 0,-3-1 3 0,2-1-6 16,-1 2-11-16,3-2-12 0,-5-1-4 0,5 3-10 0,-4-2-4 15,1 0-3-15,-3 0 1 0,2 0-6 0,5 2-5 0,-9-3-5 16,4 3 3-16,1-2-3 0,-5 0-1 0,4 2 1 16,0-2 4-16,-3 1 2 0,3 1-4 0,-4-3 2 0,5 3 12 15,-3 0-3-15,2-1 4 0,-2 1-1 0,1-1-1 16,1 1-8-16,0 1-2 0,1-2-4 0,-1 1-8 0,0 1 1 15,-1-2-3-15,-1 1-3 0,0-1-2 0,3 1-4 0,-1-1-6 16,0-1 0-16,-4 2 1 0,9-1 4 0,-9 1 3 0,4-2 6 16,-3 1 0-16,-1-1-1 0,4 2-5 0,-4-1 5 15,1-1-4-15,1 2-3 0,-2-1 1 0,0 1-6 0,0-1-2 16,3 1-5-16,-7-2 3 0,4 1 2 0,2 1-9 0,-6-1 3 16,4 2 0-16,-1-2-1 0,1 1-5 0,2 1-3 15,-6-1 2-15,2 1-1 0,3-2-5 0,-3 2 4 0,-2 0 4 16,4 0-6-16,-2 0 0 0,2 0 5 0,-2 0-4 15,1 0 0-15,-3 0 4 0,2 2 0 0,-2-2-3 0,6 0-1 16,-8 1 0-16,2-1 0 0,2 0 0 0,-2 0 4 0,2 0 1 16,1 0 0-16,-5 0 3 0,2-1-1 0,-2 1 2 0,4 0 4 15,-2 0-3-15,-2 0 1 0,4 0-1 0,-4-2-1 0,4 2 1 16,-4 0 1-16,0 0-9 0,2 0 7 0,-2 0-4 16,0 0 1-16,0 0-1 0,0 0-9 0,4 0 4 0,-4 0 0 15,0 0-2-15,0 0-17 0,4 0-19 0,-4 0-33 16,0 0-27-16,0 0-20 0,0 0-20 0,0-1-24 0,-4 1-22 15,4 0-35-15,0-2 1 0,0 1-23 0,-4 1-38 0,4-2-45 16,0 1-38-16,0 1-39 0,0-2 52 0,-2 2 27 0,2-1-14 16,0 1-19-16,-4-2 50 0,4 0 7 0,-4 1-9 0,4 1 7 15,-2-1 36-15</inkml:trace>
  <inkml:trace contextRef="#ctx0" brushRef="#br2" timeOffset="206588.8">14360 16587 193 0,'0'-5'130'0,"0"2"52"0,0-2-11 0,0 3 2 16,0-1-19-16,0 0-20 0,0 1-16 0,0-1-7 16,0 2-5-16,0-3 15 0,0 3 5 0,0 0-7 0,0-1-4 15,0 1-8-15,2-1 0 0,-2 1-3 0,0 1 6 16,0-2 5-16,0 1 4 0,0 1 3 0,0 0 54 0,0 0 19 15,4 0 12-15,-4 0 0 0,0 0 4 0,5 1-11 0,-5 1-6 16,0 1-13-16,2-2-13 0,-2 3-16 0,0 0-8 16,0-1 0-16,0 3-13 0,4-2-16 0,-4 2-21 0,2 0-15 15,-2 0-16-15,0 2-23 0,0-1-12 0,4 0-9 0,-4 0-6 16,4 0-7-16,-4-1-9 0,0 0-19 0,0 0-42 0,2 0-50 16,-2-3-64-16,0 2-65 0,0-2-42 0,0 0-69 15,0 0-96-15,0-1-108 0,0 0 36 0,0 0 7 0,0-1 1 16,0 1 25-16,0-1 21 0,0 1 66 0</inkml:trace>
  <inkml:trace contextRef="#ctx0" brushRef="#br2" timeOffset="209750.47">14063 16824 97 0,'0'-2'98'0,"0"-1"35"15,0 0 5-15,-2 2-15 0,2-2-24 0,0 1-3 0,0-1-9 16,-5 2-6-16,5-2-6 0,0 1-2 0,-4 0-6 16,4 1 2-16,0-2-1 0,0 3-2 0,0-1-2 0,0-1 2 15,0 1 7-15,0-1 7 0,-2 1 3 0,2 1 4 16,0-2 0-16,0 2 3 0,0-1-3 0,0 1 1 0,0-2 3 15,0 2-7-15,0 0-6 0,0 0-3 0,0-2-4 0,0 2-4 16,0 0-5-16,0-1-4 0,0 1 12 0,2 0 10 0,-2 0 0 16,0 0-2-16,0 0-4 0,0 0-2 0,0 0 0 15,0 0 2-15,4 1 4 0,-4-1 2 0,5 2-2 0,-5-2-7 16,2 3-11-16,-2-1-10 0,4-1-12 0,0 1-4 0,-4 1-7 16,6-2 4-16,-6 2 10 0,2 0 10 0,6 2-2 15,-6-1-8-15,5 1-12 0,1-1-5 0,-6 1-8 0,4-1-9 16,2 2 2-16,-5-3-4 0,7 2 1 0,-4-1-3 0,2 1-2 15,-1-1-1-15,3-1 3 0,-4 0-2 0,4 0 0 16,-3 0 1-16,3-1 0 0,0 1-2 0,-1-2-3 0,1 0 4 16,0-1 1-16,1 2 0 0,1-2-1 0,2 0-7 0,-1 0 9 15,1 0-3-15,-1-2 0 0,3 1 0 0,1 1 0 0,-1-1 0 16,1-1-3-16,1 2 2 0,-1-1 1 0,0 1 0 16,-1-2-3-16,-4 2 5 0,5-1-1 0,0 1-1 0,-1 0-3 15,-1 0 5-15,1-2-4 0,1 1 1 0,-1 1 1 16,1-2 0-16,-1-1 0 0,1 0 0 0,-1 0 3 0,5-1-2 15,0-1 1-15,-3-1 2 0,3 2-3 0,0-4-1 0,-3 1 0 16,7-1 0-16,-6-1 0 0,5 0 0 0,-1 0 0 16,-2-1 3-16,2-1-2 0,-1-1 0 0,-1 0-1 0,-2-2 0 15,1 3 0-15,-3-4 0 0,3 1 0 0,1-1 0 0,-4 0 0 16,-1 0 0-16,1-1 0 0,-5 1 0 0,3 0 0 16,1 0-3-16,-6 0 2 0,-1 0 1 0,1 1 3 0,5-1-2 15,-9 3 2-15,0-1-3 0,0 0 0 0,2 2 2 0,-5 0 0 16,3 1-2-16,-2-1 2 0,0 1 0 0,-2-2-1 15,-2 2-1-15,4 0 3 0,-2 0-2 0,-2-1 4 0,4 1 5 16,1-1 1-16,-3 1 6 0,-2 2 3 0,4-1-2 0,0 0 3 16,-4 2-2-16,6-1-1 0,-6 0-1 0,2 3-1 0,-2-1-1 15,4 1-1-15,0-1 4 0,-4 2-4 0,2-2 4 16,-2 1 1-16,5 2 2 0,-3-1 7 0,-2-1-4 0,8 1 0 16,-8-1 4-16,2 1-6 0,-2-1-5 0,4 1 0 15,-2-1-3-15,-2 1-4 0,4 1-1 0,0-3 1 0,-4 1-1 16,3 2 0-16,-3-1-1 0,0-1-3 0,4 1-2 0,0-1-3 15,-4 2 0-15,0-1 0 0,2 1 0 0,-2-2 2 0,4 2-1 16,-4 0-1-16,0-1 0 0,0 1 0 0,2 0-2 0,-2 1-2 16,0-1 4-16,0 0-1 0,0 2-2 0,0-1 2 15,0 1 1-15,4-1-2 0,-4 1 0 0,0-1 2 0,0 1 0 16,4-1-2-16,-4 2 1 0,0-1 0 0,0-1 1 16,0 2 0-16,0-1 2 0,0-1 5 0,0 2-8 0,0-1 1 15,0 1 0-15,2-2 0 0,-2 1 0 0,0-1 0 0,0 1-6 16,0-1 5-16,0 1 0 0,0-1 1 0,0-1 0 15,5 1-5-15,-5 1 0 0,0-2 4 0,0 2 3 0,2-1 1 16,-2 1-2-16,0-1-1 0,0 1-2 0,4-1 2 0,-4 1 0 16,0-1 0-16,4 2 0 0,-4-3 2 0,0 2 0 0,0-1 0 15,0 1-1-15,2-1-1 0,-2-1 0 0,0 2-4 16,0-2 4-16,4 1 0 0,-4-1 3 0,4 0-2 0,-4 0-5 16,2 2-1-16,-2-2 3 0,4 0 1 0,-4 1-2 15,2-1 2-15,-2 0 1 0,5-1 6 0,-1 1-4 0,-4 0 0 16,2 0-1-16,2-1-1 0,-2 2 0 0,-2 0 2 0,4-1 0 15,0 0-1-15,-4 0-1 0,2 2 0 0,2-3 0 0,-1 2 0 16,-3-1 0-16,4 0 0 0,0 1 0 0,-4-1 0 16,2 0 0-16,-2 0 0 0,8 2 0 0,-8-2-5 0,2 0 0 15,2 0 4-15,-4 0 0 0,2-1 1 0,3 2 3 0,-1-1 0 16,-2 0-2-16,-2-2 1 0,4 2 0 0,-2-2-6 16,6 1 4-16,-8 1 2 0,2-1 0 0,2 1-1 0,-2-2-5 15,7 2 7-15,-9-1-2 0,2-1-1 0,6 0 0 0,-8 1 0 16,6 0 0-16,-4-1-4 0,-2 2 4 0,9-1 0 15,-9-1-2-15,2 2 3 0,2-1-6 0,-2 1 7 0,2-2 2 16,0 2-1-16,-2 0-2 0,-2 0-1 0,4 0 2 0,1 0-3 16,-5 0 0-16,6 2 1 0,-6-2-4 0,2 0 4 0,-2 0 0 15,4 1 3-15,0-1 0 0,-2 0-8 0,-2 0 4 16,4 0 1-16,-2 0 0 0,2 0 3 0,1 0-6 0,-3-1 3 16,-2 1 3-16,6 0-6 0,-2-2 3 0,0 2 0 15,-2 0 0-15,2-1 0 0,0 1-5 0,-1 0 6 0,1 0-1 16,-2 0-3-16,2-1 5 0,0 2-1 0,-2 0-4 0,4-1 2 15,-2 0 4-15,1 0 0 0,-3 2-2 0,6-3-1 0,-6 2 0 16,4 0-2-16,-2-1 2 0,2 0 2 0,1 0-2 0,1 0 0 16,-2 0 0-16,4 0 0 0,-3-1-2 0,3-1 4 15,0 1-4-15,-1-1 4 0,1 1-4 0,4-2 4 0,-1-2-2 16,1 4-2-16,-1-4 2 0,1 2 0 0,-1 0 2 16,-1 2-2-16,2-3 0 0,-1 3 0 0,1 0 0 0,-3-2 0 15,-3 1 0-15,2 2-2 0,5-1 2 0,-5 1 0 0,-2 0 0 16,1 0 0-16,-1-1 0 0,2 3 0 0,-2-2 0 15,-1 2 0-15,3 0 0 0,-8-1 0 0,8 0 2 0,-3 1-4 16,-1-1 2-16,2 1 2 0,2-1-4 0,-3 0 2 0,-1 1 0 16,0-2 2-16,4 2-2 0,-3-1 0 0,1 1 0 15,0-1 0-15,0 1 0 0,1-2 0 0,-1 1 0 0,0-1 0 16,2 2 0-16,-1-2 0 0,-1 1 0 0,2 1 0 0,-3-2-2 16,3 1 4-16,0-1-2 0,1 2 0 0,-5-2 0 15,8 1 0-15,-5-1 0 0,-1 2 0 0,2-2 0 0,-2 1 0 16,3 1 0-16,3-2 0 0,-3 1 0 0,-3-1 0 0,2 0 2 15,0 0 0-15,1-1-1 0,-1 1-1 0,3 1 0 0,-7-1 0 16,8 0 0-16,-3-1 0 0,-3 1 0 0,2 0 0 16,5-1 0-16,-5 0 0 0,-2 1 0 0,3 0 0 0,-1-1 0 15,0 1 0-15,1 0 0 0,-1-2 0 0,-2 2 0 16,3 0 0-16,3 0 0 0,-4 0 0 0,-1 0 0 0,1 0 0 16,4 2 0-16,-3-2 0 0,-5 0 0 0,4 0-4 0,-1 1-1 15,-1-1 6-15,2 2-1 0,-2-1 0 0,1 1 2 0,-1-1-1 16,0 1-1-16,-2-2 2 0,5 1 0 0,-9 1-1 0,8-3-1 15,-4 2 0-15,3-1 0 0,-3 1 0 0,0-1 0 16,0 0 0-16,2 2 0 0,-1-2 0 0,-1 0 0 0,0 0 0 16,0 1 0-16,3 1 0 0,-7-2 0 0,4 1 0 15,2 1 0-15,-6-2 0 0,6 1 0 0,-1 0 0 0,-5 1 0 16,6 0 0-16,-6-1 0 0,4 1 0 0,3-1 0 16,-7 1 0-16,6-1 0 0,-6 1 0 0,2-1 2 0,2 1 0 15,-2-1-2-15,3 2 0 0,-5-2 0 0,6 1 0 0,-6 0 0 16,4-1 0-16,2 1 0 0,-5-1 0 0,5 1-3 0,-6-1 4 15,4 1 1-15,2-1-2 0,-6 1 0 0,5-1 0 0,1-1 0 16,-6 2 2-16,4-1-1 0,2 1-1 0,-6-1 0 16,7-1 0-16,-3 2 0 0,0-2-3 0,0 1 6 0,-2 1-3 15,3-1 0-15,-1-1 0 0,2 2 0 0,-2-1 0 16,-4 1 0-16,7-1 0 0,-7 1-3 0,4-1 3 0,2 1 0 16,-2-1 0-16,-4 1 3 0,7-1-3 0,-7 2 0 0,6-2 0 15,-2 1 3-15,-4 0-2 0,2-1 0 0,1 1 2 0,-3-1 0 16,2 1-4-16,-2 1 3 0,6-2-2 0,-8 1 0 15,2-1 0-15,-2 1 0 0,4 1 0 0,1-2 0 0,-3 2 0 16,-2-2 0-16,4 1 0 0,-4 1-2 0,2-1 4 0,-2-1-2 16,0 2 0-16,4-1-2 0,0 1 2 0,-4-2 0 15,0 2 0-15,0-1 0 0,2 1 0 0,-2 0-4 0,4 0 4 16,-4-2-1-16,0 2 4 0,0-1 0 0,0 1-4 16,2 0 3-16,-2 0-2 0,0-2 0 0,0 2 0 0,0 0 0 0,0-1 0 15,0 1-2-15,0 0 2 0,0 0 0 0,4-2 2 16,-4 2-4-16,0 0 2 0,0-2 0 0,5 2 0 0,-5-1 0 15,0 1-4-15,0-1 4 0,0-1-1 0,2 2 1 0,-2-1 3 16,0 1-5-16,0-2-2 0,4 2 3 0,-4 0 1 16,2-1 0-16,-2 1-2 0,0 0 0 0,0 0 5 0,4-2-6 15,-4 2 3-15,4 0 3 0,-4-1-3 0,0 1 0 16,0 0 3-16,0 0-2 0,2-2 0 0,-2 2-1 0,0 0 0 16,4-1 0-16,-4 1 0 0,4 0 0 0,-4 0 0 0,3-2 3 15,-3 2-2-15,4 0-1 0,-4 0 2 0,0 0-1 0,2 0-1 16,-2 0 0-16,4 0 3 0,0 0 5 0,-4 0 4 15,0 0-3-15,2 0 0 0,-2 0 3 0,4 0-1 0,-2 0-1 16,-2 0-3-16,4 0 2 0,1 0-4 0,-5 0 4 0,0 0 2 16,2 0-4-16,-2 0-3 0,0 2 3 0,4-2-5 15,0 0 0-15,-4 0 0 0,0 1-1 0,2-1-1 0,-2 0 0 16,4 2 0-16,-4-2 0 0,0 0-7 0,2 0-8 16,-2 0-17-16,0 0-12 0,0 0-7 0,4 0-23 0,-4 0-27 15,4-2-48-15,-4 2-56 0,0 0-52 0,0-1-42 0,0 1-33 16,0-2-25-16,0 1 76 0,0-1 12 0,0 1 3 0,0-1-8 15,0 2 9-15,0-1 34 0,0-1 28 0,-4 1-12 0,4-1 0 16,-4 1 15-16,4 1 16 0,0-2 41 0,-2 2 18 16</inkml:trace>
  <inkml:trace contextRef="#ctx0" brushRef="#br2" timeOffset="210392.3599">17153 15262 63 0,'-2'-1'53'0,"2"-2"13"0,0 0 3 0,0 1 15 0,-4-1-2 16,4 2-9-16,0-1-11 0,0-1-9 0,0 0-5 15,-4 3-4-15,4-3 5 0,0 2 10 0,0-1 5 0,0 1 3 16,0-1 5-16,0 1 2 0,0-1 4 0,0 2 4 0,0-3 6 16,0 3 6-16,0-1 13 0,0 1 15 0,0-2 9 15,0 2 3-15,0 0 3 0,0 0 0 0,0-1 0 0,4 1-7 16,-4 0-4-16,0 0-2 0,0 0 32 0,0 0 19 16,0 0 0-16,0 0-10 0,4 0-11 0,-4 0-5 0,0 0-4 15,0 0-7-15,0 0-2 0,0 0-5 0,0 0-1 0,0 0-2 16,2 1-5-16,-2-1 0 0,0 0 25 0,0 0 4 0,4 2 3 15,-4-2-7-15,0 0-9 0,2 1-12 0,-2-1-13 16,0 0-11-16,4 1-15 0,-4 1-16 0,4-2-12 0,-4 2-9 16,2-2-5-16,3 1-3 0,-5-1-9 0,2 2-4 0,2-2 1 15,0 1-1-15,-4-1 0 0,2 0-4 0,2 2 4 16,-2-2-7-16,2 0 2 0,0 0 2 0,-1 0-1 0,1 0 0 16,0 0-4-16,-2 0-5 0,4 0 5 0,-2-2 10 0,0 1 1 15,3 1-6-15,-5-2-3 0,6 1-7 0,-2-1-9 0,4-1 0 16,-8 2-6-16,7-1 2 0,-3 1-1 0,0-1-3 15,0 1 2-15,1-2 3 0,1 3-1 0,-6-2 0 0,2 1 6 16,2 1 0-16,-2 0-2 0,-2-2 5 0,3 2 2 16,-1 0 0-16,-2-2 3 0,2 2-2 0,-2 0 0 0,-2 0-4 15,8 2 1-15,-8-2-1 0,0 0 5 0,2 2-5 16,-2-2 0-16,4 0-6 0,-4 1 3 0,3 1-5 0,-3-2 0 16,0 1-3-16,0 1-1 0,0-2 4 0,0 1-4 0,4-1 0 15,-4 2 4-15,0-2-2 0,0 1-2 0,0 1 0 0,-4-1 0 16,4 0-3-16,0 1 5 0,0 0-1 0,-3 1-1 0,3-2 0 15,-4 1 0-15,4-1 0 0,-2 2 0 0,2 0 0 16,-4 0 0-16,0-1 0 0,2 1 0 0,2 0 4 0,-6 0-1 16,6 0 0-16,-9-1-3 0,9 2 0 0,-2 0 0 15,-4-1 0-15,2 0 0 0,0 2 0 0,2-2 0 0,-2 0 4 16,0 0-6-16,1 0 1 0,-1 0 1 0,2-2 0 0,2 2 0 16,-8 0-7-16,8-1-1 0,-2 1-13 0,2-2-2 0,0 1-4 15,-4-1-6-15,4-1-1 0,-2 2-7 0,2-1-11 0,0-1-4 16,0 0-20-16,0 0-22 0,0 0-41 0,0 0-47 15,0 0-57-15,0 0-74 0,0 0-90 0,0 0-40 0,0-1-23 16,0-1-36-16,0 2-33 0,0-1 69 0,0-1 67 16,-4 1 13-16,4-1 21 0,-5 1 41 0,5 1-14 0,-2-2 21 15,2 2 28-15</inkml:trace>
  <inkml:trace contextRef="#ctx0" brushRef="#br2" timeOffset="-198575.99">18610 5490 167 0,'-4'-2'109'16,"4"-1"38"-16,-2 3-20 0,2-1-26 0,-4-1-18 0,0 1-6 15,4 1-8-15,0-2-7 0,-2 1-8 0,2 1-10 0,0 0-1 16,-4 0-5-16,4-2 3 0,-2 2 8 0,2 0 7 0,0 2 3 16,0-2 3-16,0 0 4 0,0 1 0 0,-5 1 10 0,5-1 6 15,0 1-1-15,0-1-3 0,0 2-3 0,0-1 2 16,0 1 3-16,0 0 0 0,0 0 0 0,0 0-2 0,0-1-2 15,0 3-6-15,5-2-2 0,-5 0-6 0,0 2-1 16,0-2-4-16,2 0 2 0,2 0 20 0,-4 1 4 0,2-1 3 16,-2 0-2-16,4 0-6 0,0 0-3 0,-2 0 2 15,2 0 3-15,-2 0 3 0,7 0 3 0,-7 0-1 0,4 0-6 16,4 2-7-16,-2-2-8 0,1 0-11 0,5 1-8 0,-3-1-9 16,5 2-2-16,-4-2-5 0,3 0-4 0,1 1 0 0,3-1-3 15,-2 0-1-15,-1 0 2 0,3-1 5 0,-1-1 3 0,-3 1 1 16,1-2 3-16,1 0-3 0,-5 0-5 0,5-2-2 15,-3 1-3-15,-1-1-2 0,1 2-8 0,-3-1 1 0,-3-1-3 16,2 1-7-16,0-1 3 0,-3-1-2 0,3 2-1 16,-4-2-9-16,5 1-21 0,-5-1-25 0,2 0-35 0,-2 0-52 15,0-1-67-15,1-2-92 0,-1 1-113 0,2-1-50 0,-6 2-26 16,6-4-69-16,-6 2-2 0,3 2-12 0,-3-4 185 0</inkml:trace>
  <inkml:trace contextRef="#ctx0" brushRef="#br2" timeOffset="-197580.1">18104 5004 155 0,'-4'0'89'16,"0"0"42"-16,1 0-6 0,-1 1-14 0,2-1-18 0,2 0 4 15,-4 0-1-15,0 0-4 0,4 0-4 0,-2 0-1 16,2 0-7-16,-4 0-4 0,4 0-4 0,-2 0-5 0,2 0-5 16,0 0 8-16,-4 0 0 0,4 0-3 0,-5 2-6 15,5-2-4-15,0 0-6 0,0 0-6 0,0 0-1 0,0 0 2 16,0 0 7-16,-2 0 8 0,2 1 2 0,0 1 3 0,0-2 5 16,0 1 3-16,0-1 2 0,2 2-4 0,-2-2-7 0,0 1-6 15,0 1-4-15,5-1 3 0,-1 0 10 0,-4 1 0 16,2 1-5-16,2-1-5 0,-2-1-2 0,2 1-5 0,0-1-5 15,-2 1 0-15,2-1-7 0,-1 2 3 0,5-2-7 16,-6 1-7-16,6 0-8 0,-2-1 0 0,1-1-5 0,-1 2-8 16,0-2 1-16,4 0-4 0,-4 0-14 0,3-2-42 0,1 1-61 15,-4-3-75-15,5 3-66 0,-5-3-13 0,0 1-62 0,0 0-87 16,-2 0-28-16,3-1-50 0,-3 2 34 0</inkml:trace>
  <inkml:trace contextRef="#ctx0" brushRef="#br2" timeOffset="-193862.65">17219 5016 7 0,'-2'1'73'0,"2"2"11"15,-4-1-9-15,2-1 0 0,2-1-7 0,-4 2-7 0,0-1-10 16,4 1-6-16,0-2-5 0,0 1-1 0,-3-1-4 15,3 2 0-15,0-2-2 0,0 1 6 0,0-1 4 0,-4 2 6 16,4-2 4-16,0 1 0 0,-4-1 0 0,4 0 0 0,0 0-2 16,0 1-2-16,0-1-1 0,0 0-3 0,0 2 0 15,-2-2 0-15,2 0-2 0,0 0-2 0,0 2 2 0,0-2-1 16,0 0 7-16,0 0 4 0,-4 0 0 0,4 0 2 0,0 0-3 16,0 0 2-16,0 0-2 0,0 1-5 0,0-1-4 0,0 0-3 15,0 0-4-15,0 0-5 0,0 0-6 0,0 0-4 16,0 0-3-16,0 0-4 0,0 0 0 0,0 0 0 0,0 2-1 15,0-2 1-15,0 1 1 0,4 1 0 0,-4-1-2 16,0 1 0-16,2-1-2 0,-2 1 1 0,4-1-3 0,0 2-2 16,-4 0 2-16,3-1-4 0,1-1 1 0,0 2 0 0,-2 0 1 15,2-1-1-15,-2 1-2 0,6-2-2 0,-6 2 3 0,5 0 0 16,1-1 0-16,-6 1-2 0,4 0 3 0,2-2 1 16,-1 1 6-16,3-1 2 0,-8 2 4 0,8-1 0 0,-3-1 0 15,1 1 0-15,2-2 0 0,-4 1 0 0,5 1 0 16,-3-2-1-16,0 1 1 0,1-1 1 0,1 0 1 0,4 0-1 15,-3 0 1-15,-3 0 2 0,2 0-1 0,5-1 2 0,-5 1 1 16,2-2 1-16,-1 1 7 0,1-1 5 0,-1 2 4 0,-1-3-5 16,0 1 6-16,1 1 3 0,-3 0-5 0,0-2 4 15,2 1-5-15,-3 1-2 0,-1-1-2 0,0 1-9 0,0-2 0 16,2 3-4-16,-5-2 1 0,1 0 1 0,0 1-3 0,2 0-4 16,-4-1-2-16,2 1 1 0,0-1-3 0,-2 1-2 15,3 1-1-15,-3-3 2 0,2 3-1 0,0-2-3 0,-2 1-3 16,-2-1-5-16,4 1 0 0,-2-1 2 0,-2-1-2 15,8 2-14-15,-8-2-20 0,0 0-40 0,3 0-55 0,-3 1-64 16,4-1-45-16,0 0-4 0,-4 0-32 0,0 0-43 0,0 2-49 16,0-2-16-16,0 1-57 0,0-1 13 0</inkml:trace>
  <inkml:trace contextRef="#ctx0" brushRef="#br2" timeOffset="-189904.64">17610 14508 37 0,'4'-3'73'0,"-4"1"10"16,0 1-5-16,2-1 7 0,-2 1-12 0,4-1-10 0,-4 0-11 15,2 1-10-15,-2 1-7 0,0-3-5 0,0 3-5 0,4-1 0 16,-4 1-5-16,4-2 1 0,-4 2 4 0,0-1 1 16,0 1 2-16,0-2 3 0,3 1 1 0,-3 1 1 0,0-2 4 15,0 1 2-15,0 1 3 0,0 0-2 0,4 0-2 16,-4-2 1-16,4 2 0 0,-4 0 1 0,0-2-4 0,0 2 4 15,0 0 1-15,0 0 1 0,2-1 0 0,-2 1 4 0,0 0 2 16,0 0 8-16,0-1 7 0,4 1 0 0,-4 0 3 16,0-2 2-16,0 2 2 0,0 0-1 0,0 0 3 0,0 0-4 15,0-1 1-15,0 1-5 0,0 0 3 0,0 0-3 0,0 0 6 16,0-2 3-16,0 2 4 0,0 0 4 0,0 0 8 16,2-1 29-16,-2 1 11 0,0-2 10 0,0 1 6 0,0 1 8 15,0 0 4-15,0 0 1 0,0-2-1 0,0 2-8 0,0-1-9 16,0 1-8-16,0 0-9 0,0 0-3 0,0-2-3 15,0 2 11-15,0 0 10 0,0-2-1 0,0 2 3 0,0 0-2 16,0 0 7-16,0 0 3 0,0 0-4 0,0 0-12 0,0 0-27 16,0 0-24-16,0 0-20 0,0 0-18 0,0 0-11 0,0 0-13 15,-2 2-5-15,2-2-6 0,0 2-3 0,-4-2 5 16,2 1-4-16,2-1-1 0,-4 2 1 0,0-1-4 0,4 1-2 16,-3-1 0-16,3-1 0 0,-8 2 0 0,8-1 0 15,-6 2 0-15,6-2 0 0,-2 1 0 0,-6 0 0 0,8-1 3 16,-2 1-2-16,-5 1 0 0,3-2-1 0,0 1 0 0,2-1 0 15,-2 1 0-15,-2-1 0 0,2 2 0 0,1-1-7 0,-5-1 5 16,6 2 0-16,-4-1 2 0,2 1 0 0,0-2 0 0,-3 2 0 16,5 0 0-16,-6 0 0 0,2 2-2 0,0-2 1 15,0 0-1-15,-3 1 2 0,3-1 4 0,0 2-4 0,0-1 5 16,-1-1 0-16,-1 0-4 0,-2 2 0 0,4-2-1 16,-1 0 0-16,1 0 0 0,0 0 0 0,-2-1 0 0,2 2 0 15,-1-1-3-15,1-2 5 0,-2 2-1 0,6-1-4 0,-4-1 2 16,2 2 1-16,-3 0 3 0,3-1-2 0,2-1-1 15,-6 2 0-15,6-1 0 0,-6-1 0 0,5 1 0 0,-1-1-3 16,2 2 2-16,-6-1 4 0,6-1-2 0,2 0-1 0,-6-1 0 16,6 2 0-16,-9 0-3 0,9-2-2 0,-2 1 2 0,-2 1 3 15,4-2-2-15,-2 1-2 0,2 1-2 0,-4-2-3 16,0 0 4-16,4 1 0 0,0-1 3 0,0 0 4 0,-2 2-2 16,2-2-2-16,0 1 0 0,0-1 2 0,0 2 0 15,0-1-2-15,0-1 1 0,0 1 1 0,0-1 0 0,0 2-5 16,0 0-3-16,0-2 9 0,0 0-1 0,0 1-3 0,0 1 3 15,0-2 0-15,2 1 0 0,-2 1-4 0,0-2 2 0,0 1 6 16,4-1-4-16,-4 0-4 0,4 2 8 0,-4-2-1 0,0 0-2 16,0 1-3-16,2-1 2 0,-2 0 0 0,4 0 0 15,-4 2 0-15,0-1 0 0,0-1 0 0,2 0 0 0,-2 1-4 16,0-1 6-16,0 2 1 0,0-2-2 0,5 2 4 16,-1-2-4-16,-4 1-1 0,0 1 0 0,2-1 0 0,2 1-4 15,-4-1 3-15,0 1 1 0,2-1 0 0,-2 2 4 0,0 0-3 16,4-1-1-16,0 1 0 0,-4 0 0 0,0 1 0 15,2-1 0-15,-2 0 0 0,4-2 0 0,-1 4 0 0,-3-2 0 16,4 0 0-16,-4 2 3 0,4-3 0 0,-4 2-3 0,0 0 0 16,2-1-4-16,-2 0 6 0,0 1 0 0,4 0-2 0,0-1 0 15,-4 1 0-15,0-1 0 0,2 0 0 0,-2 0 0 16,4 0 0-16,-4 2-4 0,0-2 3 0,0-2 4 0,2 2-5 16,-2 0-2-16,0-2 2 0,0 1 1 0,5 0 1 15,-5-1 4-15,4 1-7 0,-4-2 2 0,0 0 5 0,2 1-3 16,-2-1-1-16,4 0 0 0,-4-1 0 0,2 1 0 0,-2 0 0 15,0-2 0-15,4 1 0 0,0 1 0 0,-4-2-4 0,2 0 3 16,-2 1 1-16,4 0-7 0,1-1 5 0,-5 1 2 16,2-1-3-16,2 2 2 0,-4-1-3 0,2-1-2 0,-2 1 5 15,4 1 5-15,0-2-8 0,-2 1 8 0,2-1-8 16,-4 2 8-16,2-1-3 0,2 1-1 0,1-2 0 0,-3 2 0 16,2-1 0-16,-2-1 0 0,2 1 0 0,0-1-5 0,-2 1 5 15,2 1-4-15,0-2-4 0,3 2 3 0,-5-1-5 0,2-1 1 16,0 1 3-16,-2 1 0 0,4-2 5 0,-2 1-4 15,1-1 4-15,-3 2-3 0,4-2 3 0,2 1-3 0,-6 0 0 16,2-1-4-16,0 2 2 0,3-1-1 0,-5-1 5 0,2 1 2 16,0-1 0-16,2 1 0 0,-4-1 0 0,6 1-2 15,-5-1-2-15,1 0 2 0,0 1-3 0,-2 1 4 0,2-3 1 16,-2 2 0-16,2-1 4 0,0 2-8 0,-2-1 1 0,3 1 2 16,-3-2 0-16,2 1-2 0,0 1 1 0,-4-2 2 15,2 2 0-15,-2-1 0 0,4 1-4 0,-2 0 3 0,2 0 1 16,0-2 0-16,-4 2 4 0,3 0-7 0,-3-2 2 0,4 2 1 15,0 0 0-15,-4 0 0 0,2-1 0 0,2 1 4 0,-4 0-4 16,2 0 0-16,-2-1 0 0,0 1 0 0,4 0-3 16,-4-2-5-16,4 2-4 0,-4 0-8 0,0 0-8 0,0-1-7 15,2 1-10-15,-2 0-17 0,0-2-25 0,0 2-26 16,0 0-31-16,5 0-28 0,-5-1-26 0,0 1-17 0,0 0-1 16,0 0 17-16,0-2 2 0,0 2-5 0,-5-1-7 0,5 1-7 15,0-2-5-15,0 1-4 0,0 1-5 0,0-2 7 0,0 1 51 16,0-1 15-16,-2 2 5 0,2-3 4 0,0 2 5 15,0-1-1-15,0 1 6 0,0-1 10 0,0 1 13 0,0-2 23 16,0 0 19-16,-4 1 11 0,4-1 13 0,0 0 9 0,0 0 10 16,-4 0 11-16,4 0 10 0,0 0 6 0,0 0 5 15,0-1 2-15,0 1 2 0,0-2 1 0,0 0 0 0,0 1 1 16,-2 0 0-16,2-2-1 0,0 1-1 0,0 1 0 16,-4-1 0-16,4 1 2 0,0-3 0 0,0 3-2 0,-2 0 5 15,2-2 0-15,0 1 5 0,0 1 2 0,0-1 2 0,0-1 5 16,0 2 3-16,0-1 4 0,0 2 5 0,0-1 3 0,0 1 12 15,0 0 9-15,0 0 7 0,0 0 11 0,0 1 9 0,0-1 7 16,0 2 3-16,0-1-3 0,0 2-7 0,0 0-5 16,0 0-5-16,0 2-6 0,0-1-3 0,2 2-3 0,-2 0 2 15,0 0-3-15,4 2 24 0,-4-1 8 0,0 2 3 16,0 0 5-16,2 2-10 0,-2-2-13 0,0 3-13 0,0-2-23 16,4 2-17-16,0-1-16 0,-4-1-20 0,0 1-33 0,0-1-41 15,2-1-62-15,-2-1-79 0,0 1-26 0,0-2-42 0,5 0-81 16,-5 0-57-16,2 0-11 0,-2 1-32 0,0-1 50 15</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1:18:02.464"/>
    </inkml:context>
    <inkml:brush xml:id="br0">
      <inkml:brushProperty name="width" value="0.05292" units="cm"/>
      <inkml:brushProperty name="height" value="0.05292" units="cm"/>
    </inkml:brush>
  </inkml:definitions>
  <inkml:trace contextRef="#ctx0" brushRef="#br0">9192 8289 38 0,'0'-3'42'15,"0"1"-4"-15,0-1-6 0,0 2-4 0,-2-1-5 0,2 2-3 16,0-2-5-16,-4 1-2 0,4 1-7 0,0-1-5 16,0 1-11-16,0-2-7 0,-2 1-8 0,2 1-7 0,0-2-9 15,0 2-6-15,-4-1-1 0</inkml:trace>
  <inkml:trace contextRef="#ctx0" brushRef="#br0" timeOffset="153.65">9149 8205 7 0,'0'-4'3'0,"8"0"1"0,-8 1-3 0,2 0-5 16</inkml:trace>
  <inkml:trace contextRef="#ctx0" brushRef="#br0" timeOffset="1725.51">9217 8146 62 0,'2'0'73'0,"-2"0"13"16,4 0 1-16,-1 1-12 0,-3-1-14 0,4 2-18 0,-4-2-10 16,4 2-11-16,-4-2-3 0,0 1-7 0,0 1-2 0,2-1-1 15,-2 1-2-15,0-2-4 0,0 1 1 0,4 1 0 16,-4-1-1-16,0 1 0 0,4-1-1 0,-4 0 1 0,0 1 3 15,0 0 1-15,2-1 2 0,-2 1-2 0,0-1 1 16,0 1-2-16,0 1 1 0,4 0-3 0,-4-2 1 0,2 0-1 16,-2 3 0-16,0-3-2 0,0 2 2 0,5 0 3 0,-5 0-1 15,0-1 4-15,0 0 1 0,4 0 2 0,-4 1 6 0,0-1 2 16,0-1 4-16,0 2-1 0,0-1-1 0,0-1-1 16,-4 1 2-16,4-1 0 0,0 1 2 0,-5-2 2 0,5 1 1 15,0-1 1-15,0 1 5 0,-2 1 1 0,-2-2-1 0,4 0-2 16,-2 0 1-16,2 0 0 0,-4 0-1 0,0 0 3 15,4 0 2-15,-2 0 3 0,-2 0 3 0,0 0 4 0,4 0 3 16,-3 0 11-16,-1 0 5 0,2-2 2 0,2 2 7 0,-4-1 7 16,0 1 6-16,4 0 4 0,-6 0 3 0,6 0 6 15,-2-1 1-15,2 1 5 0,-4 0 6 0,-1 0 2 0,5 0 29 16,-2 0 16-16,-2 0-6 0,4 0-13 0,0 0-15 0,-2 0-14 16,2 0-15-16,0-2-19 0,0 2-8 0,0 0-5 0,-4 0 0 15,4 0-1-15,0 0 3 0,0 0 4 0,0 0-3 16,4 0 2-16,-4 0 0 0,0 0-2 0,0 0-6 0,2 0-10 15,-2 0-8-15,4 0-10 0,-2 0-6 0,3 0-7 16,-1 0-5-16,-2 0-7 0,2 2-4 0,-2-2-3 0,2 0 0 16,0 0 0-16,-2 1 1 0,5-1-2 0,-3 3-2 0,0-3 1 15,-2 2 4-15,2-1-1 0,0 2 0 0,-4-1-1 0,2 1-1 16,-2 0 1-16,4-1-1 0,-4 2-2 0,0 0-3 16,0 1 4-16,-4 0 1 0,4 0-2 0,-2 3 0 0,-2-3 0 15,0 3 0-15,2 0 0 0,-6-1 0 0,5 1 0 16,-3-2 0-16,-2 1 0 0,6-2 0 0,-2 1-3 0,2-2 2 15,-7 2-4-15,9-3-5 0,-2 0 1 0,-2-1 4 0,4 0 2 16,0 0 3-16,0 0 3 0,0-1-3 0,0 1 0 0,0-2 3 16,4 0-2-16,-2 0 3 0,3-2-3 0,-1 2-4 15,-2-1 2-15,4-1 1 0,-2 2 0 0,2-2 0 0,-2 1-3 16,-1 0 0-16,5-1-2 0,-6 1 5 0,2 1-1 0,0 0 4 16,-2 0 0-16,-2 0 1 0,4 0 0 0,-2 1-2 15,-2 1-1-15,0 0 0 0,0 2-1 0,0 0 0 0,0 1 0 16,-2-1 0-16,-2 2 0 0,4 2 0 0,-2-1 0 15,-2 2 0-15,0 0 0 0,2 0-1 0,-2 0 1 0,0 0 0 16,-3-1-3-16,7-1 2 0,-2 1-5 0,2-1 0 0,-4-1 1 16,0-1-3-16,4 1 0 0,0-4 2 0,0 2 4 0,0 0 2 15,0-1 0-15,0-1 0 0,4 1 0 0,-4-1 0 0,4 0 0 16,-4 0 0-16,2-1 6 0,2 1-4 0,-1-2-2 16,1 1-3-16,0-1 2 0,-2 2 1 0,2-2-3 0,0 1 0 15,-2-1 7-15,-2 0-3 0,4 2 3 0,-2-1 2 16,-2 1-1-16,5-1-3 0,-1 1 0 0,-4 1 2 0,0 1-1 15,0-1 0-15,-4 3-6 0,-1 0 5 0,5 2-1 0,-2 0-1 16,-2 0 0-16,2 2 0 0,-2 1-3 0,0-2 2 0,2 2 1 16,-6-3-4-16,5 0 4 0,-1 0-2 0,4-2-2 15,-2 0-3-15,2-2 3 0,0 0-1 0,-4 0 1 0,4-3 2 16,0 2 2-16,0 0 0 0,0-1 0 0,0 1 0 0,0-2 0 16,4 1 0-16,-4-1 0 0,0-1 0 0,2 2 0 15,-2-1 0-15,4-1 0 0,-1 0 0 0,-3 2 0 0,4-2 0 16,0 0 0-16,-4 1 0 0,0-1 0 0,2 0 0 15,-2 2 0-15,0-1 6 0,4 1-5 0,-4-1 3 0,0 2-3 16,0 0 1-16,0 0-1 0,0 0-1 0,0 2 0 0,-4-1 0 16,4 0-2-16,0 1-1 0,0 1-1 0,-2-1-7 0,2-1-1 15,0 2-8-15,0-1-11 0,-4-1-6 0,4 1-5 0,0-2 1 16,-4 1 4-16,4-1 3 0,0 0 9 0,0 0 6 16,0 0 6-16,0 0 2 0,0-1 2 0,4 1 3 0,-4-2-2 15,0 2 7-15,0-1 0 0,4-1 3 0,-4 0-1 16,0 1 1-16,0 1 8 0,0-3 7 0,0 3 5 0,0-1 1 15,0-1 1-15,0 1-4 0,2-1 0 0,-2 1 1 0,0 0-9 16,0 0-3-16,-2 1-3 0,2 0-1 0,0 2-3 0,0-2-2 16,0 1 2-16,-4-1-1 0,0 2 2 0,4-1-2 15,0 1-1-15,-3-1 0 0,-1 2-2 0,4-3-1 0,0 2-1 16,-2-1-2-16,2 1-2 0,0-1-3 0,-4-1-1 16,0 0-2-16,4 0-2 0,0 2 3 0,0-2 4 0,0 0 2 15,0 0 0-15,0-1 5 0,0 2 2 0,0-3 0 0,0 2 0 16,0-1 0-16,0 1 0 0,0-2 0 0,0 1 5 0,0-1 4 15,0 1 6-15,4 0 14 0,-4 0-2 0,0 0-2 16,0-1-3-16,0 2-4 0,0-1-4 0,0 1-4 0,0 0-4 16,-4 1-4-16,4-1-2 0,0 2 0 0,0-2 0 15,0 1 0-15,-2 1 0 0,2-1 0 0,-4 1 0 0,4-1 0 16,0 2-5-16,0-1 0 0,-2 1-5 0,2-2 3 0,0 1-4 16,0-1-3-16,-4 1-2 0,4-1-2 0,0 1 2 15,-5-2-1-15,5 1-2 0,0-1 5 0,0 0 4 0,0 0 1 16,0 0 3-16,0 0 3 0,0 0 1 0,0-1 2 0,0 1 0 15,5-2 5-15,-5 2-1 0,0-1 3 0,0-1 5 0,4 2 6 16,-4 0-5-16,0-1 4 0,0 1-2 0,0 0-4 16,0-1-3-16,0 2 1 0,0 0-1 0,0-1-3 0,-4 2-3 15,4-3 1-15,0 3-2 0,0 0 3 0,-5-1-3 0,5 0-1 16,0 1 0-16,0-2-4 0,-2 2 7 0,-2-1-2 16,4 1-1-16,0-1 0 0,-2-1 0 0,2 2 0 0,0-2-4 15,-4-1 1-15,4 2 0 0,-4-1-5 0,4 0 5 0,0 0-5 16,-2-2-2-16,2 1-3 0,0 0 2 0,0 0-1 15,0 0 2-15,-4-1 2 0,4 1 1 0,0-2 2 0,0 1-1 16,-4-1 6-16,4 2-5 0,0-1 5 0,0-1-2 0,0 2 0 16,0-2 2-16,0 1 0 0,0-1 2 0,0 2-2 0,0-2 0 15,4 1 0-15,-4-1 3 0,0 1 1 0,0-1-1 16,4 2-1-16,-4-2 2 0,0 2-4 0,0-1 2 0,0 1-2 16,2-1-3-16,-2-1-3 0,0 2-10 0,4-2-7 0,-4 1-6 15,4-1-3-15,-4 0-4 0,2 0-6 0,-2 0-9 16,0 0-17-16,4-1-16 0,-4-1-27 0,2 2-27 0,-2-1-47 15,0-1-58-15,5 2-91 0,-1-3-19 0,-4 3-75 0,0-2-90 16,0 0-18-16,2 0-36 0,-2 1 197 0</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2-02-01T23:40:18.813"/>
    </inkml:context>
    <inkml:brush xml:id="br0">
      <inkml:brushProperty name="width" value="0.07" units="cm"/>
      <inkml:brushProperty name="height" value="0.07" units="cm"/>
      <inkml:brushProperty name="fitToCurve" value="1"/>
    </inkml:brush>
  </inkml:definitions>
  <inkml:trace contextRef="#ctx0" brushRef="#br0">90 33 171 0,'3'-2'137'0,"-3"-2"57"0,6-2 0 15,-2 2 8-15,-4 2-16 0,0-2-17 0,0 1-17 0,6 0 3 16,-6 1 8-16,6 0 1 0,-6 2-2 0,0-2-8 0,0 2-3 15,0 0-10-15,0 0-5 0,-6 0 6 0,6 0 40 16,0 2 21-16,-6 0 7 0,6-2 6 0,0 2 3 0,0 4 0 16,-4-5-3-16,-2 4-9 0,6-3-8 0,0 3-3 15,-3 2 0-15,-3-2 5 0,-1 2 13 0,7-1-5 0,-3 4-20 16,-3 1-30-16,3 1-25 0,-4 1-20 0,1 3-15 0,3 0-11 16,-10 0-10-16,10 3-10 0,-3-1-6 0,2 1-6 0,-2 1-3 15,0-1-5-15,6 1-5 0,-3-1 0 0,3-1-10 16,-7 3-6-16,7-3-1 0,0 3 1 0,0-3-10 0,0 1 6 15,7-1 5-15,-7-1 1 0,3 0 8 0,-3 2 2 0,12-3-11 16,-12 3 3-16,4-3 8 0,2 0 1 0,-3 0 1 16,10 0-8-16,-10-3 2 0,3 1-7 0,1-2-8 0,-4 1-4 15,3-1-4-15,-3 0-1 0,10-1-2 0,-10-2-2 0,3 0 2 16,-2-2-5-16,2 0-4 0,0 0 0 0,-3 0 0 16,7-2 0-16,-4-1-6 0,1 1-16 0,-4-3-13 0,3 3-13 15,0-3-12-15,-6 0-15 0,4 0-28 0,2 1-27 0,-3 0-40 16,3-3-71-16,1 0-109 0,-7 1-132 0,3-1-156 0,-3 0-40 15,6-1-73-15,-3 1-2 0,-3 0 115 0,0 0 30 16,0-3 51-16,0 3 49 0,0-3 103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defTabSz="931671">
              <a:defRPr sz="1200"/>
            </a:lvl1pPr>
          </a:lstStyle>
          <a:p>
            <a:pPr>
              <a:defRPr/>
            </a:pPr>
            <a:endParaRPr lang="en-US"/>
          </a:p>
        </p:txBody>
      </p:sp>
      <p:sp>
        <p:nvSpPr>
          <p:cNvPr id="9219"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defTabSz="931671">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defTabSz="931671">
              <a:defRPr sz="1200"/>
            </a:lvl1pPr>
          </a:lstStyle>
          <a:p>
            <a:pPr>
              <a:defRPr/>
            </a:pPr>
            <a:endParaRPr lang="en-US"/>
          </a:p>
        </p:txBody>
      </p:sp>
      <p:sp>
        <p:nvSpPr>
          <p:cNvPr id="9223"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defTabSz="931670">
              <a:defRPr sz="1200"/>
            </a:lvl1pPr>
          </a:lstStyle>
          <a:p>
            <a:pPr>
              <a:defRPr/>
            </a:pPr>
            <a:fld id="{79CFAE16-46EC-434C-BF5C-749635B1F49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4588" indent="-228600" defTabSz="963613">
              <a:defRPr sz="2400">
                <a:solidFill>
                  <a:schemeClr val="tx1"/>
                </a:solidFill>
                <a:latin typeface="Times New Roman" panose="02020603050405020304" pitchFamily="18" charset="0"/>
              </a:defRPr>
            </a:lvl3pPr>
            <a:lvl4pPr marL="1601788" indent="-228600" defTabSz="963613">
              <a:defRPr sz="2400">
                <a:solidFill>
                  <a:schemeClr val="tx1"/>
                </a:solidFill>
                <a:latin typeface="Times New Roman" panose="02020603050405020304" pitchFamily="18" charset="0"/>
              </a:defRPr>
            </a:lvl4pPr>
            <a:lvl5pPr marL="2058988" indent="-228600" defTabSz="963613">
              <a:defRPr sz="2400">
                <a:solidFill>
                  <a:schemeClr val="tx1"/>
                </a:solidFill>
                <a:latin typeface="Times New Roman" panose="02020603050405020304" pitchFamily="18" charset="0"/>
              </a:defRPr>
            </a:lvl5pPr>
            <a:lvl6pPr marL="2516188"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FCEAC0E6-0233-4A54-AF4E-F589C6EB4B52}" type="slidenum">
              <a:rPr lang="en-US" altLang="en-US" sz="1200" smtClean="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2DDC6051-5E3D-460C-B8FF-FCEC08CB7557}" type="slidenum">
              <a:rPr lang="en-US" altLang="en-US" sz="1200" smtClean="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EC45D69E-BFC7-4ACE-B6EC-106085683754}" type="slidenum">
              <a:rPr lang="en-US" altLang="en-US" sz="1200" smtClean="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B3A6223B-B6B4-485A-B8EC-6D909D3369A8}" type="slidenum">
              <a:rPr lang="en-US" altLang="en-US" sz="1200" smtClean="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4588" indent="-228600" defTabSz="963613">
              <a:defRPr sz="2400">
                <a:solidFill>
                  <a:schemeClr val="tx1"/>
                </a:solidFill>
                <a:latin typeface="Times New Roman" panose="02020603050405020304" pitchFamily="18" charset="0"/>
              </a:defRPr>
            </a:lvl3pPr>
            <a:lvl4pPr marL="1601788" indent="-228600" defTabSz="963613">
              <a:defRPr sz="2400">
                <a:solidFill>
                  <a:schemeClr val="tx1"/>
                </a:solidFill>
                <a:latin typeface="Times New Roman" panose="02020603050405020304" pitchFamily="18" charset="0"/>
              </a:defRPr>
            </a:lvl4pPr>
            <a:lvl5pPr marL="2058988" indent="-228600" defTabSz="963613">
              <a:defRPr sz="2400">
                <a:solidFill>
                  <a:schemeClr val="tx1"/>
                </a:solidFill>
                <a:latin typeface="Times New Roman" panose="02020603050405020304" pitchFamily="18" charset="0"/>
              </a:defRPr>
            </a:lvl5pPr>
            <a:lvl6pPr marL="2516188"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BEACE1EB-7DB3-4B5B-93D7-DB207BBDB93C}" type="slidenum">
              <a:rPr lang="en-US" altLang="en-US" sz="1200" smtClean="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7159BDAF-8D1B-4E9C-A946-FAE6A18280F6}" type="slidenum">
              <a:rPr lang="en-US" altLang="en-US" sz="1200" smtClean="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76944306-1778-49D5-812D-B7A6DFAEBFDD}" type="slidenum">
              <a:rPr lang="en-US" altLang="en-US" sz="1200" smtClean="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C57183D0-C699-4AD9-A606-E27BAEAC71AC}" type="slidenum">
              <a:rPr lang="en-US" altLang="en-US" sz="1200" smtClean="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255CA438-E4E7-449D-BCB4-FB1BC85D14C6}" type="slidenum">
              <a:rPr lang="en-US" altLang="en-US" sz="1200" smtClean="0"/>
              <a:pPr/>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AD99D003-E152-43D5-961E-E329CFB7755E}" type="slidenum">
              <a:rPr lang="en-US" altLang="en-US" sz="1200" smtClean="0"/>
              <a:pPr/>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D26B458A-EA08-4788-B301-D6BD4EF58A8A}" type="slidenum">
              <a:rPr lang="en-US" altLang="en-US" sz="1200" smtClean="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4588" indent="-228600" defTabSz="963613">
              <a:defRPr sz="2400">
                <a:solidFill>
                  <a:schemeClr val="tx1"/>
                </a:solidFill>
                <a:latin typeface="Times New Roman" panose="02020603050405020304" pitchFamily="18" charset="0"/>
              </a:defRPr>
            </a:lvl3pPr>
            <a:lvl4pPr marL="1601788" indent="-228600" defTabSz="963613">
              <a:defRPr sz="2400">
                <a:solidFill>
                  <a:schemeClr val="tx1"/>
                </a:solidFill>
                <a:latin typeface="Times New Roman" panose="02020603050405020304" pitchFamily="18" charset="0"/>
              </a:defRPr>
            </a:lvl4pPr>
            <a:lvl5pPr marL="2058988" indent="-228600" defTabSz="963613">
              <a:defRPr sz="2400">
                <a:solidFill>
                  <a:schemeClr val="tx1"/>
                </a:solidFill>
                <a:latin typeface="Times New Roman" panose="02020603050405020304" pitchFamily="18" charset="0"/>
              </a:defRPr>
            </a:lvl5pPr>
            <a:lvl6pPr marL="2516188"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3E3A9F7F-7730-4913-A075-F5D7A995D6BF}" type="slidenum">
              <a:rPr lang="en-US" altLang="en-US" sz="1200" smtClean="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4588" indent="-228600" defTabSz="963613">
              <a:defRPr sz="2400">
                <a:solidFill>
                  <a:schemeClr val="tx1"/>
                </a:solidFill>
                <a:latin typeface="Times New Roman" panose="02020603050405020304" pitchFamily="18" charset="0"/>
              </a:defRPr>
            </a:lvl3pPr>
            <a:lvl4pPr marL="1601788" indent="-228600" defTabSz="963613">
              <a:defRPr sz="2400">
                <a:solidFill>
                  <a:schemeClr val="tx1"/>
                </a:solidFill>
                <a:latin typeface="Times New Roman" panose="02020603050405020304" pitchFamily="18" charset="0"/>
              </a:defRPr>
            </a:lvl4pPr>
            <a:lvl5pPr marL="2058988" indent="-228600" defTabSz="963613">
              <a:defRPr sz="2400">
                <a:solidFill>
                  <a:schemeClr val="tx1"/>
                </a:solidFill>
                <a:latin typeface="Times New Roman" panose="02020603050405020304" pitchFamily="18" charset="0"/>
              </a:defRPr>
            </a:lvl5pPr>
            <a:lvl6pPr marL="2516188"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C274CA16-1B13-416E-86C6-24E38E8784F9}" type="slidenum">
              <a:rPr lang="en-US" altLang="en-US" sz="1200" smtClean="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C85E8119-6EF7-4C57-A035-8CB224C9D716}" type="slidenum">
              <a:rPr lang="en-US" altLang="en-US" sz="1200" smtClean="0"/>
              <a:pPr/>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CE5FC3B5-FAC2-4776-8A95-EB98440A9AC1}" type="slidenum">
              <a:rPr lang="en-US" altLang="en-US" sz="1200" smtClean="0"/>
              <a:pPr/>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36ADA950-A1AB-4211-98F4-C67EC4C6FDBD}" type="slidenum">
              <a:rPr lang="en-US" altLang="en-US" sz="1200" smtClean="0"/>
              <a:pPr/>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22364FC3-64FB-4684-A4A3-0C1B2C804CF9}" type="slidenum">
              <a:rPr lang="en-US" altLang="en-US" sz="1200" smtClean="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3030FC6B-F67D-460C-B5DF-A3E852A3B50B}" type="slidenum">
              <a:rPr lang="en-US" altLang="en-US" sz="1200" smtClean="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14783F1C-CDCE-C8E2-9D6B-52DED724E263}"/>
              </a:ext>
            </a:extLst>
          </p:cNvPr>
          <p:cNvSpPr>
            <a:spLocks noGrp="1" noRot="1" noChangeAspect="1" noTextEdit="1"/>
          </p:cNvSpPr>
          <p:nvPr>
            <p:ph type="sldImg"/>
          </p:nvPr>
        </p:nvSpPr>
        <p:spPr>
          <a:ln/>
        </p:spPr>
      </p:sp>
      <p:sp>
        <p:nvSpPr>
          <p:cNvPr id="112643" name="Notes Placeholder 2">
            <a:extLst>
              <a:ext uri="{FF2B5EF4-FFF2-40B4-BE49-F238E27FC236}">
                <a16:creationId xmlns:a16="http://schemas.microsoft.com/office/drawing/2014/main" id="{B21BA2EC-37CB-4D07-9CF4-8144F41950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44" name="Slide Number Placeholder 3">
            <a:extLst>
              <a:ext uri="{FF2B5EF4-FFF2-40B4-BE49-F238E27FC236}">
                <a16:creationId xmlns:a16="http://schemas.microsoft.com/office/drawing/2014/main" id="{FC8BBE74-158A-D6A6-44F8-E6EF2F2ED8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3000" indent="-228600" defTabSz="963613">
              <a:defRPr sz="2400">
                <a:solidFill>
                  <a:schemeClr val="tx1"/>
                </a:solidFill>
                <a:latin typeface="Times New Roman" panose="02020603050405020304" pitchFamily="18" charset="0"/>
              </a:defRPr>
            </a:lvl3pPr>
            <a:lvl4pPr marL="1600200" indent="-228600" defTabSz="963613">
              <a:defRPr sz="2400">
                <a:solidFill>
                  <a:schemeClr val="tx1"/>
                </a:solidFill>
                <a:latin typeface="Times New Roman" panose="02020603050405020304" pitchFamily="18" charset="0"/>
              </a:defRPr>
            </a:lvl4pPr>
            <a:lvl5pPr marL="2057400" indent="-228600" defTabSz="963613">
              <a:defRPr sz="2400">
                <a:solidFill>
                  <a:schemeClr val="tx1"/>
                </a:solidFill>
                <a:latin typeface="Times New Roman" panose="02020603050405020304" pitchFamily="18" charset="0"/>
              </a:defRPr>
            </a:lvl5pPr>
            <a:lvl6pPr marL="2514600"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800FD0A3-071B-42FB-A2FD-05BB896789B6}" type="slidenum">
              <a:rPr lang="en-US" altLang="en-US" sz="1200"/>
              <a:pPr/>
              <a:t>26</a:t>
            </a:fld>
            <a:endParaRPr lang="en-US" altLang="en-US" sz="1200"/>
          </a:p>
        </p:txBody>
      </p:sp>
    </p:spTree>
    <p:extLst>
      <p:ext uri="{BB962C8B-B14F-4D97-AF65-F5344CB8AC3E}">
        <p14:creationId xmlns:p14="http://schemas.microsoft.com/office/powerpoint/2010/main" val="3823146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620A55A1-1422-4198-9BFA-902FC78562BF}" type="slidenum">
              <a:rPr lang="en-US" altLang="en-US" sz="1200" smtClean="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85DA94EC-460D-4651-B3E4-89753C60B4AA}" type="slidenum">
              <a:rPr lang="en-US" altLang="en-US" sz="1200" smtClean="0"/>
              <a:pPr/>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48A9DB70-086F-426A-834D-1100A93E0BED}" type="slidenum">
              <a:rPr lang="en-US" altLang="en-US" sz="1200" smtClean="0"/>
              <a:pPr/>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DBFEB4D-5100-4097-7571-F8E656F1A1EA}"/>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B391629A-F187-F58E-02E7-9DD06D50C8D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4820" name="Slide Number Placeholder 3">
            <a:extLst>
              <a:ext uri="{FF2B5EF4-FFF2-40B4-BE49-F238E27FC236}">
                <a16:creationId xmlns:a16="http://schemas.microsoft.com/office/drawing/2014/main" id="{43E9E023-ADDD-326C-00DA-5FF32BB463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706EB9D-F705-4C5D-87BB-2CD8B07790FF}" type="slidenum">
              <a:rPr lang="en-US" altLang="en-US" sz="1300"/>
              <a:pPr/>
              <a:t>3</a:t>
            </a:fld>
            <a:endParaRPr lang="en-US" altLang="en-US" sz="1300"/>
          </a:p>
        </p:txBody>
      </p:sp>
    </p:spTree>
    <p:extLst>
      <p:ext uri="{BB962C8B-B14F-4D97-AF65-F5344CB8AC3E}">
        <p14:creationId xmlns:p14="http://schemas.microsoft.com/office/powerpoint/2010/main" val="3918446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4588" indent="-228600" defTabSz="963613">
              <a:defRPr sz="2400">
                <a:solidFill>
                  <a:schemeClr val="tx1"/>
                </a:solidFill>
                <a:latin typeface="Times New Roman" panose="02020603050405020304" pitchFamily="18" charset="0"/>
              </a:defRPr>
            </a:lvl3pPr>
            <a:lvl4pPr marL="1601788" indent="-228600" defTabSz="963613">
              <a:defRPr sz="2400">
                <a:solidFill>
                  <a:schemeClr val="tx1"/>
                </a:solidFill>
                <a:latin typeface="Times New Roman" panose="02020603050405020304" pitchFamily="18" charset="0"/>
              </a:defRPr>
            </a:lvl4pPr>
            <a:lvl5pPr marL="2058988" indent="-228600" defTabSz="963613">
              <a:defRPr sz="2400">
                <a:solidFill>
                  <a:schemeClr val="tx1"/>
                </a:solidFill>
                <a:latin typeface="Times New Roman" panose="02020603050405020304" pitchFamily="18" charset="0"/>
              </a:defRPr>
            </a:lvl5pPr>
            <a:lvl6pPr marL="2516188"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8615A01A-7003-42A5-98EB-BDDF81A7F1B8}" type="slidenum">
              <a:rPr lang="en-US" altLang="en-US" sz="1200" smtClean="0"/>
              <a:pPr/>
              <a:t>30</a:t>
            </a:fld>
            <a:endParaRPr lang="en-US"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A6C40938-1705-4FCD-9225-34A82B5D86E4}" type="slidenum">
              <a:rPr lang="en-US" altLang="en-US" sz="1200" smtClean="0"/>
              <a:pPr/>
              <a:t>31</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B512AB44-EA22-4E90-BF5C-78B5485DFEF7}" type="slidenum">
              <a:rPr lang="en-US" altLang="en-US" sz="1200" smtClean="0"/>
              <a:pPr/>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B7ABD02A-2C44-4346-8F25-2F27DE446CC2}" type="slidenum">
              <a:rPr lang="en-US" altLang="en-US" sz="1200" smtClean="0"/>
              <a:pPr/>
              <a:t>33</a:t>
            </a:fld>
            <a:endParaRPr lang="en-US"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88E4E5B-AD65-65C3-8615-CFED3C524E27}"/>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D3188534-16A0-96F9-319A-B4959F539D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1EBDE0C4-CE18-9F06-AA2E-CE1B94D8B7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A29EEE72-46CE-4D6A-9225-4C5105643CAE}" type="slidenum">
              <a:rPr lang="en-US" altLang="en-US" sz="1200"/>
              <a:pPr/>
              <a:t>34</a:t>
            </a:fld>
            <a:endParaRPr lang="en-US" altLang="en-US" sz="1200"/>
          </a:p>
        </p:txBody>
      </p:sp>
    </p:spTree>
    <p:extLst>
      <p:ext uri="{BB962C8B-B14F-4D97-AF65-F5344CB8AC3E}">
        <p14:creationId xmlns:p14="http://schemas.microsoft.com/office/powerpoint/2010/main" val="3241648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88E4E5B-AD65-65C3-8615-CFED3C524E27}"/>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D3188534-16A0-96F9-319A-B4959F539D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1EBDE0C4-CE18-9F06-AA2E-CE1B94D8B7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A29EEE72-46CE-4D6A-9225-4C5105643CAE}" type="slidenum">
              <a:rPr lang="en-US" altLang="en-US" sz="1200"/>
              <a:pPr/>
              <a:t>35</a:t>
            </a:fld>
            <a:endParaRPr lang="en-US" altLang="en-US" sz="1200"/>
          </a:p>
        </p:txBody>
      </p:sp>
    </p:spTree>
    <p:extLst>
      <p:ext uri="{BB962C8B-B14F-4D97-AF65-F5344CB8AC3E}">
        <p14:creationId xmlns:p14="http://schemas.microsoft.com/office/powerpoint/2010/main" val="270130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35743027-7A08-465B-952F-56A0E83C9030}" type="slidenum">
              <a:rPr lang="en-US" altLang="en-US" sz="1200" smtClean="0"/>
              <a:pPr/>
              <a:t>36</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732D7EC1-7387-4EFF-8012-B1220E09B5B9}" type="slidenum">
              <a:rPr lang="en-US" altLang="en-US" sz="1200" smtClean="0"/>
              <a:pPr/>
              <a:t>37</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81ED6F34-B98D-4D5F-9E1B-AB245FE76623}" type="slidenum">
              <a:rPr lang="en-US" altLang="en-US" sz="1200" smtClean="0"/>
              <a:pPr/>
              <a:t>38</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3B4E06F4-383C-4647-B55E-397DDF481AAE}" type="slidenum">
              <a:rPr lang="en-US" altLang="en-US" sz="1200" smtClean="0"/>
              <a:pPr/>
              <a:t>39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4588" indent="-228600" defTabSz="927100">
              <a:defRPr sz="2400">
                <a:solidFill>
                  <a:schemeClr val="tx1"/>
                </a:solidFill>
                <a:latin typeface="Times New Roman" panose="02020603050405020304" pitchFamily="18" charset="0"/>
              </a:defRPr>
            </a:lvl3pPr>
            <a:lvl4pPr marL="1601788" indent="-228600" defTabSz="927100">
              <a:defRPr sz="2400">
                <a:solidFill>
                  <a:schemeClr val="tx1"/>
                </a:solidFill>
                <a:latin typeface="Times New Roman" panose="02020603050405020304" pitchFamily="18" charset="0"/>
              </a:defRPr>
            </a:lvl4pPr>
            <a:lvl5pPr marL="2058988" indent="-228600" defTabSz="927100">
              <a:defRPr sz="2400">
                <a:solidFill>
                  <a:schemeClr val="tx1"/>
                </a:solidFill>
                <a:latin typeface="Times New Roman" panose="02020603050405020304" pitchFamily="18" charset="0"/>
              </a:defRPr>
            </a:lvl5pPr>
            <a:lvl6pPr marL="2516188"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31C42F61-8CE2-44CA-BE16-C1AEA7978E70}" type="slidenum">
              <a:rPr lang="en-US" altLang="en-US" sz="1200" smtClean="0"/>
              <a:pPr/>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F72C263A-2C51-4FEB-AB0B-46E9F63CB23B}" type="slidenum">
              <a:rPr lang="en-US" altLang="en-US" sz="1200" smtClean="0"/>
              <a:pPr/>
              <a:t>40</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3BCCFBB2-656A-4B43-93C0-1143C7D8B55B}" type="slidenum">
              <a:rPr lang="en-US" altLang="en-US" sz="1200" smtClean="0"/>
              <a:pPr/>
              <a:t>41</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4ED52AA9-345D-481C-871E-B39776B6367A}" type="slidenum">
              <a:rPr lang="en-US" altLang="en-US" sz="1200" smtClean="0"/>
              <a:pPr/>
              <a:t>42</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CBBB959A-D8A3-4DF4-A05A-5254CF374104}" type="slidenum">
              <a:rPr lang="en-US" altLang="en-US" sz="1200" smtClean="0"/>
              <a:pPr/>
              <a:t>43</a:t>
            </a:fld>
            <a:endParaRPr lang="en-US"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4588" indent="-228600" defTabSz="963613">
              <a:defRPr sz="2400">
                <a:solidFill>
                  <a:schemeClr val="tx1"/>
                </a:solidFill>
                <a:latin typeface="Times New Roman" panose="02020603050405020304" pitchFamily="18" charset="0"/>
              </a:defRPr>
            </a:lvl3pPr>
            <a:lvl4pPr marL="1601788" indent="-228600" defTabSz="963613">
              <a:defRPr sz="2400">
                <a:solidFill>
                  <a:schemeClr val="tx1"/>
                </a:solidFill>
                <a:latin typeface="Times New Roman" panose="02020603050405020304" pitchFamily="18" charset="0"/>
              </a:defRPr>
            </a:lvl4pPr>
            <a:lvl5pPr marL="2058988" indent="-228600" defTabSz="963613">
              <a:defRPr sz="2400">
                <a:solidFill>
                  <a:schemeClr val="tx1"/>
                </a:solidFill>
                <a:latin typeface="Times New Roman" panose="02020603050405020304" pitchFamily="18" charset="0"/>
              </a:defRPr>
            </a:lvl5pPr>
            <a:lvl6pPr marL="2516188"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190857E5-5FC6-4225-82BE-EF4AA467C0E6}" type="slidenum">
              <a:rPr lang="en-US" altLang="en-US" sz="1200" smtClean="0"/>
              <a:pPr/>
              <a:t>44</a:t>
            </a:fld>
            <a:endParaRPr lang="en-US"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CC508-6628-6CFE-E971-7C5F3D9C1A2F}"/>
            </a:ext>
          </a:extLst>
        </p:cNvPr>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6B60C59F-B749-29D3-9DEA-EFE51E257ED2}"/>
              </a:ext>
            </a:extLst>
          </p:cNvPr>
          <p:cNvSpPr>
            <a:spLocks noGrp="1" noRot="1" noChangeAspect="1" noTextEdit="1"/>
          </p:cNvSpPr>
          <p:nvPr>
            <p:ph type="sldImg"/>
          </p:nvPr>
        </p:nvSpPr>
        <p:spPr>
          <a:ln/>
        </p:spPr>
      </p:sp>
      <p:sp>
        <p:nvSpPr>
          <p:cNvPr id="104451" name="Notes Placeholder 2">
            <a:extLst>
              <a:ext uri="{FF2B5EF4-FFF2-40B4-BE49-F238E27FC236}">
                <a16:creationId xmlns:a16="http://schemas.microsoft.com/office/drawing/2014/main" id="{510E641E-F822-2950-8088-FFB955CD1D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4452" name="Slide Number Placeholder 3">
            <a:extLst>
              <a:ext uri="{FF2B5EF4-FFF2-40B4-BE49-F238E27FC236}">
                <a16:creationId xmlns:a16="http://schemas.microsoft.com/office/drawing/2014/main" id="{3290180D-6288-708A-B0D4-EFE78542F8D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5CCD9FF6-40BD-4B25-858C-F4A14D801487}" type="slidenum">
              <a:rPr lang="en-US" altLang="en-US" sz="1200" smtClean="0"/>
              <a:pPr/>
              <a:t>45</a:t>
            </a:fld>
            <a:endParaRPr lang="en-US" altLang="en-US" sz="1200"/>
          </a:p>
        </p:txBody>
      </p:sp>
    </p:spTree>
    <p:extLst>
      <p:ext uri="{BB962C8B-B14F-4D97-AF65-F5344CB8AC3E}">
        <p14:creationId xmlns:p14="http://schemas.microsoft.com/office/powerpoint/2010/main" val="31033982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A1DFD3F7-64A7-4C33-84ED-49F918408691}" type="slidenum">
              <a:rPr lang="en-US" altLang="en-US" sz="1200" smtClean="0"/>
              <a:pPr/>
              <a:t>46</a:t>
            </a:fld>
            <a:endParaRPr lang="en-US"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0D76E709-D7B5-4577-BC50-38DC3B08B2B5}" type="slidenum">
              <a:rPr lang="en-US" altLang="en-US" sz="1200" smtClean="0"/>
              <a:pPr/>
              <a:t>47</a:t>
            </a:fld>
            <a:endParaRPr lang="en-US"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E9345224-14A6-4562-96A1-172654019673}" type="slidenum">
              <a:rPr lang="en-US" altLang="en-US" sz="1200" smtClean="0"/>
              <a:pPr/>
              <a:t>48</a:t>
            </a:fld>
            <a:endParaRPr lang="en-US"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B2EED799-A9BA-4542-8595-BD3D37B2B1F9}" type="slidenum">
              <a:rPr lang="en-US" altLang="en-US" sz="1200" smtClean="0"/>
              <a:pPr/>
              <a:t>49</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C2159CC9-822F-4463-91F4-4A46D0B1B4BD}" type="slidenum">
              <a:rPr lang="en-US" altLang="en-US" sz="1200" smtClean="0"/>
              <a:pPr/>
              <a:t>5</a:t>
            </a:fld>
            <a:endParaRPr lang="en-US"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C04918BF-4E34-4471-8746-2458BD5C01BA}" type="slidenum">
              <a:rPr lang="en-US" altLang="en-US" sz="1200" smtClean="0"/>
              <a:pPr/>
              <a:t>50</a:t>
            </a:fld>
            <a:endParaRPr lang="en-US"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BB6A2881-E07E-4B74-B383-B4E98B145588}" type="slidenum">
              <a:rPr lang="en-US" altLang="en-US" sz="1200" smtClean="0"/>
              <a:pPr/>
              <a:t>51</a:t>
            </a:fld>
            <a:endParaRPr lang="en-US"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468A1757-CEE5-4CC9-93C8-B2B2C13C47D1}" type="slidenum">
              <a:rPr lang="en-US" altLang="en-US" sz="1200" smtClean="0"/>
              <a:pPr/>
              <a:t>52</a:t>
            </a:fld>
            <a:endParaRPr lang="en-US"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68DF139A-C366-49DA-816A-E27767FFF8C9}" type="slidenum">
              <a:rPr lang="en-US" altLang="en-US" sz="1200" smtClean="0"/>
              <a:pPr/>
              <a:t>53</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defRPr sz="2400">
                <a:solidFill>
                  <a:schemeClr val="tx1"/>
                </a:solidFill>
                <a:latin typeface="Times New Roman" panose="02020603050405020304" pitchFamily="18" charset="0"/>
              </a:defRPr>
            </a:lvl1pPr>
            <a:lvl2pPr marL="742950" indent="-285750" defTabSz="963613">
              <a:defRPr sz="2400">
                <a:solidFill>
                  <a:schemeClr val="tx1"/>
                </a:solidFill>
                <a:latin typeface="Times New Roman" panose="02020603050405020304" pitchFamily="18" charset="0"/>
              </a:defRPr>
            </a:lvl2pPr>
            <a:lvl3pPr marL="1144588" indent="-228600" defTabSz="963613">
              <a:defRPr sz="2400">
                <a:solidFill>
                  <a:schemeClr val="tx1"/>
                </a:solidFill>
                <a:latin typeface="Times New Roman" panose="02020603050405020304" pitchFamily="18" charset="0"/>
              </a:defRPr>
            </a:lvl3pPr>
            <a:lvl4pPr marL="1601788" indent="-228600" defTabSz="963613">
              <a:defRPr sz="2400">
                <a:solidFill>
                  <a:schemeClr val="tx1"/>
                </a:solidFill>
                <a:latin typeface="Times New Roman" panose="02020603050405020304" pitchFamily="18" charset="0"/>
              </a:defRPr>
            </a:lvl4pPr>
            <a:lvl5pPr marL="2058988" indent="-228600" defTabSz="963613">
              <a:defRPr sz="2400">
                <a:solidFill>
                  <a:schemeClr val="tx1"/>
                </a:solidFill>
                <a:latin typeface="Times New Roman" panose="02020603050405020304" pitchFamily="18" charset="0"/>
              </a:defRPr>
            </a:lvl5pPr>
            <a:lvl6pPr marL="2516188" indent="-228600" defTabSz="963613"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63613"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63613"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63613" eaLnBrk="0" fontAlgn="base" hangingPunct="0">
              <a:spcBef>
                <a:spcPct val="0"/>
              </a:spcBef>
              <a:spcAft>
                <a:spcPct val="0"/>
              </a:spcAft>
              <a:defRPr sz="2400">
                <a:solidFill>
                  <a:schemeClr val="tx1"/>
                </a:solidFill>
                <a:latin typeface="Times New Roman" panose="02020603050405020304" pitchFamily="18" charset="0"/>
              </a:defRPr>
            </a:lvl9pPr>
          </a:lstStyle>
          <a:p>
            <a:fld id="{3948B370-4A78-4C6C-B3F7-349C788FCB7D}" type="slidenum">
              <a:rPr lang="en-US" altLang="en-US" sz="1200" smtClean="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a:solidFill>
                  <a:schemeClr val="tx1"/>
                </a:solidFill>
                <a:latin typeface="Times New Roman" panose="02020603050405020304" pitchFamily="18" charset="0"/>
              </a:defRPr>
            </a:lvl1pPr>
            <a:lvl2pPr marL="742950" indent="-285750" defTabSz="927100">
              <a:defRPr sz="2400">
                <a:solidFill>
                  <a:schemeClr val="tx1"/>
                </a:solidFill>
                <a:latin typeface="Times New Roman" panose="02020603050405020304" pitchFamily="18" charset="0"/>
              </a:defRPr>
            </a:lvl2pPr>
            <a:lvl3pPr marL="1144588" indent="-228600" defTabSz="927100">
              <a:defRPr sz="2400">
                <a:solidFill>
                  <a:schemeClr val="tx1"/>
                </a:solidFill>
                <a:latin typeface="Times New Roman" panose="02020603050405020304" pitchFamily="18" charset="0"/>
              </a:defRPr>
            </a:lvl3pPr>
            <a:lvl4pPr marL="1601788" indent="-228600" defTabSz="927100">
              <a:defRPr sz="2400">
                <a:solidFill>
                  <a:schemeClr val="tx1"/>
                </a:solidFill>
                <a:latin typeface="Times New Roman" panose="02020603050405020304" pitchFamily="18" charset="0"/>
              </a:defRPr>
            </a:lvl4pPr>
            <a:lvl5pPr marL="2058988" indent="-228600" defTabSz="927100">
              <a:defRPr sz="2400">
                <a:solidFill>
                  <a:schemeClr val="tx1"/>
                </a:solidFill>
                <a:latin typeface="Times New Roman" panose="02020603050405020304" pitchFamily="18" charset="0"/>
              </a:defRPr>
            </a:lvl5pPr>
            <a:lvl6pPr marL="2516188" indent="-228600" defTabSz="927100"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7100"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7100"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7100" eaLnBrk="0" fontAlgn="base" hangingPunct="0">
              <a:spcBef>
                <a:spcPct val="0"/>
              </a:spcBef>
              <a:spcAft>
                <a:spcPct val="0"/>
              </a:spcAft>
              <a:defRPr sz="2400">
                <a:solidFill>
                  <a:schemeClr val="tx1"/>
                </a:solidFill>
                <a:latin typeface="Times New Roman" panose="02020603050405020304" pitchFamily="18" charset="0"/>
              </a:defRPr>
            </a:lvl9pPr>
          </a:lstStyle>
          <a:p>
            <a:fld id="{E1D82F11-30DF-44F1-80EB-7AEDB4287376}" type="slidenum">
              <a:rPr lang="en-US" altLang="en-US" sz="1200" smtClean="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D887EA45-8434-4F5B-B660-D7798721A8C8}" type="slidenum">
              <a:rPr lang="en-US" altLang="en-US" sz="1200" smtClean="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defRPr sz="2400">
                <a:solidFill>
                  <a:schemeClr val="tx1"/>
                </a:solidFill>
                <a:latin typeface="Times New Roman" panose="02020603050405020304" pitchFamily="18" charset="0"/>
              </a:defRPr>
            </a:lvl1pPr>
            <a:lvl2pPr marL="742950" indent="-285750" defTabSz="928688">
              <a:defRPr sz="2400">
                <a:solidFill>
                  <a:schemeClr val="tx1"/>
                </a:solidFill>
                <a:latin typeface="Times New Roman" panose="02020603050405020304" pitchFamily="18" charset="0"/>
              </a:defRPr>
            </a:lvl2pPr>
            <a:lvl3pPr marL="1144588" indent="-228600" defTabSz="928688">
              <a:defRPr sz="2400">
                <a:solidFill>
                  <a:schemeClr val="tx1"/>
                </a:solidFill>
                <a:latin typeface="Times New Roman" panose="02020603050405020304" pitchFamily="18" charset="0"/>
              </a:defRPr>
            </a:lvl3pPr>
            <a:lvl4pPr marL="1601788" indent="-228600" defTabSz="928688">
              <a:defRPr sz="2400">
                <a:solidFill>
                  <a:schemeClr val="tx1"/>
                </a:solidFill>
                <a:latin typeface="Times New Roman" panose="02020603050405020304" pitchFamily="18" charset="0"/>
              </a:defRPr>
            </a:lvl4pPr>
            <a:lvl5pPr marL="2058988" indent="-228600" defTabSz="928688">
              <a:defRPr sz="2400">
                <a:solidFill>
                  <a:schemeClr val="tx1"/>
                </a:solidFill>
                <a:latin typeface="Times New Roman" panose="02020603050405020304" pitchFamily="18" charset="0"/>
              </a:defRPr>
            </a:lvl5pPr>
            <a:lvl6pPr marL="2516188" indent="-228600" defTabSz="928688" eaLnBrk="0" fontAlgn="base" hangingPunct="0">
              <a:spcBef>
                <a:spcPct val="0"/>
              </a:spcBef>
              <a:spcAft>
                <a:spcPct val="0"/>
              </a:spcAft>
              <a:defRPr sz="2400">
                <a:solidFill>
                  <a:schemeClr val="tx1"/>
                </a:solidFill>
                <a:latin typeface="Times New Roman" panose="02020603050405020304" pitchFamily="18" charset="0"/>
              </a:defRPr>
            </a:lvl6pPr>
            <a:lvl7pPr marL="2973388" indent="-228600" defTabSz="928688" eaLnBrk="0" fontAlgn="base" hangingPunct="0">
              <a:spcBef>
                <a:spcPct val="0"/>
              </a:spcBef>
              <a:spcAft>
                <a:spcPct val="0"/>
              </a:spcAft>
              <a:defRPr sz="2400">
                <a:solidFill>
                  <a:schemeClr val="tx1"/>
                </a:solidFill>
                <a:latin typeface="Times New Roman" panose="02020603050405020304" pitchFamily="18" charset="0"/>
              </a:defRPr>
            </a:lvl7pPr>
            <a:lvl8pPr marL="3430588" indent="-228600" defTabSz="928688" eaLnBrk="0" fontAlgn="base" hangingPunct="0">
              <a:spcBef>
                <a:spcPct val="0"/>
              </a:spcBef>
              <a:spcAft>
                <a:spcPct val="0"/>
              </a:spcAft>
              <a:defRPr sz="2400">
                <a:solidFill>
                  <a:schemeClr val="tx1"/>
                </a:solidFill>
                <a:latin typeface="Times New Roman" panose="02020603050405020304" pitchFamily="18" charset="0"/>
              </a:defRPr>
            </a:lvl8pPr>
            <a:lvl9pPr marL="3887788" indent="-228600" defTabSz="928688" eaLnBrk="0" fontAlgn="base" hangingPunct="0">
              <a:spcBef>
                <a:spcPct val="0"/>
              </a:spcBef>
              <a:spcAft>
                <a:spcPct val="0"/>
              </a:spcAft>
              <a:defRPr sz="2400">
                <a:solidFill>
                  <a:schemeClr val="tx1"/>
                </a:solidFill>
                <a:latin typeface="Times New Roman" panose="02020603050405020304" pitchFamily="18" charset="0"/>
              </a:defRPr>
            </a:lvl9pPr>
          </a:lstStyle>
          <a:p>
            <a:fld id="{0F1298C2-0324-4522-9368-901B2E62B24C}" type="slidenum">
              <a:rPr lang="en-US" altLang="en-US" sz="1200" smtClean="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33230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680223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381000"/>
            <a:ext cx="25908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81000"/>
            <a:ext cx="75692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92978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3746145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686378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3716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08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466730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55960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1692282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531616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6770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a:t>Models of Robot Manipulation - EE 543 </a:t>
            </a:r>
            <a:r>
              <a:rPr lang="en-US" b="0">
                <a:latin typeface="Times New Roman" pitchFamily="18" charset="0"/>
              </a:rPr>
              <a:t>- </a:t>
            </a:r>
            <a:r>
              <a:rPr lang="en-US"/>
              <a:t>Department of Electrical Engineering -</a:t>
            </a:r>
            <a:r>
              <a:rPr lang="en-US" b="0">
                <a:latin typeface="Times New Roman" pitchFamily="18" charset="0"/>
              </a:rPr>
              <a:t> </a:t>
            </a:r>
            <a:r>
              <a:rPr lang="en-US"/>
              <a:t>University of Washington</a:t>
            </a:r>
            <a:endParaRPr lang="en-US">
              <a:solidFill>
                <a:schemeClr val="tx1"/>
              </a:solidFill>
            </a:endParaRPr>
          </a:p>
        </p:txBody>
      </p:sp>
    </p:spTree>
    <p:extLst>
      <p:ext uri="{BB962C8B-B14F-4D97-AF65-F5344CB8AC3E}">
        <p14:creationId xmlns:p14="http://schemas.microsoft.com/office/powerpoint/2010/main" val="219998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30400" y="381000"/>
            <a:ext cx="934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371600"/>
            <a:ext cx="10363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2336800" y="6248400"/>
            <a:ext cx="904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rgbClr val="000099"/>
                </a:solidFill>
                <a:latin typeface="+mn-lt"/>
              </a:defRPr>
            </a:lvl1pPr>
          </a:lstStyle>
          <a:p>
            <a:pPr>
              <a:defRPr/>
            </a:pPr>
            <a:r>
              <a:rPr lang="en-US"/>
              <a:t>Models of Robot Manipulation - EE 543 - Department of Electrical Engineering - University of Washington</a:t>
            </a:r>
          </a:p>
        </p:txBody>
      </p:sp>
      <p:sp>
        <p:nvSpPr>
          <p:cNvPr id="2" name="Line 7"/>
          <p:cNvSpPr>
            <a:spLocks noChangeShapeType="1"/>
          </p:cNvSpPr>
          <p:nvPr/>
        </p:nvSpPr>
        <p:spPr bwMode="auto">
          <a:xfrm>
            <a:off x="914400" y="6172200"/>
            <a:ext cx="10363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Line 8"/>
          <p:cNvSpPr>
            <a:spLocks noChangeShapeType="1"/>
          </p:cNvSpPr>
          <p:nvPr/>
        </p:nvSpPr>
        <p:spPr bwMode="auto">
          <a:xfrm>
            <a:off x="1930400" y="1219200"/>
            <a:ext cx="934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1" name="Rectangle 10"/>
          <p:cNvSpPr>
            <a:spLocks noChangeArrowheads="1"/>
          </p:cNvSpPr>
          <p:nvPr/>
        </p:nvSpPr>
        <p:spPr bwMode="auto">
          <a:xfrm>
            <a:off x="508000" y="3810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pic>
        <p:nvPicPr>
          <p:cNvPr id="1032" name="Picture 19" descr="F:\Users\JR\Projects\EE543\Graphics\coworker1.gi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47738" y="354013"/>
            <a:ext cx="841375" cy="83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sldNum="0" hdr="0" dt="0"/>
  <p:txStyles>
    <p:titleStyle>
      <a:lvl1pPr algn="ctr" rtl="0" eaLnBrk="0" fontAlgn="base" hangingPunct="0">
        <a:spcBef>
          <a:spcPct val="0"/>
        </a:spcBef>
        <a:spcAft>
          <a:spcPct val="0"/>
        </a:spcAft>
        <a:defRPr sz="2000" b="1">
          <a:solidFill>
            <a:srgbClr val="000099"/>
          </a:solidFill>
          <a:latin typeface="+mj-lt"/>
          <a:ea typeface="+mj-ea"/>
          <a:cs typeface="+mj-cs"/>
        </a:defRPr>
      </a:lvl1pPr>
      <a:lvl2pPr algn="ctr" rtl="0" eaLnBrk="0" fontAlgn="base" hangingPunct="0">
        <a:spcBef>
          <a:spcPct val="0"/>
        </a:spcBef>
        <a:spcAft>
          <a:spcPct val="0"/>
        </a:spcAft>
        <a:defRPr sz="2000" b="1">
          <a:solidFill>
            <a:srgbClr val="000099"/>
          </a:solidFill>
          <a:latin typeface="Arial" charset="0"/>
        </a:defRPr>
      </a:lvl2pPr>
      <a:lvl3pPr algn="ctr" rtl="0" eaLnBrk="0" fontAlgn="base" hangingPunct="0">
        <a:spcBef>
          <a:spcPct val="0"/>
        </a:spcBef>
        <a:spcAft>
          <a:spcPct val="0"/>
        </a:spcAft>
        <a:defRPr sz="2000" b="1">
          <a:solidFill>
            <a:srgbClr val="000099"/>
          </a:solidFill>
          <a:latin typeface="Arial" charset="0"/>
        </a:defRPr>
      </a:lvl3pPr>
      <a:lvl4pPr algn="ctr" rtl="0" eaLnBrk="0" fontAlgn="base" hangingPunct="0">
        <a:spcBef>
          <a:spcPct val="0"/>
        </a:spcBef>
        <a:spcAft>
          <a:spcPct val="0"/>
        </a:spcAft>
        <a:defRPr sz="2000" b="1">
          <a:solidFill>
            <a:srgbClr val="000099"/>
          </a:solidFill>
          <a:latin typeface="Arial" charset="0"/>
        </a:defRPr>
      </a:lvl4pPr>
      <a:lvl5pPr algn="ctr" rtl="0" eaLnBrk="0" fontAlgn="base" hangingPunct="0">
        <a:spcBef>
          <a:spcPct val="0"/>
        </a:spcBef>
        <a:spcAft>
          <a:spcPct val="0"/>
        </a:spcAft>
        <a:defRPr sz="2000" b="1">
          <a:solidFill>
            <a:srgbClr val="000099"/>
          </a:solidFill>
          <a:latin typeface="Arial" charset="0"/>
        </a:defRPr>
      </a:lvl5pPr>
      <a:lvl6pPr marL="457200" algn="ctr" rtl="0" eaLnBrk="0" fontAlgn="base" hangingPunct="0">
        <a:spcBef>
          <a:spcPct val="0"/>
        </a:spcBef>
        <a:spcAft>
          <a:spcPct val="0"/>
        </a:spcAft>
        <a:defRPr sz="2000" b="1">
          <a:solidFill>
            <a:srgbClr val="000099"/>
          </a:solidFill>
          <a:latin typeface="Arial" charset="0"/>
        </a:defRPr>
      </a:lvl6pPr>
      <a:lvl7pPr marL="914400" algn="ctr" rtl="0" eaLnBrk="0" fontAlgn="base" hangingPunct="0">
        <a:spcBef>
          <a:spcPct val="0"/>
        </a:spcBef>
        <a:spcAft>
          <a:spcPct val="0"/>
        </a:spcAft>
        <a:defRPr sz="2000" b="1">
          <a:solidFill>
            <a:srgbClr val="000099"/>
          </a:solidFill>
          <a:latin typeface="Arial" charset="0"/>
        </a:defRPr>
      </a:lvl7pPr>
      <a:lvl8pPr marL="1371600" algn="ctr" rtl="0" eaLnBrk="0" fontAlgn="base" hangingPunct="0">
        <a:spcBef>
          <a:spcPct val="0"/>
        </a:spcBef>
        <a:spcAft>
          <a:spcPct val="0"/>
        </a:spcAft>
        <a:defRPr sz="2000" b="1">
          <a:solidFill>
            <a:srgbClr val="000099"/>
          </a:solidFill>
          <a:latin typeface="Arial" charset="0"/>
        </a:defRPr>
      </a:lvl8pPr>
      <a:lvl9pPr marL="1828800" algn="ctr" rtl="0" eaLnBrk="0" fontAlgn="base" hangingPunct="0">
        <a:spcBef>
          <a:spcPct val="0"/>
        </a:spcBef>
        <a:spcAft>
          <a:spcPct val="0"/>
        </a:spcAft>
        <a:defRPr sz="2000" b="1">
          <a:solidFill>
            <a:srgbClr val="000099"/>
          </a:solidFill>
          <a:latin typeface="Arial" charset="0"/>
        </a:defRPr>
      </a:lvl9pPr>
    </p:titleStyle>
    <p:body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0.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3.png"/><Relationship Id="rId10" Type="http://schemas.openxmlformats.org/officeDocument/2006/relationships/image" Target="../media/image2.jpeg"/><Relationship Id="rId4" Type="http://schemas.openxmlformats.org/officeDocument/2006/relationships/image" Target="../media/image21.png"/><Relationship Id="rId9" Type="http://schemas.openxmlformats.org/officeDocument/2006/relationships/image" Target="../media/image18.wmf"/></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1.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9.wmf"/><Relationship Id="rId4" Type="http://schemas.openxmlformats.org/officeDocument/2006/relationships/oleObject" Target="../embeddings/oleObject3.bin"/><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6.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7" Type="http://schemas.openxmlformats.org/officeDocument/2006/relationships/image" Target="../media/image2.jpeg"/><Relationship Id="rId2" Type="http://schemas.openxmlformats.org/officeDocument/2006/relationships/notesSlide" Target="../notesSlides/notesSlide18.xml"/><Relationship Id="rId16" Type="http://schemas.openxmlformats.org/officeDocument/2006/relationships/image" Target="../media/image43.emf"/><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customXml" Target="../ink/ink5.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45.emf"/></Relationships>
</file>

<file path=ppt/slides/_rels/slide2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59.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12"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ustomXml" Target="../ink/ink7.xml"/><Relationship Id="rId11" Type="http://schemas.openxmlformats.org/officeDocument/2006/relationships/image" Target="../media/image54.emf"/><Relationship Id="rId5" Type="http://schemas.openxmlformats.org/officeDocument/2006/relationships/image" Target="../media/image63.png"/><Relationship Id="rId4"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65.png"/><Relationship Id="rId7" Type="http://schemas.openxmlformats.org/officeDocument/2006/relationships/image" Target="../media/image139.png"/><Relationship Id="rId12"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32.png"/><Relationship Id="rId4" Type="http://schemas.openxmlformats.org/officeDocument/2006/relationships/image" Target="../media/image136.png"/><Relationship Id="rId9" Type="http://schemas.openxmlformats.org/officeDocument/2006/relationships/image" Target="../media/image131.png"/><Relationship Id="rId1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1.pn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6.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22.png"/><Relationship Id="rId7"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8.png"/><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8" Type="http://schemas.openxmlformats.org/officeDocument/2006/relationships/image" Target="../media/image66.emf"/><Relationship Id="rId3" Type="http://schemas.openxmlformats.org/officeDocument/2006/relationships/notesSlide" Target="../notesSlides/notesSlide33.xml"/><Relationship Id="rId7" Type="http://schemas.openxmlformats.org/officeDocument/2006/relationships/customXml" Target="../ink/ink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7.emf"/><Relationship Id="rId5" Type="http://schemas.openxmlformats.org/officeDocument/2006/relationships/oleObject" Target="../embeddings/oleObject6.bin"/><Relationship Id="rId4" Type="http://schemas.openxmlformats.org/officeDocument/2006/relationships/image" Target="../media/image36.png"/><Relationship Id="rId9"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78.png"/><Relationship Id="rId7" Type="http://schemas.openxmlformats.org/officeDocument/2006/relationships/image" Target="../media/image18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s>
</file>

<file path=ppt/slides/_rels/slide3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310.png"/><Relationship Id="rId4" Type="http://schemas.openxmlformats.org/officeDocument/2006/relationships/image" Target="../media/image130.png"/></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7.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jpe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0.bin"/><Relationship Id="rId18" Type="http://schemas.openxmlformats.org/officeDocument/2006/relationships/image" Target="../media/image2.jpeg"/><Relationship Id="rId3" Type="http://schemas.openxmlformats.org/officeDocument/2006/relationships/notesSlide" Target="../notesSlides/notesSlide42.xml"/><Relationship Id="rId7" Type="http://schemas.openxmlformats.org/officeDocument/2006/relationships/oleObject" Target="../embeddings/oleObject8.bin"/><Relationship Id="rId12" Type="http://schemas.openxmlformats.org/officeDocument/2006/relationships/image" Target="../media/image38.wmf"/><Relationship Id="rId17" Type="http://schemas.openxmlformats.org/officeDocument/2006/relationships/image" Target="../media/image97.png"/><Relationship Id="rId2" Type="http://schemas.openxmlformats.org/officeDocument/2006/relationships/slideLayout" Target="../slideLayouts/slideLayout2.xml"/><Relationship Id="rId16" Type="http://schemas.openxmlformats.org/officeDocument/2006/relationships/image" Target="../media/image96.png"/><Relationship Id="rId1" Type="http://schemas.openxmlformats.org/officeDocument/2006/relationships/vmlDrawing" Target="../drawings/vmlDrawing5.vml"/><Relationship Id="rId6" Type="http://schemas.openxmlformats.org/officeDocument/2006/relationships/image" Target="../media/image19.wmf"/><Relationship Id="rId11" Type="http://schemas.openxmlformats.org/officeDocument/2006/relationships/oleObject" Target="../embeddings/oleObject9.bin"/><Relationship Id="rId5" Type="http://schemas.openxmlformats.org/officeDocument/2006/relationships/oleObject" Target="../embeddings/oleObject7.bin"/><Relationship Id="rId15" Type="http://schemas.openxmlformats.org/officeDocument/2006/relationships/image" Target="../media/image95.png"/><Relationship Id="rId10" Type="http://schemas.openxmlformats.org/officeDocument/2006/relationships/image" Target="../media/image92.png"/><Relationship Id="rId4" Type="http://schemas.openxmlformats.org/officeDocument/2006/relationships/image" Target="../media/image90.png"/><Relationship Id="rId9" Type="http://schemas.openxmlformats.org/officeDocument/2006/relationships/image" Target="../media/image91.png"/><Relationship Id="rId14" Type="http://schemas.openxmlformats.org/officeDocument/2006/relationships/image" Target="../media/image39.wmf"/></Relationships>
</file>

<file path=ppt/slides/_rels/slide4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00.png"/><Relationship Id="rId4" Type="http://schemas.openxmlformats.org/officeDocument/2006/relationships/image" Target="../media/image99.pn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10.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6.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13" Type="http://schemas.openxmlformats.org/officeDocument/2006/relationships/customXml" Target="../ink/ink11.xml"/><Relationship Id="rId18" Type="http://schemas.openxmlformats.org/officeDocument/2006/relationships/image" Target="../media/image107.emf"/><Relationship Id="rId26" Type="http://schemas.openxmlformats.org/officeDocument/2006/relationships/image" Target="../media/image111.emf"/><Relationship Id="rId39" Type="http://schemas.openxmlformats.org/officeDocument/2006/relationships/customXml" Target="../ink/ink24.xml"/><Relationship Id="rId21" Type="http://schemas.openxmlformats.org/officeDocument/2006/relationships/customXml" Target="../ink/ink15.xml"/><Relationship Id="rId34" Type="http://schemas.openxmlformats.org/officeDocument/2006/relationships/image" Target="../media/image115.emf"/><Relationship Id="rId42" Type="http://schemas.openxmlformats.org/officeDocument/2006/relationships/image" Target="../media/image119.emf"/><Relationship Id="rId7" Type="http://schemas.openxmlformats.org/officeDocument/2006/relationships/customXml" Target="../ink/ink9.xml"/><Relationship Id="rId2" Type="http://schemas.openxmlformats.org/officeDocument/2006/relationships/notesSlide" Target="../notesSlides/notesSlide50.xml"/><Relationship Id="rId16" Type="http://schemas.openxmlformats.org/officeDocument/2006/relationships/image" Target="../media/image106.emf"/><Relationship Id="rId20" Type="http://schemas.openxmlformats.org/officeDocument/2006/relationships/image" Target="../media/image108.emf"/><Relationship Id="rId29" Type="http://schemas.openxmlformats.org/officeDocument/2006/relationships/customXml" Target="../ink/ink19.xml"/><Relationship Id="rId41" Type="http://schemas.openxmlformats.org/officeDocument/2006/relationships/customXml" Target="../ink/ink25.xml"/><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customXml" Target="../ink/ink10.xml"/><Relationship Id="rId24" Type="http://schemas.openxmlformats.org/officeDocument/2006/relationships/image" Target="../media/image110.emf"/><Relationship Id="rId32" Type="http://schemas.openxmlformats.org/officeDocument/2006/relationships/image" Target="../media/image114.emf"/><Relationship Id="rId37" Type="http://schemas.openxmlformats.org/officeDocument/2006/relationships/customXml" Target="../ink/ink23.xml"/><Relationship Id="rId40" Type="http://schemas.openxmlformats.org/officeDocument/2006/relationships/image" Target="../media/image118.emf"/><Relationship Id="rId45" Type="http://schemas.openxmlformats.org/officeDocument/2006/relationships/customXml" Target="../ink/ink27.xml"/><Relationship Id="rId5" Type="http://schemas.openxmlformats.org/officeDocument/2006/relationships/image" Target="../media/image2.jpeg"/><Relationship Id="rId15" Type="http://schemas.openxmlformats.org/officeDocument/2006/relationships/customXml" Target="../ink/ink12.xml"/><Relationship Id="rId23" Type="http://schemas.openxmlformats.org/officeDocument/2006/relationships/customXml" Target="../ink/ink16.xml"/><Relationship Id="rId28" Type="http://schemas.openxmlformats.org/officeDocument/2006/relationships/image" Target="../media/image112.emf"/><Relationship Id="rId36" Type="http://schemas.openxmlformats.org/officeDocument/2006/relationships/image" Target="../media/image116.emf"/><Relationship Id="rId10" Type="http://schemas.openxmlformats.org/officeDocument/2006/relationships/image" Target="../media/image103.emf"/><Relationship Id="rId19" Type="http://schemas.openxmlformats.org/officeDocument/2006/relationships/customXml" Target="../ink/ink14.xml"/><Relationship Id="rId31" Type="http://schemas.openxmlformats.org/officeDocument/2006/relationships/customXml" Target="../ink/ink20.xml"/><Relationship Id="rId44" Type="http://schemas.openxmlformats.org/officeDocument/2006/relationships/image" Target="../media/image120.emf"/><Relationship Id="rId4" Type="http://schemas.openxmlformats.org/officeDocument/2006/relationships/image" Target="../media/image112.png"/><Relationship Id="rId14" Type="http://schemas.openxmlformats.org/officeDocument/2006/relationships/image" Target="../media/image105.emf"/><Relationship Id="rId22" Type="http://schemas.openxmlformats.org/officeDocument/2006/relationships/image" Target="../media/image109.emf"/><Relationship Id="rId27" Type="http://schemas.openxmlformats.org/officeDocument/2006/relationships/customXml" Target="../ink/ink18.xml"/><Relationship Id="rId30" Type="http://schemas.openxmlformats.org/officeDocument/2006/relationships/image" Target="../media/image113.emf"/><Relationship Id="rId35" Type="http://schemas.openxmlformats.org/officeDocument/2006/relationships/customXml" Target="../ink/ink22.xml"/><Relationship Id="rId43" Type="http://schemas.openxmlformats.org/officeDocument/2006/relationships/customXml" Target="../ink/ink26.xml"/><Relationship Id="rId3" Type="http://schemas.openxmlformats.org/officeDocument/2006/relationships/image" Target="../media/image93.png"/><Relationship Id="rId12" Type="http://schemas.openxmlformats.org/officeDocument/2006/relationships/image" Target="../media/image104.emf"/><Relationship Id="rId17" Type="http://schemas.openxmlformats.org/officeDocument/2006/relationships/customXml" Target="../ink/ink13.xml"/><Relationship Id="rId25" Type="http://schemas.openxmlformats.org/officeDocument/2006/relationships/customXml" Target="../ink/ink17.xml"/><Relationship Id="rId33" Type="http://schemas.openxmlformats.org/officeDocument/2006/relationships/customXml" Target="../ink/ink21.xml"/><Relationship Id="rId38" Type="http://schemas.openxmlformats.org/officeDocument/2006/relationships/image" Target="../media/image117.emf"/><Relationship Id="rId46" Type="http://schemas.openxmlformats.org/officeDocument/2006/relationships/image" Target="../media/image121.emf"/></Relationships>
</file>

<file path=ppt/slides/_rels/slide5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102.png"/><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104.png"/><Relationship Id="rId4"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7.png"/><Relationship Id="rId7"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0.png"/><Relationship Id="rId4"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2209800" y="2286000"/>
            <a:ext cx="7772400" cy="1143000"/>
          </a:xfrm>
        </p:spPr>
        <p:txBody>
          <a:bodyPr/>
          <a:lstStyle/>
          <a:p>
            <a:r>
              <a:rPr lang="en-US" altLang="en-US"/>
              <a:t>Jacobian Iterative Method -  </a:t>
            </a:r>
            <a:br>
              <a:rPr lang="en-US" altLang="en-US"/>
            </a:br>
            <a:r>
              <a:rPr lang="en-US" altLang="en-US"/>
              <a:t>Velocity Propagation (Method No. 2)</a:t>
            </a:r>
            <a:br>
              <a:rPr lang="en-US" altLang="en-US"/>
            </a:br>
            <a:r>
              <a:rPr lang="en-US" altLang="en-US"/>
              <a:t>Part 1 – Method Derivation</a:t>
            </a:r>
            <a:br>
              <a:rPr lang="en-US" altLang="en-US"/>
            </a:br>
            <a:endParaRPr lang="en-US" altLang="en-US"/>
          </a:p>
        </p:txBody>
      </p:sp>
      <p:sp>
        <p:nvSpPr>
          <p:cNvPr id="15363" name="Rectangle 3"/>
          <p:cNvSpPr>
            <a:spLocks noGrp="1" noChangeArrowheads="1"/>
          </p:cNvSpPr>
          <p:nvPr>
            <p:ph type="subTitle" idx="1"/>
          </p:nvPr>
        </p:nvSpPr>
        <p:spPr/>
        <p:txBody>
          <a:bodyPr/>
          <a:lstStyle/>
          <a:p>
            <a:endParaRPr lang="en-US" altLang="en-US"/>
          </a:p>
        </p:txBody>
      </p:sp>
      <p:sp>
        <p:nvSpPr>
          <p:cNvPr id="6"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5365" name="Picture 2" descr="http://brand.ucla.edu/wp-content/uploads/2013/08/ucla-logotype-mai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Motion of the Link of a Robot</a:t>
            </a:r>
          </a:p>
        </p:txBody>
      </p:sp>
      <p:sp>
        <p:nvSpPr>
          <p:cNvPr id="33795" name="Rectangle 3"/>
          <p:cNvSpPr>
            <a:spLocks noGrp="1" noChangeArrowheads="1"/>
          </p:cNvSpPr>
          <p:nvPr>
            <p:ph type="body" idx="1"/>
          </p:nvPr>
        </p:nvSpPr>
        <p:spPr>
          <a:xfrm>
            <a:off x="923409" y="1371600"/>
            <a:ext cx="10354191" cy="4724400"/>
          </a:xfrm>
        </p:spPr>
        <p:txBody>
          <a:bodyPr/>
          <a:lstStyle/>
          <a:p>
            <a:r>
              <a:rPr lang="en-US" altLang="en-US" dirty="0"/>
              <a:t>In considering the motion of a robot link we will always use link frame {0} as the reference frame (Computed AND Represented). However any frame can be used as the reference (represented) frame including the link’s own frame (</a:t>
            </a:r>
            <a:r>
              <a:rPr lang="en-US" altLang="en-US" i="1" dirty="0" err="1">
                <a:latin typeface="Times New Roman" panose="02020603050405020304" pitchFamily="18" charset="0"/>
              </a:rPr>
              <a:t>i</a:t>
            </a:r>
            <a:r>
              <a:rPr lang="en-US" altLang="en-US" dirty="0"/>
              <a:t>)</a:t>
            </a:r>
          </a:p>
          <a:p>
            <a:endParaRPr lang="en-US" altLang="en-US" dirty="0"/>
          </a:p>
          <a:p>
            <a:pPr>
              <a:buFontTx/>
              <a:buNone/>
            </a:pPr>
            <a:r>
              <a:rPr lang="en-US" altLang="en-US" dirty="0"/>
              <a:t>      Where:           - is the linear velocity of the origin of link frame (</a:t>
            </a:r>
            <a:r>
              <a:rPr lang="en-US" altLang="en-US" i="1" dirty="0" err="1">
                <a:latin typeface="Times New Roman" panose="02020603050405020304" pitchFamily="18" charset="0"/>
              </a:rPr>
              <a:t>i</a:t>
            </a:r>
            <a:r>
              <a:rPr lang="en-US" altLang="en-US" dirty="0"/>
              <a:t>) with respect to</a:t>
            </a:r>
          </a:p>
          <a:p>
            <a:pPr>
              <a:buFontTx/>
              <a:buNone/>
            </a:pPr>
            <a:r>
              <a:rPr lang="en-US" altLang="en-US" dirty="0"/>
              <a:t>                               frame {0} (Computed AND Represented)</a:t>
            </a:r>
          </a:p>
          <a:p>
            <a:pPr>
              <a:buFontTx/>
              <a:buNone/>
            </a:pPr>
            <a:r>
              <a:rPr lang="en-US" altLang="en-US" dirty="0"/>
              <a:t>		             - is the angular velocity of the origin of link frame (</a:t>
            </a:r>
            <a:r>
              <a:rPr lang="en-US" altLang="en-US" i="1" dirty="0" err="1">
                <a:latin typeface="Times New Roman" panose="02020603050405020304" pitchFamily="18" charset="0"/>
              </a:rPr>
              <a:t>i</a:t>
            </a:r>
            <a:r>
              <a:rPr lang="en-US" altLang="en-US" dirty="0"/>
              <a:t>) with respect to</a:t>
            </a:r>
          </a:p>
          <a:p>
            <a:pPr>
              <a:buFontTx/>
              <a:buNone/>
            </a:pPr>
            <a:r>
              <a:rPr lang="en-US" altLang="en-US" dirty="0"/>
              <a:t>                                frame {0} (Computed AND Represented)</a:t>
            </a:r>
          </a:p>
          <a:p>
            <a:pPr>
              <a:buFontTx/>
              <a:buNone/>
            </a:pPr>
            <a:endParaRPr lang="en-US" altLang="en-US" dirty="0"/>
          </a:p>
          <a:p>
            <a:r>
              <a:rPr lang="en-US" altLang="en-US" dirty="0"/>
              <a:t>Expressing the velocity of a frame {</a:t>
            </a:r>
            <a:r>
              <a:rPr lang="en-US" altLang="en-US" i="1" dirty="0" err="1">
                <a:latin typeface="Times New Roman" panose="02020603050405020304" pitchFamily="18" charset="0"/>
              </a:rPr>
              <a:t>i</a:t>
            </a:r>
            <a:r>
              <a:rPr lang="en-US" altLang="en-US" dirty="0"/>
              <a:t>} (associated with link </a:t>
            </a:r>
            <a:r>
              <a:rPr lang="en-US" altLang="en-US" i="1" dirty="0" err="1">
                <a:latin typeface="Times New Roman" panose="02020603050405020304" pitchFamily="18" charset="0"/>
              </a:rPr>
              <a:t>i</a:t>
            </a:r>
            <a:r>
              <a:rPr lang="en-US" altLang="en-US" dirty="0"/>
              <a:t> ) relative to the robot base (frame {0}) using our previous notation is defined as follows:</a:t>
            </a:r>
          </a:p>
          <a:p>
            <a:pPr>
              <a:buFontTx/>
              <a:buNone/>
            </a:pPr>
            <a:endParaRPr lang="en-US" altLang="en-US" dirty="0"/>
          </a:p>
          <a:p>
            <a:pPr>
              <a:buFontTx/>
              <a:buNone/>
            </a:pPr>
            <a:endParaRPr lang="en-US" altLang="en-US" dirty="0"/>
          </a:p>
        </p:txBody>
      </p:sp>
      <mc:AlternateContent xmlns:mc="http://schemas.openxmlformats.org/markup-compatibility/2006" xmlns:a14="http://schemas.microsoft.com/office/drawing/2010/main">
        <mc:Choice Requires="a14">
          <p:sp>
            <p:nvSpPr>
              <p:cNvPr id="33796" name="Object 5"/>
              <p:cNvSpPr txBox="1"/>
              <p:nvPr/>
            </p:nvSpPr>
            <p:spPr bwMode="auto">
              <a:xfrm>
                <a:off x="2209719" y="2405744"/>
                <a:ext cx="219075" cy="357187"/>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𝑖</m:t>
                          </m:r>
                        </m:sub>
                      </m:sSub>
                    </m:oMath>
                  </m:oMathPara>
                </a14:m>
                <a:endParaRPr lang="en-US"/>
              </a:p>
            </p:txBody>
          </p:sp>
        </mc:Choice>
        <mc:Fallback xmlns="">
          <p:sp>
            <p:nvSpPr>
              <p:cNvPr id="33796" name="Object 5"/>
              <p:cNvSpPr txBox="1">
                <a:spLocks noRot="1" noChangeAspect="1" noMove="1" noResize="1" noEditPoints="1" noAdjustHandles="1" noChangeArrowheads="1" noChangeShapeType="1" noTextEdit="1"/>
              </p:cNvSpPr>
              <p:nvPr/>
            </p:nvSpPr>
            <p:spPr bwMode="auto">
              <a:xfrm>
                <a:off x="2209719" y="2405744"/>
                <a:ext cx="219075" cy="357187"/>
              </a:xfrm>
              <a:prstGeom prst="rect">
                <a:avLst/>
              </a:prstGeom>
              <a:blipFill>
                <a:blip r:embed="rId4"/>
                <a:stretch>
                  <a:fillRect r="-33333"/>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797" name="Object 6"/>
              <p:cNvSpPr txBox="1"/>
              <p:nvPr/>
            </p:nvSpPr>
            <p:spPr bwMode="auto">
              <a:xfrm>
                <a:off x="2209719" y="2991531"/>
                <a:ext cx="276225" cy="357187"/>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𝑖</m:t>
                          </m:r>
                        </m:sub>
                      </m:sSub>
                    </m:oMath>
                  </m:oMathPara>
                </a14:m>
                <a:endParaRPr lang="en-US"/>
              </a:p>
            </p:txBody>
          </p:sp>
        </mc:Choice>
        <mc:Fallback xmlns="">
          <p:sp>
            <p:nvSpPr>
              <p:cNvPr id="33797" name="Object 6"/>
              <p:cNvSpPr txBox="1">
                <a:spLocks noRot="1" noChangeAspect="1" noMove="1" noResize="1" noEditPoints="1" noAdjustHandles="1" noChangeArrowheads="1" noChangeShapeType="1" noTextEdit="1"/>
              </p:cNvSpPr>
              <p:nvPr/>
            </p:nvSpPr>
            <p:spPr bwMode="auto">
              <a:xfrm>
                <a:off x="2209719" y="2991531"/>
                <a:ext cx="276225" cy="357187"/>
              </a:xfrm>
              <a:prstGeom prst="rect">
                <a:avLst/>
              </a:prstGeom>
              <a:blipFill>
                <a:blip r:embed="rId5"/>
                <a:stretch>
                  <a:fillRect r="-17391"/>
                </a:stretch>
              </a:blipFill>
              <a:ln>
                <a:noFill/>
              </a:ln>
              <a:effectLst/>
            </p:spPr>
            <p:txBody>
              <a:bodyPr/>
              <a:lstStyle/>
              <a:p>
                <a:r>
                  <a:rPr lang="en-US">
                    <a:noFill/>
                  </a:rPr>
                  <a:t> </a:t>
                </a:r>
              </a:p>
            </p:txBody>
          </p:sp>
        </mc:Fallback>
      </mc:AlternateContent>
      <p:graphicFrame>
        <p:nvGraphicFramePr>
          <p:cNvPr id="33798" name="Object 1"/>
          <p:cNvGraphicFramePr>
            <a:graphicFrameLocks noChangeAspect="1"/>
          </p:cNvGraphicFramePr>
          <p:nvPr/>
        </p:nvGraphicFramePr>
        <p:xfrm>
          <a:off x="5035550" y="5456238"/>
          <a:ext cx="1749425" cy="447675"/>
        </p:xfrm>
        <a:graphic>
          <a:graphicData uri="http://schemas.openxmlformats.org/presentationml/2006/ole">
            <mc:AlternateContent xmlns:mc="http://schemas.openxmlformats.org/markup-compatibility/2006">
              <mc:Choice xmlns:v="urn:schemas-microsoft-com:vml" Requires="v">
                <p:oleObj spid="_x0000_s1028" name="Equation" r:id="rId6" imgW="1091726" imgH="279279" progId="Equation.3">
                  <p:embed/>
                </p:oleObj>
              </mc:Choice>
              <mc:Fallback>
                <p:oleObj name="Equation" r:id="rId6" imgW="1091726" imgH="279279"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5550" y="5456238"/>
                        <a:ext cx="174942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9" name="Object 2"/>
          <p:cNvGraphicFramePr>
            <a:graphicFrameLocks noChangeAspect="1"/>
          </p:cNvGraphicFramePr>
          <p:nvPr/>
        </p:nvGraphicFramePr>
        <p:xfrm>
          <a:off x="5033963" y="4811713"/>
          <a:ext cx="1531937" cy="455612"/>
        </p:xfrm>
        <a:graphic>
          <a:graphicData uri="http://schemas.openxmlformats.org/presentationml/2006/ole">
            <mc:AlternateContent xmlns:mc="http://schemas.openxmlformats.org/markup-compatibility/2006">
              <mc:Choice xmlns:v="urn:schemas-microsoft-com:vml" Requires="v">
                <p:oleObj spid="_x0000_s1029" name="Equation" r:id="rId8" imgW="939800" imgH="279400" progId="Equation.3">
                  <p:embed/>
                </p:oleObj>
              </mc:Choice>
              <mc:Fallback>
                <p:oleObj name="Equation" r:id="rId8" imgW="939800" imgH="2794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3963" y="4811713"/>
                        <a:ext cx="1531937"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3802" name="Picture 2" descr="http://brand.ucla.edu/wp-content/uploads/2013/08/ucla-logotype-main-1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Velocities - Frame &amp; Notation </a:t>
            </a:r>
          </a:p>
        </p:txBody>
      </p:sp>
      <p:sp>
        <p:nvSpPr>
          <p:cNvPr id="35843" name="Rectangle 3"/>
          <p:cNvSpPr>
            <a:spLocks noGrp="1" noChangeArrowheads="1"/>
          </p:cNvSpPr>
          <p:nvPr>
            <p:ph type="body" idx="1"/>
          </p:nvPr>
        </p:nvSpPr>
        <p:spPr/>
        <p:txBody>
          <a:bodyPr/>
          <a:lstStyle/>
          <a:p>
            <a:r>
              <a:rPr lang="en-US" altLang="en-US"/>
              <a:t>The velocities </a:t>
            </a:r>
            <a:r>
              <a:rPr lang="en-US" altLang="en-US">
                <a:solidFill>
                  <a:srgbClr val="FF3300"/>
                </a:solidFill>
              </a:rPr>
              <a:t>differentiate (computed)</a:t>
            </a:r>
            <a:r>
              <a:rPr lang="en-US" altLang="en-US"/>
              <a:t> relative to the base frame {</a:t>
            </a:r>
            <a:r>
              <a:rPr lang="en-US" altLang="en-US" sz="2000" b="1" i="1">
                <a:latin typeface="Times New Roman" panose="02020603050405020304" pitchFamily="18" charset="0"/>
              </a:rPr>
              <a:t>0</a:t>
            </a:r>
            <a:r>
              <a:rPr lang="en-US" altLang="en-US"/>
              <a:t>} are often </a:t>
            </a:r>
            <a:r>
              <a:rPr lang="en-US" altLang="en-US">
                <a:solidFill>
                  <a:srgbClr val="FF3300"/>
                </a:solidFill>
              </a:rPr>
              <a:t>represented</a:t>
            </a:r>
            <a:r>
              <a:rPr lang="en-US" altLang="en-US"/>
              <a:t> relative to other frames {</a:t>
            </a:r>
            <a:r>
              <a:rPr lang="en-US" altLang="en-US" sz="2000" b="1" i="1">
                <a:latin typeface="Times New Roman" panose="02020603050405020304" pitchFamily="18" charset="0"/>
              </a:rPr>
              <a:t>k</a:t>
            </a:r>
            <a:r>
              <a:rPr lang="en-US" altLang="en-US"/>
              <a:t>}. The following notation is used for this conditions </a:t>
            </a:r>
          </a:p>
        </p:txBody>
      </p:sp>
      <p:graphicFrame>
        <p:nvGraphicFramePr>
          <p:cNvPr id="35844" name="Object 6"/>
          <p:cNvGraphicFramePr>
            <a:graphicFrameLocks noChangeAspect="1"/>
          </p:cNvGraphicFramePr>
          <p:nvPr/>
        </p:nvGraphicFramePr>
        <p:xfrm>
          <a:off x="4667250" y="2463800"/>
          <a:ext cx="2767013" cy="450850"/>
        </p:xfrm>
        <a:graphic>
          <a:graphicData uri="http://schemas.openxmlformats.org/presentationml/2006/ole">
            <mc:AlternateContent xmlns:mc="http://schemas.openxmlformats.org/markup-compatibility/2006">
              <mc:Choice xmlns:v="urn:schemas-microsoft-com:vml" Requires="v">
                <p:oleObj spid="_x0000_s2052" name="Equation" r:id="rId4" imgW="1714500" imgH="279400" progId="Equation.3">
                  <p:embed/>
                </p:oleObj>
              </mc:Choice>
              <mc:Fallback>
                <p:oleObj name="Equation" r:id="rId4" imgW="1714500" imgH="2794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0" y="2463800"/>
                        <a:ext cx="27670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5" name="Object 7"/>
          <p:cNvGraphicFramePr>
            <a:graphicFrameLocks noChangeAspect="1"/>
          </p:cNvGraphicFramePr>
          <p:nvPr/>
        </p:nvGraphicFramePr>
        <p:xfrm>
          <a:off x="4656138" y="2971800"/>
          <a:ext cx="2998787" cy="452438"/>
        </p:xfrm>
        <a:graphic>
          <a:graphicData uri="http://schemas.openxmlformats.org/presentationml/2006/ole">
            <mc:AlternateContent xmlns:mc="http://schemas.openxmlformats.org/markup-compatibility/2006">
              <mc:Choice xmlns:v="urn:schemas-microsoft-com:vml" Requires="v">
                <p:oleObj spid="_x0000_s2053" name="Equation" r:id="rId6" imgW="1854200" imgH="279400" progId="Equation.3">
                  <p:embed/>
                </p:oleObj>
              </mc:Choice>
              <mc:Fallback>
                <p:oleObj name="Equation" r:id="rId6" imgW="1854200" imgH="2794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6138" y="2971800"/>
                        <a:ext cx="2998787" cy="45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5846" name="Picture 4" descr="F:\Users\JR\Projects\EE543\Figs_Craig\Fig_5.06.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8475" y="3486150"/>
            <a:ext cx="3744913"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5849" name="Picture 2" descr="http://brand.ucla.edu/wp-content/uploads/2013/08/ucla-logotype-main-1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Velocity Propagation</a:t>
            </a:r>
            <a:endParaRPr lang="en-US" altLang="en-US" b="0">
              <a:solidFill>
                <a:schemeClr val="tx1"/>
              </a:solidFill>
            </a:endParaRPr>
          </a:p>
        </p:txBody>
      </p:sp>
      <p:sp>
        <p:nvSpPr>
          <p:cNvPr id="37891" name="Rectangle 3"/>
          <p:cNvSpPr>
            <a:spLocks noGrp="1" noChangeArrowheads="1"/>
          </p:cNvSpPr>
          <p:nvPr>
            <p:ph type="body" idx="1"/>
          </p:nvPr>
        </p:nvSpPr>
        <p:spPr>
          <a:xfrm>
            <a:off x="932418" y="1371600"/>
            <a:ext cx="5162081" cy="4724400"/>
          </a:xfrm>
        </p:spPr>
        <p:txBody>
          <a:bodyPr/>
          <a:lstStyle/>
          <a:p>
            <a:r>
              <a:rPr lang="en-US" altLang="en-US" b="1" i="1" dirty="0">
                <a:solidFill>
                  <a:srgbClr val="FF3300"/>
                </a:solidFill>
              </a:rPr>
              <a:t>Given:</a:t>
            </a:r>
            <a:r>
              <a:rPr lang="en-US" altLang="en-US" dirty="0"/>
              <a:t> A manipulator - A chain of rigid bodies each one capable of moving relative to its neighbor  </a:t>
            </a:r>
          </a:p>
          <a:p>
            <a:endParaRPr lang="en-US" altLang="en-US" dirty="0"/>
          </a:p>
          <a:p>
            <a:r>
              <a:rPr lang="en-US" altLang="en-US" b="1" i="1" dirty="0">
                <a:solidFill>
                  <a:srgbClr val="FF3300"/>
                </a:solidFill>
              </a:rPr>
              <a:t>Problem:</a:t>
            </a:r>
            <a:r>
              <a:rPr lang="en-US" altLang="en-US" dirty="0"/>
              <a:t> Calculate the linear and angular velocities of the link of a robot  </a:t>
            </a:r>
          </a:p>
          <a:p>
            <a:endParaRPr lang="en-US" altLang="en-US" dirty="0"/>
          </a:p>
          <a:p>
            <a:r>
              <a:rPr lang="en-US" altLang="en-US" b="1" i="1" dirty="0">
                <a:solidFill>
                  <a:srgbClr val="FF3300"/>
                </a:solidFill>
              </a:rPr>
              <a:t>Solution (Concept):</a:t>
            </a:r>
            <a:r>
              <a:rPr lang="en-US" altLang="en-US" dirty="0"/>
              <a:t> Due to the robot structure (serial mechanism) we can </a:t>
            </a:r>
            <a:r>
              <a:rPr lang="en-US" altLang="en-US" b="1" dirty="0"/>
              <a:t>compute the velocities</a:t>
            </a:r>
            <a:r>
              <a:rPr lang="en-US" altLang="en-US" dirty="0"/>
              <a:t> of each link in order </a:t>
            </a:r>
            <a:r>
              <a:rPr lang="en-US" altLang="en-US" b="1" dirty="0"/>
              <a:t>starting  from the base</a:t>
            </a:r>
            <a:r>
              <a:rPr lang="en-US" altLang="en-US" dirty="0"/>
              <a:t>. </a:t>
            </a:r>
          </a:p>
          <a:p>
            <a:pPr>
              <a:buFontTx/>
              <a:buNone/>
            </a:pPr>
            <a:r>
              <a:rPr lang="en-US" altLang="en-US" dirty="0"/>
              <a:t>	</a:t>
            </a:r>
          </a:p>
          <a:p>
            <a:pPr>
              <a:buFontTx/>
              <a:buNone/>
            </a:pPr>
            <a:r>
              <a:rPr lang="en-US" altLang="en-US" dirty="0"/>
              <a:t>	The velocity of link </a:t>
            </a:r>
            <a:r>
              <a:rPr lang="en-US" altLang="en-US" i="1" dirty="0">
                <a:latin typeface="Times New Roman" panose="02020603050405020304" pitchFamily="18" charset="0"/>
              </a:rPr>
              <a:t>i</a:t>
            </a:r>
            <a:r>
              <a:rPr lang="en-US" altLang="en-US" dirty="0">
                <a:latin typeface="Times New Roman" panose="02020603050405020304" pitchFamily="18" charset="0"/>
              </a:rPr>
              <a:t>+1</a:t>
            </a:r>
            <a:r>
              <a:rPr lang="en-US" altLang="en-US" dirty="0"/>
              <a:t> will be that of link </a:t>
            </a:r>
            <a:r>
              <a:rPr lang="en-US" altLang="en-US" i="1" dirty="0" err="1">
                <a:latin typeface="Times New Roman" panose="02020603050405020304" pitchFamily="18" charset="0"/>
              </a:rPr>
              <a:t>i</a:t>
            </a:r>
            <a:r>
              <a:rPr lang="en-US" altLang="en-US" dirty="0"/>
              <a:t> , plus whatever new velocity components were added by joint </a:t>
            </a:r>
            <a:r>
              <a:rPr lang="en-US" altLang="en-US" i="1" dirty="0">
                <a:latin typeface="Times New Roman" panose="02020603050405020304" pitchFamily="18" charset="0"/>
              </a:rPr>
              <a:t>i</a:t>
            </a:r>
            <a:r>
              <a:rPr lang="en-US" altLang="en-US" dirty="0">
                <a:latin typeface="Times New Roman" panose="02020603050405020304" pitchFamily="18" charset="0"/>
              </a:rPr>
              <a:t>+1</a:t>
            </a:r>
            <a:r>
              <a:rPr lang="en-US" altLang="en-US" dirty="0"/>
              <a:t>  </a:t>
            </a:r>
          </a:p>
        </p:txBody>
      </p:sp>
      <p:pic>
        <p:nvPicPr>
          <p:cNvPr id="37892" name="Picture 4" descr="F:\Users\JR\Projects\EE543\Figs_Craig\Fig_5.07.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1688" y="1896296"/>
            <a:ext cx="4125912"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7895" name="Picture 2" descr="http://brand.ucla.edu/wp-content/uploads/2013/08/ucla-logotype-main-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2209800" y="2286000"/>
            <a:ext cx="7772400" cy="1143000"/>
          </a:xfrm>
        </p:spPr>
        <p:txBody>
          <a:bodyPr/>
          <a:lstStyle/>
          <a:p>
            <a:r>
              <a:rPr lang="en-US" altLang="en-US"/>
              <a:t/>
            </a:r>
            <a:br>
              <a:rPr lang="en-US" altLang="en-US"/>
            </a:br>
            <a:r>
              <a:rPr lang="en-US" altLang="en-US"/>
              <a:t>Angular Velocity Propagation </a:t>
            </a:r>
            <a:br>
              <a:rPr lang="en-US" altLang="en-US"/>
            </a:br>
            <a:endParaRPr lang="en-US" altLang="en-US"/>
          </a:p>
        </p:txBody>
      </p:sp>
      <p:sp>
        <p:nvSpPr>
          <p:cNvPr id="41987" name="Rectangle 3"/>
          <p:cNvSpPr>
            <a:spLocks noGrp="1" noChangeArrowheads="1"/>
          </p:cNvSpPr>
          <p:nvPr>
            <p:ph type="subTitle" idx="1"/>
          </p:nvPr>
        </p:nvSpPr>
        <p:spPr/>
        <p:txBody>
          <a:bodyPr/>
          <a:lstStyle/>
          <a:p>
            <a:endParaRPr lang="en-US" altLang="en-US"/>
          </a:p>
        </p:txBody>
      </p:sp>
      <p:sp>
        <p:nvSpPr>
          <p:cNvPr id="7"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1989" name="Picture 2" descr="http://brand.ucla.edu/wp-content/uploads/2013/08/ucla-logotype-mai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Velocity of Adjacent Links - Angular Velocity 0/5</a:t>
            </a:r>
          </a:p>
        </p:txBody>
      </p:sp>
      <p:sp>
        <p:nvSpPr>
          <p:cNvPr id="39939" name="Rectangle 3"/>
          <p:cNvSpPr>
            <a:spLocks noGrp="1" noChangeArrowheads="1"/>
          </p:cNvSpPr>
          <p:nvPr>
            <p:ph type="body" idx="1"/>
          </p:nvPr>
        </p:nvSpPr>
        <p:spPr/>
        <p:txBody>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785440" y="908640"/>
              <a:ext cx="6777360" cy="4907520"/>
            </p14:xfrm>
          </p:contentPart>
        </mc:Choice>
        <mc:Fallback xmlns="">
          <p:pic>
            <p:nvPicPr>
              <p:cNvPr id="2" name="Ink 1"/>
              <p:cNvPicPr/>
              <p:nvPr/>
            </p:nvPicPr>
            <p:blipFill>
              <a:blip r:embed="rId4"/>
              <a:stretch>
                <a:fillRect/>
              </a:stretch>
            </p:blipFill>
            <p:spPr>
              <a:xfrm>
                <a:off x="2775360" y="895320"/>
                <a:ext cx="6790320" cy="4933800"/>
              </a:xfrm>
              <a:prstGeom prst="rect">
                <a:avLst/>
              </a:prstGeom>
            </p:spPr>
          </p:pic>
        </mc:Fallback>
      </mc:AlternateContent>
      <p:sp>
        <p:nvSpPr>
          <p:cNvPr id="7"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9942" name="Picture 2" descr="http://brand.ucla.edu/wp-content/uploads/2013/08/ucla-logotype-main-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Velocity of Adjacent Links - Angular Velocity 1/5</a:t>
            </a:r>
          </a:p>
        </p:txBody>
      </p:sp>
      <p:sp>
        <p:nvSpPr>
          <p:cNvPr id="44035" name="Rectangle 3"/>
          <p:cNvSpPr>
            <a:spLocks noGrp="1" noChangeArrowheads="1"/>
          </p:cNvSpPr>
          <p:nvPr>
            <p:ph type="body" idx="1"/>
          </p:nvPr>
        </p:nvSpPr>
        <p:spPr/>
        <p:txBody>
          <a:bodyPr/>
          <a:lstStyle/>
          <a:p>
            <a:r>
              <a:rPr lang="en-US" altLang="en-US" dirty="0"/>
              <a:t>From the relationship developed previously</a:t>
            </a:r>
          </a:p>
          <a:p>
            <a:endParaRPr lang="en-US" altLang="en-US" dirty="0"/>
          </a:p>
          <a:p>
            <a:endParaRPr lang="en-US" altLang="en-US" dirty="0"/>
          </a:p>
          <a:p>
            <a:endParaRPr lang="en-US" altLang="en-US" dirty="0"/>
          </a:p>
          <a:p>
            <a:endParaRPr lang="en-US" altLang="en-US" dirty="0"/>
          </a:p>
          <a:p>
            <a:r>
              <a:rPr lang="en-US" altLang="en-US" dirty="0"/>
              <a:t>we can reassign link names to calculate the velocity of any link </a:t>
            </a:r>
            <a:r>
              <a:rPr lang="en-US" altLang="en-US" i="1" dirty="0" err="1">
                <a:latin typeface="Times New Roman" panose="02020603050405020304" pitchFamily="18" charset="0"/>
              </a:rPr>
              <a:t>i</a:t>
            </a:r>
            <a:r>
              <a:rPr lang="en-US" altLang="en-US" dirty="0"/>
              <a:t> relative to the base frame {0}</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We can convert the frame of reference from the base {0} to frame {</a:t>
            </a:r>
            <a:r>
              <a:rPr lang="en-US" altLang="en-US" i="1" dirty="0">
                <a:latin typeface="Times New Roman" panose="02020603050405020304" pitchFamily="18" charset="0"/>
              </a:rPr>
              <a:t>i</a:t>
            </a:r>
            <a:r>
              <a:rPr lang="en-US" altLang="en-US" dirty="0"/>
              <a:t>+1} by pre-multiplying both sides of the equation by           ,we can convert the frame of reference for the base {0} to frame {</a:t>
            </a:r>
            <a:r>
              <a:rPr lang="en-US" altLang="en-US" i="1" dirty="0">
                <a:latin typeface="Times New Roman" panose="02020603050405020304" pitchFamily="18" charset="0"/>
              </a:rPr>
              <a:t>i</a:t>
            </a:r>
            <a:r>
              <a:rPr lang="en-US" altLang="en-US" dirty="0"/>
              <a:t>+1} </a:t>
            </a:r>
          </a:p>
          <a:p>
            <a:endParaRPr lang="en-US" altLang="en-US" dirty="0"/>
          </a:p>
        </p:txBody>
      </p:sp>
      <mc:AlternateContent xmlns:mc="http://schemas.openxmlformats.org/markup-compatibility/2006" xmlns:a14="http://schemas.microsoft.com/office/drawing/2010/main">
        <mc:Choice Requires="a14">
          <p:sp>
            <p:nvSpPr>
              <p:cNvPr id="44036" name="Object 4"/>
              <p:cNvSpPr txBox="1"/>
              <p:nvPr/>
            </p:nvSpPr>
            <p:spPr bwMode="auto">
              <a:xfrm>
                <a:off x="4958556" y="2038351"/>
                <a:ext cx="2713038" cy="785812"/>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m:rPr>
                                  <m:sty m:val="p"/>
                                </m:rPr>
                                <a:rPr lang="en-US" i="1">
                                  <a:solidFill>
                                    <a:srgbClr val="000000"/>
                                  </a:solidFill>
                                  <a:latin typeface="Cambria Math" panose="02040503050406030204" pitchFamily="18" charset="0"/>
                                </a:rPr>
                                <m:t>Ω</m:t>
                              </m:r>
                            </m:e>
                          </m:sPre>
                        </m:e>
                        <m:sub>
                          <m:r>
                            <a:rPr lang="en-US" i="1">
                              <a:solidFill>
                                <a:srgbClr val="000000"/>
                              </a:solidFill>
                              <a:latin typeface="Cambria Math" panose="02040503050406030204" pitchFamily="18" charset="0"/>
                            </a:rPr>
                            <m:t>𝐶</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m:rPr>
                                  <m:sty m:val="p"/>
                                </m:rPr>
                                <a:rPr lang="en-US" i="1">
                                  <a:solidFill>
                                    <a:srgbClr val="000000"/>
                                  </a:solidFill>
                                  <a:latin typeface="Cambria Math" panose="02040503050406030204" pitchFamily="18" charset="0"/>
                                </a:rPr>
                                <m:t>Ω</m:t>
                              </m:r>
                            </m:e>
                          </m:sPre>
                        </m:e>
                        <m:sub>
                          <m:r>
                            <a:rPr lang="en-US" i="1">
                              <a:solidFill>
                                <a:srgbClr val="000000"/>
                              </a:solidFill>
                              <a:latin typeface="Cambria Math" panose="02040503050406030204" pitchFamily="18" charset="0"/>
                            </a:rPr>
                            <m:t>𝐵</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𝐵</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𝐵</m:t>
                              </m:r>
                            </m:sup>
                            <m:e>
                              <m:r>
                                <m:rPr>
                                  <m:sty m:val="p"/>
                                </m:rPr>
                                <a:rPr lang="en-US" i="1">
                                  <a:solidFill>
                                    <a:srgbClr val="000000"/>
                                  </a:solidFill>
                                  <a:latin typeface="Cambria Math" panose="02040503050406030204" pitchFamily="18" charset="0"/>
                                </a:rPr>
                                <m:t>Ω</m:t>
                              </m:r>
                            </m:e>
                          </m:sPre>
                        </m:e>
                        <m:sub>
                          <m:r>
                            <a:rPr lang="en-US" i="1">
                              <a:solidFill>
                                <a:srgbClr val="000000"/>
                              </a:solidFill>
                              <a:latin typeface="Cambria Math" panose="02040503050406030204" pitchFamily="18" charset="0"/>
                            </a:rPr>
                            <m:t>𝐶</m:t>
                          </m:r>
                        </m:sub>
                      </m:sSub>
                    </m:oMath>
                  </m:oMathPara>
                </a14:m>
                <a:endParaRPr lang="en-US" dirty="0"/>
              </a:p>
            </p:txBody>
          </p:sp>
        </mc:Choice>
        <mc:Fallback xmlns="">
          <p:sp>
            <p:nvSpPr>
              <p:cNvPr id="44036" name="Object 4"/>
              <p:cNvSpPr txBox="1">
                <a:spLocks noRot="1" noChangeAspect="1" noMove="1" noResize="1" noEditPoints="1" noAdjustHandles="1" noChangeArrowheads="1" noChangeShapeType="1" noTextEdit="1"/>
              </p:cNvSpPr>
              <p:nvPr/>
            </p:nvSpPr>
            <p:spPr bwMode="auto">
              <a:xfrm>
                <a:off x="4958556" y="2038351"/>
                <a:ext cx="2713038" cy="785812"/>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037" name="Object 5"/>
              <p:cNvSpPr txBox="1"/>
              <p:nvPr/>
            </p:nvSpPr>
            <p:spPr bwMode="auto">
              <a:xfrm>
                <a:off x="5557837" y="3357563"/>
                <a:ext cx="1584285" cy="113823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𝐴</m:t>
                                </m:r>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𝐵</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𝑖</m:t>
                                </m:r>
                              </m:e>
                            </m:mr>
                            <m:mr>
                              <m:e>
                                <m:r>
                                  <a:rPr lang="en-US" sz="2000" i="0">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𝐶</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e>
                            </m:mr>
                          </m:m>
                        </m:e>
                      </m:d>
                    </m:oMath>
                  </m:oMathPara>
                </a14:m>
                <a:endParaRPr lang="en-US" sz="2000" dirty="0"/>
              </a:p>
            </p:txBody>
          </p:sp>
        </mc:Choice>
        <mc:Fallback xmlns="">
          <p:sp>
            <p:nvSpPr>
              <p:cNvPr id="44037" name="Object 5"/>
              <p:cNvSpPr txBox="1">
                <a:spLocks noRot="1" noChangeAspect="1" noMove="1" noResize="1" noEditPoints="1" noAdjustHandles="1" noChangeArrowheads="1" noChangeShapeType="1" noTextEdit="1"/>
              </p:cNvSpPr>
              <p:nvPr/>
            </p:nvSpPr>
            <p:spPr bwMode="auto">
              <a:xfrm>
                <a:off x="5557837" y="3357563"/>
                <a:ext cx="1584285" cy="1138237"/>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038" name="Object 6"/>
              <p:cNvSpPr txBox="1"/>
              <p:nvPr/>
            </p:nvSpPr>
            <p:spPr bwMode="auto">
              <a:xfrm>
                <a:off x="5059322" y="4548188"/>
                <a:ext cx="3379828" cy="7858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m:rPr>
                                  <m:sty m:val="p"/>
                                </m:rPr>
                                <a:rPr lang="en-US" i="1">
                                  <a:solidFill>
                                    <a:srgbClr val="000000"/>
                                  </a:solidFill>
                                  <a:latin typeface="Cambria Math" panose="02040503050406030204" pitchFamily="18" charset="0"/>
                                </a:rPr>
                                <m:t>Ω</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m:rPr>
                                  <m:sty m:val="p"/>
                                </m:rPr>
                                <a:rPr lang="en-US" i="1">
                                  <a:solidFill>
                                    <a:srgbClr val="000000"/>
                                  </a:solidFill>
                                  <a:latin typeface="Cambria Math" panose="02040503050406030204" pitchFamily="18" charset="0"/>
                                </a:rPr>
                                <m:t>Ω</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m:rPr>
                                  <m:sty m:val="p"/>
                                </m:rPr>
                                <a:rPr lang="en-US" i="1">
                                  <a:solidFill>
                                    <a:srgbClr val="000000"/>
                                  </a:solidFill>
                                  <a:latin typeface="Cambria Math" panose="02040503050406030204" pitchFamily="18" charset="0"/>
                                </a:rPr>
                                <m:t>Ω</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44038" name="Object 6"/>
              <p:cNvSpPr txBox="1">
                <a:spLocks noRot="1" noChangeAspect="1" noMove="1" noResize="1" noEditPoints="1" noAdjustHandles="1" noChangeArrowheads="1" noChangeShapeType="1" noTextEdit="1"/>
              </p:cNvSpPr>
              <p:nvPr/>
            </p:nvSpPr>
            <p:spPr bwMode="auto">
              <a:xfrm>
                <a:off x="5059322" y="4548188"/>
                <a:ext cx="3379828" cy="785812"/>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039" name="Object 7"/>
              <p:cNvSpPr txBox="1"/>
              <p:nvPr/>
            </p:nvSpPr>
            <p:spPr bwMode="auto">
              <a:xfrm>
                <a:off x="2504153" y="5437042"/>
                <a:ext cx="430212" cy="388938"/>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𝑅</m:t>
                          </m:r>
                        </m:e>
                      </m:sPre>
                    </m:oMath>
                  </m:oMathPara>
                </a14:m>
                <a:endParaRPr lang="en-US"/>
              </a:p>
            </p:txBody>
          </p:sp>
        </mc:Choice>
        <mc:Fallback xmlns="">
          <p:sp>
            <p:nvSpPr>
              <p:cNvPr id="44039" name="Object 7"/>
              <p:cNvSpPr txBox="1">
                <a:spLocks noRot="1" noChangeAspect="1" noMove="1" noResize="1" noEditPoints="1" noAdjustHandles="1" noChangeArrowheads="1" noChangeShapeType="1" noTextEdit="1"/>
              </p:cNvSpPr>
              <p:nvPr/>
            </p:nvSpPr>
            <p:spPr bwMode="auto">
              <a:xfrm>
                <a:off x="2504153" y="5437042"/>
                <a:ext cx="430212" cy="388938"/>
              </a:xfrm>
              <a:prstGeom prst="rect">
                <a:avLst/>
              </a:prstGeom>
              <a:blipFill>
                <a:blip r:embed="rId6"/>
                <a:stretch>
                  <a:fillRect r="-22857"/>
                </a:stretch>
              </a:blipFill>
              <a:ln>
                <a:noFill/>
              </a:ln>
              <a:effectLst/>
            </p:spPr>
            <p:txBody>
              <a:bodyPr/>
              <a:lstStyle/>
              <a:p>
                <a:r>
                  <a:rPr lang="en-US">
                    <a:noFill/>
                  </a:rPr>
                  <a:t> </a:t>
                </a:r>
              </a:p>
            </p:txBody>
          </p:sp>
        </mc:Fallback>
      </mc:AlternateContent>
      <p:sp>
        <p:nvSpPr>
          <p:cNvPr id="12"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4042" name="Picture 2" descr="http://brand.ucla.edu/wp-content/uploads/2013/08/ucla-logotype-main-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Velocity of Adjacent Links - Angular Velocity 2/5</a:t>
            </a:r>
          </a:p>
        </p:txBody>
      </p:sp>
      <mc:AlternateContent xmlns:mc="http://schemas.openxmlformats.org/markup-compatibility/2006" xmlns:a14="http://schemas.microsoft.com/office/drawing/2010/main">
        <mc:Choice Requires="a14">
          <p:sp>
            <p:nvSpPr>
              <p:cNvPr id="46083" name="Rectangle 3"/>
              <p:cNvSpPr>
                <a:spLocks noGrp="1" noChangeArrowheads="1"/>
              </p:cNvSpPr>
              <p:nvPr>
                <p:ph type="body" idx="1"/>
              </p:nvPr>
            </p:nvSpPr>
            <p:spPr/>
            <p:txBody>
              <a:bodyPr/>
              <a:lstStyle/>
              <a:p>
                <a:endParaRPr lang="en-US" altLang="en-US" dirty="0"/>
              </a:p>
              <a:p>
                <a:endParaRPr lang="en-US" altLang="en-US" dirty="0"/>
              </a:p>
              <a:p>
                <a:endParaRPr lang="en-US" altLang="en-US" dirty="0"/>
              </a:p>
              <a:p>
                <a:r>
                  <a:rPr lang="en-US" altLang="en-US" dirty="0"/>
                  <a:t>Using the recently defined notation, we have</a:t>
                </a:r>
              </a:p>
              <a:p>
                <a:endParaRPr lang="en-US" altLang="en-US" dirty="0"/>
              </a:p>
              <a:p>
                <a:endParaRPr lang="en-US" altLang="en-US" dirty="0"/>
              </a:p>
              <a:p>
                <a:endParaRPr lang="en-US" altLang="en-US" dirty="0"/>
              </a:p>
              <a:p>
                <a:endParaRPr lang="en-US" altLang="en-US" dirty="0"/>
              </a:p>
              <a:p>
                <a:pPr marL="1371600" lvl="2" indent="-914400">
                  <a:buFontTx/>
                  <a:buNone/>
                </a:pPr>
                <a14:m>
                  <m:oMath xmlns:m="http://schemas.openxmlformats.org/officeDocument/2006/math">
                    <m:sSub>
                      <m:sSubPr>
                        <m:ctrlPr>
                          <a:rPr lang="en-US" sz="1600" i="1" smtClean="0">
                            <a:solidFill>
                              <a:srgbClr val="000000"/>
                            </a:solidFill>
                            <a:latin typeface="Cambria Math" panose="02040503050406030204" pitchFamily="18" charset="0"/>
                          </a:rPr>
                        </m:ctrlPr>
                      </m:sSubPr>
                      <m:e>
                        <m:sPre>
                          <m:sPrePr>
                            <m:ctrlPr>
                              <a:rPr lang="en-US" sz="1600" i="1">
                                <a:solidFill>
                                  <a:srgbClr val="000000"/>
                                </a:solidFill>
                                <a:latin typeface="Cambria Math" panose="02040503050406030204" pitchFamily="18" charset="0"/>
                              </a:rPr>
                            </m:ctrlPr>
                          </m:sPrePr>
                          <m:sub>
                            <m:r>
                              <a:rPr lang="en-US" sz="1600" b="0" i="1" smtClean="0">
                                <a:solidFill>
                                  <a:srgbClr val="000000"/>
                                </a:solidFill>
                                <a:latin typeface="Cambria Math" panose="02040503050406030204" pitchFamily="18" charset="0"/>
                              </a:rPr>
                              <m:t> </m:t>
                            </m:r>
                          </m:sub>
                          <m:sup>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p>
                          <m:e>
                            <m:r>
                              <a:rPr lang="en-US" sz="1600" i="1">
                                <a:solidFill>
                                  <a:srgbClr val="000000"/>
                                </a:solidFill>
                                <a:latin typeface="Cambria Math" panose="02040503050406030204" pitchFamily="18" charset="0"/>
                              </a:rPr>
                              <m:t>𝜔</m:t>
                            </m:r>
                          </m:e>
                        </m:sPre>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r>
                      <a:rPr lang="en-US" sz="1600" i="1">
                        <a:solidFill>
                          <a:srgbClr val="000000"/>
                        </a:solidFill>
                        <a:latin typeface="Cambria Math" panose="02040503050406030204" pitchFamily="18" charset="0"/>
                      </a:rPr>
                      <m:t> </m:t>
                    </m:r>
                  </m:oMath>
                </a14:m>
                <a:r>
                  <a:rPr lang="en-US" altLang="en-US" dirty="0"/>
                  <a:t>   - Angular velocity of frame {</a:t>
                </a:r>
                <a:r>
                  <a:rPr lang="en-US" altLang="en-US" i="1" dirty="0">
                    <a:latin typeface="Times New Roman" panose="02020603050405020304" pitchFamily="18" charset="0"/>
                  </a:rPr>
                  <a:t>i</a:t>
                </a:r>
                <a:r>
                  <a:rPr lang="en-US" altLang="en-US" dirty="0"/>
                  <a:t>+1} measured relative to the robot base, and expressed in frame {</a:t>
                </a:r>
                <a:r>
                  <a:rPr lang="en-US" altLang="en-US" i="1" dirty="0">
                    <a:latin typeface="Times New Roman" panose="02020603050405020304" pitchFamily="18" charset="0"/>
                  </a:rPr>
                  <a:t>i</a:t>
                </a:r>
                <a:r>
                  <a:rPr lang="en-US" altLang="en-US" dirty="0"/>
                  <a:t>+1} </a:t>
                </a:r>
                <a:r>
                  <a:rPr lang="en-US" altLang="en-US" b="1" dirty="0"/>
                  <a:t>Recall the car example</a:t>
                </a:r>
              </a:p>
              <a:p>
                <a:pPr marL="1371600" lvl="2" indent="-914400">
                  <a:buFontTx/>
                  <a:buNone/>
                </a:pPr>
                <a:endParaRPr lang="en-US" altLang="en-US" dirty="0"/>
              </a:p>
              <a:p>
                <a:pPr marL="1371600" lvl="2" indent="-914400">
                  <a:buFontTx/>
                  <a:buNone/>
                </a:pPr>
                <a14:m>
                  <m:oMath xmlns:m="http://schemas.openxmlformats.org/officeDocument/2006/math">
                    <m:sSub>
                      <m:sSubPr>
                        <m:ctrlPr>
                          <a:rPr lang="en-US" sz="1600" i="1" smtClean="0">
                            <a:solidFill>
                              <a:srgbClr val="000000"/>
                            </a:solidFill>
                            <a:latin typeface="Cambria Math" panose="02040503050406030204" pitchFamily="18" charset="0"/>
                          </a:rPr>
                        </m:ctrlPr>
                      </m:sSubPr>
                      <m:e>
                        <m:sPre>
                          <m:sPrePr>
                            <m:ctrlPr>
                              <a:rPr lang="en-US" sz="1600" i="1">
                                <a:solidFill>
                                  <a:srgbClr val="000000"/>
                                </a:solidFill>
                                <a:latin typeface="Cambria Math" panose="02040503050406030204" pitchFamily="18" charset="0"/>
                              </a:rPr>
                            </m:ctrlPr>
                          </m:sPrePr>
                          <m:sub>
                            <m:r>
                              <a:rPr lang="en-US" sz="1600" b="0" i="1" smtClean="0">
                                <a:solidFill>
                                  <a:srgbClr val="000000"/>
                                </a:solidFill>
                                <a:latin typeface="Cambria Math" panose="02040503050406030204" pitchFamily="18" charset="0"/>
                              </a:rPr>
                              <m:t> </m:t>
                            </m:r>
                          </m:sub>
                          <m:sup>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p>
                          <m:e>
                            <m:r>
                              <a:rPr lang="en-US" sz="1600" i="1">
                                <a:solidFill>
                                  <a:srgbClr val="000000"/>
                                </a:solidFill>
                                <a:latin typeface="Cambria Math" panose="02040503050406030204" pitchFamily="18" charset="0"/>
                              </a:rPr>
                              <m:t>𝜔</m:t>
                            </m:r>
                          </m:e>
                        </m:sPre>
                      </m:e>
                      <m:sub>
                        <m:r>
                          <a:rPr lang="en-US" sz="1600" i="1">
                            <a:solidFill>
                              <a:srgbClr val="000000"/>
                            </a:solidFill>
                            <a:latin typeface="Cambria Math" panose="02040503050406030204" pitchFamily="18" charset="0"/>
                          </a:rPr>
                          <m:t>𝑖</m:t>
                        </m:r>
                      </m:sub>
                    </m:sSub>
                    <m:r>
                      <a:rPr lang="en-US" sz="1600" i="1">
                        <a:solidFill>
                          <a:srgbClr val="000000"/>
                        </a:solidFill>
                        <a:latin typeface="Cambria Math" panose="02040503050406030204" pitchFamily="18" charset="0"/>
                      </a:rPr>
                      <m:t> </m:t>
                    </m:r>
                  </m:oMath>
                </a14:m>
                <a:r>
                  <a:rPr lang="en-US" altLang="en-US" dirty="0"/>
                  <a:t>      - Angular velocity of frame {</a:t>
                </a:r>
                <a:r>
                  <a:rPr lang="en-US" altLang="en-US" i="1" dirty="0" err="1">
                    <a:latin typeface="Times New Roman" panose="02020603050405020304" pitchFamily="18" charset="0"/>
                  </a:rPr>
                  <a:t>i</a:t>
                </a:r>
                <a:r>
                  <a:rPr lang="en-US" altLang="en-US" dirty="0"/>
                  <a:t>} measured relative to the robot base, and expressed in frame {</a:t>
                </a:r>
                <a:r>
                  <a:rPr lang="en-US" altLang="en-US" i="1" dirty="0">
                    <a:latin typeface="Times New Roman" panose="02020603050405020304" pitchFamily="18" charset="0"/>
                  </a:rPr>
                  <a:t>i</a:t>
                </a:r>
                <a:r>
                  <a:rPr lang="en-US" altLang="en-US" dirty="0"/>
                  <a:t>+1}</a:t>
                </a:r>
              </a:p>
              <a:p>
                <a:pPr marL="1371600" lvl="2" indent="-914400">
                  <a:buFontTx/>
                  <a:buNone/>
                </a:pPr>
                <a:endParaRPr lang="en-US" altLang="en-US" dirty="0"/>
              </a:p>
              <a:p>
                <a:pPr marL="1371600" lvl="2" indent="-914400">
                  <a:buFontTx/>
                  <a:buNone/>
                </a:pPr>
                <a14:m>
                  <m:oMath xmlns:m="http://schemas.openxmlformats.org/officeDocument/2006/math">
                    <m:sPre>
                      <m:sPrePr>
                        <m:ctrlPr>
                          <a:rPr lang="en-US" sz="1600" i="1" smtClean="0">
                            <a:solidFill>
                              <a:srgbClr val="000000"/>
                            </a:solidFill>
                            <a:latin typeface="Cambria Math" panose="02040503050406030204" pitchFamily="18" charset="0"/>
                          </a:rPr>
                        </m:ctrlPr>
                      </m:sPrePr>
                      <m:sub>
                        <m:r>
                          <a:rPr lang="en-US" sz="1600" i="1">
                            <a:solidFill>
                              <a:srgbClr val="000000"/>
                            </a:solidFill>
                            <a:latin typeface="Cambria Math" panose="02040503050406030204" pitchFamily="18" charset="0"/>
                          </a:rPr>
                          <m:t>𝑖</m:t>
                        </m:r>
                      </m:sub>
                      <m:sup>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p>
                      <m:e>
                        <m:r>
                          <a:rPr lang="en-US" sz="1600" i="1">
                            <a:solidFill>
                              <a:srgbClr val="000000"/>
                            </a:solidFill>
                            <a:latin typeface="Cambria Math" panose="02040503050406030204" pitchFamily="18" charset="0"/>
                          </a:rPr>
                          <m:t>𝑅</m:t>
                        </m:r>
                      </m:e>
                    </m:sPre>
                    <m:sSub>
                      <m:sSubPr>
                        <m:ctrlPr>
                          <a:rPr lang="en-US" sz="1600" i="1">
                            <a:solidFill>
                              <a:srgbClr val="000000"/>
                            </a:solidFill>
                            <a:latin typeface="Cambria Math" panose="02040503050406030204" pitchFamily="18" charset="0"/>
                          </a:rPr>
                        </m:ctrlPr>
                      </m:sSubPr>
                      <m:e>
                        <m:sPre>
                          <m:sPrePr>
                            <m:ctrlPr>
                              <a:rPr lang="en-US" sz="1600" i="1">
                                <a:solidFill>
                                  <a:srgbClr val="000000"/>
                                </a:solidFill>
                                <a:latin typeface="Cambria Math" panose="02040503050406030204" pitchFamily="18" charset="0"/>
                              </a:rPr>
                            </m:ctrlPr>
                          </m:sPrePr>
                          <m:sub>
                            <m:r>
                              <a:rPr lang="en-US" sz="1600" b="0" i="1" smtClean="0">
                                <a:solidFill>
                                  <a:srgbClr val="000000"/>
                                </a:solidFill>
                                <a:latin typeface="Cambria Math" panose="02040503050406030204" pitchFamily="18" charset="0"/>
                              </a:rPr>
                              <m:t> </m:t>
                            </m:r>
                          </m:sub>
                          <m:sup>
                            <m:r>
                              <a:rPr lang="en-US" sz="1600" i="1">
                                <a:solidFill>
                                  <a:srgbClr val="000000"/>
                                </a:solidFill>
                                <a:latin typeface="Cambria Math" panose="02040503050406030204" pitchFamily="18" charset="0"/>
                              </a:rPr>
                              <m:t>𝑖</m:t>
                            </m:r>
                          </m:sup>
                          <m:e>
                            <m:r>
                              <m:rPr>
                                <m:sty m:val="p"/>
                              </m:rPr>
                              <a:rPr lang="en-US" sz="1600" i="1">
                                <a:solidFill>
                                  <a:srgbClr val="000000"/>
                                </a:solidFill>
                                <a:latin typeface="Cambria Math" panose="02040503050406030204" pitchFamily="18" charset="0"/>
                              </a:rPr>
                              <m:t>Ω</m:t>
                            </m:r>
                          </m:e>
                        </m:sPre>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r>
                      <a:rPr lang="en-US" sz="1600" i="1">
                        <a:solidFill>
                          <a:srgbClr val="000000"/>
                        </a:solidFill>
                        <a:latin typeface="Cambria Math" panose="02040503050406030204" pitchFamily="18" charset="0"/>
                      </a:rPr>
                      <m:t> </m:t>
                    </m:r>
                  </m:oMath>
                </a14:m>
                <a:r>
                  <a:rPr lang="en-US" altLang="en-US" dirty="0"/>
                  <a:t>- Angular velocity of frame {</a:t>
                </a:r>
                <a:r>
                  <a:rPr lang="en-US" altLang="en-US" i="1" dirty="0">
                    <a:latin typeface="Times New Roman" panose="02020603050405020304" pitchFamily="18" charset="0"/>
                  </a:rPr>
                  <a:t>i+1</a:t>
                </a:r>
                <a:r>
                  <a:rPr lang="en-US" altLang="en-US" dirty="0"/>
                  <a:t>} measured relative to frame {</a:t>
                </a:r>
                <a:r>
                  <a:rPr lang="en-US" altLang="en-US" i="1" dirty="0" err="1">
                    <a:latin typeface="Times New Roman" panose="02020603050405020304" pitchFamily="18" charset="0"/>
                  </a:rPr>
                  <a:t>i</a:t>
                </a:r>
                <a:r>
                  <a:rPr lang="en-US" altLang="en-US" dirty="0"/>
                  <a:t>} and expressed in frame {</a:t>
                </a:r>
                <a:r>
                  <a:rPr lang="en-US" altLang="en-US" i="1" dirty="0">
                    <a:latin typeface="Times New Roman" panose="02020603050405020304" pitchFamily="18" charset="0"/>
                  </a:rPr>
                  <a:t>i</a:t>
                </a:r>
                <a:r>
                  <a:rPr lang="en-US" altLang="en-US" dirty="0"/>
                  <a:t>+1}</a:t>
                </a:r>
              </a:p>
              <a:p>
                <a:pPr lvl="2">
                  <a:buFontTx/>
                  <a:buNone/>
                </a:pPr>
                <a:endParaRPr lang="en-US" altLang="en-US" dirty="0"/>
              </a:p>
              <a:p>
                <a:pPr lvl="2">
                  <a:buFontTx/>
                  <a:buNone/>
                </a:pPr>
                <a:endParaRPr lang="en-US" altLang="en-US" dirty="0"/>
              </a:p>
            </p:txBody>
          </p:sp>
        </mc:Choice>
        <mc:Fallback xmlns="">
          <p:sp>
            <p:nvSpPr>
              <p:cNvPr id="46083" name="Rectangle 3"/>
              <p:cNvSpPr>
                <a:spLocks noGrp="1" noRot="1" noChangeAspect="1" noMove="1" noResize="1" noEditPoints="1" noAdjustHandles="1" noChangeArrowheads="1" noChangeShapeType="1" noTextEdit="1"/>
              </p:cNvSpPr>
              <p:nvPr>
                <p:ph type="body" idx="1"/>
              </p:nvPr>
            </p:nvSpPr>
            <p:spPr>
              <a:blipFill>
                <a:blip r:embed="rId4"/>
                <a:stretch>
                  <a:fillRect l="-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084" name="Object 4"/>
              <p:cNvSpPr txBox="1"/>
              <p:nvPr/>
            </p:nvSpPr>
            <p:spPr bwMode="auto">
              <a:xfrm>
                <a:off x="4083049" y="1557338"/>
                <a:ext cx="4418014" cy="773112"/>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Pre>
                        <m:sPrePr>
                          <m:ctrlPr>
                            <a:rPr lang="en-US" i="1" smtClean="0">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m:rPr>
                                  <m:sty m:val="p"/>
                                </m:rPr>
                                <a:rPr lang="en-US" i="1">
                                  <a:solidFill>
                                    <a:srgbClr val="000000"/>
                                  </a:solidFill>
                                  <a:latin typeface="Cambria Math" panose="02040503050406030204" pitchFamily="18" charset="0"/>
                                </a:rPr>
                                <m:t>Ω</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m:rPr>
                                  <m:sty m:val="p"/>
                                </m:rPr>
                                <a:rPr lang="en-US" i="1">
                                  <a:solidFill>
                                    <a:srgbClr val="000000"/>
                                  </a:solidFill>
                                  <a:latin typeface="Cambria Math" panose="02040503050406030204" pitchFamily="18" charset="0"/>
                                </a:rPr>
                                <m:t>Ω</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𝑅</m:t>
                          </m:r>
                        </m:e>
                      </m:sPr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m:rPr>
                                  <m:sty m:val="p"/>
                                </m:rPr>
                                <a:rPr lang="en-US" i="1">
                                  <a:solidFill>
                                    <a:srgbClr val="000000"/>
                                  </a:solidFill>
                                  <a:latin typeface="Cambria Math" panose="02040503050406030204" pitchFamily="18" charset="0"/>
                                </a:rPr>
                                <m:t>Ω</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oMath>
                  </m:oMathPara>
                </a14:m>
                <a:endParaRPr lang="en-US" dirty="0"/>
              </a:p>
            </p:txBody>
          </p:sp>
        </mc:Choice>
        <mc:Fallback xmlns="">
          <p:sp>
            <p:nvSpPr>
              <p:cNvPr id="46084" name="Object 4"/>
              <p:cNvSpPr txBox="1">
                <a:spLocks noRot="1" noChangeAspect="1" noMove="1" noResize="1" noEditPoints="1" noAdjustHandles="1" noChangeArrowheads="1" noChangeShapeType="1" noTextEdit="1"/>
              </p:cNvSpPr>
              <p:nvPr/>
            </p:nvSpPr>
            <p:spPr bwMode="auto">
              <a:xfrm>
                <a:off x="4083049" y="1557338"/>
                <a:ext cx="4418014" cy="773112"/>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085" name="Object 5"/>
              <p:cNvSpPr txBox="1"/>
              <p:nvPr/>
            </p:nvSpPr>
            <p:spPr bwMode="auto">
              <a:xfrm>
                <a:off x="4343399" y="2840038"/>
                <a:ext cx="4271963" cy="8112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m:rPr>
                                  <m:sty m:val="p"/>
                                </m:rPr>
                                <a:rPr lang="en-US" sz="2000" i="1">
                                  <a:solidFill>
                                    <a:srgbClr val="000000"/>
                                  </a:solidFill>
                                  <a:latin typeface="Cambria Math" panose="02040503050406030204" pitchFamily="18" charset="0"/>
                                </a:rPr>
                                <m:t>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46085" name="Object 5"/>
              <p:cNvSpPr txBox="1">
                <a:spLocks noRot="1" noChangeAspect="1" noMove="1" noResize="1" noEditPoints="1" noAdjustHandles="1" noChangeArrowheads="1" noChangeShapeType="1" noTextEdit="1"/>
              </p:cNvSpPr>
              <p:nvPr/>
            </p:nvSpPr>
            <p:spPr bwMode="auto">
              <a:xfrm>
                <a:off x="4343399" y="2840038"/>
                <a:ext cx="4271963" cy="811212"/>
              </a:xfrm>
              <a:prstGeom prst="rect">
                <a:avLst/>
              </a:prstGeom>
              <a:blipFill>
                <a:blip r:embed="rId6"/>
                <a:stretch>
                  <a:fillRect/>
                </a:stretch>
              </a:blipFill>
              <a:ln>
                <a:noFill/>
              </a:ln>
              <a:effectLst/>
            </p:spPr>
            <p:txBody>
              <a:bodyPr/>
              <a:lstStyle/>
              <a:p>
                <a:r>
                  <a:rPr lang="en-US">
                    <a:noFill/>
                  </a:rPr>
                  <a:t> </a:t>
                </a:r>
              </a:p>
            </p:txBody>
          </p:sp>
        </mc:Fallback>
      </mc:AlternateContent>
      <p:graphicFrame>
        <p:nvGraphicFramePr>
          <p:cNvPr id="46089" name="Object 9"/>
          <p:cNvGraphicFramePr>
            <a:graphicFrameLocks noChangeAspect="1"/>
          </p:cNvGraphicFramePr>
          <p:nvPr>
            <p:extLst>
              <p:ext uri="{D42A27DB-BD31-4B8C-83A1-F6EECF244321}">
                <p14:modId xmlns:p14="http://schemas.microsoft.com/office/powerpoint/2010/main" val="3274145287"/>
              </p:ext>
            </p:extLst>
          </p:nvPr>
        </p:nvGraphicFramePr>
        <p:xfrm>
          <a:off x="4702175" y="4040188"/>
          <a:ext cx="1031875" cy="455612"/>
        </p:xfrm>
        <a:graphic>
          <a:graphicData uri="http://schemas.openxmlformats.org/presentationml/2006/ole">
            <mc:AlternateContent xmlns:mc="http://schemas.openxmlformats.org/markup-compatibility/2006">
              <mc:Choice xmlns:v="urn:schemas-microsoft-com:vml" Requires="v">
                <p:oleObj spid="_x0000_s3075" name="Equation" r:id="rId7" imgW="634725" imgH="279279" progId="Equation.3">
                  <p:embed/>
                </p:oleObj>
              </mc:Choice>
              <mc:Fallback>
                <p:oleObj name="Equation" r:id="rId7" imgW="634725" imgH="279279"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2175" y="4040188"/>
                        <a:ext cx="1031875" cy="45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6091" name="Picture 2" descr="http://brand.ucla.edu/wp-content/uploads/2013/08/ucla-logotype-main-1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Velocity of Adjacent Links - Angular Velocity 3/5</a:t>
            </a:r>
          </a:p>
        </p:txBody>
      </p:sp>
      <p:sp>
        <p:nvSpPr>
          <p:cNvPr id="48131" name="Rectangle 3"/>
          <p:cNvSpPr>
            <a:spLocks noGrp="1" noChangeArrowheads="1"/>
          </p:cNvSpPr>
          <p:nvPr>
            <p:ph type="body" idx="1"/>
          </p:nvPr>
        </p:nvSpPr>
        <p:spPr/>
        <p:txBody>
          <a:bodyPr/>
          <a:lstStyle/>
          <a:p>
            <a:endParaRPr lang="en-US" altLang="en-US" dirty="0"/>
          </a:p>
          <a:p>
            <a:endParaRPr lang="en-US" altLang="en-US" dirty="0"/>
          </a:p>
          <a:p>
            <a:endParaRPr lang="en-US" altLang="en-US" dirty="0"/>
          </a:p>
          <a:p>
            <a:r>
              <a:rPr lang="en-US" altLang="en-US" dirty="0"/>
              <a:t>Angular velocity of frame {</a:t>
            </a:r>
            <a:r>
              <a:rPr lang="en-US" altLang="en-US" i="1" dirty="0" err="1">
                <a:latin typeface="Times New Roman" panose="02020603050405020304" pitchFamily="18" charset="0"/>
              </a:rPr>
              <a:t>i</a:t>
            </a:r>
            <a:r>
              <a:rPr lang="en-US" altLang="en-US" dirty="0"/>
              <a:t>} measured relative to the robot base, </a:t>
            </a:r>
            <a:r>
              <a:rPr lang="en-US" altLang="en-US" dirty="0">
                <a:solidFill>
                  <a:srgbClr val="FF3300"/>
                </a:solidFill>
              </a:rPr>
              <a:t>expressed in frame {</a:t>
            </a:r>
            <a:r>
              <a:rPr lang="en-US" altLang="en-US" i="1" dirty="0">
                <a:solidFill>
                  <a:srgbClr val="FF3300"/>
                </a:solidFill>
                <a:latin typeface="Times New Roman" panose="02020603050405020304" pitchFamily="18" charset="0"/>
              </a:rPr>
              <a:t>i</a:t>
            </a:r>
            <a:r>
              <a:rPr lang="en-US" altLang="en-US" dirty="0">
                <a:solidFill>
                  <a:srgbClr val="FF3300"/>
                </a:solidFill>
              </a:rPr>
              <a:t>+1}</a:t>
            </a:r>
          </a:p>
          <a:p>
            <a:endParaRPr lang="en-US" altLang="en-US" dirty="0"/>
          </a:p>
        </p:txBody>
      </p:sp>
      <mc:AlternateContent xmlns:mc="http://schemas.openxmlformats.org/markup-compatibility/2006" xmlns:a14="http://schemas.microsoft.com/office/drawing/2010/main">
        <mc:Choice Requires="a14">
          <p:sp>
            <p:nvSpPr>
              <p:cNvPr id="48132" name="Object 4"/>
              <p:cNvSpPr txBox="1"/>
              <p:nvPr/>
            </p:nvSpPr>
            <p:spPr bwMode="auto">
              <a:xfrm>
                <a:off x="4547393" y="1581150"/>
                <a:ext cx="3929857" cy="530224"/>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m:rPr>
                                  <m:sty m:val="p"/>
                                </m:rPr>
                                <a:rPr lang="en-US" sz="2000" i="1">
                                  <a:solidFill>
                                    <a:srgbClr val="000000"/>
                                  </a:solidFill>
                                  <a:latin typeface="Cambria Math" panose="02040503050406030204" pitchFamily="18" charset="0"/>
                                </a:rPr>
                                <m:t>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48132" name="Object 4"/>
              <p:cNvSpPr txBox="1">
                <a:spLocks noRot="1" noChangeAspect="1" noMove="1" noResize="1" noEditPoints="1" noAdjustHandles="1" noChangeArrowheads="1" noChangeShapeType="1" noTextEdit="1"/>
              </p:cNvSpPr>
              <p:nvPr/>
            </p:nvSpPr>
            <p:spPr bwMode="auto">
              <a:xfrm>
                <a:off x="4547393" y="1581150"/>
                <a:ext cx="3929857" cy="530224"/>
              </a:xfrm>
              <a:prstGeom prst="rect">
                <a:avLst/>
              </a:prstGeom>
              <a:blipFill>
                <a:blip r:embed="rId3"/>
                <a:stretch>
                  <a:fillRect/>
                </a:stretch>
              </a:blipFill>
              <a:ln>
                <a:noFill/>
              </a:ln>
              <a:effectLst/>
            </p:spPr>
            <p:txBody>
              <a:bodyPr/>
              <a:lstStyle/>
              <a:p>
                <a:r>
                  <a:rPr lang="en-US">
                    <a:noFill/>
                  </a:rPr>
                  <a:t> </a:t>
                </a:r>
              </a:p>
            </p:txBody>
          </p:sp>
        </mc:Fallback>
      </mc:AlternateContent>
      <p:sp>
        <p:nvSpPr>
          <p:cNvPr id="48133" name="Rectangle 5"/>
          <p:cNvSpPr>
            <a:spLocks noChangeArrowheads="1"/>
          </p:cNvSpPr>
          <p:nvPr/>
        </p:nvSpPr>
        <p:spPr bwMode="auto">
          <a:xfrm>
            <a:off x="5765800" y="1584324"/>
            <a:ext cx="682625" cy="52704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48134" name="Object 6"/>
              <p:cNvSpPr txBox="1"/>
              <p:nvPr/>
            </p:nvSpPr>
            <p:spPr bwMode="auto">
              <a:xfrm>
                <a:off x="5305425" y="3011487"/>
                <a:ext cx="2090737" cy="742950"/>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𝑖</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𝑖</m:t>
                          </m:r>
                        </m:sub>
                      </m:sSub>
                    </m:oMath>
                  </m:oMathPara>
                </a14:m>
                <a:endParaRPr lang="en-US" dirty="0"/>
              </a:p>
            </p:txBody>
          </p:sp>
        </mc:Choice>
        <mc:Fallback xmlns="">
          <p:sp>
            <p:nvSpPr>
              <p:cNvPr id="48134" name="Object 6"/>
              <p:cNvSpPr txBox="1">
                <a:spLocks noRot="1" noChangeAspect="1" noMove="1" noResize="1" noEditPoints="1" noAdjustHandles="1" noChangeArrowheads="1" noChangeShapeType="1" noTextEdit="1"/>
              </p:cNvSpPr>
              <p:nvPr/>
            </p:nvSpPr>
            <p:spPr bwMode="auto">
              <a:xfrm>
                <a:off x="5305425" y="3011487"/>
                <a:ext cx="2090737" cy="742950"/>
              </a:xfrm>
              <a:prstGeom prst="rect">
                <a:avLst/>
              </a:prstGeom>
              <a:blipFill>
                <a:blip r:embed="rId4"/>
                <a:stretch>
                  <a:fillRect/>
                </a:stretch>
              </a:blipFill>
              <a:ln>
                <a:noFill/>
              </a:ln>
              <a:effectLst/>
            </p:spPr>
            <p:txBody>
              <a:bodyPr/>
              <a:lstStyle/>
              <a:p>
                <a:r>
                  <a:rPr lang="en-US">
                    <a:noFill/>
                  </a:rPr>
                  <a:t> </a:t>
                </a:r>
              </a:p>
            </p:txBody>
          </p:sp>
        </mc:Fallback>
      </mc:AlternateContent>
      <p:sp>
        <p:nvSpPr>
          <p:cNvPr id="11"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48136" name="Picture 2" descr="http://brand.ucla.edu/wp-content/uploads/2013/08/ucla-logotype-main-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a:t>Velocity of Adjacent Links - Angular Velocity 4/5</a:t>
            </a:r>
          </a:p>
        </p:txBody>
      </p:sp>
      <p:sp>
        <p:nvSpPr>
          <p:cNvPr id="50179" name="Rectangle 3"/>
          <p:cNvSpPr>
            <a:spLocks noGrp="1" noChangeArrowheads="1"/>
          </p:cNvSpPr>
          <p:nvPr>
            <p:ph type="body" idx="1"/>
          </p:nvPr>
        </p:nvSpPr>
        <p:spPr/>
        <p:txBody>
          <a:bodyPr/>
          <a:lstStyle/>
          <a:p>
            <a:endParaRPr lang="en-US" altLang="en-US"/>
          </a:p>
          <a:p>
            <a:endParaRPr lang="en-US" altLang="en-US"/>
          </a:p>
          <a:p>
            <a:r>
              <a:rPr lang="en-US" altLang="en-US"/>
              <a:t>Angular velocity of frame {</a:t>
            </a:r>
            <a:r>
              <a:rPr lang="en-US" altLang="en-US" i="1">
                <a:latin typeface="Times New Roman" panose="02020603050405020304" pitchFamily="18" charset="0"/>
              </a:rPr>
              <a:t>i+1</a:t>
            </a:r>
            <a:r>
              <a:rPr lang="en-US" altLang="en-US"/>
              <a:t>} measured (differentiate) in frame {</a:t>
            </a:r>
            <a:r>
              <a:rPr lang="en-US" altLang="en-US" i="1">
                <a:latin typeface="Times New Roman" panose="02020603050405020304" pitchFamily="18" charset="0"/>
              </a:rPr>
              <a:t>i</a:t>
            </a:r>
            <a:r>
              <a:rPr lang="en-US" altLang="en-US"/>
              <a:t>} and represented (expressed) in frame {</a:t>
            </a:r>
            <a:r>
              <a:rPr lang="en-US" altLang="en-US" i="1">
                <a:latin typeface="Times New Roman" panose="02020603050405020304" pitchFamily="18" charset="0"/>
              </a:rPr>
              <a:t>i</a:t>
            </a:r>
            <a:r>
              <a:rPr lang="en-US" altLang="en-US"/>
              <a:t>+1}</a:t>
            </a:r>
          </a:p>
          <a:p>
            <a:r>
              <a:rPr lang="en-US" altLang="en-US"/>
              <a:t>Assuming that a joint has only 1 DOF. The joint configuration  can be either revolute joint (</a:t>
            </a:r>
            <a:r>
              <a:rPr lang="en-US" altLang="en-US" b="1" i="1"/>
              <a:t>angular velocity</a:t>
            </a:r>
            <a:r>
              <a:rPr lang="en-US" altLang="en-US"/>
              <a:t>) or prismatic joint (Linear velocity).</a:t>
            </a:r>
          </a:p>
          <a:p>
            <a:r>
              <a:rPr lang="en-US" altLang="en-US"/>
              <a:t>Based on the frame attachment convention  in which we assign the  Z  axis pointing along the </a:t>
            </a:r>
            <a:r>
              <a:rPr lang="en-US" altLang="en-US" i="1">
                <a:latin typeface="Times New Roman" panose="02020603050405020304" pitchFamily="18" charset="0"/>
              </a:rPr>
              <a:t>i+1 </a:t>
            </a:r>
            <a:r>
              <a:rPr lang="en-US" altLang="en-US"/>
              <a:t>joint axis such that the two are coincide (rotations of a link is preformed only along its Z- axis) we can rewrite this term as follows: </a:t>
            </a:r>
          </a:p>
        </p:txBody>
      </p:sp>
      <mc:AlternateContent xmlns:mc="http://schemas.openxmlformats.org/markup-compatibility/2006" xmlns:a14="http://schemas.microsoft.com/office/drawing/2010/main">
        <mc:Choice Requires="a14">
          <p:sp>
            <p:nvSpPr>
              <p:cNvPr id="50180" name="Object 4"/>
              <p:cNvSpPr txBox="1"/>
              <p:nvPr/>
            </p:nvSpPr>
            <p:spPr bwMode="auto">
              <a:xfrm>
                <a:off x="4016990" y="4253706"/>
                <a:ext cx="2783530" cy="152876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2000" i="1" smtClean="0">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m:rPr>
                                  <m:sty m:val="p"/>
                                </m:rPr>
                                <a:rPr lang="en-US" sz="2000" i="1">
                                  <a:solidFill>
                                    <a:srgbClr val="000000"/>
                                  </a:solidFill>
                                  <a:latin typeface="Cambria Math" panose="02040503050406030204" pitchFamily="18" charset="0"/>
                                </a:rPr>
                                <m:t>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50180" name="Object 4"/>
              <p:cNvSpPr txBox="1">
                <a:spLocks noRot="1" noChangeAspect="1" noMove="1" noResize="1" noEditPoints="1" noAdjustHandles="1" noChangeArrowheads="1" noChangeShapeType="1" noTextEdit="1"/>
              </p:cNvSpPr>
              <p:nvPr/>
            </p:nvSpPr>
            <p:spPr bwMode="auto">
              <a:xfrm>
                <a:off x="4016990" y="4253706"/>
                <a:ext cx="2783530" cy="1528763"/>
              </a:xfrm>
              <a:prstGeom prst="rect">
                <a:avLst/>
              </a:prstGeom>
              <a:blipFill>
                <a:blip r:embed="rId3"/>
                <a:stretch>
                  <a:fillRect/>
                </a:stretch>
              </a:blipFill>
              <a:ln>
                <a:noFill/>
              </a:ln>
              <a:effectLst/>
            </p:spPr>
            <p:txBody>
              <a:bodyPr/>
              <a:lstStyle/>
              <a:p>
                <a:r>
                  <a:rPr lang="en-US">
                    <a:noFill/>
                  </a:rPr>
                  <a:t> </a:t>
                </a:r>
              </a:p>
            </p:txBody>
          </p:sp>
        </mc:Fallback>
      </mc:AlternateContent>
      <p:pic>
        <p:nvPicPr>
          <p:cNvPr id="50181" name="Picture 8" descr="F:\Users\JR\Projects\EE543\Figs_Craig\Fig_3.06_a_modified_2.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3013" y="3898900"/>
            <a:ext cx="1538287"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0182" name="Object 9"/>
              <p:cNvSpPr txBox="1"/>
              <p:nvPr/>
            </p:nvSpPr>
            <p:spPr bwMode="auto">
              <a:xfrm>
                <a:off x="3432175" y="5359400"/>
                <a:ext cx="242888" cy="385763"/>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1</m:t>
                          </m:r>
                        </m:sub>
                      </m:sSub>
                    </m:oMath>
                  </m:oMathPara>
                </a14:m>
                <a:endParaRPr lang="en-US"/>
              </a:p>
            </p:txBody>
          </p:sp>
        </mc:Choice>
        <mc:Fallback xmlns="">
          <p:sp>
            <p:nvSpPr>
              <p:cNvPr id="50182" name="Object 9"/>
              <p:cNvSpPr txBox="1">
                <a:spLocks noRot="1" noChangeAspect="1" noMove="1" noResize="1" noEditPoints="1" noAdjustHandles="1" noChangeArrowheads="1" noChangeShapeType="1" noTextEdit="1"/>
              </p:cNvSpPr>
              <p:nvPr/>
            </p:nvSpPr>
            <p:spPr bwMode="auto">
              <a:xfrm>
                <a:off x="3432175" y="5359400"/>
                <a:ext cx="242888" cy="385763"/>
              </a:xfrm>
              <a:prstGeom prst="rect">
                <a:avLst/>
              </a:prstGeom>
              <a:blipFill>
                <a:blip r:embed="rId5"/>
                <a:stretch>
                  <a:fillRect r="-30000"/>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183" name="Object 10"/>
              <p:cNvSpPr txBox="1"/>
              <p:nvPr/>
            </p:nvSpPr>
            <p:spPr bwMode="auto">
              <a:xfrm>
                <a:off x="3760788" y="4529138"/>
                <a:ext cx="263525" cy="385762"/>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2</m:t>
                          </m:r>
                        </m:sub>
                      </m:sSub>
                    </m:oMath>
                  </m:oMathPara>
                </a14:m>
                <a:endParaRPr lang="en-US"/>
              </a:p>
            </p:txBody>
          </p:sp>
        </mc:Choice>
        <mc:Fallback xmlns="">
          <p:sp>
            <p:nvSpPr>
              <p:cNvPr id="50183" name="Object 10"/>
              <p:cNvSpPr txBox="1">
                <a:spLocks noRot="1" noChangeAspect="1" noMove="1" noResize="1" noEditPoints="1" noAdjustHandles="1" noChangeArrowheads="1" noChangeShapeType="1" noTextEdit="1"/>
              </p:cNvSpPr>
              <p:nvPr/>
            </p:nvSpPr>
            <p:spPr bwMode="auto">
              <a:xfrm>
                <a:off x="3760788" y="4529138"/>
                <a:ext cx="263525" cy="385762"/>
              </a:xfrm>
              <a:prstGeom prst="rect">
                <a:avLst/>
              </a:prstGeom>
              <a:blipFill>
                <a:blip r:embed="rId6"/>
                <a:stretch>
                  <a:fillRect r="-23256"/>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184" name="Object 11"/>
              <p:cNvSpPr txBox="1"/>
              <p:nvPr/>
            </p:nvSpPr>
            <p:spPr bwMode="auto">
              <a:xfrm>
                <a:off x="3305175" y="3854450"/>
                <a:ext cx="263525" cy="404813"/>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3</m:t>
                          </m:r>
                        </m:sub>
                      </m:sSub>
                    </m:oMath>
                  </m:oMathPara>
                </a14:m>
                <a:endParaRPr lang="en-US"/>
              </a:p>
            </p:txBody>
          </p:sp>
        </mc:Choice>
        <mc:Fallback xmlns="">
          <p:sp>
            <p:nvSpPr>
              <p:cNvPr id="50184" name="Object 11"/>
              <p:cNvSpPr txBox="1">
                <a:spLocks noRot="1" noChangeAspect="1" noMove="1" noResize="1" noEditPoints="1" noAdjustHandles="1" noChangeArrowheads="1" noChangeShapeType="1" noTextEdit="1"/>
              </p:cNvSpPr>
              <p:nvPr/>
            </p:nvSpPr>
            <p:spPr bwMode="auto">
              <a:xfrm>
                <a:off x="3305175" y="3854450"/>
                <a:ext cx="263525" cy="404813"/>
              </a:xfrm>
              <a:prstGeom prst="rect">
                <a:avLst/>
              </a:prstGeom>
              <a:blipFill>
                <a:blip r:embed="rId7"/>
                <a:stretch>
                  <a:fillRect r="-23256"/>
                </a:stretch>
              </a:blipFill>
              <a:ln>
                <a:noFill/>
              </a:ln>
              <a:effectLst/>
            </p:spPr>
            <p:txBody>
              <a:bodyPr/>
              <a:lstStyle/>
              <a:p>
                <a:r>
                  <a:rPr lang="en-US">
                    <a:noFill/>
                  </a:rPr>
                  <a:t> </a:t>
                </a:r>
              </a:p>
            </p:txBody>
          </p:sp>
        </mc:Fallback>
      </mc:AlternateContent>
      <p:sp>
        <p:nvSpPr>
          <p:cNvPr id="50185" name="AutoShape 12"/>
          <p:cNvSpPr>
            <a:spLocks/>
          </p:cNvSpPr>
          <p:nvPr/>
        </p:nvSpPr>
        <p:spPr bwMode="auto">
          <a:xfrm>
            <a:off x="2114550" y="4483100"/>
            <a:ext cx="528638" cy="346075"/>
          </a:xfrm>
          <a:prstGeom prst="accentCallout1">
            <a:avLst>
              <a:gd name="adj1" fmla="val 33028"/>
              <a:gd name="adj2" fmla="val 114417"/>
              <a:gd name="adj3" fmla="val 4130"/>
              <a:gd name="adj4" fmla="val 25255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i="1">
                <a:latin typeface="Times New Roman" panose="02020603050405020304" pitchFamily="18" charset="0"/>
              </a:rPr>
              <a:t>i+1</a:t>
            </a:r>
            <a:endParaRPr lang="en-US" altLang="en-US">
              <a:latin typeface="Times New Roman" panose="02020603050405020304" pitchFamily="18" charset="0"/>
            </a:endParaRPr>
          </a:p>
        </p:txBody>
      </p:sp>
      <p:sp>
        <p:nvSpPr>
          <p:cNvPr id="50186" name="AutoShape 13"/>
          <p:cNvSpPr>
            <a:spLocks/>
          </p:cNvSpPr>
          <p:nvPr/>
        </p:nvSpPr>
        <p:spPr bwMode="auto">
          <a:xfrm>
            <a:off x="2125663" y="4895850"/>
            <a:ext cx="528637" cy="346075"/>
          </a:xfrm>
          <a:prstGeom prst="accentCallout1">
            <a:avLst>
              <a:gd name="adj1" fmla="val 33028"/>
              <a:gd name="adj2" fmla="val 114417"/>
              <a:gd name="adj3" fmla="val 4130"/>
              <a:gd name="adj4" fmla="val 25255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i="1">
                <a:latin typeface="Times New Roman" panose="02020603050405020304" pitchFamily="18" charset="0"/>
              </a:rPr>
              <a:t>i</a:t>
            </a:r>
            <a:endParaRPr lang="en-US" altLang="en-US">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50187" name="Object 14"/>
              <p:cNvSpPr txBox="1"/>
              <p:nvPr/>
            </p:nvSpPr>
            <p:spPr bwMode="auto">
              <a:xfrm>
                <a:off x="4105276" y="1371600"/>
                <a:ext cx="4405312" cy="8001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m:rPr>
                                  <m:sty m:val="p"/>
                                </m:rPr>
                                <a:rPr lang="en-US" sz="2000" i="1">
                                  <a:solidFill>
                                    <a:srgbClr val="000000"/>
                                  </a:solidFill>
                                  <a:latin typeface="Cambria Math" panose="02040503050406030204" pitchFamily="18" charset="0"/>
                                </a:rPr>
                                <m:t>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50187" name="Object 14"/>
              <p:cNvSpPr txBox="1">
                <a:spLocks noRot="1" noChangeAspect="1" noMove="1" noResize="1" noEditPoints="1" noAdjustHandles="1" noChangeArrowheads="1" noChangeShapeType="1" noTextEdit="1"/>
              </p:cNvSpPr>
              <p:nvPr/>
            </p:nvSpPr>
            <p:spPr bwMode="auto">
              <a:xfrm>
                <a:off x="4105276" y="1371600"/>
                <a:ext cx="4405312" cy="800100"/>
              </a:xfrm>
              <a:prstGeom prst="rect">
                <a:avLst/>
              </a:prstGeom>
              <a:blipFill>
                <a:blip r:embed="rId8"/>
                <a:stretch>
                  <a:fillRect/>
                </a:stretch>
              </a:blipFill>
              <a:ln>
                <a:noFill/>
              </a:ln>
              <a:effectLst/>
            </p:spPr>
            <p:txBody>
              <a:bodyPr/>
              <a:lstStyle/>
              <a:p>
                <a:r>
                  <a:rPr lang="en-US">
                    <a:noFill/>
                  </a:rPr>
                  <a:t> </a:t>
                </a:r>
              </a:p>
            </p:txBody>
          </p:sp>
        </mc:Fallback>
      </mc:AlternateContent>
      <p:sp>
        <p:nvSpPr>
          <p:cNvPr id="50188" name="Rectangle 15"/>
          <p:cNvSpPr>
            <a:spLocks noChangeArrowheads="1"/>
          </p:cNvSpPr>
          <p:nvPr/>
        </p:nvSpPr>
        <p:spPr bwMode="auto">
          <a:xfrm>
            <a:off x="6202362" y="1441450"/>
            <a:ext cx="1265237" cy="3937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9">
            <p14:nvContentPartPr>
              <p14:cNvPr id="2" name="Ink 1"/>
              <p14:cNvContentPartPr/>
              <p14:nvPr/>
            </p14:nvContentPartPr>
            <p14:xfrm>
              <a:off x="4466280" y="1488240"/>
              <a:ext cx="4668480" cy="4379760"/>
            </p14:xfrm>
          </p:contentPart>
        </mc:Choice>
        <mc:Fallback xmlns="">
          <p:pic>
            <p:nvPicPr>
              <p:cNvPr id="2" name="Ink 1"/>
              <p:cNvPicPr/>
              <p:nvPr/>
            </p:nvPicPr>
            <p:blipFill>
              <a:blip r:embed="rId16"/>
              <a:stretch>
                <a:fillRect/>
              </a:stretch>
            </p:blipFill>
            <p:spPr>
              <a:xfrm>
                <a:off x="4458720" y="1476360"/>
                <a:ext cx="4686840" cy="4399200"/>
              </a:xfrm>
              <a:prstGeom prst="rect">
                <a:avLst/>
              </a:prstGeom>
            </p:spPr>
          </p:pic>
        </mc:Fallback>
      </mc:AlternateContent>
      <p:sp>
        <p:nvSpPr>
          <p:cNvPr id="17"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0191" name="Picture 2" descr="http://brand.ucla.edu/wp-content/uploads/2013/08/ucla-logotype-main-11.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Velocity of Adjacent Links - Angular Velocity 5/5</a:t>
            </a:r>
          </a:p>
        </p:txBody>
      </p:sp>
      <mc:AlternateContent xmlns:mc="http://schemas.openxmlformats.org/markup-compatibility/2006" xmlns:a14="http://schemas.microsoft.com/office/drawing/2010/main">
        <mc:Choice Requires="a14">
          <p:sp>
            <p:nvSpPr>
              <p:cNvPr id="52227" name="Rectangle 3"/>
              <p:cNvSpPr>
                <a:spLocks noGrp="1" noChangeArrowheads="1"/>
              </p:cNvSpPr>
              <p:nvPr>
                <p:ph type="body" idx="1"/>
              </p:nvPr>
            </p:nvSpPr>
            <p:spPr/>
            <p:txBody>
              <a:bodyPr/>
              <a:lstStyle/>
              <a:p>
                <a:r>
                  <a:rPr lang="en-US" altLang="en-US" dirty="0"/>
                  <a:t>The result is a </a:t>
                </a:r>
                <a:r>
                  <a:rPr lang="en-US" altLang="en-US" b="1" i="1" u="sng" dirty="0"/>
                  <a:t>recursive equation</a:t>
                </a:r>
                <a:r>
                  <a:rPr lang="en-US" altLang="en-US" dirty="0"/>
                  <a:t> that shows the angular velocity of one link in terms of the angular velocity of the previous link plus the relative motion of the two links.</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Since the term </a:t>
                </a:r>
                <a14:m>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oMath>
                </a14:m>
                <a:r>
                  <a:rPr lang="en-US" altLang="en-US" dirty="0"/>
                  <a:t>  depends on all previous links through this recursion, the angular velocity is said to propagate from the base to subsequent links.</a:t>
                </a:r>
              </a:p>
              <a:p>
                <a:endParaRPr lang="en-US" altLang="en-US" dirty="0"/>
              </a:p>
            </p:txBody>
          </p:sp>
        </mc:Choice>
        <mc:Fallback xmlns="">
          <p:sp>
            <p:nvSpPr>
              <p:cNvPr id="52227" name="Rectangle 3"/>
              <p:cNvSpPr>
                <a:spLocks noGrp="1" noRot="1" noChangeAspect="1" noMove="1" noResize="1" noEditPoints="1" noAdjustHandles="1" noChangeArrowheads="1" noChangeShapeType="1" noTextEdit="1"/>
              </p:cNvSpPr>
              <p:nvPr>
                <p:ph type="body" idx="1"/>
              </p:nvPr>
            </p:nvSpPr>
            <p:spPr>
              <a:blipFill>
                <a:blip r:embed="rId3"/>
                <a:stretch>
                  <a:fillRect l="-235" t="-387" r="-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228" name="Object 4"/>
              <p:cNvSpPr txBox="1"/>
              <p:nvPr/>
            </p:nvSpPr>
            <p:spPr bwMode="auto">
              <a:xfrm>
                <a:off x="5327649" y="2790825"/>
                <a:ext cx="3273425" cy="114935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52228" name="Object 4"/>
              <p:cNvSpPr txBox="1">
                <a:spLocks noRot="1" noChangeAspect="1" noMove="1" noResize="1" noEditPoints="1" noAdjustHandles="1" noChangeArrowheads="1" noChangeShapeType="1" noTextEdit="1"/>
              </p:cNvSpPr>
              <p:nvPr/>
            </p:nvSpPr>
            <p:spPr bwMode="auto">
              <a:xfrm>
                <a:off x="5327649" y="2790825"/>
                <a:ext cx="3273425" cy="1149350"/>
              </a:xfrm>
              <a:prstGeom prst="rect">
                <a:avLst/>
              </a:prstGeom>
              <a:blipFill>
                <a:blip r:embed="rId4"/>
                <a:stretch>
                  <a:fillRect/>
                </a:stretch>
              </a:blipFill>
              <a:ln>
                <a:noFill/>
              </a:ln>
              <a:effectLst/>
            </p:spPr>
            <p:txBody>
              <a:bodyPr/>
              <a:lstStyle/>
              <a:p>
                <a:r>
                  <a:rPr lang="en-US">
                    <a:noFill/>
                  </a:rPr>
                  <a:t> </a:t>
                </a:r>
              </a:p>
            </p:txBody>
          </p:sp>
        </mc:Fallback>
      </mc:AlternateContent>
      <p:sp>
        <p:nvSpPr>
          <p:cNvPr id="52229" name="Rectangle 7"/>
          <p:cNvSpPr>
            <a:spLocks noChangeArrowheads="1"/>
          </p:cNvSpPr>
          <p:nvPr/>
        </p:nvSpPr>
        <p:spPr bwMode="auto">
          <a:xfrm>
            <a:off x="5180013" y="2697163"/>
            <a:ext cx="3668712" cy="13493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2232" name="Picture 2" descr="http://brand.ucla.edu/wp-content/uploads/2013/08/ucla-logotype-main-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Jacobian Matrix - Derivation Methods</a:t>
            </a:r>
          </a:p>
        </p:txBody>
      </p:sp>
      <p:sp>
        <p:nvSpPr>
          <p:cNvPr id="17411" name="Rectangle 3"/>
          <p:cNvSpPr>
            <a:spLocks noGrp="1" noChangeArrowheads="1"/>
          </p:cNvSpPr>
          <p:nvPr>
            <p:ph type="body" idx="1"/>
          </p:nvPr>
        </p:nvSpPr>
        <p:spPr>
          <a:xfrm>
            <a:off x="2209800" y="1371600"/>
            <a:ext cx="7772400" cy="385763"/>
          </a:xfrm>
        </p:spPr>
        <p:txBody>
          <a:bodyPr/>
          <a:lstStyle/>
          <a:p>
            <a:endParaRPr lang="en-US" altLang="en-US"/>
          </a:p>
        </p:txBody>
      </p:sp>
      <p:sp>
        <p:nvSpPr>
          <p:cNvPr id="17412" name="Rectangle 4"/>
          <p:cNvSpPr>
            <a:spLocks noChangeArrowheads="1"/>
          </p:cNvSpPr>
          <p:nvPr/>
        </p:nvSpPr>
        <p:spPr bwMode="auto">
          <a:xfrm>
            <a:off x="2811463" y="4757738"/>
            <a:ext cx="7067550" cy="895350"/>
          </a:xfrm>
          <a:prstGeom prst="rect">
            <a:avLst/>
          </a:prstGeom>
          <a:solidFill>
            <a:schemeClr val="hlink"/>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a:t>Jacobian Matrix</a:t>
            </a:r>
            <a:endParaRPr lang="en-US" altLang="en-US" sz="2400" b="1"/>
          </a:p>
        </p:txBody>
      </p:sp>
      <p:sp>
        <p:nvSpPr>
          <p:cNvPr id="17413" name="AutoShape 7"/>
          <p:cNvSpPr>
            <a:spLocks noChangeArrowheads="1"/>
          </p:cNvSpPr>
          <p:nvPr/>
        </p:nvSpPr>
        <p:spPr bwMode="auto">
          <a:xfrm>
            <a:off x="4972050" y="4203700"/>
            <a:ext cx="736600" cy="552450"/>
          </a:xfrm>
          <a:prstGeom prst="downArrow">
            <a:avLst>
              <a:gd name="adj1" fmla="val 47843"/>
              <a:gd name="adj2" fmla="val 49565"/>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414" name="AutoShape 8"/>
          <p:cNvSpPr>
            <a:spLocks noChangeArrowheads="1"/>
          </p:cNvSpPr>
          <p:nvPr/>
        </p:nvSpPr>
        <p:spPr bwMode="auto">
          <a:xfrm>
            <a:off x="6464300" y="4197350"/>
            <a:ext cx="736600" cy="560388"/>
          </a:xfrm>
          <a:prstGeom prst="downArrow">
            <a:avLst>
              <a:gd name="adj1" fmla="val 47843"/>
              <a:gd name="adj2" fmla="val 49565"/>
            </a:avLst>
          </a:prstGeom>
          <a:solidFill>
            <a:schemeClr val="tx1"/>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7415" name="Rectangle 5"/>
          <p:cNvSpPr>
            <a:spLocks noChangeArrowheads="1"/>
          </p:cNvSpPr>
          <p:nvPr/>
        </p:nvSpPr>
        <p:spPr bwMode="auto">
          <a:xfrm>
            <a:off x="2811463" y="2190750"/>
            <a:ext cx="3414712" cy="2000250"/>
          </a:xfrm>
          <a:prstGeom prst="rect">
            <a:avLst/>
          </a:prstGeom>
          <a:solidFill>
            <a:srgbClr val="00FF99"/>
          </a:solidFill>
          <a:ln w="9525">
            <a:solidFill>
              <a:schemeClr val="tx1"/>
            </a:solidFill>
            <a:miter lim="800000"/>
            <a:headEnd/>
            <a:tailEnd/>
          </a:ln>
        </p:spPr>
        <p:txBody>
          <a:bodyPr wrap="none"/>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a:t>Explicit Method</a:t>
            </a:r>
            <a:endParaRPr lang="en-US" altLang="en-US" sz="2400" b="1"/>
          </a:p>
        </p:txBody>
      </p:sp>
      <p:sp>
        <p:nvSpPr>
          <p:cNvPr id="14341" name="Rectangle 5"/>
          <p:cNvSpPr>
            <a:spLocks noChangeArrowheads="1"/>
          </p:cNvSpPr>
          <p:nvPr/>
        </p:nvSpPr>
        <p:spPr bwMode="auto">
          <a:xfrm>
            <a:off x="3070225" y="2994025"/>
            <a:ext cx="2897188" cy="895350"/>
          </a:xfrm>
          <a:prstGeom prst="rect">
            <a:avLst/>
          </a:prstGeom>
          <a:solidFill>
            <a:schemeClr val="accent1">
              <a:lumMod val="40000"/>
              <a:lumOff val="60000"/>
            </a:schemeClr>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defRPr/>
            </a:pPr>
            <a:r>
              <a:rPr lang="en-US" altLang="en-US" sz="1200" b="1" dirty="0"/>
              <a:t>Differentiation the </a:t>
            </a:r>
          </a:p>
          <a:p>
            <a:pPr algn="ctr">
              <a:spcBef>
                <a:spcPct val="0"/>
              </a:spcBef>
              <a:buFontTx/>
              <a:buNone/>
              <a:defRPr/>
            </a:pPr>
            <a:r>
              <a:rPr lang="en-US" altLang="en-US" sz="1200" b="1" dirty="0"/>
              <a:t>Forward Kinematics </a:t>
            </a:r>
            <a:r>
              <a:rPr lang="en-US" altLang="en-US" sz="1200" b="1" dirty="0" err="1"/>
              <a:t>Eqs</a:t>
            </a:r>
            <a:r>
              <a:rPr lang="en-US" altLang="en-US" sz="1200" b="1" dirty="0"/>
              <a:t>. </a:t>
            </a:r>
          </a:p>
          <a:p>
            <a:pPr algn="ctr">
              <a:spcBef>
                <a:spcPct val="0"/>
              </a:spcBef>
              <a:buFontTx/>
              <a:buNone/>
              <a:defRPr/>
            </a:pPr>
            <a:r>
              <a:rPr lang="en-US" altLang="en-US" sz="1200" b="1" dirty="0"/>
              <a:t>(Method 1)</a:t>
            </a:r>
          </a:p>
        </p:txBody>
      </p:sp>
      <p:sp>
        <p:nvSpPr>
          <p:cNvPr id="17417" name="Rectangle 5"/>
          <p:cNvSpPr>
            <a:spLocks noChangeArrowheads="1"/>
          </p:cNvSpPr>
          <p:nvPr/>
        </p:nvSpPr>
        <p:spPr bwMode="auto">
          <a:xfrm>
            <a:off x="6464300" y="2190750"/>
            <a:ext cx="3414713" cy="2000250"/>
          </a:xfrm>
          <a:prstGeom prst="rect">
            <a:avLst/>
          </a:prstGeom>
          <a:solidFill>
            <a:srgbClr val="00FFFF"/>
          </a:solidFill>
          <a:ln w="9525">
            <a:solidFill>
              <a:schemeClr val="tx1"/>
            </a:solidFill>
            <a:miter lim="800000"/>
            <a:headEnd/>
            <a:tailEnd/>
          </a:ln>
        </p:spPr>
        <p:txBody>
          <a:bodyPr wrap="none"/>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b="1"/>
              <a:t>Iterative Methods </a:t>
            </a:r>
          </a:p>
          <a:p>
            <a:pPr algn="ctr">
              <a:spcBef>
                <a:spcPct val="0"/>
              </a:spcBef>
              <a:buFontTx/>
              <a:buNone/>
            </a:pPr>
            <a:r>
              <a:rPr lang="en-US" altLang="en-US" b="1"/>
              <a:t>Recursive Equations</a:t>
            </a:r>
            <a:endParaRPr lang="en-US" altLang="en-US" b="1">
              <a:latin typeface="Times New Roman" panose="02020603050405020304" pitchFamily="18" charset="0"/>
            </a:endParaRPr>
          </a:p>
        </p:txBody>
      </p:sp>
      <p:sp>
        <p:nvSpPr>
          <p:cNvPr id="17418" name="Rectangle 6"/>
          <p:cNvSpPr>
            <a:spLocks noChangeArrowheads="1"/>
          </p:cNvSpPr>
          <p:nvPr/>
        </p:nvSpPr>
        <p:spPr bwMode="auto">
          <a:xfrm>
            <a:off x="6600825" y="2994025"/>
            <a:ext cx="1454150" cy="895350"/>
          </a:xfrm>
          <a:prstGeom prst="rect">
            <a:avLst/>
          </a:prstGeom>
          <a:solidFill>
            <a:srgbClr val="33CCFF"/>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1200" b="1"/>
              <a:t>Velocity</a:t>
            </a:r>
          </a:p>
          <a:p>
            <a:pPr algn="ctr">
              <a:spcBef>
                <a:spcPct val="0"/>
              </a:spcBef>
              <a:buFontTx/>
              <a:buNone/>
            </a:pPr>
            <a:r>
              <a:rPr lang="en-US" altLang="en-US" sz="1200" b="1"/>
              <a:t>Propagation – </a:t>
            </a:r>
          </a:p>
          <a:p>
            <a:pPr algn="ctr">
              <a:spcBef>
                <a:spcPct val="0"/>
              </a:spcBef>
              <a:buFontTx/>
              <a:buNone/>
            </a:pPr>
            <a:r>
              <a:rPr lang="en-US" altLang="en-US" sz="1200" b="1"/>
              <a:t>Base to EE </a:t>
            </a:r>
          </a:p>
          <a:p>
            <a:pPr algn="ctr">
              <a:spcBef>
                <a:spcPct val="0"/>
              </a:spcBef>
              <a:buFontTx/>
              <a:buNone/>
            </a:pPr>
            <a:r>
              <a:rPr lang="en-US" altLang="en-US" sz="1200" b="1"/>
              <a:t>(Method 2)</a:t>
            </a:r>
          </a:p>
        </p:txBody>
      </p:sp>
      <p:sp>
        <p:nvSpPr>
          <p:cNvPr id="17419" name="Rectangle 6"/>
          <p:cNvSpPr>
            <a:spLocks noChangeArrowheads="1"/>
          </p:cNvSpPr>
          <p:nvPr/>
        </p:nvSpPr>
        <p:spPr bwMode="auto">
          <a:xfrm>
            <a:off x="8293100" y="2994025"/>
            <a:ext cx="1454150" cy="895350"/>
          </a:xfrm>
          <a:prstGeom prst="rect">
            <a:avLst/>
          </a:prstGeom>
          <a:solidFill>
            <a:srgbClr val="0099CC"/>
          </a:solidFill>
          <a:ln w="9525">
            <a:solidFill>
              <a:schemeClr val="tx1"/>
            </a:solidFill>
            <a:miter lim="800000"/>
            <a:headEnd/>
            <a:tailEnd/>
          </a:ln>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r>
              <a:rPr lang="en-US" altLang="en-US" sz="1200" b="1"/>
              <a:t>Force/Torque</a:t>
            </a:r>
          </a:p>
          <a:p>
            <a:pPr algn="ctr">
              <a:spcBef>
                <a:spcPct val="0"/>
              </a:spcBef>
              <a:buFontTx/>
              <a:buNone/>
            </a:pPr>
            <a:r>
              <a:rPr lang="en-US" altLang="en-US" sz="1200" b="1"/>
              <a:t>Propagation – </a:t>
            </a:r>
          </a:p>
          <a:p>
            <a:pPr algn="ctr">
              <a:spcBef>
                <a:spcPct val="0"/>
              </a:spcBef>
              <a:buFontTx/>
              <a:buNone/>
            </a:pPr>
            <a:r>
              <a:rPr lang="en-US" altLang="en-US" sz="1200" b="1"/>
              <a:t>EE to Base</a:t>
            </a:r>
          </a:p>
          <a:p>
            <a:pPr algn="ctr">
              <a:spcBef>
                <a:spcPct val="0"/>
              </a:spcBef>
              <a:buFontTx/>
              <a:buNone/>
            </a:pPr>
            <a:r>
              <a:rPr lang="en-US" altLang="en-US" sz="1200" b="1"/>
              <a:t>(Method 3)  </a:t>
            </a:r>
          </a:p>
        </p:txBody>
      </p:sp>
      <p:sp>
        <p:nvSpPr>
          <p:cNvPr id="17420" name="Rectangle 1"/>
          <p:cNvSpPr>
            <a:spLocks noChangeArrowheads="1"/>
          </p:cNvSpPr>
          <p:nvPr/>
        </p:nvSpPr>
        <p:spPr bwMode="auto">
          <a:xfrm>
            <a:off x="6516688" y="2916238"/>
            <a:ext cx="1601787" cy="107632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128120" y="1341720"/>
              <a:ext cx="1959840" cy="1686240"/>
            </p14:xfrm>
          </p:contentPart>
        </mc:Choice>
        <mc:Fallback xmlns="">
          <p:pic>
            <p:nvPicPr>
              <p:cNvPr id="2" name="Ink 1"/>
              <p:cNvPicPr/>
              <p:nvPr/>
            </p:nvPicPr>
            <p:blipFill>
              <a:blip r:embed="rId4"/>
              <a:stretch>
                <a:fillRect/>
              </a:stretch>
            </p:blipFill>
            <p:spPr>
              <a:xfrm>
                <a:off x="7119480" y="1336680"/>
                <a:ext cx="1981080" cy="1693800"/>
              </a:xfrm>
              <a:prstGeom prst="rect">
                <a:avLst/>
              </a:prstGeom>
            </p:spPr>
          </p:pic>
        </mc:Fallback>
      </mc:AlternateContent>
      <p:sp>
        <p:nvSpPr>
          <p:cNvPr id="16"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7423" name="Picture 2" descr="http://brand.ucla.edu/wp-content/uploads/2013/08/ucla-logotype-main-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2209800" y="2286000"/>
            <a:ext cx="7772400" cy="1143000"/>
          </a:xfrm>
        </p:spPr>
        <p:txBody>
          <a:bodyPr/>
          <a:lstStyle/>
          <a:p>
            <a:r>
              <a:rPr lang="en-US" altLang="en-US"/>
              <a:t/>
            </a:r>
            <a:br>
              <a:rPr lang="en-US" altLang="en-US"/>
            </a:br>
            <a:r>
              <a:rPr lang="en-US" altLang="en-US"/>
              <a:t>Linear Velocity Propagation </a:t>
            </a:r>
            <a:br>
              <a:rPr lang="en-US" altLang="en-US"/>
            </a:br>
            <a:endParaRPr lang="en-US" altLang="en-US"/>
          </a:p>
        </p:txBody>
      </p:sp>
      <p:sp>
        <p:nvSpPr>
          <p:cNvPr id="56323" name="Rectangle 3"/>
          <p:cNvSpPr>
            <a:spLocks noGrp="1" noChangeArrowheads="1"/>
          </p:cNvSpPr>
          <p:nvPr>
            <p:ph type="subTitle" idx="1"/>
          </p:nvPr>
        </p:nvSpPr>
        <p:spPr/>
        <p:txBody>
          <a:bodyPr/>
          <a:lstStyle/>
          <a:p>
            <a:endParaRPr lang="en-US" altLang="en-US"/>
          </a:p>
        </p:txBody>
      </p:sp>
      <p:sp>
        <p:nvSpPr>
          <p:cNvPr id="7"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6325" name="Picture 2" descr="http://brand.ucla.edu/wp-content/uploads/2013/08/ucla-logotype-mai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Velocity of Adjacent Links - Linear Velocity 0/6</a:t>
            </a:r>
          </a:p>
        </p:txBody>
      </p:sp>
      <p:sp>
        <p:nvSpPr>
          <p:cNvPr id="54275" name="Rectangle 13"/>
          <p:cNvSpPr>
            <a:spLocks noChangeArrowheads="1"/>
          </p:cNvSpPr>
          <p:nvPr/>
        </p:nvSpPr>
        <p:spPr bwMode="auto">
          <a:xfrm>
            <a:off x="9445625" y="3324225"/>
            <a:ext cx="200025" cy="268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4276" name="Content Placeholder 1"/>
          <p:cNvSpPr>
            <a:spLocks noGrp="1"/>
          </p:cNvSpPr>
          <p:nvPr>
            <p:ph idx="1"/>
          </p:nvPr>
        </p:nvSpPr>
        <p:spPr>
          <a:xfrm>
            <a:off x="2209800" y="1371600"/>
            <a:ext cx="7772400" cy="977900"/>
          </a:xfrm>
        </p:spPr>
        <p:txBody>
          <a:bodyPr/>
          <a:lstStyle/>
          <a:p>
            <a:endParaRPr lang="en-US" altLang="en-US"/>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998920" y="1407240"/>
              <a:ext cx="6545160" cy="4109040"/>
            </p14:xfrm>
          </p:contentPart>
        </mc:Choice>
        <mc:Fallback xmlns="">
          <p:pic>
            <p:nvPicPr>
              <p:cNvPr id="2" name="Ink 1"/>
              <p:cNvPicPr/>
              <p:nvPr/>
            </p:nvPicPr>
            <p:blipFill>
              <a:blip r:embed="rId4"/>
              <a:stretch>
                <a:fillRect/>
              </a:stretch>
            </p:blipFill>
            <p:spPr>
              <a:xfrm>
                <a:off x="2984160" y="1397880"/>
                <a:ext cx="6562800" cy="4133160"/>
              </a:xfrm>
              <a:prstGeom prst="rect">
                <a:avLst/>
              </a:prstGeom>
            </p:spPr>
          </p:pic>
        </mc:Fallback>
      </mc:AlternateContent>
      <p:sp>
        <p:nvSpPr>
          <p:cNvPr id="8"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4279" name="Picture 2" descr="http://brand.ucla.edu/wp-content/uploads/2013/08/ucla-logotype-main-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Velocity of Adjacent Links - Linear Velocity 1/6</a:t>
            </a:r>
          </a:p>
        </p:txBody>
      </p:sp>
      <p:sp>
        <p:nvSpPr>
          <p:cNvPr id="58371" name="Rectangle 3"/>
          <p:cNvSpPr>
            <a:spLocks noGrp="1" noChangeArrowheads="1"/>
          </p:cNvSpPr>
          <p:nvPr>
            <p:ph type="body" idx="1"/>
          </p:nvPr>
        </p:nvSpPr>
        <p:spPr>
          <a:xfrm>
            <a:off x="914400" y="1371600"/>
            <a:ext cx="5181600" cy="4724400"/>
          </a:xfrm>
        </p:spPr>
        <p:txBody>
          <a:bodyPr/>
          <a:lstStyle/>
          <a:p>
            <a:r>
              <a:rPr lang="en-US" altLang="en-US" dirty="0"/>
              <a:t>Simultaneous Linear and Rotational Velocity</a:t>
            </a:r>
          </a:p>
          <a:p>
            <a:endParaRPr lang="en-US" altLang="en-US" dirty="0"/>
          </a:p>
          <a:p>
            <a:r>
              <a:rPr lang="en-US" altLang="en-US" dirty="0"/>
              <a:t>The derivative of a vector in a moving frame (linear and rotation velocities) as seen from a stationary frame</a:t>
            </a:r>
          </a:p>
          <a:p>
            <a:endParaRPr lang="en-US" altLang="en-US" dirty="0"/>
          </a:p>
          <a:p>
            <a:r>
              <a:rPr lang="en-US" altLang="en-US" dirty="0"/>
              <a:t>Vector Form</a:t>
            </a:r>
          </a:p>
          <a:p>
            <a:endParaRPr lang="en-US" altLang="en-US" dirty="0"/>
          </a:p>
          <a:p>
            <a:endParaRPr lang="en-US" altLang="en-US" dirty="0"/>
          </a:p>
          <a:p>
            <a:endParaRPr lang="en-US" altLang="en-US" dirty="0"/>
          </a:p>
          <a:p>
            <a:endParaRPr lang="en-US" altLang="en-US" dirty="0"/>
          </a:p>
          <a:p>
            <a:r>
              <a:rPr lang="en-US" altLang="en-US" dirty="0"/>
              <a:t>Matrix Form</a:t>
            </a:r>
          </a:p>
          <a:p>
            <a:endParaRPr lang="en-US" altLang="en-US" dirty="0"/>
          </a:p>
        </p:txBody>
      </p:sp>
      <mc:AlternateContent xmlns:mc="http://schemas.openxmlformats.org/markup-compatibility/2006" xmlns:a14="http://schemas.microsoft.com/office/drawing/2010/main">
        <mc:Choice Requires="a14">
          <p:sp>
            <p:nvSpPr>
              <p:cNvPr id="58372" name="Object 4"/>
              <p:cNvSpPr txBox="1"/>
              <p:nvPr/>
            </p:nvSpPr>
            <p:spPr bwMode="auto">
              <a:xfrm>
                <a:off x="1595438" y="3544094"/>
                <a:ext cx="4922837" cy="822326"/>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𝑄</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𝐵𝑂𝑅𝐺</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𝐵</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𝐵</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𝑄</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m:rPr>
                                  <m:sty m:val="p"/>
                                </m:rPr>
                                <a:rPr lang="en-US" i="1">
                                  <a:solidFill>
                                    <a:srgbClr val="000000"/>
                                  </a:solidFill>
                                  <a:latin typeface="Cambria Math" panose="02040503050406030204" pitchFamily="18" charset="0"/>
                                </a:rPr>
                                <m:t>Ω</m:t>
                              </m:r>
                            </m:e>
                          </m:sPre>
                        </m:e>
                        <m:sub>
                          <m:r>
                            <a:rPr lang="en-US" i="1">
                              <a:solidFill>
                                <a:srgbClr val="000000"/>
                              </a:solidFill>
                              <a:latin typeface="Cambria Math" panose="02040503050406030204" pitchFamily="18" charset="0"/>
                            </a:rPr>
                            <m:t>𝐵</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𝐵</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𝐵</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𝑄</m:t>
                          </m:r>
                        </m:sub>
                      </m:sSub>
                    </m:oMath>
                  </m:oMathPara>
                </a14:m>
                <a:endParaRPr lang="en-US" dirty="0"/>
              </a:p>
            </p:txBody>
          </p:sp>
        </mc:Choice>
        <mc:Fallback xmlns="">
          <p:sp>
            <p:nvSpPr>
              <p:cNvPr id="58372" name="Object 4"/>
              <p:cNvSpPr txBox="1">
                <a:spLocks noRot="1" noChangeAspect="1" noMove="1" noResize="1" noEditPoints="1" noAdjustHandles="1" noChangeArrowheads="1" noChangeShapeType="1" noTextEdit="1"/>
              </p:cNvSpPr>
              <p:nvPr/>
            </p:nvSpPr>
            <p:spPr bwMode="auto">
              <a:xfrm>
                <a:off x="1595438" y="3544094"/>
                <a:ext cx="4922837" cy="822326"/>
              </a:xfrm>
              <a:prstGeom prst="rect">
                <a:avLst/>
              </a:prstGeom>
              <a:blipFill>
                <a:blip r:embed="rId3"/>
                <a:stretch>
                  <a:fillRect/>
                </a:stretch>
              </a:blipFill>
              <a:ln>
                <a:noFill/>
              </a:ln>
              <a:effectLst/>
            </p:spPr>
            <p:txBody>
              <a:bodyPr/>
              <a:lstStyle/>
              <a:p>
                <a:r>
                  <a:rPr lang="en-US">
                    <a:noFill/>
                  </a:rPr>
                  <a:t> </a:t>
                </a:r>
              </a:p>
            </p:txBody>
          </p:sp>
        </mc:Fallback>
      </mc:AlternateContent>
      <p:pic>
        <p:nvPicPr>
          <p:cNvPr id="58373" name="Picture 5" descr="F:\Users\JR\Projects\EE543\Figs_Craig\Fig_5.03.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6493" y="1952625"/>
            <a:ext cx="36480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Line 6"/>
          <p:cNvSpPr>
            <a:spLocks noChangeShapeType="1"/>
          </p:cNvSpPr>
          <p:nvPr/>
        </p:nvSpPr>
        <p:spPr bwMode="auto">
          <a:xfrm flipH="1" flipV="1">
            <a:off x="9055105" y="2709863"/>
            <a:ext cx="971550" cy="9366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375" name="Arc 7"/>
          <p:cNvSpPr>
            <a:spLocks/>
          </p:cNvSpPr>
          <p:nvPr/>
        </p:nvSpPr>
        <p:spPr bwMode="auto">
          <a:xfrm flipV="1">
            <a:off x="9048755" y="2693988"/>
            <a:ext cx="382588" cy="466725"/>
          </a:xfrm>
          <a:custGeom>
            <a:avLst/>
            <a:gdLst>
              <a:gd name="T0" fmla="*/ 0 w 40081"/>
              <a:gd name="T1" fmla="*/ 2147483646 h 40214"/>
              <a:gd name="T2" fmla="*/ 2147483646 w 40081"/>
              <a:gd name="T3" fmla="*/ 2147483646 h 40214"/>
              <a:gd name="T4" fmla="*/ 2147483646 w 40081"/>
              <a:gd name="T5" fmla="*/ 2147483646 h 40214"/>
              <a:gd name="T6" fmla="*/ 0 60000 65536"/>
              <a:gd name="T7" fmla="*/ 0 60000 65536"/>
              <a:gd name="T8" fmla="*/ 0 60000 65536"/>
              <a:gd name="T9" fmla="*/ 0 w 40081"/>
              <a:gd name="T10" fmla="*/ 0 h 40214"/>
              <a:gd name="T11" fmla="*/ 40081 w 40081"/>
              <a:gd name="T12" fmla="*/ 40214 h 40214"/>
            </a:gdLst>
            <a:ahLst/>
            <a:cxnLst>
              <a:cxn ang="T6">
                <a:pos x="T0" y="T1"/>
              </a:cxn>
              <a:cxn ang="T7">
                <a:pos x="T2" y="T3"/>
              </a:cxn>
              <a:cxn ang="T8">
                <a:pos x="T4" y="T5"/>
              </a:cxn>
            </a:cxnLst>
            <a:rect l="T9" t="T10" r="T11" b="T12"/>
            <a:pathLst>
              <a:path w="40081" h="40214" fill="none" extrusionOk="0">
                <a:moveTo>
                  <a:pt x="0" y="10419"/>
                </a:moveTo>
                <a:cubicBezTo>
                  <a:pt x="3912" y="3951"/>
                  <a:pt x="10921" y="-1"/>
                  <a:pt x="18481" y="0"/>
                </a:cubicBezTo>
                <a:cubicBezTo>
                  <a:pt x="30410" y="0"/>
                  <a:pt x="40081" y="9670"/>
                  <a:pt x="40081" y="21600"/>
                </a:cubicBezTo>
                <a:cubicBezTo>
                  <a:pt x="40081" y="29251"/>
                  <a:pt x="36032" y="36332"/>
                  <a:pt x="29439" y="40214"/>
                </a:cubicBezTo>
              </a:path>
              <a:path w="40081" h="40214" stroke="0" extrusionOk="0">
                <a:moveTo>
                  <a:pt x="0" y="10419"/>
                </a:moveTo>
                <a:cubicBezTo>
                  <a:pt x="3912" y="3951"/>
                  <a:pt x="10921" y="-1"/>
                  <a:pt x="18481" y="0"/>
                </a:cubicBezTo>
                <a:cubicBezTo>
                  <a:pt x="30410" y="0"/>
                  <a:pt x="40081" y="9670"/>
                  <a:pt x="40081" y="21600"/>
                </a:cubicBezTo>
                <a:cubicBezTo>
                  <a:pt x="40081" y="29251"/>
                  <a:pt x="36032" y="36332"/>
                  <a:pt x="29439" y="40214"/>
                </a:cubicBezTo>
                <a:lnTo>
                  <a:pt x="18481" y="21600"/>
                </a:lnTo>
                <a:lnTo>
                  <a:pt x="0" y="10419"/>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58376" name="Object 8"/>
              <p:cNvSpPr txBox="1"/>
              <p:nvPr/>
            </p:nvSpPr>
            <p:spPr bwMode="auto">
              <a:xfrm>
                <a:off x="8648705" y="2479675"/>
                <a:ext cx="344488" cy="260350"/>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m:rPr>
                                  <m:sty m:val="p"/>
                                </m:rPr>
                                <a:rPr lang="en-US" i="1">
                                  <a:solidFill>
                                    <a:srgbClr val="000000"/>
                                  </a:solidFill>
                                  <a:latin typeface="Cambria Math" panose="02040503050406030204" pitchFamily="18" charset="0"/>
                                </a:rPr>
                                <m:t>Ω</m:t>
                              </m:r>
                            </m:e>
                          </m:sPre>
                        </m:e>
                        <m:sub>
                          <m:r>
                            <a:rPr lang="en-US" i="1">
                              <a:solidFill>
                                <a:srgbClr val="000000"/>
                              </a:solidFill>
                              <a:latin typeface="Cambria Math" panose="02040503050406030204" pitchFamily="18" charset="0"/>
                            </a:rPr>
                            <m:t>𝐵</m:t>
                          </m:r>
                        </m:sub>
                      </m:sSub>
                    </m:oMath>
                  </m:oMathPara>
                </a14:m>
                <a:endParaRPr lang="en-US" dirty="0"/>
              </a:p>
            </p:txBody>
          </p:sp>
        </mc:Choice>
        <mc:Fallback xmlns="">
          <p:sp>
            <p:nvSpPr>
              <p:cNvPr id="58376" name="Object 8"/>
              <p:cNvSpPr txBox="1">
                <a:spLocks noRot="1" noChangeAspect="1" noMove="1" noResize="1" noEditPoints="1" noAdjustHandles="1" noChangeArrowheads="1" noChangeShapeType="1" noTextEdit="1"/>
              </p:cNvSpPr>
              <p:nvPr/>
            </p:nvSpPr>
            <p:spPr bwMode="auto">
              <a:xfrm>
                <a:off x="8648705" y="2479675"/>
                <a:ext cx="344488" cy="260350"/>
              </a:xfrm>
              <a:prstGeom prst="rect">
                <a:avLst/>
              </a:prstGeom>
              <a:blipFill>
                <a:blip r:embed="rId5"/>
                <a:stretch>
                  <a:fillRect r="-8929"/>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377" name="Object 9"/>
              <p:cNvSpPr txBox="1"/>
              <p:nvPr/>
            </p:nvSpPr>
            <p:spPr bwMode="auto">
              <a:xfrm>
                <a:off x="1435100" y="4979988"/>
                <a:ext cx="5881688" cy="91519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𝑄</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𝐵𝑂𝑅𝐺</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𝐵</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𝐵</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𝑄</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𝐵</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𝑅</m:t>
                                  </m:r>
                                </m:e>
                              </m:sPre>
                            </m:e>
                          </m:acc>
                        </m:e>
                        <m:sub>
                          <m:r>
                            <m:rPr>
                              <m:sty m:val="p"/>
                            </m:rPr>
                            <a:rPr lang="en-US" i="1">
                              <a:solidFill>
                                <a:srgbClr val="000000"/>
                              </a:solidFill>
                              <a:latin typeface="Cambria Math" panose="02040503050406030204" pitchFamily="18" charset="0"/>
                            </a:rPr>
                            <m:t>Ω</m:t>
                          </m:r>
                        </m:sub>
                      </m:sSub>
                      <m:d>
                        <m:dPr>
                          <m:ctrlPr>
                            <a:rPr lang="en-US" i="1">
                              <a:solidFill>
                                <a:srgbClr val="000000"/>
                              </a:solidFill>
                              <a:latin typeface="Cambria Math" panose="02040503050406030204" pitchFamily="18" charset="0"/>
                            </a:rPr>
                          </m:ctrlPr>
                        </m:d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𝐵</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𝐵</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𝑄</m:t>
                              </m:r>
                            </m:sub>
                          </m:sSub>
                        </m:e>
                      </m:d>
                    </m:oMath>
                  </m:oMathPara>
                </a14:m>
                <a:endParaRPr lang="en-US" dirty="0"/>
              </a:p>
            </p:txBody>
          </p:sp>
        </mc:Choice>
        <mc:Fallback xmlns="">
          <p:sp>
            <p:nvSpPr>
              <p:cNvPr id="58377" name="Object 9"/>
              <p:cNvSpPr txBox="1">
                <a:spLocks noRot="1" noChangeAspect="1" noMove="1" noResize="1" noEditPoints="1" noAdjustHandles="1" noChangeArrowheads="1" noChangeShapeType="1" noTextEdit="1"/>
              </p:cNvSpPr>
              <p:nvPr/>
            </p:nvSpPr>
            <p:spPr bwMode="auto">
              <a:xfrm>
                <a:off x="1435100" y="4979988"/>
                <a:ext cx="5881688" cy="915193"/>
              </a:xfrm>
              <a:prstGeom prst="rect">
                <a:avLst/>
              </a:prstGeom>
              <a:blipFill>
                <a:blip r:embed="rId6"/>
                <a:stretch>
                  <a:fillRect/>
                </a:stretch>
              </a:blipFill>
              <a:ln>
                <a:noFill/>
              </a:ln>
              <a:effectLst/>
            </p:spPr>
            <p:txBody>
              <a:bodyPr/>
              <a:lstStyle/>
              <a:p>
                <a:r>
                  <a:rPr lang="en-US">
                    <a:noFill/>
                  </a:rPr>
                  <a:t> </a:t>
                </a:r>
              </a:p>
            </p:txBody>
          </p:sp>
        </mc:Fallback>
      </mc:AlternateContent>
      <p:sp>
        <p:nvSpPr>
          <p:cNvPr id="58378" name="Rectangle 10"/>
          <p:cNvSpPr>
            <a:spLocks noChangeArrowheads="1"/>
          </p:cNvSpPr>
          <p:nvPr/>
        </p:nvSpPr>
        <p:spPr bwMode="auto">
          <a:xfrm>
            <a:off x="1435099" y="3466306"/>
            <a:ext cx="5222875" cy="5349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8379" name="Rectangle 11"/>
          <p:cNvSpPr>
            <a:spLocks noChangeArrowheads="1"/>
          </p:cNvSpPr>
          <p:nvPr/>
        </p:nvSpPr>
        <p:spPr bwMode="auto">
          <a:xfrm>
            <a:off x="1435100" y="5027613"/>
            <a:ext cx="5222875" cy="534987"/>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58380" name="Object 12"/>
              <p:cNvSpPr txBox="1"/>
              <p:nvPr/>
            </p:nvSpPr>
            <p:spPr bwMode="auto">
              <a:xfrm>
                <a:off x="10621968" y="2390775"/>
                <a:ext cx="285750" cy="285750"/>
              </a:xfrm>
              <a:prstGeom prst="rect">
                <a:avLst/>
              </a:prstGeom>
              <a:noFill/>
              <a:ln>
                <a:noFill/>
              </a:ln>
              <a:effectLst/>
            </p:spPr>
            <p:txBody>
              <a:bodyPr>
                <a:normAutofit fontScale="47500" lnSpcReduction="2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𝐵</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𝑄</m:t>
                          </m:r>
                        </m:sub>
                      </m:sSub>
                    </m:oMath>
                  </m:oMathPara>
                </a14:m>
                <a:endParaRPr lang="en-US" dirty="0"/>
              </a:p>
            </p:txBody>
          </p:sp>
        </mc:Choice>
        <mc:Fallback xmlns="">
          <p:sp>
            <p:nvSpPr>
              <p:cNvPr id="58380" name="Object 12"/>
              <p:cNvSpPr txBox="1">
                <a:spLocks noRot="1" noChangeAspect="1" noMove="1" noResize="1" noEditPoints="1" noAdjustHandles="1" noChangeArrowheads="1" noChangeShapeType="1" noTextEdit="1"/>
              </p:cNvSpPr>
              <p:nvPr/>
            </p:nvSpPr>
            <p:spPr bwMode="auto">
              <a:xfrm>
                <a:off x="10621968" y="2390775"/>
                <a:ext cx="285750" cy="285750"/>
              </a:xfrm>
              <a:prstGeom prst="rect">
                <a:avLst/>
              </a:prstGeom>
              <a:blipFill>
                <a:blip r:embed="rId7"/>
                <a:stretch>
                  <a:fillRect r="-27660"/>
                </a:stretch>
              </a:blipFill>
              <a:ln>
                <a:noFill/>
              </a:ln>
              <a:effectLst/>
            </p:spPr>
            <p:txBody>
              <a:bodyPr/>
              <a:lstStyle/>
              <a:p>
                <a:r>
                  <a:rPr lang="en-US">
                    <a:noFill/>
                  </a:rPr>
                  <a:t> </a:t>
                </a:r>
              </a:p>
            </p:txBody>
          </p:sp>
        </mc:Fallback>
      </mc:AlternateContent>
      <p:sp>
        <p:nvSpPr>
          <p:cNvPr id="58381" name="Rectangle 13"/>
          <p:cNvSpPr>
            <a:spLocks noChangeArrowheads="1"/>
          </p:cNvSpPr>
          <p:nvPr/>
        </p:nvSpPr>
        <p:spPr bwMode="auto">
          <a:xfrm>
            <a:off x="10302880" y="2733675"/>
            <a:ext cx="200025" cy="268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6"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58383" name="Picture 2" descr="http://brand.ucla.edu/wp-content/uploads/2013/08/ucla-logotype-main-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Velocity of Adjacent Links - Linear Velocity 2/6</a:t>
            </a:r>
          </a:p>
        </p:txBody>
      </p:sp>
      <mc:AlternateContent xmlns:mc="http://schemas.openxmlformats.org/markup-compatibility/2006" xmlns:a14="http://schemas.microsoft.com/office/drawing/2010/main">
        <mc:Choice Requires="a14">
          <p:sp>
            <p:nvSpPr>
              <p:cNvPr id="60419" name="Rectangle 3"/>
              <p:cNvSpPr>
                <a:spLocks noGrp="1" noChangeArrowheads="1"/>
              </p:cNvSpPr>
              <p:nvPr>
                <p:ph type="body" idx="1"/>
              </p:nvPr>
            </p:nvSpPr>
            <p:spPr/>
            <p:txBody>
              <a:bodyPr/>
              <a:lstStyle/>
              <a:p>
                <a:r>
                  <a:rPr lang="en-US" altLang="en-US" dirty="0"/>
                  <a:t>From the relationship developed previously (matrix form)</a:t>
                </a:r>
              </a:p>
              <a:p>
                <a:endParaRPr lang="en-US" altLang="en-US" dirty="0"/>
              </a:p>
              <a:p>
                <a:endParaRPr lang="en-US" altLang="en-US" dirty="0"/>
              </a:p>
              <a:p>
                <a:endParaRPr lang="en-US" altLang="en-US" dirty="0"/>
              </a:p>
              <a:p>
                <a:r>
                  <a:rPr lang="en-US" altLang="en-US" dirty="0"/>
                  <a:t>we re-assign link frames for adjacent links (</a:t>
                </a:r>
                <a:r>
                  <a:rPr lang="en-US" altLang="en-US" b="1" i="1" dirty="0" err="1">
                    <a:latin typeface="Times New Roman" panose="02020603050405020304" pitchFamily="18" charset="0"/>
                  </a:rPr>
                  <a:t>i</a:t>
                </a:r>
                <a:r>
                  <a:rPr lang="en-US" altLang="en-US" dirty="0"/>
                  <a:t> and </a:t>
                </a:r>
                <a:r>
                  <a:rPr lang="en-US" altLang="en-US" b="1" i="1" dirty="0" err="1">
                    <a:latin typeface="Times New Roman" panose="02020603050405020304" pitchFamily="18" charset="0"/>
                  </a:rPr>
                  <a:t>i</a:t>
                </a:r>
                <a:r>
                  <a:rPr lang="en-US" altLang="en-US" dirty="0"/>
                  <a:t> +1) with the velocity computed relative to the robot base frame {0}</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We can convert the frame of reference from frame {0} to frame {</a:t>
                </a:r>
                <a:r>
                  <a:rPr lang="en-US" altLang="en-US" i="1" dirty="0">
                    <a:latin typeface="Times New Roman" panose="02020603050405020304" pitchFamily="18" charset="0"/>
                  </a:rPr>
                  <a:t>i</a:t>
                </a:r>
                <a:r>
                  <a:rPr lang="en-US" altLang="en-US" dirty="0"/>
                  <a:t>+1} by pre-multiplying both sides of the equation by </a:t>
                </a:r>
                <a14:m>
                  <m:oMath xmlns:m="http://schemas.openxmlformats.org/officeDocument/2006/math">
                    <m:sPre>
                      <m:sPrePr>
                        <m:ctrlPr>
                          <a:rPr lang="en-US" i="1" smtClean="0">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𝑅</m:t>
                        </m:r>
                      </m:e>
                    </m:sPre>
                  </m:oMath>
                </a14:m>
                <a:r>
                  <a:rPr lang="en-US" altLang="en-US" dirty="0"/>
                  <a:t>          </a:t>
                </a:r>
              </a:p>
            </p:txBody>
          </p:sp>
        </mc:Choice>
        <mc:Fallback xmlns="">
          <p:sp>
            <p:nvSpPr>
              <p:cNvPr id="60419" name="Rectangle 3"/>
              <p:cNvSpPr>
                <a:spLocks noGrp="1" noRot="1" noChangeAspect="1" noMove="1" noResize="1" noEditPoints="1" noAdjustHandles="1" noChangeArrowheads="1" noChangeShapeType="1" noTextEdit="1"/>
              </p:cNvSpPr>
              <p:nvPr>
                <p:ph type="body" idx="1"/>
              </p:nvPr>
            </p:nvSpPr>
            <p:spPr>
              <a:blipFill>
                <a:blip r:embed="rId3"/>
                <a:stretch>
                  <a:fillRect l="-235" t="-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420" name="Object 4"/>
              <p:cNvSpPr txBox="1"/>
              <p:nvPr/>
            </p:nvSpPr>
            <p:spPr bwMode="auto">
              <a:xfrm>
                <a:off x="3911600" y="1858962"/>
                <a:ext cx="5175250" cy="6762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𝑄</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𝐵𝑂𝑅𝐺</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𝐵</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𝑄</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d>
                        <m:dPr>
                          <m:ctrlPr>
                            <a:rPr lang="en-US" sz="2000" i="1">
                              <a:solidFill>
                                <a:srgbClr val="000000"/>
                              </a:solidFill>
                              <a:latin typeface="Cambria Math" panose="02040503050406030204" pitchFamily="18" charset="0"/>
                            </a:rPr>
                          </m:ctrlPr>
                        </m:d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𝐵</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𝑄</m:t>
                              </m:r>
                            </m:sub>
                          </m:sSub>
                        </m:e>
                      </m:d>
                    </m:oMath>
                  </m:oMathPara>
                </a14:m>
                <a:endParaRPr lang="en-US" sz="2000" dirty="0"/>
              </a:p>
            </p:txBody>
          </p:sp>
        </mc:Choice>
        <mc:Fallback xmlns="">
          <p:sp>
            <p:nvSpPr>
              <p:cNvPr id="60420" name="Object 4"/>
              <p:cNvSpPr txBox="1">
                <a:spLocks noRot="1" noChangeAspect="1" noMove="1" noResize="1" noEditPoints="1" noAdjustHandles="1" noChangeArrowheads="1" noChangeShapeType="1" noTextEdit="1"/>
              </p:cNvSpPr>
              <p:nvPr/>
            </p:nvSpPr>
            <p:spPr bwMode="auto">
              <a:xfrm>
                <a:off x="3911600" y="1858962"/>
                <a:ext cx="5175250" cy="676275"/>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421" name="Object 5"/>
              <p:cNvSpPr txBox="1"/>
              <p:nvPr/>
            </p:nvSpPr>
            <p:spPr bwMode="auto">
              <a:xfrm>
                <a:off x="5649913" y="3214688"/>
                <a:ext cx="1155700" cy="1138237"/>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𝐴</m:t>
                                </m:r>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𝐵</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e>
                            </m:mr>
                            <m:mr>
                              <m:e>
                                <m: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e>
                            </m:mr>
                          </m:m>
                        </m:e>
                      </m:d>
                    </m:oMath>
                  </m:oMathPara>
                </a14:m>
                <a:endParaRPr lang="en-US"/>
              </a:p>
            </p:txBody>
          </p:sp>
        </mc:Choice>
        <mc:Fallback xmlns="">
          <p:sp>
            <p:nvSpPr>
              <p:cNvPr id="60421" name="Object 5"/>
              <p:cNvSpPr txBox="1">
                <a:spLocks noRot="1" noChangeAspect="1" noMove="1" noResize="1" noEditPoints="1" noAdjustHandles="1" noChangeArrowheads="1" noChangeShapeType="1" noTextEdit="1"/>
              </p:cNvSpPr>
              <p:nvPr/>
            </p:nvSpPr>
            <p:spPr bwMode="auto">
              <a:xfrm>
                <a:off x="5649913" y="3214688"/>
                <a:ext cx="1155700" cy="1138237"/>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422" name="Object 6"/>
              <p:cNvSpPr txBox="1"/>
              <p:nvPr/>
            </p:nvSpPr>
            <p:spPr bwMode="auto">
              <a:xfrm>
                <a:off x="3949699" y="4305300"/>
                <a:ext cx="4913313" cy="773112"/>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d>
                        <m:dPr>
                          <m:ctrlPr>
                            <a:rPr lang="en-US" sz="2000" i="1">
                              <a:solidFill>
                                <a:srgbClr val="000000"/>
                              </a:solidFill>
                              <a:latin typeface="Cambria Math" panose="02040503050406030204" pitchFamily="18" charset="0"/>
                            </a:rPr>
                          </m:ctrlPr>
                        </m:d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d>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60422" name="Object 6"/>
              <p:cNvSpPr txBox="1">
                <a:spLocks noRot="1" noChangeAspect="1" noMove="1" noResize="1" noEditPoints="1" noAdjustHandles="1" noChangeArrowheads="1" noChangeShapeType="1" noTextEdit="1"/>
              </p:cNvSpPr>
              <p:nvPr/>
            </p:nvSpPr>
            <p:spPr bwMode="auto">
              <a:xfrm>
                <a:off x="3949699" y="4305300"/>
                <a:ext cx="4913313" cy="773112"/>
              </a:xfrm>
              <a:prstGeom prst="rect">
                <a:avLst/>
              </a:prstGeom>
              <a:blipFill>
                <a:blip r:embed="rId6"/>
                <a:stretch>
                  <a:fillRect/>
                </a:stretch>
              </a:blipFill>
              <a:ln>
                <a:noFill/>
              </a:ln>
              <a:effectLst/>
            </p:spPr>
            <p:txBody>
              <a:bodyPr/>
              <a:lstStyle/>
              <a:p>
                <a:r>
                  <a:rPr lang="en-US">
                    <a:noFill/>
                  </a:rPr>
                  <a:t> </a:t>
                </a:r>
              </a:p>
            </p:txBody>
          </p:sp>
        </mc:Fallback>
      </mc:AlternateContent>
      <p:sp>
        <p:nvSpPr>
          <p:cNvPr id="12"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0425" name="Picture 2" descr="http://brand.ucla.edu/wp-content/uploads/2013/08/ucla-logotype-main-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Velocity of Adjacent Links - Linear Velocity 3/6</a:t>
            </a:r>
          </a:p>
        </p:txBody>
      </p:sp>
      <p:sp>
        <p:nvSpPr>
          <p:cNvPr id="62467" name="Rectangle 3"/>
          <p:cNvSpPr>
            <a:spLocks noGrp="1" noChangeArrowheads="1"/>
          </p:cNvSpPr>
          <p:nvPr>
            <p:ph type="body" idx="1"/>
          </p:nvPr>
        </p:nvSpPr>
        <p:spPr/>
        <p:txBody>
          <a:bodyPr/>
          <a:lstStyle/>
          <a:p>
            <a:endParaRPr lang="en-US" altLang="en-US" dirty="0"/>
          </a:p>
          <a:p>
            <a:endParaRPr lang="en-US" altLang="en-US" dirty="0"/>
          </a:p>
          <a:p>
            <a:endParaRPr lang="en-US" altLang="en-US" dirty="0"/>
          </a:p>
          <a:p>
            <a:r>
              <a:rPr lang="en-US" altLang="en-US" dirty="0"/>
              <a:t>Which simplifies to</a:t>
            </a:r>
          </a:p>
          <a:p>
            <a:endParaRPr lang="en-US" altLang="en-US" dirty="0"/>
          </a:p>
          <a:p>
            <a:endParaRPr lang="en-US" altLang="en-US" dirty="0"/>
          </a:p>
          <a:p>
            <a:endParaRPr lang="en-US" altLang="en-US" dirty="0"/>
          </a:p>
          <a:p>
            <a:endParaRPr lang="en-US" altLang="en-US" dirty="0"/>
          </a:p>
          <a:p>
            <a:r>
              <a:rPr lang="en-US" altLang="en-US" dirty="0"/>
              <a:t>Factoring out          from the blue term</a:t>
            </a:r>
          </a:p>
          <a:p>
            <a:endParaRPr lang="en-US" altLang="en-US" dirty="0"/>
          </a:p>
          <a:p>
            <a:endParaRPr lang="en-US" altLang="en-US" dirty="0"/>
          </a:p>
          <a:p>
            <a:endParaRPr lang="en-US" altLang="en-US" dirty="0"/>
          </a:p>
          <a:p>
            <a:pPr marL="0" indent="0">
              <a:buNone/>
            </a:pPr>
            <a:endParaRPr lang="en-US" altLang="en-US" dirty="0"/>
          </a:p>
          <a:p>
            <a:endParaRPr lang="en-US" altLang="en-US" dirty="0"/>
          </a:p>
        </p:txBody>
      </p:sp>
      <mc:AlternateContent xmlns:mc="http://schemas.openxmlformats.org/markup-compatibility/2006" xmlns:a14="http://schemas.microsoft.com/office/drawing/2010/main">
        <mc:Choice Requires="a14">
          <p:sp>
            <p:nvSpPr>
              <p:cNvPr id="62468" name="Object 4"/>
              <p:cNvSpPr txBox="1"/>
              <p:nvPr/>
            </p:nvSpPr>
            <p:spPr bwMode="auto">
              <a:xfrm>
                <a:off x="2861468" y="1629569"/>
                <a:ext cx="7286625" cy="8128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2000" i="1" smtClean="0">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d>
                        <m:dPr>
                          <m:ctrlPr>
                            <a:rPr lang="en-US" sz="2000" i="1">
                              <a:solidFill>
                                <a:srgbClr val="000000"/>
                              </a:solidFill>
                              <a:latin typeface="Cambria Math" panose="02040503050406030204" pitchFamily="18" charset="0"/>
                            </a:rPr>
                          </m:ctrlPr>
                        </m:d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d>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62468" name="Object 4"/>
              <p:cNvSpPr txBox="1">
                <a:spLocks noRot="1" noChangeAspect="1" noMove="1" noResize="1" noEditPoints="1" noAdjustHandles="1" noChangeArrowheads="1" noChangeShapeType="1" noTextEdit="1"/>
              </p:cNvSpPr>
              <p:nvPr/>
            </p:nvSpPr>
            <p:spPr bwMode="auto">
              <a:xfrm>
                <a:off x="2861468" y="1629569"/>
                <a:ext cx="7286625" cy="812800"/>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469" name="Object 5"/>
              <p:cNvSpPr txBox="1"/>
              <p:nvPr/>
            </p:nvSpPr>
            <p:spPr bwMode="auto">
              <a:xfrm>
                <a:off x="2638550" y="2863453"/>
                <a:ext cx="7678613" cy="636587"/>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Pre>
                        <m:sPrePr>
                          <m:ctrlPr>
                            <a:rPr lang="en-US" sz="2000" i="1" smtClean="0">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d>
                        <m:dPr>
                          <m:ctrlPr>
                            <a:rPr lang="en-US" sz="2000" i="1">
                              <a:solidFill>
                                <a:srgbClr val="000000"/>
                              </a:solidFill>
                              <a:latin typeface="Cambria Math" panose="02040503050406030204" pitchFamily="18" charset="0"/>
                            </a:rPr>
                          </m:ctrlPr>
                        </m:d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d>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62469" name="Object 5"/>
              <p:cNvSpPr txBox="1">
                <a:spLocks noRot="1" noChangeAspect="1" noMove="1" noResize="1" noEditPoints="1" noAdjustHandles="1" noChangeArrowheads="1" noChangeShapeType="1" noTextEdit="1"/>
              </p:cNvSpPr>
              <p:nvPr/>
            </p:nvSpPr>
            <p:spPr bwMode="auto">
              <a:xfrm>
                <a:off x="2638550" y="2863453"/>
                <a:ext cx="7678613" cy="636587"/>
              </a:xfrm>
              <a:prstGeom prst="rect">
                <a:avLst/>
              </a:prstGeom>
              <a:blipFill>
                <a:blip r:embed="rId4"/>
                <a:stretch>
                  <a:fillRect/>
                </a:stretch>
              </a:blipFill>
              <a:ln>
                <a:noFill/>
              </a:ln>
              <a:effectLst/>
            </p:spPr>
            <p:txBody>
              <a:bodyPr/>
              <a:lstStyle/>
              <a:p>
                <a:r>
                  <a:rPr lang="en-US">
                    <a:noFill/>
                  </a:rPr>
                  <a:t> </a:t>
                </a:r>
              </a:p>
            </p:txBody>
          </p:sp>
        </mc:Fallback>
      </mc:AlternateContent>
      <p:sp>
        <p:nvSpPr>
          <p:cNvPr id="62470" name="Rectangle 7"/>
          <p:cNvSpPr>
            <a:spLocks noChangeArrowheads="1"/>
          </p:cNvSpPr>
          <p:nvPr/>
        </p:nvSpPr>
        <p:spPr bwMode="auto">
          <a:xfrm>
            <a:off x="7731125" y="1689100"/>
            <a:ext cx="1398588" cy="427037"/>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2471" name="Rectangle 8"/>
          <p:cNvSpPr>
            <a:spLocks noChangeArrowheads="1"/>
          </p:cNvSpPr>
          <p:nvPr/>
        </p:nvSpPr>
        <p:spPr bwMode="auto">
          <a:xfrm>
            <a:off x="7472364" y="2914650"/>
            <a:ext cx="1171574" cy="4270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2473" name="Object 10"/>
              <p:cNvSpPr txBox="1"/>
              <p:nvPr/>
            </p:nvSpPr>
            <p:spPr bwMode="auto">
              <a:xfrm>
                <a:off x="2776538" y="4492668"/>
                <a:ext cx="6756400" cy="55245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2000" i="1" smtClean="0">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d>
                        <m:dPr>
                          <m:ctrlPr>
                            <a:rPr lang="en-US" sz="2000" i="1">
                              <a:solidFill>
                                <a:srgbClr val="000000"/>
                              </a:solidFill>
                              <a:latin typeface="Cambria Math" panose="02040503050406030204" pitchFamily="18" charset="0"/>
                            </a:rPr>
                          </m:ctrlPr>
                        </m:d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sub>
                          </m:sSub>
                        </m:e>
                      </m:d>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62473" name="Object 10"/>
              <p:cNvSpPr txBox="1">
                <a:spLocks noRot="1" noChangeAspect="1" noMove="1" noResize="1" noEditPoints="1" noAdjustHandles="1" noChangeArrowheads="1" noChangeShapeType="1" noTextEdit="1"/>
              </p:cNvSpPr>
              <p:nvPr/>
            </p:nvSpPr>
            <p:spPr bwMode="auto">
              <a:xfrm>
                <a:off x="2776538" y="4492668"/>
                <a:ext cx="6756400" cy="552451"/>
              </a:xfrm>
              <a:prstGeom prst="rect">
                <a:avLst/>
              </a:prstGeom>
              <a:blipFill>
                <a:blip r:embed="rId5"/>
                <a:stretch>
                  <a:fillRect/>
                </a:stretch>
              </a:blipFill>
              <a:ln>
                <a:noFill/>
              </a:ln>
              <a:effectLst/>
            </p:spPr>
            <p:txBody>
              <a:bodyPr/>
              <a:lstStyle/>
              <a:p>
                <a:r>
                  <a:rPr lang="en-US">
                    <a:noFill/>
                  </a:rPr>
                  <a:t> </a:t>
                </a:r>
              </a:p>
            </p:txBody>
          </p:sp>
        </mc:Fallback>
      </mc:AlternateContent>
      <p:sp>
        <p:nvSpPr>
          <p:cNvPr id="62474" name="Rectangle 12"/>
          <p:cNvSpPr>
            <a:spLocks noChangeArrowheads="1"/>
          </p:cNvSpPr>
          <p:nvPr/>
        </p:nvSpPr>
        <p:spPr bwMode="auto">
          <a:xfrm>
            <a:off x="4075969" y="2923778"/>
            <a:ext cx="3182081" cy="427038"/>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2475" name="Rectangle 13"/>
          <p:cNvSpPr>
            <a:spLocks noChangeArrowheads="1"/>
          </p:cNvSpPr>
          <p:nvPr/>
        </p:nvSpPr>
        <p:spPr bwMode="auto">
          <a:xfrm>
            <a:off x="4276725" y="4555330"/>
            <a:ext cx="3332163" cy="427038"/>
          </a:xfrm>
          <a:prstGeom prst="rect">
            <a:avLst/>
          </a:prstGeom>
          <a:noFill/>
          <a:ln w="9525">
            <a:solidFill>
              <a:srgbClr val="33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6"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2477" name="Picture 2" descr="http://brand.ucla.edu/wp-content/uploads/2013/08/ucla-logotype-main-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8"/>
          <p:cNvSpPr>
            <a:spLocks noChangeArrowheads="1"/>
          </p:cNvSpPr>
          <p:nvPr/>
        </p:nvSpPr>
        <p:spPr bwMode="auto">
          <a:xfrm>
            <a:off x="7767638" y="4555330"/>
            <a:ext cx="1134269" cy="4270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Object 9"/>
              <p:cNvSpPr txBox="1"/>
              <p:nvPr/>
            </p:nvSpPr>
            <p:spPr bwMode="auto">
              <a:xfrm>
                <a:off x="2598862" y="3698125"/>
                <a:ext cx="430212" cy="388938"/>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𝑅</m:t>
                          </m:r>
                        </m:e>
                      </m:sPre>
                    </m:oMath>
                  </m:oMathPara>
                </a14:m>
                <a:endParaRPr lang="en-US"/>
              </a:p>
            </p:txBody>
          </p:sp>
        </mc:Choice>
        <mc:Fallback xmlns="">
          <p:sp>
            <p:nvSpPr>
              <p:cNvPr id="15" name="Object 9"/>
              <p:cNvSpPr txBox="1">
                <a:spLocks noRot="1" noChangeAspect="1" noMove="1" noResize="1" noEditPoints="1" noAdjustHandles="1" noChangeArrowheads="1" noChangeShapeType="1" noTextEdit="1"/>
              </p:cNvSpPr>
              <p:nvPr/>
            </p:nvSpPr>
            <p:spPr bwMode="auto">
              <a:xfrm>
                <a:off x="2598862" y="3698125"/>
                <a:ext cx="430212" cy="388938"/>
              </a:xfrm>
              <a:prstGeom prst="rect">
                <a:avLst/>
              </a:prstGeom>
              <a:blipFill>
                <a:blip r:embed="rId7"/>
                <a:stretch>
                  <a:fillRect r="-21127"/>
                </a:stretch>
              </a:blipFill>
              <a:ln>
                <a:noFill/>
              </a:ln>
              <a:effectLst/>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a:t>Velocity of Adjacent Links - Linear Velocity 4/6</a:t>
            </a:r>
          </a:p>
        </p:txBody>
      </p:sp>
      <mc:AlternateContent xmlns:mc="http://schemas.openxmlformats.org/markup-compatibility/2006" xmlns:a14="http://schemas.microsoft.com/office/drawing/2010/main">
        <mc:Choice Requires="a14">
          <p:sp>
            <p:nvSpPr>
              <p:cNvPr id="64515" name="Rectangle 3"/>
              <p:cNvSpPr>
                <a:spLocks noGrp="1" noChangeArrowheads="1"/>
              </p:cNvSpPr>
              <p:nvPr>
                <p:ph type="body" idx="1"/>
              </p:nvPr>
            </p:nvSpPr>
            <p:spPr/>
            <p:txBody>
              <a:bodyPr/>
              <a:lstStyle/>
              <a:p>
                <a:endParaRPr lang="en-US" altLang="en-US" dirty="0"/>
              </a:p>
              <a:p>
                <a:endParaRPr lang="en-US" altLang="en-US" dirty="0"/>
              </a:p>
              <a:p>
                <a:endParaRPr lang="en-US" altLang="en-US" dirty="0"/>
              </a:p>
              <a:p>
                <a:pPr lvl="2">
                  <a:buFontTx/>
                  <a:buNone/>
                </a:pPr>
                <a14:m>
                  <m:oMath xmlns:m="http://schemas.openxmlformats.org/officeDocument/2006/math">
                    <m:sPre>
                      <m:sPrePr>
                        <m:ctrlPr>
                          <a:rPr lang="en-US" i="1" smtClean="0">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 </m:t>
                    </m:r>
                  </m:oMath>
                </a14:m>
                <a:r>
                  <a:rPr lang="en-US" altLang="en-US" dirty="0"/>
                  <a:t> - Linear velocity of frame {</a:t>
                </a:r>
                <a:r>
                  <a:rPr lang="en-US" altLang="en-US" i="1" dirty="0">
                    <a:latin typeface="Times New Roman" panose="02020603050405020304" pitchFamily="18" charset="0"/>
                  </a:rPr>
                  <a:t>i+1</a:t>
                </a:r>
                <a:r>
                  <a:rPr lang="en-US" altLang="en-US" dirty="0"/>
                  <a:t>} measured relative to frame {</a:t>
                </a:r>
                <a:r>
                  <a:rPr lang="en-US" altLang="en-US" i="1" dirty="0" err="1">
                    <a:latin typeface="Times New Roman" panose="02020603050405020304" pitchFamily="18" charset="0"/>
                  </a:rPr>
                  <a:t>i</a:t>
                </a:r>
                <a:r>
                  <a:rPr lang="en-US" altLang="en-US" dirty="0"/>
                  <a:t>} and expressed in frame {</a:t>
                </a:r>
                <a:r>
                  <a:rPr lang="en-US" altLang="en-US" i="1" dirty="0">
                    <a:latin typeface="Times New Roman" panose="02020603050405020304" pitchFamily="18" charset="0"/>
                  </a:rPr>
                  <a:t>i</a:t>
                </a:r>
                <a:r>
                  <a:rPr lang="en-US" altLang="en-US" i="1" dirty="0"/>
                  <a:t>+1</a:t>
                </a:r>
                <a:r>
                  <a:rPr lang="en-US" altLang="en-US" dirty="0"/>
                  <a:t>}</a:t>
                </a:r>
              </a:p>
              <a:p>
                <a:endParaRPr lang="en-US" altLang="en-US" dirty="0"/>
              </a:p>
              <a:p>
                <a:r>
                  <a:rPr lang="en-US" altLang="en-US" dirty="0"/>
                  <a:t>Assuming that a joint has only 1 DOF. The joint configuration  can be either revolute joint (angular velocity) or prismatic joint (Linear velocity).</a:t>
                </a:r>
              </a:p>
              <a:p>
                <a:endParaRPr lang="en-US" altLang="en-US" dirty="0"/>
              </a:p>
              <a:p>
                <a:r>
                  <a:rPr lang="en-US" altLang="en-US" dirty="0"/>
                  <a:t>Based on the frame attachment convention  in which we assign the  Z  axis pointing along the </a:t>
                </a:r>
                <a:r>
                  <a:rPr lang="en-US" altLang="en-US" i="1" dirty="0">
                    <a:latin typeface="Times New Roman" panose="02020603050405020304" pitchFamily="18" charset="0"/>
                  </a:rPr>
                  <a:t>i+1 </a:t>
                </a:r>
                <a:r>
                  <a:rPr lang="en-US" altLang="en-US" dirty="0"/>
                  <a:t>joint axis such that the two are coincide (</a:t>
                </a:r>
                <a:r>
                  <a:rPr lang="en-US" altLang="en-US" dirty="0">
                    <a:solidFill>
                      <a:srgbClr val="FF3300"/>
                    </a:solidFill>
                  </a:rPr>
                  <a:t>translation of a link is preformed only along its Z- axis</a:t>
                </a:r>
                <a:r>
                  <a:rPr lang="en-US" altLang="en-US" dirty="0"/>
                  <a:t>) we can rewrite this term as follows: </a:t>
                </a:r>
              </a:p>
              <a:p>
                <a:endParaRPr lang="en-US" altLang="en-US" dirty="0"/>
              </a:p>
            </p:txBody>
          </p:sp>
        </mc:Choice>
        <mc:Fallback xmlns="">
          <p:sp>
            <p:nvSpPr>
              <p:cNvPr id="64515" name="Rectangle 3"/>
              <p:cNvSpPr>
                <a:spLocks noGrp="1" noRot="1" noChangeAspect="1" noMove="1" noResize="1" noEditPoints="1" noAdjustHandles="1" noChangeArrowheads="1" noChangeShapeType="1" noTextEdit="1"/>
              </p:cNvSpPr>
              <p:nvPr>
                <p:ph type="body" idx="1"/>
              </p:nvPr>
            </p:nvSpPr>
            <p:spPr>
              <a:blipFill>
                <a:blip r:embed="rId3"/>
                <a:stretch>
                  <a:fillRect l="-235" r="-5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516" name="Object 4"/>
              <p:cNvSpPr txBox="1"/>
              <p:nvPr/>
            </p:nvSpPr>
            <p:spPr bwMode="auto">
              <a:xfrm>
                <a:off x="2543175" y="1530350"/>
                <a:ext cx="7358063" cy="774701"/>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Pre>
                        <m:sPrePr>
                          <m:ctrlPr>
                            <a:rPr lang="en-US" sz="2000" i="1" smtClean="0">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d>
                        <m:dPr>
                          <m:ctrlPr>
                            <a:rPr lang="en-US" sz="2000" i="1">
                              <a:solidFill>
                                <a:srgbClr val="000000"/>
                              </a:solidFill>
                              <a:latin typeface="Cambria Math" panose="02040503050406030204" pitchFamily="18" charset="0"/>
                            </a:rPr>
                          </m:ctrlPr>
                        </m:d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sub>
                          </m:sSub>
                        </m:e>
                      </m:d>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64516" name="Object 4"/>
              <p:cNvSpPr txBox="1">
                <a:spLocks noRot="1" noChangeAspect="1" noMove="1" noResize="1" noEditPoints="1" noAdjustHandles="1" noChangeArrowheads="1" noChangeShapeType="1" noTextEdit="1"/>
              </p:cNvSpPr>
              <p:nvPr/>
            </p:nvSpPr>
            <p:spPr bwMode="auto">
              <a:xfrm>
                <a:off x="2543175" y="1530350"/>
                <a:ext cx="7358063" cy="774701"/>
              </a:xfrm>
              <a:prstGeom prst="rect">
                <a:avLst/>
              </a:prstGeom>
              <a:blipFill>
                <a:blip r:embed="rId4"/>
                <a:stretch>
                  <a:fillRect/>
                </a:stretch>
              </a:blipFill>
              <a:ln>
                <a:noFill/>
              </a:ln>
              <a:effectLst/>
            </p:spPr>
            <p:txBody>
              <a:bodyPr/>
              <a:lstStyle/>
              <a:p>
                <a:r>
                  <a:rPr lang="en-US">
                    <a:noFill/>
                  </a:rPr>
                  <a:t> </a:t>
                </a:r>
              </a:p>
            </p:txBody>
          </p:sp>
        </mc:Fallback>
      </mc:AlternateContent>
      <p:sp>
        <p:nvSpPr>
          <p:cNvPr id="64517" name="Rectangle 5"/>
          <p:cNvSpPr>
            <a:spLocks noChangeArrowheads="1"/>
          </p:cNvSpPr>
          <p:nvPr/>
        </p:nvSpPr>
        <p:spPr bwMode="auto">
          <a:xfrm>
            <a:off x="7505700" y="1608138"/>
            <a:ext cx="1176338" cy="427037"/>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4518" name="Object 6"/>
              <p:cNvSpPr txBox="1"/>
              <p:nvPr/>
            </p:nvSpPr>
            <p:spPr bwMode="auto">
              <a:xfrm>
                <a:off x="4722018" y="4865688"/>
                <a:ext cx="3000375" cy="136525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2000" i="1" smtClean="0">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𝑑</m:t>
                                        </m:r>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64518" name="Object 6"/>
              <p:cNvSpPr txBox="1">
                <a:spLocks noRot="1" noChangeAspect="1" noMove="1" noResize="1" noEditPoints="1" noAdjustHandles="1" noChangeArrowheads="1" noChangeShapeType="1" noTextEdit="1"/>
              </p:cNvSpPr>
              <p:nvPr/>
            </p:nvSpPr>
            <p:spPr bwMode="auto">
              <a:xfrm>
                <a:off x="4722018" y="4865688"/>
                <a:ext cx="3000375" cy="1365250"/>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6355200" y="1799280"/>
              <a:ext cx="2461320" cy="4276440"/>
            </p14:xfrm>
          </p:contentPart>
        </mc:Choice>
        <mc:Fallback xmlns="">
          <p:pic>
            <p:nvPicPr>
              <p:cNvPr id="2" name="Ink 1"/>
              <p:cNvPicPr/>
              <p:nvPr/>
            </p:nvPicPr>
            <p:blipFill>
              <a:blip r:embed="rId11"/>
              <a:stretch>
                <a:fillRect/>
              </a:stretch>
            </p:blipFill>
            <p:spPr>
              <a:xfrm>
                <a:off x="6349440" y="1794240"/>
                <a:ext cx="2478240" cy="4291200"/>
              </a:xfrm>
              <a:prstGeom prst="rect">
                <a:avLst/>
              </a:prstGeom>
            </p:spPr>
          </p:pic>
        </mc:Fallback>
      </mc:AlternateContent>
      <p:sp>
        <p:nvSpPr>
          <p:cNvPr id="12"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4522" name="Picture 2" descr="http://brand.ucla.edu/wp-content/uploads/2013/08/ucla-logotype-main-1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a:extLst>
              <a:ext uri="{FF2B5EF4-FFF2-40B4-BE49-F238E27FC236}">
                <a16:creationId xmlns:a16="http://schemas.microsoft.com/office/drawing/2014/main" id="{4A8189DD-5644-4AF1-9840-970487754D11}"/>
              </a:ext>
            </a:extLst>
          </p:cNvPr>
          <p:cNvSpPr>
            <a:spLocks noGrp="1" noChangeArrowheads="1"/>
          </p:cNvSpPr>
          <p:nvPr>
            <p:ph type="title"/>
          </p:nvPr>
        </p:nvSpPr>
        <p:spPr/>
        <p:txBody>
          <a:bodyPr/>
          <a:lstStyle/>
          <a:p>
            <a:r>
              <a:rPr lang="en-US" altLang="en-US"/>
              <a:t>Angular Velocity - Matrix &amp; Vector Forms</a:t>
            </a:r>
          </a:p>
        </p:txBody>
      </p:sp>
      <p:sp>
        <p:nvSpPr>
          <p:cNvPr id="111619" name="Rectangle 1027">
            <a:extLst>
              <a:ext uri="{FF2B5EF4-FFF2-40B4-BE49-F238E27FC236}">
                <a16:creationId xmlns:a16="http://schemas.microsoft.com/office/drawing/2014/main" id="{748FDD8D-A8CE-5EEE-B788-38294B0E7ABB}"/>
              </a:ext>
            </a:extLst>
          </p:cNvPr>
          <p:cNvSpPr>
            <a:spLocks noGrp="1" noChangeArrowheads="1"/>
          </p:cNvSpPr>
          <p:nvPr>
            <p:ph type="body" idx="1"/>
          </p:nvPr>
        </p:nvSpPr>
        <p:spPr/>
        <p:txBody>
          <a:bodyPr/>
          <a:lstStyle/>
          <a:p>
            <a:pPr>
              <a:buFontTx/>
              <a:buNone/>
            </a:pPr>
            <a:r>
              <a:rPr lang="en-US" altLang="en-US" dirty="0"/>
              <a:t>                                                                                   Matrix Form                            Vector Form</a:t>
            </a:r>
          </a:p>
          <a:p>
            <a:pPr>
              <a:buFontTx/>
              <a:buNone/>
            </a:pPr>
            <a:endParaRPr lang="en-US" altLang="en-US" dirty="0"/>
          </a:p>
          <a:p>
            <a:pPr>
              <a:buFontTx/>
              <a:buNone/>
            </a:pPr>
            <a:endParaRPr lang="en-US" altLang="en-US" dirty="0"/>
          </a:p>
          <a:p>
            <a:pPr>
              <a:buFontTx/>
              <a:buNone/>
            </a:pPr>
            <a:r>
              <a:rPr lang="en-US" altLang="en-US" dirty="0"/>
              <a:t>Definition</a:t>
            </a:r>
          </a:p>
          <a:p>
            <a:pPr>
              <a:buFontTx/>
              <a:buNone/>
            </a:pPr>
            <a:endParaRPr lang="en-US" altLang="en-US" dirty="0"/>
          </a:p>
          <a:p>
            <a:pPr>
              <a:buFontTx/>
              <a:buNone/>
            </a:pPr>
            <a:endParaRPr lang="en-US" altLang="en-US" dirty="0"/>
          </a:p>
          <a:p>
            <a:pPr>
              <a:buFontTx/>
              <a:buNone/>
            </a:pPr>
            <a:endParaRPr lang="en-US" altLang="en-US" dirty="0"/>
          </a:p>
          <a:p>
            <a:pPr>
              <a:buFontTx/>
              <a:buNone/>
            </a:pPr>
            <a:r>
              <a:rPr lang="en-US" altLang="en-US" dirty="0"/>
              <a:t>Multiply by Constant</a:t>
            </a:r>
          </a:p>
          <a:p>
            <a:pPr>
              <a:buFontTx/>
              <a:buNone/>
            </a:pPr>
            <a:endParaRPr lang="en-US" altLang="en-US" dirty="0"/>
          </a:p>
          <a:p>
            <a:pPr>
              <a:buFontTx/>
              <a:buNone/>
            </a:pPr>
            <a:endParaRPr lang="en-US" altLang="en-US" dirty="0"/>
          </a:p>
          <a:p>
            <a:pPr>
              <a:buFontTx/>
              <a:buNone/>
            </a:pPr>
            <a:r>
              <a:rPr lang="en-US" altLang="en-US" dirty="0"/>
              <a:t>Multiply by Vector</a:t>
            </a:r>
          </a:p>
          <a:p>
            <a:pPr>
              <a:buFontTx/>
              <a:buNone/>
            </a:pPr>
            <a:endParaRPr lang="en-US" altLang="en-US" dirty="0"/>
          </a:p>
          <a:p>
            <a:pPr>
              <a:buFontTx/>
              <a:buNone/>
            </a:pPr>
            <a:endParaRPr lang="en-US" altLang="en-US" dirty="0"/>
          </a:p>
          <a:p>
            <a:pPr>
              <a:buFontTx/>
              <a:buNone/>
            </a:pPr>
            <a:endParaRPr lang="en-US" altLang="en-US" dirty="0"/>
          </a:p>
          <a:p>
            <a:pPr>
              <a:buFontTx/>
              <a:buNone/>
            </a:pPr>
            <a:r>
              <a:rPr lang="en-US" altLang="en-US" dirty="0"/>
              <a:t>Multiply by Matrix</a:t>
            </a:r>
          </a:p>
        </p:txBody>
      </p:sp>
      <p:sp>
        <p:nvSpPr>
          <p:cNvPr id="111620" name="Line 1028">
            <a:extLst>
              <a:ext uri="{FF2B5EF4-FFF2-40B4-BE49-F238E27FC236}">
                <a16:creationId xmlns:a16="http://schemas.microsoft.com/office/drawing/2014/main" id="{B9812C6A-47BB-ED6F-9E09-A9241FD96972}"/>
              </a:ext>
            </a:extLst>
          </p:cNvPr>
          <p:cNvSpPr>
            <a:spLocks noChangeShapeType="1"/>
          </p:cNvSpPr>
          <p:nvPr/>
        </p:nvSpPr>
        <p:spPr bwMode="auto">
          <a:xfrm>
            <a:off x="2293938" y="1758950"/>
            <a:ext cx="7686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mc:AlternateContent xmlns:mc="http://schemas.openxmlformats.org/markup-compatibility/2006" xmlns:a14="http://schemas.microsoft.com/office/drawing/2010/main">
        <mc:Choice Requires="a14">
          <p:sp>
            <p:nvSpPr>
              <p:cNvPr id="111621" name="Object 1024">
                <a:extLst>
                  <a:ext uri="{FF2B5EF4-FFF2-40B4-BE49-F238E27FC236}">
                    <a16:creationId xmlns:a16="http://schemas.microsoft.com/office/drawing/2014/main" id="{ACA47857-D19C-1FAC-7FB4-CACBFDBE3392}"/>
                  </a:ext>
                </a:extLst>
              </p:cNvPr>
              <p:cNvSpPr txBox="1"/>
              <p:nvPr/>
            </p:nvSpPr>
            <p:spPr bwMode="auto">
              <a:xfrm>
                <a:off x="4285025" y="2027238"/>
                <a:ext cx="3408997" cy="13049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Ω</m:t>
                                    </m:r>
                                  </m:e>
                                  <m:sub>
                                    <m:r>
                                      <a:rPr lang="en-US" sz="2000" i="1">
                                        <a:solidFill>
                                          <a:srgbClr val="000000"/>
                                        </a:solidFill>
                                        <a:latin typeface="Cambria Math" panose="02040503050406030204" pitchFamily="18" charset="0"/>
                                      </a:rPr>
                                      <m:t>𝑧</m:t>
                                    </m:r>
                                  </m:sub>
                                </m:sSub>
                              </m:e>
                              <m:e>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Ω</m:t>
                                    </m:r>
                                  </m:e>
                                  <m:sub>
                                    <m:r>
                                      <a:rPr lang="en-US" sz="2000" i="1">
                                        <a:solidFill>
                                          <a:srgbClr val="000000"/>
                                        </a:solidFill>
                                        <a:latin typeface="Cambria Math" panose="02040503050406030204" pitchFamily="18" charset="0"/>
                                      </a:rPr>
                                      <m:t>𝑦</m:t>
                                    </m:r>
                                  </m:sub>
                                </m:sSub>
                              </m:e>
                            </m:mr>
                            <m:mr>
                              <m:e>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Ω</m:t>
                                    </m:r>
                                  </m:e>
                                  <m:sub>
                                    <m:r>
                                      <a:rPr lang="en-US" sz="2000" i="1">
                                        <a:solidFill>
                                          <a:srgbClr val="000000"/>
                                        </a:solidFill>
                                        <a:latin typeface="Cambria Math" panose="02040503050406030204" pitchFamily="18" charset="0"/>
                                      </a:rPr>
                                      <m:t>𝑧</m:t>
                                    </m:r>
                                  </m:sub>
                                </m:sSub>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Ω</m:t>
                                    </m:r>
                                  </m:e>
                                  <m:sub>
                                    <m:r>
                                      <a:rPr lang="en-US" sz="2000" i="1">
                                        <a:solidFill>
                                          <a:srgbClr val="000000"/>
                                        </a:solidFill>
                                        <a:latin typeface="Cambria Math" panose="02040503050406030204" pitchFamily="18" charset="0"/>
                                      </a:rPr>
                                      <m:t>𝑥</m:t>
                                    </m:r>
                                  </m:sub>
                                </m:sSub>
                              </m:e>
                            </m:mr>
                            <m:mr>
                              <m:e>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Ω</m:t>
                                    </m:r>
                                  </m:e>
                                  <m:sub>
                                    <m:r>
                                      <a:rPr lang="en-US" sz="2000" i="1">
                                        <a:solidFill>
                                          <a:srgbClr val="000000"/>
                                        </a:solidFill>
                                        <a:latin typeface="Cambria Math" panose="02040503050406030204" pitchFamily="18" charset="0"/>
                                      </a:rPr>
                                      <m:t>𝑦</m:t>
                                    </m:r>
                                  </m:sub>
                                </m:sSub>
                              </m:e>
                              <m:e>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Ω</m:t>
                                    </m:r>
                                  </m:e>
                                  <m:sub>
                                    <m:r>
                                      <a:rPr lang="en-US" sz="2000" i="1">
                                        <a:solidFill>
                                          <a:srgbClr val="000000"/>
                                        </a:solidFill>
                                        <a:latin typeface="Cambria Math" panose="02040503050406030204" pitchFamily="18" charset="0"/>
                                      </a:rPr>
                                      <m:t>𝑥</m:t>
                                    </m:r>
                                  </m:sub>
                                </m:sSub>
                              </m:e>
                              <m:e>
                                <m:r>
                                  <a:rPr lang="en-US" sz="2000" i="1">
                                    <a:solidFill>
                                      <a:srgbClr val="000000"/>
                                    </a:solidFill>
                                    <a:latin typeface="Cambria Math" panose="02040503050406030204" pitchFamily="18" charset="0"/>
                                  </a:rPr>
                                  <m:t>0</m:t>
                                </m:r>
                              </m:e>
                            </m:mr>
                          </m:m>
                        </m:e>
                      </m:d>
                    </m:oMath>
                  </m:oMathPara>
                </a14:m>
                <a:endParaRPr lang="en-US" sz="2000" dirty="0"/>
              </a:p>
            </p:txBody>
          </p:sp>
        </mc:Choice>
        <mc:Fallback xmlns="">
          <p:sp>
            <p:nvSpPr>
              <p:cNvPr id="111621" name="Object 1024">
                <a:extLst>
                  <a:ext uri="{FF2B5EF4-FFF2-40B4-BE49-F238E27FC236}">
                    <a16:creationId xmlns:a16="http://schemas.microsoft.com/office/drawing/2014/main" id="{ACA47857-D19C-1FAC-7FB4-CACBFDBE3392}"/>
                  </a:ext>
                </a:extLst>
              </p:cNvPr>
              <p:cNvSpPr txBox="1">
                <a:spLocks noRot="1" noChangeAspect="1" noMove="1" noResize="1" noEditPoints="1" noAdjustHandles="1" noChangeArrowheads="1" noChangeShapeType="1" noTextEdit="1"/>
              </p:cNvSpPr>
              <p:nvPr/>
            </p:nvSpPr>
            <p:spPr bwMode="auto">
              <a:xfrm>
                <a:off x="4285025" y="2027238"/>
                <a:ext cx="3408997" cy="1304925"/>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622" name="Object 1025">
                <a:extLst>
                  <a:ext uri="{FF2B5EF4-FFF2-40B4-BE49-F238E27FC236}">
                    <a16:creationId xmlns:a16="http://schemas.microsoft.com/office/drawing/2014/main" id="{02777C48-C033-9086-3D8A-BD15D7DADFF3}"/>
                  </a:ext>
                </a:extLst>
              </p:cNvPr>
              <p:cNvSpPr txBox="1"/>
              <p:nvPr/>
            </p:nvSpPr>
            <p:spPr bwMode="auto">
              <a:xfrm>
                <a:off x="7840662" y="1927224"/>
                <a:ext cx="1712913" cy="143863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m:rPr>
                                  <m:sty m:val="p"/>
                                </m:rPr>
                                <a:rPr lang="en-US" sz="2000" i="1">
                                  <a:solidFill>
                                    <a:srgbClr val="000000"/>
                                  </a:solidFill>
                                  <a:latin typeface="Cambria Math" panose="02040503050406030204" pitchFamily="18" charset="0"/>
                                </a:rPr>
                                <m:t>Ω</m:t>
                              </m:r>
                            </m:e>
                          </m:sPre>
                        </m:e>
                        <m:sub>
                          <m:r>
                            <a:rPr lang="en-US" sz="2000" i="1">
                              <a:solidFill>
                                <a:srgbClr val="000000"/>
                              </a:solidFill>
                              <a:latin typeface="Cambria Math" panose="02040503050406030204" pitchFamily="18" charset="0"/>
                            </a:rPr>
                            <m:t>𝐵</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Ω</m:t>
                                    </m:r>
                                  </m:e>
                                  <m:sub>
                                    <m:r>
                                      <a:rPr lang="en-US" sz="2000" i="1">
                                        <a:solidFill>
                                          <a:srgbClr val="000000"/>
                                        </a:solidFill>
                                        <a:latin typeface="Cambria Math" panose="02040503050406030204" pitchFamily="18" charset="0"/>
                                      </a:rPr>
                                      <m:t>𝑥</m:t>
                                    </m:r>
                                  </m:sub>
                                </m:sSub>
                              </m:e>
                            </m:mr>
                            <m:mr>
                              <m:e>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Ω</m:t>
                                    </m:r>
                                  </m:e>
                                  <m:sub>
                                    <m:r>
                                      <a:rPr lang="en-US" sz="2000" i="1">
                                        <a:solidFill>
                                          <a:srgbClr val="000000"/>
                                        </a:solidFill>
                                        <a:latin typeface="Cambria Math" panose="02040503050406030204" pitchFamily="18" charset="0"/>
                                      </a:rPr>
                                      <m:t>𝑦</m:t>
                                    </m:r>
                                  </m:sub>
                                </m:sSub>
                              </m:e>
                            </m:mr>
                            <m:mr>
                              <m:e>
                                <m:sSub>
                                  <m:sSubPr>
                                    <m:ctrlPr>
                                      <a:rPr lang="en-US" sz="2000" i="1">
                                        <a:solidFill>
                                          <a:srgbClr val="000000"/>
                                        </a:solidFill>
                                        <a:latin typeface="Cambria Math" panose="02040503050406030204" pitchFamily="18" charset="0"/>
                                      </a:rPr>
                                    </m:ctrlPr>
                                  </m:sSubPr>
                                  <m:e>
                                    <m:r>
                                      <m:rPr>
                                        <m:sty m:val="p"/>
                                      </m:rPr>
                                      <a:rPr lang="en-US" sz="2000" i="1">
                                        <a:solidFill>
                                          <a:srgbClr val="000000"/>
                                        </a:solidFill>
                                        <a:latin typeface="Cambria Math" panose="02040503050406030204" pitchFamily="18" charset="0"/>
                                      </a:rPr>
                                      <m:t>Ω</m:t>
                                    </m:r>
                                  </m:e>
                                  <m:sub>
                                    <m:r>
                                      <a:rPr lang="en-US" sz="2000" i="1">
                                        <a:solidFill>
                                          <a:srgbClr val="000000"/>
                                        </a:solidFill>
                                        <a:latin typeface="Cambria Math" panose="02040503050406030204" pitchFamily="18" charset="0"/>
                                      </a:rPr>
                                      <m:t>𝑧</m:t>
                                    </m:r>
                                  </m:sub>
                                </m:sSub>
                              </m:e>
                            </m:mr>
                          </m:m>
                        </m:e>
                      </m:d>
                    </m:oMath>
                  </m:oMathPara>
                </a14:m>
                <a:endParaRPr lang="en-US" sz="2000" dirty="0"/>
              </a:p>
            </p:txBody>
          </p:sp>
        </mc:Choice>
        <mc:Fallback xmlns="">
          <p:sp>
            <p:nvSpPr>
              <p:cNvPr id="111622" name="Object 1025">
                <a:extLst>
                  <a:ext uri="{FF2B5EF4-FFF2-40B4-BE49-F238E27FC236}">
                    <a16:creationId xmlns:a16="http://schemas.microsoft.com/office/drawing/2014/main" id="{02777C48-C033-9086-3D8A-BD15D7DADFF3}"/>
                  </a:ext>
                </a:extLst>
              </p:cNvPr>
              <p:cNvSpPr txBox="1">
                <a:spLocks noRot="1" noChangeAspect="1" noMove="1" noResize="1" noEditPoints="1" noAdjustHandles="1" noChangeArrowheads="1" noChangeShapeType="1" noTextEdit="1"/>
              </p:cNvSpPr>
              <p:nvPr/>
            </p:nvSpPr>
            <p:spPr bwMode="auto">
              <a:xfrm>
                <a:off x="7840662" y="1927224"/>
                <a:ext cx="1712913" cy="1438633"/>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623" name="Object 1026">
                <a:extLst>
                  <a:ext uri="{FF2B5EF4-FFF2-40B4-BE49-F238E27FC236}">
                    <a16:creationId xmlns:a16="http://schemas.microsoft.com/office/drawing/2014/main" id="{E61EA8BF-8A34-0D2A-AF1C-10C28B728A04}"/>
                  </a:ext>
                </a:extLst>
              </p:cNvPr>
              <p:cNvSpPr txBox="1"/>
              <p:nvPr/>
            </p:nvSpPr>
            <p:spPr bwMode="auto">
              <a:xfrm>
                <a:off x="5856242" y="3366177"/>
                <a:ext cx="1036592" cy="502106"/>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en-US" sz="2000" i="1">
                          <a:solidFill>
                            <a:srgbClr val="000000"/>
                          </a:solidFill>
                          <a:latin typeface="Cambria Math" panose="02040503050406030204" pitchFamily="18" charset="0"/>
                        </a:rPr>
                        <m:t>𝑘</m:t>
                      </m:r>
                      <m:r>
                        <a:rPr lang="en-US" sz="2000" i="1">
                          <a:solidFill>
                            <a:srgbClr val="000000"/>
                          </a:solidFill>
                          <a:latin typeface="Cambria Math" panose="02040503050406030204" pitchFamily="18" charset="0"/>
                        </a:rPr>
                        <m:t> </m:t>
                      </m:r>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e>
                      </m:d>
                    </m:oMath>
                  </m:oMathPara>
                </a14:m>
                <a:endParaRPr lang="en-US" sz="2000" dirty="0"/>
              </a:p>
            </p:txBody>
          </p:sp>
        </mc:Choice>
        <mc:Fallback xmlns="">
          <p:sp>
            <p:nvSpPr>
              <p:cNvPr id="111623" name="Object 1026">
                <a:extLst>
                  <a:ext uri="{FF2B5EF4-FFF2-40B4-BE49-F238E27FC236}">
                    <a16:creationId xmlns:a16="http://schemas.microsoft.com/office/drawing/2014/main" id="{E61EA8BF-8A34-0D2A-AF1C-10C28B728A04}"/>
                  </a:ext>
                </a:extLst>
              </p:cNvPr>
              <p:cNvSpPr txBox="1">
                <a:spLocks noRot="1" noChangeAspect="1" noMove="1" noResize="1" noEditPoints="1" noAdjustHandles="1" noChangeArrowheads="1" noChangeShapeType="1" noTextEdit="1"/>
              </p:cNvSpPr>
              <p:nvPr/>
            </p:nvSpPr>
            <p:spPr bwMode="auto">
              <a:xfrm>
                <a:off x="5856242" y="3366177"/>
                <a:ext cx="1036592" cy="502106"/>
              </a:xfrm>
              <a:prstGeom prst="rect">
                <a:avLst/>
              </a:prstGeom>
              <a:blipFill>
                <a:blip r:embed="rId6"/>
                <a:stretch>
                  <a:fillRect/>
                </a:stretch>
              </a:blipFill>
              <a:ln>
                <a:noFill/>
              </a:ln>
              <a:effectLst/>
            </p:spPr>
            <p:txBody>
              <a:bodyPr/>
              <a:lstStyle/>
              <a:p>
                <a:r>
                  <a:rPr lang="en-US">
                    <a:noFill/>
                  </a:rPr>
                  <a:t> </a:t>
                </a:r>
              </a:p>
            </p:txBody>
          </p:sp>
        </mc:Fallback>
      </mc:AlternateContent>
      <p:sp>
        <p:nvSpPr>
          <p:cNvPr id="111624" name="Line 1032">
            <a:extLst>
              <a:ext uri="{FF2B5EF4-FFF2-40B4-BE49-F238E27FC236}">
                <a16:creationId xmlns:a16="http://schemas.microsoft.com/office/drawing/2014/main" id="{921606EF-9FB9-7D29-730B-3A020ED665EF}"/>
              </a:ext>
            </a:extLst>
          </p:cNvPr>
          <p:cNvSpPr>
            <a:spLocks noChangeShapeType="1"/>
          </p:cNvSpPr>
          <p:nvPr/>
        </p:nvSpPr>
        <p:spPr bwMode="auto">
          <a:xfrm>
            <a:off x="2287588" y="3241675"/>
            <a:ext cx="7686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mc:AlternateContent xmlns:mc="http://schemas.openxmlformats.org/markup-compatibility/2006" xmlns:a14="http://schemas.microsoft.com/office/drawing/2010/main">
        <mc:Choice Requires="a14">
          <p:sp>
            <p:nvSpPr>
              <p:cNvPr id="111625" name="Object 1027">
                <a:extLst>
                  <a:ext uri="{FF2B5EF4-FFF2-40B4-BE49-F238E27FC236}">
                    <a16:creationId xmlns:a16="http://schemas.microsoft.com/office/drawing/2014/main" id="{1D11DD77-2B7B-2E06-734D-7599312FB3D6}"/>
                  </a:ext>
                </a:extLst>
              </p:cNvPr>
              <p:cNvSpPr txBox="1"/>
              <p:nvPr/>
            </p:nvSpPr>
            <p:spPr bwMode="auto">
              <a:xfrm>
                <a:off x="8178822" y="3413126"/>
                <a:ext cx="1036592" cy="534987"/>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𝑘</m:t>
                      </m:r>
                      <m:r>
                        <a:rPr lang="en-US" i="1" smtClean="0">
                          <a:solidFill>
                            <a:srgbClr val="000000"/>
                          </a:solidFill>
                          <a:latin typeface="Cambria Math" panose="02040503050406030204" pitchFamily="18" charset="0"/>
                        </a:rPr>
                        <m:t> </m:t>
                      </m:r>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m:rPr>
                                      <m:sty m:val="p"/>
                                    </m:rPr>
                                    <a:rPr lang="en-US" i="1">
                                      <a:solidFill>
                                        <a:srgbClr val="000000"/>
                                      </a:solidFill>
                                      <a:latin typeface="Cambria Math" panose="02040503050406030204" pitchFamily="18" charset="0"/>
                                    </a:rPr>
                                    <m:t>Ω</m:t>
                                  </m:r>
                                </m:e>
                              </m:sPre>
                            </m:e>
                            <m:sub>
                              <m:r>
                                <a:rPr lang="en-US" i="1">
                                  <a:solidFill>
                                    <a:srgbClr val="000000"/>
                                  </a:solidFill>
                                  <a:latin typeface="Cambria Math" panose="02040503050406030204" pitchFamily="18" charset="0"/>
                                </a:rPr>
                                <m:t>𝐵</m:t>
                              </m:r>
                            </m:sub>
                          </m:sSub>
                        </m:e>
                      </m:d>
                    </m:oMath>
                  </m:oMathPara>
                </a14:m>
                <a:endParaRPr lang="en-US" dirty="0"/>
              </a:p>
            </p:txBody>
          </p:sp>
        </mc:Choice>
        <mc:Fallback xmlns="">
          <p:sp>
            <p:nvSpPr>
              <p:cNvPr id="111625" name="Object 1027">
                <a:extLst>
                  <a:ext uri="{FF2B5EF4-FFF2-40B4-BE49-F238E27FC236}">
                    <a16:creationId xmlns:a16="http://schemas.microsoft.com/office/drawing/2014/main" id="{1D11DD77-2B7B-2E06-734D-7599312FB3D6}"/>
                  </a:ext>
                </a:extLst>
              </p:cNvPr>
              <p:cNvSpPr txBox="1">
                <a:spLocks noRot="1" noChangeAspect="1" noMove="1" noResize="1" noEditPoints="1" noAdjustHandles="1" noChangeArrowheads="1" noChangeShapeType="1" noTextEdit="1"/>
              </p:cNvSpPr>
              <p:nvPr/>
            </p:nvSpPr>
            <p:spPr bwMode="auto">
              <a:xfrm>
                <a:off x="8178822" y="3413126"/>
                <a:ext cx="1036592" cy="534987"/>
              </a:xfrm>
              <a:prstGeom prst="rect">
                <a:avLst/>
              </a:prstGeom>
              <a:blipFill>
                <a:blip r:embed="rId7"/>
                <a:stretch>
                  <a:fillRect l="-1176"/>
                </a:stretch>
              </a:blipFill>
              <a:ln>
                <a:noFill/>
              </a:ln>
              <a:effectLst/>
            </p:spPr>
            <p:txBody>
              <a:bodyPr/>
              <a:lstStyle/>
              <a:p>
                <a:r>
                  <a:rPr lang="en-US">
                    <a:noFill/>
                  </a:rPr>
                  <a:t> </a:t>
                </a:r>
              </a:p>
            </p:txBody>
          </p:sp>
        </mc:Fallback>
      </mc:AlternateContent>
      <p:sp>
        <p:nvSpPr>
          <p:cNvPr id="111626" name="Line 1034">
            <a:extLst>
              <a:ext uri="{FF2B5EF4-FFF2-40B4-BE49-F238E27FC236}">
                <a16:creationId xmlns:a16="http://schemas.microsoft.com/office/drawing/2014/main" id="{BDB4E04C-CC1A-7546-F4F3-2ADE9203FE23}"/>
              </a:ext>
            </a:extLst>
          </p:cNvPr>
          <p:cNvSpPr>
            <a:spLocks noChangeShapeType="1"/>
          </p:cNvSpPr>
          <p:nvPr/>
        </p:nvSpPr>
        <p:spPr bwMode="auto">
          <a:xfrm>
            <a:off x="2297113" y="4038600"/>
            <a:ext cx="7686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mc:AlternateContent xmlns:mc="http://schemas.openxmlformats.org/markup-compatibility/2006" xmlns:a14="http://schemas.microsoft.com/office/drawing/2010/main">
        <mc:Choice Requires="a14">
          <p:sp>
            <p:nvSpPr>
              <p:cNvPr id="111627" name="Object 1028">
                <a:extLst>
                  <a:ext uri="{FF2B5EF4-FFF2-40B4-BE49-F238E27FC236}">
                    <a16:creationId xmlns:a16="http://schemas.microsoft.com/office/drawing/2014/main" id="{2DDEAD7F-486B-C226-FBC0-B84809D3B406}"/>
                  </a:ext>
                </a:extLst>
              </p:cNvPr>
              <p:cNvSpPr txBox="1"/>
              <p:nvPr/>
            </p:nvSpPr>
            <p:spPr bwMode="auto">
              <a:xfrm>
                <a:off x="5692979" y="4152445"/>
                <a:ext cx="1458504" cy="973139"/>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e>
                      </m:d>
                      <m:r>
                        <a:rPr lang="en-US" sz="2000" i="1">
                          <a:solidFill>
                            <a:srgbClr val="000000"/>
                          </a:solidFill>
                          <a:latin typeface="Cambria Math" panose="02040503050406030204" pitchFamily="18" charset="0"/>
                        </a:rPr>
                        <m:t> </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𝑥</m:t>
                                </m:r>
                              </m:e>
                            </m:mr>
                            <m:mr>
                              <m:e>
                                <m:r>
                                  <a:rPr lang="en-US" sz="2000" i="1">
                                    <a:solidFill>
                                      <a:srgbClr val="000000"/>
                                    </a:solidFill>
                                    <a:latin typeface="Cambria Math" panose="02040503050406030204" pitchFamily="18" charset="0"/>
                                  </a:rPr>
                                  <m:t>𝑦</m:t>
                                </m:r>
                              </m:e>
                            </m:mr>
                            <m:mr>
                              <m:e>
                                <m:r>
                                  <a:rPr lang="en-US" sz="2000" i="1">
                                    <a:solidFill>
                                      <a:srgbClr val="000000"/>
                                    </a:solidFill>
                                    <a:latin typeface="Cambria Math" panose="02040503050406030204" pitchFamily="18" charset="0"/>
                                  </a:rPr>
                                  <m:t>𝑧</m:t>
                                </m:r>
                              </m:e>
                            </m:mr>
                          </m:m>
                        </m:e>
                      </m:d>
                    </m:oMath>
                  </m:oMathPara>
                </a14:m>
                <a:endParaRPr lang="en-US" sz="2000" dirty="0"/>
              </a:p>
            </p:txBody>
          </p:sp>
        </mc:Choice>
        <mc:Fallback xmlns="">
          <p:sp>
            <p:nvSpPr>
              <p:cNvPr id="111627" name="Object 1028">
                <a:extLst>
                  <a:ext uri="{FF2B5EF4-FFF2-40B4-BE49-F238E27FC236}">
                    <a16:creationId xmlns:a16="http://schemas.microsoft.com/office/drawing/2014/main" id="{2DDEAD7F-486B-C226-FBC0-B84809D3B406}"/>
                  </a:ext>
                </a:extLst>
              </p:cNvPr>
              <p:cNvSpPr txBox="1">
                <a:spLocks noRot="1" noChangeAspect="1" noMove="1" noResize="1" noEditPoints="1" noAdjustHandles="1" noChangeArrowheads="1" noChangeShapeType="1" noTextEdit="1"/>
              </p:cNvSpPr>
              <p:nvPr/>
            </p:nvSpPr>
            <p:spPr bwMode="auto">
              <a:xfrm>
                <a:off x="5692979" y="4152445"/>
                <a:ext cx="1458504" cy="973139"/>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628" name="Object 1029">
                <a:extLst>
                  <a:ext uri="{FF2B5EF4-FFF2-40B4-BE49-F238E27FC236}">
                    <a16:creationId xmlns:a16="http://schemas.microsoft.com/office/drawing/2014/main" id="{FF45AAE0-07AE-02FE-4E44-4A851E92681D}"/>
                  </a:ext>
                </a:extLst>
              </p:cNvPr>
              <p:cNvSpPr txBox="1"/>
              <p:nvPr/>
            </p:nvSpPr>
            <p:spPr bwMode="auto">
              <a:xfrm>
                <a:off x="7785692" y="4169230"/>
                <a:ext cx="2662642" cy="949324"/>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m:rPr>
                                  <m:sty m:val="p"/>
                                </m:rPr>
                                <a:rPr lang="en-US" sz="2000" i="1">
                                  <a:solidFill>
                                    <a:srgbClr val="000000"/>
                                  </a:solidFill>
                                  <a:latin typeface="Cambria Math" panose="02040503050406030204" pitchFamily="18" charset="0"/>
                                </a:rPr>
                                <m:t>Ω</m:t>
                              </m:r>
                            </m:e>
                          </m:sPre>
                        </m:e>
                        <m:sub>
                          <m:r>
                            <a:rPr lang="en-US" sz="2000" i="1">
                              <a:solidFill>
                                <a:srgbClr val="000000"/>
                              </a:solidFill>
                              <a:latin typeface="Cambria Math" panose="02040503050406030204" pitchFamily="18" charset="0"/>
                            </a:rPr>
                            <m:t>𝐵</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𝑥</m:t>
                                </m:r>
                              </m:e>
                            </m:mr>
                            <m:mr>
                              <m:e>
                                <m:r>
                                  <a:rPr lang="en-US" sz="2000" i="1">
                                    <a:solidFill>
                                      <a:srgbClr val="000000"/>
                                    </a:solidFill>
                                    <a:latin typeface="Cambria Math" panose="02040503050406030204" pitchFamily="18" charset="0"/>
                                  </a:rPr>
                                  <m:t>𝑦</m:t>
                                </m:r>
                              </m:e>
                            </m:mr>
                            <m:mr>
                              <m:e>
                                <m:r>
                                  <a:rPr lang="en-US" sz="2000" i="1">
                                    <a:solidFill>
                                      <a:srgbClr val="000000"/>
                                    </a:solidFill>
                                    <a:latin typeface="Cambria Math" panose="02040503050406030204" pitchFamily="18" charset="0"/>
                                  </a:rPr>
                                  <m:t>𝑧</m:t>
                                </m:r>
                              </m:e>
                            </m:mr>
                          </m:m>
                        </m:e>
                      </m:d>
                      <m:r>
                        <a:rPr lang="en-US" sz="2000" b="0" i="1" smtClean="0">
                          <a:solidFill>
                            <a:srgbClr val="000000"/>
                          </a:solidFill>
                          <a:latin typeface="Cambria Math" panose="02040503050406030204" pitchFamily="18" charset="0"/>
                        </a:rPr>
                        <m:t>=</m:t>
                      </m:r>
                      <m:r>
                        <a:rPr lang="en-US" sz="2000" b="0" i="1" smtClean="0">
                          <a:solidFill>
                            <a:srgbClr val="000000"/>
                          </a:solidFill>
                          <a:latin typeface="Cambria Math" panose="02040503050406030204" pitchFamily="18" charset="0"/>
                          <a:ea typeface="Cambria Math" panose="02040503050406030204" pitchFamily="18" charset="0"/>
                        </a:rPr>
                        <m:t>𝜔</m:t>
                      </m:r>
                      <m:r>
                        <a:rPr lang="en-US" sz="2000" b="0" i="1" smtClean="0">
                          <a:solidFill>
                            <a:srgbClr val="000000"/>
                          </a:solidFill>
                          <a:latin typeface="Cambria Math" panose="02040503050406030204" pitchFamily="18" charset="0"/>
                          <a:ea typeface="Cambria Math" panose="02040503050406030204" pitchFamily="18" charset="0"/>
                        </a:rPr>
                        <m:t> × </m:t>
                      </m:r>
                      <m:r>
                        <a:rPr lang="en-US" sz="2000" b="0" i="1" smtClean="0">
                          <a:solidFill>
                            <a:srgbClr val="000000"/>
                          </a:solidFill>
                          <a:latin typeface="Cambria Math" panose="02040503050406030204" pitchFamily="18" charset="0"/>
                          <a:ea typeface="Cambria Math" panose="02040503050406030204" pitchFamily="18" charset="0"/>
                        </a:rPr>
                        <m:t>𝑟</m:t>
                      </m:r>
                    </m:oMath>
                  </m:oMathPara>
                </a14:m>
                <a:endParaRPr lang="en-US" sz="2000" dirty="0"/>
              </a:p>
            </p:txBody>
          </p:sp>
        </mc:Choice>
        <mc:Fallback xmlns="">
          <p:sp>
            <p:nvSpPr>
              <p:cNvPr id="111628" name="Object 1029">
                <a:extLst>
                  <a:ext uri="{FF2B5EF4-FFF2-40B4-BE49-F238E27FC236}">
                    <a16:creationId xmlns:a16="http://schemas.microsoft.com/office/drawing/2014/main" id="{FF45AAE0-07AE-02FE-4E44-4A851E92681D}"/>
                  </a:ext>
                </a:extLst>
              </p:cNvPr>
              <p:cNvSpPr txBox="1">
                <a:spLocks noRot="1" noChangeAspect="1" noMove="1" noResize="1" noEditPoints="1" noAdjustHandles="1" noChangeArrowheads="1" noChangeShapeType="1" noTextEdit="1"/>
              </p:cNvSpPr>
              <p:nvPr/>
            </p:nvSpPr>
            <p:spPr bwMode="auto">
              <a:xfrm>
                <a:off x="7785692" y="4169230"/>
                <a:ext cx="2662642" cy="949324"/>
              </a:xfrm>
              <a:prstGeom prst="rect">
                <a:avLst/>
              </a:prstGeom>
              <a:blipFill>
                <a:blip r:embed="rId9"/>
                <a:stretch>
                  <a:fillRect/>
                </a:stretch>
              </a:blipFill>
              <a:ln>
                <a:noFill/>
              </a:ln>
              <a:effectLst/>
            </p:spPr>
            <p:txBody>
              <a:bodyPr/>
              <a:lstStyle/>
              <a:p>
                <a:r>
                  <a:rPr lang="en-US">
                    <a:noFill/>
                  </a:rPr>
                  <a:t> </a:t>
                </a:r>
              </a:p>
            </p:txBody>
          </p:sp>
        </mc:Fallback>
      </mc:AlternateContent>
      <p:sp>
        <p:nvSpPr>
          <p:cNvPr id="111629" name="Line 1037">
            <a:extLst>
              <a:ext uri="{FF2B5EF4-FFF2-40B4-BE49-F238E27FC236}">
                <a16:creationId xmlns:a16="http://schemas.microsoft.com/office/drawing/2014/main" id="{116541E7-FD0E-B3ED-AD4A-2FE57F5FF947}"/>
              </a:ext>
            </a:extLst>
          </p:cNvPr>
          <p:cNvSpPr>
            <a:spLocks noChangeShapeType="1"/>
          </p:cNvSpPr>
          <p:nvPr/>
        </p:nvSpPr>
        <p:spPr bwMode="auto">
          <a:xfrm>
            <a:off x="2300288" y="5256213"/>
            <a:ext cx="76866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ko-KR" altLang="en-US"/>
          </a:p>
        </p:txBody>
      </p:sp>
      <mc:AlternateContent xmlns:mc="http://schemas.openxmlformats.org/markup-compatibility/2006" xmlns:a14="http://schemas.microsoft.com/office/drawing/2010/main">
        <mc:Choice Requires="a14">
          <p:sp>
            <p:nvSpPr>
              <p:cNvPr id="111630" name="Object 1030">
                <a:extLst>
                  <a:ext uri="{FF2B5EF4-FFF2-40B4-BE49-F238E27FC236}">
                    <a16:creationId xmlns:a16="http://schemas.microsoft.com/office/drawing/2014/main" id="{FDC833DA-7CD6-DC52-B851-B4E12F6A197C}"/>
                  </a:ext>
                </a:extLst>
              </p:cNvPr>
              <p:cNvSpPr txBox="1"/>
              <p:nvPr/>
            </p:nvSpPr>
            <p:spPr bwMode="auto">
              <a:xfrm>
                <a:off x="5006000" y="5393873"/>
                <a:ext cx="2180000" cy="563328"/>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 </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𝑡</m:t>
                              </m:r>
                            </m:sub>
                            <m:sup>
                              <m:r>
                                <a:rPr lang="en-US" sz="2000" i="1">
                                  <a:solidFill>
                                    <a:srgbClr val="000000"/>
                                  </a:solidFill>
                                  <a:latin typeface="Cambria Math" panose="02040503050406030204" pitchFamily="18" charset="0"/>
                                </a:rPr>
                                <m:t>𝑠</m:t>
                              </m:r>
                            </m:sup>
                            <m:e>
                              <m:r>
                                <a:rPr lang="en-US" sz="2000" i="1">
                                  <a:solidFill>
                                    <a:srgbClr val="000000"/>
                                  </a:solidFill>
                                  <a:latin typeface="Cambria Math" panose="02040503050406030204" pitchFamily="18" charset="0"/>
                                </a:rPr>
                                <m:t>𝑅</m:t>
                              </m:r>
                            </m:e>
                          </m:sPre>
                          <m:r>
                            <a:rPr lang="en-US" sz="2000" i="1">
                              <a:solidFill>
                                <a:srgbClr val="000000"/>
                              </a:solidFill>
                              <a:latin typeface="Cambria Math" panose="02040503050406030204" pitchFamily="18" charset="0"/>
                            </a:rPr>
                            <m:t> </m:t>
                          </m:r>
                        </m:e>
                      </m:d>
                      <m:r>
                        <a:rPr lang="en-US" sz="2000" i="1">
                          <a:solidFill>
                            <a:srgbClr val="000000"/>
                          </a:solidFill>
                          <a:latin typeface="Cambria Math" panose="02040503050406030204" pitchFamily="18" charset="0"/>
                        </a:rPr>
                        <m:t> </m:t>
                      </m:r>
                      <m:d>
                        <m:dPr>
                          <m:begChr m:val="["/>
                          <m:endChr m:val="]"/>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r>
                            <a:rPr lang="en-US" sz="2000" i="1">
                              <a:solidFill>
                                <a:srgbClr val="000000"/>
                              </a:solidFill>
                              <a:latin typeface="Cambria Math" panose="02040503050406030204" pitchFamily="18" charset="0"/>
                            </a:rPr>
                            <m:t> </m:t>
                          </m:r>
                        </m:e>
                      </m:d>
                      <m:r>
                        <a:rPr lang="en-US" sz="2000" i="1">
                          <a:solidFill>
                            <a:srgbClr val="000000"/>
                          </a:solidFill>
                          <a:latin typeface="Cambria Math" panose="02040503050406030204" pitchFamily="18" charset="0"/>
                        </a:rPr>
                        <m:t> </m:t>
                      </m:r>
                      <m:sSup>
                        <m:sSupPr>
                          <m:ctrlPr>
                            <a:rPr lang="en-US" sz="2000" i="1">
                              <a:solidFill>
                                <a:srgbClr val="000000"/>
                              </a:solidFill>
                              <a:latin typeface="Cambria Math" panose="02040503050406030204" pitchFamily="18" charset="0"/>
                            </a:rPr>
                          </m:ctrlPr>
                        </m:sSupPr>
                        <m:e>
                          <m:d>
                            <m:dPr>
                              <m:begChr m:val="["/>
                              <m:endChr m:val="]"/>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 </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𝑡</m:t>
                                  </m:r>
                                </m:sub>
                                <m:sup>
                                  <m:r>
                                    <a:rPr lang="en-US" sz="2000" i="1">
                                      <a:solidFill>
                                        <a:srgbClr val="000000"/>
                                      </a:solidFill>
                                      <a:latin typeface="Cambria Math" panose="02040503050406030204" pitchFamily="18" charset="0"/>
                                    </a:rPr>
                                    <m:t>𝑠</m:t>
                                  </m:r>
                                </m:sup>
                                <m:e>
                                  <m:r>
                                    <a:rPr lang="en-US" sz="2000" i="1">
                                      <a:solidFill>
                                        <a:srgbClr val="000000"/>
                                      </a:solidFill>
                                      <a:latin typeface="Cambria Math" panose="02040503050406030204" pitchFamily="18" charset="0"/>
                                    </a:rPr>
                                    <m:t>𝑅</m:t>
                                  </m:r>
                                </m:e>
                              </m:sPre>
                              <m:r>
                                <a:rPr lang="en-US" sz="2000" i="1">
                                  <a:solidFill>
                                    <a:srgbClr val="000000"/>
                                  </a:solidFill>
                                  <a:latin typeface="Cambria Math" panose="02040503050406030204" pitchFamily="18" charset="0"/>
                                </a:rPr>
                                <m:t> </m:t>
                              </m:r>
                            </m:e>
                          </m:d>
                        </m:e>
                        <m:sup>
                          <m:r>
                            <a:rPr lang="en-US" sz="2000" i="1">
                              <a:solidFill>
                                <a:srgbClr val="000000"/>
                              </a:solidFill>
                              <a:latin typeface="Cambria Math" panose="02040503050406030204" pitchFamily="18" charset="0"/>
                            </a:rPr>
                            <m:t> </m:t>
                          </m:r>
                          <m:r>
                            <a:rPr lang="en-US" sz="2000" i="1">
                              <a:solidFill>
                                <a:srgbClr val="000000"/>
                              </a:solidFill>
                              <a:latin typeface="Cambria Math" panose="02040503050406030204" pitchFamily="18" charset="0"/>
                            </a:rPr>
                            <m:t>𝑇</m:t>
                          </m:r>
                        </m:sup>
                      </m:sSup>
                    </m:oMath>
                  </m:oMathPara>
                </a14:m>
                <a:endParaRPr lang="en-US" sz="2000" dirty="0"/>
              </a:p>
            </p:txBody>
          </p:sp>
        </mc:Choice>
        <mc:Fallback xmlns="">
          <p:sp>
            <p:nvSpPr>
              <p:cNvPr id="111630" name="Object 1030">
                <a:extLst>
                  <a:ext uri="{FF2B5EF4-FFF2-40B4-BE49-F238E27FC236}">
                    <a16:creationId xmlns:a16="http://schemas.microsoft.com/office/drawing/2014/main" id="{FDC833DA-7CD6-DC52-B851-B4E12F6A197C}"/>
                  </a:ext>
                </a:extLst>
              </p:cNvPr>
              <p:cNvSpPr txBox="1">
                <a:spLocks noRot="1" noChangeAspect="1" noMove="1" noResize="1" noEditPoints="1" noAdjustHandles="1" noChangeArrowheads="1" noChangeShapeType="1" noTextEdit="1"/>
              </p:cNvSpPr>
              <p:nvPr/>
            </p:nvSpPr>
            <p:spPr bwMode="auto">
              <a:xfrm>
                <a:off x="5006000" y="5393873"/>
                <a:ext cx="2180000" cy="563328"/>
              </a:xfrm>
              <a:prstGeom prst="rect">
                <a:avLst/>
              </a:prstGeom>
              <a:blipFill>
                <a:blip r:embed="rId10"/>
                <a:stretch>
                  <a:fillRect r="-17877"/>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631" name="Object 1031">
                <a:extLst>
                  <a:ext uri="{FF2B5EF4-FFF2-40B4-BE49-F238E27FC236}">
                    <a16:creationId xmlns:a16="http://schemas.microsoft.com/office/drawing/2014/main" id="{5103BA71-B54B-683E-F659-6A3137A071BF}"/>
                  </a:ext>
                </a:extLst>
              </p:cNvPr>
              <p:cNvSpPr txBox="1"/>
              <p:nvPr/>
            </p:nvSpPr>
            <p:spPr bwMode="auto">
              <a:xfrm>
                <a:off x="8081872" y="5480550"/>
                <a:ext cx="1471703" cy="49371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en-US" sz="2000" i="1" smtClean="0">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 </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𝑡</m:t>
                              </m:r>
                            </m:sub>
                            <m:sup>
                              <m:r>
                                <a:rPr lang="en-US" sz="2000" i="1">
                                  <a:solidFill>
                                    <a:srgbClr val="000000"/>
                                  </a:solidFill>
                                  <a:latin typeface="Cambria Math" panose="02040503050406030204" pitchFamily="18" charset="0"/>
                                </a:rPr>
                                <m:t>𝑠</m:t>
                              </m:r>
                            </m:sup>
                            <m:e>
                              <m:r>
                                <a:rPr lang="en-US" sz="2000" i="1">
                                  <a:solidFill>
                                    <a:srgbClr val="000000"/>
                                  </a:solidFill>
                                  <a:latin typeface="Cambria Math" panose="02040503050406030204" pitchFamily="18" charset="0"/>
                                </a:rPr>
                                <m:t>𝑅</m:t>
                              </m:r>
                            </m:e>
                          </m:sPre>
                          <m:r>
                            <a:rPr lang="en-US" sz="2000" i="1">
                              <a:solidFill>
                                <a:srgbClr val="000000"/>
                              </a:solidFill>
                              <a:latin typeface="Cambria Math" panose="02040503050406030204" pitchFamily="18" charset="0"/>
                            </a:rPr>
                            <m:t> </m:t>
                          </m:r>
                        </m:e>
                      </m:d>
                      <m:r>
                        <a:rPr lang="en-US" sz="2000" i="1">
                          <a:solidFill>
                            <a:srgbClr val="000000"/>
                          </a:solidFill>
                          <a:latin typeface="Cambria Math" panose="02040503050406030204" pitchFamily="18" charset="0"/>
                        </a:rPr>
                        <m:t> </m:t>
                      </m:r>
                      <m:d>
                        <m:dPr>
                          <m:begChr m:val="["/>
                          <m:endChr m:val="]"/>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 </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m:rPr>
                                      <m:sty m:val="p"/>
                                    </m:rPr>
                                    <a:rPr lang="en-US" sz="2000" i="1">
                                      <a:solidFill>
                                        <a:srgbClr val="000000"/>
                                      </a:solidFill>
                                      <a:latin typeface="Cambria Math" panose="02040503050406030204" pitchFamily="18" charset="0"/>
                                    </a:rPr>
                                    <m:t>Ω</m:t>
                                  </m:r>
                                </m:e>
                              </m:sPre>
                            </m:e>
                            <m:sub>
                              <m:r>
                                <a:rPr lang="en-US" sz="2000" i="1">
                                  <a:solidFill>
                                    <a:srgbClr val="000000"/>
                                  </a:solidFill>
                                  <a:latin typeface="Cambria Math" panose="02040503050406030204" pitchFamily="18" charset="0"/>
                                </a:rPr>
                                <m:t>𝐵</m:t>
                              </m:r>
                            </m:sub>
                          </m:sSub>
                          <m:r>
                            <a:rPr lang="en-US" sz="2000" i="1">
                              <a:solidFill>
                                <a:srgbClr val="000000"/>
                              </a:solidFill>
                              <a:latin typeface="Cambria Math" panose="02040503050406030204" pitchFamily="18" charset="0"/>
                            </a:rPr>
                            <m:t> </m:t>
                          </m:r>
                        </m:e>
                      </m:d>
                    </m:oMath>
                  </m:oMathPara>
                </a14:m>
                <a:endParaRPr lang="en-US" sz="2000" dirty="0"/>
              </a:p>
            </p:txBody>
          </p:sp>
        </mc:Choice>
        <mc:Fallback xmlns="">
          <p:sp>
            <p:nvSpPr>
              <p:cNvPr id="111631" name="Object 1031">
                <a:extLst>
                  <a:ext uri="{FF2B5EF4-FFF2-40B4-BE49-F238E27FC236}">
                    <a16:creationId xmlns:a16="http://schemas.microsoft.com/office/drawing/2014/main" id="{5103BA71-B54B-683E-F659-6A3137A071BF}"/>
                  </a:ext>
                </a:extLst>
              </p:cNvPr>
              <p:cNvSpPr txBox="1">
                <a:spLocks noRot="1" noChangeAspect="1" noMove="1" noResize="1" noEditPoints="1" noAdjustHandles="1" noChangeArrowheads="1" noChangeShapeType="1" noTextEdit="1"/>
              </p:cNvSpPr>
              <p:nvPr/>
            </p:nvSpPr>
            <p:spPr bwMode="auto">
              <a:xfrm>
                <a:off x="8081872" y="5480550"/>
                <a:ext cx="1471703" cy="493710"/>
              </a:xfrm>
              <a:prstGeom prst="rect">
                <a:avLst/>
              </a:prstGeom>
              <a:blipFill>
                <a:blip r:embed="rId11"/>
                <a:stretch>
                  <a:fillRect r="-6639"/>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632" name="Object 4">
                <a:extLst>
                  <a:ext uri="{FF2B5EF4-FFF2-40B4-BE49-F238E27FC236}">
                    <a16:creationId xmlns:a16="http://schemas.microsoft.com/office/drawing/2014/main" id="{E44D6754-BE7B-FB4C-AAD8-B40774A6F650}"/>
                  </a:ext>
                </a:extLst>
              </p:cNvPr>
              <p:cNvSpPr txBox="1"/>
              <p:nvPr/>
            </p:nvSpPr>
            <p:spPr bwMode="auto">
              <a:xfrm>
                <a:off x="2854325" y="136525"/>
                <a:ext cx="3332163" cy="40957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𝑄</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𝐵𝑂𝑅𝐺</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𝐵</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𝐵</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𝑄</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𝐴</m:t>
                              </m:r>
                            </m:sup>
                            <m:e>
                              <m:r>
                                <m:rPr>
                                  <m:sty m:val="p"/>
                                </m:rPr>
                                <a:rPr lang="en-US" i="1">
                                  <a:solidFill>
                                    <a:srgbClr val="000000"/>
                                  </a:solidFill>
                                  <a:latin typeface="Cambria Math" panose="02040503050406030204" pitchFamily="18" charset="0"/>
                                </a:rPr>
                                <m:t>Ω</m:t>
                              </m:r>
                            </m:e>
                          </m:sPre>
                        </m:e>
                        <m:sub>
                          <m:r>
                            <a:rPr lang="en-US" i="1">
                              <a:solidFill>
                                <a:srgbClr val="000000"/>
                              </a:solidFill>
                              <a:latin typeface="Cambria Math" panose="02040503050406030204" pitchFamily="18" charset="0"/>
                            </a:rPr>
                            <m:t>𝐵</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𝐵</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𝐵</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𝑄</m:t>
                          </m:r>
                        </m:sub>
                      </m:sSub>
                    </m:oMath>
                  </m:oMathPara>
                </a14:m>
                <a:endParaRPr lang="en-US"/>
              </a:p>
            </p:txBody>
          </p:sp>
        </mc:Choice>
        <mc:Fallback xmlns="">
          <p:sp>
            <p:nvSpPr>
              <p:cNvPr id="111632" name="Object 4">
                <a:extLst>
                  <a:ext uri="{FF2B5EF4-FFF2-40B4-BE49-F238E27FC236}">
                    <a16:creationId xmlns:a16="http://schemas.microsoft.com/office/drawing/2014/main" id="{E44D6754-BE7B-FB4C-AAD8-B40774A6F650}"/>
                  </a:ext>
                </a:extLst>
              </p:cNvPr>
              <p:cNvSpPr txBox="1">
                <a:spLocks noRot="1" noChangeAspect="1" noMove="1" noResize="1" noEditPoints="1" noAdjustHandles="1" noChangeArrowheads="1" noChangeShapeType="1" noTextEdit="1"/>
              </p:cNvSpPr>
              <p:nvPr/>
            </p:nvSpPr>
            <p:spPr bwMode="auto">
              <a:xfrm>
                <a:off x="2854325" y="136525"/>
                <a:ext cx="3332163" cy="409575"/>
              </a:xfrm>
              <a:prstGeom prst="rect">
                <a:avLst/>
              </a:prstGeom>
              <a:blipFill>
                <a:blip r:embed="rId12"/>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633" name="Object 9">
                <a:extLst>
                  <a:ext uri="{FF2B5EF4-FFF2-40B4-BE49-F238E27FC236}">
                    <a16:creationId xmlns:a16="http://schemas.microsoft.com/office/drawing/2014/main" id="{419D2399-5C36-EFBC-0752-CF52DC25379C}"/>
                  </a:ext>
                </a:extLst>
              </p:cNvPr>
              <p:cNvSpPr txBox="1"/>
              <p:nvPr/>
            </p:nvSpPr>
            <p:spPr bwMode="auto">
              <a:xfrm>
                <a:off x="6765925" y="103188"/>
                <a:ext cx="3333750" cy="409575"/>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𝑄</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𝐵𝑂𝑅𝐺</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𝐵</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𝐵</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𝑄</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𝐵</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𝑅</m:t>
                                  </m:r>
                                </m:e>
                              </m:sPre>
                            </m:e>
                          </m:acc>
                        </m:e>
                        <m:sub>
                          <m:r>
                            <m:rPr>
                              <m:sty m:val="p"/>
                            </m:rPr>
                            <a:rPr lang="en-US" i="1">
                              <a:solidFill>
                                <a:srgbClr val="000000"/>
                              </a:solidFill>
                              <a:latin typeface="Cambria Math" panose="02040503050406030204" pitchFamily="18" charset="0"/>
                            </a:rPr>
                            <m:t>Ω</m:t>
                          </m:r>
                        </m:sub>
                      </m:sSub>
                      <m:d>
                        <m:dPr>
                          <m:ctrlPr>
                            <a:rPr lang="en-US" i="1">
                              <a:solidFill>
                                <a:srgbClr val="000000"/>
                              </a:solidFill>
                              <a:latin typeface="Cambria Math" panose="02040503050406030204" pitchFamily="18" charset="0"/>
                            </a:rPr>
                          </m:ctrlPr>
                        </m:d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𝐵</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𝐵</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𝑄</m:t>
                              </m:r>
                            </m:sub>
                          </m:sSub>
                        </m:e>
                      </m:d>
                    </m:oMath>
                  </m:oMathPara>
                </a14:m>
                <a:endParaRPr lang="en-US"/>
              </a:p>
            </p:txBody>
          </p:sp>
        </mc:Choice>
        <mc:Fallback xmlns="">
          <p:sp>
            <p:nvSpPr>
              <p:cNvPr id="111633" name="Object 9">
                <a:extLst>
                  <a:ext uri="{FF2B5EF4-FFF2-40B4-BE49-F238E27FC236}">
                    <a16:creationId xmlns:a16="http://schemas.microsoft.com/office/drawing/2014/main" id="{419D2399-5C36-EFBC-0752-CF52DC25379C}"/>
                  </a:ext>
                </a:extLst>
              </p:cNvPr>
              <p:cNvSpPr txBox="1">
                <a:spLocks noRot="1" noChangeAspect="1" noMove="1" noResize="1" noEditPoints="1" noAdjustHandles="1" noChangeArrowheads="1" noChangeShapeType="1" noTextEdit="1"/>
              </p:cNvSpPr>
              <p:nvPr/>
            </p:nvSpPr>
            <p:spPr bwMode="auto">
              <a:xfrm>
                <a:off x="6765925" y="103188"/>
                <a:ext cx="3333750" cy="409575"/>
              </a:xfrm>
              <a:prstGeom prst="rect">
                <a:avLst/>
              </a:prstGeom>
              <a:blipFill>
                <a:blip r:embed="rId13"/>
                <a:stretch>
                  <a:fillRect/>
                </a:stretch>
              </a:blipFill>
              <a:ln>
                <a:noFill/>
              </a:ln>
              <a:effectLst/>
            </p:spPr>
            <p:txBody>
              <a:bodyPr/>
              <a:lstStyle/>
              <a:p>
                <a:r>
                  <a:rPr lang="en-US">
                    <a:noFill/>
                  </a:rPr>
                  <a:t> </a:t>
                </a:r>
              </a:p>
            </p:txBody>
          </p:sp>
        </mc:Fallback>
      </mc:AlternateContent>
      <p:sp>
        <p:nvSpPr>
          <p:cNvPr id="111634" name="Rectangle 10">
            <a:extLst>
              <a:ext uri="{FF2B5EF4-FFF2-40B4-BE49-F238E27FC236}">
                <a16:creationId xmlns:a16="http://schemas.microsoft.com/office/drawing/2014/main" id="{20453A93-0AB8-8347-C946-41A9D91A9DA0}"/>
              </a:ext>
            </a:extLst>
          </p:cNvPr>
          <p:cNvSpPr>
            <a:spLocks noChangeArrowheads="1"/>
          </p:cNvSpPr>
          <p:nvPr/>
        </p:nvSpPr>
        <p:spPr bwMode="auto">
          <a:xfrm>
            <a:off x="4978400" y="85725"/>
            <a:ext cx="420688" cy="5349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1635" name="Rectangle 10">
            <a:extLst>
              <a:ext uri="{FF2B5EF4-FFF2-40B4-BE49-F238E27FC236}">
                <a16:creationId xmlns:a16="http://schemas.microsoft.com/office/drawing/2014/main" id="{A5D02B7A-1F18-C076-800F-4D7ED0234334}"/>
              </a:ext>
            </a:extLst>
          </p:cNvPr>
          <p:cNvSpPr>
            <a:spLocks noChangeArrowheads="1"/>
          </p:cNvSpPr>
          <p:nvPr/>
        </p:nvSpPr>
        <p:spPr bwMode="auto">
          <a:xfrm>
            <a:off x="8886825" y="85725"/>
            <a:ext cx="398463" cy="5349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 name="Footer Placeholder 2">
            <a:extLst>
              <a:ext uri="{FF2B5EF4-FFF2-40B4-BE49-F238E27FC236}">
                <a16:creationId xmlns:a16="http://schemas.microsoft.com/office/drawing/2014/main" id="{5BCD9A75-F978-C2D0-8FFE-C351E9C61CFD}"/>
              </a:ext>
            </a:extLst>
          </p:cNvPr>
          <p:cNvSpPr txBox="1">
            <a:spLocks noGrp="1"/>
          </p:cNvSpPr>
          <p:nvPr/>
        </p:nvSpPr>
        <p:spPr bwMode="auto">
          <a:xfrm>
            <a:off x="924808"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4" name="Picture 2" descr="http://brand.ucla.edu/wp-content/uploads/2013/08/ucla-logotype-main-11.jpg">
            <a:extLst>
              <a:ext uri="{FF2B5EF4-FFF2-40B4-BE49-F238E27FC236}">
                <a16:creationId xmlns:a16="http://schemas.microsoft.com/office/drawing/2014/main" id="{D246FECB-4554-101A-56B0-79FA0932904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7393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10">
            <a:extLst>
              <a:ext uri="{FF2B5EF4-FFF2-40B4-BE49-F238E27FC236}">
                <a16:creationId xmlns:a16="http://schemas.microsoft.com/office/drawing/2014/main" id="{20453A93-0AB8-8347-C946-41A9D91A9DA0}"/>
              </a:ext>
            </a:extLst>
          </p:cNvPr>
          <p:cNvSpPr>
            <a:spLocks noChangeArrowheads="1"/>
          </p:cNvSpPr>
          <p:nvPr/>
        </p:nvSpPr>
        <p:spPr bwMode="auto">
          <a:xfrm>
            <a:off x="4795655" y="5393873"/>
            <a:ext cx="5145629" cy="580387"/>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Tree>
    <p:extLst>
      <p:ext uri="{BB962C8B-B14F-4D97-AF65-F5344CB8AC3E}">
        <p14:creationId xmlns:p14="http://schemas.microsoft.com/office/powerpoint/2010/main" val="1301634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Velocity of Adjacent Links - Linear Velocity 5/6</a:t>
            </a:r>
          </a:p>
        </p:txBody>
      </p:sp>
      <p:sp>
        <p:nvSpPr>
          <p:cNvPr id="66563" name="Rectangle 3"/>
          <p:cNvSpPr>
            <a:spLocks noGrp="1" noChangeArrowheads="1"/>
          </p:cNvSpPr>
          <p:nvPr>
            <p:ph type="body" idx="1"/>
          </p:nvPr>
        </p:nvSpPr>
        <p:spPr/>
        <p:txBody>
          <a:bodyPr/>
          <a:lstStyle/>
          <a:p>
            <a:endParaRPr lang="en-US" altLang="en-US" dirty="0"/>
          </a:p>
        </p:txBody>
      </p:sp>
      <mc:AlternateContent xmlns:mc="http://schemas.openxmlformats.org/markup-compatibility/2006" xmlns:a14="http://schemas.microsoft.com/office/drawing/2010/main">
        <mc:Choice Requires="a14">
          <p:sp>
            <p:nvSpPr>
              <p:cNvPr id="66564" name="Object 4"/>
              <p:cNvSpPr txBox="1"/>
              <p:nvPr/>
            </p:nvSpPr>
            <p:spPr bwMode="auto">
              <a:xfrm>
                <a:off x="3338513" y="1484313"/>
                <a:ext cx="5619750" cy="1149350"/>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sPre>
                        <m:sPrePr>
                          <m:ctrlPr>
                            <a:rPr lang="en-US" i="1" smtClean="0">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𝑅</m:t>
                          </m:r>
                        </m:e>
                      </m:sPre>
                      <m:d>
                        <m:dPr>
                          <m:ctrlPr>
                            <a:rPr lang="en-US" i="1">
                              <a:solidFill>
                                <a:srgbClr val="000000"/>
                              </a:solidFill>
                              <a:latin typeface="Cambria Math" panose="02040503050406030204" pitchFamily="18" charset="0"/>
                            </a:rPr>
                          </m:ctrlPr>
                        </m:d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e>
                              </m:acc>
                            </m:e>
                            <m:sub>
                              <m:r>
                                <m:rPr>
                                  <m:sty m:val="p"/>
                                </m:rPr>
                                <a:rPr lang="en-US" i="1">
                                  <a:solidFill>
                                    <a:srgbClr val="000000"/>
                                  </a:solidFill>
                                  <a:latin typeface="Cambria Math" panose="02040503050406030204" pitchFamily="18" charset="0"/>
                                </a:rPr>
                                <m:t>Ω</m:t>
                              </m:r>
                            </m:sub>
                          </m:sSub>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𝑅</m:t>
                              </m:r>
                            </m:e>
                          </m:sPr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𝑖</m:t>
                              </m:r>
                            </m:sub>
                          </m:sSub>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𝑑</m:t>
                                        </m:r>
                                      </m:e>
                                    </m:acc>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e>
                            </m:mr>
                          </m:m>
                        </m:e>
                      </m:d>
                    </m:oMath>
                  </m:oMathPara>
                </a14:m>
                <a:endParaRPr lang="en-US" dirty="0"/>
              </a:p>
            </p:txBody>
          </p:sp>
        </mc:Choice>
        <mc:Fallback xmlns="">
          <p:sp>
            <p:nvSpPr>
              <p:cNvPr id="66564" name="Object 4"/>
              <p:cNvSpPr txBox="1">
                <a:spLocks noRot="1" noChangeAspect="1" noMove="1" noResize="1" noEditPoints="1" noAdjustHandles="1" noChangeArrowheads="1" noChangeShapeType="1" noTextEdit="1"/>
              </p:cNvSpPr>
              <p:nvPr/>
            </p:nvSpPr>
            <p:spPr bwMode="auto">
              <a:xfrm>
                <a:off x="3338513" y="1484313"/>
                <a:ext cx="5619750" cy="1149350"/>
              </a:xfrm>
              <a:prstGeom prst="rect">
                <a:avLst/>
              </a:prstGeom>
              <a:blipFill>
                <a:blip r:embed="rId3"/>
                <a:stretch>
                  <a:fillRect/>
                </a:stretch>
              </a:blipFill>
              <a:ln>
                <a:noFill/>
              </a:ln>
              <a:effectLst/>
            </p:spPr>
            <p:txBody>
              <a:bodyPr/>
              <a:lstStyle/>
              <a:p>
                <a:r>
                  <a:rPr lang="en-US">
                    <a:noFill/>
                  </a:rPr>
                  <a:t> </a:t>
                </a:r>
              </a:p>
            </p:txBody>
          </p:sp>
        </mc:Fallback>
      </mc:AlternateContent>
      <p:sp>
        <p:nvSpPr>
          <p:cNvPr id="66565" name="Rectangle 5"/>
          <p:cNvSpPr>
            <a:spLocks noChangeArrowheads="1"/>
          </p:cNvSpPr>
          <p:nvPr/>
        </p:nvSpPr>
        <p:spPr bwMode="auto">
          <a:xfrm>
            <a:off x="5391150" y="1794669"/>
            <a:ext cx="1042988" cy="427037"/>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6566" name="Object 6"/>
              <p:cNvSpPr txBox="1"/>
              <p:nvPr/>
            </p:nvSpPr>
            <p:spPr bwMode="auto">
              <a:xfrm>
                <a:off x="4002881" y="3105150"/>
                <a:ext cx="6267449" cy="90328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2000" i="1" smtClean="0">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Sup>
                        <m:sSupPr>
                          <m:ctrlPr>
                            <a:rPr lang="en-US" sz="2000" i="1">
                              <a:solidFill>
                                <a:srgbClr val="000000"/>
                              </a:solidFill>
                              <a:latin typeface="Cambria Math" panose="02040503050406030204" pitchFamily="18" charset="0"/>
                            </a:rPr>
                          </m:ctrlPr>
                        </m:sSup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m:rPr>
                                  <m:sty m:val="p"/>
                                </m:rPr>
                                <a:rPr lang="en-US" sz="2000" i="1">
                                  <a:solidFill>
                                    <a:srgbClr val="000000"/>
                                  </a:solidFill>
                                  <a:latin typeface="Cambria Math" panose="02040503050406030204" pitchFamily="18" charset="0"/>
                                </a:rPr>
                                <m:t>Ω</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𝜔</m:t>
                          </m:r>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oMath>
                  </m:oMathPara>
                </a14:m>
                <a:endParaRPr lang="en-US" sz="2000" dirty="0"/>
              </a:p>
            </p:txBody>
          </p:sp>
        </mc:Choice>
        <mc:Fallback xmlns="">
          <p:sp>
            <p:nvSpPr>
              <p:cNvPr id="66566" name="Object 6"/>
              <p:cNvSpPr txBox="1">
                <a:spLocks noRot="1" noChangeAspect="1" noMove="1" noResize="1" noEditPoints="1" noAdjustHandles="1" noChangeArrowheads="1" noChangeShapeType="1" noTextEdit="1"/>
              </p:cNvSpPr>
              <p:nvPr/>
            </p:nvSpPr>
            <p:spPr bwMode="auto">
              <a:xfrm>
                <a:off x="4002881" y="3105150"/>
                <a:ext cx="6267449" cy="903288"/>
              </a:xfrm>
              <a:prstGeom prst="rect">
                <a:avLst/>
              </a:prstGeom>
              <a:blipFill>
                <a:blip r:embed="rId4"/>
                <a:stretch>
                  <a:fillRect/>
                </a:stretch>
              </a:blipFill>
              <a:ln>
                <a:noFill/>
              </a:ln>
              <a:effectLst/>
            </p:spPr>
            <p:txBody>
              <a:bodyPr/>
              <a:lstStyle/>
              <a:p>
                <a:r>
                  <a:rPr lang="en-US">
                    <a:noFill/>
                  </a:rPr>
                  <a:t> </a:t>
                </a:r>
              </a:p>
            </p:txBody>
          </p:sp>
        </mc:Fallback>
      </mc:AlternateContent>
      <p:sp>
        <p:nvSpPr>
          <p:cNvPr id="66567" name="AutoShape 7"/>
          <p:cNvSpPr>
            <a:spLocks/>
          </p:cNvSpPr>
          <p:nvPr/>
        </p:nvSpPr>
        <p:spPr bwMode="auto">
          <a:xfrm>
            <a:off x="4125913" y="3748088"/>
            <a:ext cx="1792287" cy="346075"/>
          </a:xfrm>
          <a:prstGeom prst="accentCallout1">
            <a:avLst>
              <a:gd name="adj1" fmla="val 33028"/>
              <a:gd name="adj2" fmla="val 104250"/>
              <a:gd name="adj3" fmla="val -78442"/>
              <a:gd name="adj4" fmla="val 14419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a:t>Multiply by Matrix</a:t>
            </a:r>
            <a:endParaRPr lang="en-US" altLang="en-US" sz="2400">
              <a:latin typeface="Times New Roman" panose="02020603050405020304" pitchFamily="18" charset="0"/>
            </a:endParaRPr>
          </a:p>
        </p:txBody>
      </p:sp>
      <p:sp>
        <p:nvSpPr>
          <p:cNvPr id="66568" name="AutoShape 8"/>
          <p:cNvSpPr>
            <a:spLocks/>
          </p:cNvSpPr>
          <p:nvPr/>
        </p:nvSpPr>
        <p:spPr bwMode="auto">
          <a:xfrm>
            <a:off x="5222875" y="4352925"/>
            <a:ext cx="1065213" cy="346075"/>
          </a:xfrm>
          <a:prstGeom prst="accentCallout1">
            <a:avLst>
              <a:gd name="adj1" fmla="val 33028"/>
              <a:gd name="adj2" fmla="val 107153"/>
              <a:gd name="adj3" fmla="val -238991"/>
              <a:gd name="adj4" fmla="val 23457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a:t>Definition </a:t>
            </a:r>
          </a:p>
        </p:txBody>
      </p:sp>
      <p:sp>
        <p:nvSpPr>
          <p:cNvPr id="66569" name="Rectangle 11"/>
          <p:cNvSpPr>
            <a:spLocks noChangeArrowheads="1"/>
          </p:cNvSpPr>
          <p:nvPr/>
        </p:nvSpPr>
        <p:spPr bwMode="auto">
          <a:xfrm>
            <a:off x="4002882" y="3148013"/>
            <a:ext cx="1150144" cy="427037"/>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66570" name="Object 12"/>
              <p:cNvSpPr txBox="1"/>
              <p:nvPr/>
            </p:nvSpPr>
            <p:spPr bwMode="auto">
              <a:xfrm>
                <a:off x="7921623" y="4909343"/>
                <a:ext cx="1612901" cy="6445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2000" i="1" smtClean="0">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𝑖</m:t>
                          </m:r>
                        </m:sub>
                      </m:sSub>
                    </m:oMath>
                  </m:oMathPara>
                </a14:m>
                <a:endParaRPr lang="en-US" sz="2000" dirty="0"/>
              </a:p>
            </p:txBody>
          </p:sp>
        </mc:Choice>
        <mc:Fallback xmlns="">
          <p:sp>
            <p:nvSpPr>
              <p:cNvPr id="66570" name="Object 12"/>
              <p:cNvSpPr txBox="1">
                <a:spLocks noRot="1" noChangeAspect="1" noMove="1" noResize="1" noEditPoints="1" noAdjustHandles="1" noChangeArrowheads="1" noChangeShapeType="1" noTextEdit="1"/>
              </p:cNvSpPr>
              <p:nvPr/>
            </p:nvSpPr>
            <p:spPr bwMode="auto">
              <a:xfrm>
                <a:off x="7921623" y="4909343"/>
                <a:ext cx="1612901" cy="644525"/>
              </a:xfrm>
              <a:prstGeom prst="rect">
                <a:avLst/>
              </a:prstGeom>
              <a:blipFill>
                <a:blip r:embed="rId5"/>
                <a:stretch>
                  <a:fillRect/>
                </a:stretch>
              </a:blipFill>
              <a:ln>
                <a:noFill/>
              </a:ln>
              <a:effectLst/>
            </p:spPr>
            <p:txBody>
              <a:bodyPr/>
              <a:lstStyle/>
              <a:p>
                <a:r>
                  <a:rPr lang="en-US">
                    <a:noFill/>
                  </a:rPr>
                  <a:t> </a:t>
                </a:r>
              </a:p>
            </p:txBody>
          </p:sp>
        </mc:Fallback>
      </mc:AlternateContent>
      <p:sp>
        <p:nvSpPr>
          <p:cNvPr id="66571" name="Rectangle 13"/>
          <p:cNvSpPr>
            <a:spLocks noChangeArrowheads="1"/>
          </p:cNvSpPr>
          <p:nvPr/>
        </p:nvSpPr>
        <p:spPr bwMode="auto">
          <a:xfrm>
            <a:off x="7136606" y="1798639"/>
            <a:ext cx="593725" cy="427038"/>
          </a:xfrm>
          <a:prstGeom prst="rect">
            <a:avLst/>
          </a:prstGeom>
          <a:noFill/>
          <a:ln w="9525">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6572" name="Rectangle 14"/>
          <p:cNvSpPr>
            <a:spLocks noChangeArrowheads="1"/>
          </p:cNvSpPr>
          <p:nvPr/>
        </p:nvSpPr>
        <p:spPr bwMode="auto">
          <a:xfrm>
            <a:off x="7996238" y="4925218"/>
            <a:ext cx="666750" cy="381794"/>
          </a:xfrm>
          <a:prstGeom prst="rect">
            <a:avLst/>
          </a:prstGeom>
          <a:noFill/>
          <a:ln w="9525">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6573" name="AutoShape 15"/>
          <p:cNvSpPr>
            <a:spLocks/>
          </p:cNvSpPr>
          <p:nvPr/>
        </p:nvSpPr>
        <p:spPr bwMode="auto">
          <a:xfrm>
            <a:off x="7264400" y="5684838"/>
            <a:ext cx="1065213" cy="346075"/>
          </a:xfrm>
          <a:prstGeom prst="accentCallout1">
            <a:avLst>
              <a:gd name="adj1" fmla="val 33028"/>
              <a:gd name="adj2" fmla="val 107153"/>
              <a:gd name="adj3" fmla="val -127523"/>
              <a:gd name="adj4" fmla="val 14411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a:t>Definition </a:t>
            </a:r>
          </a:p>
        </p:txBody>
      </p:sp>
      <mc:AlternateContent xmlns:mc="http://schemas.openxmlformats.org/markup-compatibility/2006" xmlns:a14="http://schemas.microsoft.com/office/drawing/2010/main">
        <mc:Choice Requires="a14">
          <p:sp>
            <p:nvSpPr>
              <p:cNvPr id="66574" name="Object 16"/>
              <p:cNvSpPr txBox="1"/>
              <p:nvPr/>
            </p:nvSpPr>
            <p:spPr bwMode="auto">
              <a:xfrm>
                <a:off x="4428331" y="4859337"/>
                <a:ext cx="2428875" cy="74453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2000" i="1" smtClean="0">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oMath>
                  </m:oMathPara>
                </a14:m>
                <a:endParaRPr lang="en-US" sz="2000" dirty="0"/>
              </a:p>
            </p:txBody>
          </p:sp>
        </mc:Choice>
        <mc:Fallback xmlns="">
          <p:sp>
            <p:nvSpPr>
              <p:cNvPr id="66574" name="Object 16"/>
              <p:cNvSpPr txBox="1">
                <a:spLocks noRot="1" noChangeAspect="1" noMove="1" noResize="1" noEditPoints="1" noAdjustHandles="1" noChangeArrowheads="1" noChangeShapeType="1" noTextEdit="1"/>
              </p:cNvSpPr>
              <p:nvPr/>
            </p:nvSpPr>
            <p:spPr bwMode="auto">
              <a:xfrm>
                <a:off x="4428331" y="4859337"/>
                <a:ext cx="2428875" cy="744538"/>
              </a:xfrm>
              <a:prstGeom prst="rect">
                <a:avLst/>
              </a:prstGeom>
              <a:blipFill>
                <a:blip r:embed="rId6"/>
                <a:stretch>
                  <a:fillRect/>
                </a:stretch>
              </a:blipFill>
              <a:ln>
                <a:noFill/>
              </a:ln>
              <a:effectLst/>
            </p:spPr>
            <p:txBody>
              <a:bodyPr/>
              <a:lstStyle/>
              <a:p>
                <a:r>
                  <a:rPr lang="en-US">
                    <a:noFill/>
                  </a:rPr>
                  <a:t> </a:t>
                </a:r>
              </a:p>
            </p:txBody>
          </p:sp>
        </mc:Fallback>
      </mc:AlternateContent>
      <p:sp>
        <p:nvSpPr>
          <p:cNvPr id="66575" name="Rectangle 17"/>
          <p:cNvSpPr>
            <a:spLocks noChangeArrowheads="1"/>
          </p:cNvSpPr>
          <p:nvPr/>
        </p:nvSpPr>
        <p:spPr bwMode="auto">
          <a:xfrm>
            <a:off x="4487863" y="4876006"/>
            <a:ext cx="1117600" cy="427038"/>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66576" name="Rectangle 19"/>
          <p:cNvSpPr>
            <a:spLocks noChangeArrowheads="1"/>
          </p:cNvSpPr>
          <p:nvPr/>
        </p:nvSpPr>
        <p:spPr bwMode="auto">
          <a:xfrm>
            <a:off x="3390900" y="1772444"/>
            <a:ext cx="1096963" cy="427038"/>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a:spcBef>
                <a:spcPct val="0"/>
              </a:spcBef>
              <a:buFontTx/>
              <a:buNone/>
            </a:pPr>
            <a:endParaRPr lang="en-US" altLang="en-US" sz="2400">
              <a:latin typeface="Times New Roman" panose="02020603050405020304" pitchFamily="18" charset="0"/>
            </a:endParaRPr>
          </a:p>
        </p:txBody>
      </p:sp>
      <p:sp>
        <p:nvSpPr>
          <p:cNvPr id="66577" name="AutoShape 23"/>
          <p:cNvSpPr>
            <a:spLocks/>
          </p:cNvSpPr>
          <p:nvPr/>
        </p:nvSpPr>
        <p:spPr bwMode="auto">
          <a:xfrm>
            <a:off x="4089400" y="5629275"/>
            <a:ext cx="1065213" cy="346075"/>
          </a:xfrm>
          <a:prstGeom prst="accentCallout1">
            <a:avLst>
              <a:gd name="adj1" fmla="val 33028"/>
              <a:gd name="adj2" fmla="val 107153"/>
              <a:gd name="adj3" fmla="val -127981"/>
              <a:gd name="adj4" fmla="val 151116"/>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a:t>Definition </a:t>
            </a:r>
          </a:p>
        </p:txBody>
      </p:sp>
      <p:sp>
        <p:nvSpPr>
          <p:cNvPr id="22"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66579" name="Picture 2" descr="http://brand.ucla.edu/wp-content/uploads/2013/08/ucla-logotype-main-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en-US"/>
              <a:t>Velocity of Adjacent Links - Linear Velocity 6/6</a:t>
            </a:r>
          </a:p>
        </p:txBody>
      </p:sp>
      <mc:AlternateContent xmlns:mc="http://schemas.openxmlformats.org/markup-compatibility/2006" xmlns:a14="http://schemas.microsoft.com/office/drawing/2010/main">
        <mc:Choice Requires="a14">
          <p:sp>
            <p:nvSpPr>
              <p:cNvPr id="70659" name="Rectangle 3"/>
              <p:cNvSpPr>
                <a:spLocks noGrp="1" noChangeArrowheads="1"/>
              </p:cNvSpPr>
              <p:nvPr>
                <p:ph type="body" idx="1"/>
              </p:nvPr>
            </p:nvSpPr>
            <p:spPr/>
            <p:txBody>
              <a:bodyPr/>
              <a:lstStyle/>
              <a:p>
                <a:r>
                  <a:rPr lang="en-US" altLang="en-US" dirty="0"/>
                  <a:t>The result is a </a:t>
                </a:r>
                <a:r>
                  <a:rPr lang="en-US" altLang="en-US" b="1" i="1" u="sng" dirty="0"/>
                  <a:t>recursive equation</a:t>
                </a:r>
                <a:r>
                  <a:rPr lang="en-US" altLang="en-US" dirty="0"/>
                  <a:t> that shows the linear velocity of one link in terms of the previous link plus the relative motion of the two links.</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Since the term </a:t>
                </a:r>
                <a14:m>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𝑣</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oMath>
                </a14:m>
                <a:r>
                  <a:rPr lang="en-US" altLang="en-US" dirty="0"/>
                  <a:t> depends on all previous links through this recursion, the angular velocity is said to propagate from the base to subsequent links.</a:t>
                </a:r>
              </a:p>
              <a:p>
                <a:endParaRPr lang="en-US" altLang="en-US" dirty="0"/>
              </a:p>
              <a:p>
                <a:endParaRPr lang="en-US" altLang="en-US" dirty="0"/>
              </a:p>
            </p:txBody>
          </p:sp>
        </mc:Choice>
        <mc:Fallback xmlns="">
          <p:sp>
            <p:nvSpPr>
              <p:cNvPr id="70659" name="Rectangle 3"/>
              <p:cNvSpPr>
                <a:spLocks noGrp="1" noRot="1" noChangeAspect="1" noMove="1" noResize="1" noEditPoints="1" noAdjustHandles="1" noChangeArrowheads="1" noChangeShapeType="1" noTextEdit="1"/>
              </p:cNvSpPr>
              <p:nvPr>
                <p:ph type="body" idx="1"/>
              </p:nvPr>
            </p:nvSpPr>
            <p:spPr>
              <a:blipFill>
                <a:blip r:embed="rId3"/>
                <a:stretch>
                  <a:fillRect l="-235" t="-3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660" name="Object 4"/>
              <p:cNvSpPr txBox="1"/>
              <p:nvPr/>
            </p:nvSpPr>
            <p:spPr bwMode="auto">
              <a:xfrm>
                <a:off x="3848100" y="2685256"/>
                <a:ext cx="5745163" cy="15525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d>
                        <m:dPr>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𝑖</m:t>
                              </m:r>
                            </m:sub>
                          </m:sSub>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𝑑</m:t>
                                        </m:r>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70660" name="Object 4"/>
              <p:cNvSpPr txBox="1">
                <a:spLocks noRot="1" noChangeAspect="1" noMove="1" noResize="1" noEditPoints="1" noAdjustHandles="1" noChangeArrowheads="1" noChangeShapeType="1" noTextEdit="1"/>
              </p:cNvSpPr>
              <p:nvPr/>
            </p:nvSpPr>
            <p:spPr bwMode="auto">
              <a:xfrm>
                <a:off x="3848100" y="2685256"/>
                <a:ext cx="5745163" cy="1552575"/>
              </a:xfrm>
              <a:prstGeom prst="rect">
                <a:avLst/>
              </a:prstGeom>
              <a:blipFill>
                <a:blip r:embed="rId4"/>
                <a:stretch>
                  <a:fillRect/>
                </a:stretch>
              </a:blipFill>
              <a:ln>
                <a:noFill/>
              </a:ln>
              <a:effectLst/>
            </p:spPr>
            <p:txBody>
              <a:bodyPr/>
              <a:lstStyle/>
              <a:p>
                <a:r>
                  <a:rPr lang="en-US">
                    <a:noFill/>
                  </a:rPr>
                  <a:t> </a:t>
                </a:r>
              </a:p>
            </p:txBody>
          </p:sp>
        </mc:Fallback>
      </mc:AlternateContent>
      <p:sp>
        <p:nvSpPr>
          <p:cNvPr id="70661" name="Rectangle 5"/>
          <p:cNvSpPr>
            <a:spLocks noChangeArrowheads="1"/>
          </p:cNvSpPr>
          <p:nvPr/>
        </p:nvSpPr>
        <p:spPr bwMode="auto">
          <a:xfrm>
            <a:off x="3687762" y="2582863"/>
            <a:ext cx="5213350" cy="13493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11"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0664" name="Picture 2" descr="http://brand.ucla.edu/wp-content/uploads/2013/08/ucla-logotype-main-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ltLang="en-US"/>
              <a:t>Velocity of Adjacent Links - Summary</a:t>
            </a:r>
          </a:p>
        </p:txBody>
      </p:sp>
      <p:sp>
        <p:nvSpPr>
          <p:cNvPr id="72707" name="Rectangle 3"/>
          <p:cNvSpPr>
            <a:spLocks noGrp="1" noChangeArrowheads="1"/>
          </p:cNvSpPr>
          <p:nvPr>
            <p:ph type="body" idx="1"/>
          </p:nvPr>
        </p:nvSpPr>
        <p:spPr/>
        <p:txBody>
          <a:bodyPr/>
          <a:lstStyle/>
          <a:p>
            <a:r>
              <a:rPr lang="en-US" altLang="en-US" dirty="0"/>
              <a:t>Angular Velocity</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Linear Velocity</a:t>
            </a:r>
          </a:p>
        </p:txBody>
      </p:sp>
      <mc:AlternateContent xmlns:mc="http://schemas.openxmlformats.org/markup-compatibility/2006" xmlns:a14="http://schemas.microsoft.com/office/drawing/2010/main">
        <mc:Choice Requires="a14">
          <p:sp>
            <p:nvSpPr>
              <p:cNvPr id="72708" name="Object 4"/>
              <p:cNvSpPr txBox="1"/>
              <p:nvPr/>
            </p:nvSpPr>
            <p:spPr bwMode="auto">
              <a:xfrm>
                <a:off x="1200150" y="4276725"/>
                <a:ext cx="6167438" cy="13890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d>
                        <m:dPr>
                          <m:ctrlPr>
                            <a:rPr lang="en-US" sz="2000" i="1">
                              <a:solidFill>
                                <a:srgbClr val="000000"/>
                              </a:solidFill>
                              <a:latin typeface="Cambria Math" panose="02040503050406030204" pitchFamily="18" charset="0"/>
                            </a:rPr>
                          </m:ctrlPr>
                        </m:d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𝑖</m:t>
                              </m:r>
                            </m:sub>
                          </m:sSub>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𝑑</m:t>
                                        </m:r>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72708" name="Object 4"/>
              <p:cNvSpPr txBox="1">
                <a:spLocks noRot="1" noChangeAspect="1" noMove="1" noResize="1" noEditPoints="1" noAdjustHandles="1" noChangeArrowheads="1" noChangeShapeType="1" noTextEdit="1"/>
              </p:cNvSpPr>
              <p:nvPr/>
            </p:nvSpPr>
            <p:spPr bwMode="auto">
              <a:xfrm>
                <a:off x="1200150" y="4276725"/>
                <a:ext cx="6167438" cy="1389063"/>
              </a:xfrm>
              <a:prstGeom prst="rect">
                <a:avLst/>
              </a:prstGeom>
              <a:blipFill>
                <a:blip r:embed="rId3"/>
                <a:stretch>
                  <a:fillRect/>
                </a:stretch>
              </a:blipFill>
              <a:ln>
                <a:noFill/>
              </a:ln>
              <a:effectLst/>
            </p:spPr>
            <p:txBody>
              <a:bodyPr/>
              <a:lstStyle/>
              <a:p>
                <a:r>
                  <a:rPr lang="en-US">
                    <a:noFill/>
                  </a:rPr>
                  <a:t> </a:t>
                </a:r>
              </a:p>
            </p:txBody>
          </p:sp>
        </mc:Fallback>
      </mc:AlternateContent>
      <p:sp>
        <p:nvSpPr>
          <p:cNvPr id="72709" name="Rectangle 5"/>
          <p:cNvSpPr>
            <a:spLocks noChangeArrowheads="1"/>
          </p:cNvSpPr>
          <p:nvPr/>
        </p:nvSpPr>
        <p:spPr bwMode="auto">
          <a:xfrm>
            <a:off x="1243013" y="4205288"/>
            <a:ext cx="4910137" cy="13493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72710" name="Object 6"/>
              <p:cNvSpPr txBox="1"/>
              <p:nvPr/>
            </p:nvSpPr>
            <p:spPr bwMode="auto">
              <a:xfrm>
                <a:off x="2128838" y="2128044"/>
                <a:ext cx="3967162" cy="114935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72710" name="Object 6"/>
              <p:cNvSpPr txBox="1">
                <a:spLocks noRot="1" noChangeAspect="1" noMove="1" noResize="1" noEditPoints="1" noAdjustHandles="1" noChangeArrowheads="1" noChangeShapeType="1" noTextEdit="1"/>
              </p:cNvSpPr>
              <p:nvPr/>
            </p:nvSpPr>
            <p:spPr bwMode="auto">
              <a:xfrm>
                <a:off x="2128838" y="2128044"/>
                <a:ext cx="3967162" cy="1149350"/>
              </a:xfrm>
              <a:prstGeom prst="rect">
                <a:avLst/>
              </a:prstGeom>
              <a:blipFill>
                <a:blip r:embed="rId4"/>
                <a:stretch>
                  <a:fillRect/>
                </a:stretch>
              </a:blipFill>
              <a:ln>
                <a:noFill/>
              </a:ln>
              <a:effectLst/>
            </p:spPr>
            <p:txBody>
              <a:bodyPr/>
              <a:lstStyle/>
              <a:p>
                <a:r>
                  <a:rPr lang="en-US">
                    <a:noFill/>
                  </a:rPr>
                  <a:t> </a:t>
                </a:r>
              </a:p>
            </p:txBody>
          </p:sp>
        </mc:Fallback>
      </mc:AlternateContent>
      <p:sp>
        <p:nvSpPr>
          <p:cNvPr id="72711" name="Rectangle 7"/>
          <p:cNvSpPr>
            <a:spLocks noChangeArrowheads="1"/>
          </p:cNvSpPr>
          <p:nvPr/>
        </p:nvSpPr>
        <p:spPr bwMode="auto">
          <a:xfrm>
            <a:off x="1243013" y="2028825"/>
            <a:ext cx="4237037" cy="13493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pic>
        <p:nvPicPr>
          <p:cNvPr id="72712" name="Picture 8" descr="F:\Users\JR\Projects\EE543\Figs_Craig\Fig_5.07.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2981" y="2074863"/>
            <a:ext cx="412591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3" name="Line 9"/>
          <p:cNvSpPr>
            <a:spLocks noChangeShapeType="1"/>
          </p:cNvSpPr>
          <p:nvPr/>
        </p:nvSpPr>
        <p:spPr bwMode="auto">
          <a:xfrm flipV="1">
            <a:off x="4691063" y="1819275"/>
            <a:ext cx="730250" cy="1619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14" name="Text Box 10"/>
          <p:cNvSpPr txBox="1">
            <a:spLocks noChangeArrowheads="1"/>
          </p:cNvSpPr>
          <p:nvPr/>
        </p:nvSpPr>
        <p:spPr bwMode="auto">
          <a:xfrm>
            <a:off x="4389438" y="1589088"/>
            <a:ext cx="171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b="1"/>
              <a:t>0 - Prismatic Joint</a:t>
            </a:r>
            <a:endParaRPr lang="en-US" altLang="en-US" sz="2400">
              <a:latin typeface="Times New Roman" panose="02020603050405020304" pitchFamily="18" charset="0"/>
            </a:endParaRPr>
          </a:p>
        </p:txBody>
      </p:sp>
      <p:sp>
        <p:nvSpPr>
          <p:cNvPr id="72715" name="Line 11"/>
          <p:cNvSpPr>
            <a:spLocks noChangeShapeType="1"/>
          </p:cNvSpPr>
          <p:nvPr/>
        </p:nvSpPr>
        <p:spPr bwMode="auto">
          <a:xfrm flipV="1">
            <a:off x="5227638" y="4037013"/>
            <a:ext cx="730250" cy="1619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16" name="Text Box 12"/>
          <p:cNvSpPr txBox="1">
            <a:spLocks noChangeArrowheads="1"/>
          </p:cNvSpPr>
          <p:nvPr/>
        </p:nvSpPr>
        <p:spPr bwMode="auto">
          <a:xfrm>
            <a:off x="4764088" y="3659188"/>
            <a:ext cx="1658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b="1"/>
              <a:t>0 - Revolute Joint</a:t>
            </a:r>
            <a:endParaRPr lang="en-US" altLang="en-US" sz="2400">
              <a:latin typeface="Times New Roman" panose="02020603050405020304" pitchFamily="18" charset="0"/>
            </a:endParaRPr>
          </a:p>
        </p:txBody>
      </p:sp>
      <p:sp>
        <p:nvSpPr>
          <p:cNvPr id="15"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2718" name="Picture 2" descr="http://brand.ucla.edu/wp-content/uploads/2013/08/ucla-logotype-main-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E564E01-307E-A03D-6D0B-31D8B4F9F137}"/>
              </a:ext>
            </a:extLst>
          </p:cNvPr>
          <p:cNvSpPr>
            <a:spLocks noGrp="1" noChangeArrowheads="1"/>
          </p:cNvSpPr>
          <p:nvPr>
            <p:ph type="title"/>
          </p:nvPr>
        </p:nvSpPr>
        <p:spPr/>
        <p:txBody>
          <a:bodyPr/>
          <a:lstStyle/>
          <a:p>
            <a:r>
              <a:rPr lang="en-US" altLang="en-US"/>
              <a:t>Jacobian Matrix - Introduction</a:t>
            </a:r>
          </a:p>
        </p:txBody>
      </p:sp>
      <mc:AlternateContent xmlns:mc="http://schemas.openxmlformats.org/markup-compatibility/2006" xmlns:a14="http://schemas.microsoft.com/office/drawing/2010/main">
        <mc:Choice Requires="a14">
          <p:sp>
            <p:nvSpPr>
              <p:cNvPr id="33795" name="Rectangle 3">
                <a:extLst>
                  <a:ext uri="{FF2B5EF4-FFF2-40B4-BE49-F238E27FC236}">
                    <a16:creationId xmlns:a16="http://schemas.microsoft.com/office/drawing/2014/main" id="{1DA133AB-CF6C-5D42-5C5D-8FE7D262E928}"/>
                  </a:ext>
                </a:extLst>
              </p:cNvPr>
              <p:cNvSpPr>
                <a:spLocks noGrp="1" noChangeArrowheads="1"/>
              </p:cNvSpPr>
              <p:nvPr>
                <p:ph type="body" idx="1"/>
              </p:nvPr>
            </p:nvSpPr>
            <p:spPr>
              <a:xfrm>
                <a:off x="987552" y="1371600"/>
                <a:ext cx="5108448" cy="4724400"/>
              </a:xfrm>
            </p:spPr>
            <p:txBody>
              <a:bodyPr/>
              <a:lstStyle/>
              <a:p>
                <a:pPr>
                  <a:lnSpc>
                    <a:spcPct val="120000"/>
                  </a:lnSpc>
                </a:pPr>
                <a:r>
                  <a:rPr lang="en-US" altLang="en-US" dirty="0"/>
                  <a:t>In the field of robotics the Jacobian matrix describe the  relationship between the joint angle rates (</a:t>
                </a:r>
                <a14:m>
                  <m:oMath xmlns:m="http://schemas.openxmlformats.org/officeDocument/2006/math">
                    <m:sSub>
                      <m:sSubPr>
                        <m:ctrlPr>
                          <a:rPr lang="en-US" i="1" smtClean="0">
                            <a:solidFill>
                              <a:srgbClr val="000000"/>
                            </a:solidFill>
                            <a:latin typeface="Cambria Math" panose="02040503050406030204" pitchFamily="18" charset="0"/>
                          </a:rPr>
                        </m:ctrlPr>
                      </m:sSubPr>
                      <m:e>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bar>
                      </m:e>
                      <m:sub>
                        <m:r>
                          <a:rPr lang="en-US" i="1">
                            <a:solidFill>
                              <a:srgbClr val="000000"/>
                            </a:solidFill>
                            <a:latin typeface="Cambria Math" panose="02040503050406030204" pitchFamily="18" charset="0"/>
                          </a:rPr>
                          <m:t>𝑁</m:t>
                        </m:r>
                      </m:sub>
                    </m:sSub>
                  </m:oMath>
                </a14:m>
                <a:r>
                  <a:rPr lang="en-US" altLang="en-US" dirty="0"/>
                  <a:t>)        and the translation and rotation velocities of the end effector (</a:t>
                </a:r>
                <a14:m>
                  <m:oMath xmlns:m="http://schemas.openxmlformats.org/officeDocument/2006/math">
                    <m:bar>
                      <m:barPr>
                        <m:ctrlPr>
                          <a:rPr lang="en-US" i="1">
                            <a:solidFill>
                              <a:srgbClr val="000000"/>
                            </a:solidFill>
                            <a:latin typeface="Cambria Math" panose="02040503050406030204" pitchFamily="18" charset="0"/>
                          </a:rPr>
                        </m:ctrlPr>
                      </m:bar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e>
                    </m:bar>
                  </m:oMath>
                </a14:m>
                <a:r>
                  <a:rPr lang="en-US" altLang="en-US" dirty="0"/>
                  <a:t>).  This relationship is given by:</a:t>
                </a:r>
              </a:p>
              <a:p>
                <a:endParaRPr lang="en-US" altLang="en-US" dirty="0"/>
              </a:p>
            </p:txBody>
          </p:sp>
        </mc:Choice>
        <mc:Fallback xmlns="">
          <p:sp>
            <p:nvSpPr>
              <p:cNvPr id="33795" name="Rectangle 3">
                <a:extLst>
                  <a:ext uri="{FF2B5EF4-FFF2-40B4-BE49-F238E27FC236}">
                    <a16:creationId xmlns:a16="http://schemas.microsoft.com/office/drawing/2014/main" id="{1DA133AB-CF6C-5D42-5C5D-8FE7D262E928}"/>
                  </a:ext>
                </a:extLst>
              </p:cNvPr>
              <p:cNvSpPr>
                <a:spLocks noGrp="1" noRot="1" noChangeAspect="1" noMove="1" noResize="1" noEditPoints="1" noAdjustHandles="1" noChangeArrowheads="1" noChangeShapeType="1" noTextEdit="1"/>
              </p:cNvSpPr>
              <p:nvPr>
                <p:ph type="body" idx="1"/>
              </p:nvPr>
            </p:nvSpPr>
            <p:spPr>
              <a:xfrm>
                <a:off x="987552" y="1371600"/>
                <a:ext cx="5108448" cy="4724400"/>
              </a:xfrm>
              <a:blipFill>
                <a:blip r:embed="rId3"/>
                <a:stretch>
                  <a:fillRect l="-477" r="-15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798" name="Object 8">
                <a:extLst>
                  <a:ext uri="{FF2B5EF4-FFF2-40B4-BE49-F238E27FC236}">
                    <a16:creationId xmlns:a16="http://schemas.microsoft.com/office/drawing/2014/main" id="{ED14A1C4-3E3C-BBB2-7C76-0AD0EDB52C72}"/>
                  </a:ext>
                </a:extLst>
              </p:cNvPr>
              <p:cNvSpPr txBox="1"/>
              <p:nvPr/>
            </p:nvSpPr>
            <p:spPr bwMode="auto">
              <a:xfrm>
                <a:off x="3481516" y="3033507"/>
                <a:ext cx="1341818" cy="546893"/>
              </a:xfrm>
              <a:prstGeom prst="rect">
                <a:avLst/>
              </a:prstGeom>
              <a:noFill/>
              <a:ln>
                <a:noFill/>
              </a:ln>
              <a:effectLst/>
            </p:spPr>
            <p:txBody>
              <a:bodyPr>
                <a:normAutofit fontScale="77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𝜈</m:t>
                      </m:r>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𝐉</m:t>
                          </m:r>
                        </m:e>
                        <m:sup>
                          <m:r>
                            <a:rPr lang="en-US" i="1">
                              <a:solidFill>
                                <a:srgbClr val="000000"/>
                              </a:solidFill>
                              <a:latin typeface="Cambria Math" panose="02040503050406030204" pitchFamily="18" charset="0"/>
                            </a:rPr>
                            <m:t> </m:t>
                          </m:r>
                        </m:sup>
                      </m:sSup>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Θ</m:t>
                      </m:r>
                      <m:r>
                        <a:rPr lang="en-US" i="1">
                          <a:solidFill>
                            <a:srgbClr val="000000"/>
                          </a:solidFill>
                          <a:latin typeface="Cambria Math" panose="02040503050406030204" pitchFamily="18" charset="0"/>
                        </a:rPr>
                        <m:t>)</m:t>
                      </m:r>
                      <m:acc>
                        <m:accPr>
                          <m:chr m:val="̇"/>
                          <m:ctrlPr>
                            <a:rPr lang="en-US" i="1">
                              <a:solidFill>
                                <a:srgbClr val="000000"/>
                              </a:solidFill>
                              <a:latin typeface="Cambria Math" panose="02040503050406030204" pitchFamily="18" charset="0"/>
                            </a:rPr>
                          </m:ctrlPr>
                        </m:accPr>
                        <m:e>
                          <m:r>
                            <m:rPr>
                              <m:sty m:val="p"/>
                            </m:rPr>
                            <a:rPr lang="en-US" i="1">
                              <a:solidFill>
                                <a:srgbClr val="000000"/>
                              </a:solidFill>
                              <a:latin typeface="Cambria Math" panose="02040503050406030204" pitchFamily="18" charset="0"/>
                            </a:rPr>
                            <m:t>Θ</m:t>
                          </m:r>
                        </m:e>
                      </m:acc>
                    </m:oMath>
                  </m:oMathPara>
                </a14:m>
                <a:endParaRPr lang="en-US" dirty="0"/>
              </a:p>
              <a:p>
                <a:endParaRPr lang="en-US" sz="3600" dirty="0"/>
              </a:p>
            </p:txBody>
          </p:sp>
        </mc:Choice>
        <mc:Fallback xmlns="">
          <p:sp>
            <p:nvSpPr>
              <p:cNvPr id="33798" name="Object 8">
                <a:extLst>
                  <a:ext uri="{FF2B5EF4-FFF2-40B4-BE49-F238E27FC236}">
                    <a16:creationId xmlns:a16="http://schemas.microsoft.com/office/drawing/2014/main" id="{ED14A1C4-3E3C-BBB2-7C76-0AD0EDB52C72}"/>
                  </a:ext>
                </a:extLst>
              </p:cNvPr>
              <p:cNvSpPr txBox="1">
                <a:spLocks noRot="1" noChangeAspect="1" noMove="1" noResize="1" noEditPoints="1" noAdjustHandles="1" noChangeArrowheads="1" noChangeShapeType="1" noTextEdit="1"/>
              </p:cNvSpPr>
              <p:nvPr/>
            </p:nvSpPr>
            <p:spPr bwMode="auto">
              <a:xfrm>
                <a:off x="3481516" y="3033507"/>
                <a:ext cx="1341818" cy="546893"/>
              </a:xfrm>
              <a:prstGeom prst="rect">
                <a:avLst/>
              </a:prstGeom>
              <a:blipFill>
                <a:blip r:embed="rId4"/>
                <a:stretch>
                  <a:fillRect/>
                </a:stretch>
              </a:blipFill>
              <a:ln>
                <a:noFill/>
              </a:ln>
              <a:effectLst/>
            </p:spPr>
            <p:txBody>
              <a:bodyPr/>
              <a:lstStyle/>
              <a:p>
                <a:r>
                  <a:rPr lang="en-US">
                    <a:noFill/>
                  </a:rPr>
                  <a:t> </a:t>
                </a:r>
              </a:p>
            </p:txBody>
          </p:sp>
        </mc:Fallback>
      </mc:AlternateContent>
      <p:pic>
        <p:nvPicPr>
          <p:cNvPr id="33799" name="Picture 9" descr="I:\EE534\Fig_1.08.tif">
            <a:extLst>
              <a:ext uri="{FF2B5EF4-FFF2-40B4-BE49-F238E27FC236}">
                <a16:creationId xmlns:a16="http://schemas.microsoft.com/office/drawing/2014/main" id="{EE274615-D4C2-4BA8-ABCC-80DB1DA7F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2549" y="1762920"/>
            <a:ext cx="38258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3800" name="Object 11">
                <a:extLst>
                  <a:ext uri="{FF2B5EF4-FFF2-40B4-BE49-F238E27FC236}">
                    <a16:creationId xmlns:a16="http://schemas.microsoft.com/office/drawing/2014/main" id="{FA86A9B7-73B5-5280-FF73-6BC8A6A3EDD0}"/>
                  </a:ext>
                </a:extLst>
              </p:cNvPr>
              <p:cNvSpPr txBox="1"/>
              <p:nvPr/>
            </p:nvSpPr>
            <p:spPr bwMode="auto">
              <a:xfrm>
                <a:off x="3481516" y="5064600"/>
                <a:ext cx="2212975" cy="90981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acc>
                        <m:accPr>
                          <m:chr m:val="̇"/>
                          <m:ctrlPr>
                            <a:rPr lang="en-US" sz="2000" i="1">
                              <a:solidFill>
                                <a:srgbClr val="000000"/>
                              </a:solidFill>
                              <a:latin typeface="Cambria Math" panose="02040503050406030204" pitchFamily="18" charset="0"/>
                            </a:rPr>
                          </m:ctrlPr>
                        </m:accPr>
                        <m:e>
                          <m:r>
                            <m:rPr>
                              <m:sty m:val="p"/>
                            </m:rPr>
                            <a:rPr lang="en-US" sz="2000" i="1">
                              <a:solidFill>
                                <a:srgbClr val="000000"/>
                              </a:solidFill>
                              <a:latin typeface="Cambria Math" panose="02040503050406030204" pitchFamily="18" charset="0"/>
                            </a:rPr>
                            <m:t>Θ</m:t>
                          </m:r>
                        </m:e>
                      </m:acc>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𝐉</m:t>
                      </m:r>
                      <m:sSup>
                        <m:sSupPr>
                          <m:ctrlPr>
                            <a:rPr lang="en-US" sz="2000" i="1">
                              <a:solidFill>
                                <a:srgbClr val="000000"/>
                              </a:solidFill>
                              <a:latin typeface="Cambria Math" panose="02040503050406030204" pitchFamily="18" charset="0"/>
                            </a:rPr>
                          </m:ctrlPr>
                        </m:sSupPr>
                        <m:e>
                          <m:d>
                            <m:dPr>
                              <m:ctrlPr>
                                <a:rPr lang="en-US" sz="2000" i="1">
                                  <a:solidFill>
                                    <a:srgbClr val="000000"/>
                                  </a:solidFill>
                                  <a:latin typeface="Cambria Math" panose="02040503050406030204" pitchFamily="18" charset="0"/>
                                </a:rPr>
                              </m:ctrlPr>
                            </m:dPr>
                            <m:e>
                              <m:bar>
                                <m:barPr>
                                  <m:ctrlPr>
                                    <a:rPr lang="en-US" sz="2000" i="1">
                                      <a:solidFill>
                                        <a:srgbClr val="000000"/>
                                      </a:solidFill>
                                      <a:latin typeface="Cambria Math" panose="02040503050406030204" pitchFamily="18" charset="0"/>
                                    </a:rPr>
                                  </m:ctrlPr>
                                </m:barPr>
                                <m:e>
                                  <m:r>
                                    <a:rPr lang="en-US" sz="2000" i="1">
                                      <a:solidFill>
                                        <a:srgbClr val="000000"/>
                                      </a:solidFill>
                                      <a:latin typeface="Cambria Math" panose="02040503050406030204" pitchFamily="18" charset="0"/>
                                    </a:rPr>
                                    <m:t>𝜃</m:t>
                                  </m:r>
                                </m:e>
                              </m:bar>
                            </m:e>
                          </m:d>
                        </m:e>
                        <m:sup>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𝜈</m:t>
                      </m:r>
                    </m:oMath>
                  </m:oMathPara>
                </a14:m>
                <a:endParaRPr lang="en-US" sz="2000" dirty="0"/>
              </a:p>
            </p:txBody>
          </p:sp>
        </mc:Choice>
        <mc:Fallback xmlns="">
          <p:sp>
            <p:nvSpPr>
              <p:cNvPr id="33800" name="Object 11">
                <a:extLst>
                  <a:ext uri="{FF2B5EF4-FFF2-40B4-BE49-F238E27FC236}">
                    <a16:creationId xmlns:a16="http://schemas.microsoft.com/office/drawing/2014/main" id="{FA86A9B7-73B5-5280-FF73-6BC8A6A3EDD0}"/>
                  </a:ext>
                </a:extLst>
              </p:cNvPr>
              <p:cNvSpPr txBox="1">
                <a:spLocks noRot="1" noChangeAspect="1" noMove="1" noResize="1" noEditPoints="1" noAdjustHandles="1" noChangeArrowheads="1" noChangeShapeType="1" noTextEdit="1"/>
              </p:cNvSpPr>
              <p:nvPr/>
            </p:nvSpPr>
            <p:spPr bwMode="auto">
              <a:xfrm>
                <a:off x="3481516" y="5064600"/>
                <a:ext cx="2212975" cy="909813"/>
              </a:xfrm>
              <a:prstGeom prst="rect">
                <a:avLst/>
              </a:prstGeom>
              <a:blipFill>
                <a:blip r:embed="rId6"/>
                <a:stretch>
                  <a:fillRect/>
                </a:stretch>
              </a:blipFill>
              <a:ln>
                <a:noFill/>
              </a:ln>
              <a:effectLst/>
            </p:spPr>
            <p:txBody>
              <a:bodyPr/>
              <a:lstStyle/>
              <a:p>
                <a:r>
                  <a:rPr lang="en-US">
                    <a:noFill/>
                  </a:rPr>
                  <a:t> </a:t>
                </a:r>
              </a:p>
            </p:txBody>
          </p:sp>
        </mc:Fallback>
      </mc:AlternateContent>
      <p:sp>
        <p:nvSpPr>
          <p:cNvPr id="7" name="Footer Placeholder 2">
            <a:extLst>
              <a:ext uri="{FF2B5EF4-FFF2-40B4-BE49-F238E27FC236}">
                <a16:creationId xmlns:a16="http://schemas.microsoft.com/office/drawing/2014/main" id="{782F5D3E-3418-FC61-D1BF-804765EA3B7E}"/>
              </a:ext>
            </a:extLst>
          </p:cNvPr>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263D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3802" name="Picture 2" descr="http://brand.ucla.edu/wp-content/uploads/2013/08/ucla-logotype-main-11.jpg">
            <a:extLst>
              <a:ext uri="{FF2B5EF4-FFF2-40B4-BE49-F238E27FC236}">
                <a16:creationId xmlns:a16="http://schemas.microsoft.com/office/drawing/2014/main" id="{B2CB991A-1CE0-A7C1-98DC-6F8B5D3F9B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Object 6">
                <a:extLst>
                  <a:ext uri="{FF2B5EF4-FFF2-40B4-BE49-F238E27FC236}">
                    <a16:creationId xmlns:a16="http://schemas.microsoft.com/office/drawing/2014/main" id="{DB1251FB-A4C8-C981-E02E-A59AF71BD7B4}"/>
                  </a:ext>
                </a:extLst>
              </p:cNvPr>
              <p:cNvSpPr txBox="1"/>
              <p:nvPr/>
            </p:nvSpPr>
            <p:spPr bwMode="auto">
              <a:xfrm>
                <a:off x="5215128" y="3532028"/>
                <a:ext cx="880872" cy="155892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acc>
                        <m:accPr>
                          <m:chr m:val="̇"/>
                          <m:ctrlPr>
                            <a:rPr lang="en-US" sz="2000" i="1" smtClean="0">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r>
                              <m:e>
                                <m:eqArr>
                                  <m:eqArrPr>
                                    <m:ctrlPr>
                                      <a:rPr lang="en-US" sz="2000" i="1">
                                        <a:solidFill>
                                          <a:srgbClr val="000000"/>
                                        </a:solidFill>
                                        <a:latin typeface="Cambria Math" panose="02040503050406030204" pitchFamily="18" charset="0"/>
                                      </a:rPr>
                                    </m:ctrlPr>
                                  </m:eqArrP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𝑑</m:t>
                                            </m:r>
                                          </m:e>
                                        </m:acc>
                                      </m:e>
                                      <m:sub>
                                        <m:r>
                                          <a:rPr lang="en-US" sz="2000" b="0" i="1" smtClean="0">
                                            <a:solidFill>
                                              <a:srgbClr val="000000"/>
                                            </a:solidFill>
                                            <a:latin typeface="Cambria Math" panose="02040503050406030204" pitchFamily="18" charset="0"/>
                                          </a:rPr>
                                          <m:t>3</m:t>
                                        </m:r>
                                      </m:sub>
                                    </m:sSub>
                                  </m:e>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b="0" i="1" smtClean="0">
                                            <a:solidFill>
                                              <a:srgbClr val="000000"/>
                                            </a:solidFill>
                                            <a:latin typeface="Cambria Math" panose="02040503050406030204" pitchFamily="18" charset="0"/>
                                          </a:rPr>
                                          <m:t>4</m:t>
                                        </m:r>
                                      </m:sub>
                                    </m:sSub>
                                  </m:e>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b="0" i="1" smtClean="0">
                                            <a:solidFill>
                                              <a:srgbClr val="000000"/>
                                            </a:solidFill>
                                            <a:latin typeface="Cambria Math" panose="02040503050406030204" pitchFamily="18" charset="0"/>
                                          </a:rPr>
                                          <m:t>5</m:t>
                                        </m:r>
                                      </m:sub>
                                    </m:sSub>
                                  </m:e>
                                </m:eqAr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b="0" i="1" smtClean="0">
                                        <a:solidFill>
                                          <a:srgbClr val="000000"/>
                                        </a:solidFill>
                                        <a:latin typeface="Cambria Math" panose="02040503050406030204" pitchFamily="18" charset="0"/>
                                      </a:rPr>
                                      <m:t>6</m:t>
                                    </m:r>
                                  </m:sub>
                                </m:sSub>
                              </m:e>
                            </m:mr>
                          </m:m>
                        </m:e>
                      </m:d>
                    </m:oMath>
                  </m:oMathPara>
                </a14:m>
                <a:endParaRPr lang="en-US" sz="2000" dirty="0"/>
              </a:p>
            </p:txBody>
          </p:sp>
        </mc:Choice>
        <mc:Fallback xmlns="">
          <p:sp>
            <p:nvSpPr>
              <p:cNvPr id="12" name="Object 6">
                <a:extLst>
                  <a:ext uri="{FF2B5EF4-FFF2-40B4-BE49-F238E27FC236}">
                    <a16:creationId xmlns:a16="http://schemas.microsoft.com/office/drawing/2014/main" id="{DB1251FB-A4C8-C981-E02E-A59AF71BD7B4}"/>
                  </a:ext>
                </a:extLst>
              </p:cNvPr>
              <p:cNvSpPr txBox="1">
                <a:spLocks noRot="1" noChangeAspect="1" noMove="1" noResize="1" noEditPoints="1" noAdjustHandles="1" noChangeArrowheads="1" noChangeShapeType="1" noTextEdit="1"/>
              </p:cNvSpPr>
              <p:nvPr/>
            </p:nvSpPr>
            <p:spPr bwMode="auto">
              <a:xfrm>
                <a:off x="5215128" y="3532028"/>
                <a:ext cx="880872" cy="1558925"/>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bject 7">
                <a:extLst>
                  <a:ext uri="{FF2B5EF4-FFF2-40B4-BE49-F238E27FC236}">
                    <a16:creationId xmlns:a16="http://schemas.microsoft.com/office/drawing/2014/main" id="{89C81B08-A873-3A76-2AD4-BBB2C9E709A7}"/>
                  </a:ext>
                </a:extLst>
              </p:cNvPr>
              <p:cNvSpPr txBox="1"/>
              <p:nvPr/>
            </p:nvSpPr>
            <p:spPr bwMode="auto">
              <a:xfrm>
                <a:off x="310437" y="3503295"/>
                <a:ext cx="2870200" cy="1616392"/>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𝜈</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num>
                        <m:den>
                          <m:r>
                            <a:rPr lang="en-US" i="1">
                              <a:solidFill>
                                <a:srgbClr val="000000"/>
                              </a:solidFill>
                              <a:latin typeface="Cambria Math" panose="02040503050406030204" pitchFamily="18" charset="0"/>
                            </a:rPr>
                            <m:t>𝑑𝑡</m:t>
                          </m:r>
                        </m:den>
                      </m:f>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b="0" i="1" smtClean="0">
                                                <a:solidFill>
                                                  <a:srgbClr val="000000"/>
                                                </a:solidFill>
                                                <a:latin typeface="Cambria Math" panose="02040503050406030204" pitchFamily="18" charset="0"/>
                                              </a:rPr>
                                              <m:t> </m:t>
                                            </m:r>
                                          </m:sup>
                                          <m:e>
                                            <m:r>
                                              <a:rPr lang="en-US" i="1">
                                                <a:solidFill>
                                                  <a:srgbClr val="000000"/>
                                                </a:solidFill>
                                                <a:latin typeface="Cambria Math" panose="02040503050406030204" pitchFamily="18" charset="0"/>
                                              </a:rPr>
                                              <m:t>𝑣</m:t>
                                            </m:r>
                                          </m:e>
                                        </m:sPre>
                                      </m:e>
                                      <m:sub>
                                        <m:r>
                                          <a:rPr lang="en-US" i="1">
                                            <a:solidFill>
                                              <a:srgbClr val="000000"/>
                                            </a:solidFill>
                                            <a:latin typeface="Cambria Math" panose="02040503050406030204" pitchFamily="18" charset="0"/>
                                          </a:rPr>
                                          <m:t>𝑁</m:t>
                                        </m:r>
                                      </m:sub>
                                    </m:sSub>
                                  </m:e>
                                </m:d>
                              </m:e>
                            </m:mr>
                            <m:mr>
                              <m: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b="0" i="1" smtClean="0">
                                                <a:solidFill>
                                                  <a:srgbClr val="000000"/>
                                                </a:solidFill>
                                                <a:latin typeface="Cambria Math" panose="02040503050406030204" pitchFamily="18" charset="0"/>
                                              </a:rPr>
                                              <m:t> </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𝑁</m:t>
                                        </m:r>
                                      </m:sub>
                                    </m:sSub>
                                  </m:e>
                                </m:d>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𝑧</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𝑥</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𝑦</m:t>
                                    </m:r>
                                  </m:sub>
                                </m:sSub>
                              </m:e>
                            </m:m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𝑧</m:t>
                                    </m:r>
                                  </m:sub>
                                </m:sSub>
                              </m:e>
                            </m:mr>
                          </m:m>
                        </m:e>
                      </m:d>
                    </m:oMath>
                  </m:oMathPara>
                </a14:m>
                <a:endParaRPr lang="en-US" dirty="0"/>
              </a:p>
            </p:txBody>
          </p:sp>
        </mc:Choice>
        <mc:Fallback xmlns="">
          <p:sp>
            <p:nvSpPr>
              <p:cNvPr id="13" name="Object 7">
                <a:extLst>
                  <a:ext uri="{FF2B5EF4-FFF2-40B4-BE49-F238E27FC236}">
                    <a16:creationId xmlns:a16="http://schemas.microsoft.com/office/drawing/2014/main" id="{89C81B08-A873-3A76-2AD4-BBB2C9E709A7}"/>
                  </a:ext>
                </a:extLst>
              </p:cNvPr>
              <p:cNvSpPr txBox="1">
                <a:spLocks noRot="1" noChangeAspect="1" noMove="1" noResize="1" noEditPoints="1" noAdjustHandles="1" noChangeArrowheads="1" noChangeShapeType="1" noTextEdit="1"/>
              </p:cNvSpPr>
              <p:nvPr/>
            </p:nvSpPr>
            <p:spPr bwMode="auto">
              <a:xfrm>
                <a:off x="310437" y="3503295"/>
                <a:ext cx="2870200" cy="1616392"/>
              </a:xfrm>
              <a:prstGeom prst="rect">
                <a:avLst/>
              </a:prstGeom>
              <a:blipFill>
                <a:blip r:embed="rId9"/>
                <a:stretch>
                  <a:fillRect/>
                </a:stretch>
              </a:blipFill>
              <a:ln>
                <a:noFill/>
              </a:ln>
              <a:effectLst/>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47F43D34-22B6-AD29-BFDC-49333B6B0CA0}"/>
              </a:ext>
            </a:extLst>
          </p:cNvPr>
          <p:cNvCxnSpPr/>
          <p:nvPr/>
        </p:nvCxnSpPr>
        <p:spPr bwMode="auto">
          <a:xfrm flipH="1" flipV="1">
            <a:off x="4489452" y="3566160"/>
            <a:ext cx="667764" cy="70866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7" name="Straight Arrow Connector 16">
            <a:extLst>
              <a:ext uri="{FF2B5EF4-FFF2-40B4-BE49-F238E27FC236}">
                <a16:creationId xmlns:a16="http://schemas.microsoft.com/office/drawing/2014/main" id="{E7B27F15-E90B-BC23-F9BF-C9459B643244}"/>
              </a:ext>
            </a:extLst>
          </p:cNvPr>
          <p:cNvCxnSpPr>
            <a:stCxn id="13" idx="3"/>
          </p:cNvCxnSpPr>
          <p:nvPr/>
        </p:nvCxnSpPr>
        <p:spPr bwMode="auto">
          <a:xfrm flipV="1">
            <a:off x="3180637" y="3623468"/>
            <a:ext cx="427942" cy="68802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474379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2209800" y="2286000"/>
            <a:ext cx="7772400" cy="1143000"/>
          </a:xfrm>
        </p:spPr>
        <p:txBody>
          <a:bodyPr/>
          <a:lstStyle/>
          <a:p>
            <a:r>
              <a:rPr lang="en-US" altLang="en-US"/>
              <a:t/>
            </a:r>
            <a:br>
              <a:rPr lang="en-US" altLang="en-US"/>
            </a:br>
            <a:r>
              <a:rPr lang="en-US" altLang="en-US"/>
              <a:t>3R – Example  </a:t>
            </a:r>
            <a:br>
              <a:rPr lang="en-US" altLang="en-US"/>
            </a:br>
            <a:endParaRPr lang="en-US" altLang="en-US"/>
          </a:p>
        </p:txBody>
      </p:sp>
      <p:sp>
        <p:nvSpPr>
          <p:cNvPr id="74755" name="Rectangle 3"/>
          <p:cNvSpPr>
            <a:spLocks noGrp="1" noChangeArrowheads="1"/>
          </p:cNvSpPr>
          <p:nvPr>
            <p:ph type="subTitle" idx="1"/>
          </p:nvPr>
        </p:nvSpPr>
        <p:spPr/>
        <p:txBody>
          <a:bodyPr/>
          <a:lstStyle/>
          <a:p>
            <a:r>
              <a:rPr lang="en-US" altLang="en-US"/>
              <a:t>Analytical Approach </a:t>
            </a:r>
          </a:p>
        </p:txBody>
      </p:sp>
      <p:sp>
        <p:nvSpPr>
          <p:cNvPr id="7"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4757" name="Picture 2" descr="http://brand.ucla.edu/wp-content/uploads/2013/08/ucla-logotype-mai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en-US"/>
              <a:t>Angular and Linear Velocities - 3R Robot - Example</a:t>
            </a:r>
          </a:p>
        </p:txBody>
      </p:sp>
      <p:sp>
        <p:nvSpPr>
          <p:cNvPr id="76803" name="Rectangle 3"/>
          <p:cNvSpPr>
            <a:spLocks noGrp="1" noChangeArrowheads="1"/>
          </p:cNvSpPr>
          <p:nvPr>
            <p:ph type="body" idx="1"/>
          </p:nvPr>
        </p:nvSpPr>
        <p:spPr/>
        <p:txBody>
          <a:bodyPr/>
          <a:lstStyle/>
          <a:p>
            <a:r>
              <a:rPr lang="en-US" altLang="en-US"/>
              <a:t>For the manipulator shown in the figure, compute the angular and linear velocity of the “tool” frame relative to the base frame expressed in the “tool” frame (that is, calculate         and         ).</a:t>
            </a:r>
          </a:p>
          <a:p>
            <a:endParaRPr lang="en-US" altLang="en-US"/>
          </a:p>
        </p:txBody>
      </p:sp>
      <mc:AlternateContent xmlns:mc="http://schemas.openxmlformats.org/markup-compatibility/2006" xmlns:a14="http://schemas.microsoft.com/office/drawing/2010/main">
        <mc:Choice Requires="a14">
          <p:sp>
            <p:nvSpPr>
              <p:cNvPr id="76804" name="Object 4"/>
              <p:cNvSpPr txBox="1"/>
              <p:nvPr/>
            </p:nvSpPr>
            <p:spPr bwMode="auto">
              <a:xfrm>
                <a:off x="7034213" y="1603375"/>
                <a:ext cx="384175" cy="366713"/>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4</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4</m:t>
                          </m:r>
                        </m:sub>
                      </m:sSub>
                    </m:oMath>
                  </m:oMathPara>
                </a14:m>
                <a:endParaRPr lang="en-US"/>
              </a:p>
            </p:txBody>
          </p:sp>
        </mc:Choice>
        <mc:Fallback xmlns="">
          <p:sp>
            <p:nvSpPr>
              <p:cNvPr id="76804" name="Object 4"/>
              <p:cNvSpPr txBox="1">
                <a:spLocks noRot="1" noChangeAspect="1" noMove="1" noResize="1" noEditPoints="1" noAdjustHandles="1" noChangeArrowheads="1" noChangeShapeType="1" noTextEdit="1"/>
              </p:cNvSpPr>
              <p:nvPr/>
            </p:nvSpPr>
            <p:spPr bwMode="auto">
              <a:xfrm>
                <a:off x="7034213" y="1603375"/>
                <a:ext cx="384175" cy="366713"/>
              </a:xfrm>
              <a:prstGeom prst="rect">
                <a:avLst/>
              </a:prstGeom>
              <a:blipFill>
                <a:blip r:embed="rId3"/>
                <a:stretch>
                  <a:fillRect r="-14286"/>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805" name="Object 5"/>
              <p:cNvSpPr txBox="1"/>
              <p:nvPr/>
            </p:nvSpPr>
            <p:spPr bwMode="auto">
              <a:xfrm>
                <a:off x="7893050" y="1609725"/>
                <a:ext cx="338138" cy="360363"/>
              </a:xfrm>
              <a:prstGeom prst="rect">
                <a:avLst/>
              </a:prstGeom>
              <a:noFill/>
              <a:ln>
                <a:noFill/>
              </a:ln>
              <a:effectLst/>
            </p:spPr>
            <p:txBody>
              <a:bodyPr>
                <a:normAutofit fontScale="550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sup>
                              <m:r>
                                <a:rPr lang="en-US" i="1">
                                  <a:solidFill>
                                    <a:srgbClr val="000000"/>
                                  </a:solidFill>
                                  <a:latin typeface="Cambria Math" panose="02040503050406030204" pitchFamily="18" charset="0"/>
                                </a:rPr>
                                <m:t>4</m:t>
                              </m:r>
                            </m:sup>
                            <m:e>
                              <m:r>
                                <a:rPr lang="en-US" i="1">
                                  <a:solidFill>
                                    <a:srgbClr val="000000"/>
                                  </a:solidFill>
                                  <a:latin typeface="Cambria Math" panose="02040503050406030204" pitchFamily="18" charset="0"/>
                                </a:rPr>
                                <m:t>𝑣</m:t>
                              </m:r>
                            </m:e>
                          </m:sPre>
                        </m:e>
                        <m:sub>
                          <m:r>
                            <a:rPr lang="en-US" i="1">
                              <a:solidFill>
                                <a:srgbClr val="000000"/>
                              </a:solidFill>
                              <a:latin typeface="Cambria Math" panose="02040503050406030204" pitchFamily="18" charset="0"/>
                            </a:rPr>
                            <m:t>4</m:t>
                          </m:r>
                        </m:sub>
                      </m:sSub>
                    </m:oMath>
                  </m:oMathPara>
                </a14:m>
                <a:endParaRPr lang="en-US"/>
              </a:p>
            </p:txBody>
          </p:sp>
        </mc:Choice>
        <mc:Fallback xmlns="">
          <p:sp>
            <p:nvSpPr>
              <p:cNvPr id="76805" name="Object 5"/>
              <p:cNvSpPr txBox="1">
                <a:spLocks noRot="1" noChangeAspect="1" noMove="1" noResize="1" noEditPoints="1" noAdjustHandles="1" noChangeArrowheads="1" noChangeShapeType="1" noTextEdit="1"/>
              </p:cNvSpPr>
              <p:nvPr/>
            </p:nvSpPr>
            <p:spPr bwMode="auto">
              <a:xfrm>
                <a:off x="7893050" y="1609725"/>
                <a:ext cx="338138" cy="360363"/>
              </a:xfrm>
              <a:prstGeom prst="rect">
                <a:avLst/>
              </a:prstGeom>
              <a:blipFill>
                <a:blip r:embed="rId4"/>
                <a:stretch>
                  <a:fillRect r="-21818"/>
                </a:stretch>
              </a:blipFill>
              <a:ln>
                <a:noFill/>
              </a:ln>
              <a:effectLst/>
            </p:spPr>
            <p:txBody>
              <a:bodyPr/>
              <a:lstStyle/>
              <a:p>
                <a:r>
                  <a:rPr lang="en-US">
                    <a:noFill/>
                  </a:rPr>
                  <a:t> </a:t>
                </a:r>
              </a:p>
            </p:txBody>
          </p:sp>
        </mc:Fallback>
      </mc:AlternateContent>
      <p:pic>
        <p:nvPicPr>
          <p:cNvPr id="76806" name="Picture 8" descr="C:\Users\Jacob\EE543\Fig_3.29.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7425" y="2657475"/>
            <a:ext cx="316230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6808" name="Picture 2" descr="http://brand.ucla.edu/wp-content/uploads/2013/08/ucla-logotype-main-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a:t>Angular and Linear Velocities - 3R Robot - Example</a:t>
            </a:r>
          </a:p>
        </p:txBody>
      </p:sp>
      <p:sp>
        <p:nvSpPr>
          <p:cNvPr id="78851" name="Rectangle 3"/>
          <p:cNvSpPr>
            <a:spLocks noGrp="1" noChangeArrowheads="1"/>
          </p:cNvSpPr>
          <p:nvPr>
            <p:ph type="body" idx="1"/>
          </p:nvPr>
        </p:nvSpPr>
        <p:spPr/>
        <p:txBody>
          <a:bodyPr/>
          <a:lstStyle/>
          <a:p>
            <a:r>
              <a:rPr lang="en-US" altLang="en-US"/>
              <a:t>Frame attachment</a:t>
            </a:r>
          </a:p>
        </p:txBody>
      </p:sp>
      <p:pic>
        <p:nvPicPr>
          <p:cNvPr id="78852" name="Picture 4" descr="F:\Users\JR\Projects\EE543\Figs_Craig\Fig_3.29.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813" y="1990725"/>
            <a:ext cx="4141787"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78854" name="Picture 2" descr="http://brand.ucla.edu/wp-content/uploads/2013/08/ucla-logotype-main-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ltLang="en-US"/>
              <a:t>Angular and Linear Velocities - 3R Robot - Example</a:t>
            </a:r>
          </a:p>
        </p:txBody>
      </p:sp>
      <p:sp>
        <p:nvSpPr>
          <p:cNvPr id="80899" name="Rectangle 3"/>
          <p:cNvSpPr>
            <a:spLocks noGrp="1" noChangeArrowheads="1"/>
          </p:cNvSpPr>
          <p:nvPr>
            <p:ph type="body" idx="1"/>
          </p:nvPr>
        </p:nvSpPr>
        <p:spPr/>
        <p:txBody>
          <a:bodyPr/>
          <a:lstStyle/>
          <a:p>
            <a:r>
              <a:rPr lang="en-US" altLang="en-US"/>
              <a:t>DH Parameters</a:t>
            </a:r>
          </a:p>
        </p:txBody>
      </p:sp>
      <p:pic>
        <p:nvPicPr>
          <p:cNvPr id="80900" name="Picture 4" descr="F:\Users\JR\Projects\EE543\Figs_Craig\Fig_3.29.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575" y="2312988"/>
            <a:ext cx="2903538"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0901" name="Object 5"/>
          <p:cNvGraphicFramePr>
            <a:graphicFrameLocks noChangeAspect="1"/>
          </p:cNvGraphicFramePr>
          <p:nvPr/>
        </p:nvGraphicFramePr>
        <p:xfrm>
          <a:off x="5870575" y="2513013"/>
          <a:ext cx="5619750" cy="1452562"/>
        </p:xfrm>
        <a:graphic>
          <a:graphicData uri="http://schemas.openxmlformats.org/presentationml/2006/ole">
            <mc:AlternateContent xmlns:mc="http://schemas.openxmlformats.org/markup-compatibility/2006">
              <mc:Choice xmlns:v="urn:schemas-microsoft-com:vml" Requires="v">
                <p:oleObj spid="_x0000_s4099" name="Document" r:id="rId5" imgW="6046280" imgH="1461172" progId="Word.Document.8">
                  <p:embed/>
                </p:oleObj>
              </mc:Choice>
              <mc:Fallback>
                <p:oleObj name="Document" r:id="rId5" imgW="6046280" imgH="1461172" progId="Word.Document.8">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0575" y="2513013"/>
                        <a:ext cx="5619750" cy="145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4817640" y="2932560"/>
              <a:ext cx="40680" cy="375120"/>
            </p14:xfrm>
          </p:contentPart>
        </mc:Choice>
        <mc:Fallback xmlns="">
          <p:pic>
            <p:nvPicPr>
              <p:cNvPr id="2" name="Ink 1"/>
              <p:cNvPicPr/>
              <p:nvPr/>
            </p:nvPicPr>
            <p:blipFill>
              <a:blip r:embed="rId8"/>
              <a:stretch>
                <a:fillRect/>
              </a:stretch>
            </p:blipFill>
            <p:spPr>
              <a:xfrm>
                <a:off x="4813680" y="2929680"/>
                <a:ext cx="55080" cy="388080"/>
              </a:xfrm>
              <a:prstGeom prst="rect">
                <a:avLst/>
              </a:prstGeom>
            </p:spPr>
          </p:pic>
        </mc:Fallback>
      </mc:AlternateContent>
      <p:sp>
        <p:nvSpPr>
          <p:cNvPr id="10"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0904" name="Picture 2" descr="http://brand.ucla.edu/wp-content/uploads/2013/08/ucla-logotype-main-1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D369C68-DC93-380A-8050-DB862F8A6F37}"/>
              </a:ext>
            </a:extLst>
          </p:cNvPr>
          <p:cNvSpPr>
            <a:spLocks noGrp="1" noChangeArrowheads="1"/>
          </p:cNvSpPr>
          <p:nvPr>
            <p:ph type="title"/>
          </p:nvPr>
        </p:nvSpPr>
        <p:spPr/>
        <p:txBody>
          <a:bodyPr/>
          <a:lstStyle/>
          <a:p>
            <a:r>
              <a:rPr lang="en-US" altLang="en-US"/>
              <a:t>Angular and Linear Velocities - 3R Robot - Example</a:t>
            </a:r>
          </a:p>
        </p:txBody>
      </p:sp>
      <p:sp>
        <p:nvSpPr>
          <p:cNvPr id="82947" name="Rectangle 3">
            <a:extLst>
              <a:ext uri="{FF2B5EF4-FFF2-40B4-BE49-F238E27FC236}">
                <a16:creationId xmlns:a16="http://schemas.microsoft.com/office/drawing/2014/main" id="{E9952831-A228-132B-DB9D-DE8D319CCC70}"/>
              </a:ext>
            </a:extLst>
          </p:cNvPr>
          <p:cNvSpPr>
            <a:spLocks noGrp="1" noChangeArrowheads="1"/>
          </p:cNvSpPr>
          <p:nvPr>
            <p:ph type="body" idx="1"/>
          </p:nvPr>
        </p:nvSpPr>
        <p:spPr/>
        <p:txBody>
          <a:bodyPr/>
          <a:lstStyle/>
          <a:p>
            <a:r>
              <a:rPr lang="en-US" altLang="en-US"/>
              <a:t>From the DH parameter table, we can specify the homogeneous transform matrix for each adjacent link pair:</a:t>
            </a:r>
          </a:p>
          <a:p>
            <a:endParaRPr lang="en-US" altLang="en-US"/>
          </a:p>
        </p:txBody>
      </p:sp>
      <mc:AlternateContent xmlns:mc="http://schemas.openxmlformats.org/markup-compatibility/2006" xmlns:a14="http://schemas.microsoft.com/office/drawing/2010/main">
        <mc:Choice Requires="a14">
          <p:sp>
            <p:nvSpPr>
              <p:cNvPr id="82948" name="Object 5">
                <a:extLst>
                  <a:ext uri="{FF2B5EF4-FFF2-40B4-BE49-F238E27FC236}">
                    <a16:creationId xmlns:a16="http://schemas.microsoft.com/office/drawing/2014/main" id="{21D2FC5B-3AE0-E083-2D74-18E31AD123B3}"/>
                  </a:ext>
                </a:extLst>
              </p:cNvPr>
              <p:cNvSpPr txBox="1"/>
              <p:nvPr/>
            </p:nvSpPr>
            <p:spPr bwMode="auto">
              <a:xfrm>
                <a:off x="1285013" y="1987748"/>
                <a:ext cx="5518919" cy="106383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1600" i="1">
                              <a:solidFill>
                                <a:srgbClr val="000000"/>
                              </a:solidFill>
                              <a:latin typeface="Cambria Math" panose="02040503050406030204" pitchFamily="18" charset="0"/>
                            </a:rPr>
                          </m:ctrlPr>
                        </m:sPrePr>
                        <m:sub>
                          <m:r>
                            <a:rPr lang="en-US" sz="1600" i="1">
                              <a:solidFill>
                                <a:srgbClr val="000000"/>
                              </a:solidFill>
                              <a:latin typeface="Cambria Math" panose="02040503050406030204" pitchFamily="18" charset="0"/>
                            </a:rPr>
                            <m:t>𝑖</m:t>
                          </m:r>
                        </m:sub>
                        <m:sup>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p>
                        <m:e>
                          <m:r>
                            <a:rPr lang="en-US" sz="1600" i="1">
                              <a:solidFill>
                                <a:srgbClr val="000000"/>
                              </a:solidFill>
                              <a:latin typeface="Cambria Math" panose="02040503050406030204" pitchFamily="18" charset="0"/>
                            </a:rPr>
                            <m:t>𝑇</m:t>
                          </m:r>
                        </m:e>
                      </m:sPre>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4"/>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𝑐</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𝑖</m:t>
                                    </m:r>
                                  </m:sub>
                                </m:sSub>
                              </m:e>
                              <m:e>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𝑠</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𝑖</m:t>
                                    </m:r>
                                  </m:sub>
                                </m:sSub>
                              </m:e>
                              <m:e>
                                <m:r>
                                  <a:rPr lang="en-US" sz="1600" i="1">
                                    <a:solidFill>
                                      <a:srgbClr val="000000"/>
                                    </a:solidFill>
                                    <a:latin typeface="Cambria Math" panose="02040503050406030204" pitchFamily="18" charset="0"/>
                                  </a:rPr>
                                  <m:t>0</m:t>
                                </m:r>
                              </m:e>
                              <m:e>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𝑎</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e>
                            </m:mr>
                            <m:mr>
                              <m:e>
                                <m:r>
                                  <a:rPr lang="en-US" sz="1600" i="1">
                                    <a:solidFill>
                                      <a:srgbClr val="000000"/>
                                    </a:solidFill>
                                    <a:latin typeface="Cambria Math" panose="02040503050406030204" pitchFamily="18" charset="0"/>
                                  </a:rPr>
                                  <m:t>𝑠</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𝑖</m:t>
                                    </m:r>
                                  </m:sub>
                                </m:sSub>
                                <m:r>
                                  <a:rPr lang="en-US" sz="1600" i="1">
                                    <a:solidFill>
                                      <a:srgbClr val="000000"/>
                                    </a:solidFill>
                                    <a:latin typeface="Cambria Math" panose="02040503050406030204" pitchFamily="18" charset="0"/>
                                  </a:rPr>
                                  <m:t>𝑐</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𝛼</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e>
                              <m:e>
                                <m:r>
                                  <a:rPr lang="en-US" sz="1600" i="1">
                                    <a:solidFill>
                                      <a:srgbClr val="000000"/>
                                    </a:solidFill>
                                    <a:latin typeface="Cambria Math" panose="02040503050406030204" pitchFamily="18" charset="0"/>
                                  </a:rPr>
                                  <m:t>𝑐</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𝑖</m:t>
                                    </m:r>
                                  </m:sub>
                                </m:sSub>
                                <m:r>
                                  <a:rPr lang="en-US" sz="1600" i="1">
                                    <a:solidFill>
                                      <a:srgbClr val="000000"/>
                                    </a:solidFill>
                                    <a:latin typeface="Cambria Math" panose="02040503050406030204" pitchFamily="18" charset="0"/>
                                  </a:rPr>
                                  <m:t>𝑐</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𝛼</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e>
                              <m:e>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𝑠</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𝛼</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e>
                              <m:e>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𝑠</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𝛼</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𝑑</m:t>
                                    </m:r>
                                  </m:e>
                                  <m:sub>
                                    <m:r>
                                      <a:rPr lang="en-US" sz="1600" i="1">
                                        <a:solidFill>
                                          <a:srgbClr val="000000"/>
                                        </a:solidFill>
                                        <a:latin typeface="Cambria Math" panose="02040503050406030204" pitchFamily="18" charset="0"/>
                                      </a:rPr>
                                      <m:t>𝑖</m:t>
                                    </m:r>
                                  </m:sub>
                                </m:sSub>
                              </m:e>
                            </m:mr>
                            <m:mr>
                              <m:e>
                                <m:r>
                                  <a:rPr lang="en-US" sz="1600" i="1">
                                    <a:solidFill>
                                      <a:srgbClr val="000000"/>
                                    </a:solidFill>
                                    <a:latin typeface="Cambria Math" panose="02040503050406030204" pitchFamily="18" charset="0"/>
                                  </a:rPr>
                                  <m:t>𝑠</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𝑖</m:t>
                                    </m:r>
                                  </m:sub>
                                </m:sSub>
                                <m:r>
                                  <a:rPr lang="en-US" sz="1600" i="1">
                                    <a:solidFill>
                                      <a:srgbClr val="000000"/>
                                    </a:solidFill>
                                    <a:latin typeface="Cambria Math" panose="02040503050406030204" pitchFamily="18" charset="0"/>
                                  </a:rPr>
                                  <m:t>𝑠</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𝛼</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e>
                              <m:e>
                                <m:r>
                                  <a:rPr lang="en-US" sz="1600" i="1">
                                    <a:solidFill>
                                      <a:srgbClr val="000000"/>
                                    </a:solidFill>
                                    <a:latin typeface="Cambria Math" panose="02040503050406030204" pitchFamily="18" charset="0"/>
                                  </a:rPr>
                                  <m:t>𝑐</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𝜃</m:t>
                                    </m:r>
                                  </m:e>
                                  <m:sub>
                                    <m:r>
                                      <a:rPr lang="en-US" sz="1600" i="1">
                                        <a:solidFill>
                                          <a:srgbClr val="000000"/>
                                        </a:solidFill>
                                        <a:latin typeface="Cambria Math" panose="02040503050406030204" pitchFamily="18" charset="0"/>
                                      </a:rPr>
                                      <m:t>𝑖</m:t>
                                    </m:r>
                                  </m:sub>
                                </m:sSub>
                                <m:r>
                                  <a:rPr lang="en-US" sz="1600" i="1">
                                    <a:solidFill>
                                      <a:srgbClr val="000000"/>
                                    </a:solidFill>
                                    <a:latin typeface="Cambria Math" panose="02040503050406030204" pitchFamily="18" charset="0"/>
                                  </a:rPr>
                                  <m:t>𝑠</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𝛼</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e>
                              <m:e>
                                <m:r>
                                  <a:rPr lang="en-US" sz="1600" i="1">
                                    <a:solidFill>
                                      <a:srgbClr val="000000"/>
                                    </a:solidFill>
                                    <a:latin typeface="Cambria Math" panose="02040503050406030204" pitchFamily="18" charset="0"/>
                                  </a:rPr>
                                  <m:t>𝑐</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𝛼</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e>
                              <m:e>
                                <m:r>
                                  <a:rPr lang="en-US" sz="1600" i="1">
                                    <a:solidFill>
                                      <a:srgbClr val="000000"/>
                                    </a:solidFill>
                                    <a:latin typeface="Cambria Math" panose="02040503050406030204" pitchFamily="18" charset="0"/>
                                  </a:rPr>
                                  <m:t>𝑐</m:t>
                                </m:r>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𝛼</m:t>
                                    </m:r>
                                  </m:e>
                                  <m:sub>
                                    <m:r>
                                      <a:rPr lang="en-US" sz="1600" i="1">
                                        <a:solidFill>
                                          <a:srgbClr val="000000"/>
                                        </a:solidFill>
                                        <a:latin typeface="Cambria Math" panose="02040503050406030204" pitchFamily="18" charset="0"/>
                                      </a:rPr>
                                      <m:t>𝑖</m:t>
                                    </m:r>
                                    <m:r>
                                      <a:rPr lang="en-US" sz="1600" i="1">
                                        <a:solidFill>
                                          <a:srgbClr val="000000"/>
                                        </a:solidFill>
                                        <a:latin typeface="Cambria Math" panose="02040503050406030204" pitchFamily="18" charset="0"/>
                                      </a:rPr>
                                      <m:t>−1</m:t>
                                    </m:r>
                                  </m:sub>
                                </m:sSub>
                                <m:r>
                                  <a:rPr lang="en-US" sz="1600" i="1">
                                    <a:solidFill>
                                      <a:srgbClr val="000000"/>
                                    </a:solidFill>
                                    <a:latin typeface="Cambria Math" panose="02040503050406030204" pitchFamily="18" charset="0"/>
                                  </a:rPr>
                                  <m:t>𝑑</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mr>
                          </m:m>
                        </m:e>
                      </m:d>
                    </m:oMath>
                  </m:oMathPara>
                </a14:m>
                <a:endParaRPr lang="en-US" sz="1600" dirty="0"/>
              </a:p>
            </p:txBody>
          </p:sp>
        </mc:Choice>
        <mc:Fallback xmlns="">
          <p:sp>
            <p:nvSpPr>
              <p:cNvPr id="82948" name="Object 5">
                <a:extLst>
                  <a:ext uri="{FF2B5EF4-FFF2-40B4-BE49-F238E27FC236}">
                    <a16:creationId xmlns:a16="http://schemas.microsoft.com/office/drawing/2014/main" id="{21D2FC5B-3AE0-E083-2D74-18E31AD123B3}"/>
                  </a:ext>
                </a:extLst>
              </p:cNvPr>
              <p:cNvSpPr txBox="1">
                <a:spLocks noRot="1" noChangeAspect="1" noMove="1" noResize="1" noEditPoints="1" noAdjustHandles="1" noChangeArrowheads="1" noChangeShapeType="1" noTextEdit="1"/>
              </p:cNvSpPr>
              <p:nvPr/>
            </p:nvSpPr>
            <p:spPr bwMode="auto">
              <a:xfrm>
                <a:off x="1285013" y="1987748"/>
                <a:ext cx="5518919" cy="1063832"/>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949" name="Object 6">
                <a:extLst>
                  <a:ext uri="{FF2B5EF4-FFF2-40B4-BE49-F238E27FC236}">
                    <a16:creationId xmlns:a16="http://schemas.microsoft.com/office/drawing/2014/main" id="{7D5AD721-C5BE-0761-04FF-85E53C1B9B81}"/>
                  </a:ext>
                </a:extLst>
              </p:cNvPr>
              <p:cNvSpPr txBox="1"/>
              <p:nvPr/>
            </p:nvSpPr>
            <p:spPr bwMode="auto">
              <a:xfrm>
                <a:off x="6956627" y="1833058"/>
                <a:ext cx="3070341" cy="145891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1600" i="1">
                              <a:solidFill>
                                <a:srgbClr val="000000"/>
                              </a:solidFill>
                              <a:latin typeface="Cambria Math" panose="02040503050406030204" pitchFamily="18" charset="0"/>
                            </a:rPr>
                          </m:ctrlPr>
                        </m:sPrePr>
                        <m:sub>
                          <m:r>
                            <a:rPr lang="en-US" sz="1600" i="1">
                              <a:solidFill>
                                <a:srgbClr val="000000"/>
                              </a:solidFill>
                              <a:latin typeface="Cambria Math" panose="02040503050406030204" pitchFamily="18" charset="0"/>
                            </a:rPr>
                            <m:t>1</m:t>
                          </m:r>
                        </m:sub>
                        <m:sup>
                          <m:r>
                            <a:rPr lang="en-US" sz="1600" i="1">
                              <a:solidFill>
                                <a:srgbClr val="000000"/>
                              </a:solidFill>
                              <a:latin typeface="Cambria Math" panose="02040503050406030204" pitchFamily="18" charset="0"/>
                            </a:rPr>
                            <m:t>0</m:t>
                          </m:r>
                        </m:sup>
                        <m:e>
                          <m:r>
                            <a:rPr lang="en-US" sz="1600" i="1">
                              <a:solidFill>
                                <a:srgbClr val="000000"/>
                              </a:solidFill>
                              <a:latin typeface="Cambria Math" panose="02040503050406030204" pitchFamily="18" charset="0"/>
                            </a:rPr>
                            <m:t>𝑇</m:t>
                          </m:r>
                        </m:e>
                      </m:sPre>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4"/>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𝑠</m:t>
                                </m:r>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𝑠</m:t>
                                </m:r>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mr>
                          </m:m>
                        </m:e>
                      </m:d>
                    </m:oMath>
                  </m:oMathPara>
                </a14:m>
                <a:endParaRPr lang="en-US" sz="1600" dirty="0"/>
              </a:p>
            </p:txBody>
          </p:sp>
        </mc:Choice>
        <mc:Fallback xmlns="">
          <p:sp>
            <p:nvSpPr>
              <p:cNvPr id="82949" name="Object 6">
                <a:extLst>
                  <a:ext uri="{FF2B5EF4-FFF2-40B4-BE49-F238E27FC236}">
                    <a16:creationId xmlns:a16="http://schemas.microsoft.com/office/drawing/2014/main" id="{7D5AD721-C5BE-0761-04FF-85E53C1B9B81}"/>
                  </a:ext>
                </a:extLst>
              </p:cNvPr>
              <p:cNvSpPr txBox="1">
                <a:spLocks noRot="1" noChangeAspect="1" noMove="1" noResize="1" noEditPoints="1" noAdjustHandles="1" noChangeArrowheads="1" noChangeShapeType="1" noTextEdit="1"/>
              </p:cNvSpPr>
              <p:nvPr/>
            </p:nvSpPr>
            <p:spPr bwMode="auto">
              <a:xfrm>
                <a:off x="6956627" y="1833058"/>
                <a:ext cx="3070341" cy="1458913"/>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950" name="Object 7">
                <a:extLst>
                  <a:ext uri="{FF2B5EF4-FFF2-40B4-BE49-F238E27FC236}">
                    <a16:creationId xmlns:a16="http://schemas.microsoft.com/office/drawing/2014/main" id="{675C7DA3-D4C6-3D95-F698-5678E830F91B}"/>
                  </a:ext>
                </a:extLst>
              </p:cNvPr>
              <p:cNvSpPr txBox="1"/>
              <p:nvPr/>
            </p:nvSpPr>
            <p:spPr bwMode="auto">
              <a:xfrm>
                <a:off x="6956627" y="2787940"/>
                <a:ext cx="3796732" cy="14652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1600" i="1">
                              <a:solidFill>
                                <a:srgbClr val="000000"/>
                              </a:solidFill>
                              <a:latin typeface="Cambria Math" panose="02040503050406030204" pitchFamily="18" charset="0"/>
                            </a:rPr>
                          </m:ctrlPr>
                        </m:sPrePr>
                        <m:sub>
                          <m:r>
                            <a:rPr lang="en-US" sz="1600" i="1">
                              <a:solidFill>
                                <a:srgbClr val="000000"/>
                              </a:solidFill>
                              <a:latin typeface="Cambria Math" panose="02040503050406030204" pitchFamily="18" charset="0"/>
                            </a:rPr>
                            <m:t>2</m:t>
                          </m:r>
                        </m:sub>
                        <m:sup>
                          <m:r>
                            <a:rPr lang="en-US" sz="1600" i="1">
                              <a:solidFill>
                                <a:srgbClr val="000000"/>
                              </a:solidFill>
                              <a:latin typeface="Cambria Math" panose="02040503050406030204" pitchFamily="18" charset="0"/>
                            </a:rPr>
                            <m:t>1</m:t>
                          </m:r>
                        </m:sup>
                        <m:e>
                          <m:r>
                            <a:rPr lang="en-US" sz="1600" i="1">
                              <a:solidFill>
                                <a:srgbClr val="000000"/>
                              </a:solidFill>
                              <a:latin typeface="Cambria Math" panose="02040503050406030204" pitchFamily="18" charset="0"/>
                            </a:rPr>
                            <m:t>𝑇</m:t>
                          </m:r>
                        </m:e>
                      </m:sPre>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4"/>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2</m:t>
                                </m:r>
                              </m:e>
                              <m:e>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𝑠</m:t>
                                </m:r>
                                <m:r>
                                  <a:rPr lang="en-US" sz="1600" i="1">
                                    <a:solidFill>
                                      <a:srgbClr val="000000"/>
                                    </a:solidFill>
                                    <a:latin typeface="Cambria Math" panose="02040503050406030204" pitchFamily="18" charset="0"/>
                                  </a:rPr>
                                  <m:t>2</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𝐿</m:t>
                                </m:r>
                                <m:r>
                                  <a:rPr lang="en-US" sz="1600" i="1">
                                    <a:solidFill>
                                      <a:srgbClr val="000000"/>
                                    </a:solidFill>
                                    <a:latin typeface="Cambria Math" panose="02040503050406030204" pitchFamily="18" charset="0"/>
                                  </a:rPr>
                                  <m:t>1</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𝑠</m:t>
                                </m:r>
                                <m:r>
                                  <a:rPr lang="en-US" sz="1600" i="1">
                                    <a:solidFill>
                                      <a:srgbClr val="000000"/>
                                    </a:solidFill>
                                    <a:latin typeface="Cambria Math" panose="02040503050406030204" pitchFamily="18" charset="0"/>
                                  </a:rPr>
                                  <m:t>2</m:t>
                                </m:r>
                              </m:e>
                              <m:e>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2</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mr>
                          </m:m>
                        </m:e>
                      </m:d>
                    </m:oMath>
                  </m:oMathPara>
                </a14:m>
                <a:endParaRPr lang="en-US" sz="1600" dirty="0"/>
              </a:p>
            </p:txBody>
          </p:sp>
        </mc:Choice>
        <mc:Fallback xmlns="">
          <p:sp>
            <p:nvSpPr>
              <p:cNvPr id="82950" name="Object 7">
                <a:extLst>
                  <a:ext uri="{FF2B5EF4-FFF2-40B4-BE49-F238E27FC236}">
                    <a16:creationId xmlns:a16="http://schemas.microsoft.com/office/drawing/2014/main" id="{675C7DA3-D4C6-3D95-F698-5678E830F91B}"/>
                  </a:ext>
                </a:extLst>
              </p:cNvPr>
              <p:cNvSpPr txBox="1">
                <a:spLocks noRot="1" noChangeAspect="1" noMove="1" noResize="1" noEditPoints="1" noAdjustHandles="1" noChangeArrowheads="1" noChangeShapeType="1" noTextEdit="1"/>
              </p:cNvSpPr>
              <p:nvPr/>
            </p:nvSpPr>
            <p:spPr bwMode="auto">
              <a:xfrm>
                <a:off x="6956627" y="2787940"/>
                <a:ext cx="3796732" cy="1465262"/>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951" name="Object 8">
                <a:extLst>
                  <a:ext uri="{FF2B5EF4-FFF2-40B4-BE49-F238E27FC236}">
                    <a16:creationId xmlns:a16="http://schemas.microsoft.com/office/drawing/2014/main" id="{E5F62139-A6DA-E1EB-AEEE-78CBC5D345F0}"/>
                  </a:ext>
                </a:extLst>
              </p:cNvPr>
              <p:cNvSpPr txBox="1"/>
              <p:nvPr/>
            </p:nvSpPr>
            <p:spPr bwMode="auto">
              <a:xfrm>
                <a:off x="6956627" y="3744409"/>
                <a:ext cx="2459037" cy="14636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1600" i="1">
                              <a:solidFill>
                                <a:srgbClr val="000000"/>
                              </a:solidFill>
                              <a:latin typeface="Cambria Math" panose="02040503050406030204" pitchFamily="18" charset="0"/>
                            </a:rPr>
                          </m:ctrlPr>
                        </m:sPrePr>
                        <m:sub>
                          <m:r>
                            <a:rPr lang="en-US" sz="1600" i="1">
                              <a:solidFill>
                                <a:srgbClr val="000000"/>
                              </a:solidFill>
                              <a:latin typeface="Cambria Math" panose="02040503050406030204" pitchFamily="18" charset="0"/>
                            </a:rPr>
                            <m:t>3</m:t>
                          </m:r>
                        </m:sub>
                        <m:sup>
                          <m:r>
                            <a:rPr lang="en-US" sz="1600" i="1">
                              <a:solidFill>
                                <a:srgbClr val="000000"/>
                              </a:solidFill>
                              <a:latin typeface="Cambria Math" panose="02040503050406030204" pitchFamily="18" charset="0"/>
                            </a:rPr>
                            <m:t>2</m:t>
                          </m:r>
                        </m:sup>
                        <m:e>
                          <m:r>
                            <a:rPr lang="en-US" sz="1600" i="1">
                              <a:solidFill>
                                <a:srgbClr val="000000"/>
                              </a:solidFill>
                              <a:latin typeface="Cambria Math" panose="02040503050406030204" pitchFamily="18" charset="0"/>
                            </a:rPr>
                            <m:t>𝑇</m:t>
                          </m:r>
                        </m:e>
                      </m:sPre>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4"/>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3</m:t>
                                </m:r>
                              </m:e>
                              <m:e>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𝑠</m:t>
                                </m:r>
                                <m:r>
                                  <a:rPr lang="en-US" sz="1600" i="1">
                                    <a:solidFill>
                                      <a:srgbClr val="000000"/>
                                    </a:solidFill>
                                    <a:latin typeface="Cambria Math" panose="02040503050406030204" pitchFamily="18" charset="0"/>
                                  </a:rPr>
                                  <m:t>3</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𝐿</m:t>
                                </m:r>
                                <m:r>
                                  <a:rPr lang="en-US" sz="1600" i="1">
                                    <a:solidFill>
                                      <a:srgbClr val="000000"/>
                                    </a:solidFill>
                                    <a:latin typeface="Cambria Math" panose="02040503050406030204" pitchFamily="18" charset="0"/>
                                  </a:rPr>
                                  <m:t>2</m:t>
                                </m:r>
                              </m:e>
                            </m:mr>
                            <m:mr>
                              <m:e>
                                <m:r>
                                  <a:rPr lang="en-US" sz="1600" i="1">
                                    <a:solidFill>
                                      <a:srgbClr val="000000"/>
                                    </a:solidFill>
                                    <a:latin typeface="Cambria Math" panose="02040503050406030204" pitchFamily="18" charset="0"/>
                                  </a:rPr>
                                  <m:t>𝑠</m:t>
                                </m:r>
                                <m:r>
                                  <a:rPr lang="en-US" sz="1600" i="1">
                                    <a:solidFill>
                                      <a:srgbClr val="000000"/>
                                    </a:solidFill>
                                    <a:latin typeface="Cambria Math" panose="02040503050406030204" pitchFamily="18" charset="0"/>
                                  </a:rPr>
                                  <m:t>3</m:t>
                                </m:r>
                              </m:e>
                              <m:e>
                                <m:r>
                                  <a:rPr lang="en-US" sz="1600" i="1">
                                    <a:solidFill>
                                      <a:srgbClr val="000000"/>
                                    </a:solidFill>
                                    <a:latin typeface="Cambria Math" panose="02040503050406030204" pitchFamily="18" charset="0"/>
                                  </a:rPr>
                                  <m:t>𝑐</m:t>
                                </m:r>
                                <m:r>
                                  <a:rPr lang="en-US" sz="1600" i="1">
                                    <a:solidFill>
                                      <a:srgbClr val="000000"/>
                                    </a:solidFill>
                                    <a:latin typeface="Cambria Math" panose="02040503050406030204" pitchFamily="18" charset="0"/>
                                  </a:rPr>
                                  <m:t>3</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mr>
                          </m:m>
                        </m:e>
                      </m:d>
                    </m:oMath>
                  </m:oMathPara>
                </a14:m>
                <a:endParaRPr lang="en-US" sz="1600" dirty="0"/>
              </a:p>
            </p:txBody>
          </p:sp>
        </mc:Choice>
        <mc:Fallback xmlns="">
          <p:sp>
            <p:nvSpPr>
              <p:cNvPr id="82951" name="Object 8">
                <a:extLst>
                  <a:ext uri="{FF2B5EF4-FFF2-40B4-BE49-F238E27FC236}">
                    <a16:creationId xmlns:a16="http://schemas.microsoft.com/office/drawing/2014/main" id="{E5F62139-A6DA-E1EB-AEEE-78CBC5D345F0}"/>
                  </a:ext>
                </a:extLst>
              </p:cNvPr>
              <p:cNvSpPr txBox="1">
                <a:spLocks noRot="1" noChangeAspect="1" noMove="1" noResize="1" noEditPoints="1" noAdjustHandles="1" noChangeArrowheads="1" noChangeShapeType="1" noTextEdit="1"/>
              </p:cNvSpPr>
              <p:nvPr/>
            </p:nvSpPr>
            <p:spPr bwMode="auto">
              <a:xfrm>
                <a:off x="6956627" y="3744409"/>
                <a:ext cx="2459037" cy="1463675"/>
              </a:xfrm>
              <a:prstGeom prst="rect">
                <a:avLst/>
              </a:prstGeom>
              <a:blipFill>
                <a:blip r:embed="rId6"/>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952" name="Object 9">
                <a:extLst>
                  <a:ext uri="{FF2B5EF4-FFF2-40B4-BE49-F238E27FC236}">
                    <a16:creationId xmlns:a16="http://schemas.microsoft.com/office/drawing/2014/main" id="{29D3C90B-3D1E-0AA4-2669-1FAA5068FE77}"/>
                  </a:ext>
                </a:extLst>
              </p:cNvPr>
              <p:cNvSpPr txBox="1"/>
              <p:nvPr/>
            </p:nvSpPr>
            <p:spPr bwMode="auto">
              <a:xfrm>
                <a:off x="6956627" y="4705640"/>
                <a:ext cx="2047875" cy="14605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1600" i="1">
                              <a:solidFill>
                                <a:srgbClr val="000000"/>
                              </a:solidFill>
                              <a:latin typeface="Cambria Math" panose="02040503050406030204" pitchFamily="18" charset="0"/>
                            </a:rPr>
                          </m:ctrlPr>
                        </m:sPrePr>
                        <m:sub>
                          <m:r>
                            <a:rPr lang="en-US" sz="1600" i="1">
                              <a:solidFill>
                                <a:srgbClr val="000000"/>
                              </a:solidFill>
                              <a:latin typeface="Cambria Math" panose="02040503050406030204" pitchFamily="18" charset="0"/>
                            </a:rPr>
                            <m:t>4</m:t>
                          </m:r>
                        </m:sub>
                        <m:sup>
                          <m:r>
                            <a:rPr lang="en-US" sz="1600" i="1">
                              <a:solidFill>
                                <a:srgbClr val="000000"/>
                              </a:solidFill>
                              <a:latin typeface="Cambria Math" panose="02040503050406030204" pitchFamily="18" charset="0"/>
                            </a:rPr>
                            <m:t>3</m:t>
                          </m:r>
                        </m:sup>
                        <m:e>
                          <m:r>
                            <a:rPr lang="en-US" sz="1600" i="1">
                              <a:solidFill>
                                <a:srgbClr val="000000"/>
                              </a:solidFill>
                              <a:latin typeface="Cambria Math" panose="02040503050406030204" pitchFamily="18" charset="0"/>
                            </a:rPr>
                            <m:t>𝑇</m:t>
                          </m:r>
                        </m:e>
                      </m:sPre>
                      <m:r>
                        <a:rPr lang="en-US" sz="1600" i="1">
                          <a:solidFill>
                            <a:srgbClr val="000000"/>
                          </a:solidFill>
                          <a:latin typeface="Cambria Math" panose="02040503050406030204" pitchFamily="18" charset="0"/>
                        </a:rPr>
                        <m:t>=</m:t>
                      </m:r>
                      <m:d>
                        <m:dPr>
                          <m:begChr m:val="["/>
                          <m:endChr m:val="]"/>
                          <m:ctrlPr>
                            <a:rPr lang="en-US" sz="1600" i="1">
                              <a:solidFill>
                                <a:srgbClr val="000000"/>
                              </a:solidFill>
                              <a:latin typeface="Cambria Math" panose="02040503050406030204" pitchFamily="18" charset="0"/>
                            </a:rPr>
                          </m:ctrlPr>
                        </m:dPr>
                        <m:e>
                          <m:m>
                            <m:mPr>
                              <m:plcHide m:val="on"/>
                              <m:mcs>
                                <m:mc>
                                  <m:mcPr>
                                    <m:count m:val="4"/>
                                    <m:mcJc m:val="center"/>
                                  </m:mcPr>
                                </m:mc>
                              </m:mcs>
                              <m:ctrlPr>
                                <a:rPr lang="en-US" sz="1600" i="1">
                                  <a:solidFill>
                                    <a:srgbClr val="000000"/>
                                  </a:solidFill>
                                  <a:latin typeface="Cambria Math" panose="02040503050406030204" pitchFamily="18" charset="0"/>
                                </a:rPr>
                              </m:ctrlPr>
                            </m:mPr>
                            <m:mr>
                              <m:e>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𝐿</m:t>
                                </m:r>
                                <m:r>
                                  <a:rPr lang="en-US" sz="1600" i="1">
                                    <a:solidFill>
                                      <a:srgbClr val="000000"/>
                                    </a:solidFill>
                                    <a:latin typeface="Cambria Math" panose="02040503050406030204" pitchFamily="18" charset="0"/>
                                  </a:rPr>
                                  <m:t>3</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e>
                                <m:r>
                                  <a:rPr lang="en-US" sz="1600" i="1">
                                    <a:solidFill>
                                      <a:srgbClr val="000000"/>
                                    </a:solidFill>
                                    <a:latin typeface="Cambria Math" panose="02040503050406030204" pitchFamily="18" charset="0"/>
                                  </a:rPr>
                                  <m:t>0</m:t>
                                </m:r>
                              </m:e>
                            </m:mr>
                            <m:mr>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0</m:t>
                                </m:r>
                              </m:e>
                              <m:e>
                                <m:r>
                                  <a:rPr lang="en-US" sz="1600" i="1">
                                    <a:solidFill>
                                      <a:srgbClr val="000000"/>
                                    </a:solidFill>
                                    <a:latin typeface="Cambria Math" panose="02040503050406030204" pitchFamily="18" charset="0"/>
                                  </a:rPr>
                                  <m:t>1</m:t>
                                </m:r>
                              </m:e>
                            </m:mr>
                          </m:m>
                        </m:e>
                      </m:d>
                    </m:oMath>
                  </m:oMathPara>
                </a14:m>
                <a:endParaRPr lang="en-US" sz="1600" dirty="0"/>
              </a:p>
            </p:txBody>
          </p:sp>
        </mc:Choice>
        <mc:Fallback xmlns="">
          <p:sp>
            <p:nvSpPr>
              <p:cNvPr id="82952" name="Object 9">
                <a:extLst>
                  <a:ext uri="{FF2B5EF4-FFF2-40B4-BE49-F238E27FC236}">
                    <a16:creationId xmlns:a16="http://schemas.microsoft.com/office/drawing/2014/main" id="{29D3C90B-3D1E-0AA4-2669-1FAA5068FE77}"/>
                  </a:ext>
                </a:extLst>
              </p:cNvPr>
              <p:cNvSpPr txBox="1">
                <a:spLocks noRot="1" noChangeAspect="1" noMove="1" noResize="1" noEditPoints="1" noAdjustHandles="1" noChangeArrowheads="1" noChangeShapeType="1" noTextEdit="1"/>
              </p:cNvSpPr>
              <p:nvPr/>
            </p:nvSpPr>
            <p:spPr bwMode="auto">
              <a:xfrm>
                <a:off x="6956627" y="4705640"/>
                <a:ext cx="2047875" cy="1460500"/>
              </a:xfrm>
              <a:prstGeom prst="rect">
                <a:avLst/>
              </a:prstGeom>
              <a:blipFill>
                <a:blip r:embed="rId7"/>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2568663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6D369C68-DC93-380A-8050-DB862F8A6F37}"/>
              </a:ext>
            </a:extLst>
          </p:cNvPr>
          <p:cNvSpPr>
            <a:spLocks noGrp="1" noChangeArrowheads="1"/>
          </p:cNvSpPr>
          <p:nvPr>
            <p:ph type="title"/>
          </p:nvPr>
        </p:nvSpPr>
        <p:spPr/>
        <p:txBody>
          <a:bodyPr/>
          <a:lstStyle/>
          <a:p>
            <a:r>
              <a:rPr lang="en-US" altLang="en-US"/>
              <a:t>Angular and Linear Velocities - 3R Robot - Example</a:t>
            </a:r>
          </a:p>
        </p:txBody>
      </p:sp>
      <p:sp>
        <p:nvSpPr>
          <p:cNvPr id="82947" name="Rectangle 3">
            <a:extLst>
              <a:ext uri="{FF2B5EF4-FFF2-40B4-BE49-F238E27FC236}">
                <a16:creationId xmlns:a16="http://schemas.microsoft.com/office/drawing/2014/main" id="{E9952831-A228-132B-DB9D-DE8D319CCC70}"/>
              </a:ext>
            </a:extLst>
          </p:cNvPr>
          <p:cNvSpPr>
            <a:spLocks noGrp="1" noChangeArrowheads="1"/>
          </p:cNvSpPr>
          <p:nvPr>
            <p:ph type="body" idx="1"/>
          </p:nvPr>
        </p:nvSpPr>
        <p:spPr>
          <a:xfrm>
            <a:off x="914400" y="1356610"/>
            <a:ext cx="10363200" cy="4724400"/>
          </a:xfrm>
        </p:spPr>
        <p:txBody>
          <a:bodyPr/>
          <a:lstStyle/>
          <a:p>
            <a:r>
              <a:rPr lang="en-US" altLang="en-US" dirty="0"/>
              <a:t>The homogeneous transform matrix from frame 0 to each one of the joints (1,2,3,4) </a:t>
            </a:r>
          </a:p>
          <a:p>
            <a:endParaRPr lang="en-US" altLang="en-US" dirty="0"/>
          </a:p>
        </p:txBody>
      </p:sp>
      <mc:AlternateContent xmlns:mc="http://schemas.openxmlformats.org/markup-compatibility/2006" xmlns:a14="http://schemas.microsoft.com/office/drawing/2010/main">
        <mc:Choice Requires="a14">
          <p:sp>
            <p:nvSpPr>
              <p:cNvPr id="82949" name="Object 6">
                <a:extLst>
                  <a:ext uri="{FF2B5EF4-FFF2-40B4-BE49-F238E27FC236}">
                    <a16:creationId xmlns:a16="http://schemas.microsoft.com/office/drawing/2014/main" id="{7D5AD721-C5BE-0761-04FF-85E53C1B9B81}"/>
                  </a:ext>
                </a:extLst>
              </p:cNvPr>
              <p:cNvSpPr txBox="1"/>
              <p:nvPr/>
            </p:nvSpPr>
            <p:spPr bwMode="auto">
              <a:xfrm>
                <a:off x="1702930" y="2219903"/>
                <a:ext cx="4009141" cy="106950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1200" i="1" smtClean="0">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𝑇</m:t>
                          </m:r>
                        </m:e>
                      </m:sPre>
                      <m:r>
                        <a:rPr lang="en-US" sz="1200" i="1">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m:oMathPara>
                </a14:m>
                <a:endParaRPr lang="en-US" sz="1200" dirty="0"/>
              </a:p>
            </p:txBody>
          </p:sp>
        </mc:Choice>
        <mc:Fallback xmlns="">
          <p:sp>
            <p:nvSpPr>
              <p:cNvPr id="82949" name="Object 6">
                <a:extLst>
                  <a:ext uri="{FF2B5EF4-FFF2-40B4-BE49-F238E27FC236}">
                    <a16:creationId xmlns:a16="http://schemas.microsoft.com/office/drawing/2014/main" id="{7D5AD721-C5BE-0761-04FF-85E53C1B9B81}"/>
                  </a:ext>
                </a:extLst>
              </p:cNvPr>
              <p:cNvSpPr txBox="1">
                <a:spLocks noRot="1" noChangeAspect="1" noMove="1" noResize="1" noEditPoints="1" noAdjustHandles="1" noChangeArrowheads="1" noChangeShapeType="1" noTextEdit="1"/>
              </p:cNvSpPr>
              <p:nvPr/>
            </p:nvSpPr>
            <p:spPr bwMode="auto">
              <a:xfrm>
                <a:off x="1702930" y="2219903"/>
                <a:ext cx="4009141" cy="1069507"/>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Object 6">
                <a:extLst>
                  <a:ext uri="{FF2B5EF4-FFF2-40B4-BE49-F238E27FC236}">
                    <a16:creationId xmlns:a16="http://schemas.microsoft.com/office/drawing/2014/main" id="{027BCBD7-FF67-B296-4FD4-AF5A38F585AA}"/>
                  </a:ext>
                </a:extLst>
              </p:cNvPr>
              <p:cNvSpPr txBox="1"/>
              <p:nvPr/>
            </p:nvSpPr>
            <p:spPr bwMode="auto">
              <a:xfrm>
                <a:off x="1187282" y="3088352"/>
                <a:ext cx="8038917" cy="859495"/>
              </a:xfrm>
              <a:prstGeom prst="rect">
                <a:avLst/>
              </a:prstGeom>
              <a:noFill/>
              <a:ln>
                <a:noFill/>
              </a:ln>
              <a:effectLst/>
            </p:spPr>
            <p:txBody>
              <a:bodyPr>
                <a:normAutofit/>
              </a:bodyPr>
              <a:lstStyle/>
              <a:p>
                <a14:m>
                  <m:oMath xmlns:m="http://schemas.openxmlformats.org/officeDocument/2006/math">
                    <m:sPre>
                      <m:sPrePr>
                        <m:ctrlPr>
                          <a:rPr lang="en-US" sz="1200" i="1" smtClean="0">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2</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𝑇</m:t>
                        </m:r>
                      </m:e>
                    </m:sPre>
                    <m:r>
                      <a:rPr lang="en-US" sz="1200" i="1">
                        <a:solidFill>
                          <a:srgbClr val="000000"/>
                        </a:solidFill>
                        <a:latin typeface="Cambria Math" panose="02040503050406030204" pitchFamily="18" charset="0"/>
                      </a:rPr>
                      <m:t>=</m:t>
                    </m:r>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𝑇</m:t>
                        </m:r>
                      </m:e>
                    </m:sPre>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2</m:t>
                        </m:r>
                      </m:sub>
                      <m:sup>
                        <m:r>
                          <a:rPr lang="en-US" sz="1200" i="1">
                            <a:solidFill>
                              <a:srgbClr val="000000"/>
                            </a:solidFill>
                            <a:latin typeface="Cambria Math" panose="02040503050406030204" pitchFamily="18" charset="0"/>
                          </a:rPr>
                          <m:t>1</m:t>
                        </m:r>
                      </m:sup>
                      <m:e>
                        <m:r>
                          <a:rPr lang="en-US" sz="1200" i="1">
                            <a:solidFill>
                              <a:srgbClr val="000000"/>
                            </a:solidFill>
                            <a:latin typeface="Cambria Math" panose="02040503050406030204" pitchFamily="18" charset="0"/>
                          </a:rPr>
                          <m:t>𝑇</m:t>
                        </m:r>
                      </m:e>
                    </m:sPre>
                    <m:r>
                      <a:rPr lang="en-US" sz="1200" b="0"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t> =</a:t>
                </a:r>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e>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e>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e>
                            <m:e>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mr>
                          <m:mr>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e>
                            <m:e>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e>
                              <m:r>
                                <a:rPr lang="en-US" sz="1200" b="0" i="1" smtClean="0">
                                  <a:solidFill>
                                    <a:srgbClr val="000000"/>
                                  </a:solidFill>
                                  <a:latin typeface="Cambria Math" panose="02040503050406030204" pitchFamily="18" charset="0"/>
                                </a:rPr>
                                <m:t>0</m:t>
                              </m:r>
                            </m:e>
                            <m:e>
                              <m:r>
                                <a:rPr lang="en-US" sz="1200" b="0" i="1" smtClean="0">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endParaRPr lang="en-US" sz="1200" dirty="0"/>
              </a:p>
            </p:txBody>
          </p:sp>
        </mc:Choice>
        <mc:Fallback xmlns="">
          <p:sp>
            <p:nvSpPr>
              <p:cNvPr id="4" name="Object 6">
                <a:extLst>
                  <a:ext uri="{FF2B5EF4-FFF2-40B4-BE49-F238E27FC236}">
                    <a16:creationId xmlns:a16="http://schemas.microsoft.com/office/drawing/2014/main" id="{027BCBD7-FF67-B296-4FD4-AF5A38F585AA}"/>
                  </a:ext>
                </a:extLst>
              </p:cNvPr>
              <p:cNvSpPr txBox="1">
                <a:spLocks noRot="1" noChangeAspect="1" noMove="1" noResize="1" noEditPoints="1" noAdjustHandles="1" noChangeArrowheads="1" noChangeShapeType="1" noTextEdit="1"/>
              </p:cNvSpPr>
              <p:nvPr/>
            </p:nvSpPr>
            <p:spPr bwMode="auto">
              <a:xfrm>
                <a:off x="1187282" y="3088352"/>
                <a:ext cx="8038917" cy="859495"/>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Object 6">
                <a:extLst>
                  <a:ext uri="{FF2B5EF4-FFF2-40B4-BE49-F238E27FC236}">
                    <a16:creationId xmlns:a16="http://schemas.microsoft.com/office/drawing/2014/main" id="{BA45F593-CB8D-F6D3-7B3B-2C69CC592379}"/>
                  </a:ext>
                </a:extLst>
              </p:cNvPr>
              <p:cNvSpPr txBox="1"/>
              <p:nvPr/>
            </p:nvSpPr>
            <p:spPr bwMode="auto">
              <a:xfrm>
                <a:off x="1031639" y="3956801"/>
                <a:ext cx="8638162" cy="980116"/>
              </a:xfrm>
              <a:prstGeom prst="rect">
                <a:avLst/>
              </a:prstGeom>
              <a:noFill/>
              <a:ln>
                <a:noFill/>
              </a:ln>
              <a:effectLst/>
            </p:spPr>
            <p:txBody>
              <a:bodyPr>
                <a:normAutofit/>
              </a:bodyPr>
              <a:lstStyle/>
              <a:p>
                <a14:m>
                  <m:oMath xmlns:m="http://schemas.openxmlformats.org/officeDocument/2006/math">
                    <m:sPre>
                      <m:sPrePr>
                        <m:ctrlPr>
                          <a:rPr lang="en-US" sz="1200" i="1" smtClean="0">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3</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𝑇</m:t>
                        </m:r>
                      </m:e>
                    </m:sPre>
                    <m:r>
                      <a:rPr lang="en-US" sz="1200" i="1">
                        <a:solidFill>
                          <a:srgbClr val="000000"/>
                        </a:solidFill>
                        <a:latin typeface="Cambria Math" panose="02040503050406030204" pitchFamily="18" charset="0"/>
                      </a:rPr>
                      <m:t>=</m:t>
                    </m:r>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𝑇</m:t>
                        </m:r>
                      </m:e>
                    </m:sPre>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2</m:t>
                        </m:r>
                      </m:sub>
                      <m:sup>
                        <m:r>
                          <a:rPr lang="en-US" sz="1200" i="1">
                            <a:solidFill>
                              <a:srgbClr val="000000"/>
                            </a:solidFill>
                            <a:latin typeface="Cambria Math" panose="02040503050406030204" pitchFamily="18" charset="0"/>
                          </a:rPr>
                          <m:t>1</m:t>
                        </m:r>
                      </m:sup>
                      <m:e>
                        <m:r>
                          <a:rPr lang="en-US" sz="1200" i="1">
                            <a:solidFill>
                              <a:srgbClr val="000000"/>
                            </a:solidFill>
                            <a:latin typeface="Cambria Math" panose="02040503050406030204" pitchFamily="18" charset="0"/>
                          </a:rPr>
                          <m:t>𝑇</m:t>
                        </m:r>
                      </m:e>
                    </m:sPre>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3</m:t>
                        </m:r>
                      </m:sub>
                      <m:sup>
                        <m:r>
                          <a:rPr lang="en-US" sz="1200" i="1">
                            <a:solidFill>
                              <a:srgbClr val="000000"/>
                            </a:solidFill>
                            <a:latin typeface="Cambria Math" panose="02040503050406030204" pitchFamily="18" charset="0"/>
                          </a:rPr>
                          <m:t>2</m:t>
                        </m:r>
                      </m:sup>
                      <m:e>
                        <m:r>
                          <a:rPr lang="en-US" sz="1200" i="1">
                            <a:solidFill>
                              <a:srgbClr val="000000"/>
                            </a:solidFill>
                            <a:latin typeface="Cambria Math" panose="02040503050406030204" pitchFamily="18" charset="0"/>
                          </a:rPr>
                          <m:t>𝑇</m:t>
                        </m:r>
                      </m:e>
                    </m:sPre>
                    <m:r>
                      <a:rPr lang="en-US" sz="1200" b="0"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3</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3</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3</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3</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t> =</a:t>
                </a:r>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e>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mr>
                          <m:mr>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e>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mr>
                          <m:mr>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0</m:t>
                              </m:r>
                            </m:e>
                            <m:e>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endParaRPr lang="en-US" sz="1200" dirty="0"/>
              </a:p>
            </p:txBody>
          </p:sp>
        </mc:Choice>
        <mc:Fallback xmlns="">
          <p:sp>
            <p:nvSpPr>
              <p:cNvPr id="11" name="Object 6">
                <a:extLst>
                  <a:ext uri="{FF2B5EF4-FFF2-40B4-BE49-F238E27FC236}">
                    <a16:creationId xmlns:a16="http://schemas.microsoft.com/office/drawing/2014/main" id="{BA45F593-CB8D-F6D3-7B3B-2C69CC592379}"/>
                  </a:ext>
                </a:extLst>
              </p:cNvPr>
              <p:cNvSpPr txBox="1">
                <a:spLocks noRot="1" noChangeAspect="1" noMove="1" noResize="1" noEditPoints="1" noAdjustHandles="1" noChangeArrowheads="1" noChangeShapeType="1" noTextEdit="1"/>
              </p:cNvSpPr>
              <p:nvPr/>
            </p:nvSpPr>
            <p:spPr bwMode="auto">
              <a:xfrm>
                <a:off x="1031639" y="3956801"/>
                <a:ext cx="8638162" cy="980116"/>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ject 6">
                <a:extLst>
                  <a:ext uri="{FF2B5EF4-FFF2-40B4-BE49-F238E27FC236}">
                    <a16:creationId xmlns:a16="http://schemas.microsoft.com/office/drawing/2014/main" id="{1815D1F0-31DE-ADC7-6F59-4D5277D247BB}"/>
                  </a:ext>
                </a:extLst>
              </p:cNvPr>
              <p:cNvSpPr txBox="1"/>
              <p:nvPr/>
            </p:nvSpPr>
            <p:spPr bwMode="auto">
              <a:xfrm>
                <a:off x="875489" y="4832749"/>
                <a:ext cx="12044874" cy="972617"/>
              </a:xfrm>
              <a:prstGeom prst="rect">
                <a:avLst/>
              </a:prstGeom>
              <a:noFill/>
              <a:ln>
                <a:noFill/>
              </a:ln>
              <a:effectLst/>
            </p:spPr>
            <p:txBody>
              <a:bodyPr>
                <a:noAutofit/>
              </a:bodyPr>
              <a:lstStyle/>
              <a:p>
                <a14:m>
                  <m:oMath xmlns:m="http://schemas.openxmlformats.org/officeDocument/2006/math">
                    <m:sPre>
                      <m:sPrePr>
                        <m:ctrlPr>
                          <a:rPr lang="en-US" sz="1200" i="1" smtClean="0">
                            <a:solidFill>
                              <a:srgbClr val="000000"/>
                            </a:solidFill>
                            <a:latin typeface="Cambria Math" panose="02040503050406030204" pitchFamily="18" charset="0"/>
                          </a:rPr>
                        </m:ctrlPr>
                      </m:sPrePr>
                      <m:sub>
                        <m:r>
                          <a:rPr lang="en-US" sz="1200" b="0" i="1" smtClean="0">
                            <a:solidFill>
                              <a:srgbClr val="000000"/>
                            </a:solidFill>
                            <a:latin typeface="Cambria Math" panose="02040503050406030204" pitchFamily="18" charset="0"/>
                          </a:rPr>
                          <m:t>4</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𝑇</m:t>
                        </m:r>
                      </m:e>
                    </m:sPre>
                    <m:r>
                      <a:rPr lang="en-US" sz="1200" i="1">
                        <a:solidFill>
                          <a:srgbClr val="000000"/>
                        </a:solidFill>
                        <a:latin typeface="Cambria Math" panose="02040503050406030204" pitchFamily="18" charset="0"/>
                      </a:rPr>
                      <m:t>=</m:t>
                    </m:r>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1</m:t>
                        </m:r>
                      </m:sub>
                      <m:sup>
                        <m:r>
                          <a:rPr lang="en-US" sz="1200" i="1">
                            <a:solidFill>
                              <a:srgbClr val="000000"/>
                            </a:solidFill>
                            <a:latin typeface="Cambria Math" panose="02040503050406030204" pitchFamily="18" charset="0"/>
                          </a:rPr>
                          <m:t>0</m:t>
                        </m:r>
                      </m:sup>
                      <m:e>
                        <m:r>
                          <a:rPr lang="en-US" sz="1200" i="1">
                            <a:solidFill>
                              <a:srgbClr val="000000"/>
                            </a:solidFill>
                            <a:latin typeface="Cambria Math" panose="02040503050406030204" pitchFamily="18" charset="0"/>
                          </a:rPr>
                          <m:t>𝑇</m:t>
                        </m:r>
                      </m:e>
                    </m:sPre>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2</m:t>
                        </m:r>
                      </m:sub>
                      <m:sup>
                        <m:r>
                          <a:rPr lang="en-US" sz="1200" i="1">
                            <a:solidFill>
                              <a:srgbClr val="000000"/>
                            </a:solidFill>
                            <a:latin typeface="Cambria Math" panose="02040503050406030204" pitchFamily="18" charset="0"/>
                          </a:rPr>
                          <m:t>1</m:t>
                        </m:r>
                      </m:sup>
                      <m:e>
                        <m:r>
                          <a:rPr lang="en-US" sz="1200" i="1">
                            <a:solidFill>
                              <a:srgbClr val="000000"/>
                            </a:solidFill>
                            <a:latin typeface="Cambria Math" panose="02040503050406030204" pitchFamily="18" charset="0"/>
                          </a:rPr>
                          <m:t>𝑇</m:t>
                        </m:r>
                      </m:e>
                    </m:sPre>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3</m:t>
                        </m:r>
                      </m:sub>
                      <m:sup>
                        <m:r>
                          <a:rPr lang="en-US" sz="1200" i="1">
                            <a:solidFill>
                              <a:srgbClr val="000000"/>
                            </a:solidFill>
                            <a:latin typeface="Cambria Math" panose="02040503050406030204" pitchFamily="18" charset="0"/>
                          </a:rPr>
                          <m:t>2</m:t>
                        </m:r>
                      </m:sup>
                      <m:e>
                        <m:r>
                          <a:rPr lang="en-US" sz="1200" i="1">
                            <a:solidFill>
                              <a:srgbClr val="000000"/>
                            </a:solidFill>
                            <a:latin typeface="Cambria Math" panose="02040503050406030204" pitchFamily="18" charset="0"/>
                          </a:rPr>
                          <m:t>𝑇</m:t>
                        </m:r>
                      </m:e>
                    </m:sPre>
                    <m:sPre>
                      <m:sPrePr>
                        <m:ctrlPr>
                          <a:rPr lang="en-US" sz="1200" i="1">
                            <a:solidFill>
                              <a:srgbClr val="000000"/>
                            </a:solidFill>
                            <a:latin typeface="Cambria Math" panose="02040503050406030204" pitchFamily="18" charset="0"/>
                          </a:rPr>
                        </m:ctrlPr>
                      </m:sPrePr>
                      <m:sub>
                        <m:r>
                          <a:rPr lang="en-US" sz="1200" i="1">
                            <a:solidFill>
                              <a:srgbClr val="000000"/>
                            </a:solidFill>
                            <a:latin typeface="Cambria Math" panose="02040503050406030204" pitchFamily="18" charset="0"/>
                          </a:rPr>
                          <m:t>4</m:t>
                        </m:r>
                      </m:sub>
                      <m:sup>
                        <m:r>
                          <a:rPr lang="en-US" sz="1200" i="1">
                            <a:solidFill>
                              <a:srgbClr val="000000"/>
                            </a:solidFill>
                            <a:latin typeface="Cambria Math" panose="02040503050406030204" pitchFamily="18" charset="0"/>
                          </a:rPr>
                          <m:t>3</m:t>
                        </m:r>
                      </m:sup>
                      <m:e>
                        <m:r>
                          <a:rPr lang="en-US" sz="1200" i="1">
                            <a:solidFill>
                              <a:srgbClr val="000000"/>
                            </a:solidFill>
                            <a:latin typeface="Cambria Math" panose="02040503050406030204" pitchFamily="18" charset="0"/>
                          </a:rPr>
                          <m:t>𝑇</m:t>
                        </m:r>
                      </m:e>
                    </m:sPre>
                    <m:r>
                      <a:rPr lang="en-US" sz="1200" b="0" i="1" smtClean="0">
                        <a:solidFill>
                          <a:srgbClr val="000000"/>
                        </a:solidFill>
                        <a:latin typeface="Cambria Math" panose="02040503050406030204" pitchFamily="18" charset="0"/>
                      </a:rPr>
                      <m:t>=</m:t>
                    </m:r>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1</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3</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3</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2</m:t>
                              </m:r>
                            </m:e>
                          </m:mr>
                          <m:mr>
                            <m:e>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3</m:t>
                              </m:r>
                            </m:e>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3</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solidFill>
                      <a:srgbClr val="000000"/>
                    </a:solidFill>
                  </a:rPr>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𝐿</m:t>
                              </m:r>
                              <m:r>
                                <a:rPr lang="en-US" sz="1200" i="1">
                                  <a:solidFill>
                                    <a:srgbClr val="000000"/>
                                  </a:solidFill>
                                  <a:latin typeface="Cambria Math" panose="02040503050406030204" pitchFamily="18" charset="0"/>
                                </a:rPr>
                                <m:t>3</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e>
                              <m:r>
                                <a:rPr lang="en-US" sz="1200" i="1">
                                  <a:solidFill>
                                    <a:srgbClr val="000000"/>
                                  </a:solidFill>
                                  <a:latin typeface="Cambria Math" panose="02040503050406030204" pitchFamily="18" charset="0"/>
                                </a:rPr>
                                <m:t>0</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r>
                  <a:rPr lang="en-US" sz="1200" dirty="0"/>
                  <a:t> =</a:t>
                </a:r>
                <a14:m>
                  <m:oMath xmlns:m="http://schemas.openxmlformats.org/officeDocument/2006/math">
                    <m:d>
                      <m:dPr>
                        <m:begChr m:val="["/>
                        <m:endChr m:val="]"/>
                        <m:ctrlPr>
                          <a:rPr lang="en-US" sz="1200" i="1">
                            <a:solidFill>
                              <a:srgbClr val="000000"/>
                            </a:solidFill>
                            <a:latin typeface="Cambria Math" panose="02040503050406030204" pitchFamily="18" charset="0"/>
                          </a:rPr>
                        </m:ctrlPr>
                      </m:dPr>
                      <m:e>
                        <m:m>
                          <m:mPr>
                            <m:plcHide m:val="on"/>
                            <m:mcs>
                              <m:mc>
                                <m:mcPr>
                                  <m:count m:val="4"/>
                                  <m:mcJc m:val="center"/>
                                </m:mcPr>
                              </m:mc>
                            </m:mcs>
                            <m:ctrlPr>
                              <a:rPr lang="en-US" sz="1200" i="1">
                                <a:solidFill>
                                  <a:srgbClr val="000000"/>
                                </a:solidFill>
                                <a:latin typeface="Cambria Math" panose="02040503050406030204" pitchFamily="18" charset="0"/>
                              </a:rPr>
                            </m:ctrlPr>
                          </m:mPr>
                          <m:mr>
                            <m:e>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e>
                            <m:e>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3</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23+</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mr>
                          <m:mr>
                            <m:e>
                              <m:r>
                                <a:rPr lang="en-US" sz="1200" b="0" i="1" smtClean="0">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𝑐</m:t>
                              </m:r>
                              <m:r>
                                <a:rPr lang="en-US" sz="1200" i="1">
                                  <a:solidFill>
                                    <a:srgbClr val="000000"/>
                                  </a:solidFill>
                                  <a:latin typeface="Cambria Math" panose="02040503050406030204" pitchFamily="18" charset="0"/>
                                </a:rPr>
                                <m:t>23</m:t>
                              </m:r>
                            </m:e>
                            <m:e>
                              <m:r>
                                <a:rPr lang="en-US" sz="1200" i="1">
                                  <a:solidFill>
                                    <a:srgbClr val="000000"/>
                                  </a:solidFill>
                                  <a:latin typeface="Cambria Math" panose="02040503050406030204" pitchFamily="18" charset="0"/>
                                </a:rPr>
                                <m:t>−</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1</m:t>
                              </m:r>
                              <m:r>
                                <a:rPr lang="en-US" sz="1200" i="1">
                                  <a:solidFill>
                                    <a:srgbClr val="000000"/>
                                  </a:solidFill>
                                  <a:latin typeface="Cambria Math" panose="02040503050406030204" pitchFamily="18" charset="0"/>
                                </a:rPr>
                                <m:t>𝑠</m:t>
                              </m:r>
                              <m:r>
                                <a:rPr lang="en-US" sz="1200" i="1">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1</m:t>
                              </m:r>
                            </m:e>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1+</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3</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23+</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m:t>
                              </m:r>
                            </m:e>
                          </m:mr>
                          <m:mr>
                            <m:e>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𝑐</m:t>
                              </m:r>
                              <m:r>
                                <a:rPr lang="en-US" sz="1200" b="0" i="1" smtClean="0">
                                  <a:solidFill>
                                    <a:srgbClr val="000000"/>
                                  </a:solidFill>
                                  <a:latin typeface="Cambria Math" panose="02040503050406030204" pitchFamily="18" charset="0"/>
                                </a:rPr>
                                <m:t>23</m:t>
                              </m:r>
                            </m:e>
                            <m:e>
                              <m:r>
                                <a:rPr lang="en-US" sz="1200" b="0" i="1" smtClean="0">
                                  <a:solidFill>
                                    <a:srgbClr val="000000"/>
                                  </a:solidFill>
                                  <a:latin typeface="Cambria Math" panose="02040503050406030204" pitchFamily="18" charset="0"/>
                                </a:rPr>
                                <m:t>0</m:t>
                              </m:r>
                            </m:e>
                            <m:e>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3</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23+</m:t>
                              </m:r>
                              <m:r>
                                <a:rPr lang="en-US" sz="1200" b="0" i="1" smtClean="0">
                                  <a:solidFill>
                                    <a:srgbClr val="000000"/>
                                  </a:solidFill>
                                  <a:latin typeface="Cambria Math" panose="02040503050406030204" pitchFamily="18" charset="0"/>
                                </a:rPr>
                                <m:t>𝐿</m:t>
                              </m:r>
                              <m:r>
                                <a:rPr lang="en-US" sz="1200" b="0" i="1" smtClean="0">
                                  <a:solidFill>
                                    <a:srgbClr val="000000"/>
                                  </a:solidFill>
                                  <a:latin typeface="Cambria Math" panose="02040503050406030204" pitchFamily="18" charset="0"/>
                                </a:rPr>
                                <m:t>2</m:t>
                              </m:r>
                              <m:r>
                                <a:rPr lang="en-US" sz="1200" b="0" i="1" smtClean="0">
                                  <a:solidFill>
                                    <a:srgbClr val="000000"/>
                                  </a:solidFill>
                                  <a:latin typeface="Cambria Math" panose="02040503050406030204" pitchFamily="18" charset="0"/>
                                </a:rPr>
                                <m:t>𝑠</m:t>
                              </m:r>
                              <m:r>
                                <a:rPr lang="en-US" sz="1200" b="0" i="1" smtClean="0">
                                  <a:solidFill>
                                    <a:srgbClr val="000000"/>
                                  </a:solidFill>
                                  <a:latin typeface="Cambria Math" panose="02040503050406030204" pitchFamily="18" charset="0"/>
                                </a:rPr>
                                <m:t>2 </m:t>
                              </m:r>
                            </m:e>
                          </m:mr>
                          <m:mr>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0</m:t>
                              </m:r>
                            </m:e>
                            <m:e>
                              <m:r>
                                <a:rPr lang="en-US" sz="1200" i="1">
                                  <a:solidFill>
                                    <a:srgbClr val="000000"/>
                                  </a:solidFill>
                                  <a:latin typeface="Cambria Math" panose="02040503050406030204" pitchFamily="18" charset="0"/>
                                </a:rPr>
                                <m:t>1</m:t>
                              </m:r>
                            </m:e>
                          </m:mr>
                        </m:m>
                      </m:e>
                    </m:d>
                  </m:oMath>
                </a14:m>
                <a:endParaRPr lang="en-US" sz="1200" dirty="0"/>
              </a:p>
            </p:txBody>
          </p:sp>
        </mc:Choice>
        <mc:Fallback xmlns="">
          <p:sp>
            <p:nvSpPr>
              <p:cNvPr id="12" name="Object 6">
                <a:extLst>
                  <a:ext uri="{FF2B5EF4-FFF2-40B4-BE49-F238E27FC236}">
                    <a16:creationId xmlns:a16="http://schemas.microsoft.com/office/drawing/2014/main" id="{1815D1F0-31DE-ADC7-6F59-4D5277D247BB}"/>
                  </a:ext>
                </a:extLst>
              </p:cNvPr>
              <p:cNvSpPr txBox="1">
                <a:spLocks noRot="1" noChangeAspect="1" noMove="1" noResize="1" noEditPoints="1" noAdjustHandles="1" noChangeArrowheads="1" noChangeShapeType="1" noTextEdit="1"/>
              </p:cNvSpPr>
              <p:nvPr/>
            </p:nvSpPr>
            <p:spPr bwMode="auto">
              <a:xfrm>
                <a:off x="875489" y="4832749"/>
                <a:ext cx="12044874" cy="972617"/>
              </a:xfrm>
              <a:prstGeom prst="rect">
                <a:avLst/>
              </a:prstGeom>
              <a:blipFill>
                <a:blip r:embed="rId6"/>
                <a:stretch>
                  <a:fillRect/>
                </a:stretch>
              </a:blipFill>
              <a:ln>
                <a:noFill/>
              </a:ln>
              <a:effectLst/>
            </p:spPr>
            <p:txBody>
              <a:bodyPr/>
              <a:lstStyle/>
              <a:p>
                <a:r>
                  <a:rPr lang="en-US">
                    <a:noFill/>
                  </a:rPr>
                  <a:t> </a:t>
                </a:r>
              </a:p>
            </p:txBody>
          </p:sp>
        </mc:Fallback>
      </mc:AlternateContent>
    </p:spTree>
    <p:extLst>
      <p:ext uri="{BB962C8B-B14F-4D97-AF65-F5344CB8AC3E}">
        <p14:creationId xmlns:p14="http://schemas.microsoft.com/office/powerpoint/2010/main" val="3278144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Angular and Linear Velocities - 3R Robot - Example</a:t>
            </a:r>
          </a:p>
        </p:txBody>
      </p:sp>
      <p:sp>
        <p:nvSpPr>
          <p:cNvPr id="84995" name="Rectangle 3"/>
          <p:cNvSpPr>
            <a:spLocks noGrp="1" noChangeArrowheads="1"/>
          </p:cNvSpPr>
          <p:nvPr>
            <p:ph type="body" idx="1"/>
          </p:nvPr>
        </p:nvSpPr>
        <p:spPr/>
        <p:txBody>
          <a:bodyPr/>
          <a:lstStyle/>
          <a:p>
            <a:r>
              <a:rPr lang="en-US" altLang="en-US"/>
              <a:t>Compute the angular velocity of the end effector frame relative to the base frame expressed at the end effector frame.</a:t>
            </a:r>
          </a:p>
          <a:p>
            <a:endParaRPr lang="en-US" altLang="en-US"/>
          </a:p>
          <a:p>
            <a:endParaRPr lang="en-US" altLang="en-US"/>
          </a:p>
          <a:p>
            <a:endParaRPr lang="en-US" altLang="en-US"/>
          </a:p>
          <a:p>
            <a:endParaRPr lang="en-US" altLang="en-US"/>
          </a:p>
          <a:p>
            <a:endParaRPr lang="en-US" altLang="en-US"/>
          </a:p>
          <a:p>
            <a:endParaRPr lang="en-US" altLang="en-US"/>
          </a:p>
          <a:p>
            <a:r>
              <a:rPr lang="en-US" altLang="en-US"/>
              <a:t>For   </a:t>
            </a:r>
            <a:r>
              <a:rPr lang="en-US" altLang="en-US" sz="2000" b="1" i="1">
                <a:latin typeface="Times New Roman" panose="02020603050405020304" pitchFamily="18" charset="0"/>
              </a:rPr>
              <a:t>i=0</a:t>
            </a:r>
            <a:endParaRPr lang="en-US" altLang="en-US"/>
          </a:p>
          <a:p>
            <a:endParaRPr lang="en-US" altLang="en-US"/>
          </a:p>
        </p:txBody>
      </p:sp>
      <mc:AlternateContent xmlns:mc="http://schemas.openxmlformats.org/markup-compatibility/2006" xmlns:a14="http://schemas.microsoft.com/office/drawing/2010/main">
        <mc:Choice Requires="a14">
          <p:sp>
            <p:nvSpPr>
              <p:cNvPr id="84996" name="Object 4"/>
              <p:cNvSpPr txBox="1"/>
              <p:nvPr/>
            </p:nvSpPr>
            <p:spPr bwMode="auto">
              <a:xfrm>
                <a:off x="3686175" y="2224882"/>
                <a:ext cx="4872037" cy="114935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84996" name="Object 4"/>
              <p:cNvSpPr txBox="1">
                <a:spLocks noRot="1" noChangeAspect="1" noMove="1" noResize="1" noEditPoints="1" noAdjustHandles="1" noChangeArrowheads="1" noChangeShapeType="1" noTextEdit="1"/>
              </p:cNvSpPr>
              <p:nvPr/>
            </p:nvSpPr>
            <p:spPr bwMode="auto">
              <a:xfrm>
                <a:off x="3686175" y="2224882"/>
                <a:ext cx="4872037" cy="1149350"/>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997" name="Object 5"/>
              <p:cNvSpPr txBox="1"/>
              <p:nvPr/>
            </p:nvSpPr>
            <p:spPr bwMode="auto">
              <a:xfrm>
                <a:off x="3624261" y="4181475"/>
                <a:ext cx="6848476" cy="177165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mr>
                          </m:m>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84997" name="Object 5"/>
              <p:cNvSpPr txBox="1">
                <a:spLocks noRot="1" noChangeAspect="1" noMove="1" noResize="1" noEditPoints="1" noAdjustHandles="1" noChangeArrowheads="1" noChangeShapeType="1" noTextEdit="1"/>
              </p:cNvSpPr>
              <p:nvPr/>
            </p:nvSpPr>
            <p:spPr bwMode="auto">
              <a:xfrm>
                <a:off x="3624261" y="4181475"/>
                <a:ext cx="6848476" cy="1771650"/>
              </a:xfrm>
              <a:prstGeom prst="rect">
                <a:avLst/>
              </a:prstGeom>
              <a:blipFill>
                <a:blip r:embed="rId4"/>
                <a:stretch>
                  <a:fillRect/>
                </a:stretch>
              </a:blipFill>
              <a:ln>
                <a:noFill/>
              </a:ln>
              <a:effectLst/>
            </p:spPr>
            <p:txBody>
              <a:bodyPr/>
              <a:lstStyle/>
              <a:p>
                <a:r>
                  <a:rPr lang="en-US">
                    <a:noFill/>
                  </a:rPr>
                  <a:t> </a:t>
                </a:r>
              </a:p>
            </p:txBody>
          </p:sp>
        </mc:Fallback>
      </mc:AlternateContent>
      <p:sp>
        <p:nvSpPr>
          <p:cNvPr id="10"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84999" name="Picture 2" descr="http://brand.ucla.edu/wp-content/uploads/2013/08/ucla-logotype-main-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Angular and Linear Velocities - 3R Robot - Example</a:t>
            </a:r>
          </a:p>
        </p:txBody>
      </p:sp>
      <p:sp>
        <p:nvSpPr>
          <p:cNvPr id="87043" name="Rectangle 3"/>
          <p:cNvSpPr>
            <a:spLocks noGrp="1" noChangeArrowheads="1"/>
          </p:cNvSpPr>
          <p:nvPr>
            <p:ph type="body" idx="1"/>
          </p:nvPr>
        </p:nvSpPr>
        <p:spPr/>
        <p:txBody>
          <a:bodyPr/>
          <a:lstStyle/>
          <a:p>
            <a:endParaRPr lang="en-US" altLang="en-US" dirty="0"/>
          </a:p>
          <a:p>
            <a:endParaRPr lang="en-US" altLang="en-US" dirty="0"/>
          </a:p>
          <a:p>
            <a:r>
              <a:rPr lang="en-US" altLang="en-US" dirty="0"/>
              <a:t>For   </a:t>
            </a:r>
            <a:r>
              <a:rPr lang="en-US" altLang="en-US" sz="2000" b="1" i="1" dirty="0" err="1">
                <a:latin typeface="Times New Roman" panose="02020603050405020304" pitchFamily="18" charset="0"/>
              </a:rPr>
              <a:t>i</a:t>
            </a:r>
            <a:r>
              <a:rPr lang="en-US" altLang="en-US" sz="2000" b="1" i="1" dirty="0">
                <a:latin typeface="Times New Roman" panose="02020603050405020304" pitchFamily="18" charset="0"/>
              </a:rPr>
              <a:t>=1</a:t>
            </a:r>
            <a:endParaRPr lang="en-US" altLang="en-US" dirty="0"/>
          </a:p>
          <a:p>
            <a:endParaRPr lang="en-US" altLang="en-US" dirty="0"/>
          </a:p>
          <a:p>
            <a:endParaRPr lang="en-US" altLang="en-US" dirty="0"/>
          </a:p>
          <a:p>
            <a:endParaRPr lang="en-US" altLang="en-US" dirty="0"/>
          </a:p>
          <a:p>
            <a:r>
              <a:rPr lang="en-US" altLang="en-US" dirty="0"/>
              <a:t>For   </a:t>
            </a:r>
            <a:r>
              <a:rPr lang="en-US" altLang="en-US" sz="2000" b="1" i="1" dirty="0" err="1">
                <a:latin typeface="Times New Roman" panose="02020603050405020304" pitchFamily="18" charset="0"/>
              </a:rPr>
              <a:t>i</a:t>
            </a:r>
            <a:r>
              <a:rPr lang="en-US" altLang="en-US" sz="2000" b="1" i="1" dirty="0">
                <a:latin typeface="Times New Roman" panose="02020603050405020304" pitchFamily="18" charset="0"/>
              </a:rPr>
              <a:t>=2</a:t>
            </a:r>
            <a:endParaRPr lang="en-US" altLang="en-US" dirty="0"/>
          </a:p>
          <a:p>
            <a:endParaRPr lang="en-US" altLang="en-US" dirty="0"/>
          </a:p>
          <a:p>
            <a:endParaRPr lang="en-US" altLang="en-US" dirty="0"/>
          </a:p>
          <a:p>
            <a:endParaRPr lang="en-US" altLang="en-US" dirty="0"/>
          </a:p>
          <a:p>
            <a:r>
              <a:rPr lang="en-US" altLang="en-US" dirty="0"/>
              <a:t>For   </a:t>
            </a:r>
            <a:r>
              <a:rPr lang="en-US" altLang="en-US" sz="2000" b="1" i="1" dirty="0" err="1">
                <a:latin typeface="Times New Roman" panose="02020603050405020304" pitchFamily="18" charset="0"/>
              </a:rPr>
              <a:t>i</a:t>
            </a:r>
            <a:r>
              <a:rPr lang="en-US" altLang="en-US" sz="2000" b="1" i="1" dirty="0">
                <a:latin typeface="Times New Roman" panose="02020603050405020304" pitchFamily="18" charset="0"/>
              </a:rPr>
              <a:t>=3</a:t>
            </a:r>
          </a:p>
          <a:p>
            <a:endParaRPr lang="en-US" altLang="en-US" sz="2000" b="1" i="1" dirty="0">
              <a:latin typeface="Times New Roman" panose="02020603050405020304" pitchFamily="18" charset="0"/>
            </a:endParaRPr>
          </a:p>
          <a:p>
            <a:endParaRPr lang="en-US" altLang="en-US" sz="2000" b="1" i="1" dirty="0">
              <a:latin typeface="Times New Roman" panose="02020603050405020304" pitchFamily="18" charset="0"/>
            </a:endParaRPr>
          </a:p>
          <a:p>
            <a:r>
              <a:rPr lang="en-US" altLang="en-US" dirty="0"/>
              <a:t>Note </a:t>
            </a:r>
          </a:p>
        </p:txBody>
      </p:sp>
      <mc:AlternateContent xmlns:mc="http://schemas.openxmlformats.org/markup-compatibility/2006" xmlns:a14="http://schemas.microsoft.com/office/drawing/2010/main">
        <mc:Choice Requires="a14">
          <p:sp>
            <p:nvSpPr>
              <p:cNvPr id="87044" name="Object 4"/>
              <p:cNvSpPr txBox="1"/>
              <p:nvPr/>
            </p:nvSpPr>
            <p:spPr bwMode="auto">
              <a:xfrm>
                <a:off x="3216276" y="1643062"/>
                <a:ext cx="7113587" cy="1189039"/>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2</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2</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2</m:t>
                                </m:r>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2</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mr>
                          </m:m>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
                        </m:e>
                      </m:d>
                    </m:oMath>
                  </m:oMathPara>
                </a14:m>
                <a:endParaRPr lang="en-US" sz="2000" dirty="0"/>
              </a:p>
            </p:txBody>
          </p:sp>
        </mc:Choice>
        <mc:Fallback xmlns="">
          <p:sp>
            <p:nvSpPr>
              <p:cNvPr id="87044" name="Object 4"/>
              <p:cNvSpPr txBox="1">
                <a:spLocks noRot="1" noChangeAspect="1" noMove="1" noResize="1" noEditPoints="1" noAdjustHandles="1" noChangeArrowheads="1" noChangeShapeType="1" noTextEdit="1"/>
              </p:cNvSpPr>
              <p:nvPr/>
            </p:nvSpPr>
            <p:spPr bwMode="auto">
              <a:xfrm>
                <a:off x="3216276" y="1643062"/>
                <a:ext cx="7113587" cy="1189039"/>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045" name="Object 5"/>
              <p:cNvSpPr txBox="1"/>
              <p:nvPr/>
            </p:nvSpPr>
            <p:spPr bwMode="auto">
              <a:xfrm>
                <a:off x="3216276" y="2844801"/>
                <a:ext cx="7591425" cy="122237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3</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2</m:t>
                          </m:r>
                        </m:sub>
                        <m:sup>
                          <m:r>
                            <a:rPr lang="en-US" sz="2000" i="1">
                              <a:solidFill>
                                <a:srgbClr val="000000"/>
                              </a:solidFill>
                              <a:latin typeface="Cambria Math" panose="02040503050406030204" pitchFamily="18" charset="0"/>
                            </a:rPr>
                            <m:t>3</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2</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3</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mr>
                          </m:m>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3</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23</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23</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3</m:t>
                                    </m:r>
                                  </m:sub>
                                </m:sSub>
                              </m:e>
                            </m:mr>
                          </m:m>
                        </m:e>
                      </m:d>
                    </m:oMath>
                  </m:oMathPara>
                </a14:m>
                <a:endParaRPr lang="en-US" sz="2000" dirty="0"/>
              </a:p>
            </p:txBody>
          </p:sp>
        </mc:Choice>
        <mc:Fallback xmlns="">
          <p:sp>
            <p:nvSpPr>
              <p:cNvPr id="87045" name="Object 5"/>
              <p:cNvSpPr txBox="1">
                <a:spLocks noRot="1" noChangeAspect="1" noMove="1" noResize="1" noEditPoints="1" noAdjustHandles="1" noChangeArrowheads="1" noChangeShapeType="1" noTextEdit="1"/>
              </p:cNvSpPr>
              <p:nvPr/>
            </p:nvSpPr>
            <p:spPr bwMode="auto">
              <a:xfrm>
                <a:off x="3216276" y="2844801"/>
                <a:ext cx="7591425" cy="1222375"/>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046" name="Object 6"/>
              <p:cNvSpPr txBox="1"/>
              <p:nvPr/>
            </p:nvSpPr>
            <p:spPr bwMode="auto">
              <a:xfrm>
                <a:off x="3260727" y="3992563"/>
                <a:ext cx="8331198" cy="12223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4</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3</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3</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mr>
                          </m:m>
                        </m:e>
                      </m:d>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23</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23</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3</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23</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23</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3</m:t>
                                    </m:r>
                                  </m:sub>
                                </m:sSub>
                              </m:e>
                            </m:mr>
                          </m:m>
                        </m:e>
                      </m:d>
                    </m:oMath>
                  </m:oMathPara>
                </a14:m>
                <a:endParaRPr lang="en-US" sz="2000" dirty="0"/>
              </a:p>
            </p:txBody>
          </p:sp>
        </mc:Choice>
        <mc:Fallback xmlns="">
          <p:sp>
            <p:nvSpPr>
              <p:cNvPr id="87046" name="Object 6"/>
              <p:cNvSpPr txBox="1">
                <a:spLocks noRot="1" noChangeAspect="1" noMove="1" noResize="1" noEditPoints="1" noAdjustHandles="1" noChangeArrowheads="1" noChangeShapeType="1" noTextEdit="1"/>
              </p:cNvSpPr>
              <p:nvPr/>
            </p:nvSpPr>
            <p:spPr bwMode="auto">
              <a:xfrm>
                <a:off x="3260727" y="3992563"/>
                <a:ext cx="8331198" cy="1222375"/>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047" name="Object 7"/>
              <p:cNvSpPr txBox="1"/>
              <p:nvPr/>
            </p:nvSpPr>
            <p:spPr bwMode="auto">
              <a:xfrm>
                <a:off x="2095499" y="5486400"/>
                <a:ext cx="1704976" cy="69691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3</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4</m:t>
                          </m:r>
                        </m:sub>
                      </m:sSub>
                    </m:oMath>
                  </m:oMathPara>
                </a14:m>
                <a:endParaRPr lang="en-US" sz="2000" dirty="0"/>
              </a:p>
            </p:txBody>
          </p:sp>
        </mc:Choice>
        <mc:Fallback xmlns="">
          <p:sp>
            <p:nvSpPr>
              <p:cNvPr id="87047" name="Object 7"/>
              <p:cNvSpPr txBox="1">
                <a:spLocks noRot="1" noChangeAspect="1" noMove="1" noResize="1" noEditPoints="1" noAdjustHandles="1" noChangeArrowheads="1" noChangeShapeType="1" noTextEdit="1"/>
              </p:cNvSpPr>
              <p:nvPr/>
            </p:nvSpPr>
            <p:spPr bwMode="auto">
              <a:xfrm>
                <a:off x="2095499" y="5486400"/>
                <a:ext cx="1704976" cy="696912"/>
              </a:xfrm>
              <a:prstGeom prst="rect">
                <a:avLst/>
              </a:prstGeom>
              <a:blipFill>
                <a:blip r:embed="rId6"/>
                <a:stretch>
                  <a:fillRect/>
                </a:stretch>
              </a:blipFill>
              <a:ln>
                <a:noFill/>
              </a:ln>
              <a:effectLst/>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F04F8954-199A-62C9-9C2B-34BE33F32140}"/>
              </a:ext>
            </a:extLst>
          </p:cNvPr>
          <p:cNvCxnSpPr/>
          <p:nvPr/>
        </p:nvCxnSpPr>
        <p:spPr bwMode="auto">
          <a:xfrm>
            <a:off x="3524250" y="2489995"/>
            <a:ext cx="1076325" cy="82470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196615D4-EA26-1112-A2CD-E1F7F1153FE7}"/>
              </a:ext>
            </a:extLst>
          </p:cNvPr>
          <p:cNvCxnSpPr/>
          <p:nvPr/>
        </p:nvCxnSpPr>
        <p:spPr bwMode="auto">
          <a:xfrm>
            <a:off x="3524249" y="3637757"/>
            <a:ext cx="1076325" cy="82470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Angular and Linear Velocities - 3R Robot - Example</a:t>
            </a:r>
          </a:p>
        </p:txBody>
      </p:sp>
      <p:sp>
        <p:nvSpPr>
          <p:cNvPr id="89091" name="Rectangle 3"/>
          <p:cNvSpPr>
            <a:spLocks noGrp="1" noChangeArrowheads="1"/>
          </p:cNvSpPr>
          <p:nvPr>
            <p:ph type="body" idx="1"/>
          </p:nvPr>
        </p:nvSpPr>
        <p:spPr/>
        <p:txBody>
          <a:bodyPr/>
          <a:lstStyle/>
          <a:p>
            <a:r>
              <a:rPr lang="en-US" altLang="en-US" dirty="0"/>
              <a:t>Compute the linear velocity of the end effector frame relative to the base frame expressed at the end effector frame.</a:t>
            </a:r>
          </a:p>
          <a:p>
            <a:endParaRPr lang="en-US" altLang="en-US" dirty="0"/>
          </a:p>
          <a:p>
            <a:r>
              <a:rPr lang="en-US" altLang="en-US" dirty="0"/>
              <a:t>Note that the term involving the prismatic joint has been dropped from the equation (it is equal to zero).</a:t>
            </a:r>
          </a:p>
          <a:p>
            <a:endParaRPr lang="en-US" altLang="en-US" dirty="0"/>
          </a:p>
        </p:txBody>
      </p:sp>
      <mc:AlternateContent xmlns:mc="http://schemas.openxmlformats.org/markup-compatibility/2006" xmlns:a14="http://schemas.microsoft.com/office/drawing/2010/main">
        <mc:Choice Requires="a14">
          <p:sp>
            <p:nvSpPr>
              <p:cNvPr id="89092" name="Object 4"/>
              <p:cNvSpPr txBox="1"/>
              <p:nvPr/>
            </p:nvSpPr>
            <p:spPr bwMode="auto">
              <a:xfrm>
                <a:off x="3429000" y="3382963"/>
                <a:ext cx="5054600" cy="1500187"/>
              </a:xfrm>
              <a:prstGeom prst="rect">
                <a:avLst/>
              </a:prstGeom>
              <a:noFill/>
              <a:ln>
                <a:noFill/>
              </a:ln>
              <a:effectLst/>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𝑣</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𝑖</m:t>
                          </m:r>
                        </m:sub>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𝑅</m:t>
                          </m:r>
                        </m:e>
                      </m:sPre>
                      <m:d>
                        <m:dPr>
                          <m:ctrlPr>
                            <a:rPr lang="en-US" i="1">
                              <a:solidFill>
                                <a:srgbClr val="000000"/>
                              </a:solidFill>
                              <a:latin typeface="Cambria Math" panose="02040503050406030204" pitchFamily="18" charset="0"/>
                            </a:rPr>
                          </m:ctrlPr>
                        </m:d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𝜔</m:t>
                              </m:r>
                            </m:e>
                          </m:sPr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𝑖</m:t>
                                  </m:r>
                                </m:sup>
                                <m:e>
                                  <m:r>
                                    <a:rPr lang="en-US" i="1">
                                      <a:solidFill>
                                        <a:srgbClr val="000000"/>
                                      </a:solidFill>
                                      <a:latin typeface="Cambria Math" panose="02040503050406030204" pitchFamily="18" charset="0"/>
                                    </a:rPr>
                                    <m:t>𝑣</m:t>
                                  </m:r>
                                </m:e>
                              </m:sPre>
                            </m:e>
                            <m:sub>
                              <m:r>
                                <a:rPr lang="en-US" i="1">
                                  <a:solidFill>
                                    <a:srgbClr val="000000"/>
                                  </a:solidFill>
                                  <a:latin typeface="Cambria Math" panose="02040503050406030204" pitchFamily="18" charset="0"/>
                                </a:rPr>
                                <m:t>𝑖</m:t>
                              </m:r>
                            </m:sub>
                          </m:sSub>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𝑑</m:t>
                                        </m:r>
                                      </m:e>
                                    </m:acc>
                                  </m:e>
                                  <m:sub>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+1</m:t>
                                    </m:r>
                                  </m:sub>
                                </m:sSub>
                              </m:e>
                            </m:mr>
                          </m:m>
                        </m:e>
                      </m:d>
                    </m:oMath>
                  </m:oMathPara>
                </a14:m>
                <a:endParaRPr lang="en-US" dirty="0"/>
              </a:p>
            </p:txBody>
          </p:sp>
        </mc:Choice>
        <mc:Fallback xmlns="">
          <p:sp>
            <p:nvSpPr>
              <p:cNvPr id="89092" name="Object 4"/>
              <p:cNvSpPr txBox="1">
                <a:spLocks noRot="1" noChangeAspect="1" noMove="1" noResize="1" noEditPoints="1" noAdjustHandles="1" noChangeArrowheads="1" noChangeShapeType="1" noTextEdit="1"/>
              </p:cNvSpPr>
              <p:nvPr/>
            </p:nvSpPr>
            <p:spPr bwMode="auto">
              <a:xfrm>
                <a:off x="3429000" y="3382963"/>
                <a:ext cx="5054600" cy="1500187"/>
              </a:xfrm>
              <a:prstGeom prst="rect">
                <a:avLst/>
              </a:prstGeom>
              <a:blipFill>
                <a:blip r:embed="rId3"/>
                <a:stretch>
                  <a:fillRect/>
                </a:stretch>
              </a:blipFill>
              <a:ln>
                <a:noFill/>
              </a:ln>
              <a:effectLst/>
            </p:spPr>
            <p:txBody>
              <a:bodyPr/>
              <a:lstStyle/>
              <a:p>
                <a:r>
                  <a:rPr lang="en-US">
                    <a:noFill/>
                  </a:rPr>
                  <a:t> </a:t>
                </a:r>
              </a:p>
            </p:txBody>
          </p:sp>
        </mc:Fallback>
      </mc:AlternateContent>
      <p:sp>
        <p:nvSpPr>
          <p:cNvPr id="89093" name="Line 5"/>
          <p:cNvSpPr>
            <a:spLocks noChangeShapeType="1"/>
          </p:cNvSpPr>
          <p:nvPr/>
        </p:nvSpPr>
        <p:spPr bwMode="auto">
          <a:xfrm flipV="1">
            <a:off x="7191375" y="3190875"/>
            <a:ext cx="917575" cy="1463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9094" name="Text Box 6"/>
          <p:cNvSpPr txBox="1">
            <a:spLocks noChangeArrowheads="1"/>
          </p:cNvSpPr>
          <p:nvPr/>
        </p:nvSpPr>
        <p:spPr bwMode="auto">
          <a:xfrm>
            <a:off x="8051800" y="2862263"/>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2400">
                <a:latin typeface="Times New Roman" panose="02020603050405020304" pitchFamily="18" charset="0"/>
              </a:rPr>
              <a:t>0</a:t>
            </a:r>
          </a:p>
        </p:txBody>
      </p:sp>
      <p:pic>
        <p:nvPicPr>
          <p:cNvPr id="89095" name="Picture 2" descr="http://brand.ucla.edu/wp-content/uploads/2013/08/ucla-logotype-main-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2"/>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Angular and Linear Velocities - 3R Robot - Example</a:t>
            </a:r>
          </a:p>
        </p:txBody>
      </p:sp>
      <p:sp>
        <p:nvSpPr>
          <p:cNvPr id="91139" name="Rectangle 3"/>
          <p:cNvSpPr>
            <a:spLocks noGrp="1" noChangeArrowheads="1"/>
          </p:cNvSpPr>
          <p:nvPr>
            <p:ph type="body" idx="1"/>
          </p:nvPr>
        </p:nvSpPr>
        <p:spPr/>
        <p:txBody>
          <a:bodyPr/>
          <a:lstStyle/>
          <a:p>
            <a:endParaRPr lang="en-US" altLang="en-US"/>
          </a:p>
          <a:p>
            <a:endParaRPr lang="en-US" altLang="en-US"/>
          </a:p>
          <a:p>
            <a:r>
              <a:rPr lang="en-US" altLang="en-US"/>
              <a:t>For   </a:t>
            </a:r>
            <a:r>
              <a:rPr lang="en-US" altLang="en-US" sz="2000" b="1" i="1">
                <a:latin typeface="Times New Roman" panose="02020603050405020304" pitchFamily="18" charset="0"/>
              </a:rPr>
              <a:t>i=0</a:t>
            </a:r>
          </a:p>
          <a:p>
            <a:endParaRPr lang="en-US" altLang="en-US" sz="2000" b="1" i="1">
              <a:latin typeface="Times New Roman" panose="02020603050405020304" pitchFamily="18" charset="0"/>
            </a:endParaRPr>
          </a:p>
          <a:p>
            <a:endParaRPr lang="en-US" altLang="en-US" sz="2000" b="1" i="1">
              <a:latin typeface="Times New Roman" panose="02020603050405020304" pitchFamily="18" charset="0"/>
            </a:endParaRPr>
          </a:p>
          <a:p>
            <a:endParaRPr lang="en-US" altLang="en-US" sz="2000" b="1" i="1">
              <a:latin typeface="Times New Roman" panose="02020603050405020304" pitchFamily="18" charset="0"/>
            </a:endParaRPr>
          </a:p>
          <a:p>
            <a:endParaRPr lang="en-US" altLang="en-US" sz="2000" b="1" i="1">
              <a:latin typeface="Times New Roman" panose="02020603050405020304" pitchFamily="18" charset="0"/>
            </a:endParaRPr>
          </a:p>
          <a:p>
            <a:r>
              <a:rPr lang="en-US" altLang="en-US"/>
              <a:t>For   </a:t>
            </a:r>
            <a:r>
              <a:rPr lang="en-US" altLang="en-US" sz="2000" b="1" i="1">
                <a:latin typeface="Times New Roman" panose="02020603050405020304" pitchFamily="18" charset="0"/>
              </a:rPr>
              <a:t>i=1</a:t>
            </a:r>
            <a:endParaRPr lang="en-US" altLang="en-US"/>
          </a:p>
          <a:p>
            <a:endParaRPr lang="en-US" altLang="en-US"/>
          </a:p>
          <a:p>
            <a:endParaRPr lang="en-US" altLang="en-US"/>
          </a:p>
        </p:txBody>
      </p:sp>
      <mc:AlternateContent xmlns:mc="http://schemas.openxmlformats.org/markup-compatibility/2006" xmlns:a14="http://schemas.microsoft.com/office/drawing/2010/main">
        <mc:Choice Requires="a14">
          <p:sp>
            <p:nvSpPr>
              <p:cNvPr id="91140" name="Object 4"/>
              <p:cNvSpPr txBox="1"/>
              <p:nvPr/>
            </p:nvSpPr>
            <p:spPr bwMode="auto">
              <a:xfrm>
                <a:off x="2343150" y="2500313"/>
                <a:ext cx="8653462" cy="165735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0</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0</m:t>
                              </m:r>
                            </m:sub>
                          </m:sSub>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mr>
                          </m:m>
                        </m:e>
                      </m:d>
                      <m:d>
                        <m:dPr>
                          <m:begChr m:val="{"/>
                          <m:endChr m:val="}"/>
                          <m:ctrlPr>
                            <a:rPr lang="en-US" sz="2000" i="1">
                              <a:solidFill>
                                <a:srgbClr val="000000"/>
                              </a:solidFill>
                              <a:latin typeface="Cambria Math" panose="02040503050406030204" pitchFamily="18" charset="0"/>
                            </a:rPr>
                          </m:ctrlPr>
                        </m:dPr>
                        <m:e>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
                            </m:e>
                          </m:d>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
                        </m:e>
                      </m:d>
                    </m:oMath>
                  </m:oMathPara>
                </a14:m>
                <a:endParaRPr lang="en-US" sz="2000" dirty="0"/>
              </a:p>
            </p:txBody>
          </p:sp>
        </mc:Choice>
        <mc:Fallback xmlns="">
          <p:sp>
            <p:nvSpPr>
              <p:cNvPr id="91140" name="Object 4"/>
              <p:cNvSpPr txBox="1">
                <a:spLocks noRot="1" noChangeAspect="1" noMove="1" noResize="1" noEditPoints="1" noAdjustHandles="1" noChangeArrowheads="1" noChangeShapeType="1" noTextEdit="1"/>
              </p:cNvSpPr>
              <p:nvPr/>
            </p:nvSpPr>
            <p:spPr bwMode="auto">
              <a:xfrm>
                <a:off x="2343150" y="2500313"/>
                <a:ext cx="8653462" cy="1657350"/>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141" name="Object 5"/>
              <p:cNvSpPr txBox="1"/>
              <p:nvPr/>
            </p:nvSpPr>
            <p:spPr bwMode="auto">
              <a:xfrm>
                <a:off x="2386012" y="4357687"/>
                <a:ext cx="9082088" cy="196691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2</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2</m:t>
                          </m:r>
                        </m:sup>
                        <m:e>
                          <m:r>
                            <a:rPr lang="en-US" sz="2000" i="1">
                              <a:solidFill>
                                <a:srgbClr val="000000"/>
                              </a:solidFill>
                              <a:latin typeface="Cambria Math" panose="02040503050406030204" pitchFamily="18" charset="0"/>
                            </a:rPr>
                            <m:t>𝑅</m:t>
                          </m:r>
                        </m:e>
                      </m:sPre>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1</m:t>
                              </m:r>
                            </m:sub>
                          </m:sSub>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2</m:t>
                                </m:r>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2</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e>
                                <m:r>
                                  <a:rPr lang="en-US" sz="2000" i="1">
                                    <a:solidFill>
                                      <a:srgbClr val="000000"/>
                                    </a:solidFill>
                                    <a:latin typeface="Cambria Math" panose="02040503050406030204" pitchFamily="18" charset="0"/>
                                  </a:rPr>
                                  <m:t>0</m:t>
                                </m:r>
                              </m:e>
                            </m:mr>
                          </m:m>
                        </m:e>
                      </m:d>
                      <m:d>
                        <m:dPr>
                          <m:begChr m:val="{"/>
                          <m:endChr m:val="}"/>
                          <m:ctrlPr>
                            <a:rPr lang="en-US" sz="2000" i="1">
                              <a:solidFill>
                                <a:srgbClr val="000000"/>
                              </a:solidFill>
                              <a:latin typeface="Cambria Math" panose="02040503050406030204" pitchFamily="18" charset="0"/>
                            </a:rPr>
                          </m:ctrlPr>
                        </m:dPr>
                        <m:e>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e>
                                </m:m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
                            </m:e>
                          </m:d>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𝐿</m:t>
                                    </m:r>
                                  </m:e>
                                  <m:sub>
                                    <m:r>
                                      <a:rPr lang="en-US" sz="2000" i="1">
                                        <a:solidFill>
                                          <a:srgbClr val="000000"/>
                                        </a:solidFill>
                                        <a:latin typeface="Cambria Math" panose="02040503050406030204" pitchFamily="18" charset="0"/>
                                      </a:rPr>
                                      <m:t>1</m:t>
                                    </m:r>
                                  </m:sub>
                                </m:sSub>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91141" name="Object 5"/>
              <p:cNvSpPr txBox="1">
                <a:spLocks noRot="1" noChangeAspect="1" noMove="1" noResize="1" noEditPoints="1" noAdjustHandles="1" noChangeArrowheads="1" noChangeShapeType="1" noTextEdit="1"/>
              </p:cNvSpPr>
              <p:nvPr/>
            </p:nvSpPr>
            <p:spPr bwMode="auto">
              <a:xfrm>
                <a:off x="2386012" y="4357687"/>
                <a:ext cx="9082088" cy="1966913"/>
              </a:xfrm>
              <a:prstGeom prst="rect">
                <a:avLst/>
              </a:prstGeom>
              <a:blipFill>
                <a:blip r:embed="rId4"/>
                <a:stretch>
                  <a:fillRect/>
                </a:stretch>
              </a:blipFill>
              <a:ln>
                <a:noFill/>
              </a:ln>
              <a:effectLst/>
            </p:spPr>
            <p:txBody>
              <a:bodyPr/>
              <a:lstStyle/>
              <a:p>
                <a:r>
                  <a:rPr lang="en-US">
                    <a:noFill/>
                  </a:rPr>
                  <a:t> </a:t>
                </a:r>
              </a:p>
            </p:txBody>
          </p:sp>
        </mc:Fallback>
      </mc:AlternateContent>
      <p:pic>
        <p:nvPicPr>
          <p:cNvPr id="91142" name="Picture 2" descr="http://brand.ucla.edu/wp-content/uploads/2013/08/ucla-logotype-main-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2"/>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p:txBody>
          <a:bodyPr/>
          <a:lstStyle/>
          <a:p>
            <a:r>
              <a:rPr lang="en-US" altLang="en-US" dirty="0"/>
              <a:t>Linear and Rotational Velocity </a:t>
            </a:r>
          </a:p>
          <a:p>
            <a:pPr lvl="1"/>
            <a:r>
              <a:rPr lang="en-US" altLang="en-US" dirty="0"/>
              <a:t>Vector Form</a:t>
            </a:r>
          </a:p>
          <a:p>
            <a:endParaRPr lang="en-US" altLang="en-US" dirty="0"/>
          </a:p>
          <a:p>
            <a:endParaRPr lang="en-US" altLang="en-US" dirty="0"/>
          </a:p>
          <a:p>
            <a:pPr>
              <a:buFontTx/>
              <a:buNone/>
            </a:pPr>
            <a:endParaRPr lang="en-US" altLang="en-US" dirty="0"/>
          </a:p>
          <a:p>
            <a:pPr lvl="1"/>
            <a:r>
              <a:rPr lang="en-US" altLang="en-US" dirty="0"/>
              <a:t>Matrix Form</a:t>
            </a:r>
          </a:p>
          <a:p>
            <a:pPr lvl="1"/>
            <a:endParaRPr lang="en-US" altLang="en-US" dirty="0"/>
          </a:p>
          <a:p>
            <a:pPr lvl="1"/>
            <a:endParaRPr lang="en-US" altLang="en-US" dirty="0"/>
          </a:p>
          <a:p>
            <a:pPr lvl="1"/>
            <a:endParaRPr lang="en-US" altLang="en-US" dirty="0"/>
          </a:p>
          <a:p>
            <a:pPr lvl="1">
              <a:buFontTx/>
              <a:buNone/>
            </a:pPr>
            <a:endParaRPr lang="en-US" altLang="en-US" dirty="0"/>
          </a:p>
          <a:p>
            <a:r>
              <a:rPr lang="en-US" altLang="en-US" dirty="0"/>
              <a:t>Angular Velocity</a:t>
            </a:r>
          </a:p>
          <a:p>
            <a:endParaRPr lang="en-US" altLang="en-US" dirty="0"/>
          </a:p>
          <a:p>
            <a:pPr lvl="1"/>
            <a:r>
              <a:rPr lang="en-US" altLang="en-US" dirty="0"/>
              <a:t>Vector Form</a:t>
            </a:r>
          </a:p>
          <a:p>
            <a:pPr>
              <a:buFontTx/>
              <a:buNone/>
            </a:pPr>
            <a:endParaRPr lang="en-US" altLang="en-US" dirty="0"/>
          </a:p>
          <a:p>
            <a:pPr lvl="1"/>
            <a:r>
              <a:rPr lang="en-US" altLang="en-US" dirty="0"/>
              <a:t>Matrix Form</a:t>
            </a:r>
          </a:p>
          <a:p>
            <a:endParaRPr lang="en-US" altLang="en-US" dirty="0"/>
          </a:p>
          <a:p>
            <a:endParaRPr lang="en-US" altLang="en-US" dirty="0"/>
          </a:p>
        </p:txBody>
      </p:sp>
      <p:sp>
        <p:nvSpPr>
          <p:cNvPr id="21506" name="Rectangle 2"/>
          <p:cNvSpPr>
            <a:spLocks noGrp="1" noChangeArrowheads="1"/>
          </p:cNvSpPr>
          <p:nvPr>
            <p:ph type="title"/>
          </p:nvPr>
        </p:nvSpPr>
        <p:spPr/>
        <p:txBody>
          <a:bodyPr/>
          <a:lstStyle/>
          <a:p>
            <a:r>
              <a:rPr lang="en-US" altLang="en-US"/>
              <a:t>Summary – Changing Frame of Representation</a:t>
            </a:r>
          </a:p>
        </p:txBody>
      </p:sp>
      <mc:AlternateContent xmlns:mc="http://schemas.openxmlformats.org/markup-compatibility/2006" xmlns:a14="http://schemas.microsoft.com/office/drawing/2010/main">
        <mc:Choice Requires="a14">
          <p:sp>
            <p:nvSpPr>
              <p:cNvPr id="21508" name="Object 0"/>
              <p:cNvSpPr txBox="1"/>
              <p:nvPr/>
            </p:nvSpPr>
            <p:spPr bwMode="auto">
              <a:xfrm>
                <a:off x="1389064" y="2141538"/>
                <a:ext cx="4357687" cy="717550"/>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𝑄</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𝐵𝑂𝑅𝐺</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𝐵</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𝑄</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m:rPr>
                                  <m:sty m:val="p"/>
                                </m:rPr>
                                <a:rPr lang="en-US" sz="2000" i="1">
                                  <a:solidFill>
                                    <a:srgbClr val="000000"/>
                                  </a:solidFill>
                                  <a:latin typeface="Cambria Math" panose="02040503050406030204" pitchFamily="18" charset="0"/>
                                </a:rPr>
                                <m:t>Ω</m:t>
                              </m:r>
                            </m:e>
                          </m:sPre>
                        </m:e>
                        <m:sub>
                          <m:r>
                            <a:rPr lang="en-US" sz="2000" i="1">
                              <a:solidFill>
                                <a:srgbClr val="000000"/>
                              </a:solidFill>
                              <a:latin typeface="Cambria Math" panose="02040503050406030204" pitchFamily="18" charset="0"/>
                            </a:rPr>
                            <m:t>𝐵</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𝐵</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𝑄</m:t>
                          </m:r>
                        </m:sub>
                      </m:sSub>
                    </m:oMath>
                  </m:oMathPara>
                </a14:m>
                <a:endParaRPr lang="en-US" sz="2000" dirty="0"/>
              </a:p>
            </p:txBody>
          </p:sp>
        </mc:Choice>
        <mc:Fallback xmlns="">
          <p:sp>
            <p:nvSpPr>
              <p:cNvPr id="21508" name="Object 0"/>
              <p:cNvSpPr txBox="1">
                <a:spLocks noRot="1" noChangeAspect="1" noMove="1" noResize="1" noEditPoints="1" noAdjustHandles="1" noChangeArrowheads="1" noChangeShapeType="1" noTextEdit="1"/>
              </p:cNvSpPr>
              <p:nvPr/>
            </p:nvSpPr>
            <p:spPr bwMode="auto">
              <a:xfrm>
                <a:off x="1389064" y="2141538"/>
                <a:ext cx="4357687" cy="717550"/>
              </a:xfrm>
              <a:prstGeom prst="rect">
                <a:avLst/>
              </a:prstGeom>
              <a:blipFill>
                <a:blip r:embed="rId3"/>
                <a:stretch>
                  <a:fillRect/>
                </a:stretch>
              </a:blipFill>
              <a:ln>
                <a:noFill/>
              </a:ln>
              <a:effectLst/>
            </p:spPr>
            <p:txBody>
              <a:bodyPr/>
              <a:lstStyle/>
              <a:p>
                <a:r>
                  <a:rPr lang="en-US">
                    <a:noFill/>
                  </a:rPr>
                  <a:t> </a:t>
                </a:r>
              </a:p>
            </p:txBody>
          </p:sp>
        </mc:Fallback>
      </mc:AlternateContent>
      <p:pic>
        <p:nvPicPr>
          <p:cNvPr id="21509" name="Picture 5" descr="F:\Users\JR\Projects\EE543\Figs_Craig\Fig_5.03.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8969" y="1941635"/>
            <a:ext cx="4164806" cy="3804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Line 6"/>
          <p:cNvSpPr>
            <a:spLocks noChangeShapeType="1"/>
          </p:cNvSpPr>
          <p:nvPr/>
        </p:nvSpPr>
        <p:spPr bwMode="auto">
          <a:xfrm flipH="1" flipV="1">
            <a:off x="8931275" y="2918618"/>
            <a:ext cx="971550" cy="9366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1" name="Arc 7"/>
          <p:cNvSpPr>
            <a:spLocks/>
          </p:cNvSpPr>
          <p:nvPr/>
        </p:nvSpPr>
        <p:spPr bwMode="auto">
          <a:xfrm flipV="1">
            <a:off x="8931275" y="2855119"/>
            <a:ext cx="382588" cy="466725"/>
          </a:xfrm>
          <a:custGeom>
            <a:avLst/>
            <a:gdLst>
              <a:gd name="T0" fmla="*/ 0 w 40081"/>
              <a:gd name="T1" fmla="*/ 2147483646 h 40214"/>
              <a:gd name="T2" fmla="*/ 2147483646 w 40081"/>
              <a:gd name="T3" fmla="*/ 2147483646 h 40214"/>
              <a:gd name="T4" fmla="*/ 2147483646 w 40081"/>
              <a:gd name="T5" fmla="*/ 2147483646 h 40214"/>
              <a:gd name="T6" fmla="*/ 0 60000 65536"/>
              <a:gd name="T7" fmla="*/ 0 60000 65536"/>
              <a:gd name="T8" fmla="*/ 0 60000 65536"/>
              <a:gd name="T9" fmla="*/ 0 w 40081"/>
              <a:gd name="T10" fmla="*/ 0 h 40214"/>
              <a:gd name="T11" fmla="*/ 40081 w 40081"/>
              <a:gd name="T12" fmla="*/ 40214 h 40214"/>
            </a:gdLst>
            <a:ahLst/>
            <a:cxnLst>
              <a:cxn ang="T6">
                <a:pos x="T0" y="T1"/>
              </a:cxn>
              <a:cxn ang="T7">
                <a:pos x="T2" y="T3"/>
              </a:cxn>
              <a:cxn ang="T8">
                <a:pos x="T4" y="T5"/>
              </a:cxn>
            </a:cxnLst>
            <a:rect l="T9" t="T10" r="T11" b="T12"/>
            <a:pathLst>
              <a:path w="40081" h="40214" fill="none" extrusionOk="0">
                <a:moveTo>
                  <a:pt x="0" y="10419"/>
                </a:moveTo>
                <a:cubicBezTo>
                  <a:pt x="3912" y="3951"/>
                  <a:pt x="10921" y="-1"/>
                  <a:pt x="18481" y="0"/>
                </a:cubicBezTo>
                <a:cubicBezTo>
                  <a:pt x="30410" y="0"/>
                  <a:pt x="40081" y="9670"/>
                  <a:pt x="40081" y="21600"/>
                </a:cubicBezTo>
                <a:cubicBezTo>
                  <a:pt x="40081" y="29251"/>
                  <a:pt x="36032" y="36332"/>
                  <a:pt x="29439" y="40214"/>
                </a:cubicBezTo>
              </a:path>
              <a:path w="40081" h="40214" stroke="0" extrusionOk="0">
                <a:moveTo>
                  <a:pt x="0" y="10419"/>
                </a:moveTo>
                <a:cubicBezTo>
                  <a:pt x="3912" y="3951"/>
                  <a:pt x="10921" y="-1"/>
                  <a:pt x="18481" y="0"/>
                </a:cubicBezTo>
                <a:cubicBezTo>
                  <a:pt x="30410" y="0"/>
                  <a:pt x="40081" y="9670"/>
                  <a:pt x="40081" y="21600"/>
                </a:cubicBezTo>
                <a:cubicBezTo>
                  <a:pt x="40081" y="29251"/>
                  <a:pt x="36032" y="36332"/>
                  <a:pt x="29439" y="40214"/>
                </a:cubicBezTo>
                <a:lnTo>
                  <a:pt x="18481" y="21600"/>
                </a:lnTo>
                <a:lnTo>
                  <a:pt x="0" y="10419"/>
                </a:lnTo>
                <a:close/>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1512" name="Object 1"/>
              <p:cNvSpPr txBox="1"/>
              <p:nvPr/>
            </p:nvSpPr>
            <p:spPr bwMode="auto">
              <a:xfrm>
                <a:off x="8400257" y="2525316"/>
                <a:ext cx="605631" cy="431006"/>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1600" i="1" smtClean="0">
                              <a:solidFill>
                                <a:srgbClr val="000000"/>
                              </a:solidFill>
                              <a:latin typeface="Cambria Math" panose="02040503050406030204" pitchFamily="18" charset="0"/>
                            </a:rPr>
                          </m:ctrlPr>
                        </m:sSubPr>
                        <m:e>
                          <m:sPre>
                            <m:sPrePr>
                              <m:ctrlPr>
                                <a:rPr lang="en-US" sz="1600" i="1">
                                  <a:solidFill>
                                    <a:srgbClr val="000000"/>
                                  </a:solidFill>
                                  <a:latin typeface="Cambria Math" panose="02040503050406030204" pitchFamily="18" charset="0"/>
                                </a:rPr>
                              </m:ctrlPr>
                            </m:sPrePr>
                            <m:sub>
                              <m:r>
                                <a:rPr lang="en-US" sz="1600" b="0" i="1" smtClean="0">
                                  <a:solidFill>
                                    <a:srgbClr val="000000"/>
                                  </a:solidFill>
                                  <a:latin typeface="Cambria Math" panose="02040503050406030204" pitchFamily="18" charset="0"/>
                                </a:rPr>
                                <m:t> </m:t>
                              </m:r>
                            </m:sub>
                            <m:sup>
                              <m:r>
                                <a:rPr lang="en-US" sz="1600" i="1">
                                  <a:solidFill>
                                    <a:srgbClr val="000000"/>
                                  </a:solidFill>
                                  <a:latin typeface="Cambria Math" panose="02040503050406030204" pitchFamily="18" charset="0"/>
                                </a:rPr>
                                <m:t>𝐴</m:t>
                              </m:r>
                            </m:sup>
                            <m:e>
                              <m:r>
                                <m:rPr>
                                  <m:sty m:val="p"/>
                                </m:rPr>
                                <a:rPr lang="en-US" sz="1600" i="1">
                                  <a:solidFill>
                                    <a:srgbClr val="000000"/>
                                  </a:solidFill>
                                  <a:latin typeface="Cambria Math" panose="02040503050406030204" pitchFamily="18" charset="0"/>
                                </a:rPr>
                                <m:t>Ω</m:t>
                              </m:r>
                            </m:e>
                          </m:sPre>
                        </m:e>
                        <m:sub>
                          <m:r>
                            <a:rPr lang="en-US" sz="1600" i="1">
                              <a:solidFill>
                                <a:srgbClr val="000000"/>
                              </a:solidFill>
                              <a:latin typeface="Cambria Math" panose="02040503050406030204" pitchFamily="18" charset="0"/>
                            </a:rPr>
                            <m:t>𝐵</m:t>
                          </m:r>
                        </m:sub>
                      </m:sSub>
                    </m:oMath>
                  </m:oMathPara>
                </a14:m>
                <a:endParaRPr lang="en-US" sz="1600" dirty="0"/>
              </a:p>
            </p:txBody>
          </p:sp>
        </mc:Choice>
        <mc:Fallback xmlns="">
          <p:sp>
            <p:nvSpPr>
              <p:cNvPr id="21512" name="Object 1"/>
              <p:cNvSpPr txBox="1">
                <a:spLocks noRot="1" noChangeAspect="1" noMove="1" noResize="1" noEditPoints="1" noAdjustHandles="1" noChangeArrowheads="1" noChangeShapeType="1" noTextEdit="1"/>
              </p:cNvSpPr>
              <p:nvPr/>
            </p:nvSpPr>
            <p:spPr bwMode="auto">
              <a:xfrm>
                <a:off x="8400257" y="2525316"/>
                <a:ext cx="605631" cy="431006"/>
              </a:xfrm>
              <a:prstGeom prst="rect">
                <a:avLst/>
              </a:prstGeom>
              <a:blipFill>
                <a:blip r:embed="rId5"/>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13" name="Object 2"/>
              <p:cNvSpPr txBox="1"/>
              <p:nvPr/>
            </p:nvSpPr>
            <p:spPr bwMode="auto">
              <a:xfrm>
                <a:off x="1452564" y="3429000"/>
                <a:ext cx="4651375" cy="8302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𝑄</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𝐵𝑂𝑅𝐺</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𝐵</m:t>
                              </m:r>
                            </m:sup>
                            <m:e>
                              <m:r>
                                <a:rPr lang="en-US" sz="2000" i="1">
                                  <a:solidFill>
                                    <a:srgbClr val="000000"/>
                                  </a:solidFill>
                                  <a:latin typeface="Cambria Math" panose="02040503050406030204" pitchFamily="18" charset="0"/>
                                </a:rPr>
                                <m:t>𝑉</m:t>
                              </m:r>
                            </m:e>
                          </m:sPre>
                        </m:e>
                        <m:sub>
                          <m:r>
                            <a:rPr lang="en-US" sz="2000" i="1">
                              <a:solidFill>
                                <a:srgbClr val="000000"/>
                              </a:solidFill>
                              <a:latin typeface="Cambria Math" panose="02040503050406030204" pitchFamily="18" charset="0"/>
                            </a:rPr>
                            <m:t>𝑄</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d>
                        <m:dPr>
                          <m:ctrlPr>
                            <a:rPr lang="en-US" sz="2000" i="1">
                              <a:solidFill>
                                <a:srgbClr val="000000"/>
                              </a:solidFill>
                              <a:latin typeface="Cambria Math" panose="02040503050406030204" pitchFamily="18" charset="0"/>
                            </a:rPr>
                          </m:ctrlPr>
                        </m:d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𝐵</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𝑄</m:t>
                              </m:r>
                            </m:sub>
                          </m:sSub>
                        </m:e>
                      </m:d>
                    </m:oMath>
                  </m:oMathPara>
                </a14:m>
                <a:endParaRPr lang="en-US" sz="2000" dirty="0"/>
              </a:p>
            </p:txBody>
          </p:sp>
        </mc:Choice>
        <mc:Fallback xmlns="">
          <p:sp>
            <p:nvSpPr>
              <p:cNvPr id="21513" name="Object 2"/>
              <p:cNvSpPr txBox="1">
                <a:spLocks noRot="1" noChangeAspect="1" noMove="1" noResize="1" noEditPoints="1" noAdjustHandles="1" noChangeArrowheads="1" noChangeShapeType="1" noTextEdit="1"/>
              </p:cNvSpPr>
              <p:nvPr/>
            </p:nvSpPr>
            <p:spPr bwMode="auto">
              <a:xfrm>
                <a:off x="1452564" y="3429000"/>
                <a:ext cx="4651375" cy="830262"/>
              </a:xfrm>
              <a:prstGeom prst="rect">
                <a:avLst/>
              </a:prstGeom>
              <a:blipFill>
                <a:blip r:embed="rId6"/>
                <a:stretch>
                  <a:fillRect/>
                </a:stretch>
              </a:blipFill>
              <a:ln>
                <a:noFill/>
              </a:ln>
              <a:effectLst/>
            </p:spPr>
            <p:txBody>
              <a:bodyPr/>
              <a:lstStyle/>
              <a:p>
                <a:r>
                  <a:rPr lang="en-US">
                    <a:noFill/>
                  </a:rPr>
                  <a:t> </a:t>
                </a:r>
              </a:p>
            </p:txBody>
          </p:sp>
        </mc:Fallback>
      </mc:AlternateContent>
      <p:sp>
        <p:nvSpPr>
          <p:cNvPr id="21514" name="Rectangle 10"/>
          <p:cNvSpPr>
            <a:spLocks noChangeArrowheads="1"/>
          </p:cNvSpPr>
          <p:nvPr/>
        </p:nvSpPr>
        <p:spPr bwMode="auto">
          <a:xfrm>
            <a:off x="1387475" y="2122487"/>
            <a:ext cx="4518026" cy="5349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1515" name="Rectangle 11"/>
          <p:cNvSpPr>
            <a:spLocks noChangeArrowheads="1"/>
          </p:cNvSpPr>
          <p:nvPr/>
        </p:nvSpPr>
        <p:spPr bwMode="auto">
          <a:xfrm>
            <a:off x="1452565" y="3409950"/>
            <a:ext cx="4452936" cy="5349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1516" name="Object 3"/>
              <p:cNvSpPr txBox="1"/>
              <p:nvPr/>
            </p:nvSpPr>
            <p:spPr bwMode="auto">
              <a:xfrm>
                <a:off x="10256441" y="3311525"/>
                <a:ext cx="543718" cy="63341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1600" i="1" smtClean="0">
                              <a:solidFill>
                                <a:srgbClr val="000000"/>
                              </a:solidFill>
                              <a:latin typeface="Cambria Math" panose="02040503050406030204" pitchFamily="18" charset="0"/>
                            </a:rPr>
                          </m:ctrlPr>
                        </m:sSubPr>
                        <m:e>
                          <m:sPre>
                            <m:sPrePr>
                              <m:ctrlPr>
                                <a:rPr lang="en-US" sz="1600" i="1">
                                  <a:solidFill>
                                    <a:srgbClr val="000000"/>
                                  </a:solidFill>
                                  <a:latin typeface="Cambria Math" panose="02040503050406030204" pitchFamily="18" charset="0"/>
                                </a:rPr>
                              </m:ctrlPr>
                            </m:sPrePr>
                            <m:sub>
                              <m:r>
                                <a:rPr lang="en-US" sz="1600" b="0" i="1" smtClean="0">
                                  <a:solidFill>
                                    <a:srgbClr val="000000"/>
                                  </a:solidFill>
                                  <a:latin typeface="Cambria Math" panose="02040503050406030204" pitchFamily="18" charset="0"/>
                                </a:rPr>
                                <m:t> </m:t>
                              </m:r>
                            </m:sub>
                            <m:sup>
                              <m:r>
                                <a:rPr lang="en-US" sz="1600" i="1">
                                  <a:solidFill>
                                    <a:srgbClr val="000000"/>
                                  </a:solidFill>
                                  <a:latin typeface="Cambria Math" panose="02040503050406030204" pitchFamily="18" charset="0"/>
                                </a:rPr>
                                <m:t>𝐵</m:t>
                              </m:r>
                            </m:sup>
                            <m:e>
                              <m:r>
                                <a:rPr lang="en-US" sz="1600" i="1">
                                  <a:solidFill>
                                    <a:srgbClr val="000000"/>
                                  </a:solidFill>
                                  <a:latin typeface="Cambria Math" panose="02040503050406030204" pitchFamily="18" charset="0"/>
                                </a:rPr>
                                <m:t>𝑃</m:t>
                              </m:r>
                            </m:e>
                          </m:sPre>
                        </m:e>
                        <m:sub>
                          <m:r>
                            <a:rPr lang="en-US" sz="1600" i="1">
                              <a:solidFill>
                                <a:srgbClr val="000000"/>
                              </a:solidFill>
                              <a:latin typeface="Cambria Math" panose="02040503050406030204" pitchFamily="18" charset="0"/>
                            </a:rPr>
                            <m:t>𝑄</m:t>
                          </m:r>
                        </m:sub>
                      </m:sSub>
                    </m:oMath>
                  </m:oMathPara>
                </a14:m>
                <a:endParaRPr lang="en-US" sz="1600" dirty="0"/>
              </a:p>
            </p:txBody>
          </p:sp>
        </mc:Choice>
        <mc:Fallback xmlns="">
          <p:sp>
            <p:nvSpPr>
              <p:cNvPr id="21516" name="Object 3"/>
              <p:cNvSpPr txBox="1">
                <a:spLocks noRot="1" noChangeAspect="1" noMove="1" noResize="1" noEditPoints="1" noAdjustHandles="1" noChangeArrowheads="1" noChangeShapeType="1" noTextEdit="1"/>
              </p:cNvSpPr>
              <p:nvPr/>
            </p:nvSpPr>
            <p:spPr bwMode="auto">
              <a:xfrm>
                <a:off x="10256441" y="3311525"/>
                <a:ext cx="543718" cy="633413"/>
              </a:xfrm>
              <a:prstGeom prst="rect">
                <a:avLst/>
              </a:prstGeom>
              <a:blipFill>
                <a:blip r:embed="rId7"/>
                <a:stretch>
                  <a:fillRect/>
                </a:stretch>
              </a:blipFill>
              <a:ln>
                <a:noFill/>
              </a:ln>
              <a:effectLst/>
            </p:spPr>
            <p:txBody>
              <a:bodyPr/>
              <a:lstStyle/>
              <a:p>
                <a:r>
                  <a:rPr lang="en-US">
                    <a:noFill/>
                  </a:rPr>
                  <a:t> </a:t>
                </a:r>
              </a:p>
            </p:txBody>
          </p:sp>
        </mc:Fallback>
      </mc:AlternateContent>
      <p:sp>
        <p:nvSpPr>
          <p:cNvPr id="21517" name="Rectangle 13"/>
          <p:cNvSpPr>
            <a:spLocks noChangeArrowheads="1"/>
          </p:cNvSpPr>
          <p:nvPr/>
        </p:nvSpPr>
        <p:spPr bwMode="auto">
          <a:xfrm>
            <a:off x="9844881" y="2951956"/>
            <a:ext cx="200025" cy="268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1518" name="Line 6"/>
          <p:cNvSpPr>
            <a:spLocks noChangeShapeType="1"/>
          </p:cNvSpPr>
          <p:nvPr/>
        </p:nvSpPr>
        <p:spPr bwMode="auto">
          <a:xfrm flipH="1">
            <a:off x="773113" y="4089400"/>
            <a:ext cx="5461000" cy="19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1519" name="Object 4"/>
              <p:cNvSpPr txBox="1"/>
              <p:nvPr/>
            </p:nvSpPr>
            <p:spPr bwMode="auto">
              <a:xfrm>
                <a:off x="3139279" y="5464173"/>
                <a:ext cx="3357564" cy="80803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𝐶</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𝐶</m:t>
                                  </m:r>
                                </m:sub>
                                <m:sup>
                                  <m:r>
                                    <a:rPr lang="en-US" sz="2000" i="1">
                                      <a:solidFill>
                                        <a:srgbClr val="000000"/>
                                      </a:solidFill>
                                      <a:latin typeface="Cambria Math" panose="02040503050406030204" pitchFamily="18" charset="0"/>
                                    </a:rPr>
                                    <m:t>𝐵</m:t>
                                  </m:r>
                                </m:sup>
                                <m:e>
                                  <m:r>
                                    <a:rPr lang="en-US" sz="2000" i="1">
                                      <a:solidFill>
                                        <a:srgbClr val="000000"/>
                                      </a:solidFill>
                                      <a:latin typeface="Cambria Math" panose="02040503050406030204" pitchFamily="18" charset="0"/>
                                    </a:rPr>
                                    <m:t>𝑅</m:t>
                                  </m:r>
                                </m:e>
                              </m:sPre>
                            </m:e>
                          </m:acc>
                        </m:e>
                        <m:sub>
                          <m:r>
                            <m:rPr>
                              <m:sty m:val="p"/>
                            </m:rPr>
                            <a:rPr lang="en-US" sz="2000" i="1">
                              <a:solidFill>
                                <a:srgbClr val="000000"/>
                              </a:solidFill>
                              <a:latin typeface="Cambria Math" panose="02040503050406030204" pitchFamily="18" charset="0"/>
                            </a:rPr>
                            <m:t>Ω</m:t>
                          </m:r>
                        </m:sub>
                      </m:sSub>
                      <m:sSup>
                        <m:sSupPr>
                          <m:ctrlPr>
                            <a:rPr lang="en-US" sz="2000" i="1">
                              <a:solidFill>
                                <a:srgbClr val="000000"/>
                              </a:solidFill>
                              <a:latin typeface="Cambria Math" panose="02040503050406030204" pitchFamily="18" charset="0"/>
                            </a:rPr>
                          </m:ctrlPr>
                        </m:sSup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e>
                        <m:sup>
                          <m:r>
                            <a:rPr lang="en-US" sz="2000" i="1">
                              <a:solidFill>
                                <a:srgbClr val="000000"/>
                              </a:solidFill>
                              <a:latin typeface="Cambria Math" panose="02040503050406030204" pitchFamily="18" charset="0"/>
                            </a:rPr>
                            <m:t>𝑇</m:t>
                          </m:r>
                        </m:sup>
                      </m:sSup>
                    </m:oMath>
                  </m:oMathPara>
                </a14:m>
                <a:endParaRPr lang="en-US" sz="2000" dirty="0"/>
              </a:p>
            </p:txBody>
          </p:sp>
        </mc:Choice>
        <mc:Fallback xmlns="">
          <p:sp>
            <p:nvSpPr>
              <p:cNvPr id="21519" name="Object 4"/>
              <p:cNvSpPr txBox="1">
                <a:spLocks noRot="1" noChangeAspect="1" noMove="1" noResize="1" noEditPoints="1" noAdjustHandles="1" noChangeArrowheads="1" noChangeShapeType="1" noTextEdit="1"/>
              </p:cNvSpPr>
              <p:nvPr/>
            </p:nvSpPr>
            <p:spPr bwMode="auto">
              <a:xfrm>
                <a:off x="3139279" y="5464173"/>
                <a:ext cx="3357564" cy="808038"/>
              </a:xfrm>
              <a:prstGeom prst="rect">
                <a:avLst/>
              </a:prstGeom>
              <a:blipFill>
                <a:blip r:embed="rId8"/>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520" name="Object 9"/>
              <p:cNvSpPr txBox="1"/>
              <p:nvPr/>
            </p:nvSpPr>
            <p:spPr bwMode="auto">
              <a:xfrm>
                <a:off x="3205954" y="4827587"/>
                <a:ext cx="3154363" cy="7334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m:rPr>
                                  <m:sty m:val="p"/>
                                </m:rPr>
                                <a:rPr lang="en-US" sz="2000" i="1">
                                  <a:solidFill>
                                    <a:srgbClr val="000000"/>
                                  </a:solidFill>
                                  <a:latin typeface="Cambria Math" panose="02040503050406030204" pitchFamily="18" charset="0"/>
                                </a:rPr>
                                <m:t>Ω</m:t>
                              </m:r>
                            </m:e>
                          </m:sPre>
                        </m:e>
                        <m:sub>
                          <m:r>
                            <a:rPr lang="en-US" sz="2000" i="1">
                              <a:solidFill>
                                <a:srgbClr val="000000"/>
                              </a:solidFill>
                              <a:latin typeface="Cambria Math" panose="02040503050406030204" pitchFamily="18" charset="0"/>
                            </a:rPr>
                            <m:t>𝐶</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𝐴</m:t>
                              </m:r>
                            </m:sup>
                            <m:e>
                              <m:r>
                                <m:rPr>
                                  <m:sty m:val="p"/>
                                </m:rPr>
                                <a:rPr lang="en-US" sz="2000" i="1">
                                  <a:solidFill>
                                    <a:srgbClr val="000000"/>
                                  </a:solidFill>
                                  <a:latin typeface="Cambria Math" panose="02040503050406030204" pitchFamily="18" charset="0"/>
                                </a:rPr>
                                <m:t>Ω</m:t>
                              </m:r>
                            </m:e>
                          </m:sPre>
                        </m:e>
                        <m:sub>
                          <m:r>
                            <a:rPr lang="en-US" sz="2000" i="1">
                              <a:solidFill>
                                <a:srgbClr val="000000"/>
                              </a:solidFill>
                              <a:latin typeface="Cambria Math" panose="02040503050406030204" pitchFamily="18" charset="0"/>
                            </a:rPr>
                            <m:t>𝐵</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𝐵</m:t>
                          </m:r>
                        </m:sub>
                        <m:sup>
                          <m:r>
                            <a:rPr lang="en-US" sz="2000" i="1">
                              <a:solidFill>
                                <a:srgbClr val="000000"/>
                              </a:solidFill>
                              <a:latin typeface="Cambria Math" panose="02040503050406030204" pitchFamily="18" charset="0"/>
                            </a:rPr>
                            <m:t>𝐴</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𝐵</m:t>
                              </m:r>
                            </m:sup>
                            <m:e>
                              <m:r>
                                <m:rPr>
                                  <m:sty m:val="p"/>
                                </m:rPr>
                                <a:rPr lang="en-US" sz="2000" i="1">
                                  <a:solidFill>
                                    <a:srgbClr val="000000"/>
                                  </a:solidFill>
                                  <a:latin typeface="Cambria Math" panose="02040503050406030204" pitchFamily="18" charset="0"/>
                                </a:rPr>
                                <m:t>Ω</m:t>
                              </m:r>
                            </m:e>
                          </m:sPre>
                        </m:e>
                        <m:sub>
                          <m:r>
                            <a:rPr lang="en-US" sz="2000" i="1">
                              <a:solidFill>
                                <a:srgbClr val="000000"/>
                              </a:solidFill>
                              <a:latin typeface="Cambria Math" panose="02040503050406030204" pitchFamily="18" charset="0"/>
                            </a:rPr>
                            <m:t>𝐶</m:t>
                          </m:r>
                        </m:sub>
                      </m:sSub>
                    </m:oMath>
                  </m:oMathPara>
                </a14:m>
                <a:endParaRPr lang="en-US" sz="2000" dirty="0"/>
              </a:p>
            </p:txBody>
          </p:sp>
        </mc:Choice>
        <mc:Fallback xmlns="">
          <p:sp>
            <p:nvSpPr>
              <p:cNvPr id="21520" name="Object 9"/>
              <p:cNvSpPr txBox="1">
                <a:spLocks noRot="1" noChangeAspect="1" noMove="1" noResize="1" noEditPoints="1" noAdjustHandles="1" noChangeArrowheads="1" noChangeShapeType="1" noTextEdit="1"/>
              </p:cNvSpPr>
              <p:nvPr/>
            </p:nvSpPr>
            <p:spPr bwMode="auto">
              <a:xfrm>
                <a:off x="3205954" y="4827587"/>
                <a:ext cx="3154363" cy="733425"/>
              </a:xfrm>
              <a:prstGeom prst="rect">
                <a:avLst/>
              </a:prstGeom>
              <a:blipFill>
                <a:blip r:embed="rId9"/>
                <a:stretch>
                  <a:fillRect/>
                </a:stretch>
              </a:blipFill>
              <a:ln>
                <a:noFill/>
              </a:ln>
              <a:effectLst/>
            </p:spPr>
            <p:txBody>
              <a:bodyPr/>
              <a:lstStyle/>
              <a:p>
                <a:r>
                  <a:rPr lang="en-US">
                    <a:noFill/>
                  </a:rPr>
                  <a:t> </a:t>
                </a:r>
              </a:p>
            </p:txBody>
          </p:sp>
        </mc:Fallback>
      </mc:AlternateContent>
      <p:sp>
        <p:nvSpPr>
          <p:cNvPr id="21521" name="Rectangle 10"/>
          <p:cNvSpPr>
            <a:spLocks noChangeArrowheads="1"/>
          </p:cNvSpPr>
          <p:nvPr/>
        </p:nvSpPr>
        <p:spPr bwMode="auto">
          <a:xfrm>
            <a:off x="3045418" y="5430044"/>
            <a:ext cx="3210320" cy="56673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1522" name="Rectangle 11"/>
          <p:cNvSpPr>
            <a:spLocks noChangeArrowheads="1"/>
          </p:cNvSpPr>
          <p:nvPr/>
        </p:nvSpPr>
        <p:spPr bwMode="auto">
          <a:xfrm>
            <a:off x="3045417" y="4799011"/>
            <a:ext cx="3210321" cy="534988"/>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23"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1525" name="Picture 2" descr="http://brand.ucla.edu/wp-content/uploads/2013/08/ucla-logotype-main-1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Angular and Linear Velocities - 3R Robot - Example</a:t>
            </a:r>
          </a:p>
        </p:txBody>
      </p:sp>
      <p:sp>
        <p:nvSpPr>
          <p:cNvPr id="93187" name="Rectangle 3"/>
          <p:cNvSpPr>
            <a:spLocks noGrp="1" noChangeArrowheads="1"/>
          </p:cNvSpPr>
          <p:nvPr>
            <p:ph type="body" idx="1"/>
          </p:nvPr>
        </p:nvSpPr>
        <p:spPr/>
        <p:txBody>
          <a:bodyPr/>
          <a:lstStyle/>
          <a:p>
            <a:r>
              <a:rPr lang="en-US" altLang="en-US"/>
              <a:t>For   </a:t>
            </a:r>
            <a:r>
              <a:rPr lang="en-US" altLang="en-US" sz="2000" b="1" i="1">
                <a:latin typeface="Times New Roman" panose="02020603050405020304" pitchFamily="18" charset="0"/>
              </a:rPr>
              <a:t>i=3</a:t>
            </a:r>
            <a:endParaRPr lang="en-US" altLang="en-US"/>
          </a:p>
        </p:txBody>
      </p:sp>
      <mc:AlternateContent xmlns:mc="http://schemas.openxmlformats.org/markup-compatibility/2006" xmlns:a14="http://schemas.microsoft.com/office/drawing/2010/main">
        <mc:Choice Requires="a14">
          <p:sp>
            <p:nvSpPr>
              <p:cNvPr id="93188" name="Object 0"/>
              <p:cNvSpPr txBox="1"/>
              <p:nvPr/>
            </p:nvSpPr>
            <p:spPr bwMode="auto">
              <a:xfrm>
                <a:off x="1831975" y="2462212"/>
                <a:ext cx="9445625" cy="29051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3</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2</m:t>
                          </m:r>
                        </m:sub>
                        <m:sup>
                          <m:r>
                            <a:rPr lang="en-US" sz="2000" i="1">
                              <a:solidFill>
                                <a:srgbClr val="000000"/>
                              </a:solidFill>
                              <a:latin typeface="Cambria Math" panose="02040503050406030204" pitchFamily="18" charset="0"/>
                            </a:rPr>
                            <m:t>3</m:t>
                          </m:r>
                        </m:sup>
                        <m:e>
                          <m:r>
                            <a:rPr lang="en-US" sz="2000" i="1">
                              <a:solidFill>
                                <a:srgbClr val="000000"/>
                              </a:solidFill>
                              <a:latin typeface="Cambria Math" panose="02040503050406030204" pitchFamily="18" charset="0"/>
                            </a:rPr>
                            <m:t>𝑅</m:t>
                          </m:r>
                        </m:e>
                      </m:sPre>
                      <m:d>
                        <m:dPr>
                          <m:begChr m:val="{"/>
                          <m:endChr m:val="}"/>
                          <m:ctrlPr>
                            <a:rPr lang="en-US" sz="2000" i="1">
                              <a:solidFill>
                                <a:srgbClr val="000000"/>
                              </a:solidFill>
                              <a:latin typeface="Cambria Math" panose="02040503050406030204" pitchFamily="18" charset="0"/>
                            </a:rPr>
                          </m:ctrlPr>
                        </m:dPr>
                        <m: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2</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2</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2</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2</m:t>
                              </m:r>
                            </m:sub>
                          </m:sSub>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30</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mr>
                          </m:m>
                        </m:e>
                      </m:d>
                      <m:d>
                        <m:dPr>
                          <m:begChr m:val="{"/>
                          <m:endChr m:val="}"/>
                          <m:ctrlPr>
                            <a:rPr lang="en-US" sz="2000" i="1">
                              <a:solidFill>
                                <a:srgbClr val="000000"/>
                              </a:solidFill>
                              <a:latin typeface="Cambria Math" panose="02040503050406030204" pitchFamily="18" charset="0"/>
                            </a:rPr>
                          </m:ctrlPr>
                        </m:dPr>
                        <m:e>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e>
                                </m:m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
                            </m:e>
                          </m:d>
                        </m:e>
                      </m:d>
                    </m:oMath>
                    <m:oMath xmlns:m="http://schemas.openxmlformats.org/officeDocument/2006/math">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3"/>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3</m:t>
                                </m:r>
                              </m:e>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0</m:t>
                                </m:r>
                              </m:e>
                              <m:e>
                                <m:r>
                                  <a:rPr lang="en-US" sz="2000" i="1">
                                    <a:solidFill>
                                      <a:srgbClr val="000000"/>
                                    </a:solidFill>
                                    <a:latin typeface="Cambria Math" panose="02040503050406030204" pitchFamily="18" charset="0"/>
                                  </a:rPr>
                                  <m:t>1</m:t>
                                </m:r>
                              </m:e>
                            </m:mr>
                          </m:m>
                        </m:e>
                      </m:d>
                      <m:d>
                        <m:dPr>
                          <m:begChr m:val="{"/>
                          <m:endChr m:val="}"/>
                          <m:ctrlPr>
                            <a:rPr lang="en-US" sz="2000" i="1">
                              <a:solidFill>
                                <a:srgbClr val="000000"/>
                              </a:solidFill>
                              <a:latin typeface="Cambria Math" panose="02040503050406030204" pitchFamily="18" charset="0"/>
                            </a:rPr>
                          </m:ctrlPr>
                        </m:dPr>
                        <m:e>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
                            </m:e>
                          </m:d>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r>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3</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93188" name="Object 0"/>
              <p:cNvSpPr txBox="1">
                <a:spLocks noRot="1" noChangeAspect="1" noMove="1" noResize="1" noEditPoints="1" noAdjustHandles="1" noChangeArrowheads="1" noChangeShapeType="1" noTextEdit="1"/>
              </p:cNvSpPr>
              <p:nvPr/>
            </p:nvSpPr>
            <p:spPr bwMode="auto">
              <a:xfrm>
                <a:off x="1831975" y="2462212"/>
                <a:ext cx="9445625" cy="2905125"/>
              </a:xfrm>
              <a:prstGeom prst="rect">
                <a:avLst/>
              </a:prstGeom>
              <a:blipFill>
                <a:blip r:embed="rId3"/>
                <a:stretch>
                  <a:fillRect/>
                </a:stretch>
              </a:blipFill>
              <a:ln>
                <a:noFill/>
              </a:ln>
              <a:effectLst/>
            </p:spPr>
            <p:txBody>
              <a:bodyPr/>
              <a:lstStyle/>
              <a:p>
                <a:r>
                  <a:rPr lang="en-US">
                    <a:noFill/>
                  </a:rPr>
                  <a:t> </a:t>
                </a:r>
              </a:p>
            </p:txBody>
          </p:sp>
        </mc:Fallback>
      </mc:AlternateContent>
      <p:pic>
        <p:nvPicPr>
          <p:cNvPr id="93189" name="Picture 2" descr="http://brand.ucla.edu/wp-content/uploads/2013/08/ucla-logotype-main-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2"/>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Angular and Linear Velocities - 3R Robot - Example</a:t>
            </a:r>
          </a:p>
        </p:txBody>
      </p:sp>
      <p:sp>
        <p:nvSpPr>
          <p:cNvPr id="95235" name="Rectangle 3"/>
          <p:cNvSpPr>
            <a:spLocks noGrp="1" noChangeArrowheads="1"/>
          </p:cNvSpPr>
          <p:nvPr>
            <p:ph type="body" idx="1"/>
          </p:nvPr>
        </p:nvSpPr>
        <p:spPr/>
        <p:txBody>
          <a:bodyPr/>
          <a:lstStyle/>
          <a:p>
            <a:r>
              <a:rPr lang="en-US" altLang="en-US" dirty="0"/>
              <a:t>For   </a:t>
            </a:r>
            <a:r>
              <a:rPr lang="en-US" altLang="en-US" sz="2000" b="1" i="1" dirty="0" err="1">
                <a:latin typeface="Times New Roman" panose="02020603050405020304" pitchFamily="18" charset="0"/>
              </a:rPr>
              <a:t>i</a:t>
            </a:r>
            <a:r>
              <a:rPr lang="en-US" altLang="en-US" sz="2000" b="1" i="1" dirty="0">
                <a:latin typeface="Times New Roman" panose="02020603050405020304" pitchFamily="18" charset="0"/>
              </a:rPr>
              <a:t>=4</a:t>
            </a:r>
            <a:endParaRPr lang="en-US" altLang="en-US" dirty="0"/>
          </a:p>
        </p:txBody>
      </p:sp>
      <mc:AlternateContent xmlns:mc="http://schemas.openxmlformats.org/markup-compatibility/2006" xmlns:a14="http://schemas.microsoft.com/office/drawing/2010/main">
        <mc:Choice Requires="a14">
          <p:sp>
            <p:nvSpPr>
              <p:cNvPr id="95236" name="Object 4"/>
              <p:cNvSpPr txBox="1"/>
              <p:nvPr/>
            </p:nvSpPr>
            <p:spPr bwMode="auto">
              <a:xfrm>
                <a:off x="2384426" y="1974850"/>
                <a:ext cx="9347200" cy="384968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4</m:t>
                              </m:r>
                            </m:sup>
                            <m:e>
                              <m:r>
                                <a:rPr lang="en-US" i="1">
                                  <a:solidFill>
                                    <a:srgbClr val="000000"/>
                                  </a:solidFill>
                                  <a:latin typeface="Cambria Math" panose="02040503050406030204" pitchFamily="18" charset="0"/>
                                </a:rPr>
                                <m:t>𝑣</m:t>
                              </m:r>
                            </m:e>
                          </m:sPre>
                        </m:e>
                        <m:sub>
                          <m:r>
                            <a:rPr lang="en-US" i="1">
                              <a:solidFill>
                                <a:srgbClr val="000000"/>
                              </a:solidFill>
                              <a:latin typeface="Cambria Math" panose="02040503050406030204" pitchFamily="18" charset="0"/>
                            </a:rPr>
                            <m:t>4</m:t>
                          </m:r>
                        </m:sub>
                      </m:sSub>
                      <m:r>
                        <a:rPr lang="en-US" i="1">
                          <a:solidFill>
                            <a:srgbClr val="000000"/>
                          </a:solidFill>
                          <a:latin typeface="Cambria Math" panose="02040503050406030204" pitchFamily="18" charset="0"/>
                        </a:rPr>
                        <m:t>=</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3</m:t>
                          </m:r>
                        </m:sub>
                        <m:sup>
                          <m:r>
                            <a:rPr lang="en-US" i="1">
                              <a:solidFill>
                                <a:srgbClr val="000000"/>
                              </a:solidFill>
                              <a:latin typeface="Cambria Math" panose="02040503050406030204" pitchFamily="18" charset="0"/>
                            </a:rPr>
                            <m:t>4</m:t>
                          </m:r>
                        </m:sup>
                        <m:e>
                          <m:r>
                            <a:rPr lang="en-US" i="1">
                              <a:solidFill>
                                <a:srgbClr val="000000"/>
                              </a:solidFill>
                              <a:latin typeface="Cambria Math" panose="02040503050406030204" pitchFamily="18" charset="0"/>
                            </a:rPr>
                            <m:t>𝑅</m:t>
                          </m:r>
                        </m:e>
                      </m:sPre>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3</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3</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3</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4</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3</m:t>
                                  </m:r>
                                </m:sup>
                                <m:e>
                                  <m:r>
                                    <a:rPr lang="en-US" i="1">
                                      <a:solidFill>
                                        <a:srgbClr val="000000"/>
                                      </a:solidFill>
                                      <a:latin typeface="Cambria Math" panose="02040503050406030204" pitchFamily="18" charset="0"/>
                                    </a:rPr>
                                    <m:t>𝑣</m:t>
                                  </m:r>
                                </m:e>
                              </m:sPre>
                            </m:e>
                            <m:sub>
                              <m:r>
                                <a:rPr lang="en-US" i="1">
                                  <a:solidFill>
                                    <a:srgbClr val="000000"/>
                                  </a:solidFill>
                                  <a:latin typeface="Cambria Math" panose="02040503050406030204" pitchFamily="18" charset="0"/>
                                </a:rPr>
                                <m:t>3</m:t>
                              </m:r>
                            </m:sub>
                          </m:sSub>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3"/>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1</m:t>
                                </m:r>
                              </m:e>
                            </m:mr>
                          </m:m>
                        </m:e>
                      </m:d>
                      <m:d>
                        <m:dPr>
                          <m:begChr m:val="{"/>
                          <m:endChr m:val="}"/>
                          <m:ctrlPr>
                            <a:rPr lang="en-US" i="1">
                              <a:solidFill>
                                <a:srgbClr val="000000"/>
                              </a:solidFill>
                              <a:latin typeface="Cambria Math" panose="02040503050406030204" pitchFamily="18" charset="0"/>
                            </a:rPr>
                          </m:ctrlPr>
                        </m:dPr>
                        <m:e>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23</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1</m:t>
                                        </m:r>
                                      </m:sub>
                                    </m:sSub>
                                  </m:e>
                                </m:mr>
                                <m:mr>
                                  <m:e>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23</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1</m:t>
                                        </m:r>
                                      </m:sub>
                                    </m:sSub>
                                  </m:e>
                                </m:mr>
                                <m:mr>
                                  <m:e>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3</m:t>
                                        </m:r>
                                      </m:sub>
                                    </m:sSub>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e>
                                </m:mr>
                                <m:mr>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mr>
                              </m:m>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3</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2</m:t>
                                        </m:r>
                                      </m:sub>
                                    </m:sSub>
                                  </m:e>
                                </m:mr>
                                <m:mr>
                                  <m:e>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3</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2</m:t>
                                        </m:r>
                                      </m:sub>
                                    </m:sSub>
                                  </m:e>
                                </m:mr>
                                <m:mr>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1</m:t>
                                        </m:r>
                                      </m:sub>
                                    </m:sSub>
                                  </m:e>
                                </m:mr>
                              </m:m>
                            </m:e>
                          </m:d>
                        </m:e>
                      </m:d>
                    </m:oMath>
                    <m:oMath xmlns:m="http://schemas.openxmlformats.org/officeDocument/2006/math">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𝑠</m:t>
                                </m:r>
                                <m:r>
                                  <a:rPr lang="en-US" i="1">
                                    <a:solidFill>
                                      <a:srgbClr val="000000"/>
                                    </a:solidFill>
                                    <a:latin typeface="Cambria Math" panose="02040503050406030204" pitchFamily="18" charset="0"/>
                                  </a:rPr>
                                  <m:t>3</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2</m:t>
                                    </m:r>
                                  </m:sub>
                                </m:sSub>
                              </m:e>
                            </m:mr>
                            <m:mr>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3</m:t>
                                    </m:r>
                                  </m:sub>
                                </m:sSub>
                              </m:e>
                            </m:mr>
                            <m:mr>
                              <m:e>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𝐿</m:t>
                                </m:r>
                                <m:r>
                                  <a:rPr lang="en-US" i="1">
                                    <a:solidFill>
                                      <a:srgbClr val="000000"/>
                                    </a:solidFill>
                                    <a:latin typeface="Cambria Math" panose="02040503050406030204" pitchFamily="18" charset="0"/>
                                  </a:rPr>
                                  <m:t>3</m:t>
                                </m:r>
                                <m:r>
                                  <a:rPr lang="en-US" i="1">
                                    <a:solidFill>
                                      <a:srgbClr val="000000"/>
                                    </a:solidFill>
                                    <a:latin typeface="Cambria Math" panose="02040503050406030204" pitchFamily="18" charset="0"/>
                                  </a:rPr>
                                  <m:t>𝑐</m:t>
                                </m:r>
                                <m:r>
                                  <a:rPr lang="en-US" i="1">
                                    <a:solidFill>
                                      <a:srgbClr val="000000"/>
                                    </a:solidFill>
                                    <a:latin typeface="Cambria Math" panose="02040503050406030204" pitchFamily="18" charset="0"/>
                                  </a:rPr>
                                  <m:t>23)</m:t>
                                </m:r>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1</m:t>
                                    </m:r>
                                  </m:sub>
                                </m:sSub>
                              </m:e>
                            </m:mr>
                          </m:m>
                        </m:e>
                      </m:d>
                    </m:oMath>
                  </m:oMathPara>
                </a14:m>
                <a:endParaRPr lang="en-US" dirty="0"/>
              </a:p>
            </p:txBody>
          </p:sp>
        </mc:Choice>
        <mc:Fallback xmlns="">
          <p:sp>
            <p:nvSpPr>
              <p:cNvPr id="95236" name="Object 4"/>
              <p:cNvSpPr txBox="1">
                <a:spLocks noRot="1" noChangeAspect="1" noMove="1" noResize="1" noEditPoints="1" noAdjustHandles="1" noChangeArrowheads="1" noChangeShapeType="1" noTextEdit="1"/>
              </p:cNvSpPr>
              <p:nvPr/>
            </p:nvSpPr>
            <p:spPr bwMode="auto">
              <a:xfrm>
                <a:off x="2384426" y="1974850"/>
                <a:ext cx="9347200" cy="3849687"/>
              </a:xfrm>
              <a:prstGeom prst="rect">
                <a:avLst/>
              </a:prstGeom>
              <a:blipFill>
                <a:blip r:embed="rId3"/>
                <a:stretch>
                  <a:fillRect/>
                </a:stretch>
              </a:blipFill>
              <a:ln>
                <a:noFill/>
              </a:ln>
              <a:effectLst/>
            </p:spPr>
            <p:txBody>
              <a:bodyPr/>
              <a:lstStyle/>
              <a:p>
                <a:r>
                  <a:rPr lang="en-US">
                    <a:noFill/>
                  </a:rPr>
                  <a:t> </a:t>
                </a:r>
              </a:p>
            </p:txBody>
          </p:sp>
        </mc:Fallback>
      </mc:AlternateContent>
      <p:pic>
        <p:nvPicPr>
          <p:cNvPr id="95237" name="Picture 2" descr="http://brand.ucla.edu/wp-content/uploads/2013/08/ucla-logotype-main-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ooter Placeholder 2"/>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ltLang="en-US"/>
              <a:t>Angular and Linear Velocities - 3R Robot - Example</a:t>
            </a:r>
          </a:p>
        </p:txBody>
      </p:sp>
      <mc:AlternateContent xmlns:mc="http://schemas.openxmlformats.org/markup-compatibility/2006" xmlns:a14="http://schemas.microsoft.com/office/drawing/2010/main">
        <mc:Choice Requires="a14">
          <p:sp>
            <p:nvSpPr>
              <p:cNvPr id="97283" name="Rectangle 3"/>
              <p:cNvSpPr>
                <a:spLocks noGrp="1" noChangeArrowheads="1"/>
              </p:cNvSpPr>
              <p:nvPr>
                <p:ph type="body" idx="1"/>
              </p:nvPr>
            </p:nvSpPr>
            <p:spPr/>
            <p:txBody>
              <a:bodyPr/>
              <a:lstStyle/>
              <a:p>
                <a:r>
                  <a:rPr lang="en-US" altLang="en-US" dirty="0"/>
                  <a:t>Note that the linear and angular velocities (</a:t>
                </a:r>
                <a14:m>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4</m:t>
                            </m:r>
                          </m:sup>
                          <m:e>
                            <m:r>
                              <a:rPr lang="en-US" i="1">
                                <a:solidFill>
                                  <a:srgbClr val="000000"/>
                                </a:solidFill>
                                <a:latin typeface="Cambria Math" panose="02040503050406030204" pitchFamily="18" charset="0"/>
                              </a:rPr>
                              <m:t>𝜔</m:t>
                            </m:r>
                          </m:e>
                        </m:sPre>
                      </m:e>
                      <m:sub>
                        <m:r>
                          <a:rPr lang="en-US" i="1">
                            <a:solidFill>
                              <a:srgbClr val="000000"/>
                            </a:solidFill>
                            <a:latin typeface="Cambria Math" panose="02040503050406030204" pitchFamily="18" charset="0"/>
                          </a:rPr>
                          <m:t>4</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4</m:t>
                            </m:r>
                          </m:sup>
                          <m:e>
                            <m:r>
                              <a:rPr lang="en-US" i="1">
                                <a:solidFill>
                                  <a:srgbClr val="000000"/>
                                </a:solidFill>
                                <a:latin typeface="Cambria Math" panose="02040503050406030204" pitchFamily="18" charset="0"/>
                              </a:rPr>
                              <m:t>𝑣</m:t>
                            </m:r>
                          </m:e>
                        </m:sPre>
                      </m:e>
                      <m:sub>
                        <m:r>
                          <a:rPr lang="en-US" i="1">
                            <a:solidFill>
                              <a:srgbClr val="000000"/>
                            </a:solidFill>
                            <a:latin typeface="Cambria Math" panose="02040503050406030204" pitchFamily="18" charset="0"/>
                          </a:rPr>
                          <m:t>4</m:t>
                        </m:r>
                      </m:sub>
                    </m:sSub>
                  </m:oMath>
                </a14:m>
                <a:r>
                  <a:rPr lang="en-US" altLang="en-US" dirty="0"/>
                  <a:t> ) of the end effector where differentiate (measured) in frame {0} however represented (expressed) in frame {4}</a:t>
                </a:r>
              </a:p>
              <a:p>
                <a:endParaRPr lang="en-US" altLang="en-US" dirty="0"/>
              </a:p>
              <a:p>
                <a:r>
                  <a:rPr lang="en-US" altLang="en-US" dirty="0"/>
                  <a:t>In the car example: Observer sitting in the “Car”</a:t>
                </a:r>
              </a:p>
              <a:p>
                <a:pPr>
                  <a:buFontTx/>
                  <a:buNone/>
                </a:pPr>
                <a:r>
                  <a:rPr lang="en-US" altLang="en-US" dirty="0"/>
                  <a:t>                                     Observer sitting in the “World”  </a:t>
                </a:r>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r>
                  <a:rPr lang="en-US" altLang="en-US" dirty="0"/>
                  <a:t>Solve for      and      by multiply both side of the questions from the left by   </a:t>
                </a:r>
              </a:p>
            </p:txBody>
          </p:sp>
        </mc:Choice>
        <mc:Fallback xmlns="">
          <p:sp>
            <p:nvSpPr>
              <p:cNvPr id="97283" name="Rectangle 3"/>
              <p:cNvSpPr>
                <a:spLocks noGrp="1" noRot="1" noChangeAspect="1" noMove="1" noResize="1" noEditPoints="1" noAdjustHandles="1" noChangeArrowheads="1" noChangeShapeType="1" noTextEdit="1"/>
              </p:cNvSpPr>
              <p:nvPr>
                <p:ph type="body" idx="1"/>
              </p:nvPr>
            </p:nvSpPr>
            <p:spPr>
              <a:blipFill>
                <a:blip r:embed="rId4"/>
                <a:stretch>
                  <a:fillRect l="-294" t="-387"/>
                </a:stretch>
              </a:blipFill>
            </p:spPr>
            <p:txBody>
              <a:bodyPr/>
              <a:lstStyle/>
              <a:p>
                <a:r>
                  <a:rPr lang="en-US">
                    <a:noFill/>
                  </a:rPr>
                  <a:t> </a:t>
                </a:r>
              </a:p>
            </p:txBody>
          </p:sp>
        </mc:Fallback>
      </mc:AlternateContent>
      <p:graphicFrame>
        <p:nvGraphicFramePr>
          <p:cNvPr id="97284" name="Object 4"/>
          <p:cNvGraphicFramePr>
            <a:graphicFrameLocks noChangeAspect="1"/>
          </p:cNvGraphicFramePr>
          <p:nvPr/>
        </p:nvGraphicFramePr>
        <p:xfrm>
          <a:off x="4160838" y="3297238"/>
          <a:ext cx="2767012" cy="450850"/>
        </p:xfrm>
        <a:graphic>
          <a:graphicData uri="http://schemas.openxmlformats.org/presentationml/2006/ole">
            <mc:AlternateContent xmlns:mc="http://schemas.openxmlformats.org/markup-compatibility/2006">
              <mc:Choice xmlns:v="urn:schemas-microsoft-com:vml" Requires="v">
                <p:oleObj spid="_x0000_s5126" name="Equation" r:id="rId5" imgW="1714500" imgH="279400" progId="Equation.3">
                  <p:embed/>
                </p:oleObj>
              </mc:Choice>
              <mc:Fallback>
                <p:oleObj name="Equation" r:id="rId5" imgW="1714500" imgH="2794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0838" y="3297238"/>
                        <a:ext cx="2767012"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5" name="Object 5"/>
          <p:cNvGraphicFramePr>
            <a:graphicFrameLocks noChangeAspect="1"/>
          </p:cNvGraphicFramePr>
          <p:nvPr/>
        </p:nvGraphicFramePr>
        <p:xfrm>
          <a:off x="4138613" y="3846513"/>
          <a:ext cx="2998787" cy="452437"/>
        </p:xfrm>
        <a:graphic>
          <a:graphicData uri="http://schemas.openxmlformats.org/presentationml/2006/ole">
            <mc:AlternateContent xmlns:mc="http://schemas.openxmlformats.org/markup-compatibility/2006">
              <mc:Choice xmlns:v="urn:schemas-microsoft-com:vml" Requires="v">
                <p:oleObj spid="_x0000_s5127" name="Equation" r:id="rId7" imgW="1854200" imgH="279400" progId="Equation.3">
                  <p:embed/>
                </p:oleObj>
              </mc:Choice>
              <mc:Fallback>
                <p:oleObj name="Equation" r:id="rId7" imgW="1854200" imgH="2794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8613" y="3846513"/>
                        <a:ext cx="2998787"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97286" name="Object 6"/>
              <p:cNvSpPr txBox="1"/>
              <p:nvPr/>
            </p:nvSpPr>
            <p:spPr bwMode="auto">
              <a:xfrm>
                <a:off x="4989513" y="5053014"/>
                <a:ext cx="1692275" cy="635000"/>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4</m:t>
                          </m:r>
                        </m:sub>
                      </m:sSub>
                      <m:r>
                        <a:rPr lang="en-US" sz="2000" i="1">
                          <a:solidFill>
                            <a:srgbClr val="000000"/>
                          </a:solidFill>
                          <a:latin typeface="Cambria Math" panose="02040503050406030204" pitchFamily="18" charset="0"/>
                        </a:rPr>
                        <m:t>= </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𝑅</m:t>
                          </m:r>
                        </m:e>
                      </m:sPre>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𝑣</m:t>
                          </m:r>
                        </m:e>
                        <m:sub>
                          <m:r>
                            <a:rPr lang="en-US" sz="2000" i="1">
                              <a:solidFill>
                                <a:srgbClr val="000000"/>
                              </a:solidFill>
                              <a:latin typeface="Cambria Math" panose="02040503050406030204" pitchFamily="18" charset="0"/>
                            </a:rPr>
                            <m:t>4</m:t>
                          </m:r>
                        </m:sub>
                      </m:sSub>
                    </m:oMath>
                  </m:oMathPara>
                </a14:m>
                <a:endParaRPr lang="en-US" sz="2000" dirty="0"/>
              </a:p>
            </p:txBody>
          </p:sp>
        </mc:Choice>
        <mc:Fallback xmlns="">
          <p:sp>
            <p:nvSpPr>
              <p:cNvPr id="97286" name="Object 6"/>
              <p:cNvSpPr txBox="1">
                <a:spLocks noRot="1" noChangeAspect="1" noMove="1" noResize="1" noEditPoints="1" noAdjustHandles="1" noChangeArrowheads="1" noChangeShapeType="1" noTextEdit="1"/>
              </p:cNvSpPr>
              <p:nvPr/>
            </p:nvSpPr>
            <p:spPr bwMode="auto">
              <a:xfrm>
                <a:off x="4989513" y="5053014"/>
                <a:ext cx="1692275" cy="635000"/>
              </a:xfrm>
              <a:prstGeom prst="rect">
                <a:avLst/>
              </a:prstGeom>
              <a:blipFill>
                <a:blip r:embed="rId9"/>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287" name="Object 8"/>
              <p:cNvSpPr txBox="1"/>
              <p:nvPr/>
            </p:nvSpPr>
            <p:spPr bwMode="auto">
              <a:xfrm>
                <a:off x="5026026" y="5505450"/>
                <a:ext cx="1846262" cy="57467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4</m:t>
                          </m:r>
                        </m:sub>
                      </m:sSub>
                      <m:r>
                        <a:rPr lang="en-US" sz="2000" i="1">
                          <a:solidFill>
                            <a:srgbClr val="000000"/>
                          </a:solidFill>
                          <a:latin typeface="Cambria Math" panose="02040503050406030204" pitchFamily="18" charset="0"/>
                        </a:rPr>
                        <m:t>= </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𝑅</m:t>
                          </m:r>
                        </m:e>
                      </m:sPre>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𝜔</m:t>
                          </m:r>
                        </m:e>
                        <m:sub>
                          <m:r>
                            <a:rPr lang="en-US" sz="2000" i="1">
                              <a:solidFill>
                                <a:srgbClr val="000000"/>
                              </a:solidFill>
                              <a:latin typeface="Cambria Math" panose="02040503050406030204" pitchFamily="18" charset="0"/>
                            </a:rPr>
                            <m:t>4</m:t>
                          </m:r>
                        </m:sub>
                      </m:sSub>
                    </m:oMath>
                  </m:oMathPara>
                </a14:m>
                <a:endParaRPr lang="en-US" sz="2000" dirty="0"/>
              </a:p>
            </p:txBody>
          </p:sp>
        </mc:Choice>
        <mc:Fallback xmlns="">
          <p:sp>
            <p:nvSpPr>
              <p:cNvPr id="97287" name="Object 8"/>
              <p:cNvSpPr txBox="1">
                <a:spLocks noRot="1" noChangeAspect="1" noMove="1" noResize="1" noEditPoints="1" noAdjustHandles="1" noChangeArrowheads="1" noChangeShapeType="1" noTextEdit="1"/>
              </p:cNvSpPr>
              <p:nvPr/>
            </p:nvSpPr>
            <p:spPr bwMode="auto">
              <a:xfrm>
                <a:off x="5026026" y="5505450"/>
                <a:ext cx="1846262" cy="574675"/>
              </a:xfrm>
              <a:prstGeom prst="rect">
                <a:avLst/>
              </a:prstGeom>
              <a:blipFill>
                <a:blip r:embed="rId10"/>
                <a:stretch>
                  <a:fillRect/>
                </a:stretch>
              </a:blipFill>
              <a:ln>
                <a:noFill/>
              </a:ln>
              <a:effectLst/>
            </p:spPr>
            <p:txBody>
              <a:bodyPr/>
              <a:lstStyle/>
              <a:p>
                <a:r>
                  <a:rPr lang="en-US">
                    <a:noFill/>
                  </a:rPr>
                  <a:t> </a:t>
                </a:r>
              </a:p>
            </p:txBody>
          </p:sp>
        </mc:Fallback>
      </mc:AlternateContent>
      <p:graphicFrame>
        <p:nvGraphicFramePr>
          <p:cNvPr id="97289" name="Object 12"/>
          <p:cNvGraphicFramePr>
            <a:graphicFrameLocks noChangeAspect="1"/>
          </p:cNvGraphicFramePr>
          <p:nvPr/>
        </p:nvGraphicFramePr>
        <p:xfrm>
          <a:off x="5888038" y="2032000"/>
          <a:ext cx="715962" cy="450850"/>
        </p:xfrm>
        <a:graphic>
          <a:graphicData uri="http://schemas.openxmlformats.org/presentationml/2006/ole">
            <mc:AlternateContent xmlns:mc="http://schemas.openxmlformats.org/markup-compatibility/2006">
              <mc:Choice xmlns:v="urn:schemas-microsoft-com:vml" Requires="v">
                <p:oleObj spid="_x0000_s5128" name="Equation" r:id="rId11" imgW="444307" imgH="279279" progId="Equation.3">
                  <p:embed/>
                </p:oleObj>
              </mc:Choice>
              <mc:Fallback>
                <p:oleObj name="Equation" r:id="rId11" imgW="444307" imgH="279279"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88038" y="2032000"/>
                        <a:ext cx="715962"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90" name="Object 13"/>
          <p:cNvGraphicFramePr>
            <a:graphicFrameLocks noChangeAspect="1"/>
          </p:cNvGraphicFramePr>
          <p:nvPr/>
        </p:nvGraphicFramePr>
        <p:xfrm>
          <a:off x="5888038" y="2481263"/>
          <a:ext cx="738187" cy="450850"/>
        </p:xfrm>
        <a:graphic>
          <a:graphicData uri="http://schemas.openxmlformats.org/presentationml/2006/ole">
            <mc:AlternateContent xmlns:mc="http://schemas.openxmlformats.org/markup-compatibility/2006">
              <mc:Choice xmlns:v="urn:schemas-microsoft-com:vml" Requires="v">
                <p:oleObj spid="_x0000_s5129" name="Equation" r:id="rId13" imgW="457200" imgH="279400" progId="Equation.3">
                  <p:embed/>
                </p:oleObj>
              </mc:Choice>
              <mc:Fallback>
                <p:oleObj name="Equation" r:id="rId13" imgW="457200" imgH="279400"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88038" y="2481263"/>
                        <a:ext cx="738187"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97291" name="Object 9"/>
              <p:cNvSpPr txBox="1"/>
              <p:nvPr/>
            </p:nvSpPr>
            <p:spPr bwMode="auto">
              <a:xfrm>
                <a:off x="1874838" y="4519613"/>
                <a:ext cx="266700" cy="344487"/>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𝑣</m:t>
                          </m:r>
                        </m:e>
                        <m:sub>
                          <m:r>
                            <a:rPr lang="en-US" i="1">
                              <a:solidFill>
                                <a:srgbClr val="000000"/>
                              </a:solidFill>
                              <a:latin typeface="Cambria Math" panose="02040503050406030204" pitchFamily="18" charset="0"/>
                            </a:rPr>
                            <m:t>4</m:t>
                          </m:r>
                        </m:sub>
                      </m:sSub>
                    </m:oMath>
                  </m:oMathPara>
                </a14:m>
                <a:endParaRPr lang="en-US"/>
              </a:p>
            </p:txBody>
          </p:sp>
        </mc:Choice>
        <mc:Fallback xmlns="">
          <p:sp>
            <p:nvSpPr>
              <p:cNvPr id="97291" name="Object 9"/>
              <p:cNvSpPr txBox="1">
                <a:spLocks noRot="1" noChangeAspect="1" noMove="1" noResize="1" noEditPoints="1" noAdjustHandles="1" noChangeArrowheads="1" noChangeShapeType="1" noTextEdit="1"/>
              </p:cNvSpPr>
              <p:nvPr/>
            </p:nvSpPr>
            <p:spPr bwMode="auto">
              <a:xfrm>
                <a:off x="1874838" y="4519613"/>
                <a:ext cx="266700" cy="344487"/>
              </a:xfrm>
              <a:prstGeom prst="rect">
                <a:avLst/>
              </a:prstGeom>
              <a:blipFill>
                <a:blip r:embed="rId15"/>
                <a:stretch>
                  <a:fillRect r="-18605"/>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292" name="Object 14"/>
              <p:cNvSpPr txBox="1"/>
              <p:nvPr/>
            </p:nvSpPr>
            <p:spPr bwMode="auto">
              <a:xfrm>
                <a:off x="2544763" y="4518025"/>
                <a:ext cx="307975" cy="346075"/>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4</m:t>
                          </m:r>
                        </m:sub>
                      </m:sSub>
                    </m:oMath>
                  </m:oMathPara>
                </a14:m>
                <a:endParaRPr lang="en-US"/>
              </a:p>
            </p:txBody>
          </p:sp>
        </mc:Choice>
        <mc:Fallback xmlns="">
          <p:sp>
            <p:nvSpPr>
              <p:cNvPr id="97292" name="Object 14"/>
              <p:cNvSpPr txBox="1">
                <a:spLocks noRot="1" noChangeAspect="1" noMove="1" noResize="1" noEditPoints="1" noAdjustHandles="1" noChangeArrowheads="1" noChangeShapeType="1" noTextEdit="1"/>
              </p:cNvSpPr>
              <p:nvPr/>
            </p:nvSpPr>
            <p:spPr bwMode="auto">
              <a:xfrm>
                <a:off x="2544763" y="4518025"/>
                <a:ext cx="307975" cy="346075"/>
              </a:xfrm>
              <a:prstGeom prst="rect">
                <a:avLst/>
              </a:prstGeom>
              <a:blipFill>
                <a:blip r:embed="rId16"/>
                <a:stretch>
                  <a:fillRect r="-13725"/>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293" name="Object 15"/>
              <p:cNvSpPr txBox="1"/>
              <p:nvPr/>
            </p:nvSpPr>
            <p:spPr bwMode="auto">
              <a:xfrm>
                <a:off x="7529513" y="4518025"/>
                <a:ext cx="573087" cy="385763"/>
              </a:xfrm>
              <a:prstGeom prst="rect">
                <a:avLst/>
              </a:prstGeom>
              <a:noFill/>
              <a:ln>
                <a:noFill/>
              </a:ln>
              <a:effectLst/>
            </p:spPr>
            <p:txBody>
              <a:bodyPr>
                <a:normAutofit fontScale="62500" lnSpcReduction="200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4</m:t>
                              </m:r>
                            </m:sup>
                            <m:e>
                              <m:r>
                                <a:rPr lang="en-US" i="1">
                                  <a:solidFill>
                                    <a:srgbClr val="000000"/>
                                  </a:solidFill>
                                  <a:latin typeface="Cambria Math" panose="02040503050406030204" pitchFamily="18" charset="0"/>
                                </a:rPr>
                                <m:t>𝑅</m:t>
                              </m:r>
                            </m:e>
                          </m:sPre>
                        </m:e>
                        <m:sup>
                          <m:r>
                            <a:rPr lang="en-US" i="1">
                              <a:solidFill>
                                <a:srgbClr val="000000"/>
                              </a:solidFill>
                              <a:latin typeface="Cambria Math" panose="02040503050406030204" pitchFamily="18" charset="0"/>
                            </a:rPr>
                            <m:t>−1</m:t>
                          </m:r>
                        </m:sup>
                      </m:sSup>
                    </m:oMath>
                  </m:oMathPara>
                </a14:m>
                <a:endParaRPr lang="en-US"/>
              </a:p>
            </p:txBody>
          </p:sp>
        </mc:Choice>
        <mc:Fallback xmlns="">
          <p:sp>
            <p:nvSpPr>
              <p:cNvPr id="97293" name="Object 15"/>
              <p:cNvSpPr txBox="1">
                <a:spLocks noRot="1" noChangeAspect="1" noMove="1" noResize="1" noEditPoints="1" noAdjustHandles="1" noChangeArrowheads="1" noChangeShapeType="1" noTextEdit="1"/>
              </p:cNvSpPr>
              <p:nvPr/>
            </p:nvSpPr>
            <p:spPr bwMode="auto">
              <a:xfrm>
                <a:off x="7529513" y="4518025"/>
                <a:ext cx="573087" cy="385763"/>
              </a:xfrm>
              <a:prstGeom prst="rect">
                <a:avLst/>
              </a:prstGeom>
              <a:blipFill>
                <a:blip r:embed="rId17"/>
                <a:stretch>
                  <a:fillRect r="-5319"/>
                </a:stretch>
              </a:blipFill>
              <a:ln>
                <a:noFill/>
              </a:ln>
              <a:effectLst/>
            </p:spPr>
            <p:txBody>
              <a:bodyPr/>
              <a:lstStyle/>
              <a:p>
                <a:r>
                  <a:rPr lang="en-US">
                    <a:noFill/>
                  </a:rPr>
                  <a:t> </a:t>
                </a:r>
              </a:p>
            </p:txBody>
          </p:sp>
        </mc:Fallback>
      </mc:AlternateContent>
      <p:pic>
        <p:nvPicPr>
          <p:cNvPr id="97294" name="Picture 2" descr="http://brand.ucla.edu/wp-content/uploads/2013/08/ucla-logotype-main-11.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096375"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2"/>
          <p:cNvSpPr txBox="1">
            <a:spLocks noGrp="1"/>
          </p:cNvSpPr>
          <p:nvPr/>
        </p:nvSpPr>
        <p:spPr bwMode="auto">
          <a:xfrm>
            <a:off x="2227263" y="6248400"/>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MAE 263B </a:t>
            </a:r>
            <a:r>
              <a:rPr lang="en-US" altLang="en-US" sz="1000" dirty="0">
                <a:solidFill>
                  <a:srgbClr val="000099"/>
                </a:solidFill>
              </a:rPr>
              <a:t>- </a:t>
            </a:r>
            <a:r>
              <a:rPr lang="en-US" altLang="en-US" sz="1000" b="1" dirty="0">
                <a:solidFill>
                  <a:srgbClr val="000099"/>
                </a:solidFill>
                <a:latin typeface="+mn-lt"/>
              </a:rPr>
              <a:t>Department of Mechanical &amp; Aerospace Engineering - UCLA</a:t>
            </a:r>
            <a:r>
              <a:rPr lang="en-US" altLang="en-US" sz="1000" dirty="0">
                <a:solidFill>
                  <a:srgbClr val="000099"/>
                </a:solidFill>
              </a:rPr>
              <a:t> </a:t>
            </a:r>
            <a:endParaRPr lang="en-US" altLang="en-US" sz="1000" b="1" dirty="0">
              <a:latin typeface="+mn-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ltLang="en-US"/>
              <a:t>Angular and Linear Velocities - 3R Robot - Example</a:t>
            </a:r>
          </a:p>
        </p:txBody>
      </p:sp>
      <p:sp>
        <p:nvSpPr>
          <p:cNvPr id="99331" name="Rectangle 3"/>
          <p:cNvSpPr>
            <a:spLocks noGrp="1" noChangeArrowheads="1"/>
          </p:cNvSpPr>
          <p:nvPr>
            <p:ph type="body" idx="1"/>
          </p:nvPr>
        </p:nvSpPr>
        <p:spPr/>
        <p:txBody>
          <a:bodyPr/>
          <a:lstStyle/>
          <a:p>
            <a:r>
              <a:rPr lang="en-US" altLang="en-US" dirty="0"/>
              <a:t>Multiply both sides of the equation by the inverse transformation matrix, we finally get the linear and angular velocities expressed and measured in the stationary frame {0} </a:t>
            </a:r>
          </a:p>
        </p:txBody>
      </p:sp>
      <mc:AlternateContent xmlns:mc="http://schemas.openxmlformats.org/markup-compatibility/2006" xmlns:a14="http://schemas.microsoft.com/office/drawing/2010/main">
        <mc:Choice Requires="a14">
          <p:sp>
            <p:nvSpPr>
              <p:cNvPr id="99332" name="Object 4"/>
              <p:cNvSpPr txBox="1"/>
              <p:nvPr/>
            </p:nvSpPr>
            <p:spPr bwMode="auto">
              <a:xfrm>
                <a:off x="3544888" y="2608262"/>
                <a:ext cx="6214466" cy="95726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𝑣</m:t>
                          </m:r>
                        </m:e>
                        <m:sub>
                          <m:r>
                            <a:rPr lang="en-US" sz="2000" i="1">
                              <a:solidFill>
                                <a:srgbClr val="000000"/>
                              </a:solidFill>
                              <a:latin typeface="Cambria Math" panose="02040503050406030204" pitchFamily="18" charset="0"/>
                            </a:rPr>
                            <m:t>4</m:t>
                          </m:r>
                        </m:sub>
                      </m:sSub>
                      <m:r>
                        <a:rPr lang="en-US" sz="2000" i="1">
                          <a:solidFill>
                            <a:srgbClr val="000000"/>
                          </a:solidFill>
                          <a:latin typeface="Cambria Math" panose="02040503050406030204" pitchFamily="18" charset="0"/>
                        </a:rPr>
                        <m:t>= </m:t>
                      </m:r>
                      <m:sSup>
                        <m:sSupPr>
                          <m:ctrlPr>
                            <a:rPr lang="en-US" sz="2000" i="1">
                              <a:solidFill>
                                <a:srgbClr val="000000"/>
                              </a:solidFill>
                              <a:latin typeface="Cambria Math" panose="02040503050406030204" pitchFamily="18" charset="0"/>
                            </a:rPr>
                          </m:ctrlPr>
                        </m:sSup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𝑅</m:t>
                              </m:r>
                            </m:e>
                          </m:sPre>
                        </m:e>
                        <m:sup>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4</m:t>
                          </m:r>
                        </m:sub>
                      </m:sSub>
                      <m:r>
                        <a:rPr lang="en-US" sz="2000" i="1">
                          <a:solidFill>
                            <a:srgbClr val="000000"/>
                          </a:solidFill>
                          <a:latin typeface="Cambria Math" panose="02040503050406030204" pitchFamily="18" charset="0"/>
                        </a:rPr>
                        <m:t>= </m:t>
                      </m:r>
                      <m:sSup>
                        <m:sSupPr>
                          <m:ctrlPr>
                            <a:rPr lang="en-US" sz="2000" i="1">
                              <a:solidFill>
                                <a:srgbClr val="000000"/>
                              </a:solidFill>
                              <a:latin typeface="Cambria Math" panose="02040503050406030204" pitchFamily="18" charset="0"/>
                            </a:rPr>
                          </m:ctrlPr>
                        </m:sSup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𝑅</m:t>
                              </m:r>
                            </m:e>
                          </m:sPre>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4</m:t>
                          </m:r>
                        </m:sub>
                      </m:sSub>
                      <m:r>
                        <a:rPr lang="en-US" sz="2000" i="1">
                          <a:solidFill>
                            <a:srgbClr val="000000"/>
                          </a:solidFill>
                          <a:latin typeface="Cambria Math" panose="02040503050406030204" pitchFamily="18" charset="0"/>
                        </a:rPr>
                        <m:t>= </m:t>
                      </m:r>
                      <m:sSup>
                        <m:sSupPr>
                          <m:ctrlPr>
                            <a:rPr lang="en-US" sz="2000" i="1">
                              <a:solidFill>
                                <a:srgbClr val="000000"/>
                              </a:solidFill>
                              <a:latin typeface="Cambria Math" panose="02040503050406030204" pitchFamily="18" charset="0"/>
                            </a:rPr>
                          </m:ctrlPr>
                        </m:sSup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4</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sup>
                          <m:r>
                            <a:rPr lang="en-US" sz="2000" b="0" i="1" smtClean="0">
                              <a:solidFill>
                                <a:srgbClr val="000000"/>
                              </a:solidFill>
                              <a:latin typeface="Cambria Math" panose="02040503050406030204" pitchFamily="18" charset="0"/>
                            </a:rPr>
                            <m:t> </m:t>
                          </m:r>
                        </m:sup>
                      </m:sSup>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4</m:t>
                          </m:r>
                        </m:sub>
                      </m:sSub>
                    </m:oMath>
                  </m:oMathPara>
                </a14:m>
                <a:endParaRPr lang="en-US" sz="2000" dirty="0"/>
              </a:p>
            </p:txBody>
          </p:sp>
        </mc:Choice>
        <mc:Fallback xmlns="">
          <p:sp>
            <p:nvSpPr>
              <p:cNvPr id="99332" name="Object 4"/>
              <p:cNvSpPr txBox="1">
                <a:spLocks noRot="1" noChangeAspect="1" noMove="1" noResize="1" noEditPoints="1" noAdjustHandles="1" noChangeArrowheads="1" noChangeShapeType="1" noTextEdit="1"/>
              </p:cNvSpPr>
              <p:nvPr/>
            </p:nvSpPr>
            <p:spPr bwMode="auto">
              <a:xfrm>
                <a:off x="3544888" y="2608262"/>
                <a:ext cx="6214466" cy="957261"/>
              </a:xfrm>
              <a:prstGeom prst="rect">
                <a:avLst/>
              </a:prstGeom>
              <a:blipFill>
                <a:blip r:embed="rId3"/>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333" name="Object 5"/>
              <p:cNvSpPr txBox="1"/>
              <p:nvPr/>
            </p:nvSpPr>
            <p:spPr bwMode="auto">
              <a:xfrm>
                <a:off x="3524250" y="3154362"/>
                <a:ext cx="6638925" cy="957261"/>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𝜔</m:t>
                          </m:r>
                        </m:e>
                        <m:sub>
                          <m:r>
                            <a:rPr lang="en-US" sz="2000" i="1">
                              <a:solidFill>
                                <a:srgbClr val="000000"/>
                              </a:solidFill>
                              <a:latin typeface="Cambria Math" panose="02040503050406030204" pitchFamily="18" charset="0"/>
                            </a:rPr>
                            <m:t>4</m:t>
                          </m:r>
                        </m:sub>
                      </m:sSub>
                      <m:r>
                        <a:rPr lang="en-US" sz="2000" i="1">
                          <a:solidFill>
                            <a:srgbClr val="000000"/>
                          </a:solidFill>
                          <a:latin typeface="Cambria Math" panose="02040503050406030204" pitchFamily="18" charset="0"/>
                        </a:rPr>
                        <m:t>= </m:t>
                      </m:r>
                      <m:sSup>
                        <m:sSupPr>
                          <m:ctrlPr>
                            <a:rPr lang="en-US" sz="2000" i="1">
                              <a:solidFill>
                                <a:srgbClr val="000000"/>
                              </a:solidFill>
                              <a:latin typeface="Cambria Math" panose="02040503050406030204" pitchFamily="18" charset="0"/>
                            </a:rPr>
                          </m:ctrlPr>
                        </m:sSup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𝑅</m:t>
                              </m:r>
                            </m:e>
                          </m:sPre>
                        </m:e>
                        <m:sup>
                          <m:r>
                            <a:rPr lang="en-US" sz="2000" i="1">
                              <a:solidFill>
                                <a:srgbClr val="000000"/>
                              </a:solidFill>
                              <a:latin typeface="Cambria Math" panose="02040503050406030204" pitchFamily="18" charset="0"/>
                            </a:rPr>
                            <m:t>−1</m:t>
                          </m:r>
                        </m:sup>
                      </m:sSup>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4</m:t>
                          </m:r>
                        </m:sub>
                      </m:sSub>
                      <m:r>
                        <a:rPr lang="en-US" sz="2000" i="1">
                          <a:solidFill>
                            <a:srgbClr val="000000"/>
                          </a:solidFill>
                          <a:latin typeface="Cambria Math" panose="02040503050406030204" pitchFamily="18" charset="0"/>
                        </a:rPr>
                        <m:t>= </m:t>
                      </m:r>
                      <m:sSup>
                        <m:sSupPr>
                          <m:ctrlPr>
                            <a:rPr lang="en-US" sz="2000" i="1">
                              <a:solidFill>
                                <a:srgbClr val="000000"/>
                              </a:solidFill>
                              <a:latin typeface="Cambria Math" panose="02040503050406030204" pitchFamily="18" charset="0"/>
                            </a:rPr>
                          </m:ctrlPr>
                        </m:sSup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0</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𝑅</m:t>
                              </m:r>
                            </m:e>
                          </m:sPre>
                        </m:e>
                        <m:sup>
                          <m:r>
                            <a:rPr lang="en-US" sz="2000" i="1">
                              <a:solidFill>
                                <a:srgbClr val="000000"/>
                              </a:solidFill>
                              <a:latin typeface="Cambria Math" panose="02040503050406030204" pitchFamily="18" charset="0"/>
                            </a:rPr>
                            <m:t>𝑇</m:t>
                          </m:r>
                        </m:sup>
                      </m:sSup>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4</m:t>
                          </m:r>
                        </m:sub>
                      </m:sSub>
                      <m:r>
                        <a:rPr lang="en-US" sz="2000" i="1">
                          <a:solidFill>
                            <a:srgbClr val="000000"/>
                          </a:solidFill>
                          <a:latin typeface="Cambria Math" panose="02040503050406030204" pitchFamily="18" charset="0"/>
                        </a:rPr>
                        <m:t>= </m:t>
                      </m:r>
                      <m:sSup>
                        <m:sSupPr>
                          <m:ctrlPr>
                            <a:rPr lang="en-US" sz="2000" i="1">
                              <a:solidFill>
                                <a:srgbClr val="000000"/>
                              </a:solidFill>
                              <a:latin typeface="Cambria Math" panose="02040503050406030204" pitchFamily="18" charset="0"/>
                            </a:rPr>
                          </m:ctrlPr>
                        </m:sSupPr>
                        <m: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4</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𝑅</m:t>
                              </m:r>
                            </m:e>
                          </m:sPre>
                        </m:e>
                        <m:sup>
                          <m:r>
                            <a:rPr lang="en-US" sz="2000" b="0" i="1" smtClean="0">
                              <a:solidFill>
                                <a:srgbClr val="000000"/>
                              </a:solidFill>
                              <a:latin typeface="Cambria Math" panose="02040503050406030204" pitchFamily="18" charset="0"/>
                            </a:rPr>
                            <m:t> </m:t>
                          </m:r>
                        </m:sup>
                      </m:sSup>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4</m:t>
                          </m:r>
                        </m:sub>
                      </m:sSub>
                    </m:oMath>
                  </m:oMathPara>
                </a14:m>
                <a:endParaRPr lang="en-US" sz="2000" dirty="0"/>
              </a:p>
            </p:txBody>
          </p:sp>
        </mc:Choice>
        <mc:Fallback xmlns="">
          <p:sp>
            <p:nvSpPr>
              <p:cNvPr id="99333" name="Object 5"/>
              <p:cNvSpPr txBox="1">
                <a:spLocks noRot="1" noChangeAspect="1" noMove="1" noResize="1" noEditPoints="1" noAdjustHandles="1" noChangeArrowheads="1" noChangeShapeType="1" noTextEdit="1"/>
              </p:cNvSpPr>
              <p:nvPr/>
            </p:nvSpPr>
            <p:spPr bwMode="auto">
              <a:xfrm>
                <a:off x="3524250" y="3154362"/>
                <a:ext cx="6638925" cy="957261"/>
              </a:xfrm>
              <a:prstGeom prst="rect">
                <a:avLst/>
              </a:prstGeom>
              <a:blipFill>
                <a:blip r:embed="rId4"/>
                <a:stretch>
                  <a:fillRect/>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334" name="Object 6"/>
              <p:cNvSpPr txBox="1"/>
              <p:nvPr/>
            </p:nvSpPr>
            <p:spPr bwMode="auto">
              <a:xfrm>
                <a:off x="3592512" y="3829050"/>
                <a:ext cx="2498938" cy="95726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4</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𝑇</m:t>
                          </m:r>
                        </m:e>
                      </m:sPre>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0</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2</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3</m:t>
                          </m:r>
                        </m:sub>
                        <m:sup>
                          <m:r>
                            <a:rPr lang="en-US" sz="2000" i="1">
                              <a:solidFill>
                                <a:srgbClr val="000000"/>
                              </a:solidFill>
                              <a:latin typeface="Cambria Math" panose="02040503050406030204" pitchFamily="18" charset="0"/>
                            </a:rPr>
                            <m:t>2</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4</m:t>
                          </m:r>
                        </m:sub>
                        <m:sup>
                          <m:r>
                            <a:rPr lang="en-US" sz="2000" i="1">
                              <a:solidFill>
                                <a:srgbClr val="000000"/>
                              </a:solidFill>
                              <a:latin typeface="Cambria Math" panose="02040503050406030204" pitchFamily="18" charset="0"/>
                            </a:rPr>
                            <m:t>3</m:t>
                          </m:r>
                        </m:sup>
                        <m:e>
                          <m:r>
                            <a:rPr lang="en-US" sz="2000" i="1">
                              <a:solidFill>
                                <a:srgbClr val="000000"/>
                              </a:solidFill>
                              <a:latin typeface="Cambria Math" panose="02040503050406030204" pitchFamily="18" charset="0"/>
                            </a:rPr>
                            <m:t>𝑇</m:t>
                          </m:r>
                        </m:e>
                      </m:sPre>
                    </m:oMath>
                  </m:oMathPara>
                </a14:m>
                <a:endParaRPr lang="en-US" sz="2000"/>
              </a:p>
            </p:txBody>
          </p:sp>
        </mc:Choice>
        <mc:Fallback xmlns="">
          <p:sp>
            <p:nvSpPr>
              <p:cNvPr id="99334" name="Object 6"/>
              <p:cNvSpPr txBox="1">
                <a:spLocks noRot="1" noChangeAspect="1" noMove="1" noResize="1" noEditPoints="1" noAdjustHandles="1" noChangeArrowheads="1" noChangeShapeType="1" noTextEdit="1"/>
              </p:cNvSpPr>
              <p:nvPr/>
            </p:nvSpPr>
            <p:spPr bwMode="auto">
              <a:xfrm>
                <a:off x="3592512" y="3829050"/>
                <a:ext cx="2498938" cy="957263"/>
              </a:xfrm>
              <a:prstGeom prst="rect">
                <a:avLst/>
              </a:prstGeom>
              <a:blipFill>
                <a:blip r:embed="rId5"/>
                <a:stretch>
                  <a:fillRect/>
                </a:stretch>
              </a:blipFill>
              <a:ln>
                <a:noFill/>
              </a:ln>
              <a:effectLst/>
            </p:spPr>
            <p:txBody>
              <a:bodyPr/>
              <a:lstStyle/>
              <a:p>
                <a:r>
                  <a:rPr lang="en-US">
                    <a:noFill/>
                  </a:rPr>
                  <a:t> </a:t>
                </a:r>
              </a:p>
            </p:txBody>
          </p:sp>
        </mc:Fallback>
      </mc:AlternateContent>
      <p:sp>
        <p:nvSpPr>
          <p:cNvPr id="11"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99336" name="Picture 2" descr="http://brand.ucla.edu/wp-content/uploads/2013/08/ucla-logotype-main-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2209800" y="2286000"/>
            <a:ext cx="7772400" cy="1143000"/>
          </a:xfrm>
        </p:spPr>
        <p:txBody>
          <a:bodyPr/>
          <a:lstStyle/>
          <a:p>
            <a:r>
              <a:rPr lang="en-US" altLang="en-US"/>
              <a:t/>
            </a:r>
            <a:br>
              <a:rPr lang="en-US" altLang="en-US"/>
            </a:br>
            <a:r>
              <a:rPr lang="en-US" altLang="en-US"/>
              <a:t>3R – Example  </a:t>
            </a:r>
            <a:br>
              <a:rPr lang="en-US" altLang="en-US"/>
            </a:br>
            <a:endParaRPr lang="en-US" altLang="en-US"/>
          </a:p>
        </p:txBody>
      </p:sp>
      <p:sp>
        <p:nvSpPr>
          <p:cNvPr id="101379" name="Rectangle 3"/>
          <p:cNvSpPr>
            <a:spLocks noGrp="1" noChangeArrowheads="1"/>
          </p:cNvSpPr>
          <p:nvPr>
            <p:ph type="subTitle" idx="1"/>
          </p:nvPr>
        </p:nvSpPr>
        <p:spPr/>
        <p:txBody>
          <a:bodyPr/>
          <a:lstStyle/>
          <a:p>
            <a:r>
              <a:rPr lang="en-US" altLang="en-US"/>
              <a:t>Analytical Approach – Graphical Interpretation  </a:t>
            </a:r>
          </a:p>
        </p:txBody>
      </p:sp>
      <p:sp>
        <p:nvSpPr>
          <p:cNvPr id="7"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1381" name="Picture 2" descr="http://brand.ucla.edu/wp-content/uploads/2013/08/ucla-logotype-mai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FEA9F-2030-F160-0A01-0702E558527E}"/>
            </a:ext>
          </a:extLst>
        </p:cNvPr>
        <p:cNvGrpSpPr/>
        <p:nvPr/>
      </p:nvGrpSpPr>
      <p:grpSpPr>
        <a:xfrm>
          <a:off x="0" y="0"/>
          <a:ext cx="0" cy="0"/>
          <a:chOff x="0" y="0"/>
          <a:chExt cx="0" cy="0"/>
        </a:xfrm>
      </p:grpSpPr>
      <p:sp>
        <p:nvSpPr>
          <p:cNvPr id="103426" name="Rectangle 2">
            <a:extLst>
              <a:ext uri="{FF2B5EF4-FFF2-40B4-BE49-F238E27FC236}">
                <a16:creationId xmlns:a16="http://schemas.microsoft.com/office/drawing/2014/main" id="{DB475751-02AF-5526-414C-0C64D154163B}"/>
              </a:ext>
            </a:extLst>
          </p:cNvPr>
          <p:cNvSpPr>
            <a:spLocks noGrp="1" noChangeArrowheads="1"/>
          </p:cNvSpPr>
          <p:nvPr>
            <p:ph type="title"/>
          </p:nvPr>
        </p:nvSpPr>
        <p:spPr/>
        <p:txBody>
          <a:bodyPr/>
          <a:lstStyle/>
          <a:p>
            <a:r>
              <a:rPr lang="en-US" altLang="en-US"/>
              <a:t>Angular and Linear Velocities - 3R Robot - Example</a:t>
            </a:r>
          </a:p>
        </p:txBody>
      </p:sp>
      <p:sp>
        <p:nvSpPr>
          <p:cNvPr id="103427" name="Rectangle 3">
            <a:extLst>
              <a:ext uri="{FF2B5EF4-FFF2-40B4-BE49-F238E27FC236}">
                <a16:creationId xmlns:a16="http://schemas.microsoft.com/office/drawing/2014/main" id="{BE8BB46F-67AA-D9BC-6F32-DC550C80CAFD}"/>
              </a:ext>
            </a:extLst>
          </p:cNvPr>
          <p:cNvSpPr>
            <a:spLocks noGrp="1" noChangeArrowheads="1"/>
          </p:cNvSpPr>
          <p:nvPr>
            <p:ph type="body" idx="1"/>
          </p:nvPr>
        </p:nvSpPr>
        <p:spPr/>
        <p:txBody>
          <a:bodyPr/>
          <a:lstStyle/>
          <a:p>
            <a:endParaRPr lang="en-US" altLang="en-US" dirty="0"/>
          </a:p>
        </p:txBody>
      </p:sp>
      <mc:AlternateContent xmlns:mc="http://schemas.openxmlformats.org/markup-compatibility/2006" xmlns:a14="http://schemas.microsoft.com/office/drawing/2010/main">
        <mc:Choice Requires="a14">
          <p:sp>
            <p:nvSpPr>
              <p:cNvPr id="103428" name="Object 5">
                <a:extLst>
                  <a:ext uri="{FF2B5EF4-FFF2-40B4-BE49-F238E27FC236}">
                    <a16:creationId xmlns:a16="http://schemas.microsoft.com/office/drawing/2014/main" id="{6AE4C555-B17C-AD7D-A6D5-73F0C9C6282D}"/>
                  </a:ext>
                </a:extLst>
              </p:cNvPr>
              <p:cNvSpPr txBox="1"/>
              <p:nvPr/>
            </p:nvSpPr>
            <p:spPr bwMode="auto">
              <a:xfrm>
                <a:off x="912813" y="3163888"/>
                <a:ext cx="1711325" cy="164623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103428" name="Object 5">
                <a:extLst>
                  <a:ext uri="{FF2B5EF4-FFF2-40B4-BE49-F238E27FC236}">
                    <a16:creationId xmlns:a16="http://schemas.microsoft.com/office/drawing/2014/main" id="{6AE4C555-B17C-AD7D-A6D5-73F0C9C6282D}"/>
                  </a:ext>
                </a:extLst>
              </p:cNvPr>
              <p:cNvSpPr txBox="1">
                <a:spLocks noRot="1" noChangeAspect="1" noMove="1" noResize="1" noEditPoints="1" noAdjustHandles="1" noChangeArrowheads="1" noChangeShapeType="1" noTextEdit="1"/>
              </p:cNvSpPr>
              <p:nvPr/>
            </p:nvSpPr>
            <p:spPr bwMode="auto">
              <a:xfrm>
                <a:off x="912813" y="3163888"/>
                <a:ext cx="1711325" cy="1646237"/>
              </a:xfrm>
              <a:prstGeom prst="rect">
                <a:avLst/>
              </a:prstGeom>
              <a:blipFill>
                <a:blip r:embed="rId3"/>
                <a:stretch>
                  <a:fillRect/>
                </a:stretch>
              </a:blipFill>
              <a:ln>
                <a:noFill/>
              </a:ln>
              <a:effectLst/>
            </p:spPr>
            <p:txBody>
              <a:bodyPr/>
              <a:lstStyle/>
              <a:p>
                <a:r>
                  <a:rPr lang="en-US">
                    <a:noFill/>
                  </a:rPr>
                  <a:t> </a:t>
                </a:r>
              </a:p>
            </p:txBody>
          </p:sp>
        </mc:Fallback>
      </mc:AlternateContent>
      <p:sp>
        <p:nvSpPr>
          <p:cNvPr id="9" name="Footer Placeholder 2">
            <a:extLst>
              <a:ext uri="{FF2B5EF4-FFF2-40B4-BE49-F238E27FC236}">
                <a16:creationId xmlns:a16="http://schemas.microsoft.com/office/drawing/2014/main" id="{E7D43BC7-5547-0E51-215F-883E7A50921D}"/>
              </a:ext>
            </a:extLst>
          </p:cNvPr>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3430" name="Picture 2" descr="http://brand.ucla.edu/wp-content/uploads/2013/08/ucla-logotype-main-11.jpg">
            <a:extLst>
              <a:ext uri="{FF2B5EF4-FFF2-40B4-BE49-F238E27FC236}">
                <a16:creationId xmlns:a16="http://schemas.microsoft.com/office/drawing/2014/main" id="{B327E201-2967-97E0-4849-5BB08EB33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1" name="Picture 1">
            <a:extLst>
              <a:ext uri="{FF2B5EF4-FFF2-40B4-BE49-F238E27FC236}">
                <a16:creationId xmlns:a16="http://schemas.microsoft.com/office/drawing/2014/main" id="{02187C5C-86DD-C6C8-09EE-39CC5146CF0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36988" y="1250950"/>
            <a:ext cx="5997575"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4BAB53EE-029F-0DB9-2C37-409CC1FD2740}"/>
              </a:ext>
            </a:extLst>
          </p:cNvPr>
          <p:cNvCxnSpPr/>
          <p:nvPr/>
        </p:nvCxnSpPr>
        <p:spPr bwMode="auto">
          <a:xfrm flipV="1">
            <a:off x="3914775" y="5191125"/>
            <a:ext cx="4972050" cy="11906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A9B9AE38-D9E2-4117-BD24-D685579F5D3E}"/>
              </a:ext>
            </a:extLst>
          </p:cNvPr>
          <p:cNvCxnSpPr>
            <a:cxnSpLocks/>
          </p:cNvCxnSpPr>
          <p:nvPr/>
        </p:nvCxnSpPr>
        <p:spPr bwMode="auto">
          <a:xfrm flipV="1">
            <a:off x="4038600" y="1676400"/>
            <a:ext cx="2809875" cy="409575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0447597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Angular and Linear Velocities - 3R Robot - Example</a:t>
            </a:r>
          </a:p>
        </p:txBody>
      </p:sp>
      <p:sp>
        <p:nvSpPr>
          <p:cNvPr id="105475" name="Rectangle 3"/>
          <p:cNvSpPr>
            <a:spLocks noGrp="1" noChangeArrowheads="1"/>
          </p:cNvSpPr>
          <p:nvPr>
            <p:ph type="body" idx="1"/>
          </p:nvPr>
        </p:nvSpPr>
        <p:spPr/>
        <p:txBody>
          <a:bodyPr/>
          <a:lstStyle/>
          <a:p>
            <a:endParaRPr lang="en-US" altLang="en-US" dirty="0"/>
          </a:p>
        </p:txBody>
      </p:sp>
      <mc:AlternateContent xmlns:mc="http://schemas.openxmlformats.org/markup-compatibility/2006" xmlns:a14="http://schemas.microsoft.com/office/drawing/2010/main">
        <mc:Choice Requires="a14">
          <p:sp>
            <p:nvSpPr>
              <p:cNvPr id="105476" name="Object 4"/>
              <p:cNvSpPr txBox="1"/>
              <p:nvPr/>
            </p:nvSpPr>
            <p:spPr bwMode="auto">
              <a:xfrm>
                <a:off x="914400" y="3057525"/>
                <a:ext cx="2338388" cy="19526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2</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
                        </m:e>
                      </m:d>
                    </m:oMath>
                  </m:oMathPara>
                </a14:m>
                <a:endParaRPr lang="en-US" sz="2000" dirty="0"/>
              </a:p>
            </p:txBody>
          </p:sp>
        </mc:Choice>
        <mc:Fallback xmlns="">
          <p:sp>
            <p:nvSpPr>
              <p:cNvPr id="105476" name="Object 4"/>
              <p:cNvSpPr txBox="1">
                <a:spLocks noRot="1" noChangeAspect="1" noMove="1" noResize="1" noEditPoints="1" noAdjustHandles="1" noChangeArrowheads="1" noChangeShapeType="1" noTextEdit="1"/>
              </p:cNvSpPr>
              <p:nvPr/>
            </p:nvSpPr>
            <p:spPr bwMode="auto">
              <a:xfrm>
                <a:off x="914400" y="3057525"/>
                <a:ext cx="2338388" cy="1952625"/>
              </a:xfrm>
              <a:prstGeom prst="rect">
                <a:avLst/>
              </a:prstGeom>
              <a:blipFill>
                <a:blip r:embed="rId3"/>
                <a:stretch>
                  <a:fillRect/>
                </a:stretch>
              </a:blipFill>
              <a:ln>
                <a:noFill/>
              </a:ln>
              <a:effectLst/>
            </p:spPr>
            <p:txBody>
              <a:bodyPr/>
              <a:lstStyle/>
              <a:p>
                <a:r>
                  <a:rPr lang="en-US">
                    <a:noFill/>
                  </a:rPr>
                  <a:t> </a:t>
                </a:r>
              </a:p>
            </p:txBody>
          </p:sp>
        </mc:Fallback>
      </mc:AlternateContent>
      <p:sp>
        <p:nvSpPr>
          <p:cNvPr id="9"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5478" name="Picture 2" descr="http://brand.ucla.edu/wp-content/uploads/2013/08/ucla-logotype-main-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83038" y="1274763"/>
            <a:ext cx="5486400"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a:t>Angular and Linear Velocities - 3R Robot - Example</a:t>
            </a:r>
          </a:p>
        </p:txBody>
      </p:sp>
      <p:sp>
        <p:nvSpPr>
          <p:cNvPr id="107523" name="Rectangle 3"/>
          <p:cNvSpPr>
            <a:spLocks noGrp="1" noChangeArrowheads="1"/>
          </p:cNvSpPr>
          <p:nvPr>
            <p:ph type="body" idx="1"/>
          </p:nvPr>
        </p:nvSpPr>
        <p:spPr/>
        <p:txBody>
          <a:bodyPr/>
          <a:lstStyle/>
          <a:p>
            <a:endParaRPr lang="en-US" altLang="en-US"/>
          </a:p>
        </p:txBody>
      </p:sp>
      <mc:AlternateContent xmlns:mc="http://schemas.openxmlformats.org/markup-compatibility/2006" xmlns:a14="http://schemas.microsoft.com/office/drawing/2010/main">
        <mc:Choice Requires="a14">
          <p:sp>
            <p:nvSpPr>
              <p:cNvPr id="107524" name="Object 5"/>
              <p:cNvSpPr txBox="1"/>
              <p:nvPr/>
            </p:nvSpPr>
            <p:spPr bwMode="auto">
              <a:xfrm>
                <a:off x="713580" y="3097211"/>
                <a:ext cx="2605089" cy="186531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3</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23</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23</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3</m:t>
                                    </m:r>
                                  </m:sub>
                                </m:sSub>
                              </m:e>
                            </m:mr>
                          </m:m>
                        </m:e>
                      </m:d>
                    </m:oMath>
                  </m:oMathPara>
                </a14:m>
                <a:endParaRPr lang="en-US" sz="2000" dirty="0"/>
              </a:p>
            </p:txBody>
          </p:sp>
        </mc:Choice>
        <mc:Fallback xmlns="">
          <p:sp>
            <p:nvSpPr>
              <p:cNvPr id="107524" name="Object 5"/>
              <p:cNvSpPr txBox="1">
                <a:spLocks noRot="1" noChangeAspect="1" noMove="1" noResize="1" noEditPoints="1" noAdjustHandles="1" noChangeArrowheads="1" noChangeShapeType="1" noTextEdit="1"/>
              </p:cNvSpPr>
              <p:nvPr/>
            </p:nvSpPr>
            <p:spPr bwMode="auto">
              <a:xfrm>
                <a:off x="713580" y="3097211"/>
                <a:ext cx="2605089" cy="1865313"/>
              </a:xfrm>
              <a:prstGeom prst="rect">
                <a:avLst/>
              </a:prstGeom>
              <a:blipFill>
                <a:blip r:embed="rId3"/>
                <a:stretch>
                  <a:fillRect/>
                </a:stretch>
              </a:blipFill>
              <a:ln>
                <a:noFill/>
              </a:ln>
              <a:effectLst/>
            </p:spPr>
            <p:txBody>
              <a:bodyPr/>
              <a:lstStyle/>
              <a:p>
                <a:r>
                  <a:rPr lang="en-US">
                    <a:noFill/>
                  </a:rPr>
                  <a:t> </a:t>
                </a:r>
              </a:p>
            </p:txBody>
          </p:sp>
        </mc:Fallback>
      </mc:AlternateContent>
      <p:sp>
        <p:nvSpPr>
          <p:cNvPr id="9"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7526" name="Picture 2" descr="http://brand.ucla.edu/wp-content/uploads/2013/08/ucla-logotype-main-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25775" y="1371600"/>
            <a:ext cx="78628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ltLang="en-US"/>
              <a:t>Angular and Linear Velocities - 3R Robot - Example</a:t>
            </a:r>
          </a:p>
        </p:txBody>
      </p:sp>
      <p:sp>
        <p:nvSpPr>
          <p:cNvPr id="109571" name="Rectangle 3"/>
          <p:cNvSpPr>
            <a:spLocks noGrp="1" noChangeArrowheads="1"/>
          </p:cNvSpPr>
          <p:nvPr>
            <p:ph type="body" idx="1"/>
          </p:nvPr>
        </p:nvSpPr>
        <p:spPr/>
        <p:txBody>
          <a:bodyPr/>
          <a:lstStyle/>
          <a:p>
            <a:endParaRPr lang="en-US" altLang="en-US" dirty="0"/>
          </a:p>
        </p:txBody>
      </p:sp>
      <mc:AlternateContent xmlns:mc="http://schemas.openxmlformats.org/markup-compatibility/2006" xmlns:a14="http://schemas.microsoft.com/office/drawing/2010/main">
        <mc:Choice Requires="a14">
          <p:sp>
            <p:nvSpPr>
              <p:cNvPr id="109572" name="Object 7"/>
              <p:cNvSpPr txBox="1"/>
              <p:nvPr/>
            </p:nvSpPr>
            <p:spPr bwMode="auto">
              <a:xfrm>
                <a:off x="914400" y="3541713"/>
                <a:ext cx="1824038" cy="10969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3</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4</m:t>
                          </m:r>
                        </m:sub>
                      </m:sSub>
                    </m:oMath>
                  </m:oMathPara>
                </a14:m>
                <a:endParaRPr lang="en-US" sz="2000" dirty="0"/>
              </a:p>
            </p:txBody>
          </p:sp>
        </mc:Choice>
        <mc:Fallback xmlns="">
          <p:sp>
            <p:nvSpPr>
              <p:cNvPr id="109572" name="Object 7"/>
              <p:cNvSpPr txBox="1">
                <a:spLocks noRot="1" noChangeAspect="1" noMove="1" noResize="1" noEditPoints="1" noAdjustHandles="1" noChangeArrowheads="1" noChangeShapeType="1" noTextEdit="1"/>
              </p:cNvSpPr>
              <p:nvPr/>
            </p:nvSpPr>
            <p:spPr bwMode="auto">
              <a:xfrm>
                <a:off x="914400" y="3541713"/>
                <a:ext cx="1824038" cy="1096962"/>
              </a:xfrm>
              <a:prstGeom prst="rect">
                <a:avLst/>
              </a:prstGeom>
              <a:blipFill>
                <a:blip r:embed="rId3"/>
                <a:stretch>
                  <a:fillRect/>
                </a:stretch>
              </a:blipFill>
              <a:ln>
                <a:noFill/>
              </a:ln>
              <a:effectLst/>
            </p:spPr>
            <p:txBody>
              <a:bodyPr/>
              <a:lstStyle/>
              <a:p>
                <a:r>
                  <a:rPr lang="en-US">
                    <a:noFill/>
                  </a:rPr>
                  <a:t> </a:t>
                </a:r>
              </a:p>
            </p:txBody>
          </p:sp>
        </mc:Fallback>
      </mc:AlternateContent>
      <p:sp>
        <p:nvSpPr>
          <p:cNvPr id="9"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09574" name="Picture 2" descr="http://brand.ucla.edu/wp-content/uploads/2013/08/ucla-logotype-main-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0063" y="1239838"/>
            <a:ext cx="7786687" cy="481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ltLang="en-US"/>
              <a:t>Angular and Linear Velocities - 3R Robot - Example</a:t>
            </a:r>
          </a:p>
        </p:txBody>
      </p:sp>
      <p:sp>
        <p:nvSpPr>
          <p:cNvPr id="111619" name="Rectangle 3"/>
          <p:cNvSpPr>
            <a:spLocks noGrp="1" noChangeArrowheads="1"/>
          </p:cNvSpPr>
          <p:nvPr>
            <p:ph type="body" idx="1"/>
          </p:nvPr>
        </p:nvSpPr>
        <p:spPr/>
        <p:txBody>
          <a:bodyPr/>
          <a:lstStyle/>
          <a:p>
            <a:endParaRPr lang="en-US" altLang="en-US" dirty="0"/>
          </a:p>
        </p:txBody>
      </p:sp>
      <p:pic>
        <p:nvPicPr>
          <p:cNvPr id="111620" name="Picture 8" descr="3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3263" y="1652588"/>
            <a:ext cx="5526087"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1621" name="Object 4"/>
              <p:cNvSpPr txBox="1"/>
              <p:nvPr/>
            </p:nvSpPr>
            <p:spPr bwMode="auto">
              <a:xfrm>
                <a:off x="914399" y="3163888"/>
                <a:ext cx="1781175" cy="1570037"/>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
                        </m:e>
                      </m:d>
                    </m:oMath>
                  </m:oMathPara>
                </a14:m>
                <a:endParaRPr lang="en-US" sz="2000" dirty="0"/>
              </a:p>
            </p:txBody>
          </p:sp>
        </mc:Choice>
        <mc:Fallback xmlns="">
          <p:sp>
            <p:nvSpPr>
              <p:cNvPr id="111621" name="Object 4"/>
              <p:cNvSpPr txBox="1">
                <a:spLocks noRot="1" noChangeAspect="1" noMove="1" noResize="1" noEditPoints="1" noAdjustHandles="1" noChangeArrowheads="1" noChangeShapeType="1" noTextEdit="1"/>
              </p:cNvSpPr>
              <p:nvPr/>
            </p:nvSpPr>
            <p:spPr bwMode="auto">
              <a:xfrm>
                <a:off x="914399" y="3163888"/>
                <a:ext cx="1781175" cy="1570037"/>
              </a:xfrm>
              <a:prstGeom prst="rect">
                <a:avLst/>
              </a:prstGeom>
              <a:blipFill>
                <a:blip r:embed="rId4"/>
                <a:stretch>
                  <a:fillRect/>
                </a:stretch>
              </a:blipFill>
              <a:ln>
                <a:noFill/>
              </a:ln>
              <a:effectLst/>
            </p:spPr>
            <p:txBody>
              <a:bodyPr/>
              <a:lstStyle/>
              <a:p>
                <a:r>
                  <a:rPr lang="en-US">
                    <a:noFill/>
                  </a:rPr>
                  <a:t> </a:t>
                </a:r>
              </a:p>
            </p:txBody>
          </p:sp>
        </mc:Fallback>
      </mc:AlternateContent>
      <p:sp>
        <p:nvSpPr>
          <p:cNvPr id="9"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11623" name="Picture 2" descr="http://brand.ucla.edu/wp-content/uploads/2013/08/ucla-logotype-main-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Velocity of Adjacent Links - Summary</a:t>
            </a:r>
          </a:p>
        </p:txBody>
      </p:sp>
      <p:sp>
        <p:nvSpPr>
          <p:cNvPr id="23555" name="Rectangle 3"/>
          <p:cNvSpPr>
            <a:spLocks noGrp="1" noChangeArrowheads="1"/>
          </p:cNvSpPr>
          <p:nvPr>
            <p:ph type="body" idx="1"/>
          </p:nvPr>
        </p:nvSpPr>
        <p:spPr/>
        <p:txBody>
          <a:bodyPr/>
          <a:lstStyle/>
          <a:p>
            <a:r>
              <a:rPr lang="en-US" altLang="en-US" dirty="0"/>
              <a:t>Angular Velocity</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Linear Velocity</a:t>
            </a:r>
          </a:p>
        </p:txBody>
      </p:sp>
      <mc:AlternateContent xmlns:mc="http://schemas.openxmlformats.org/markup-compatibility/2006" xmlns:a14="http://schemas.microsoft.com/office/drawing/2010/main">
        <mc:Choice Requires="a14">
          <p:sp>
            <p:nvSpPr>
              <p:cNvPr id="23556" name="Object 4"/>
              <p:cNvSpPr txBox="1"/>
              <p:nvPr/>
            </p:nvSpPr>
            <p:spPr bwMode="auto">
              <a:xfrm>
                <a:off x="1332705" y="4337049"/>
                <a:ext cx="4806951" cy="131921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d>
                        <m:dPr>
                          <m:ctrlPr>
                            <a:rPr lang="en-US" sz="2000" i="1">
                              <a:solidFill>
                                <a:srgbClr val="000000"/>
                              </a:solidFill>
                              <a:latin typeface="Cambria Math" panose="02040503050406030204" pitchFamily="18" charset="0"/>
                            </a:rPr>
                          </m:ctrlPr>
                        </m:d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𝑃</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𝑖</m:t>
                              </m:r>
                            </m:sub>
                          </m:sSub>
                        </m:e>
                      </m:d>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𝑑</m:t>
                                        </m:r>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23556" name="Object 4"/>
              <p:cNvSpPr txBox="1">
                <a:spLocks noRot="1" noChangeAspect="1" noMove="1" noResize="1" noEditPoints="1" noAdjustHandles="1" noChangeArrowheads="1" noChangeShapeType="1" noTextEdit="1"/>
              </p:cNvSpPr>
              <p:nvPr/>
            </p:nvSpPr>
            <p:spPr bwMode="auto">
              <a:xfrm>
                <a:off x="1332705" y="4337049"/>
                <a:ext cx="4806951" cy="1319213"/>
              </a:xfrm>
              <a:prstGeom prst="rect">
                <a:avLst/>
              </a:prstGeom>
              <a:blipFill>
                <a:blip r:embed="rId3"/>
                <a:stretch>
                  <a:fillRect/>
                </a:stretch>
              </a:blipFill>
              <a:ln>
                <a:noFill/>
              </a:ln>
              <a:effectLst/>
            </p:spPr>
            <p:txBody>
              <a:bodyPr/>
              <a:lstStyle/>
              <a:p>
                <a:r>
                  <a:rPr lang="en-US">
                    <a:noFill/>
                  </a:rPr>
                  <a:t> </a:t>
                </a:r>
              </a:p>
            </p:txBody>
          </p:sp>
        </mc:Fallback>
      </mc:AlternateContent>
      <p:sp>
        <p:nvSpPr>
          <p:cNvPr id="23557" name="Rectangle 5"/>
          <p:cNvSpPr>
            <a:spLocks noChangeArrowheads="1"/>
          </p:cNvSpPr>
          <p:nvPr/>
        </p:nvSpPr>
        <p:spPr bwMode="auto">
          <a:xfrm>
            <a:off x="1052513" y="4205288"/>
            <a:ext cx="5100637" cy="13493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23558" name="Object 6"/>
              <p:cNvSpPr txBox="1"/>
              <p:nvPr/>
            </p:nvSpPr>
            <p:spPr bwMode="auto">
              <a:xfrm>
                <a:off x="2287588" y="2126457"/>
                <a:ext cx="3305175" cy="1149350"/>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𝑅</m:t>
                          </m:r>
                        </m:e>
                      </m:sPre>
                      <m:sSub>
                        <m:sSubPr>
                          <m:ctrlPr>
                            <a:rPr lang="en-US" sz="2000" i="1">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𝑖</m:t>
                              </m:r>
                            </m:sup>
                            <m:e>
                              <m:r>
                                <a:rPr lang="en-US" sz="2000" i="1">
                                  <a:solidFill>
                                    <a:srgbClr val="000000"/>
                                  </a:solidFill>
                                  <a:latin typeface="Cambria Math" panose="02040503050406030204" pitchFamily="18" charset="0"/>
                                </a:rPr>
                                <m:t>𝜔</m:t>
                              </m:r>
                            </m:e>
                          </m:sPre>
                        </m:e>
                        <m:sub>
                          <m:r>
                            <a:rPr lang="en-US" sz="2000" i="1">
                              <a:solidFill>
                                <a:srgbClr val="000000"/>
                              </a:solidFill>
                              <a:latin typeface="Cambria Math" panose="02040503050406030204" pitchFamily="18" charset="0"/>
                            </a:rPr>
                            <m:t>𝑖</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0</m:t>
                                </m:r>
                              </m:e>
                            </m:mr>
                            <m:mr>
                              <m:e>
                                <m:r>
                                  <a:rPr lang="en-US" sz="2000" i="1">
                                    <a:solidFill>
                                      <a:srgbClr val="000000"/>
                                    </a:solidFill>
                                    <a:latin typeface="Cambria Math" panose="02040503050406030204" pitchFamily="18" charset="0"/>
                                  </a:rPr>
                                  <m:t>0</m:t>
                                </m:r>
                              </m:e>
                            </m:mr>
                            <m:mr>
                              <m:e>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23558" name="Object 6"/>
              <p:cNvSpPr txBox="1">
                <a:spLocks noRot="1" noChangeAspect="1" noMove="1" noResize="1" noEditPoints="1" noAdjustHandles="1" noChangeArrowheads="1" noChangeShapeType="1" noTextEdit="1"/>
              </p:cNvSpPr>
              <p:nvPr/>
            </p:nvSpPr>
            <p:spPr bwMode="auto">
              <a:xfrm>
                <a:off x="2287588" y="2126457"/>
                <a:ext cx="3305175" cy="1149350"/>
              </a:xfrm>
              <a:prstGeom prst="rect">
                <a:avLst/>
              </a:prstGeom>
              <a:blipFill>
                <a:blip r:embed="rId4"/>
                <a:stretch>
                  <a:fillRect/>
                </a:stretch>
              </a:blipFill>
              <a:ln>
                <a:noFill/>
              </a:ln>
              <a:effectLst/>
            </p:spPr>
            <p:txBody>
              <a:bodyPr/>
              <a:lstStyle/>
              <a:p>
                <a:r>
                  <a:rPr lang="en-US">
                    <a:noFill/>
                  </a:rPr>
                  <a:t> </a:t>
                </a:r>
              </a:p>
            </p:txBody>
          </p:sp>
        </mc:Fallback>
      </mc:AlternateContent>
      <p:sp>
        <p:nvSpPr>
          <p:cNvPr id="23559" name="Rectangle 7"/>
          <p:cNvSpPr>
            <a:spLocks noChangeArrowheads="1"/>
          </p:cNvSpPr>
          <p:nvPr/>
        </p:nvSpPr>
        <p:spPr bwMode="auto">
          <a:xfrm>
            <a:off x="1052513" y="2028825"/>
            <a:ext cx="5100637" cy="13493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pic>
        <p:nvPicPr>
          <p:cNvPr id="23560" name="Picture 8" descr="F:\Users\JR\Projects\EE543\Figs_Craig\Fig_5.07.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1687" y="2216150"/>
            <a:ext cx="4125913"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Line 9"/>
          <p:cNvSpPr>
            <a:spLocks noChangeShapeType="1"/>
          </p:cNvSpPr>
          <p:nvPr/>
        </p:nvSpPr>
        <p:spPr bwMode="auto">
          <a:xfrm flipV="1">
            <a:off x="4691063" y="1819275"/>
            <a:ext cx="730250" cy="1619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2" name="Text Box 10"/>
          <p:cNvSpPr txBox="1">
            <a:spLocks noChangeArrowheads="1"/>
          </p:cNvSpPr>
          <p:nvPr/>
        </p:nvSpPr>
        <p:spPr bwMode="auto">
          <a:xfrm>
            <a:off x="4389438" y="1589088"/>
            <a:ext cx="171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b="1"/>
              <a:t>0 - Prismatic Joint</a:t>
            </a:r>
            <a:endParaRPr lang="en-US" altLang="en-US" sz="2400">
              <a:latin typeface="Times New Roman" panose="02020603050405020304" pitchFamily="18" charset="0"/>
            </a:endParaRPr>
          </a:p>
        </p:txBody>
      </p:sp>
      <p:sp>
        <p:nvSpPr>
          <p:cNvPr id="23563" name="Line 11"/>
          <p:cNvSpPr>
            <a:spLocks noChangeShapeType="1"/>
          </p:cNvSpPr>
          <p:nvPr/>
        </p:nvSpPr>
        <p:spPr bwMode="auto">
          <a:xfrm flipV="1">
            <a:off x="5227638" y="4037013"/>
            <a:ext cx="730250" cy="16192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4" name="Text Box 12"/>
          <p:cNvSpPr txBox="1">
            <a:spLocks noChangeArrowheads="1"/>
          </p:cNvSpPr>
          <p:nvPr/>
        </p:nvSpPr>
        <p:spPr bwMode="auto">
          <a:xfrm>
            <a:off x="4764088" y="3659188"/>
            <a:ext cx="16589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b="1"/>
              <a:t>0 - Revolute Joint</a:t>
            </a:r>
            <a:endParaRPr lang="en-US" altLang="en-US" sz="2400">
              <a:latin typeface="Times New Roman" panose="02020603050405020304" pitchFamily="18" charset="0"/>
            </a:endParaRPr>
          </a:p>
        </p:txBody>
      </p:sp>
      <p:sp>
        <p:nvSpPr>
          <p:cNvPr id="17"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3567" name="Picture 2" descr="http://brand.ucla.edu/wp-content/uploads/2013/08/ucla-logotype-main-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en-US"/>
              <a:t>Angular and Linear Velocities - 3R Robot - Example</a:t>
            </a:r>
          </a:p>
        </p:txBody>
      </p:sp>
      <p:sp>
        <p:nvSpPr>
          <p:cNvPr id="113667" name="Rectangle 3"/>
          <p:cNvSpPr>
            <a:spLocks noGrp="1" noChangeArrowheads="1"/>
          </p:cNvSpPr>
          <p:nvPr>
            <p:ph type="body" idx="1"/>
          </p:nvPr>
        </p:nvSpPr>
        <p:spPr/>
        <p:txBody>
          <a:bodyPr/>
          <a:lstStyle/>
          <a:p>
            <a:endParaRPr lang="en-US" altLang="en-US"/>
          </a:p>
        </p:txBody>
      </p:sp>
      <p:pic>
        <p:nvPicPr>
          <p:cNvPr id="11366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913" y="4060825"/>
            <a:ext cx="1427162"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3669" name="Object 5"/>
              <p:cNvSpPr txBox="1"/>
              <p:nvPr/>
            </p:nvSpPr>
            <p:spPr bwMode="auto">
              <a:xfrm>
                <a:off x="914400" y="2405063"/>
                <a:ext cx="2404586" cy="1541462"/>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2</m:t>
                              </m:r>
                            </m:sup>
                            <m:e>
                              <m:r>
                                <a:rPr lang="en-US" i="1">
                                  <a:solidFill>
                                    <a:srgbClr val="000000"/>
                                  </a:solidFill>
                                  <a:latin typeface="Cambria Math" panose="02040503050406030204" pitchFamily="18" charset="0"/>
                                </a:rPr>
                                <m:t>𝑣</m:t>
                              </m:r>
                            </m:e>
                          </m:sPre>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1"/>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𝐿</m:t>
                                    </m:r>
                                  </m:e>
                                  <m:sub>
                                    <m:r>
                                      <a:rPr lang="en-US" i="1">
                                        <a:solidFill>
                                          <a:srgbClr val="000000"/>
                                        </a:solidFill>
                                        <a:latin typeface="Cambria Math" panose="02040503050406030204" pitchFamily="18" charset="0"/>
                                      </a:rPr>
                                      <m:t>1</m:t>
                                    </m:r>
                                  </m:sub>
                                </m:sSub>
                                <m:sSub>
                                  <m:sSubPr>
                                    <m:ctrlPr>
                                      <a:rPr lang="en-US" i="1">
                                        <a:solidFill>
                                          <a:srgbClr val="000000"/>
                                        </a:solidFill>
                                        <a:latin typeface="Cambria Math" panose="02040503050406030204" pitchFamily="18" charset="0"/>
                                      </a:rPr>
                                    </m:ctrlPr>
                                  </m:sSubPr>
                                  <m:e>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𝜃</m:t>
                                        </m:r>
                                      </m:e>
                                    </m:acc>
                                  </m:e>
                                  <m:sub>
                                    <m:r>
                                      <a:rPr lang="en-US" i="1">
                                        <a:solidFill>
                                          <a:srgbClr val="000000"/>
                                        </a:solidFill>
                                        <a:latin typeface="Cambria Math" panose="02040503050406030204" pitchFamily="18" charset="0"/>
                                      </a:rPr>
                                      <m:t>1</m:t>
                                    </m:r>
                                  </m:sub>
                                </m:sSub>
                              </m:e>
                            </m:mr>
                          </m:m>
                        </m:e>
                      </m:d>
                    </m:oMath>
                  </m:oMathPara>
                </a14:m>
                <a:endParaRPr lang="en-US" dirty="0"/>
              </a:p>
            </p:txBody>
          </p:sp>
        </mc:Choice>
        <mc:Fallback xmlns="">
          <p:sp>
            <p:nvSpPr>
              <p:cNvPr id="113669" name="Object 5"/>
              <p:cNvSpPr txBox="1">
                <a:spLocks noRot="1" noChangeAspect="1" noMove="1" noResize="1" noEditPoints="1" noAdjustHandles="1" noChangeArrowheads="1" noChangeShapeType="1" noTextEdit="1"/>
              </p:cNvSpPr>
              <p:nvPr/>
            </p:nvSpPr>
            <p:spPr bwMode="auto">
              <a:xfrm>
                <a:off x="914400" y="2405063"/>
                <a:ext cx="2404586" cy="1541462"/>
              </a:xfrm>
              <a:prstGeom prst="rect">
                <a:avLst/>
              </a:prstGeom>
              <a:blipFill>
                <a:blip r:embed="rId4"/>
                <a:stretch>
                  <a:fillRect/>
                </a:stretch>
              </a:blipFill>
              <a:ln>
                <a:noFill/>
              </a:ln>
              <a:effectLst/>
            </p:spPr>
            <p:txBody>
              <a:bodyPr/>
              <a:lstStyle/>
              <a:p>
                <a:r>
                  <a:rPr lang="en-US">
                    <a:noFill/>
                  </a:rPr>
                  <a:t> </a:t>
                </a:r>
              </a:p>
            </p:txBody>
          </p:sp>
        </mc:Fallback>
      </mc:AlternateContent>
      <p:sp>
        <p:nvSpPr>
          <p:cNvPr id="9"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13671" name="Picture 2" descr="http://brand.ucla.edu/wp-content/uploads/2013/08/ucla-logotype-main-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54488" y="1239838"/>
            <a:ext cx="5729287"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2976626" y="5443292"/>
              <a:ext cx="70200" cy="262800"/>
            </p14:xfrm>
          </p:contentPart>
        </mc:Choice>
        <mc:Fallback xmlns="">
          <p:pic>
            <p:nvPicPr>
              <p:cNvPr id="8" name="Ink 7"/>
              <p:cNvPicPr/>
              <p:nvPr/>
            </p:nvPicPr>
            <p:blipFill>
              <a:blip r:embed="rId10"/>
              <a:stretch>
                <a:fillRect/>
              </a:stretch>
            </p:blipFill>
            <p:spPr>
              <a:xfrm>
                <a:off x="2957186" y="5433212"/>
                <a:ext cx="1029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Ink 18"/>
              <p14:cNvContentPartPr/>
              <p14:nvPr/>
            </p14:nvContentPartPr>
            <p14:xfrm>
              <a:off x="3066626" y="5519972"/>
              <a:ext cx="52200" cy="98640"/>
            </p14:xfrm>
          </p:contentPart>
        </mc:Choice>
        <mc:Fallback xmlns="">
          <p:pic>
            <p:nvPicPr>
              <p:cNvPr id="19" name="Ink 18"/>
              <p:cNvPicPr/>
              <p:nvPr/>
            </p:nvPicPr>
            <p:blipFill>
              <a:blip r:embed="rId12"/>
              <a:stretch>
                <a:fillRect/>
              </a:stretch>
            </p:blipFill>
            <p:spPr>
              <a:xfrm>
                <a:off x="3052586" y="5505624"/>
                <a:ext cx="75240" cy="127335"/>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p14:cNvContentPartPr/>
              <p14:nvPr/>
            </p14:nvContentPartPr>
            <p14:xfrm>
              <a:off x="3160946" y="5515652"/>
              <a:ext cx="72000" cy="83880"/>
            </p14:xfrm>
          </p:contentPart>
        </mc:Choice>
        <mc:Fallback xmlns="">
          <p:pic>
            <p:nvPicPr>
              <p:cNvPr id="20" name="Ink 19"/>
              <p:cNvPicPr/>
              <p:nvPr/>
            </p:nvPicPr>
            <p:blipFill>
              <a:blip r:embed="rId14"/>
              <a:stretch>
                <a:fillRect/>
              </a:stretch>
            </p:blipFill>
            <p:spPr>
              <a:xfrm>
                <a:off x="3156986" y="5501252"/>
                <a:ext cx="903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p14:cNvContentPartPr/>
              <p14:nvPr/>
            </p14:nvContentPartPr>
            <p14:xfrm>
              <a:off x="3193706" y="5554172"/>
              <a:ext cx="63000" cy="32040"/>
            </p14:xfrm>
          </p:contentPart>
        </mc:Choice>
        <mc:Fallback xmlns="">
          <p:pic>
            <p:nvPicPr>
              <p:cNvPr id="21" name="Ink 20"/>
              <p:cNvPicPr/>
              <p:nvPr/>
            </p:nvPicPr>
            <p:blipFill>
              <a:blip r:embed="rId16"/>
              <a:stretch>
                <a:fillRect/>
              </a:stretch>
            </p:blipFill>
            <p:spPr>
              <a:xfrm>
                <a:off x="3185786" y="5547692"/>
                <a:ext cx="75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p14:cNvContentPartPr/>
              <p14:nvPr/>
            </p14:nvContentPartPr>
            <p14:xfrm>
              <a:off x="3318986" y="5523932"/>
              <a:ext cx="45000" cy="42480"/>
            </p14:xfrm>
          </p:contentPart>
        </mc:Choice>
        <mc:Fallback xmlns="">
          <p:pic>
            <p:nvPicPr>
              <p:cNvPr id="22" name="Ink 21"/>
              <p:cNvPicPr/>
              <p:nvPr/>
            </p:nvPicPr>
            <p:blipFill>
              <a:blip r:embed="rId18"/>
              <a:stretch>
                <a:fillRect/>
              </a:stretch>
            </p:blipFill>
            <p:spPr>
              <a:xfrm>
                <a:off x="3312146" y="5514932"/>
                <a:ext cx="61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p14:cNvContentPartPr/>
              <p14:nvPr/>
            </p14:nvContentPartPr>
            <p14:xfrm>
              <a:off x="3393506" y="5438972"/>
              <a:ext cx="69120" cy="226800"/>
            </p14:xfrm>
          </p:contentPart>
        </mc:Choice>
        <mc:Fallback xmlns="">
          <p:pic>
            <p:nvPicPr>
              <p:cNvPr id="23" name="Ink 22"/>
              <p:cNvPicPr/>
              <p:nvPr/>
            </p:nvPicPr>
            <p:blipFill>
              <a:blip r:embed="rId20"/>
              <a:stretch>
                <a:fillRect/>
              </a:stretch>
            </p:blipFill>
            <p:spPr>
              <a:xfrm>
                <a:off x="3386701" y="5429252"/>
                <a:ext cx="92399"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Ink 23"/>
              <p14:cNvContentPartPr/>
              <p14:nvPr/>
            </p14:nvContentPartPr>
            <p14:xfrm>
              <a:off x="3498266" y="5553452"/>
              <a:ext cx="94680" cy="23040"/>
            </p14:xfrm>
          </p:contentPart>
        </mc:Choice>
        <mc:Fallback xmlns="">
          <p:pic>
            <p:nvPicPr>
              <p:cNvPr id="24" name="Ink 23"/>
              <p:cNvPicPr/>
              <p:nvPr/>
            </p:nvPicPr>
            <p:blipFill>
              <a:blip r:embed="rId22"/>
              <a:stretch>
                <a:fillRect/>
              </a:stretch>
            </p:blipFill>
            <p:spPr>
              <a:xfrm>
                <a:off x="3494666" y="5535092"/>
                <a:ext cx="1119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Ink 24"/>
              <p14:cNvContentPartPr/>
              <p14:nvPr/>
            </p14:nvContentPartPr>
            <p14:xfrm>
              <a:off x="3526706" y="5586572"/>
              <a:ext cx="63000" cy="7200"/>
            </p14:xfrm>
          </p:contentPart>
        </mc:Choice>
        <mc:Fallback xmlns="">
          <p:pic>
            <p:nvPicPr>
              <p:cNvPr id="25" name="Ink 24"/>
              <p:cNvPicPr/>
              <p:nvPr/>
            </p:nvPicPr>
            <p:blipFill>
              <a:blip r:embed="rId24"/>
              <a:stretch>
                <a:fillRect/>
              </a:stretch>
            </p:blipFill>
            <p:spPr>
              <a:xfrm>
                <a:off x="3518426" y="5573612"/>
                <a:ext cx="766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Ink 25"/>
              <p14:cNvContentPartPr/>
              <p14:nvPr/>
            </p14:nvContentPartPr>
            <p14:xfrm>
              <a:off x="3739826" y="5550212"/>
              <a:ext cx="70560" cy="13320"/>
            </p14:xfrm>
          </p:contentPart>
        </mc:Choice>
        <mc:Fallback xmlns="">
          <p:pic>
            <p:nvPicPr>
              <p:cNvPr id="26" name="Ink 25"/>
              <p:cNvPicPr/>
              <p:nvPr/>
            </p:nvPicPr>
            <p:blipFill>
              <a:blip r:embed="rId26"/>
              <a:stretch>
                <a:fillRect/>
              </a:stretch>
            </p:blipFill>
            <p:spPr>
              <a:xfrm>
                <a:off x="3726146" y="5534372"/>
                <a:ext cx="882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Ink 26"/>
              <p14:cNvContentPartPr/>
              <p14:nvPr/>
            </p14:nvContentPartPr>
            <p14:xfrm>
              <a:off x="3838826" y="5459132"/>
              <a:ext cx="53640" cy="185400"/>
            </p14:xfrm>
          </p:contentPart>
        </mc:Choice>
        <mc:Fallback xmlns="">
          <p:pic>
            <p:nvPicPr>
              <p:cNvPr id="27" name="Ink 26"/>
              <p:cNvPicPr/>
              <p:nvPr/>
            </p:nvPicPr>
            <p:blipFill>
              <a:blip r:embed="rId28"/>
              <a:stretch>
                <a:fillRect/>
              </a:stretch>
            </p:blipFill>
            <p:spPr>
              <a:xfrm>
                <a:off x="3835226" y="5442212"/>
                <a:ext cx="748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 27"/>
              <p14:cNvContentPartPr/>
              <p14:nvPr/>
            </p14:nvContentPartPr>
            <p14:xfrm>
              <a:off x="3843866" y="5654612"/>
              <a:ext cx="88200" cy="9360"/>
            </p14:xfrm>
          </p:contentPart>
        </mc:Choice>
        <mc:Fallback xmlns="">
          <p:pic>
            <p:nvPicPr>
              <p:cNvPr id="28" name="Ink 27"/>
              <p:cNvPicPr/>
              <p:nvPr/>
            </p:nvPicPr>
            <p:blipFill>
              <a:blip r:embed="rId30"/>
              <a:stretch>
                <a:fillRect/>
              </a:stretch>
            </p:blipFill>
            <p:spPr>
              <a:xfrm>
                <a:off x="3831986" y="5635892"/>
                <a:ext cx="1184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p14:cNvContentPartPr/>
              <p14:nvPr/>
            </p14:nvContentPartPr>
            <p14:xfrm>
              <a:off x="1499546" y="5409452"/>
              <a:ext cx="29160" cy="467280"/>
            </p14:xfrm>
          </p:contentPart>
        </mc:Choice>
        <mc:Fallback xmlns="">
          <p:pic>
            <p:nvPicPr>
              <p:cNvPr id="29" name="Ink 28"/>
              <p:cNvPicPr/>
              <p:nvPr/>
            </p:nvPicPr>
            <p:blipFill>
              <a:blip r:embed="rId32"/>
              <a:stretch>
                <a:fillRect/>
              </a:stretch>
            </p:blipFill>
            <p:spPr>
              <a:xfrm>
                <a:off x="1490546" y="5400452"/>
                <a:ext cx="4824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Ink 29"/>
              <p14:cNvContentPartPr/>
              <p14:nvPr/>
            </p14:nvContentPartPr>
            <p14:xfrm>
              <a:off x="1471106" y="5634812"/>
              <a:ext cx="744480" cy="84600"/>
            </p14:xfrm>
          </p:contentPart>
        </mc:Choice>
        <mc:Fallback xmlns="">
          <p:pic>
            <p:nvPicPr>
              <p:cNvPr id="30" name="Ink 29"/>
              <p:cNvPicPr/>
              <p:nvPr/>
            </p:nvPicPr>
            <p:blipFill>
              <a:blip r:embed="rId34"/>
              <a:stretch>
                <a:fillRect/>
              </a:stretch>
            </p:blipFill>
            <p:spPr>
              <a:xfrm>
                <a:off x="1464266" y="5624012"/>
                <a:ext cx="763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Ink 30"/>
              <p14:cNvContentPartPr/>
              <p14:nvPr/>
            </p14:nvContentPartPr>
            <p14:xfrm>
              <a:off x="1435466" y="5568212"/>
              <a:ext cx="735120" cy="241920"/>
            </p14:xfrm>
          </p:contentPart>
        </mc:Choice>
        <mc:Fallback xmlns="">
          <p:pic>
            <p:nvPicPr>
              <p:cNvPr id="31" name="Ink 30"/>
              <p:cNvPicPr/>
              <p:nvPr/>
            </p:nvPicPr>
            <p:blipFill>
              <a:blip r:embed="rId36"/>
              <a:stretch>
                <a:fillRect/>
              </a:stretch>
            </p:blipFill>
            <p:spPr>
              <a:xfrm>
                <a:off x="1426466" y="5557772"/>
                <a:ext cx="7603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Ink 31"/>
              <p14:cNvContentPartPr/>
              <p14:nvPr/>
            </p14:nvContentPartPr>
            <p14:xfrm>
              <a:off x="2586026" y="5514572"/>
              <a:ext cx="86040" cy="172800"/>
            </p14:xfrm>
          </p:contentPart>
        </mc:Choice>
        <mc:Fallback xmlns="">
          <p:pic>
            <p:nvPicPr>
              <p:cNvPr id="32" name="Ink 31"/>
              <p:cNvPicPr/>
              <p:nvPr/>
            </p:nvPicPr>
            <p:blipFill>
              <a:blip r:embed="rId38"/>
              <a:stretch>
                <a:fillRect/>
              </a:stretch>
            </p:blipFill>
            <p:spPr>
              <a:xfrm>
                <a:off x="2568746" y="5497292"/>
                <a:ext cx="120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3" name="Ink 32"/>
              <p14:cNvContentPartPr/>
              <p14:nvPr/>
            </p14:nvContentPartPr>
            <p14:xfrm>
              <a:off x="2700146" y="5571092"/>
              <a:ext cx="18360" cy="43920"/>
            </p14:xfrm>
          </p:contentPart>
        </mc:Choice>
        <mc:Fallback xmlns="">
          <p:pic>
            <p:nvPicPr>
              <p:cNvPr id="33" name="Ink 32"/>
              <p:cNvPicPr/>
              <p:nvPr/>
            </p:nvPicPr>
            <p:blipFill>
              <a:blip r:embed="rId40"/>
              <a:stretch>
                <a:fillRect/>
              </a:stretch>
            </p:blipFill>
            <p:spPr>
              <a:xfrm>
                <a:off x="2696546" y="5563532"/>
                <a:ext cx="28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4" name="Ink 33"/>
              <p14:cNvContentPartPr/>
              <p14:nvPr/>
            </p14:nvContentPartPr>
            <p14:xfrm>
              <a:off x="2722466" y="5562812"/>
              <a:ext cx="12240" cy="79920"/>
            </p14:xfrm>
          </p:contentPart>
        </mc:Choice>
        <mc:Fallback xmlns="">
          <p:pic>
            <p:nvPicPr>
              <p:cNvPr id="34" name="Ink 33"/>
              <p:cNvPicPr/>
              <p:nvPr/>
            </p:nvPicPr>
            <p:blipFill>
              <a:blip r:embed="rId42"/>
              <a:stretch>
                <a:fillRect/>
              </a:stretch>
            </p:blipFill>
            <p:spPr>
              <a:xfrm>
                <a:off x="2714186" y="5555612"/>
                <a:ext cx="32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Ink 34"/>
              <p14:cNvContentPartPr/>
              <p14:nvPr/>
            </p14:nvContentPartPr>
            <p14:xfrm>
              <a:off x="2724626" y="5476772"/>
              <a:ext cx="2880" cy="25920"/>
            </p14:xfrm>
          </p:contentPart>
        </mc:Choice>
        <mc:Fallback xmlns="">
          <p:pic>
            <p:nvPicPr>
              <p:cNvPr id="35" name="Ink 34"/>
              <p:cNvPicPr/>
              <p:nvPr/>
            </p:nvPicPr>
            <p:blipFill>
              <a:blip r:embed="rId44"/>
              <a:stretch>
                <a:fillRect/>
              </a:stretch>
            </p:blipFill>
            <p:spPr>
              <a:xfrm>
                <a:off x="2715266" y="5467412"/>
                <a:ext cx="183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Ink 35"/>
              <p14:cNvContentPartPr/>
              <p14:nvPr/>
            </p14:nvContentPartPr>
            <p14:xfrm>
              <a:off x="2793386" y="5531492"/>
              <a:ext cx="132480" cy="106560"/>
            </p14:xfrm>
          </p:contentPart>
        </mc:Choice>
        <mc:Fallback xmlns="">
          <p:pic>
            <p:nvPicPr>
              <p:cNvPr id="36" name="Ink 35"/>
              <p:cNvPicPr/>
              <p:nvPr/>
            </p:nvPicPr>
            <p:blipFill>
              <a:blip r:embed="rId46"/>
              <a:stretch>
                <a:fillRect/>
              </a:stretch>
            </p:blipFill>
            <p:spPr>
              <a:xfrm>
                <a:off x="2789786" y="5514932"/>
                <a:ext cx="140400" cy="128520"/>
              </a:xfrm>
              <a:prstGeom prst="rect">
                <a:avLst/>
              </a:prstGeom>
            </p:spPr>
          </p:pic>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ltLang="en-US"/>
              <a:t>Angular and Linear Velocities - 3R Robot - Example</a:t>
            </a:r>
          </a:p>
        </p:txBody>
      </p:sp>
      <p:sp>
        <p:nvSpPr>
          <p:cNvPr id="115715" name="Rectangle 3"/>
          <p:cNvSpPr>
            <a:spLocks noGrp="1" noChangeArrowheads="1"/>
          </p:cNvSpPr>
          <p:nvPr>
            <p:ph type="body" idx="1"/>
          </p:nvPr>
        </p:nvSpPr>
        <p:spPr/>
        <p:txBody>
          <a:bodyPr/>
          <a:lstStyle/>
          <a:p>
            <a:endParaRPr lang="en-US" altLang="en-US" dirty="0"/>
          </a:p>
        </p:txBody>
      </p:sp>
      <mc:AlternateContent xmlns:mc="http://schemas.openxmlformats.org/markup-compatibility/2006" xmlns:a14="http://schemas.microsoft.com/office/drawing/2010/main">
        <mc:Choice Requires="a14">
          <p:sp>
            <p:nvSpPr>
              <p:cNvPr id="115716" name="Object 0"/>
              <p:cNvSpPr txBox="1"/>
              <p:nvPr/>
            </p:nvSpPr>
            <p:spPr bwMode="auto">
              <a:xfrm>
                <a:off x="323850" y="2543176"/>
                <a:ext cx="3195638" cy="1779588"/>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3</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3</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r>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3</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115716" name="Object 0"/>
              <p:cNvSpPr txBox="1">
                <a:spLocks noRot="1" noChangeAspect="1" noMove="1" noResize="1" noEditPoints="1" noAdjustHandles="1" noChangeArrowheads="1" noChangeShapeType="1" noTextEdit="1"/>
              </p:cNvSpPr>
              <p:nvPr/>
            </p:nvSpPr>
            <p:spPr bwMode="auto">
              <a:xfrm>
                <a:off x="323850" y="2543176"/>
                <a:ext cx="3195638" cy="1779588"/>
              </a:xfrm>
              <a:prstGeom prst="rect">
                <a:avLst/>
              </a:prstGeom>
              <a:blipFill>
                <a:blip r:embed="rId3"/>
                <a:stretch>
                  <a:fillRect/>
                </a:stretch>
              </a:blipFill>
              <a:ln>
                <a:noFill/>
              </a:ln>
              <a:effectLst/>
            </p:spPr>
            <p:txBody>
              <a:bodyPr/>
              <a:lstStyle/>
              <a:p>
                <a:r>
                  <a:rPr lang="en-US">
                    <a:noFill/>
                  </a:rPr>
                  <a:t> </a:t>
                </a:r>
              </a:p>
            </p:txBody>
          </p:sp>
        </mc:Fallback>
      </mc:AlternateContent>
      <p:sp>
        <p:nvSpPr>
          <p:cNvPr id="9"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15718" name="Picture 2" descr="http://brand.ucla.edu/wp-content/uploads/2013/08/ucla-logotype-main-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60738" y="1371600"/>
            <a:ext cx="788352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altLang="en-US"/>
              <a:t>Angular and Linear Velocities - 3R Robot - Example</a:t>
            </a:r>
          </a:p>
        </p:txBody>
      </p:sp>
      <p:sp>
        <p:nvSpPr>
          <p:cNvPr id="117763" name="Rectangle 3"/>
          <p:cNvSpPr>
            <a:spLocks noGrp="1" noChangeArrowheads="1"/>
          </p:cNvSpPr>
          <p:nvPr>
            <p:ph type="body" idx="1"/>
          </p:nvPr>
        </p:nvSpPr>
        <p:spPr/>
        <p:txBody>
          <a:bodyPr/>
          <a:lstStyle/>
          <a:p>
            <a:endParaRPr lang="en-US" altLang="en-US" dirty="0"/>
          </a:p>
        </p:txBody>
      </p:sp>
      <mc:AlternateContent xmlns:mc="http://schemas.openxmlformats.org/markup-compatibility/2006" xmlns:a14="http://schemas.microsoft.com/office/drawing/2010/main">
        <mc:Choice Requires="a14">
          <p:sp>
            <p:nvSpPr>
              <p:cNvPr id="117764" name="Object 4"/>
              <p:cNvSpPr txBox="1"/>
              <p:nvPr/>
            </p:nvSpPr>
            <p:spPr bwMode="auto">
              <a:xfrm>
                <a:off x="322263" y="3035300"/>
                <a:ext cx="3895725" cy="117792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sSub>
                        <m:sSubPr>
                          <m:ctrlPr>
                            <a:rPr lang="en-US" sz="2000" i="1" smtClean="0">
                              <a:solidFill>
                                <a:srgbClr val="000000"/>
                              </a:solidFill>
                              <a:latin typeface="Cambria Math" panose="02040503050406030204" pitchFamily="18" charset="0"/>
                            </a:rPr>
                          </m:ctrlPr>
                        </m:sSubPr>
                        <m:e>
                          <m:sPre>
                            <m:sPrePr>
                              <m:ctrlPr>
                                <a:rPr lang="en-US" sz="2000" i="1">
                                  <a:solidFill>
                                    <a:srgbClr val="000000"/>
                                  </a:solidFill>
                                  <a:latin typeface="Cambria Math" panose="02040503050406030204" pitchFamily="18" charset="0"/>
                                </a:rPr>
                              </m:ctrlPr>
                            </m:sPrePr>
                            <m:sub>
                              <m:r>
                                <a:rPr lang="en-US" sz="2000" b="0" i="1" smtClean="0">
                                  <a:solidFill>
                                    <a:srgbClr val="000000"/>
                                  </a:solidFill>
                                  <a:latin typeface="Cambria Math" panose="02040503050406030204" pitchFamily="18" charset="0"/>
                                </a:rPr>
                                <m:t> </m:t>
                              </m:r>
                            </m:sub>
                            <m:sup>
                              <m:r>
                                <a:rPr lang="en-US" sz="2000" i="1">
                                  <a:solidFill>
                                    <a:srgbClr val="000000"/>
                                  </a:solidFill>
                                  <a:latin typeface="Cambria Math" panose="02040503050406030204" pitchFamily="18" charset="0"/>
                                </a:rPr>
                                <m:t>4</m:t>
                              </m:r>
                            </m:sup>
                            <m:e>
                              <m:r>
                                <a:rPr lang="en-US" sz="2000" i="1">
                                  <a:solidFill>
                                    <a:srgbClr val="000000"/>
                                  </a:solidFill>
                                  <a:latin typeface="Cambria Math" panose="02040503050406030204" pitchFamily="18" charset="0"/>
                                </a:rPr>
                                <m:t>𝑣</m:t>
                              </m:r>
                            </m:e>
                          </m:sPre>
                        </m:e>
                        <m:sub>
                          <m:r>
                            <a:rPr lang="en-US" sz="2000" i="1">
                              <a:solidFill>
                                <a:srgbClr val="000000"/>
                              </a:solidFill>
                              <a:latin typeface="Cambria Math" panose="02040503050406030204" pitchFamily="18" charset="0"/>
                            </a:rPr>
                            <m:t>4</m:t>
                          </m:r>
                        </m:sub>
                      </m:sSub>
                      <m:r>
                        <a:rPr lang="en-US" sz="2000" i="1">
                          <a:solidFill>
                            <a:srgbClr val="000000"/>
                          </a:solidFill>
                          <a:latin typeface="Cambria Math" panose="02040503050406030204" pitchFamily="18" charset="0"/>
                        </a:rPr>
                        <m:t>=</m:t>
                      </m:r>
                      <m:d>
                        <m:dPr>
                          <m:begChr m:val="["/>
                          <m:endChr m:val="]"/>
                          <m:ctrlPr>
                            <a:rPr lang="en-US" sz="2000" i="1">
                              <a:solidFill>
                                <a:srgbClr val="000000"/>
                              </a:solidFill>
                              <a:latin typeface="Cambria Math" panose="02040503050406030204" pitchFamily="18" charset="0"/>
                            </a:rPr>
                          </m:ctrlPr>
                        </m:dPr>
                        <m:e>
                          <m:m>
                            <m:mPr>
                              <m:plcHide m:val="on"/>
                              <m:mcs>
                                <m:mc>
                                  <m:mcPr>
                                    <m:count m:val="1"/>
                                    <m:mcJc m:val="center"/>
                                  </m:mcPr>
                                </m:mc>
                              </m:mcs>
                              <m:ctrlPr>
                                <a:rPr lang="en-US" sz="2000" i="1">
                                  <a:solidFill>
                                    <a:srgbClr val="000000"/>
                                  </a:solidFill>
                                  <a:latin typeface="Cambria Math" panose="02040503050406030204" pitchFamily="18" charset="0"/>
                                </a:rPr>
                              </m:ctrlPr>
                            </m:mPr>
                            <m:mr>
                              <m:e>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𝑠</m:t>
                                </m:r>
                                <m:r>
                                  <a:rPr lang="en-US" sz="2000" i="1">
                                    <a:solidFill>
                                      <a:srgbClr val="000000"/>
                                    </a:solidFill>
                                    <a:latin typeface="Cambria Math" panose="02040503050406030204" pitchFamily="18" charset="0"/>
                                  </a:rPr>
                                  <m:t>3</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2</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3</m:t>
                                    </m:r>
                                  </m:sub>
                                </m:sSub>
                              </m:e>
                            </m:mr>
                            <m:mr>
                              <m:e>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1+</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m:t>
                                </m:r>
                                <m:r>
                                  <a:rPr lang="en-US" sz="2000" i="1">
                                    <a:solidFill>
                                      <a:srgbClr val="000000"/>
                                    </a:solidFill>
                                    <a:latin typeface="Cambria Math" panose="02040503050406030204" pitchFamily="18" charset="0"/>
                                  </a:rPr>
                                  <m:t>𝐿</m:t>
                                </m:r>
                                <m:r>
                                  <a:rPr lang="en-US" sz="2000" i="1">
                                    <a:solidFill>
                                      <a:srgbClr val="000000"/>
                                    </a:solidFill>
                                    <a:latin typeface="Cambria Math" panose="02040503050406030204" pitchFamily="18" charset="0"/>
                                  </a:rPr>
                                  <m:t>3</m:t>
                                </m:r>
                                <m:r>
                                  <a:rPr lang="en-US" sz="2000" i="1">
                                    <a:solidFill>
                                      <a:srgbClr val="000000"/>
                                    </a:solidFill>
                                    <a:latin typeface="Cambria Math" panose="02040503050406030204" pitchFamily="18" charset="0"/>
                                  </a:rPr>
                                  <m:t>𝑐</m:t>
                                </m:r>
                                <m:r>
                                  <a:rPr lang="en-US" sz="2000" i="1">
                                    <a:solidFill>
                                      <a:srgbClr val="000000"/>
                                    </a:solidFill>
                                    <a:latin typeface="Cambria Math" panose="02040503050406030204" pitchFamily="18" charset="0"/>
                                  </a:rPr>
                                  <m:t>23)</m:t>
                                </m:r>
                                <m:sSub>
                                  <m:sSubPr>
                                    <m:ctrlPr>
                                      <a:rPr lang="en-US" sz="2000" i="1">
                                        <a:solidFill>
                                          <a:srgbClr val="000000"/>
                                        </a:solidFill>
                                        <a:latin typeface="Cambria Math" panose="02040503050406030204" pitchFamily="18" charset="0"/>
                                      </a:rPr>
                                    </m:ctrlPr>
                                  </m:sSubPr>
                                  <m:e>
                                    <m:acc>
                                      <m:accPr>
                                        <m:chr m:val="̇"/>
                                        <m:ctrlPr>
                                          <a:rPr lang="en-US" sz="2000" i="1">
                                            <a:solidFill>
                                              <a:srgbClr val="000000"/>
                                            </a:solidFill>
                                            <a:latin typeface="Cambria Math" panose="02040503050406030204" pitchFamily="18" charset="0"/>
                                          </a:rPr>
                                        </m:ctrlPr>
                                      </m:accPr>
                                      <m:e>
                                        <m:r>
                                          <a:rPr lang="en-US" sz="2000" i="1">
                                            <a:solidFill>
                                              <a:srgbClr val="000000"/>
                                            </a:solidFill>
                                            <a:latin typeface="Cambria Math" panose="02040503050406030204" pitchFamily="18" charset="0"/>
                                          </a:rPr>
                                          <m:t>𝜃</m:t>
                                        </m:r>
                                      </m:e>
                                    </m:acc>
                                  </m:e>
                                  <m:sub>
                                    <m:r>
                                      <a:rPr lang="en-US" sz="2000" i="1">
                                        <a:solidFill>
                                          <a:srgbClr val="000000"/>
                                        </a:solidFill>
                                        <a:latin typeface="Cambria Math" panose="02040503050406030204" pitchFamily="18" charset="0"/>
                                      </a:rPr>
                                      <m:t>1</m:t>
                                    </m:r>
                                  </m:sub>
                                </m:sSub>
                              </m:e>
                            </m:mr>
                          </m:m>
                        </m:e>
                      </m:d>
                    </m:oMath>
                  </m:oMathPara>
                </a14:m>
                <a:endParaRPr lang="en-US" sz="2000" dirty="0"/>
              </a:p>
            </p:txBody>
          </p:sp>
        </mc:Choice>
        <mc:Fallback xmlns="">
          <p:sp>
            <p:nvSpPr>
              <p:cNvPr id="117764" name="Object 4"/>
              <p:cNvSpPr txBox="1">
                <a:spLocks noRot="1" noChangeAspect="1" noMove="1" noResize="1" noEditPoints="1" noAdjustHandles="1" noChangeArrowheads="1" noChangeShapeType="1" noTextEdit="1"/>
              </p:cNvSpPr>
              <p:nvPr/>
            </p:nvSpPr>
            <p:spPr bwMode="auto">
              <a:xfrm>
                <a:off x="322263" y="3035300"/>
                <a:ext cx="3895725" cy="1177925"/>
              </a:xfrm>
              <a:prstGeom prst="rect">
                <a:avLst/>
              </a:prstGeom>
              <a:blipFill>
                <a:blip r:embed="rId3"/>
                <a:stretch>
                  <a:fillRect/>
                </a:stretch>
              </a:blipFill>
              <a:ln>
                <a:noFill/>
              </a:ln>
              <a:effectLst/>
            </p:spPr>
            <p:txBody>
              <a:bodyPr/>
              <a:lstStyle/>
              <a:p>
                <a:r>
                  <a:rPr lang="en-US">
                    <a:noFill/>
                  </a:rPr>
                  <a:t> </a:t>
                </a:r>
              </a:p>
            </p:txBody>
          </p:sp>
        </mc:Fallback>
      </mc:AlternateContent>
      <p:sp>
        <p:nvSpPr>
          <p:cNvPr id="9"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17766" name="Picture 2" descr="http://brand.ucla.edu/wp-content/uploads/2013/08/ucla-logotype-main-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5592" r="2159" b="321"/>
          <a:stretch/>
        </p:blipFill>
        <p:spPr bwMode="auto">
          <a:xfrm>
            <a:off x="4810126" y="1283096"/>
            <a:ext cx="5314950" cy="4682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a:extLst>
              <a:ext uri="{FF2B5EF4-FFF2-40B4-BE49-F238E27FC236}">
                <a16:creationId xmlns:a16="http://schemas.microsoft.com/office/drawing/2014/main" id="{F8C0A64C-EB2C-8892-BE3A-E6EA00E69451}"/>
              </a:ext>
            </a:extLst>
          </p:cNvPr>
          <p:cNvSpPr>
            <a:spLocks noChangeArrowheads="1"/>
          </p:cNvSpPr>
          <p:nvPr/>
        </p:nvSpPr>
        <p:spPr bwMode="auto">
          <a:xfrm>
            <a:off x="2124075" y="3128170"/>
            <a:ext cx="909638" cy="35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 name="Rectangle 5">
            <a:extLst>
              <a:ext uri="{FF2B5EF4-FFF2-40B4-BE49-F238E27FC236}">
                <a16:creationId xmlns:a16="http://schemas.microsoft.com/office/drawing/2014/main" id="{636CAED0-B51C-D299-6364-CC50D439B19F}"/>
              </a:ext>
            </a:extLst>
          </p:cNvPr>
          <p:cNvSpPr>
            <a:spLocks noChangeArrowheads="1"/>
          </p:cNvSpPr>
          <p:nvPr/>
        </p:nvSpPr>
        <p:spPr bwMode="auto">
          <a:xfrm>
            <a:off x="1295400" y="3501232"/>
            <a:ext cx="1671638" cy="3556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6" name="Rectangle 5">
            <a:extLst>
              <a:ext uri="{FF2B5EF4-FFF2-40B4-BE49-F238E27FC236}">
                <a16:creationId xmlns:a16="http://schemas.microsoft.com/office/drawing/2014/main" id="{4A60AE15-4545-CBC4-E96E-D6CEB5222A72}"/>
              </a:ext>
            </a:extLst>
          </p:cNvPr>
          <p:cNvSpPr>
            <a:spLocks noChangeArrowheads="1"/>
          </p:cNvSpPr>
          <p:nvPr/>
        </p:nvSpPr>
        <p:spPr bwMode="auto">
          <a:xfrm>
            <a:off x="3225006" y="3501232"/>
            <a:ext cx="608807" cy="355600"/>
          </a:xfrm>
          <a:prstGeom prst="rect">
            <a:avLst/>
          </a:prstGeom>
          <a:noFill/>
          <a:ln w="9525">
            <a:solidFill>
              <a:schemeClr val="accent2">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7" name="Rectangle 6">
            <a:extLst>
              <a:ext uri="{FF2B5EF4-FFF2-40B4-BE49-F238E27FC236}">
                <a16:creationId xmlns:a16="http://schemas.microsoft.com/office/drawing/2014/main" id="{0F1A8AA5-87B5-901E-BACC-F6CB7541ADD3}"/>
              </a:ext>
            </a:extLst>
          </p:cNvPr>
          <p:cNvSpPr>
            <a:spLocks noChangeArrowheads="1"/>
          </p:cNvSpPr>
          <p:nvPr/>
        </p:nvSpPr>
        <p:spPr bwMode="auto">
          <a:xfrm>
            <a:off x="1219994" y="3892550"/>
            <a:ext cx="2742406" cy="355600"/>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8" name="Rectangle 7">
            <a:extLst>
              <a:ext uri="{FF2B5EF4-FFF2-40B4-BE49-F238E27FC236}">
                <a16:creationId xmlns:a16="http://schemas.microsoft.com/office/drawing/2014/main" id="{C666F856-483F-1790-E805-654FE02AB909}"/>
              </a:ext>
            </a:extLst>
          </p:cNvPr>
          <p:cNvSpPr/>
          <p:nvPr/>
        </p:nvSpPr>
        <p:spPr bwMode="auto">
          <a:xfrm>
            <a:off x="4422775" y="1503361"/>
            <a:ext cx="2897187" cy="563563"/>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34848D33-D125-F9FB-7DA9-5101223AA0FD}"/>
              </a:ext>
            </a:extLst>
          </p:cNvPr>
          <p:cNvSpPr/>
          <p:nvPr/>
        </p:nvSpPr>
        <p:spPr bwMode="auto">
          <a:xfrm>
            <a:off x="7271545" y="1828800"/>
            <a:ext cx="2897187" cy="238124"/>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ltLang="en-US"/>
              <a:t>Angular and Linear Velocities - 3R Robot - Example</a:t>
            </a:r>
          </a:p>
        </p:txBody>
      </p:sp>
      <p:sp>
        <p:nvSpPr>
          <p:cNvPr id="119811" name="Rectangle 3"/>
          <p:cNvSpPr>
            <a:spLocks noGrp="1" noChangeArrowheads="1"/>
          </p:cNvSpPr>
          <p:nvPr>
            <p:ph type="body" idx="1"/>
          </p:nvPr>
        </p:nvSpPr>
        <p:spPr/>
        <p:txBody>
          <a:bodyPr/>
          <a:lstStyle/>
          <a:p>
            <a:endParaRPr lang="en-US" altLang="en-US"/>
          </a:p>
        </p:txBody>
      </p:sp>
      <p:pic>
        <p:nvPicPr>
          <p:cNvPr id="119812" name="Picture 8" descr="3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43263" y="1652588"/>
            <a:ext cx="5526087" cy="421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119815" name="Picture 2" descr="http://brand.ucla.edu/wp-content/uploads/2013/08/ucla-logotype-main-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2209800" y="2286000"/>
            <a:ext cx="7772400" cy="1143000"/>
          </a:xfrm>
        </p:spPr>
        <p:txBody>
          <a:bodyPr/>
          <a:lstStyle/>
          <a:p>
            <a:r>
              <a:rPr lang="en-US" altLang="en-US"/>
              <a:t/>
            </a:r>
            <a:br>
              <a:rPr lang="en-US" altLang="en-US"/>
            </a:br>
            <a:r>
              <a:rPr lang="en-US" altLang="en-US"/>
              <a:t>Representation / Reference Frame</a:t>
            </a:r>
            <a:br>
              <a:rPr lang="en-US" altLang="en-US"/>
            </a:br>
            <a:r>
              <a:rPr lang="en-US" altLang="en-US"/>
              <a:t>Computed / Measured Frame</a:t>
            </a:r>
            <a:br>
              <a:rPr lang="en-US" altLang="en-US"/>
            </a:br>
            <a:endParaRPr lang="en-US" altLang="en-US"/>
          </a:p>
        </p:txBody>
      </p:sp>
      <p:sp>
        <p:nvSpPr>
          <p:cNvPr id="25603" name="Rectangle 3"/>
          <p:cNvSpPr>
            <a:spLocks noGrp="1" noChangeArrowheads="1"/>
          </p:cNvSpPr>
          <p:nvPr>
            <p:ph type="subTitle" idx="1"/>
          </p:nvPr>
        </p:nvSpPr>
        <p:spPr/>
        <p:txBody>
          <a:bodyPr/>
          <a:lstStyle/>
          <a:p>
            <a:r>
              <a:rPr lang="en-US" altLang="en-US"/>
              <a:t>Frame Notation </a:t>
            </a:r>
          </a:p>
        </p:txBody>
      </p:sp>
      <p:sp>
        <p:nvSpPr>
          <p:cNvPr id="7"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5605" name="Picture 2" descr="http://brand.ucla.edu/wp-content/uploads/2013/08/ucla-logotype-main-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Frame - Velocity</a:t>
            </a:r>
          </a:p>
        </p:txBody>
      </p:sp>
      <p:sp>
        <p:nvSpPr>
          <p:cNvPr id="27651" name="Rectangle 3"/>
          <p:cNvSpPr>
            <a:spLocks noGrp="1" noChangeArrowheads="1"/>
          </p:cNvSpPr>
          <p:nvPr>
            <p:ph type="body" idx="1"/>
          </p:nvPr>
        </p:nvSpPr>
        <p:spPr/>
        <p:txBody>
          <a:bodyPr/>
          <a:lstStyle/>
          <a:p>
            <a:r>
              <a:rPr lang="en-US" altLang="en-US" dirty="0"/>
              <a:t>As with any vector, a velocity vector may be described in terms of any frame, and this frame of reference is noted with a leading superscript. </a:t>
            </a:r>
          </a:p>
          <a:p>
            <a:endParaRPr lang="en-US" altLang="en-US" dirty="0"/>
          </a:p>
          <a:p>
            <a:r>
              <a:rPr lang="en-US" altLang="en-US" dirty="0"/>
              <a:t>A velocity vector </a:t>
            </a:r>
            <a:r>
              <a:rPr lang="en-US" altLang="en-US" b="1" u="sng" dirty="0"/>
              <a:t>computed</a:t>
            </a:r>
            <a:r>
              <a:rPr lang="en-US" altLang="en-US" dirty="0"/>
              <a:t> in frame {B} and </a:t>
            </a:r>
            <a:r>
              <a:rPr lang="en-US" altLang="en-US" b="1" u="sng" dirty="0"/>
              <a:t>represented</a:t>
            </a:r>
            <a:r>
              <a:rPr lang="en-US" altLang="en-US" dirty="0"/>
              <a:t> in frame {A} would be written </a:t>
            </a:r>
          </a:p>
        </p:txBody>
      </p:sp>
      <mc:AlternateContent xmlns:mc="http://schemas.openxmlformats.org/markup-compatibility/2006" xmlns:a14="http://schemas.microsoft.com/office/drawing/2010/main">
        <mc:Choice Requires="a14">
          <p:sp>
            <p:nvSpPr>
              <p:cNvPr id="27652" name="Object 4"/>
              <p:cNvSpPr txBox="1"/>
              <p:nvPr/>
            </p:nvSpPr>
            <p:spPr bwMode="auto">
              <a:xfrm>
                <a:off x="5326062" y="3698875"/>
                <a:ext cx="2770188" cy="669925"/>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Pre>
                        <m:sPrePr>
                          <m:ctrlPr>
                            <a:rPr lang="en-US" i="1" smtClean="0">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b="0" i="1" smtClean="0">
                              <a:latin typeface="Cambria Math" panose="02040503050406030204" pitchFamily="18" charset="0"/>
                            </a:rPr>
                            <m:t>𝐴</m:t>
                          </m:r>
                        </m:sup>
                        <m:e>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𝐵</m:t>
                                  </m:r>
                                </m:sup>
                                <m:e>
                                  <m:r>
                                    <a:rPr lang="en-US" i="1">
                                      <a:solidFill>
                                        <a:srgbClr val="000000"/>
                                      </a:solidFill>
                                      <a:latin typeface="Cambria Math" panose="02040503050406030204" pitchFamily="18" charset="0"/>
                                    </a:rPr>
                                    <m:t>𝑉</m:t>
                                  </m:r>
                                </m:e>
                              </m:sPre>
                            </m:e>
                            <m:sub>
                              <m:r>
                                <a:rPr lang="en-US" i="1">
                                  <a:solidFill>
                                    <a:srgbClr val="000000"/>
                                  </a:solidFill>
                                  <a:latin typeface="Cambria Math" panose="02040503050406030204" pitchFamily="18" charset="0"/>
                                </a:rPr>
                                <m:t>𝑄</m:t>
                              </m:r>
                            </m:sub>
                          </m:sSub>
                          <m:r>
                            <a:rPr lang="en-US" i="1">
                              <a:solidFill>
                                <a:srgbClr val="000000"/>
                              </a:solidFill>
                              <a:latin typeface="Cambria Math" panose="02040503050406030204" pitchFamily="18" charset="0"/>
                            </a:rPr>
                            <m:t>)</m:t>
                          </m:r>
                        </m:e>
                      </m:sPr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𝐴</m:t>
                              </m:r>
                            </m:sup>
                            <m:e>
                              <m:r>
                                <a:rPr lang="en-US" i="1">
                                  <a:solidFill>
                                    <a:srgbClr val="000000"/>
                                  </a:solidFill>
                                  <a:latin typeface="Cambria Math" panose="02040503050406030204" pitchFamily="18" charset="0"/>
                                </a:rPr>
                                <m:t>𝑑</m:t>
                              </m:r>
                            </m:e>
                          </m:sPre>
                        </m:num>
                        <m:den>
                          <m:r>
                            <a:rPr lang="en-US" i="1">
                              <a:solidFill>
                                <a:srgbClr val="000000"/>
                              </a:solidFill>
                              <a:latin typeface="Cambria Math" panose="02040503050406030204" pitchFamily="18" charset="0"/>
                            </a:rPr>
                            <m:t>𝑑𝑡</m:t>
                          </m:r>
                        </m:den>
                      </m:f>
                      <m:sSub>
                        <m:sSubPr>
                          <m:ctrlPr>
                            <a:rPr lang="en-US" i="1">
                              <a:solidFill>
                                <a:srgbClr val="000000"/>
                              </a:solidFill>
                              <a:latin typeface="Cambria Math" panose="02040503050406030204" pitchFamily="18" charset="0"/>
                            </a:rPr>
                          </m:ctrlPr>
                        </m:sSubPr>
                        <m:e>
                          <m:sPre>
                            <m:sPrePr>
                              <m:ctrlPr>
                                <a:rPr lang="en-US" i="1">
                                  <a:solidFill>
                                    <a:srgbClr val="000000"/>
                                  </a:solidFill>
                                  <a:latin typeface="Cambria Math" panose="02040503050406030204" pitchFamily="18" charset="0"/>
                                </a:rPr>
                              </m:ctrlPr>
                            </m:sPrePr>
                            <m:sub>
                              <m:r>
                                <a:rPr lang="en-US" b="0" i="1" smtClean="0">
                                  <a:solidFill>
                                    <a:srgbClr val="000000"/>
                                  </a:solidFill>
                                  <a:latin typeface="Cambria Math" panose="02040503050406030204" pitchFamily="18" charset="0"/>
                                </a:rPr>
                                <m:t> </m:t>
                              </m:r>
                            </m:sub>
                            <m:sup>
                              <m:r>
                                <a:rPr lang="en-US" i="1">
                                  <a:solidFill>
                                    <a:srgbClr val="000000"/>
                                  </a:solidFill>
                                  <a:latin typeface="Cambria Math" panose="02040503050406030204" pitchFamily="18" charset="0"/>
                                </a:rPr>
                                <m:t>𝐵</m:t>
                              </m:r>
                            </m:sup>
                            <m:e>
                              <m:r>
                                <a:rPr lang="en-US" i="1">
                                  <a:solidFill>
                                    <a:srgbClr val="000000"/>
                                  </a:solidFill>
                                  <a:latin typeface="Cambria Math" panose="02040503050406030204" pitchFamily="18" charset="0"/>
                                </a:rPr>
                                <m:t>𝑃</m:t>
                              </m:r>
                            </m:e>
                          </m:sPre>
                        </m:e>
                        <m:sub>
                          <m:r>
                            <a:rPr lang="en-US" i="1">
                              <a:solidFill>
                                <a:srgbClr val="000000"/>
                              </a:solidFill>
                              <a:latin typeface="Cambria Math" panose="02040503050406030204" pitchFamily="18" charset="0"/>
                            </a:rPr>
                            <m:t>𝑄</m:t>
                          </m:r>
                        </m:sub>
                      </m:sSub>
                    </m:oMath>
                  </m:oMathPara>
                </a14:m>
                <a:endParaRPr lang="en-US" dirty="0"/>
              </a:p>
            </p:txBody>
          </p:sp>
        </mc:Choice>
        <mc:Fallback xmlns="">
          <p:sp>
            <p:nvSpPr>
              <p:cNvPr id="27652" name="Object 4"/>
              <p:cNvSpPr txBox="1">
                <a:spLocks noRot="1" noChangeAspect="1" noMove="1" noResize="1" noEditPoints="1" noAdjustHandles="1" noChangeArrowheads="1" noChangeShapeType="1" noTextEdit="1"/>
              </p:cNvSpPr>
              <p:nvPr/>
            </p:nvSpPr>
            <p:spPr bwMode="auto">
              <a:xfrm>
                <a:off x="5326062" y="3698875"/>
                <a:ext cx="2770188" cy="669925"/>
              </a:xfrm>
              <a:prstGeom prst="rect">
                <a:avLst/>
              </a:prstGeom>
              <a:blipFill>
                <a:blip r:embed="rId3"/>
                <a:stretch>
                  <a:fillRect/>
                </a:stretch>
              </a:blipFill>
              <a:ln>
                <a:noFill/>
              </a:ln>
              <a:effectLst/>
            </p:spPr>
            <p:txBody>
              <a:bodyPr/>
              <a:lstStyle/>
              <a:p>
                <a:r>
                  <a:rPr lang="en-US">
                    <a:noFill/>
                  </a:rPr>
                  <a:t> </a:t>
                </a:r>
              </a:p>
            </p:txBody>
          </p:sp>
        </mc:Fallback>
      </mc:AlternateContent>
      <p:sp>
        <p:nvSpPr>
          <p:cNvPr id="27653" name="AutoShape 7"/>
          <p:cNvSpPr>
            <a:spLocks/>
          </p:cNvSpPr>
          <p:nvPr/>
        </p:nvSpPr>
        <p:spPr bwMode="auto">
          <a:xfrm>
            <a:off x="6042025" y="4500563"/>
            <a:ext cx="2259013" cy="527050"/>
          </a:xfrm>
          <a:prstGeom prst="accentCallout1">
            <a:avLst>
              <a:gd name="adj1" fmla="val 21685"/>
              <a:gd name="adj2" fmla="val -3375"/>
              <a:gd name="adj3" fmla="val -88255"/>
              <a:gd name="adj4" fmla="val -1616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b="1"/>
              <a:t>Computed</a:t>
            </a:r>
          </a:p>
          <a:p>
            <a:pPr>
              <a:spcBef>
                <a:spcPct val="0"/>
              </a:spcBef>
              <a:buFontTx/>
              <a:buNone/>
            </a:pPr>
            <a:r>
              <a:rPr lang="en-US" altLang="en-US" sz="1400" b="1"/>
              <a:t>(Measured)</a:t>
            </a:r>
            <a:endParaRPr lang="en-US" altLang="en-US" sz="1400">
              <a:latin typeface="Times New Roman" panose="02020603050405020304" pitchFamily="18" charset="0"/>
            </a:endParaRPr>
          </a:p>
        </p:txBody>
      </p:sp>
      <p:sp>
        <p:nvSpPr>
          <p:cNvPr id="27654" name="AutoShape 8"/>
          <p:cNvSpPr>
            <a:spLocks/>
          </p:cNvSpPr>
          <p:nvPr/>
        </p:nvSpPr>
        <p:spPr bwMode="auto">
          <a:xfrm>
            <a:off x="6059488" y="3041650"/>
            <a:ext cx="1900237" cy="527050"/>
          </a:xfrm>
          <a:prstGeom prst="accentCallout1">
            <a:avLst>
              <a:gd name="adj1" fmla="val 21685"/>
              <a:gd name="adj2" fmla="val -4009"/>
              <a:gd name="adj3" fmla="val 153616"/>
              <a:gd name="adj4" fmla="val -28319"/>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1600">
                <a:solidFill>
                  <a:schemeClr val="tx1"/>
                </a:solidFill>
                <a:latin typeface="Arial" panose="020B0604020202020204" pitchFamily="34" charset="0"/>
              </a:defRPr>
            </a:lvl1pPr>
            <a:lvl2pPr marL="742950" indent="-285750">
              <a:spcBef>
                <a:spcPct val="20000"/>
              </a:spcBef>
              <a:buChar char="–"/>
              <a:defRPr sz="1600">
                <a:solidFill>
                  <a:schemeClr val="tx1"/>
                </a:solidFill>
                <a:latin typeface="Arial" panose="020B0604020202020204" pitchFamily="34" charset="0"/>
              </a:defRPr>
            </a:lvl2pPr>
            <a:lvl3pPr marL="1143000" indent="-228600">
              <a:spcBef>
                <a:spcPct val="20000"/>
              </a:spcBef>
              <a:buChar char="•"/>
              <a:defRPr sz="1600">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spcBef>
                <a:spcPct val="0"/>
              </a:spcBef>
              <a:buFontTx/>
              <a:buNone/>
            </a:pPr>
            <a:r>
              <a:rPr lang="en-US" altLang="en-US" sz="1400" b="1"/>
              <a:t>Represented</a:t>
            </a:r>
          </a:p>
          <a:p>
            <a:pPr>
              <a:spcBef>
                <a:spcPct val="0"/>
              </a:spcBef>
              <a:buFontTx/>
              <a:buNone/>
            </a:pPr>
            <a:r>
              <a:rPr lang="en-US" altLang="en-US" sz="1400" b="1"/>
              <a:t>(Reference Frame)</a:t>
            </a:r>
            <a:endParaRPr lang="en-US" altLang="en-US" sz="2400">
              <a:latin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383200" y="3085920"/>
              <a:ext cx="3821040" cy="2144880"/>
            </p14:xfrm>
          </p:contentPart>
        </mc:Choice>
        <mc:Fallback xmlns="">
          <p:pic>
            <p:nvPicPr>
              <p:cNvPr id="2" name="Ink 1"/>
              <p:cNvPicPr/>
              <p:nvPr/>
            </p:nvPicPr>
            <p:blipFill>
              <a:blip r:embed="rId7"/>
              <a:stretch>
                <a:fillRect/>
              </a:stretch>
            </p:blipFill>
            <p:spPr>
              <a:xfrm>
                <a:off x="5377080" y="3079800"/>
                <a:ext cx="3836880" cy="2157120"/>
              </a:xfrm>
              <a:prstGeom prst="rect">
                <a:avLst/>
              </a:prstGeom>
            </p:spPr>
          </p:pic>
        </mc:Fallback>
      </mc:AlternateContent>
      <p:sp>
        <p:nvSpPr>
          <p:cNvPr id="10"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7657" name="Picture 2" descr="http://brand.ucla.edu/wp-content/uploads/2013/08/ucla-logotype-main-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altLang="en-US"/>
              <a:t>Position Propagation </a:t>
            </a:r>
          </a:p>
        </p:txBody>
      </p:sp>
      <p:sp>
        <p:nvSpPr>
          <p:cNvPr id="29699" name="Rectangle 1027"/>
          <p:cNvSpPr>
            <a:spLocks noGrp="1" noChangeArrowheads="1"/>
          </p:cNvSpPr>
          <p:nvPr>
            <p:ph type="body" idx="1"/>
          </p:nvPr>
        </p:nvSpPr>
        <p:spPr/>
        <p:txBody>
          <a:bodyPr/>
          <a:lstStyle/>
          <a:p>
            <a:r>
              <a:rPr lang="en-US" altLang="en-US" dirty="0"/>
              <a:t>The homogeneous transform matrix provides a complete description of the linear and angular position relationship between adjacent links.  </a:t>
            </a:r>
          </a:p>
          <a:p>
            <a:endParaRPr lang="en-US" altLang="en-US" dirty="0"/>
          </a:p>
          <a:p>
            <a:r>
              <a:rPr lang="en-US" altLang="en-US" dirty="0"/>
              <a:t>These descriptions may be combined together to describe the position of a link relative to the robot base frame {0}.</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r>
              <a:rPr lang="en-US" altLang="en-US" dirty="0"/>
              <a:t>A similar description of the linear and angular velocities between adjacent links as well as the base frame would also be useful.</a:t>
            </a:r>
          </a:p>
          <a:p>
            <a:endParaRPr lang="en-US" altLang="en-US" dirty="0"/>
          </a:p>
          <a:p>
            <a:endParaRPr lang="en-US" altLang="en-US" dirty="0"/>
          </a:p>
        </p:txBody>
      </p:sp>
      <mc:AlternateContent xmlns:mc="http://schemas.openxmlformats.org/markup-compatibility/2006" xmlns:a14="http://schemas.microsoft.com/office/drawing/2010/main">
        <mc:Choice Requires="a14">
          <p:sp>
            <p:nvSpPr>
              <p:cNvPr id="29700" name="Object 1028"/>
              <p:cNvSpPr txBox="1"/>
              <p:nvPr/>
            </p:nvSpPr>
            <p:spPr bwMode="auto">
              <a:xfrm>
                <a:off x="5072062" y="3286125"/>
                <a:ext cx="2328863" cy="72231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𝑜</m:t>
                          </m:r>
                        </m:sup>
                        <m:e>
                          <m:r>
                            <a:rPr lang="en-US" sz="2000" i="1">
                              <a:solidFill>
                                <a:srgbClr val="000000"/>
                              </a:solidFill>
                              <a:latin typeface="Cambria Math" panose="02040503050406030204" pitchFamily="18" charset="0"/>
                            </a:rPr>
                            <m:t>𝑇</m:t>
                          </m:r>
                        </m:e>
                      </m:sPre>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1</m:t>
                          </m:r>
                        </m:sub>
                        <m:sup>
                          <m:r>
                            <a:rPr lang="en-US" sz="2000" i="1">
                              <a:solidFill>
                                <a:srgbClr val="000000"/>
                              </a:solidFill>
                              <a:latin typeface="Cambria Math" panose="02040503050406030204" pitchFamily="18" charset="0"/>
                            </a:rPr>
                            <m:t>𝑜</m:t>
                          </m:r>
                        </m:sup>
                        <m:e>
                          <m:r>
                            <a:rPr lang="en-US" sz="2000" i="1">
                              <a:solidFill>
                                <a:srgbClr val="000000"/>
                              </a:solidFill>
                              <a:latin typeface="Cambria Math" panose="02040503050406030204" pitchFamily="18" charset="0"/>
                            </a:rPr>
                            <m:t>𝑇</m:t>
                          </m:r>
                        </m:e>
                      </m:sPre>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2</m:t>
                          </m:r>
                        </m:sub>
                        <m:sup>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𝑇</m:t>
                          </m:r>
                        </m:e>
                      </m:sPre>
                      <m:r>
                        <a:rPr lang="en-US" sz="2000" i="1">
                          <a:solidFill>
                            <a:srgbClr val="000000"/>
                          </a:solidFill>
                          <a:latin typeface="Cambria Math" panose="02040503050406030204" pitchFamily="18" charset="0"/>
                        </a:rPr>
                        <m:t>⋯</m:t>
                      </m:r>
                      <m:sPre>
                        <m:sPrePr>
                          <m:ctrlPr>
                            <a:rPr lang="en-US" sz="2000" i="1">
                              <a:solidFill>
                                <a:srgbClr val="000000"/>
                              </a:solidFill>
                              <a:latin typeface="Cambria Math" panose="02040503050406030204" pitchFamily="18" charset="0"/>
                            </a:rPr>
                          </m:ctrlPr>
                        </m:sPrePr>
                        <m:sub>
                          <m:r>
                            <a:rPr lang="en-US" sz="2000" i="1">
                              <a:solidFill>
                                <a:srgbClr val="000000"/>
                              </a:solidFill>
                              <a:latin typeface="Cambria Math" panose="02040503050406030204" pitchFamily="18" charset="0"/>
                            </a:rPr>
                            <m:t>𝑖</m:t>
                          </m:r>
                        </m:sub>
                        <m:sup>
                          <m:r>
                            <a:rPr lang="en-US" sz="2000" i="1">
                              <a:solidFill>
                                <a:srgbClr val="000000"/>
                              </a:solidFill>
                              <a:latin typeface="Cambria Math" panose="02040503050406030204" pitchFamily="18" charset="0"/>
                            </a:rPr>
                            <m:t>𝑖</m:t>
                          </m:r>
                          <m:r>
                            <a:rPr lang="en-US" sz="2000" i="1">
                              <a:solidFill>
                                <a:srgbClr val="000000"/>
                              </a:solidFill>
                              <a:latin typeface="Cambria Math" panose="02040503050406030204" pitchFamily="18" charset="0"/>
                            </a:rPr>
                            <m:t>−1</m:t>
                          </m:r>
                        </m:sup>
                        <m:e>
                          <m:r>
                            <a:rPr lang="en-US" sz="2000" i="1">
                              <a:solidFill>
                                <a:srgbClr val="000000"/>
                              </a:solidFill>
                              <a:latin typeface="Cambria Math" panose="02040503050406030204" pitchFamily="18" charset="0"/>
                            </a:rPr>
                            <m:t>𝑇</m:t>
                          </m:r>
                        </m:e>
                      </m:sPre>
                    </m:oMath>
                  </m:oMathPara>
                </a14:m>
                <a:endParaRPr lang="en-US" sz="2000" dirty="0"/>
              </a:p>
            </p:txBody>
          </p:sp>
        </mc:Choice>
        <mc:Fallback xmlns="">
          <p:sp>
            <p:nvSpPr>
              <p:cNvPr id="29700" name="Object 1028"/>
              <p:cNvSpPr txBox="1">
                <a:spLocks noRot="1" noChangeAspect="1" noMove="1" noResize="1" noEditPoints="1" noAdjustHandles="1" noChangeArrowheads="1" noChangeShapeType="1" noTextEdit="1"/>
              </p:cNvSpPr>
              <p:nvPr/>
            </p:nvSpPr>
            <p:spPr bwMode="auto">
              <a:xfrm>
                <a:off x="5072062" y="3286125"/>
                <a:ext cx="2328863" cy="722313"/>
              </a:xfrm>
              <a:prstGeom prst="rect">
                <a:avLst/>
              </a:prstGeom>
              <a:blipFill>
                <a:blip r:embed="rId3"/>
                <a:stretch>
                  <a:fillRect/>
                </a:stretch>
              </a:blipFill>
              <a:ln>
                <a:noFill/>
              </a:ln>
              <a:effectLst/>
            </p:spPr>
            <p:txBody>
              <a:bodyPr/>
              <a:lstStyle/>
              <a:p>
                <a:r>
                  <a:rPr lang="en-US">
                    <a:noFill/>
                  </a:rPr>
                  <a:t> </a:t>
                </a:r>
              </a:p>
            </p:txBody>
          </p:sp>
        </mc:Fallback>
      </mc:AlternateContent>
      <p:sp>
        <p:nvSpPr>
          <p:cNvPr id="7"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29702" name="Picture 2" descr="http://brand.ucla.edu/wp-content/uploads/2013/08/ucla-logotype-main-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lstStyle/>
          <a:p>
            <a:r>
              <a:rPr lang="en-US" altLang="en-US"/>
              <a:t>Position Propagation </a:t>
            </a:r>
          </a:p>
        </p:txBody>
      </p:sp>
      <mc:AlternateContent xmlns:mc="http://schemas.openxmlformats.org/markup-compatibility/2006" xmlns:a14="http://schemas.microsoft.com/office/drawing/2010/main">
        <mc:Choice Requires="a14">
          <p:sp>
            <p:nvSpPr>
              <p:cNvPr id="31748" name="Object 1028"/>
              <p:cNvSpPr txBox="1"/>
              <p:nvPr/>
            </p:nvSpPr>
            <p:spPr bwMode="auto">
              <a:xfrm>
                <a:off x="4976825" y="4426563"/>
                <a:ext cx="4222750" cy="385763"/>
              </a:xfrm>
              <a:prstGeom prst="rect">
                <a:avLst/>
              </a:prstGeom>
              <a:noFill/>
              <a:ln>
                <a:noFill/>
              </a:ln>
              <a:effectLst/>
            </p:spPr>
            <p:txBody>
              <a:bodyPr>
                <a:normAutofit fontScale="70000" lnSpcReduction="20000"/>
              </a:bodyPr>
              <a:lstStyle/>
              <a:p>
                <a:pPr/>
                <a14:m>
                  <m:oMathPara xmlns:m="http://schemas.openxmlformats.org/officeDocument/2006/math">
                    <m:oMathParaPr>
                      <m:jc m:val="left"/>
                    </m:oMathParaPr>
                    <m:oMath xmlns:m="http://schemas.openxmlformats.org/officeDocument/2006/math">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𝑇</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𝑇</m:t>
                          </m:r>
                        </m:e>
                      </m:sPre>
                      <m:r>
                        <a:rPr lang="en-US" i="1">
                          <a:solidFill>
                            <a:srgbClr val="000000"/>
                          </a:solidFill>
                          <a:latin typeface="Cambria Math" panose="02040503050406030204" pitchFamily="18" charset="0"/>
                        </a:rPr>
                        <m:t> = </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1</m:t>
                          </m:r>
                        </m:sub>
                        <m:sup>
                          <m:r>
                            <a:rPr lang="en-US" i="1">
                              <a:solidFill>
                                <a:srgbClr val="000000"/>
                              </a:solidFill>
                              <a:latin typeface="Cambria Math" panose="02040503050406030204" pitchFamily="18" charset="0"/>
                            </a:rPr>
                            <m:t>0</m:t>
                          </m:r>
                        </m:sup>
                        <m:e>
                          <m:r>
                            <a:rPr lang="en-US" i="1">
                              <a:solidFill>
                                <a:srgbClr val="000000"/>
                              </a:solidFill>
                              <a:latin typeface="Cambria Math" panose="02040503050406030204" pitchFamily="18" charset="0"/>
                            </a:rPr>
                            <m:t>𝑇</m:t>
                          </m:r>
                        </m:e>
                      </m:sPre>
                      <m:r>
                        <a:rPr lang="en-US" i="1">
                          <a:solidFill>
                            <a:srgbClr val="000000"/>
                          </a:solidFill>
                          <a:latin typeface="Cambria Math" panose="02040503050406030204" pitchFamily="18" charset="0"/>
                        </a:rPr>
                        <m:t> </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2</m:t>
                          </m:r>
                        </m:sub>
                        <m:sup>
                          <m:r>
                            <a:rPr lang="en-US" i="1">
                              <a:solidFill>
                                <a:srgbClr val="000000"/>
                              </a:solidFill>
                              <a:latin typeface="Cambria Math" panose="02040503050406030204" pitchFamily="18" charset="0"/>
                            </a:rPr>
                            <m:t>1</m:t>
                          </m:r>
                        </m:sup>
                        <m:e>
                          <m:r>
                            <a:rPr lang="en-US" i="1">
                              <a:solidFill>
                                <a:srgbClr val="000000"/>
                              </a:solidFill>
                              <a:latin typeface="Cambria Math" panose="02040503050406030204" pitchFamily="18" charset="0"/>
                            </a:rPr>
                            <m:t>𝑇</m:t>
                          </m:r>
                        </m:e>
                      </m:sPre>
                      <m:r>
                        <a:rPr lang="en-US" i="1">
                          <a:solidFill>
                            <a:srgbClr val="000000"/>
                          </a:solidFill>
                          <a:latin typeface="Cambria Math" panose="02040503050406030204" pitchFamily="18" charset="0"/>
                        </a:rPr>
                        <m:t> </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3</m:t>
                          </m:r>
                        </m:sub>
                        <m:sup>
                          <m:r>
                            <a:rPr lang="en-US" i="1">
                              <a:solidFill>
                                <a:srgbClr val="000000"/>
                              </a:solidFill>
                              <a:latin typeface="Cambria Math" panose="02040503050406030204" pitchFamily="18" charset="0"/>
                            </a:rPr>
                            <m:t>2</m:t>
                          </m:r>
                        </m:sup>
                        <m:e>
                          <m:r>
                            <a:rPr lang="en-US" i="1">
                              <a:solidFill>
                                <a:srgbClr val="000000"/>
                              </a:solidFill>
                              <a:latin typeface="Cambria Math" panose="02040503050406030204" pitchFamily="18" charset="0"/>
                            </a:rPr>
                            <m:t>𝑇</m:t>
                          </m:r>
                        </m:e>
                      </m:sPre>
                      <m:r>
                        <a:rPr lang="en-US" i="1">
                          <a:solidFill>
                            <a:srgbClr val="000000"/>
                          </a:solidFill>
                          <a:latin typeface="Cambria Math" panose="02040503050406030204" pitchFamily="18" charset="0"/>
                        </a:rPr>
                        <m:t> </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4</m:t>
                          </m:r>
                        </m:sub>
                        <m:sup>
                          <m:r>
                            <a:rPr lang="en-US" i="1">
                              <a:solidFill>
                                <a:srgbClr val="000000"/>
                              </a:solidFill>
                              <a:latin typeface="Cambria Math" panose="02040503050406030204" pitchFamily="18" charset="0"/>
                            </a:rPr>
                            <m:t>3</m:t>
                          </m:r>
                        </m:sup>
                        <m:e>
                          <m:r>
                            <a:rPr lang="en-US" i="1">
                              <a:solidFill>
                                <a:srgbClr val="000000"/>
                              </a:solidFill>
                              <a:latin typeface="Cambria Math" panose="02040503050406030204" pitchFamily="18" charset="0"/>
                            </a:rPr>
                            <m:t>𝑇</m:t>
                          </m:r>
                        </m:e>
                      </m:sPre>
                      <m:r>
                        <a:rPr lang="en-US" i="1">
                          <a:solidFill>
                            <a:srgbClr val="000000"/>
                          </a:solidFill>
                          <a:latin typeface="Cambria Math" panose="02040503050406030204" pitchFamily="18" charset="0"/>
                        </a:rPr>
                        <m:t> </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5</m:t>
                          </m:r>
                        </m:sub>
                        <m:sup>
                          <m:r>
                            <a:rPr lang="en-US" i="1">
                              <a:solidFill>
                                <a:srgbClr val="000000"/>
                              </a:solidFill>
                              <a:latin typeface="Cambria Math" panose="02040503050406030204" pitchFamily="18" charset="0"/>
                            </a:rPr>
                            <m:t>4</m:t>
                          </m:r>
                        </m:sup>
                        <m:e>
                          <m:r>
                            <a:rPr lang="en-US" i="1">
                              <a:solidFill>
                                <a:srgbClr val="000000"/>
                              </a:solidFill>
                              <a:latin typeface="Cambria Math" panose="02040503050406030204" pitchFamily="18" charset="0"/>
                            </a:rPr>
                            <m:t>𝑇</m:t>
                          </m:r>
                        </m:e>
                      </m:sPre>
                      <m:r>
                        <a:rPr lang="en-US" i="1">
                          <a:solidFill>
                            <a:srgbClr val="000000"/>
                          </a:solidFill>
                          <a:latin typeface="Cambria Math" panose="02040503050406030204" pitchFamily="18" charset="0"/>
                        </a:rPr>
                        <m:t> </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6</m:t>
                          </m:r>
                        </m:sub>
                        <m:sup>
                          <m:r>
                            <a:rPr lang="en-US" i="1">
                              <a:solidFill>
                                <a:srgbClr val="000000"/>
                              </a:solidFill>
                              <a:latin typeface="Cambria Math" panose="02040503050406030204" pitchFamily="18" charset="0"/>
                            </a:rPr>
                            <m:t>5</m:t>
                          </m:r>
                        </m:sup>
                        <m:e>
                          <m:r>
                            <a:rPr lang="en-US" i="1">
                              <a:solidFill>
                                <a:srgbClr val="000000"/>
                              </a:solidFill>
                              <a:latin typeface="Cambria Math" panose="02040503050406030204" pitchFamily="18" charset="0"/>
                            </a:rPr>
                            <m:t>𝑇</m:t>
                          </m:r>
                        </m:e>
                      </m:sPre>
                      <m:r>
                        <a:rPr lang="en-US" i="1">
                          <a:solidFill>
                            <a:srgbClr val="000000"/>
                          </a:solidFill>
                          <a:latin typeface="Cambria Math" panose="02040503050406030204" pitchFamily="18" charset="0"/>
                        </a:rPr>
                        <m:t> </m:t>
                      </m:r>
                      <m:sPre>
                        <m:sPrePr>
                          <m:ctrlPr>
                            <a:rPr lang="en-US" i="1">
                              <a:solidFill>
                                <a:srgbClr val="000000"/>
                              </a:solidFill>
                              <a:latin typeface="Cambria Math" panose="02040503050406030204" pitchFamily="18" charset="0"/>
                            </a:rPr>
                          </m:ctrlPr>
                        </m:sPrePr>
                        <m:sub>
                          <m:r>
                            <a:rPr lang="en-US" i="1">
                              <a:solidFill>
                                <a:srgbClr val="000000"/>
                              </a:solidFill>
                              <a:latin typeface="Cambria Math" panose="02040503050406030204" pitchFamily="18" charset="0"/>
                            </a:rPr>
                            <m:t>𝑇</m:t>
                          </m:r>
                        </m:sub>
                        <m:sup>
                          <m:r>
                            <a:rPr lang="en-US" i="1">
                              <a:solidFill>
                                <a:srgbClr val="000000"/>
                              </a:solidFill>
                              <a:latin typeface="Cambria Math" panose="02040503050406030204" pitchFamily="18" charset="0"/>
                            </a:rPr>
                            <m:t>6</m:t>
                          </m:r>
                        </m:sup>
                        <m:e>
                          <m:r>
                            <a:rPr lang="en-US" i="1">
                              <a:solidFill>
                                <a:srgbClr val="000000"/>
                              </a:solidFill>
                              <a:latin typeface="Cambria Math" panose="02040503050406030204" pitchFamily="18" charset="0"/>
                            </a:rPr>
                            <m:t>𝑇</m:t>
                          </m:r>
                        </m:e>
                      </m:sPre>
                    </m:oMath>
                  </m:oMathPara>
                </a14:m>
                <a:endParaRPr lang="en-US" dirty="0"/>
              </a:p>
            </p:txBody>
          </p:sp>
        </mc:Choice>
        <mc:Fallback xmlns="">
          <p:sp>
            <p:nvSpPr>
              <p:cNvPr id="31748" name="Object 1028"/>
              <p:cNvSpPr txBox="1">
                <a:spLocks noRot="1" noChangeAspect="1" noMove="1" noResize="1" noEditPoints="1" noAdjustHandles="1" noChangeArrowheads="1" noChangeShapeType="1" noTextEdit="1"/>
              </p:cNvSpPr>
              <p:nvPr/>
            </p:nvSpPr>
            <p:spPr bwMode="auto">
              <a:xfrm>
                <a:off x="4976825" y="4426563"/>
                <a:ext cx="4222750" cy="385763"/>
              </a:xfrm>
              <a:prstGeom prst="rect">
                <a:avLst/>
              </a:prstGeom>
              <a:blipFill>
                <a:blip r:embed="rId3"/>
                <a:stretch>
                  <a:fillRect b="-22222"/>
                </a:stretch>
              </a:blipFill>
              <a:ln>
                <a:noFill/>
              </a:ln>
              <a:effectLst/>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3499535" y="1943347"/>
              <a:ext cx="5550480" cy="3047400"/>
            </p14:xfrm>
          </p:contentPart>
        </mc:Choice>
        <mc:Fallback xmlns="">
          <p:pic>
            <p:nvPicPr>
              <p:cNvPr id="2" name="Ink 1"/>
              <p:cNvPicPr/>
              <p:nvPr/>
            </p:nvPicPr>
            <p:blipFill>
              <a:blip r:embed="rId5"/>
              <a:stretch>
                <a:fillRect/>
              </a:stretch>
            </p:blipFill>
            <p:spPr>
              <a:xfrm>
                <a:off x="3490175" y="1933987"/>
                <a:ext cx="5569200" cy="3066120"/>
              </a:xfrm>
              <a:prstGeom prst="rect">
                <a:avLst/>
              </a:prstGeom>
            </p:spPr>
          </p:pic>
        </mc:Fallback>
      </mc:AlternateContent>
      <p:sp>
        <p:nvSpPr>
          <p:cNvPr id="9" name="Footer Placeholder 2"/>
          <p:cNvSpPr txBox="1">
            <a:spLocks noGrp="1"/>
          </p:cNvSpPr>
          <p:nvPr/>
        </p:nvSpPr>
        <p:spPr bwMode="auto">
          <a:xfrm>
            <a:off x="827088" y="6227763"/>
            <a:ext cx="6781800" cy="381000"/>
          </a:xfrm>
          <a:prstGeom prst="rect">
            <a:avLst/>
          </a:prstGeom>
          <a:noFill/>
          <a:ln>
            <a:miter lim="800000"/>
            <a:headEnd/>
            <a:tailEnd/>
          </a:ln>
        </p:spPr>
        <p:txBody>
          <a:bodyPr/>
          <a:lstStyle/>
          <a:p>
            <a:pPr>
              <a:defRPr/>
            </a:pPr>
            <a:r>
              <a:rPr lang="en-US" altLang="en-US" sz="1000" b="1" dirty="0">
                <a:solidFill>
                  <a:srgbClr val="000099"/>
                </a:solidFill>
                <a:latin typeface="+mn-lt"/>
              </a:rPr>
              <a:t>Instructor: Jacob Rosen </a:t>
            </a:r>
          </a:p>
          <a:p>
            <a:pPr>
              <a:defRPr/>
            </a:pPr>
            <a:r>
              <a:rPr lang="en-US" altLang="en-US" sz="1000" b="1" dirty="0">
                <a:solidFill>
                  <a:srgbClr val="000099"/>
                </a:solidFill>
                <a:latin typeface="+mn-lt"/>
              </a:rPr>
              <a:t>Advanced Robotic -  Department of Mechanical &amp; Aerospace Engineering - UCLA</a:t>
            </a:r>
            <a:r>
              <a:rPr lang="en-US" altLang="en-US" sz="1000" dirty="0">
                <a:solidFill>
                  <a:srgbClr val="000099"/>
                </a:solidFill>
              </a:rPr>
              <a:t> </a:t>
            </a:r>
            <a:endParaRPr lang="en-US" altLang="en-US" sz="1000" b="1" dirty="0">
              <a:latin typeface="+mn-lt"/>
            </a:endParaRPr>
          </a:p>
        </p:txBody>
      </p:sp>
      <p:pic>
        <p:nvPicPr>
          <p:cNvPr id="31751" name="Picture 2" descr="http://brand.ucla.edu/wp-content/uploads/2013/08/ucla-logotype-main-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7163" y="6227763"/>
            <a:ext cx="10382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92CFD097-2A4A-2D37-3BE9-71A042486B9D}"/>
              </a:ext>
            </a:extLst>
          </p:cNvPr>
          <p:cNvSpPr>
            <a:spLocks noGrp="1"/>
          </p:cNvSpPr>
          <p:nvPr>
            <p:ph idx="1"/>
          </p:nvPr>
        </p:nvSpPr>
        <p:spPr/>
        <p:txBody>
          <a:bodyPr/>
          <a:lstStyle/>
          <a:p>
            <a:endParaRPr lang="en-US"/>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28665</TotalTime>
  <Words>2177</Words>
  <Application>Microsoft Office PowerPoint</Application>
  <PresentationFormat>Widescreen</PresentationFormat>
  <Paragraphs>577</Paragraphs>
  <Slides>53</Slides>
  <Notes>53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9" baseType="lpstr">
      <vt:lpstr>Arial</vt:lpstr>
      <vt:lpstr>Cambria Math</vt:lpstr>
      <vt:lpstr>Times New Roman</vt:lpstr>
      <vt:lpstr>Default Design</vt:lpstr>
      <vt:lpstr>Equation</vt:lpstr>
      <vt:lpstr>Document</vt:lpstr>
      <vt:lpstr>Jacobian Iterative Method -   Velocity Propagation (Method No. 2) Part 1 – Method Derivation </vt:lpstr>
      <vt:lpstr>Jacobian Matrix - Derivation Methods</vt:lpstr>
      <vt:lpstr>Jacobian Matrix - Introduction</vt:lpstr>
      <vt:lpstr>Summary – Changing Frame of Representation</vt:lpstr>
      <vt:lpstr>Velocity of Adjacent Links - Summary</vt:lpstr>
      <vt:lpstr> Representation / Reference Frame Computed / Measured Frame </vt:lpstr>
      <vt:lpstr>Frame - Velocity</vt:lpstr>
      <vt:lpstr>Position Propagation </vt:lpstr>
      <vt:lpstr>Position Propagation </vt:lpstr>
      <vt:lpstr>Motion of the Link of a Robot</vt:lpstr>
      <vt:lpstr>Velocities - Frame &amp; Notation </vt:lpstr>
      <vt:lpstr>Velocity Propagation</vt:lpstr>
      <vt:lpstr> Angular Velocity Propagation  </vt:lpstr>
      <vt:lpstr>Velocity of Adjacent Links - Angular Velocity 0/5</vt:lpstr>
      <vt:lpstr>Velocity of Adjacent Links - Angular Velocity 1/5</vt:lpstr>
      <vt:lpstr>Velocity of Adjacent Links - Angular Velocity 2/5</vt:lpstr>
      <vt:lpstr>Velocity of Adjacent Links - Angular Velocity 3/5</vt:lpstr>
      <vt:lpstr>Velocity of Adjacent Links - Angular Velocity 4/5</vt:lpstr>
      <vt:lpstr>Velocity of Adjacent Links - Angular Velocity 5/5</vt:lpstr>
      <vt:lpstr> Linear Velocity Propagation  </vt:lpstr>
      <vt:lpstr>Velocity of Adjacent Links - Linear Velocity 0/6</vt:lpstr>
      <vt:lpstr>Velocity of Adjacent Links - Linear Velocity 1/6</vt:lpstr>
      <vt:lpstr>Velocity of Adjacent Links - Linear Velocity 2/6</vt:lpstr>
      <vt:lpstr>Velocity of Adjacent Links - Linear Velocity 3/6</vt:lpstr>
      <vt:lpstr>Velocity of Adjacent Links - Linear Velocity 4/6</vt:lpstr>
      <vt:lpstr>Angular Velocity - Matrix &amp; Vector Forms</vt:lpstr>
      <vt:lpstr>Velocity of Adjacent Links - Linear Velocity 5/6</vt:lpstr>
      <vt:lpstr>Velocity of Adjacent Links - Linear Velocity 6/6</vt:lpstr>
      <vt:lpstr>Velocity of Adjacent Links - Summary</vt:lpstr>
      <vt:lpstr> 3R – Example   </vt:lpstr>
      <vt:lpstr>Angular and Linear Velocities - 3R Robot - Example</vt:lpstr>
      <vt:lpstr>Angular and Linear Velocities - 3R Robot - Example</vt:lpstr>
      <vt:lpstr>Angular and Linear Velocities - 3R Robot - Example</vt:lpstr>
      <vt:lpstr>Angular and Linear Velocities - 3R Robot - Example</vt:lpstr>
      <vt:lpstr>Angular and Linear Velocities - 3R Robot - Example</vt:lpstr>
      <vt:lpstr>Angular and Linear Velocities - 3R Robot - Example</vt:lpstr>
      <vt:lpstr>Angular and Linear Velocities - 3R Robot - Example</vt:lpstr>
      <vt:lpstr>Angular and Linear Velocities - 3R Robot - Example</vt:lpstr>
      <vt:lpstr>Angular and Linear Velocities - 3R Robot - Example</vt:lpstr>
      <vt:lpstr>Angular and Linear Velocities - 3R Robot - Example</vt:lpstr>
      <vt:lpstr>Angular and Linear Velocities - 3R Robot - Example</vt:lpstr>
      <vt:lpstr>Angular and Linear Velocities - 3R Robot - Example</vt:lpstr>
      <vt:lpstr>Angular and Linear Velocities - 3R Robot - Example</vt:lpstr>
      <vt:lpstr> 3R – Example   </vt:lpstr>
      <vt:lpstr>Angular and Linear Velocities - 3R Robot - Example</vt:lpstr>
      <vt:lpstr>Angular and Linear Velocities - 3R Robot - Example</vt:lpstr>
      <vt:lpstr>Angular and Linear Velocities - 3R Robot - Example</vt:lpstr>
      <vt:lpstr>Angular and Linear Velocities - 3R Robot - Example</vt:lpstr>
      <vt:lpstr>Angular and Linear Velocities - 3R Robot - Example</vt:lpstr>
      <vt:lpstr>Angular and Linear Velocities - 3R Robot - Example</vt:lpstr>
      <vt:lpstr>Angular and Linear Velocities - 3R Robot - Example</vt:lpstr>
      <vt:lpstr>Angular and Linear Velocities - 3R Robot - Example</vt:lpstr>
      <vt:lpstr>Angular and Linear Velocities - 3R Robot - Example</vt:lpstr>
    </vt:vector>
  </TitlesOfParts>
  <Company>University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Robot Manipulation - EE 543</dc:title>
  <dc:creator>Jacob Rosen Ph.D.</dc:creator>
  <cp:lastModifiedBy>JacobRosen</cp:lastModifiedBy>
  <cp:revision>208</cp:revision>
  <cp:lastPrinted>2022-02-01T23:59:44Z</cp:lastPrinted>
  <dcterms:created xsi:type="dcterms:W3CDTF">2001-10-30T18:42:11Z</dcterms:created>
  <dcterms:modified xsi:type="dcterms:W3CDTF">2024-02-08T18:30:33Z</dcterms:modified>
</cp:coreProperties>
</file>