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6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463" r:id="rId2"/>
    <p:sldId id="471" r:id="rId3"/>
    <p:sldId id="472" r:id="rId4"/>
    <p:sldId id="475" r:id="rId5"/>
    <p:sldId id="474" r:id="rId6"/>
    <p:sldId id="473" r:id="rId7"/>
    <p:sldId id="476" r:id="rId8"/>
    <p:sldId id="506" r:id="rId9"/>
    <p:sldId id="505" r:id="rId10"/>
    <p:sldId id="507" r:id="rId11"/>
    <p:sldId id="508" r:id="rId12"/>
    <p:sldId id="509" r:id="rId13"/>
    <p:sldId id="510" r:id="rId14"/>
    <p:sldId id="504" r:id="rId15"/>
    <p:sldId id="482" r:id="rId16"/>
    <p:sldId id="481" r:id="rId17"/>
    <p:sldId id="484" r:id="rId18"/>
    <p:sldId id="496" r:id="rId19"/>
    <p:sldId id="495" r:id="rId20"/>
    <p:sldId id="479" r:id="rId21"/>
    <p:sldId id="489" r:id="rId22"/>
    <p:sldId id="477" r:id="rId23"/>
    <p:sldId id="398" r:id="rId24"/>
    <p:sldId id="478" r:id="rId25"/>
    <p:sldId id="493" r:id="rId26"/>
    <p:sldId id="490" r:id="rId27"/>
    <p:sldId id="480" r:id="rId28"/>
    <p:sldId id="485" r:id="rId29"/>
    <p:sldId id="486" r:id="rId30"/>
    <p:sldId id="488" r:id="rId31"/>
    <p:sldId id="395" r:id="rId32"/>
    <p:sldId id="412" r:id="rId33"/>
    <p:sldId id="358" r:id="rId34"/>
    <p:sldId id="359" r:id="rId35"/>
    <p:sldId id="360" r:id="rId36"/>
    <p:sldId id="361" r:id="rId37"/>
    <p:sldId id="497" r:id="rId38"/>
    <p:sldId id="498" r:id="rId39"/>
    <p:sldId id="503" r:id="rId40"/>
    <p:sldId id="500" r:id="rId41"/>
    <p:sldId id="501" r:id="rId42"/>
    <p:sldId id="502" r:id="rId43"/>
    <p:sldId id="494" r:id="rId44"/>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FF9933"/>
    <a:srgbClr val="CC99FF"/>
    <a:srgbClr val="00FF00"/>
    <a:srgbClr val="A50021"/>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0929"/>
  </p:normalViewPr>
  <p:slideViewPr>
    <p:cSldViewPr snapToGrid="0">
      <p:cViewPr varScale="1">
        <p:scale>
          <a:sx n="136" d="100"/>
          <a:sy n="136" d="100"/>
        </p:scale>
        <p:origin x="116" y="528"/>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5" d="100"/>
          <a:sy n="65" d="100"/>
        </p:scale>
        <p:origin x="-1920"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8.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24.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24.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wmf"/><Relationship Id="rId7" Type="http://schemas.openxmlformats.org/officeDocument/2006/relationships/image" Target="../media/image9.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48.wmf"/><Relationship Id="rId11" Type="http://schemas.openxmlformats.org/officeDocument/2006/relationships/image" Target="../media/image52.wmf"/><Relationship Id="rId5" Type="http://schemas.openxmlformats.org/officeDocument/2006/relationships/image" Target="../media/image47.wmf"/><Relationship Id="rId10" Type="http://schemas.openxmlformats.org/officeDocument/2006/relationships/image" Target="../media/image51.wmf"/><Relationship Id="rId4" Type="http://schemas.openxmlformats.org/officeDocument/2006/relationships/image" Target="../media/image46.wmf"/><Relationship Id="rId9"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22.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2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56.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26.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27.wmf"/><Relationship Id="rId1" Type="http://schemas.openxmlformats.org/officeDocument/2006/relationships/image" Target="../media/image29.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27.wmf"/><Relationship Id="rId1" Type="http://schemas.openxmlformats.org/officeDocument/2006/relationships/image" Target="../media/image29.wmf"/><Relationship Id="rId5" Type="http://schemas.openxmlformats.org/officeDocument/2006/relationships/image" Target="../media/image64.wmf"/><Relationship Id="rId4"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27.wmf"/><Relationship Id="rId1" Type="http://schemas.openxmlformats.org/officeDocument/2006/relationships/image" Target="../media/image29.wmf"/><Relationship Id="rId5" Type="http://schemas.openxmlformats.org/officeDocument/2006/relationships/image" Target="../media/image67.wmf"/><Relationship Id="rId4"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9.wmf"/><Relationship Id="rId6" Type="http://schemas.openxmlformats.org/officeDocument/2006/relationships/image" Target="../media/image31.wmf"/><Relationship Id="rId5" Type="http://schemas.openxmlformats.org/officeDocument/2006/relationships/image" Target="../media/image10.wmf"/><Relationship Id="rId10" Type="http://schemas.openxmlformats.org/officeDocument/2006/relationships/image" Target="../media/image35.wmf"/><Relationship Id="rId4" Type="http://schemas.openxmlformats.org/officeDocument/2006/relationships/image" Target="../media/image9.wmf"/><Relationship Id="rId9" Type="http://schemas.openxmlformats.org/officeDocument/2006/relationships/image" Target="../media/image3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26.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3.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22.wmf"/><Relationship Id="rId1" Type="http://schemas.openxmlformats.org/officeDocument/2006/relationships/image" Target="../media/image26.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8.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9.wmf"/><Relationship Id="rId6" Type="http://schemas.openxmlformats.org/officeDocument/2006/relationships/image" Target="../media/image31.wmf"/><Relationship Id="rId5" Type="http://schemas.openxmlformats.org/officeDocument/2006/relationships/image" Target="../media/image10.wmf"/><Relationship Id="rId10" Type="http://schemas.openxmlformats.org/officeDocument/2006/relationships/image" Target="../media/image35.wmf"/><Relationship Id="rId4" Type="http://schemas.openxmlformats.org/officeDocument/2006/relationships/image" Target="../media/image9.wmf"/><Relationship Id="rId9"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BF229A15-3380-A9DA-3431-3F3623E8F357}"/>
              </a:ext>
            </a:extLst>
          </p:cNvPr>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361475" name="Rectangle 3">
            <a:extLst>
              <a:ext uri="{FF2B5EF4-FFF2-40B4-BE49-F238E27FC236}">
                <a16:creationId xmlns:a16="http://schemas.microsoft.com/office/drawing/2014/main" id="{089E337F-B24B-69A9-A50E-04797A4DC42D}"/>
              </a:ext>
            </a:extLst>
          </p:cNvPr>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361476" name="Rectangle 4">
            <a:extLst>
              <a:ext uri="{FF2B5EF4-FFF2-40B4-BE49-F238E27FC236}">
                <a16:creationId xmlns:a16="http://schemas.microsoft.com/office/drawing/2014/main" id="{27A8D11E-99CB-FEC0-B44A-A92D7E7A339A}"/>
              </a:ext>
            </a:extLst>
          </p:cNvPr>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361477" name="Rectangle 5">
            <a:extLst>
              <a:ext uri="{FF2B5EF4-FFF2-40B4-BE49-F238E27FC236}">
                <a16:creationId xmlns:a16="http://schemas.microsoft.com/office/drawing/2014/main" id="{8233AE4F-B9D5-2047-D30B-B9830BFEB0CE}"/>
              </a:ext>
            </a:extLst>
          </p:cNvPr>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C2EAEF73-C0C9-4326-8736-3F73DF2EED1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12T20:26:58.95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5279 6479 26 0,'0'0'45'0,"0"0"4"16,-2 0 0-16,2 0-4 0,0 0-10 16,0 0-9-16,0 0-7 0,0 0-5 0,0 0-3 15,0 0-6-15,0 0-1 0,0 0-1 16,0 0 1-16,0 0-6 0,0 0-3 15,0 0-1-15,0 0 3 0,0 0 0 16,0 0-1-16,0 0 2 0,0 0 0 0,0 0 2 16,0 0 0-16,2 0-2 0,-2 0 0 15,0 0 0-15,5 0 1 0,-3 0 1 16,2 0 1-16,0 0 1 0,-4 0 0 0,2 0 0 16,6 0 0-16,-8 0-1 0,2 0-1 15,4 0 4-15,-1 0-3 0,-1 0 0 16,-2 2-3-16,4-2 3 0,2 0 0 15,-6 0 2-15,5 2-1 0,1-1 1 0,-6-1 0 16,6 2 2-16,-2-2-2 0,5 1 1 16,-9 1 4-16,8-2 14 0,-4 1 7 0,0-1 10 15,5 2-7-15,-3-2-5 0,0 1-2 16,1 1 2-16,-1-2-2 0,0 1 3 16,2-1-3-16,-3 1-2 0,3 1-3 15,-4-2-2-15,5 0 1 0,-3 0-3 0,2 2 0 16,-2-2-4-16,1 0 1 0,1 1-1 15,-4-1 0-15,5 0-3 0,-1 0-3 16,-4 0 23-16,4 0 23 0,1 0 13 16,-5 0-14-16,8 0-16 0,-7 0-11 0,-1 0-6 15,8 0-9-15,-7 0 2 0,3 0-6 16,-4 0 0-16,0 0-6 0,0 2 1 0,5-2 0 16,-5 0 0-16,4 1 0 15,-3-1 1-15,1 0-1 0,2 0 2 0,-4 0 0 16,1 0 1-16,-1 0 1 0,4 0-1 15,-4 0-3-15,5 0 2 0,-5 0 2 0,4-1-2 16,-4 1 3-16,3 0 1 0,-1-2-2 16,0 2 2-16,3-1-3 0,-9 1-1 15,8 0-3-15,-4-2-3 0,0 2 2 16,3 0 3-16,-3-2-1 0,0 2 2 0,0-1 2 16,2 1-1-16,-1-1 1 0,-1 1-3 15,0-2 0-15,0 1-1 0,3 1 0 16,-7-2 0-16,8 1 0 0,-4 1 1 15,2-2-1-15,-1 2-1 0,-1-1 1 0,0 1 0 16,0-2 0-16,2 2 0 0,-5-1 0 16,5 1 0-16,0-2 0 0,0 2-1 15,-6 0 1-15,5 0 0 0,1 0 0 0,-2 0 1 16,0 0 2-16,0 0-1 0,3 0-2 16,-7 0 1-16,4 0-1 0,2 0 0 15,-6 0 2-15,5 0 1 0,1 0-3 0,-2 0 3 16,-2 0-3-16,2 0 1 0,-4 0 2 15,7 0-3-15,-7 0 0 0,4 0 0 16,2 0 3-16,-6 0-2 0,2 0-1 0,-1 0 0 16,5 0 0-16,-6 0 3 0,-2-2-5 15,8 2 2-15,-6 0 0 0,-2 0 2 16,4 0-2-16,-2 0-3 0,3 0 3 16,-1 0 0-16,-4 0 0 0,2 0 0 0,-2 0 0 15,4 0 0-15,-2 0 0 0,-2 0-2 16,4 0 2-16,0 0 1 0,-4 0 0 15,0 0-1-15,2 0 0 0,-2 0 3 16,4 0-3-16,1 2-3 0,-5-2 1 0,2 0 0 16,-2 0 4-16,6 0-1 0,-6 0 0 15,4 2-5-15,0-2 4 0,-2 1-2 16,-2-1 4-16,6 2-2 0,-2-2 0 0,1 1 0 16,-3-1 0-16,-2 2 0 0,6-2 2 15,-2 1-2-15,0 1 0 0,-2-1 2 16,-2 1-2-16,4-1 0 0,0 0 0 15,-1 1 0-15,-3-2-1 0,4 2 1 0,-2-1-1 16,-2 2-1-16,4-1 2 0,0-1 3 16,-4 1-2-16,2 1-1 0,-2-2 0 15,4 2 1-15,-2 0 1 0,-2 0-2 16,0 2 2-16,4-2 0 0,-4 1 2 0,5 1 0 16,-5-1 1-16,0 2 11 0,2 0 15 15,-2-1 17-15,0 2-3 0,0-1-10 0,4 2-10 16,-4-1-7-16,0 2-6 0,2-1-6 15,-2 1-2-15,0 0-2 0,0-2 5 16,0 2-4-16,0 0 1 0,0 2-3 16,4-2 5-16,-4 1-3 0,0-1 2 0,0 2-2 15,0-1 0-15,0 1-1 0,4 1 3 16,-4-2 1-16,2 1-1 0,-2-1-1 16,0 1 1-16,0-1-3 0,0 1-2 15,0-2 0-15,4 1 1 0,-4 1 4 0,0-1 17 16,0 1 28-16,4-1 18 0,-4 1-1 15,0-1-15-15,0 2-12 0,0-1-12 16,0 1-12-16,0 0-4 0,0 0-3 0,0 1-1 16,0-1-6-16,0 0 2 0,0 2-1 15,0-2 1-15,0 1-1 0,0-1 1 16,0 2-2-16,0-1 3 0,0 1-4 16,0-2 0-16,0 1-1 0,0 1-1 0,0-3 1 15,0 3 0-15,0 0 3 0,0-1-1 16,0 1-2-16,0-1-1 0,0 2 0 0,2-1 1 15,-2 1 2-15,0 0 0 16,0 0 1-16,0 1 0 0,0-1-3 0,0 0 0 16,0 0 3-16,5 2-1 0,-5-2-1 15,0 1-1-15,0 1 1 0,0-1 0 0,2-1 1 16,-2 2-2-16,0-1 0 0,0 1 3 16,0-2-1-16,0 1-2 0,0 1 3 15,0-2 1-15,0 1-4 0,0 1 0 16,0-2-1-16,0 0 1 0,0-1 0 0,0 2 1 15,0-1-1-15,0 1 2 0,0-1-2 16,0 0 0-16,0 0 2 0,0 2 0 16,0-2-1-16,0 1 0 0,0 1 2 0,0-1-1 15,0 1-2-15,0 1 3 0,0 0 1 16,0-1-1-16,0 3 1 0,0 0 0 16,0-1-1-16,0 2 1 0,0 0-3 0,0-1 2 15,-2 1-3-15,2 0 4 0,0 0-1 16,0-2-4-16,0 1 1 0,0 0 1 15,0 0 14-15,0-2 32 0,0 1 21 16,0 1 8-16,0-2-18 0,0 2-11 0,0-1-10 16,0 1-11-16,0-2-7 0,2 1-6 15,-2 1-5-15,0-1-1 0,0-1-2 16,0 3-1-16,0-1-1 0,0-1-2 0,4 2 6 16,-4-1-1-16,4 1 3 0,-4 0-4 15,0-1-3-15,0 3 0 0,2-2 2 16,-2 0-2-16,0 0 0 0,0 0-3 15,0-1 5-15,0 1 3 0,0 0 8 0,0-2 17 16,0 0 9-16,4 1 12 0,-4-2-14 16,0 1-11-16,0-2-17 0,0 0 0 15,0-2 0-15,0 1-2 0,0-1 0 16,0 2-2-16,0-3-1 0,2 2 0 0,-2 0-2 16,0-1 0-16,0 2-7 0,0-2 2 15,0-1 5-15,0 2 5 0,0-3 1 16,0 2-5-16,0 0 0 0,0 1 0 0,0 0 1 15,0-1 1-15,0 1-2 0,4-1 8 16,-4 0-5-16,0 0-1 0,0 2-8 16,0-2 2-16,4 1 2 0,-4-1-1 0,0 2-1 15,0-2 4-15,0 0 16 0,0 1 12 16,0-1 15-16,0 0-1 0,0-1-2 16,0 1-10-16,0 0-6 0,0 0-8 0,0 0-7 15,0-2 0-15,0 1-5 0,0-1-13 16,0 2 0-16,0-1 4 0,0-1 8 15,0 2-5-15,0-2 1 0,0 1-4 16,0 0 3-16,0-1-3 0,0 1 1 0,0-1 1 16,0 1 2-16,0-1-3 0,0 1 2 15,0 1-3-15,0-2 0 0,0 2 0 16,0-1 0-16,0 1 0 0,0 0 0 16,0 0 3-16,0 1 2 0,0 2 0 0,0 0 0 15,0-1-2-15,0 2-1 0,0-1 0 16,3 1-2-16,-3 0 1 0,0 0-2 15,0-1 1-15,0 1 2 0,0 0 1 0,0 0-1 16,0-1 0-16,0 1-2 0,4 0 0 16,-4 0 0-16,0-1 0 0,0 0 2 15,4 0 8-15,-4 0-3 0,0 0 0 16,0 0-11-16,0 0 4 0,0 0 2 0,0 0 2 16,0 0-1-16,0 2 2 0,0-2 1 15,0 1-2-15,2-1-2 0,-2 2-1 16,0-1 3-16,0 1 5 0,0-1-3 15,0 1-3-15,0-1-1 0,0 1 1 0,4 0-2 16,-4-2-2-16,0 2 1 0,0-1 2 16,2 1 2-16,-2 0-1 0,0-3 0 15,0 3 0-15,0-2-2 0,0 0 0 16,0 0 2-16,0 0 2 0,0 0-3 0,4-1 1 16,-4-1-3-16,0 1 0 0,0-1 2 15,4-1-2-15,-4 0 1 0,0 2 2 0,0-2-3 16,0 1 0-16,0-1-2 0,0 0 0 15,2 2 2-15,-2-1 2 0,0 1 2 16,0-1 1-16,0-1-5 0,5 0 0 16,-5 2 0-16,0-3 2 0,0 2 2 0,0 0 2 15,2-1-3-15,-2 0-2 0,0 2 2 16,0-4-2-16,0 2-1 0,0-1-5 16,0 1 2-16,0-2-1 0,0 2 4 15,0 0 2-15,0-1 0 0,0 0 1 0,0 0-2 16,0 1 2-16,0-1-2 0,0 1 2 15,0-2 0-15,0 1 3 0,0-1-2 16,0 0 3-16,0 1 2 0,0-2 0 0,-2 1-3 16,2 1-1-16,0 0-1 0,-5-1-2 15,5 0 0-15,0 1-1 0,0 0-1 16,0-1 1-16,-2 1 2 0,2-1 1 16,0 1-8-16,0 1 1 0,0-2 6 0,-4 2 9 15,4-1-3-15,0 1-4 0,-4 0-3 16,4 0 5-16,0 0 3 0,0 0 4 0,0 0-3 15,-2 1-5-15,2-1 2 0,-4 2-1 16,4-2 0-16,0 0-2 0,0 1-5 16,-2-1 1-16,2 0-2 0,0 0 1 15,0-1-3-15,0 1 1 0,0-2 2 0,0 1 0 16,0-1 0-16,-4 0-1 0,4 1 1 16,0 0-1-16,0-3 2 0,-4 3 0 15,4 0 2-15,0-1-1 0,0-1-2 16,0 0 3-16,0 0 0 0,0 0 1 0,0-1-1 15,0 0-1-15,-3 0-3 0,3 1 1 16,0-1-2-16,0-1 4 0,0 1-1 16,0-1 0-16,-4 0 0 0,4 1-1 0,0 0 2 15,-4-1 0-15,4 1 2 0,0-1-3 16,0 1 3-16,-2-2 3 0,2 0 2 16,-4 0 0-16,4 0 0 0,0 0-1 15,0 0-1-15,0-2-1 0,-2 0-2 0,2 1 0 16,0 1-2-16,0-1 1 0,-4-1-1 15,4 1 1-15,-4 1 0 0,4-2 0 16,0 1 1-16,0-1 3 0,-2 1-1 16,2-1-3-16,0 0 1 0,-5 0 0 0,5 0 1 15,0 1 0-15,0-2-2 0,0 0-1 16,0 0 0-16,-2 0 2 0,2 0 2 16,0-1-1-16,0 0-3 0,0 1-1 0,0-1 4 15,0 1-4-15,0 0-1 0,0 0 1 16,-4 0 1-16,4-2 1 0,0 2-2 15,0-1 1-15,0 1-1 0,0-2 1 0,0 2-2 16,0-2-1-16,0 3-1 0,0-3 2 16,0 1 1-16,0 1 2 0,0-2-3 15,0 2 1-15,0-3 2 0,0 2 0 0,0-1-3 16,0-1-1-16,0 2 1 0,0-2 1 16,0 1-1-16,0-1 3 0,0 0-1 15,0 0 2-15,0 0-2 0,0 0 1 16,0 0 3-16,0 0-1 0,0-1 11 0,0-1 6 15,0 2 7-15,0-3 3 0,0 2 13 16,0-1 6-16,0 1 7 0,0-2-8 16,0 1-1-16,0 0-11 0,0-1-10 15,0 0-2-15,-4 0-9 0,4 2-2 0,0-2-3 16,0 2 1-16,0-2 3 0,-2 0-2 16,-2 1 2-16,4-1 0 0,0 2 1 15,-4-2-8-15,4 0 12 0,-6 0 9 16,6 1 12-16,-2-1 1 0,-3 0 0 0,1 0 2 15,-2 0-5-15,4 0-6 0,2 0-4 16,-8 0 1-16,6 0-3 0,-5 0-2 16,3 0-4-16,0 0-4 0,2 0-3 0,-6 0-2 15,2 0-2-15,4 0 0 0,-7 0 3 16,3 0-1-16,4 0 3 0,-6 0 3 16,2-1 5-16,-5 1-1 0,9 0-4 0,-8-2-4 15,4 1-2-15,-9-1 2 0,9 0-1 16,0 1 0-16,-9 0 0 0,9 1 0 15,-4-2 1-15,-1 1-2 0,5-1 3 0,-4 1 2 16,0-1-3-16,3 1-5 0,-3 1-8 16,2-2 0-16,-3 1-1 0,1-1 5 15,4 2-2-15,-9-2 1 0,5 2 1 16,4 0 1-16,-4 0-1 0,-1-1-3 16,3 1 0-16,0 0 4 0,-1 0 3 0,-1 0 1 15,0 0-3-15,4 0-5 0,-9 1 0 16,9-1 0-16,-4 0 2 0,-1 0-1 0,1 2 1 15,4-2 0-15,-5 0-3 0,3 2 3 16,-2-2-5-16,-1 0 0 0,1 0 0 16,0 1 0-16,-3-1-2 0,3 2-1 15,-5-2 1-15,7 1 3 0,-6-1 0 0,1 0-1 16,-1 0-4-16,1 2-1 0,-1-2 0 16,-3 1 3-16,5-1 4 0,-4 0-4 15,1 0 2-15,-1 2-3 0,3-2 3 0,-3 0-5 16,1 1 4-16,-1-1-2 0,-1 0 15 15,5 0-7-15,-3 0 0 0,-1 0-11 16,3 0 1-16,-3 0 3 0,1-1 2 0,-1-1 0 16,3 1-2-16,-1-1-1 0,1 1 3 15,-1-2-6-15,2 1 4 0,-1 0-3 16,3 0 4-16,-1 0-6 0,1-1 6 16,0 2-3-16,-1-2 5 0,3 1 2 0,0 1-13 15,2-2 5-15,0 1 0 0,-1 1 15 16,-1-1-3-16,6 1-6 0,-4-1-2 15,2 1 1-15,0-1 3 0,-3 1-3 0,3-1 1 16,-2 2 1-16,6-1 4 0,-2-1-5 16,-6 2 3-16,6-1-2 0,-3 1-2 15,3-2-2-15,-2 0 2 0,0 2 0 16,-2-1 2-16,6 1-2 0,-2-1 0 0,-2 1 0 16,0-2 3-16,4 2 0 0,-2 0-3 15,-3 0 2-15,1-1-4 0,4 1-1 0,-6-2 0 16,6 2 1-16,-2 0 2 0,-2-1 0 15,0-1-2-15,2 2 2 0,-3 0-2 16,5-1 2-16,-2 1 0 0,-2 0 4 16,0 0-2-16,4 0 1 0,-2 0-3 0,-2-2-3 15,4 2 1-15,-4 0 2 0,4-1 0 16,0 1 0-16,-2 0-2 0,-2 0-4 16,4-2 0-16,0 0 0 0,-2 2 1 15,2-1-1-15,0 0 3 0,-5-1-3 0,5-1-1 16,0-1 1-16,-4 1 1 0,4-3 5 15,0 1 0-15,0 1 4 0,0-2-3 0,0-2 2 16,0 1-2-16,0-1 3 0,0-1-1 16,-2 0-1-16,2-1 1 0,0-2 2 15,-4 0 0-15,4 0-2 0,0-2-1 16,0-1-2-16,-2 2 2 0,2-4-1 0,-4 2-1 16,0-3-12-16,4 2 8 0,-2-2-3 15,-2 0 12-15,1-2-3 0,-1-1-1 16,0 2-1-16,2-4 0 0,-6 2 0 0,6 0 3 15,-2-1-17-15,-3-2 3 0,1 1-1 16,2-1 15-16,-2 0 2 0,2 2 0 16,-2-2 3-16,1 1-6 0,-1-1 3 0,0 2-5 15,2-1 0-15,-2 1 1 0,4-1 0 16,-7-1-1-16,7 2-1 0,-2-1 0 16,2-1-1-16,-6 2 1 0,8-1-1 15,-6-1 0-15,2 2 2 0,4-1 0 0,-7 1-2 16,7-1-3-16,-2 1 10 0,-2-1-3 15,4 4-1-15,-4-3-9 0,4 1 2 16,-2 1 2-16,-2-1 2 0,4 0 0 0,0 1-3 16,-2-1 4-16,2 0 5 0,0-1 1 15,-4 0-4-15,-1 2-3 0,5-1 0 16,-2-2 2-16,-2 2 2 0,4-1 2 0,-2 1-4 16,2-2 0-16,0 2-2 0,-4 0 3 15,0 0 0-15,4 0-2 0,-2 0 0 16,2 0-3-16,-4 2 2 0,0-3-2 0,4 2 1 15,-2 0 3-15,-3-1 0 0,5 0-2 16,-2 2-2-16,-2-2-2 0,0-2 5 16,4 0-4-16,-2 1-2 0,-2-2 1 15,4 2 4-15,-2-1 4 0,2-1 0 0,-4 2-2 16,0-1 0-16,4-1 0 0,0 1 2 16,0 1 2-16,0 1-2 0,0-1-4 15,0-1-5-15,0 2 2 0,0 0 0 16,0 0 0-16,0 2 2 0,0-2 0 0,0 1 3 15,0-1-4-15,4 0 4 0,-4 2-6 16,4-1 3-16,-4-1-1 0,2 2 4 0,-2-1 0 16,4 1 0-16,-2-3 0 0,-2 3 0 15,4 1 0-15,0-2-1 0,-4 2 1 16,2 0-3-16,-2-1 4 0,5 3 2 16,-3-2 6-16,-2-2-5 0,0 4-4 0,4-2 0 15,0 0 0-15,-4 0 0 0,0 0-1 16,2-2-1-16,-2 2 4 0,4-1-3 15,0-1-3-15,-2-1-10 0,-2 2 2 16,6-1 2-16,-6-1 12 0,9-1 3 0,-9 1 1 16,2 0-2-16,-2 0 0 0,0-2-5 15,4 2-2-15,-2-1 0 0,-2-1 6 16,0 1 0-16,0-1-5 0,0 1-2 0,0-2 0 16,0 0 2-16,0-2 2 0,0 1 0 15,0-2-1-15,0 1 1 0,0-1 0 16,0 0-2-16,4 2-1 0,-4-1 0 0,4 0-1 15,-4 3 3-15,2-1 4 0,-2 1 1 16,4 0-3-16,-1 1-6 0,-3 1-2 16,0 0 2-16,4 0 3 0,-4 0 0 0,0 0 0 15,0 0 0-15,4-2 2 0,-4 0 0 16,2-1 0-16,-2 1-4 0,0-1-3 16,0 0 2-16,4 0 3 0,0 0 4 15,-4 2 0-15,0-2 1 0,2 0-3 0,-2 1 1 16,0 1-1-16,0 1 0 0,0-2-1 15,0 2 1-15,0-1-3 0,0 1 1 0,0-2-4 16,-2 2 0-16,2-1 1 0,0 1 0 16,-4-2 1-16,0 2-2 0,4-3 1 15,0 0 0-15,0 0 1 0,-2-2 0 16,2 3 1-16,0-3 2 0,0 2 3 16,-4-1 0-16,4 1-1 0,0-2-2 0,0 4 1 15,0-2 0-15,0 1-1 0,0 1 1 16,0 0-2-16,-4 0-2 0,4 0 0 0,0-1 0 15,0 2 1-15,0-1-1 0,0-1 0 16,0 1 0-16,0-1 0 0,0 2-2 16,4-1 2-16,-4-1 5 0,4 1-1 0,-2-2 0 15,6 0-5-15,-6-2 0 0,2 2 1 16,3 0 0-16,-3 1 4 0,-2 1 0 16,4 0 2-16,-2-1-4 0,0 2 4 15,-2 3 0-15,-2-1 1 0,6-1 1 0,-6 2-3 16,0-1 4-16,5-1-5 0,-5 2 0 15,0 0-3-15,0 2 1 0,0-2 1 16,0 0 1-16,0 0-5 0,0 1 1 16,0-1-1-16,0 0 1 0,-5 0 1 0,5 0 0 15,0 0 0-15,0 0 1 0,-2 0-1 16,2 0 2-16,-4 0-1 0,4 2 2 0,0-1-1 16,0 1 1-16,-2 1 1 15,2 0-3-15,0-1-3 0,0 2-2 0,0-1 1 16,0 0 3-16,0 0 2 0,0 1-1 15,0-1 6-15,0 0-3 0,2 2 2 0,-2-3-1 16,0 2-2-16,0-1 2 0,4 1-3 16,-4-1 1-16,2 0-2 0,-2 2 8 15,0-1-2-15,0 1-4 0,0-1-6 16,0 1 2-16,5 1-4 0,-5-2 2 0,0 1 3 16,0 1 3-16,4-2-2 0,-4 1-4 15,2 1 3-15,-2-2 0 0,8-1 0 0,-8 0 0 16,2 2-1-16,2-2-3 0,-2-2 0 15,7 2 2-15,-7 0 5 0,-2 2-1 16,6-1-1-16,-2 2 5 0,0 0 0 16,-2 1 1-16,-2 1 2 0,4 0 0 0,0 1 3 15,-4 1-2-15,3 1-3 0,-3-1-2 16,0 2-4-16,0-1-2 0,0 2-41 16,0-1-103-16,0 2-125 0,0 1-181 15,0-2-308-15,0 2-210 0,4-1 26 0,-4 1 284 16,-4-2 259-16</inkml:trace>
  <inkml:trace contextRef="#ctx0" brushRef="#br0" timeOffset="3104.06">12537 6510 70 0,'0'-2'114'0,"-4"1"-19"0,2-1-21 16,2 1-22-16,0-1-17 0,0-1 2 0,0 0 10 15,0 2 14-15,2-2 12 0,2 0 6 16,-4 0 7-16,2-2 1 0,-2 2 3 16,8-1-3-16,-6-1-1 0,3 1-4 0,-3-1-5 15,6 1-4-15,-2-2-1 0,0 1-1 16,1-1-1-16,3 0-1 0,-4 2-9 16,4-3-5-16,-3 3-2 0,3-2 4 15,0 2 5-15,-4-1 1 0,5 1 1 0,-1-1 3 16,0 2 2-16,1-2 8 0,-1 3 5 15,-4-1 7-15,5-2-7 0,-3 2-10 16,0 0-14-16,0 0-17 0,3 0-13 16,-3 2-9-16,0-2-1 0,3 1-4 0,3 1-3 15,-3-1 1-15,-5 1-1 0,4-1 0 16,-2 1-5-16,3 1-2 0,-1 0 3 16,-4 0 0-16,9 0-1 0,-9 1-1 15,4 1 2-15,1-1 2 0,-1 1-1 0,-4-1-1 16,4 2-2-16,-1-1 3 0,1 1 3 15,0 0 5-15,1 0 25 0,-1 0 18 0,0 0 14 16,3 0-16-16,-3 0-12 0,2-2-7 16,-1 2 1-16,-1 2-2 0,0-2-6 15,1 0-6-15,-1 0-6 0,-2-1-6 16,3 3-5-16,-1-2-4 0,-4 2-4 0,5-1 1 16,-5 1 4-16,4 1 1 0,-4 0-3 15,5-2-2-15,-5 4-2 0,2-2 1 16,3 1 5-16,-5-1 1 0,-4 2 2 15,8-1-6-15,-4 1-1 0,3-1 1 0,-7 1 9 16,4-1 7-16,2 2 6 0,-6-1-3 16,6 1-3-16,-1 0-9 0,-5 1 0 15,2-1-3-15,0 2-3 0,-2-1-5 0,4 2 1 16,-2 2 2-16,1-2 7 0,-3 0 3 16,4 1-3-16,2 0-3 0,-6 1-3 15,2 0-2-15,0-1 0 0,-2-1 0 0,5 0 0 16,-3 0 2-16,0-1-2 0,-2 1 7 15,2 0-1-15,-2-2-1 0,2 2-7 16,0-1 0-16,-4 1 0 0,3 0-1 0,1-2 3 16,0 0 2-16,-4 3-1 0,2-3-3 15,2 1 2-15,-4-1 1 0,2 1 0 16,2-1-2-16,0 0 1 0,-4 1 0 16,2-2 2-16,-2 2-1 0,7-1 1 0,-7 1-1 15,4-2-1-15,-4 1 0 0,4-1 0 16,-4 2 2-16,0-1-2 0,2 2 1 15,-2-1 3-15,0-1 0 0,0 2 0 16,0-1-4-16,0 0 0 0,0 0 2 0,0 1 1 16,0-1-3-16,0 1-2 0,0-2 4 15,0 1 1-15,0-1-3 0,0 2-2 16,0-1 1-16,0 1 4 0,0-3 2 0,0 2-2 16,0 0 0-16,-2 1 2 0,2-1-1 15,0 1-1-15,-4 0 0 0,0 0-3 16,4 1 0-16,-2-1 2 0,-3 0-5 0,3 2 1 15,-2-2 2-15,0 1 7 0,-2 1-2 16,4-1-2-16,-6 2-1 0,5-1-2 16,-5-1 2-16,2 1 0 0,0-1 2 0,0 1-2 15,-1-2 8-15,-1 1 11 0,2-2 10 16,0 2-1-16,0-2-4 0,-5-1-6 16,5 0-2-16,-2 0-4 0,-1-2-3 15,1 2-4-15,-2-1 2 0,2 0 0 0,-3-2-2 16,5 1 4-16,-4-2-4 0,-5 1 1 15,5-1-3-15,2 0 2 0,-3 0-1 16,-3 0 2-16,4-1-1 0,-3 1 1 0,3-3-4 16,-3 1 0-16,-1-1 3 0,4 0 1 15,-3 0-1-15,1-1 5 0,1 1 0 16,-3-3-1-16,2 1-2 0,-3-2-2 0,3 1 1 16,-3-2 1-16,3 1-2 0,-1-2-1 15,3 1-8-15,-4-1 0 0,-3-1 0 16,7 1 6-16,-3-3-2 0,-1 1-2 15,1 1 2-15,1-2-2 0,2 0 1 0,-5 0-4 16,-1 0 0-16,5-2 0 0,3 0 5 16,-6 1-4-16,1-2 2 0,-1 0 0 15,3 0 2-15,3 0-5 0,-2 0 3 0,-5 0 0 16,5 0 1-16,2 0 2 0,-1 0 0 16,-1 0-1-16,2-1-4 0,0 1-4 15,-1-2 1-15,1-1 4 0,2 1 1 16,-4 0 1-16,3-1-3 0,1 0 1 15,0-2 4-15,-2 2 0 0,1-2-1 0,5 1-2 16,-6 0-1-16,6-1-1 0,-4 1-3 16,-2-1 2-16,6 1 2 0,-3-1 2 15,1 2 2-15,-2-1-3 0,4 0 0 0,-2 2 0 16,0-1 0-16,2-1 1 0,-2 2-2 16,4-1-4-16,-3-2 2 0,3 2-1 15,-4 0-6-15,0 0 5 0,4 0 4 16,-2 0 6-16,2-1-4 0,0 1 0 0,-4 0 2 15,0-2-1-15,4 1-3 0,0 1-1 16,0 0-1-16,0 0 3 0,0 0-2 0,0-2-1 16,0 4 1-16,0-2 0 15,0 0-1-15,4 0 0 0,0 1 0 0,-4-1 1 16,2 0 4-16,-2 0-4 0,8 2 1 16,-8-3-1-16,3 2-1 0,3-1 0 0,-2-1-1 15,0 2 0-15,2 0 6 0,-4-1 0 16,7-1 1-16,-7 2-2 0,6-1-1 15,-2 0 1-15,0 0-2 0,0 0-2 16,1 2 2-16,1-4-1 0,-6 2 2 0,4 2 0 16,2-1 0-16,3 1-3 0,-5-1-1 15,-4 1 3-15,6-1 1 0,-1 1-2 16,-1 0 1-16,0 2-2 0,0-2 3 16,2 2-6-16,-6-1 2 0,7 1-2 0,-3 1 4 15,0-2 4-15,0 1 3 0,1 2-6 16,1-1-3-16,-2-1 0 0,0 2 1 15,0-1 2-15,3 2 1 0,-3-1 4 0,0 0-2 16,0 0 2-16,-2 2-6 0,3-1 0 16,-3 1 1-16,2 1 4 0,-2-2 0 15,-2 2-6-15,4-1-5 0,-2 1-45 16,3-2-101-16,-3 2-270 0,-2 0-340 0,6 0-161 16,-6 2 118-16,7-2 287 0,-9 1 203 15</inkml:trace>
  <inkml:trace contextRef="#ctx0" brushRef="#br0" timeOffset="9203.49">12979 6295 7 0,'-2'3'74'0,"2"-1"4"0,0-1 5 0,-4 1 11 16,4-1 10-16,-4 1 19 0,4 1 12 15,0-2 16-15,0-1 15 0,-2 3 17 16,2-3 25-16,0 0 24 0,0 0-1 15,0 0-31-15,-4-2-50 0,4 1-37 0,-2 0-25 16,2-2-21-16,-4 1-7 0,0-2 1 16,4 1 4-16,-3-2-7 0,-5-1-4 15,6-1-1-15,-2-1-5 0,-2-1-6 0,0 0-9 16,-1 2-7-16,-1-4-9 0,0 1-5 16,0-2 0-16,-3 0-4 0,-1 0-1 15,2-2-2-15,-3-1 0 0,-1-1 1 0,-3-1 3 16,5 1 2-16,-3-2-3 0,-1 0-3 15,-1 0-1-15,5 0-1 0,-9 0-3 16,5 0 0-16,-5 0 0 0,2 1 1 0,-1 1-1 16,-3-2-1-16,-4 1-1 0,-4 2 2 15,2-1 2-15,-4-1 3 0,-2 4-2 16,0-2-2-16,-3 1-5 0,1 1 2 16,2-1-3-16,-6 0 2 0,4 1 0 0,-7 0 1 15,5-2 0-15,-5 1 0 0,1 1 1 16,-2-2 2-16,-7 0 5 0,2 1 0 0,1 1-3 15,-5 1-4-15,0-1-4 0,5 2 0 16,-5 0 1-16,2-1 1 0,-6 2 0 16,5 1 3-16,1 0-2 0,-6 1 1 15,-2-1 3-15,4 2 16 0,-4-1 10 0,2 1 3 16,7 1-12-16,-7 0-9 0,2 0-5 16,2 0-3-16,1-2 0 0,-1 2-4 15,2 0 2-15,0 0 0 0,1 2-2 16,-3-2 6-16,4 1 2 0,-1 1 2 0,7 1-4 15,-5 0-5-15,5 0 1 0,1 0-3 16,-3 1 1-16,5 2-2 0,-2 0-1 0,-1 0 2 16,5 0 3-16,0 0 0 0,-3 2 3 15,3-2-1-15,0 3-2 0,2-2-3 16,-1 1 1-16,-1 1 2 0,6 0 5 16,-4-2-1-16,4 2-3 0,0 0-1 0,0 0 2 15,2 0-2-15,2 0 0 0,-2 0 0 16,2 0 0-16,2-1 0 0,-4 1 0 15,4 0-2-15,0 0 2 0,0 0-1 0,2 1-2 16,-1-1 3-16,-1 2 0 0,2-1 0 16,0 1 0-16,-2 1 0 0,0-2 0 15,3 1 0-15,-1 0 0 0,-2 2 2 0,-4-1 2 16,2 1-4-16,2-1 2 0,-4 2-4 16,4 1 2-16,0-2 0 0,-2 1 0 15,2 1 0-15,1-2-2 0,-1 4 2 16,0-3 0-16,0 2-12 0,2 0 5 0,-2-2 1 15,0 2 13-15,3-2-3 0,-1 1-2 16,-2 0-2-16,2 0 0 0,-2 0 0 0,5 0 0 16,-5 0 0-16,0 0 0 15,0 0 0-15,4 0 0 0,-4 1-2 0,0-1 1 16,-2 0-2-16,-2 2 3 0,5-2 1 16,1 0 4-16,-2 0-1 0,-4 0 0 0,4 0-7 15,-2 0 2-15,2 0-3 0,0-2 4 16,0 2-2-16,1-1 2 0,-1-1 0 15,0 2 2-15,0-1-4 0,4 1-1 16,-4-2 1-16,1 2-1 0,-1-1-1 0,2 0 1 16,-2 0 2-16,0 1 2 0,0 0-1 15,0 0 4-15,0-1-3 0,1 1 3 16,-1-2-5-16,0 2 0 0,0-2 2 0,2 3 2 16,-2-3-3-16,0 2 3 0,3-1 0 15,-1-1-1-15,0 1-4 0,2-1-4 16,1 2 5-16,-3-1-1 0,2-1 2 0,0 1-3 15,3-1 2-15,-1 1 0 0,-2-2 1 16,7 0 0-16,-5-2 1 0,4 2 0 16,-1-1-1-16,1 1 0 0,1-3-1 0,-5 1 0 15,5 1-2-15,-1-3 1 0,0 3 2 16,1 0 0-16,-1-2 0 0,1 1-1 16,-3 2 1-16,3-1 0 0,-1-1 0 0,1 2-1 15,-1 0 1-15,1-1 0 16,-1 1-2-16,5-2 0 0,-5 1 2 0,3-1 2 15,1-1 0-15,-1 0-2 0,-3 0 1 16,7 0 1-16,-3 0-2 0,-1-1 0 0,2 1 3 16,-1-2-1-16,3 1-1 0,-5-1-1 15,5 0-1-15,-2 1 0 0,-3 1-3 16,7-1 4-16,-7-1 0 0,5 1 0 0,-2-1-2 16,1 1 1-16,-1 1-3 0,2-3 1 15,-1 1 2-15,1 1 2 0,-2-1 0 16,1-1 2-16,5 0-6 0,-8 2 2 15,3-2-1-15,5 1 4 0,-4-1-2 0,-1 2 0 16,5-1 0-16,-4 1-1 0,4-2-2 16,-5 0 12-16,5 1-4 0,0 1 0 15,0-2-14-15,-3 1 2 0,1 1 3 0,0 1 3 16,6-2-2-16,-6-1 1 0,1 1 2 16,5 1 3-16,-6-2-3 0,2 2-1 15,4-1-2-15,-7 1 5 0,3-2 0 0,4 1 0 16,-6 1-2-16,6-2 0 0,-6 0-2 15,1 0-1-15,5 0 3 0,-6 0-2 16,6 0 2-16,-2 1-4 0,-2 1 2 16,2-2 2-16,-3 1 3 0,3 1-3 0,-2-1 0 15,4-1 0-15,-6 1-1 0,1 1-1 16,5-2 1-16,-2 2 1 0,0-1 1 16,-2-1 2-16,6 0 0 0,-2 2-1 15,-2-2 1-15,0 0-1 0,1 0-2 0,3 0-2 16,-4 0 1-16,0 0-2 0,2 0 1 15,-2 1 3-15,4-1-1 0,0 0 1 16,-2 2-2-16,2-2 1 0,0 0 0 0,0 0 0 16,0 0 8-16,-4 0-3 0,4 0-1 15,-4 0-13-15,4 0 8 0,0 0-2 16,-2 0-2-16,2 0-1 0,-5 0 4 16,5 0 2-16,0 0 1 0,0 1-6 0,-2-1 2 15,2 0-1-15,0 0 6 0,-4 0-3 16,0 2 2-16,4-2-2 0,0 0 1 15,-2 0-3-15,-2 1 2 0,4-1-1 16,-4 2 2-16,4-2 0 0,0 0 3 0,-2 0-3 16,-2 1-1-16,4-1 1 0,-2 0 1 15,-3 0 3-15,1 1-4 0,4-1 0 16,-2 0 0-16,-2 2 7 0,4-2-4 0,-2 0-3 16,-2 0-7-16,0 0 6 0,4 2 1 15,-2-2 1-15,-2 0 1 0,1 0-2 16,3 0-7-16,-4 0 2 0,0 0 1 15,4 0 7-15,-2 0-3 0,2 0-4 0,0 0 2 16,-4 0 2-16,4 0 4 0,-4 0-3 16,4 0 1-16,0 0 0 0,0 0-1 0,-2 0-4 15,2 0 2-15,0 0-1 16,0 0 1-16,-4 0-2 0,4 0 1 0,0 0 1 16,0 0-1-16,0 0 1 0,0 0 1 15,4-2 0-15,-2 2-2 0,-2-2 2 0,8 0 2 16,-6-1 1-16,6-2 1 0,-5 1-5 15,7-1-2-15,-4 1 0 0,4-4 3 16,3 1-2-16,-3-1 2 0,0 1-2 16,7-1 0-16,-3 2-2 0,-1-2-4 0,1 3 3 15,3 0 3-15,-1 1 3 0,-3-1 0 16,3 1 1-16,1 1-1 0,-3 1 1 16,-1 1-2-16,1 1 0 0,-1 0 0 15,1 0 0-15,-6 0 0 0,3 1-2 0,-5 1 2 16,4-1 2-16,-4 1 3 0,3-1 0 15,-7 1 6-15,6-1-4 0,-6 2-1 16,2-1 1-16,-2-1-1 0,-2 1-3 16,4-1 0-16,-8 1 1 0,4-1 0 0,0 1-1 15,-6-1 0-15,4 1-2 0,-2-1-6 16,-2 0 1-16,-3 1 4 0,3 0 5 16,0 1 0-16,-4-2-5 0,-1 2 1 0,3-1-1 15,-2 2 0-15,-5-1-1 0,5 2-3 16,2-2 4-16,-7 1 4 0,5-1-1 15,0 0-1-15,1 2-4 0,-1-2 0 16,0 0 0-16,3 0-1 0,-3 0 1 0,4-2 0 16,-2 0 1-16,1 1-1 0,5 1 0 15,-2-1 1-15,0-2-2 0,-2 1 1 16,6 1-1-16,-2-2-3 0,-2 1 2 0,0 1-2 16,4-2 4-16,0 0 1 0,0 0 2 15,0 0 1-15,0 0 0 0,0-2-1 16,0 1 3-16,4-1-1 0,0 1 1 15,-2-4-1-15,4 1-2 0,2-2 2 0,-6 0-2 16,5-2 4-16,1-1-4 0,0 2-3 16,0-2-2-16,3 1 0 0,-5-1 1 0,4 0 3 15,-3 0 3-15,3 0 0 16,-8 2-2-16,8-1-1 0,-4-1 0 0,3 3 3 16,-7 0-3-16,4 0 0 0,2 0 0 15,-6 2 0-15,-2-1 0 0,7 2-1 0,-3 0-4 16,0 0 2-16,-4 0-3 0,2 2 3 15,-2-2-4-15,4 1 5 0,0-1-1 16,-4 3 1-16,2-1 0 0,-2-1 1 16,4 2-1-16,-2 0-1 0,-2 0 3 0,9 0 0 15,-9 2 2-15,2-1-1 0,2-1-1 16,-2 3 2-16,-2-1-2 0,8-1 0 16,-8 2-1-16,2-1 2 0,2 1 2 15,-2 0-2-15,3-2-2 0,1 2 1 0,-2 0 2 16,0-1 1-16,2 1-2 0,-4-2-1 15,7 2 3-15,-7-1 0 0,2-1 1 16,-2 2-1-16,6-1-1 0,-6-1 0 0,-2 1-8 16,8-1 1-16,-8-1 0 0,3 2-4 15,-3-2 3-15,6 1 3 0,-6 1 6 16,4-1 2-16,0 1 0 0,-4-2-1 16,0 1-1-16,2 1-2 0,-2-1-1 0,4 2 0 15,-2-1 0-15,-2-1 0 0,4-1 2 16,-4 2-1-16,5-1-1 0,-5-1 1 15,0 2 1-15,0-2 3 0,0 1 2 16,2 1 1-16,-2-2 1 0,0 1-2 0,-2 1 2 16,2-1-6-16,0 0 0 0,-5 1-3 15,1-2 3-15,4 3 0 0,-2-3 1 16,-2 2 0-16,2-1 15 0,-2 2 13 0,0-1 7 16,-2 1-4-16,3-2-12 0,-5 2-2 15,2-1-7-15,-4-1-5 0,8 2-5 16,-9-1-3-16,5-1-1 0,-4 1 2 15,1-1 2-15,1 1 0 0,0-1-1 0,0-1-4 16,-1 1-3-16,1 1 6 0,0-2 1 16,2 0-2-16,-1 2-9 0,1-2 4 15,2 1 2-15,-2-1 5 0,2 0 0 16,2 0-1-16,-2 2 0 0,-1-2-3 0,-1 0 1 16,6 0 0-16,-2 0 1 0,-2 1-1 15,0-1-1-15,2 0 0 0,2 0 3 0,-4 2 1 16,0-2-2-16,2 1-1 0,-3-1-1 15,3 2 1-15,2-2 0 0,-4 0 0 16,0 0 0-16,4 0 0 0,0 0-4 16,0 0 1-16,0 0-52 0,0 1-167 0,8 1-237 15,-8-1-254-15,2-1-31 0,5 2 118 16,-3 1 228-16</inkml:trace>
  <inkml:trace contextRef="#ctx0" brushRef="#br0" timeOffset="20066.97">17537 10288 7 0,'0'-3'50'15,"0"3"2"-15,0-1 1 0,0 1 6 0,0-2-7 16,0 1-3-16,0-1-2 15,0 1 3-15,-4-1 1 0,4 2-1 0,-4-3 1 16,4 3-6-16,0-1-3 0,-2-1 0 16,2 1-3-16,-4-1-3 0,0 1 0 0,2-3 5 15,-2 4-2-15,2-2-2 0,2 0-5 16,-9 1-6-16,7-1 0 0,-2 1-3 16,2-2-3-16,-6 1-4 0,6-1-4 0,-2 0 0 15,-3 0-2-15,3 0 0 0,2 0 3 16,-6-1 3-16,2 0-4 0,4 0 4 15,-7 0-6-15,7-1 2 0,-2-1-3 16,2 2 3-16,-6-2-4 0,6 0-3 0,-4 0-2 16,1 0 1-16,1 0 0 0,2 0 3 15,-6 0-2-15,6-2 1 0,-2 2 0 16,2 0-4-16,-2 0 0 0,-1 0 3 16,3 0-3-16,-2 0-2 0,2-1 0 0,-2 1 1 15,0-2 0-15,4-1 2 0,-2 2-3 16,2-1 2-16,0 1-1 0,-4-1 0 15,4-1 2-15,0 2-1 0,-4-2-2 16,4 0 2-16,0 0 1 0,0 0-2 0,0 0-1 16,0-2 0-16,0 2-1 0,0 0 0 15,4-1-1-15,0-1 2 0,-4 1 0 16,2-2 4-16,-2 1-4 0,4 1 0 16,0-2-2-16,-2 1 0 0,2 0 2 0,-2 0 0 15,7 0 3-15,-9 1-2 0,2-1-1 16,4 1 0-16,-2-1 0 0,0 0 3 15,-2 3 0-15,2-3-3 0,1 2-4 0,-3 0 2 16,2 0-2-16,-2 0 4 0,2 2 0 16,0-2-2-16,-2 1 2 0,2 1-2 15,-2-1 0-15,7-1 1 0,-7 1 1 16,4 1 0-16,2 0 0 0,-6-1 5 0,6 1-5 16,-5-1 0-16,3 1-4 0,2 1 3 15,-6-2 0-15,4 2 1 0,3-1 0 0,-7 1 0 16,4-2 0-16,2 2 0 0,-2 0-4 15,0-1 0-15,1 1 3 0,1 0 4 16,-2-2-1-16,0 2 0 0,1-1-2 16,1 2-1-16,0-3-4 0,0 3 1 0,-1 0 3 15,-1 1 5-15,0-1-3 0,0 1 0 16,2 1-1-16,-1-2 1 0,-1 1 1 16,0-1-2-16,2 1 0 0,1-1 0 15,-1 2 0-15,-2-3 0 0,0 2-2 0,0-1 2 16,3 1-2-16,-3-1 2 0,0 1 0 15,0 1 0-15,1-2 0 0,1 2 0 16,-2-1 0-16,-2 1 1 0,2 0-1 0,-4 0 0 16,7 0-1-16,-7 0-3 0,4-1 1 15,-6 2 3-15,8 0-3 0,-6-1 1 16,-2 2 1-16,9-1 3 0,-7 1-1 16,2-1 0-16,-2-1-1 0,2 1 2 0,0 2-2 15,2-2 2-15,-4 2-2 0,2-2 1 16,1 1 1-16,-3 1-2 0,2-2-2 15,-2 1 1-15,6-1-1 0,-6 2 5 16,2-1-3-16,0-1 4 0,-1 2-3 0,1-1 2 16,-4-1-2-16,2 2 1 0,2-2 0 15,0 2-2-15,-4-1 5 0,2 1 9 16,-2-1 14-16,0 1 1 0,0-2-3 0,4 1-7 16,-4 1-6-16,2-2-4 0,-2 2-4 15,0-1-1-15,0 1-2 0,0 0-3 16,4 0 2-16,-4 0 1 0,0 0 3 0,0 0-1 15,0-2 14-15,0 2 18 0,0 0 30 16,0-1 23-16,0-1 19 0,0 1 0 16,0-1-15-16,0 1-22 0,0-1-29 15,0 1-14-15,-4 1-14 0,4 0-4 0,0-2-6 16,0 2-1-16,-2 0-2 0,-2 0 1 16,4 2 0-16,-2-2-2 0,2 0-2 15,-4 1 2-15,0 1 2 0,2-1-1 0,2 1-4 16,-7-1 3-16,7 2 0 0,-8-1 0 15,6 1 0-15,-2 0 3 0,0-1-3 16,-2 3-1-16,4-2-1 0,-7 0 2 16,7 2 0-16,-2-3-2 0,2 3 1 0,-6-2 1 15,6 2 1-15,-2-2-1 0,2 1-1 16,-7-1-1-16,7 0 1 0,2 2 2 16,-8-2-1-16,8 0 0 0,-2 0 2 0,-2-2-2 15,2 2 0-15,2-1-2 0,-4 1 1 16,-1-2-1-16,5 1 5 0,0 1-3 15,-2-1 0-15,2 0-4 0,0 0 2 16,-4 1-1-16,2-2 2 0,2 2 0 0,0-1 2 16,0 1 0-16,-4-2 1 0,4 0-1 15,0 1 2-15,0 0-1 0,-4-1 2 16,4-1-2-16,0 2 3 0,0-1-2 16,0-1 1-16,0 0-1 0,0 0-2 0,0 0 1 15,0 0 2-15,0 0-1 0,4-1 0 16,0 1-3-16,-4-2 2 0,2-1 1 15,2 1-2-15,-2 1 1 0,-2-2-1 0,9 0 1 16,-7 0-1-16,2 0-1 0,-2-2-1 16,6 3 0-16,-6-1 0 0,2-2 1 15,3 2 0-15,-3-1 0 0,-2 1 3 0,6-2-1 16,-6 2 2-16,2 0-2 0,-2 0 0 16,-2 2 2-16,9-3 0 0,-9 2 1 15,2 0 17-15,-2 1 22 0,4-1 24 16,-4-1 3-16,2 2-9 0,-2-1-13 0,0 1-18 15,0-1-10-15,0 0-8 0,4 2-5 16,-4-2-2-16,-4 2-2 0,4-2 1 16,0 1-2-16,0-1-1 0,-2 1 0 15,-2 1 0-15,2-2-6 0,2 2 2 0,-9-1 3 16,7 1 5-16,-4-2 1 0,2 2-5 16,-2 0 2-16,0 0-4 0,1 0 2 15,-1 0 1-15,-2 0 2 0,2 0 0 0,0 0-2 16,-1 0-3-16,3 0 1 0,-2 0 1 15,0 0-1-15,-2 0-1 0,5 0 2 16,-3 0 0-16,2 0 1 0,0-1 1 16,2 1-5-16,-2-2 2 0,2 2 1 0,-2 0 5 15,-1 0-3-15,3 0-1 0,2 0-2 16,-4 0 0-16,2-2 0 0,2 2-1 16,-4 0-3-16,4 0-4 0,-4 0-3 15,4 0-2-15,0 0 0 0,0 0 4 0,-2 0 3 16,2 0 1-16,0 0 3 0,0 2-2 15,0-2-12-15,0 0 11 0,0 0 1 16,0 2 16-16,0-2-4 0,0 0-1 0,0 0-3 16,0 0-4-16,0 0 2 0,0 0-2 15,0 0 2-15,0 0-1 0,0 0-2 16,0 0 0-16,0 0-1 0,0 0-1 16,0 0 0-16,0 0-1 0,0 0 1 0,0 0-1 15,0 0 1-15,0 1 3 0,0-1 0 16,0 0-1-16,0 0-3 0,0 2 0 15,0-1 0-15,2-1 2 0,-2 3 1 16,0-1 0-16,0-1 0 0,4 1 1 0,0 0-2 16,-4 2 1-16,2-1 1 0,2 0 4 15,-4 0-2-15,2 0-1 0,-2-1-2 0,5 3 0 16,-1-2 1-16,-4 0-1 0,2-1 0 16,2 1-1-16,-4 0 0 0,2-2 1 15,-2 1 2-15,0-1-1 0,4 2 0 16,-4-3-2-16,4 3 1 0,-4-3 0 0,0 2 4 15,2-1-3-15,-2 1 2 0,0-1-3 16,4 1 0-16,-4-2 0 0,3 1-1 16,-3 0-1-16,4 1 1 0,-4-2 2 0,4 2 1 15,-4-1-2-15,0-1-3 0,2 2-1 16,-2-2 4-16,0 1 0 0,0 1 0 16,4-1 1-16,-4 1-3 0,4-1-1 15,-4 1-2-15,0 0 8 0,0 0-3 0,2 1 2 16,2 0-2-16,-4 0-2 0,0 0 3 15,2 0 1-15,-2 0 1 0,0 0-4 16,0 0-1-16,0-1 4 0,5-1 4 16,-5 1 6-16,0 1 1 0,4-3 20 0,-4 1 34 15,0 1 40-15,0-2 4 0,0 1-22 16,0-1-32-16,0-1-23 0,-4-1-12 16,4 1-14-16,-5-1-2 0,5 1 0 15,0-2 0-15,0 1-3 0,-2-1-2 0,2 0 0 16,0 1 1-16,0 0-1 0,-4-1-1 15,4 1-3-15,0 1 1 0,0-1-3 16,-2 1-7-16,2-1 4 0,0 2-73 16,0 0-172-16,0 0-225 0,0 2-209 0,0-1 4 15,-4 1 120-15,0-1 220 0</inkml:trace>
  <inkml:trace contextRef="#ctx0" brushRef="#br0" timeOffset="36643.11">3043 7845 15 0,'0'-3'63'0,"-2"0"-10"0,2 1-17 16,-4-1-13-16,-1-1-6 0,5 1-6 15,-2-3 0-15,-2 1-5 0,4-1 1 16,-2-1 4-16,2-1 8 0,-4 1 5 0,0-4 2 16,4 2-5-16,0-1 2 0,-2-2-5 15,2-2-2-15,-4-1 4 0,4-1 0 16,0-4 4-16,-4-1-9 0,4 0-4 0,0-1-8 15,0-2 3-15,-3-2-6 0,3 1 3 16,0-1-1-16,0 0 4 0,-4 1-3 16,4-2 2-16,0 0-2 0,0 2 1 15,0-3-2-15,0 2 1 0,4 0-2 0,-4 2-2 16,0-1-3-16,3 1 4 0,-3 0 0 16,0 0 1-16,4 0-1 0,-4 0-1 15,4 0 0-15,-2 0 0 0,6-2-3 0,-6 1 2 16,2-2-2-16,3 0 1 0,-3 0-3 15,2-2 5-15,0 2 1 0,0 0 1 16,1 2-1-16,3-1 0 0,-2 0-1 0,0 4-1 16,1-2 0-16,-1 3 1 0,0-1 2 15,3 0-2-15,-3 1-1 0,2 2 1 16,0 0 2-16,1 1-4 0,-1 1 0 16,0 2-1-16,-1 0 1 0,1 2-2 0,5-1 1 15,-7 1 0-15,6-1 4 0,-1 2 0 16,1 0-3-16,-1-1 2 0,3 2 0 15,1 1 1-15,-3-1 0 0,-2 2 0 0,5-1 0 16,0-1 0-16,1 4-4 0,-5-2 2 16,-1 2 1-16,2 2 1 0,-1-1-3 15,1 1 2-15,-1 2 1 0,1 0 0 0,-3 2 0 16,1-1 1-16,-2 2 2 16,3 0 0-16,-3 0-6 0,4 2 6 0,-1-2-1 15,-1 0 2-15,3 0 2 0,-3-2-3 16,3 2-1-16,-3-1 0 0,5 1-1 0,-3-3 2 15,-2 1-3-15,3 2-3 0,-3-1 3 16,3-1-3-16,-7 1 1 0,2 1 1 16,5-2-7-16,-3 2 6 0,-1 0 2 0,1 0 5 15,-2 2 0-15,1-2-5 0,3 1 1 16,-1 1 3-16,-1-1-3 0,2 1 2 16,-1 1-2-16,3-2 2 0,-1 1-2 15,-3-1 1-15,5-1 2 0,-3 3-3 0,-1-1-1 16,3-1 0-16,-1 2 0 0,-3-1 0 15,3 2 2-15,-3 1 3 0,2-1 1 16,-1 2 9-16,-3 2 7 0,3-1 8 16,-3 2-5-16,4 0-4 0,-5 2-5 0,1 1-2 15,0-2-3-15,1 4-3 0,-5-2-4 16,8 1-1-16,-8-1-2 0,5 2 2 16,-1-1-2-16,-4 1 3 0,5-1 0 0,-5 1 0 15,4-1 0-15,-2 2-2 0,3-1 3 16,-3-1 1-16,0 2-2 0,3 0 0 15,-1 2 0-15,0-1-1 0,1 1 1 0,-1 1 0 16,-2 0 2-16,1-2-3 0,-1 4 0 16,2-2-3-16,-2 0 4 0,1-2 0 15,-1-1 27-15,-2 2 27 0,0-2 18 16,1 1-13-16,1 1-15 0,-6-1-16 0,4-1-9 16,2 1-5-16,-1 3-4 0,-1-4-4 15,-2 3-1-15,2-2-7 0,0 2 0 16,1 0 1-16,1 2 0 0,-6 1 1 0,4-2-1 15,2 4-2-15,-6-1 5 0,5 4-1 16,1-1 1-16,-6 2-2 0,4-1-2 16,-2-1 1-16,0 1-3 0,-2-1 3 0,7-1-2 15,-9 0 2-15,2-3-1 0,2 0 0 16,-2 0-2-16,-2-1 0 0,4 1 1 16,0 0-1-16,-2-2 3 0,-2 0-2 15,4 1 2-15,-1 1-2 0,1-1 0 0,0-1-1 16,-2 2 0-16,-2 0 0 0,8 2 3 15,-8 0 2-15,2 3-3 0,-2 3 2 16,4-2 2-16,-2 1-1 0,-2-1-2 0,5-1-3 16,-1 0 0-16,-4 0 0 0,0-2 0 15,0-1 2-15,0-3 0 0,0 2-2 16,0-1-2-16,0 0 2 0,0 0 0 16,0 0 0-16,0-2-2 0,2 2 2 0,-2 0 0 15,0-2 2-15,0 2 0 0,0 1-2 16,4-1 1-16,-2 0 2 0,-2 1 2 0,0 2-3 15,4 0-1-15,0 0-2 16,-4 3 2-16,2 2 4 0,-2-1-2 0,0-1 1 16,4 0 0-16,-1 0-2 0,-3 2 0 15,0-4-2-15,0 2 0 0,0-2 5 0,0 0 20 16,0-1 25-16,0 1 14 0,0-1-12 16,0 0-10-16,0 0-11 0,0 0-6 15,0 2-2-15,4-1-2 0,-4 1 3 16,0-1-2-16,0 2 2 0,0 0-5 0,0 2-4 15,4-1-3-15,-4 1 1 0,0 1-5 16,0 0 1-16,2-2-3 0,-2 2-1 16,0-1-1-16,0 1-1 0,0-3-1 0,0 1-1 15,0 1-1-15,-2-2 2 0,2 0-1 16,0 0 1-16,0 0-2 0,-4-1 0 16,4 0 3-16,0 1 1 0,0 0-1 0,0 2 2 15,-4-1-2-15,4 1 1 0,0-1-1 16,0 1 2-16,-3-1 0 0,3 0-2 15,-4 1 0-15,4-1-2 0,0 1-1 16,0-2 1-16,0 2 2 0,0-2-3 0,0 1 1 16,0-1 1-16,0 2-2 0,-2-2 3 15,2 1-1-15,0 1-1 0,0-1 0 16,-4 1 1-16,4-1 1 0,-4 0 0 0,4 1-1 16,-2-1 1-16,-2 3 1 0,4-1 1 15,-2-2-2-15,2 1-1 0,0 1-1 16,-4-2-1-16,-1 1 0 0,5-1 0 0,0 0 0 15,0 1 4-15,0-1-2 0,0 3-1 16,0-3-1-16,0 2 1 0,5-1 2 16,-5 1-3-16,4-2-1 0,-4 2 1 15,0-1 2-15,0 1 5 0,0-2-3 0,0 1 2 16,2-1-5-16,-2 1 2 0,0-1-2 16,0-1-1-16,0 0 0 0,0 2 0 15,0-2 0-15,0-1 0 0,0 2 0 0,4-1 1 16,-4-2 2-16,2 2 1 0,-2-2-4 15,0 0 0-15,0 0 0 0,4-1 2 16,-4 0-1-16,0 2-1 0,0-2-1 16,4 0-1-16,-4 1 2 0,0-1 3 0,0 2-3 15,0 1 0-15,0-1 4 0,0 0-1 16,0 3 2-16,0-4-4 0,0 2-2 0,0 2 1 16,0-2 1-16,0 0-1 0,0 0-2 15,2-1-2-15,-2 0 3 0,0 1 2 16,0-1 1-16,0-1 1 0,0 1-3 15,0-1 1-15,0-1-1 0,0 0-1 0,0 2 0 16,0-2 1-16,0 0 1 0,0-1-1 16,0 3 0-16,0 0 1 0,0-1 4 15,0-1-1-15,0 0-4 0,-2 0 0 16,2 0-2-16,0-1 4 0,0-1 0 0,-4-1-2 16,4 0 0-16,-4 0 0 0,4-2 1 15,-6 3 0-15,6-1 4 0,-2-2-4 0,-7 1-1 16,3-2 0-16,4 1 1 0,-6 1 4 15,6-1 4-15,-6 1 24 0,1-1 12 16,1 1 7-16,0-1-14 0,0-1-6 16,-3 2-6-16,3-4-1 0,0 2-3 0,0-1-2 15,-2-2-2-15,1-1-3 0,1 3-4 16,0-5 2-16,0 3 2 0,-2-3 4 16,-3 2-2-16,3-2-2 0,-2 0-1 15,3 0-2-15,-7 0-1 0,4-2-2 0,-1 1 1 16,-1-1 2-16,-1-1 0 0,-1 0 0 15,2-1-3-15,-3-1-3 0,-1 0-2 16,3 0 2-16,-3-3-2 0,-1 2-3 0,-4-3 1 16,1 2 1-16,1-2 0 0,-6-2-2 15,3 2 1-15,-1-3-2 0,-2 0-1 16,-2 0-3-16,4-3 0 0,1 2 2 0,-1-2 2 16,-4 0-1-16,2-2-4 0,3 1 2 15,1-1 1-15,-2 1 3 0,2-1-1 16,-1-1 0-16,3 0-1 0,-6 0 0 15,3-1 0-15,1 1 1 0,-2-2-1 0,0-1 57 16,-1 1 35-16,1 0 18 0,0-3-47 16,0-1-26-16,-3-1-14 0,-1-1-11 15,-4-3-6-15,4 1 2 0,0-2-4 0,2 0-3 16,-6-1-3-16,4-1 0 0,0 0 2 16,5 3-3-16,1-1 1 0,-2 0 0 15,3 0 3-15,1 0 0 0,-2 0-2 16,1 0-2-16,3 0 2 0,1-2-1 0,-1 2 3 15,0 2 3-15,1-2-1 0,-1 0-1 16,1-2-1-16,1 2-1 0,-1-1 1 16,-1 1-2-16,1-2 1 0,3 2-2 15,-1 0 1-15,1-1 2 0,-1-1-3 0,2 1 0 16,-3-1-3-16,7 1 4 0,-2-1-2 16,-1 1 5-16,1-2-4 0,0-2 2 0,3 1-3 15,-3-2 3-15,4-2 1 0,0 1-1 16,-1-5-1-16,-3 1 2 0,4-3 0 15,-2 1 2-15,1 0 3 0,1-2-1 16,0 1 0-16,-2 1-4 0,2-1-3 0,-1 1-1 16,1 1 2-16,-2 0 0 0,2 1-2 15,4-1 0-15,-7 2-4 0,7-1 4 16,-2-1 1-16,2 2 8 0,-6-3-7 0,8 0 0 16,-6 0 1-16,6-2 0 0,-2 0 2 15,-3-2 2-15,1-1 4 0,4 0-4 16,-6-1-2-16,6-1-2 0,-4 1-4 15,2-1 0-15,-2 1-1 0,4-1 0 0,-2 2 1 16,2-1 3-16,-5-1 0 0,1 1-2 16,4-1 3-16,0-1-1 0,0 2 6 15,0-2-2-15,0 1 1 0,0-1-3 0,0 0-4 16,4 0 1-16,1 0-3 0,-5-1 0 16,2-1-2-16,-2 1 5 0,4-1 0 15,-2 1-1-15,-2-3 1 0,4 3 1 0,0 0-2 16,-2 1 1-16,2 1-1 15,1-1 2-15,-3 2 4 0,4-1 3 0,-2 4-3 16,0 1 2-16,-2-2-4 0,2 2-1 16,-2 0-2-16,2 2 1 0,1-3 1 0,-3 2 0 15,2-1-4-15,-2-2 3 0,2-1 0 16,-4 0 4-16,6 0-2 0,-6 0 0 16,8 0-1-16,-8 0 9 0,3 0-3 15,3 0-1-15,-6 3-10 0,4-1 4 0,0 0 0 16,-4 0-2-16,2 1 2 0,-2 0-2 15,0-1 3-15,0 0-5 0,4 0 4 16,-4 1-3-16,0-3 2 0,0 2-2 0,2-1 4 16,-2 0-2-16,0 1-1 0,0 1 3 15,4 0-1-15,1 0 4 0,-5 0-2 16,0 3 1-16,2 2 0 0,-2-1-1 16,4 1 0-16,0 2-4 0,-4 1 0 0,0 1 3 15,0 0-1-15,0 1 0 0,2-1-2 16,-2 2-3-16,0-1 8 0,0 1-2 15,0-1 1-15,0 1-9 0,0-1 5 16,0-1-2-16,4 0 3 0,-4 0 0 0,2 2-1 16,-2-2 1-16,4 0 1 0,0-1-1 15,-4 2 5-15,2-3 1 0,3 2-1 0,-3-1-1 16,2 1-1-16,0 1 0 0,-4 0 3 16,2 3-2-16,-2-1-1 0,6 0-4 15,-6 1 3-15,4 1-1 0,-4-1-1 16,4 2-1-16,-1-1 2 0,-3 2-2 0,4-1 0 15,0 2 1-15,-2-2-2 0,-2 1 4 16,4 1 0-16,-2 1 1 0,-2-2-2 16,4-1 2-16,0 2-2 0,-2-2 0 15,3 0 0-15,-3 0 1 0,2 0-5 0,0 0 3 16,-2 0-4-16,4 1 4 0,-2 0 0 16,0 3 5-16,-2-1-1 0,7 3-24 0,-9-2-62 15,2 4-109-15,4 0-112 0,-6 2-115 16,8 0-85-16,-8 3 11 0,2 3 109 15</inkml:trace>
  <inkml:trace contextRef="#ctx0" brushRef="#br0" timeOffset="45882.86">13099 6515 95 0,'0'0'87'15,"0"0"-16"-15,0-1-10 0,0 1-17 16,0 0-11-16,0 0-4 0,0 0-2 0,0 0 8 15,0 0 9-15,0 0 15 0,0 0 14 16,0 0 15-16,0 0 15 0,0-1 7 16,0 1-8-16,0 0-18 0,0-3-21 0,0 1-21 15,7-1-13-15,-3-3-12 0,2 2-4 16,2-5-4-16,0 0-3 0,3-2 0 16,5-1-3-16,1-3 0 0,-1-2 8 15,5 1 13-15,0-4 9 0,-3 1 5 0,7-3-8 16,-6 1-8-16,5-3-6 0,-5 1-6 15,6 2 0-15,-6-1-1 0,1 1-1 16,1 1-3-16,-5 2-1 0,-3 0-1 0,3 2-2 16,1 2 0-16,-3-1 2 0,-3 3-2 15,-3 0 2-15,2 2-3 0,1-1 6 16,-5 2 0-16,4 2-2 0,-4-1-6 16,-2 1 2-16,3 0-1 0,-3 3 1 0,2 0 0 15,-2-1-48-15,-2 2-86 0,2 0-113 16,0 2-87-16,-1-1-30 0,1 2 45 15</inkml:trace>
  <inkml:trace contextRef="#ctx0" brushRef="#br0" timeOffset="46495.53">13312 6187 32 0,'-8'14'52'0,"-7"-1"-3"16,3 4-4-16,-2-2-2 0,1-2-3 0,-1 0-1 16,5 0-6-16,-1-3-3 0,2-1-10 15,0 0-9-15,-1-1-7 0,3-1-3 16,4-1 5-16,-2-1 2 0,4-1-1 15,0 0 7-15,4 0 16 0,-4-1 13 0,2-2 0 16,4 1-4-16,3-2-11 0,-3 0-8 16,0 0-7-16,0 0-5 0,5-2-4 15,-5 2-2-15,4 0 1 0,-4 0 0 16,5 0-3-16,-5 0 0 0,4 0 2 0,-2 2 0 16,1-2-1-16,1 3-4 0,-4-3 0 15,5 3 1-15,-3-2 4 0,0 1 0 16,0 1-1-16,-1 0 1 0,-1-2-1 0,0 2-1 15,0-1 0-15,2 1 1 0,-5-2 0 16,1 1 12-16,0-2 24 0,-2 1 29 16,4 0 29-16,-6 1 15 0,8-2 6 15,-6 0-4-15,-2 0-15 0,7 0-21 0,-3-2-19 16,0 1-20-16,-2 1-13 0,6 0-8 16,-6-1-8-16,2 1-16 0,-2 0-90 0,3 0-179 15,-1-2-135-15,-4 2-6 16,-4 0 119-16</inkml:trace>
  <inkml:trace contextRef="#ctx0" brushRef="#br0" timeOffset="49318.92">5633 5250 12 0,'0'-3'48'15,"0"1"-19"-15,0 0-13 0,0 1-9 16,0 0-5-16,0 1 3 0,0 1-4 0,4-1 5 15,-4 3-1-15,0 0-1 0,0 0-6 16,0 2 2-16,2-1 3 0,-2 2 2 16,0 0-2-16,0 0-1 0,0 2 0 15,4 1 1-15,0 0 6 0,-4 1 7 0,0 1 15 16,2 2 8-16,-2 1 9 0,5 2 1 16,-3 1 6-16,-2 1-8 0,4 1-7 15,0 1-12-15,-4 1-7 0,2-2-9 0,-2 1-2 16,4-1-3-16,-2-1-1 0,-2 2 0 15,0-2 4-15,4 0 7 0,-4 1 10 16,4-1-3-16,-2 0-5 0,3 0-6 16,-1 0 2-16,-4 0-3 0,2-1-4 0,-2 1-7 15,4-2-1-15,-2 2 2 0,-2-3 1 16,4 1-1-16,0 1-2 0,-4 0 1 0,2-2 2 16,-2 0 0-16,0 1 2 0,4-1 16 15,-1 0 13-15,-3 2 10 0,0-1-8 16,0-1-10-16,4 2-6 0,-4-1-5 15,0-1-3-15,4 0-4 0,-4 0-3 0,0-1-1 16,0 0 1-16,0 0-1 0,0 1-1 16,0-1 0-16,2-3-1 0,-2 2-1 15,0-3 0-15,0-1-1 0,0 0 2 16,0 0 0-16,0-2 1 0,0 0-1 0,0 0-2 16,4-1-2-16,-4 0 2 0,0 0-1 15,0-1 1-15,4 1 0 0,-4-2 3 0,0 2 0 16,0-2 1-16,0 1-4 15,0 0 0-15,0-1 0 0,0 0 3 0,2 1 2 16,-2-2-1-16,0 0 15 0,0 0 30 16,0-1 44-16,0-1 60 0,0 0 62 0,0-1 54 15,0 0 3-15,0-1-45 0,0 0-65 16,0-1-57-16,0-2-42 0,0 1-25 16,0-4-17-16,4 2-8 0,-4-1-8 15,2-2-5-15,3 1-1 0,-1-4 1 0,-2 1 4 16,2-1 0-16,-2 1 2 0,6-2-1 15,-6-1-4-15,4 2-1 0,-1 0-4 16,1 1 6-16,-2-1-2 0,0 1 1 0,-2 1-1 16,4 0-3-16,-1 1-1 0,-1 1-1 15,-2-1-5-15,-2 4-1 0,4-2 3 16,-2 1 0-16,2 2 2 0,0 0 2 16,-4 2 3-16,2 1 1 0,2 0 1 0,1 0 3 15,-5 1 0-15,0 4 2 0,0-1-1 16,0 1-2-16,0-1 0 0,0 2 1 15,0 0 1-15,0 0-2 0,-5 0 4 16,1-1 3-16,4 1-1 0,-2-2 1 0,2 1-4 16,-4-2 1-16,0 1 3 0,-2-1-2 15,6-1-3-15,-2-2 1 0,-7 0 9 0,3 0 10 16,4-3 7-16,-6 0-2 16,2-2 11-16,1-1 18 0,-1 2 20 0,0-2 3 15,0 1-9-15,0-1-17 0,-3 2-16 16,7-1-13-16,-2 2-8 0,2-1-3 0,-6 1-9 15,8 0-7-15,-2 0-3 0,-2 1 0 16,0-1 0-16,4 2-11 0,0-1-102 16,0 0-211-16,0 1-267 0,0 1-157 15,0 0 54-15,0 0 182 0,0 0 201 0</inkml:trace>
  <inkml:trace contextRef="#ctx0" brushRef="#br0" timeOffset="65018.66">17513 10135 12 0,'-2'-1'81'0,"2"-1"0"0,-9 1 5 15,9-1-3-15,-6 1-5 0,6-1-9 16,-2-1-2-16,-2 2-6 0,0-1-3 16,2 1 0-16,-2-2-4 0,1 1 0 15,-1-1-2-15,0 2-4 0,2-1 0 0,-2 1 1 16,0-2-2-16,2 0 1 0,-2 0-3 15,2-2-1-15,-7 1-6 0,7-1-5 16,-2-1-1-16,2 2-3 0,-2-2-2 0,0 0-5 16,2 0-5-16,-2-2 2 0,2 1 1 15,2 1 0-15,-5-3-2 0,1 1-3 16,4-1-2-16,0 0 2 0,0 0 4 16,0-1 6-16,0-1 6 0,0 1 5 0,0-2 6 15,4 1-3-15,-4-1-1 0,5 0 2 16,-5 0-4-16,0 0 1 0,2 0-9 15,2 2-4-15,-4-2-5 0,0 1-4 16,2 0-1-16,-2 1-4 0,0-1-4 0,4 1-4 16,0 0-2-16,-2-1 0 0,2 1 4 15,-2-1 5-15,-2 2-4 0,9-1-4 16,-7-1-5-16,2 0 3 0,-2 3 1 0,6-3 0 16,-6 2 0-16,2-1 0 0,3 1 0 15,-1-2-6-15,-2 2 1 0,2 1 0 16,-2 0 5-16,2-2-1 0,1 3-1 15,-1 0 0-15,2-1 2 0,-6 1 2 0,6-1 3 16,1 1 1-16,-1 1-1 0,-2-2-1 16,0 2 2-16,1-1-1 0,3 1 1 15,-4-2-1-15,2 2-2 0,1-1-3 16,-1 1 0-16,0 0 1 0,0 0 4 0,-1-2-4 16,3 4-1-16,-8-2-6 0,6 1 2 15,1 1 0-15,-5-1 1 0,2 2 2 0,-2-1 0 16,2 2 0-16,-2-2 1 0,-2 2 1 15,7-1 0-15,-7 0 3 0,2 2-2 16,-2-2 4-16,2 1-1 0,0-1-3 16,-2 2-4-16,5-1 0 0,-3-1 6 0,0 2-3 15,-2-1-1-15,2 1-1 0,0-1 1 16,-2 1 0-16,2-2 0 0,-2 1 0 16,3 2 3-16,-1-3-3 0,-2 3 0 15,-2-1 0-15,6-1 2 0,-6 1-2 0,4-1-2 16,0 0 2-16,-2 1-3 0,-2 1 1 15,4-1-3-15,1 1 2 0,-5-2 0 16,2 1 1-16,2 1-2 0,-4 0 1 0,0-2 0 16,2 2 5-16,-2 0 0 0,0 0-1 15,4-1-1-15,0 1-1 0,-4 0 0 16,0 0 0-16,2 0-1 0,2 0 2 16,-4 0 4-16,2 0-2 0,-2 0-1 0,0-2 2 15,9 2-1-15,-9 0-1 0,2-1 2 16,2 1 1-16,-2-2 1 0,2 1-2 15,0-1-3-15,-2 0 2 0,6 2 1 16,-5-2-6-16,3 2 1 0,-2-3-2 0,0 3 4 16,-2-2-1-16,4 1-2 0,-2 1 0 15,1-2 0-15,-3 2-1 0,2-1 1 16,-2 1 3-16,-2 0 5 0,4-2-2 16,0 2 6-16,-4 0 18 0,0 0 23 0,2 0 16 15,-2 0 2-15,0 0-12 0,0 0-13 16,-2 2-12-16,2-2-11 0,0 1-7 15,-4 1-1-15,0-1-4 0,4 2 1 0,-2-1-3 16,-2 0 1-16,2 2-1 0,2-1 0 16,-9 1-1-16,7-1 4 0,-2 1 13 15,2 1 12-15,-6-2 8 0,8 2 1 16,-6-2-2-16,3 1-6 0,-5-1-8 0,6 2-5 16,2-2-4-16,-8 0-3 0,6 0-5 15,-2-1-2-15,2 2 1 0,-3-3-3 0,1 2 2 16,4-1-1-16,-2-1 5 0,2 1 0 15,-4-1 2-15,4-1-7 0,0 0-4 16,0 0 2-16,0-1-2 0,0-1-2 16,0 1 2-16,0-2 0 0,4 1 3 0,-4-1 0 15,0 0 14-15,0 0 22 0,0 2 16 16,2-2 6-16,-2 1-10 0,0 1-16 16,0-1-13-16,0 1-5 0,0-1-7 0,0 2-7 15,0-1-14-15,0 1-80 0,0 0-210 16,-2 0-300-16,2 0-162 0,0-2 60 15,-4-1 216-15,2-1 190 0</inkml:trace>
  <inkml:trace contextRef="#ctx0" brushRef="#br0" timeOffset="70188.61">6575 6502 32 0,'0'-1'70'0,"-2"-1"-3"0,-2-1 3 0,4 2-1 15,0-1-5-15,-2 1-6 0,2-1-11 16,-4 1-14-16,4 1-21 0,0-2-8 0,-4 1-5 16,4 1 1-16,4-2-3 15,-4 2-1-15,4-1 0 0,-4 1 1 0,2-2 1 16,4 2 1-16,-1 0 1 0,-1 0 3 15,2-2 3-15,-2 2 2 0,2 0 1 0,5 0-2 16,-5 0 1-16,4 0 4 0,-4 0 10 16,5 0-1-16,-1 0-2 0,-2 0-8 15,7 0-1-15,-3 0 1 0,-1 0-2 16,5 0-1-16,-1 0 2 0,1 0-2 0,-4 0 0 16,5 0 0-16,0 0 0 0,-1 0-1 15,5 0 0-15,-5 0 9 0,1 0 7 16,-1 2 7-16,1-2-4 0,-1 0-6 15,1 0-2-15,-1 2-6 0,-1-1 0 0,1 1-1 16,-3-2 2-16,6 1-1 0,-3 1 5 16,-8-1 2-16,9 1-3 0,-7 1-3 15,5-2 1-15,-3 0-5 0,3 1-2 0,-5 0 2 16,-2-1 0-16,7 1-3 0,-5-1 3 16,2 1-1-16,-1-2 6 0,-1 1 1 15,2-1 4-15,-1 0-6 0,-1-1-2 0,0 1-4 16,1 0-1-16,-3-2-1 0,0 2 0 15,-2 0 1-15,1-1 1 0,-1 1 3 16,-2 0 1-16,2-2 0 0,-6 2-6 0,6-1-16 16,-6 1-13-16,9-2-18 0,-9 2-1 15,2-2 4-15,-2 2 9 0,4-1 6 16,-2 1 7-16,-2 0 2 0,0 0 3 16,4 0 0-16,0 0 5 0,-4 1 2 0,0 1 1 15,2 0 1-15,-2 1-1 0,0 0 2 16,0 1-2-16,4 0 3 0,-1 3-1 15,-3-1 0-15,0 0 4 0,4 1-2 16,-4 2 0-16,4 0-2 0,-4 2 0 0,2 1 2 16,2 1 2-16,0 1 0 0,-4 2 2 15,2 4 0-15,2-1-1 0,-2 2-5 16,7 0 1-16,-9 0 1 0,2 2 7 0,2 1 0 16,-2-2 6-16,6 1 4 0,-8 1 6 15,2 0-2-15,2 1-2 0,1 1-4 16,-3 1-3-16,2 0-5 0,-2 1 2 15,2 1 1-15,2 2-1 0,-2 1-1 0,2 2 1 16,1 2 3-16,-1 2-2 0,2-1-4 16,-6 1-5-16,6-1 3 0,-1-1 1 15,-1 0 0-15,0 0 13 0,0-2 23 0,3 2 13 16,-7 1-3-16,2-1-9 0,2 0-12 16,-6 1-7-16,6 4-6 0,-2-1-5 15,0-1-1-15,3 3 0 0,-5-1-1 0,6-1-2 16,-6-2-4-16,4 1-4 0,-2-3 2 15,3 3-2-15,-3-3 2 0,2 1-2 16,0 1 3-16,-2 1-2 0,2 0 1 0,-1-1-4 16,1 3 1-16,-2 1 2 0,2-1 6 15,-4-2-1-15,6 0-1 0,-6 0-3 16,3-3 1-16,-1-2-2 0,-2-1 0 0,2 2 13 16,-2-1 19-16,-2 1 20 0,4-2 2 15,0 1-8-15,-4 1-13 0,2 1-10 16,-2 1-7-16,5 1-4 0,-3-1-6 15,-2 2 1-15,8 0-3 0,-8 0 6 0,2-1-6 16,6-1-1-16,-6-1-2 0,-2 0-2 16,6 0 2-16,3-1-2 0,-7-1 2 15,2 1-2-15,-2-1 0 0,6-1 2 16,-6 0 3-16,2 1-1 0,-1 0 11 0,1 0 30 16,0 1 42-16,-2-1 23 0,2 1-5 15,0-1-15-15,-4-1-11 0,2 0-5 0,2 0-20 16,-2-3-11-16,-2 0-14 0,0 0-7 15,5 0-9-15,-1-1-2 0,-4-2 1 16,2-1-5-16,-2 0-1 0,4 0-5 16,-2-1 3-16,-2 1-2 0,0-2 0 0,4 1 0 15,-4-1-1-15,0 0 2 0,0 0 4 16,0 0-2-16,0 0 2 0,0 2 1 16,0-2 9-16,-4 1 3 0,4 1 9 15,0-1-8-15,-2-1-7 0,-2 2-9 0,4-1 0 16,-2 1 0-16,2-1 3 0,0-1-5 15,-4 3-1-15,-1-3 2 0,5 2 16 16,-2-1 10-16,-2 1 8 0,4 1-11 0,0-2-5 16,-2 1-7-16,2-2-1 0,0 2-5 15,0 0-1-15,0 0-4 0,-4-1 4 16,4 2-1-16,0-1 2 0,0-1-1 16,-4 1 5-16,4-1 2 0,0-1 5 0,0-1 1 15,0-1 7-15,0-1 10 0,0 0 6 16,-2 0-7-16,2-2-7 0,0 1-8 15,-4 0-3-15,4-1 0 0,-4 1-4 16,4-2-2-16,-3 1-3 0,-1 1 0 0,2-1 0 16,2-1-1-16,-4 2-2 0,0-1 1 15,4 2-5-15,-2-1 0 0,-2-1 6 16,4 1 7-16,-2-1-8 0,2 1-2 0,0-1-6 16,0 2 6-16,-4-3 0 0,4 2 0 15,-5-1-3-15,5 1 2 0,0-1-3 16,0 0-2-16,0 3 0 0,0-3 3 0,0 2 0 15,0 0-3-15,0-1-4 0,0 1 5 16,5 0 2-16,-5 0 2 0,4 0-3 16,-4-1 2-16,0 2 4 0,2-3 4 15,-2 1-2-15,0-2-5 0,4-2 3 0,-2 0 2 16,-2 0 2-16,0-3-4 0,0 1 3 16,4-1 1-16,-4-1 3 0,4-1-1 15,-4-1-1-15,0-1-2 0,0 0-2 0,0 0 3 16,0 0 0-16,0-2 1 0,0 1 1 15,0 0-2-15,0-1 0 0,0-1-1 16,0 0 8-16,0 0 1 0,0 0 2 16,0-1 1-16,0 0 0 0,0 0-1 0,0 1-3 15,-4-1-2-15,4 1-3 0,-4-2-6 16,4 2 3-16,0-2-3 0,0 3 1 16,0 0 1-16,-2-1-5 0,2 0-1 15,-4 2-7-15,4-3 3 0,0 2 4 0,-2 0-2 16,2-1 3-16,0 0 8 0,-4 0 9 15,-1 0 6-15,5 0 7 0,-2-1 1 0,-2 1 6 16,2-2-4-16,-6 1-10 0,2-1-1 16,0 1-2-16,-1 1 3 0,-3-2 3 15,0 1-5-15,-1-2-2 0,1 3-8 16,-2-3-3-16,-3 1-1 0,3 1 0 0,-3-1 0 16,-1 1-6-16,-1-2-1 0,1 1-1 15,-1-1 0-15,-2-1-3 0,-1 1-2 0,-3-3 4 16,2 1-3-16,-1-2-5 0,-5-1-1 15,-4-1 1-15,4 0 2 0,0-3-2 16,-2 2 3-16,-2-2-3 0,4 0 5 16,2 0-3-16,-1 1-1 0,-1-1 0 0,2 2-1 15,2 1 3-15,0-2 3 0,3 2 0 16,1 0 2-16,-2 2-3 0,1-1 0 0,3 1-2 16,5-1 0-16,-5 1 0 0,3 1-3 15,-3 0 5-15,7 0-1 0,-2 1-1 16,1-1-4-16,1 2 2 0,0-1 5 15,-1 1 2-15,3-1 9 0,-2-1-7 0,3 2 3 16,-3-1-10-16,4 1 3 0,-2-1-2 16,1 0 4-16,1-1-2 0,2 2 2 0,2-2-8 15,-6 2-3-15,6-2-4 16,-2 0-5-16,1 0 2 0,-1 1-2 0,0-1 5 16,4 0 5-16,0-1 4 0,-2 1 6 15,2 0 0-15,0-2 1 0,-4 0 1 0,4 0 5 16,0-1-2-16,-4-2-1 0,4-1-1 15,0 0-3-15,-2-3-6 0,-2 0 3 16,4-1-1-16,0-2-8 0,-2-1 2 16,2-1 3-16,0 0 11 0,0-2-3 0,-5-1-4 15,5-2-3-15,-4-1-5 0,4-1 5 16,0 0 0-16,-2-3 2 0,-2-1 0 16,2-1 3-16,-2-2-1 0,0-4-2 15,-2-2 2-15,-1-2-1 0,1 0 2 0,-2-2 0 16,2 1-4-16,-1-2 0 0,1 1 1 15,0-2 1-15,-2 1-2 0,6 1 3 16,-2 1-2-16,-1-2-1 0,-1-1-3 0,4-1 0 16,-2-1-6-16,0-2 11 0,-2 2 5 15,4-1 6-15,-7-2-11 0,3 0-1 16,4-3-2-16,-6 1 1 0,2-2-4 0,-5-2-1 16,9-3-2-16,-6-3-1 0,2-2 8 15,4 2 1-15,-7 2 3 0,7-1-5 16,-2 2-2-16,2 0-1 0,2 3 1 0,-8 2-1 15,8 1 1-15,-2 0-2 0,2-2 4 16,-4-1-5-16,0 0 3 0,2 0 4 16,-3 0 5-16,3 0-2 0,-6 0-2 15,2 0-5-15,4 2-1 0,-6-2 4 0,1 1 1 16,1 2-2-16,0 2-9 0,-2-1 2 16,1 2-1-16,5 2 4 0,-6 0 6 15,8 2 2-15,-6 0 1 0,4 1-2 16,2 1-2-16,0 0 2 0,-4 0 0 0,4 1-3 15,0 2 0-15,0-1 1 0,0 1 2 16,4-2-2-16,-4 2-2 0,0-1 1 0,0-1-1 16,0 1 1-16,2-1-3 0,-2-1 6 15,4 0 1-15,-2 2-1 0,-2-1 0 16,8 2 2-16,-6-1 1 0,3 1-1 16,-3 0-6-16,6 0 2 0,-2 0 1 0,0 1 2 15,1 1-1-15,1 1 0 0,-6 0-1 16,4 1-2-16,2 2-4 0,-6-1 0 15,3-1 0-15,-3 0 4 0,6 1 4 16,-6 1 4-16,2 0-3 0,0 2 0 0,-2-1 1 16,2 2 0-16,-2 0-6 0,7 2-2 15,-9-2 0-15,2 3 2 0,2-2 2 16,-2 2 1-16,6 0 1 0,-8 1-1 0,2 0 0 16,5 0 4-16,-7 2-2 0,4 0-2 15,0 2-3-15,-4-1 0 0,2-1 2 16,-2 2-1-16,0-1-3 0,0 0-1 15,0 1 3-15,0 0-1 0,0-1 0 0,0 2 2 16,4-1 0-16,-4 1 2 0,0-1 0 16,0 0 0-16,4 0 0 0,-4 1-7 0,0-2 1 15,0 1 3-15,2-1 4 0,-2 1 2 16,4 1-2-16,-2 0-1 0,-2 0 0 16,5 0 0-16,-1 1 0 0,-4-1 0 15,2 3 4-15,2 2 0 0,-4-2 1 0,2 1-3 16,-2 2-6-16,4-1-23 0,-4 2-35 15,0 1-43-15,0-1-51 0,0 2-82 16,0 0-153-16,0 2-156 0,0-1-152 16,0 1-8-16,0-1 102 0,4 2 194 0</inkml:trace>
  <inkml:trace contextRef="#ctx0" brushRef="#br0" timeOffset="73933.81">7686 6553 52 0,'0'0'122'0,"-3"-1"-2"0,-1-1 4 16,4 1-2-16,-2-1-4 0,2 2-7 0,-4-1-16 16,0 1-21-16,4-2-26 0,0 2-23 15,0 0-15-15,-2-1-4 0,4 1-4 16,-2 0 0-16,0 0-1 0,8 0 1 0,-8 0-1 15,6 1 7-15,-3-1-1 0,5 2 4 16,-2-2 3-16,0 1 6 0,5 1 9 16,-5-1 1-16,8 1 1 0,-8-1-1 15,5 0 19-15,1 1 5 0,3 1 2 0,-3-1-13 16,2-1-11-16,3 2-5 0,0-1-9 16,-1 1-3-16,1-1-3 0,1 0-2 15,1 3-3-15,-1-2-4 0,-1 0 3 16,4 0-5-16,-1-1 3 0,-3 2 0 0,1-1 1 15,3 0 2-15,0-2-2 0,-3 2 0 16,-1-1-1-16,4-1 0 0,-5 1 1 16,5-1-3-16,-1-1 1 0,-3 1-3 0,0-1 3 15,1 2-2-15,-3-2-1 0,1 2-1 16,-3-1 0-16,3 1 1 0,-1-1 0 16,-3 2 1-16,2 0 0 0,-3 0 2 15,1 0-3-15,-1 2 0 0,-1-1 1 0,-2 1 2 16,2-1-2-16,1 1-1 0,-1 1-1 15,-4-2 2-15,5 2-1 0,-5 2 2 16,2-2 0-16,-2 1 0 0,5 1 2 0,-9 1 0 16,4 0-2-16,2 1 0 0,-6 1 2 15,4 1-1-15,-1-2-1 0,-1 5 0 16,-2-1 1-16,2 1-2 0,0 0 0 0,-2 1 0 16,-2 1 0-16,4-1 0 0,-2 1 2 15,2 1 0-15,1 0 9 0,-3 1 46 16,2 1 47-16,-2 1 28 0,2 0-19 15,0-1-26-15,-2 3-29 0,2 1-18 0,1 3-13 16,-3 2-8-16,2-1 0 0,-2 4 0 16,2 1-1-16,0 3-6 0,-2 0-2 15,2 1-5-15,-2 1-1 0,2 1 1 16,1-2-1-16,-3 2-1 0,2 0-1 0,-2 0 1 16,6 0-1-16,-6 0 0 0,2 3-1 15,0 0 4-15,-1 0 3 0,3-1-4 16,-2 1 0-16,0 0-2 0,-2 0 1 0,4 0 2 15,-6 0 1-15,4 0-1 0,1 1-2 16,-3 1-1-16,-2-1 2 0,4 4-1 16,-4-1 2-16,4 4 2 0,-2-1 3 0,2 0-2 15,-4 3-3-15,2-3-1 0,2 0-2 16,0 3 1-16,-2-3-1 0,3 0 0 16,-3 0 1-16,6 0 8 0,-6 2 41 0,2-1 43 15,-2-1 35-15,6 1-8 0,-5-4-15 16,1 1-20-16,0-1-16 0,-2 1-12 15,2-1-13-15,-2-1-4 0,6 0-12 0,-8 2-7 16,2 1-12-16,5-2-5 16,1 2 3-16,-6 2-3 0,2-4 3 0,2-1-6 15,-2 0 5-15,3-4-5 0,-1-1-4 16,-2 1 2-16,2-2 2 0,0 0-2 0,1-2-2 16,1-1 0-16,-6 2 4 0,6-2-2 15,-6 0-5-15,4 0 0 0,3 0 7 16,-7-3 12-16,2 0 6 0,-2-2-2 15,2-1-8-15,0 0 2 0,-4 0-4 0,2-1 1 16,2-1-6-16,-1 1 0 0,1-2-2 16,0 0-1-16,-2-2 0 0,-2 1 0 0,8-4 1 15,-8 1-3-15,2-3 0 0,-2 2-3 16,6-1 5-16,-6 0-1 0,5-2 0 16,-1 2-2-16,-4 0 1 0,2-1 1 15,-2 1-1-15,0-1 0 0,4 2 0 0,-2-1 1 16,-2 0 3-16,0 0 0 0,0 0 2 15,0 0-2-15,0-2-1 0,0 2-5 0,0 0 4 16,0-2-4-16,0 3 4 0,0-1-4 16,0-2 4-16,0 2 1 0,0 0-4 15,0-1-1-15,0 1-1 0,0-2 1 16,4 1 2-16,-4 1 2 0,0-2-1 0,0 0 1 16,0 3-1-16,0-5-2 0,0 5 3 15,0-3-3-15,0 1 4 0,-4 1-6 16,4 0 0-16,0 0-1 0,0 0 6 15,0 1 0-15,0 1 0 0,-2-1 2 0,2 2-1 16,0-3 4-16,-4 1-4 0,4 0 1 16,0-1-2-16,0-2 0 0,0 1 2 0,0-2 1 15,0-2-2-15,0 2-3 0,-2-2 3 16,2 0 1-16,0 0 1 0,0-1-5 16,0 0 0-16,0 0-3 0,0 0 1 15,0 0 2-15,0 0 4 0,0-1 0 0,0 0 0 16,0 0-3-16,0 0-2 0,0-1 1 15,0 1 4-15,0-2 4 0,0 0-4 0,0 0 0 16,0-2-3-16,0 2-1 0,0-1-1 16,0-1-2-16,0 1 4 0,0-1-1 15,0 1-1-15,0-1 0 0,0 1-1 0,0-1 0 16,0 0 4-16,0 0-1 0,0 0 2 16,0-1-1-16,0 0-2 0,0-1 3 0,0-1 1 15,0 1 4-15,0-2 8 0,0-2 24 16,0 0 15-16,-4 1 14 0,4-2-8 15,-5 0-11-15,3-3-10 0,-2 2-5 16,2-2-3-16,-6 0 1 0,6 0-10 0,-2 0-4 16,-3 0 0-16,1 1 5 0,-2-1 6 15,2 2 1-15,0-2 1 0,-1 1 1 16,1 0-3-16,-4 3 1 0,2-3-2 0,1 2-1 16,-3-1-3-16,2 1-3 0,-3 0 4 15,1-2-6-15,0 2-5 0,-1 0-9 16,-1 0 1-16,-2 0 3 0,3 0 2 15,-1 2 3-15,-1-2 1 0,-1 1 1 0,2 1-2 16,-5-1 12-16,3 0-7 0,1 3-5 16,-1-4-14-16,3 1 2 0,-5-1 1 15,8 2-1-15,-11-2-2 0,11 0 2 16,-9 0-1-16,7 0-2 0,-7-1-2 0,3 2-2 16,1-3 2-16,-1 1 1 0,1 1 3 15,-1-2 3-15,2 2 0 0,-3-1-3 16,7-1-2-16,-7 1-5 0,3-1 4 0,-2 1 0 15,3-1 1-15,3 1-5 0,-7-2 1 16,5 1 3-16,-2-1 2 0,1 0 0 16,-1 0-6-16,-2 2 3 0,3-2-5 0,1 0 1 15,2 1 2-15,-7-1 2 0,9 0 10 16,-4 0-6-16,-1 0-4 0,9 2-4 16,-8-2 3-16,4 0 3 0,-3 1 0 0,3-1 0 15,4 0-3-15,-6 2 3 0,2-1-3 16,1-1 3-16,-1 2 0 0,0-1 2 15,0 0-4-15,0 3 1 0,-3-3-2 0,3 1 6 16,0-1-2-16,0 2 4 0,-2 0-4 16,1-1 0-16,-3 0-1 0,4 2 0 15,4-1 0-15,-7-2 3 0,3 1 0 16,0-1-1-16,0 2-4 0,2-1-5 0,0-2-2 16,-3 1-3-16,5-1-4 0,2 1 3 15,-4-1 4-15,0-1 3 0,4 1 0 0,-2-1 0 16,2-2 2-16,-4 1 1 0,4-1 2 15,0 0 1-15,0 0 0 0,0 0 1 16,0-1 2-16,0-1 1 0,0 1-1 16,0-2 0-16,0-2-4 0,0 1 2 0,0-2-4 15,0-2-4-15,0 1 2 0,0-2-4 16,0 0 10-16,0-2-1 0,0-1 4 0,0 0 1 16,0 0-1-16,-2-1 0 0,2-1-2 15,-4-1-2-15,0-1-1 0,1 1 0 16,-1-2 1-16,0-1 0 0,-2 2 0 15,4-5 0-15,-6 1-2 0,1-2 0 0,-3-2-1 16,4-2 2-16,0 1 2 0,-1-1-1 16,-1-1 0-16,2-2-4 0,-4 1 0 15,3 0-2-15,5-2 5 0,-6 0 1 16,2 0 2-16,0 0-5 0,0-2-6 0,1 2 1 16,-1-1 0-16,0-1 5 0,-2 2-3 15,2-3-1-15,-1 0 4 0,1-3 7 0,-4 0 2 16,4 0-6-16,-5 0 0 0,5 0-2 15,-8 2-1-15,7-2 2 0,1 0-5 16,-8-1 3-16,8 1-1 0,-1 1 1 16,1-3-2-16,-2 2-2 0,2-1 3 0,-1-2-3 15,1 1 7-15,-2 1 3 0,6 1 3 16,-2 0-5-16,-2 1-6 0,1 4-5 16,-1-1 2-16,4 2 2 0,-2 0 0 0,0 2 1 15,2-2-3-15,-2 1 2 0,0-1-2 16,-3 0 5-16,5-2-5 0,2 3 3 15,-4-3 0-15,0 2 5 0,2-1 3 16,-2 1 4-16,2 0-3 0,-2 0-4 16,-1 1-5-16,3 1 1 0,2-1 0 0,-8 2-2 15,6 0-1-15,-2 0 3 0,2 0 6 16,2 2-1-16,-8-3-3 0,8 3-5 0,-2-2 6 16,-3 2-4-16,3-2 0 0,2 0 0 15,0 0 1-15,0 0-1 0,0 0-1 16,-4 0 0-16,4 0 5 0,0 0 4 15,-4 0 1-15,4 0 0 0,0 0-2 0,0 1-1 16,0-1-3-16,-2 3-1 0,2-1-2 16,-4 1 0-16,4 0 0 0,4-2 1 15,-4 4 0-15,2-4 1 0,-2 3 2 0,4 0-1 16,0-1-1-16,-2-2 2 0,-2 2 2 16,7-1-4-16,-3 1-1 0,0-2 3 15,-2 2 1-15,2-1 5 0,-2-1-2 16,2 1-1-16,0-1-5 0,-2 2 1 0,3-1-2 15,-1 1 1-15,-2 0-2 0,2 0 2 16,2-2 4-16,-2 1 1 0,3 1-2 0,-1-2-8 16,0 2 11-16,2-1-1 0,-2-1 2 15,1 2-13-15,-1 0 3 0,0-2-1 16,2 3 4-16,-6-2-2 0,5 3 5 16,1 0 1-16,-6-1-2 0,6 2 2 0,-6 0-2 15,4 0 1-15,-1-1-3 0,-1 2 3 16,-2-1 2-16,2 2-1 0,-2-1 1 15,2 2-4-15,0 0-8 0,-2 2-4 16,-2-2 2-16,9 3 0 0,-9-2 3 0,2 1-3 16,-2 2 4-16,4-1 2 0,-2 2-3 15,-2 1 0-15,0-2 8 0,4 2-1 0,-4 0 1 16,4-1-10-16,-4 1 2 0,0 1-1 16,0-1 4-16,0 0 0 0,0 2 2 15,0-2 3-15,0 1 1 0,0 1 2 16,2-1-3-16,-2 0-1 0,0 1-1 0,0 0-1 15,0-2 4-15,0 1-1 0,0 1 2 16,0-1 0-16,4 1 2 0,-4-2-3 16,2 1 3-16,-2 1-4 0,0-1 0 0,0 1-3 15,4-1 2-15,-4 1-4 0,5-1-2 16,-5 1 8-16,0-1 3 0,0 1 2 16,2-1-5-16,-2 1 1 0,0-1-1 15,0 0 1-15,0 3-1 0,0-3 2 0,0 1-4 16,0-1 2-16,0 2-2 0,0-1 0 15,0-1 0-15,0-1 4 0,0-1-3 16,-2 1 0-16,2-3-3 0,0 3 3 16,-5-2-2-16,1 1 2 0,4 1 0 0,0 0-3 15,-6 1 1-15,6 1-1 0,-2 1 3 16,-2 0 0-16,0 1 0 0,2 1-3 16,-2-3 2-16,2 3 1 0,-3 1-3 15,1-1-2-15,2-1-6 0,-2 2-2 0,0-1-2 16,2-1 3-16,-2 1 0 0,4-1-3 15,-2 1-1-15,2-3 8 0,-4 3 4 16,-1-3 1-16,5 0-3 0,0 0 2 0,0 1 2 16,-2-2-1-16,2 3 1 0,-4-3 0 15,4 2-4-15,0 0 0 0,0 0 1 16,0 0 4-16,0 2 8 0,0 0-2 16,0 2 1-16,0-2-11 0,0 2 3 0,0 0 1 15,0 1 0-15,0 1 4 0,0-2-1 16,0 4-4-16,0-2-5 0,0 0-20 0,0 1-37 15,0 1-44-15,0-1-54 16,0 1-77-16,0-1-127 0,-2 4-135 0,2-4-104 16,0 2-39-16,2-1 67 0,-2-1 135 15</inkml:trace>
  <inkml:trace contextRef="#ctx0" brushRef="#br0" timeOffset="78107.48">8814 6717 28 0,'0'-2'38'0,"2"1"3"16,-2 1-3-16,0 0-5 0,0 0-2 0,4 0 3 15,-2 0 10-15,-2 0 11 0,5 0-3 16,-1 0-6-16,-2 1-11 0,2 1-2 16,2-1 0-16,0 1 3 0,1-1-9 15,1 0-8-15,-2 1-6 0,0 1-1 0,9-1 12 16,-9-1 12-16,4 1 5 0,1-1-2 16,-3 1-2-16,2 1 5 0,5-2 7 15,-7 0 0-15,6 1-5 0,-3-2-6 0,1 0-8 16,3 2-5-16,-7-2-6 0,6 0 0 15,-1 0-4-15,-3 0-6 0,7-2-1 16,-7 2-5-16,6 0 1 0,-1 0-1 16,-3-2 0-16,3 2-2 0,1 0 2 0,-3-1-3 15,1 1 0-15,-1 0 0 0,-1 0 2 16,5-1-2-16,-3 1 0 0,-2 0 0 0,5 0 0 16,-3 1 0-16,-1-1 0 0,1 1 2 15,-1 1-1-15,3-2 1 0,-1 3-1 16,-3-1 0-16,3-1 0 0,-3 1-1 15,2 1 1-15,-1-2 0 0,-1 2 1 0,3-1-2 16,-3-1 3-16,-2 2-3 0,1 0 2 16,-1-1-1-16,0-1-1 0,-3 1 0 15,-1 1 2-15,4-3 2 0,-4 1-2 16,1 1 0-16,1-2-2 0,-6 1 3 0,6-1 0 16,-6 1-2-16,4-1 1 0,-1 2-2 15,-1-2-2-15,-2 2 1 0,4-1-1 16,2 1 1-16,-6-1 2 0,2 2 1 15,-1 2 1-15,5-1 0 0,-8 1-1 0,2-1 0 16,2 2-1-16,0 0-1 0,-4 2 3 16,2-1 2-16,-2 2 1 0,0 0-1 15,4 2-1-15,-4-1 4 0,2 1-2 0,-2-1 1 16,0 1 9-16,0 1 16 0,5-1 11 16,-5 3-6-16,4 0-8 0,-4 1-8 15,0 0-3-15,2 1-3 0,-2 1-3 16,0 1 11-16,4 3 12 0,-2-2 12 0,-2 5-6 15,0 0-9-15,4 3-8 0,0 2-8 16,-4-1-2-16,0 1-5 0,2 1-2 16,2 0-1-16,-2 0-3 0,3 1 0 0,-1-1-3 15,-2 2 5-15,6-1-4 0,-6-1 1 16,4 3-1-16,3 0 1 0,-7 1 1 16,4 3 0-16,2 1 1 0,-6 3 1 0,6 1 2 15,-5-1 3-15,3 1-7 0,2-1-1 16,-2-1-2-16,-4-1 2 0,7-2 0 15,-1 2 2-15,0-1-4 0,-2-1 0 16,1-1 4-16,-1 2 28 0,2-2 28 0,0-1 19 16,1 3-9-16,1-1 1 0,-4-1-2 15,4 2 2-15,-8-1-14 0,9 2-13 16,-5-1-9-16,0-1-7 0,5-1-2 0,-3 1-4 16,-6-1-3-16,8-2-5 0,-4 1-3 15,1-2-1-15,1-1-3 0,-6 0 3 16,4 1-5-16,2-1 0 0,-6-1-4 15,7 2 4-15,-7-1 4 0,4 0-1 0,2 0 0 16,-6-2-4-16,5 1-2 0,1 0 4 16,-6-1 4-16,6 0 0 0,-6 0 0 15,4-1-8-15,3 0 1 0,-7 1-3 16,4-1 3-16,-6 1 1 0,8 0 2 0,-6 0 5 16,-2-1 13-16,6 2 11 0,-6 0 2 15,9 0-11-15,-9 1-7 0,2 0-3 0,-2-1 2 16,4 1-1-16,0-1-3 0,-2-1-5 15,-2 0 1-15,4 0 2 0,-2-1 0 16,3-1 0-16,-1-1-1 0,-4 0 2 16,2 0 12-16,-2 2 11 0,4-4 12 0,-2 2-4 15,-2 0-5-15,4-1-7 0,-4 1-8 16,4 0-1-16,-4-1-2 0,0 2 1 16,0-1-5-16,2-2-3 0,-2 2-2 15,0 0 0-15,4 0-3 0,-4 0-4 0,5-1-7 16,-5 1 1-16,2-2-1 0,2 2 5 15,-4-3 0-15,2 2-1 0,-2-1-1 16,4-1 0-16,-4 0-1 0,4 0 4 0,-4-1 1 16,0 0 0-16,0-1-4 0,2-1 1 15,-2 0-2-15,0 0 1 0,0 0-1 16,4 0 1-16,-4 0 1 0,0-1 1 16,0 2-2-16,2 0-1 0,-2 1-3 0,0-1 4 15,0 1 3-15,0-1 6 0,0 2 1 16,0-1 0-16,0 1 6 0,0-2-2 0,0 2 2 15,0 0-1-15,0-1-4 0,0 1-2 16,4-2-6-16,-4 2-1 0,5-3-2 16,-5 2 2-16,0-1-3 0,0-1 0 15,2 0 0-15,-2 0 0 0,0-1 0 0,4-1-3 16,-2 1 6-16,-2-1-1 0,0-1 9 16,0 0 3-16,0 0 2 0,4 0 2 15,-4-1-2-15,0-1-2 0,4 1 0 16,-4-1-4-16,0 1 1 0,0-2-3 0,0 0 1 15,0 0-5-15,0 0-2 0,0 0 1 16,0 1-4-16,0-1 2 0,0-1-1 16,0 1 4-16,0 0 0 0,0 0-1 0,0-2 0 15,0 2 6-15,2-1 2 0,-2-1 3 16,0 2 1-16,0-1 1 0,0-1-4 16,0 2-3-16,0-1-4 0,0-1-4 0,0 1 0 15,4 1 5-15,-4 0-3 0,4-2 0 16,-4 2 0-16,0-1 2 0,0-1-4 15,3 1 1-15,-3-2 2 0,0 0 2 16,0-1-5-16,0 0 1 0,4 0 0 0,-4-2 8 16,0 0 6-16,0-2 12 0,2 0 5 15,-2 1-1-15,0 1-5 0,0-3-6 16,0 0 0-16,0 2-2 0,0-2 2 16,0 0 1-16,0-2 4 0,0 2-2 0,-2-1-2 15,2-1 5-15,0 1 8 0,0-3 18 16,-4 2 11-16,4-1 13 0,0 0 11 15,0 0 11-15,-3 0-3 0,3-2-8 0,-8 1-8 16,6-1-9-16,2 0-9 0,-8 1-11 16,2 0-8-16,4-1-10 0,-7-1-5 15,7 2-6-15,-4-1-2 0,-2 1 0 16,6-1 0-16,-9 2-2 0,5-1-2 0,-2 0 0 16,2 2 2-16,-5-1 1 0,5 0 4 15,0 0 5-15,-4 0 10 0,-1-1-5 16,1 2 0-16,4-1-6 0,-5 0-3 15,-1 0-6-15,2 0-3 0,-3-2-7 0,3 0-4 16,-5 1-2-16,3 0 2 0,-2-1 0 16,1-1-1-16,1 2 4 0,-7-2 8 0,7 0 7 15,-1 0 5-15,-3 1-3 0,-3-1-3 16,7 0 0-16,-1 2-1 0,-5-1-4 16,1 1-3-16,5-1-4 0,-1-1-3 15,-5 3-2-15,5-1-1 0,1-1 0 0,-7 1-3 16,11-1 0-16,-8 1-3 0,1-1 6 15,5 1-6-15,0-1 2 0,-3 1-2 0,3-1 3 16,-1-1-1-16,3 2-6 0,-2-1 3 16,0-1 1-16,-1 0 10 0,1 0-4 15,0 2 3-15,-1-2-6 0,3 0 4 16,0 1-6-16,-1-1 2 0,-5 1-4 0,8 1 1 16,-5 0-1-16,1-1 3 0,0 1 2 15,3-1 2-15,-3 1-2 0,8-1-1 16,-8 2-2-16,4-3-3 0,1 2-1 15,1-1-2-15,-2 0-4 0,4-1 1 0,-2 2 0 16,0-2 6-16,2 0 2 0,-2 2 4 16,1-2 6-16,3 0-1 0,-4 0 2 15,0 0-2-15,4 0-2 0,-2 0-2 0,2 0-1 16,-8 0-4-16,8-2-1 0,-2 2-2 16,-2-2 6-16,4 2 0 0,-2-2-1 15,2 0-4-15,-5 1 1 0,1-2 6 16,4 0 0-16,0-2 1 0,-2 1-10 0,2-1 2 15,0-1-1-15,0 2-1 0,0-4 5 16,0 1 2-16,0-1 1 0,0-1 2 0,0 0 1 16,0 0-1-16,0-3-1 0,0 2-2 15,-4-4 2-15,4 1-2 0,0-4-2 16,-2 0-3-16,2 1-2 0,-8-3 3 16,8 1 1-16,-2-4 3 0,-2 2-2 0,-1-1 2 15,3-2-3-15,-2 1 1 0,2-2 3 16,-2 0 2-16,0 0 0 0,-2-2 2 15,4-2-2-15,-7 1-1 0,7-2-2 0,-4-1 0 16,-2 0 0-16,6-3 2 0,-9 1-4 16,5-2 0-16,-4-3-4 0,0 1 0 15,-1-3-1-15,5 1 3 0,0-1-1 0,-9 0 0 16,9 1 2-16,0-1 1 0,0 2 2 16,-2-1 2-16,1 2-4 0,1-1 4 0,0 1-4 15,-2 0 2-15,6 0 0 16,-5 0-2-16,3-1-1 0,-2-1 2 0,2 2 2 15,-2-4-2-15,-1 1-3 0,-1-3-1 16,2 0 5-16,4 1 4 0,-6-2 1 0,1-1-5 16,1 1-5-16,0-1 8 0,-2 2-5 15,2 0 0-15,4 2-11 0,-7-1 6 16,7 2-1-16,-4 0 3 0,2 0 1 16,0 2 4-16,-2-2-3 0,3 3 4 0,-5-2 2 15,6 1 0-15,-6-1-3 0,0 1-3 16,-1-2-2-16,1-1 2 0,-2 3 0 0,-1-2 0 15,5 0-7-15,-8-1 0 0,8 1-1 16,-5 1 6-16,9 1-2 0,-6-1-1 16,6 4 0-16,-6-1-4 0,5 2-4 15,-1 0 0-15,2 2 7 0,2 1 1 16,-4 0 0-16,0 0-8 0,4 1 3 0,-2-1-1 16,-2 2 0-16,4-2-3 0,-2 1-2 0,2-1 12 15,0 0-4-15,-4 0-5 0,4-1-16 16,0-1 5-16,0-1 0 0,0 0 4 15,0 2-1-15,4-3 7 0,-4 2 9 16,0 2 2-16,2-2 2 0,-2 1-3 0,0 1-3 16,0-1-2-16,0 3-4 0,0-1 1 15,0 1-4-15,-2 1 2 0,2 0-4 16,0 2-1-16,-4-2-6 0,-1 0-4 16,5 0-1-16,-2 0 6 0,-2-1 5 0,4 2 5 15,0-1-1-15,0 0 2 0,0-2-3 16,0 1 2-16,0 1 5 0,0 0 4 0,0 1 1 15,-2 0 1-15,2 1 3 0,0 0-1 16,0-1 1-16,0 1 0 0,0 1-1 16,-4-2 1-16,4 2-3 0,0 0-2 15,-4 0 3-15,4 2-1 0,0-2 0 0,0 1-4 16,0-1-1-16,0 1 3 0,4 1-2 16,0 0 3-16,-4 1 1 0,2 1 3 0,-2 2-2 15,4-1 2-15,-2 1-1 0,3 0 2 16,-1 0 2-16,-2 0 0 0,-2 1 0 15,6 1 0-15,-6-2-2 0,8 1-2 16,-6 0 1-16,-2 4 1 0,4-2 2 0,-1 0-1 16,1 0 10-16,0 2-5 0,-2-1 1 15,-2 1-11-15,8-1 0 0,-8 2 1 16,2 0 1-16,-2 0 1 0,0 2 3 0,4 1 0 16,-4 0 3-16,0 0-3 0,0 1 0 15,0 1-3-15,0-1 2 0,-4 2 2 16,4 0-1-16,0 0 8 0,-2-1-5 0,2 2-4 15,-4-3-12-15,0 3 3 0,4-1 1 16,-2-2 3-16,2 1 0 0,-4 1-6 16,0-2-4-16,4 1-6 0,-3-1-2 15,3-1 0-15,-4 2 2 0,4-1 2 0,-2 1 4 16,2-1 0-16,-4-1-2 0,0 1-1 16,4 1 1-16,0 0 6 0,-2-2 1 0,2 3-3 15,-4-2 4-15,4 1 2 0,0-1 0 16,0 1-4-16,-2-1-13 0,2 0-23 15,0 1-23-15,0 1-8 0,0-1-2 16,0-1 7-16,0 2 4 0,0-1-3 0,0 1-11 16,0-2 6-16,0 2 6 0,0 0 11 15,-4 0-7-15,-1 0-17 0,5 0-67 16,-2 2-121-16,-2 0-128 0,2 2-103 16,-2-1-66-16,0-2 8 0,2 2 91 0,-6 2 153 15</inkml:trace>
  <inkml:trace contextRef="#ctx0" brushRef="#br0" timeOffset="81851.98">10023 6718 73 0,'-4'-1'123'16,"2"1"-29"-16,2-2-28 0,-4 1-23 15,0 1-5-15,4-2 0 0,0 1 5 16,0 1 4-16,0-2 1 0,0 2-5 16,0-1-6-16,0 1-2 0,0-2-1 0,0 2 4 15,0 0-2-15,4 0-5 0,0 0 1 16,-4 2 7-16,2-2 9 0,4 1 1 15,3 1-8-15,-3 1-7 0,0 0-7 0,5-2-4 16,-1 2-6-16,0 0 10 0,3 0 19 16,1 0 14-16,-2-1-2 0,1 1-12 15,5-2-13-15,-1 1-10 0,0-1-6 0,-1 0-6 16,1-1 1-16,1 2-3 0,1-2 0 16,-3 2-3-16,3-2-1 0,2 0-5 0,-1 0 5 15,-3 0-2-15,1 0-1 0,3-2 1 16,0 2-1-16,-3 0-2 0,3 0 0 15,0-2 2-15,-3 2 2 0,-1 0-4 16,1-1-1-16,-1 1 1 0,0 0 1 0,-1 1-1 16,-4-1 0-16,5 2 1 0,-3 0 1 15,-1-1 0-15,1 2 0 0,-5 0 3 16,1 2 27-16,0-1 22 0,1 1 15 16,-5 1-16-16,4 0-16 0,-4 0-13 0,5 1-10 15,-5 0-2-15,4 3-2 0,-4-2 0 16,3 3-3-16,-1-1-1 0,0 1-1 15,-2 1-4-15,5 0-1 0,-9 0-1 0,8 3 2 16,-4-3 3-16,3 3 1 0,-3 0 17 16,0 2 30-16,0-1 27 0,0 2 10 15,3 0-5-15,-3 2-9 0,-2-1-10 16,2 2-5-16,0 3-4 0,1 0-3 0,-1 3-7 16,2 0-1-16,-6 3-5 0,6 2-6 15,-1 0-7-15,-1 3-9 0,0-2-5 16,0 2-6-16,5-1 1 0,-5 1 1 15,2-1-1-15,2 1 1 0,-3 1-5 0,3-2 13 16,-8 2 17-16,8 0 21 0,-3 0 0 16,1 2-9-16,-2-1-7 0,-4 2-9 15,6 0-9-15,-1-1-8 0,-5 2 1 0,6-2-7 16,-2 1-2-16,0-2-2 0,1 1 3 16,1-1-2-16,-2 1-1 0,4-1-5 15,-3 1 0-15,-1 1 2 0,0 0 0 16,4 1 4-16,-4 1 4 0,3-1 0 0,-3 2 1 15,-4 1 5-15,6-4 10 0,-6 2 12 16,5-2-1-16,-3 0-1 0,0 0-8 0,-2-1-3 16,6-1-6-16,-6-1-4 0,2 2-6 15,-2-1-3-15,3 1-2 0,-1-1 1 16,-2 2 3-16,2-1 2 0,-2-1 1 16,2-2-5-16,0-1-2 0,-4 0-1 0,2 0-2 15,-2-1-1-15,0 0 2 0,4-1 0 16,-4 2 0-16,0-1 0 0,2 0 2 15,-2 0-2-15,0 0 0 0,0 0-2 16,0 0 1-16,0 0 0 0,5 0-4 0,-5-2 9 16,0 2 4-16,0 0 9 0,0-1 1 15,0 1 1-15,0-2-8 0,0 1 3 16,0-1-8-16,0 1-2 0,0-2 3 16,4 1 0-16,-4-1 0 0,0 0 0 0,0 0-3 15,0-3-1-15,2 0-9 0,-2 2 1 16,0-2 2-16,4 0 1 0,-4 0 0 15,4 0 8-15,-4-1 3 0,2 2 2 0,-2-1-3 16,4 0-1-16,-2-2-3 0,-2 2 5 16,4-1 3-16,1-1 5 0,-5 1 2 15,2-1-3-15,-2-1-2 0,0 0-2 0,4 0-3 16,-4 0-2-16,2 0-1 0,-2-1 0 16,0-1-2-16,4 1-3 0,0-2-3 15,-4-2 1-15,0 1 1 0,2-1 1 0,-2 1-1 16,4-2 1-16,1 1-5 0,-5-2 2 15,0-1 2-15,2 1 5 0,2-2-2 16,-4 1-1-16,2-1-2 0,-2 2 1 16,4-2 1-16,0 1 1 0,-4 1-1 0,2-1-2 15,2 2 1-15,-2-1-2 0,-2 1 9 16,4-2-4-16,1 1 0 0,-3-1-5 16,-2 2 4-16,4-3-2 0,-2 3 0 15,-2-3 0-15,4 2 2 0,0-1-3 0,-4 1 0 16,0-2 0-16,2 0 2 0,-2 0-4 15,4 0 0-15,-4-2-1 0,4 1 2 16,-4-1 3-16,0 0-1 0,3 0 1 0,-3 0-4 16,0 0 1-16,0 1 1 0,4 0 1 15,-4-1 0-15,2 0-2 0,-2 3 0 16,0-1 0-16,0-2 1 0,0 4 0 16,0-3 1-16,0 3-1 0,0-2 0 0,0 0 4 15,0 0 1-15,0 0 2 0,0 0-4 16,0 0-1-16,0 0-4 0,0 0 2 15,0 0 0-15,0 2-1 0,0-2-1 16,0 0 4-16,0 0 0 0,0 0 0 0,0 0-4 16,0 0 2-16,0-2 1 0,0 1 2 15,0-2 0-15,0 0-9 0,0 0 1 16,0-2 3-16,0 1 8 0,0-2-2 0,0 0 1 16,0 0-1-16,0 0-3 0,0 0 0 15,0 0-1-15,0-2 2 0,0 1-2 16,0 1-2-16,-2 0 2 0,2 0 5 0,0-2-2 15,0 1 4-15,-4-1 0 0,4 0-2 16,0 1 2-16,0-2 4 0,0 0 7 16,0 0 7-16,-3 0 3 0,3-1 4 15,0-1 6-15,0 1 10 0,-4-1 9 0,4-1 0 16,-4 0-5-16,4 0-10 0,-2 0-8 16,2 0-7-16,-4 0 4 0,0 0 9 15,4-1 3-15,-6 0 0 0,6 2 3 0,-2-3-5 16,-7 2 1-16,7 0-2 0,-2 0 1 15,2-1-1-15,-6 1-7 0,6-1-3 16,-4 2-8-16,-3-3-5 0,3 1-5 16,-4 1-5-16,3-2 2 0,-3 1-2 0,0-1 5 15,-3 1 4-15,-1-1 6 0,2 0 6 16,-1-1 7-16,-5 4 6 0,1-3 3 0,0 1-3 16,1-2-6-16,-1 1-8 0,1 1-7 15,3-1 0-15,-3 1-1 0,-1-1 2 16,1-1-5-16,1 2-3 0,3-2-4 15,-5 1-4-15,3-1-2 0,2 1 0 0,-5-1 0 16,3 0-2-16,1 0-1 0,-1 2 2 16,-3-2-2-16,7 0-1 0,-3 2-4 15,-1-2 4-15,2 1-3 0,1-1 3 16,-1 2-4-16,1-2 7 0,1 1-4 0,0 1 0 16,-1-1 0-16,3-1 2 0,0 2 7 15,2-1-4-15,-5 1-2 0,9-2-6 16,-8 1 1-16,4 0 1 0,2 1 3 0,-3 0 1 15,-1-2 1-15,2 1-2 0,4 1 2 16,-6-1 1-16,1-1-1 0,5 2-4 16,-6-1-6-16,6-1 1 0,-4 2 3 0,2-1 8 15,0-1-1-15,1 2-3 0,-1-2-5 16,0 0 3-16,2 1-6 0,-2-1 2 16,4 0-2-16,-2 0 3 0,2 0 3 15,-4 0 5-15,0 0 1 0,4 0 2 0,0 0-6 16,-2 0 0-16,2 0 4 0,-5 0 0 15,5-1-4-15,0-1-4 0,-2 2 0 16,2-1-1-16,-4-1 2 0,4 2-1 0,-4-1 2 16,4-1-2-16,0 1 0 0,-2-1-1 15,2 1 1-15,0-3 1 0,0 3 2 16,0-2-1-16,-4 0-3 0,4 0 2 16,-4-1 1-16,4-1 2 0,0-1 0 0,0 2 2 15,0-3-2-15,0 0 3 0,0 1-6 16,-2-3 1-16,2 2-1 0,-4-3 1 0,4 2 0 15,0-3 2-15,-2 1 0 0,2-2 1 16,0-1-1-16,-5 0-1 0,1-2 1 16,4 0 0-16,-2-1-1 0,-2-2-2 15,2-3 1-15,2 0 4 0,-8-3 3 0,8 0 0 16,-6-3-4-16,3 1-4 0,-5-2-1 16,6 1 0-16,-6 0 3 0,2-3-2 15,-1 0-1-15,-3-2 2 0,0-1-2 16,2-1 2-16,-3-1-1 0,-3 1-1 0,3-2 3 15,3 0 0-15,-2-3 0 0,-5 1-4 16,5 1 4-16,-2-1 1 0,5-1 1 16,-7 3-1-16,8 0 0 0,-5 0 0 15,5 2 0-15,0-2-5 0,0 1 5 0,-3-1-3 16,-1 0 1-16,4 0-3 0,0-1 4 16,-5-4-2-16,5-4-1 0,-4-1 6 0,0-3-1 15,-1 2 3-15,3-1-6 0,0-2-1 16,-1 4-2-16,1 2 1 0,0 0-2 15,0 4-1-15,6 0-1 0,-7-1-3 16,7 2 2-16,-2 0 2 0,2 0 2 0,-2 0 5 16,0 0 5-16,4 2-4 0,-2-1-2 15,-2 1-4-15,4 1 4 0,-3-2-3 16,3 2 2-16,-4 0-4 0,0-1 1 0,2 1-2 16,-2-3 3-16,0-2-3 0,-2 2-6 15,4-3-1-15,-7 2 0 0,7-2 7 16,-2 1 3-16,2 2 2 0,-6 0-6 15,8 3-2-15,-2 0 1 0,2 2-1 0,0 1-1 16,-4-1-12-16,2 2-4 0,2 0-3 16,0 1 8-16,0 1 3 0,-5 0 1 15,5-1-1-15,0 2 3 0,-4-3 2 16,4-1-5-16,0 0-12 0,0 2 0 0,4-2 0 16,-4 1 6-16,0-1-9 0,5 2-8 15,-5-1-6-15,0 2 11 0,0 0 11 0,0 2 10 16,0-1 1-16,0 2-1 0,0 0 2 15,0 0 4-15,-5 0 3 0,1 2 3 16,4-2 3-16,0 1-1 0,-2 1 0 16,2-1-3-16,0-1-4 0,-4 0 0 0,4-1 1 15,0-1 3-15,0-1 1 0,0 1 1 16,4-2-1-16,-4 0-6 0,2-1-8 16,-2 2-5-16,4 0-6 0,1 2 2 15,-5-1-15-15,0 2 9 0,0 0 7 0,0 0 18 16,0 1-2-16,-5 3 0 0,5-3-5 15,-4 2-1-15,4 2-2 0,-2-2 4 0,-2 1-3 16,0 1 2-16,4-1-5 0,-6 2 3 16,6 0-1-16,-2 2-2 0,2-1 1 15,-9 1 9-15,9-1 3 0,-2 1 1 16,-2 1 3-16,4 0-1 0,-2 0 0 0,2 0 3 16,-4 0 2-16,0 1 2 0,4 2-3 15,-2-1 0-15,2 1-3 0,-4 0 3 16,-1 0-4-16,5-2-2 0,-2 2-3 0,-2 0 1 15,2 0-1-15,2 0 0 0,-4 0 0 16,0 0-2-16,4 0 2 0,-6 2-1 16,6-1 4-16,-2 2 1 0,-2-1 4 15,-1 1-3-15,5 1 2 0,-6-1-1 0,6 0 2 16,-2 2 1-16,-2-1 0 0,0 1 0 16,4-1-2-16,-2 1 0 0,2-1-3 0,-4 1 1 15,0-1 2-15,4 0 2 16,-3 1 0-16,-1 0-3 0,4-1 3 0,0 1-3 15,-2-2 6-15,2 1-3 0,0 0 0 16,0 3-3-16,-4-3 1 0,0 4 1 0,4-1-4 16,0 1 3-16,-2-1-13 15,2 0-32-15,-4 3-93 0,4 0-214 0,0-1-259 16,0 4-186-16,-2 1 55 0,2 0 189 16,-9-1 217-16</inkml:trace>
  <inkml:trace contextRef="#ctx0" brushRef="#br1" timeOffset="52446.35">13420 6981 48 0,'0'0'83'0,"0"0"4"16,-4 0 3-16,4 0-5 0,0 0-11 15,0 0-11-15,0 0-13 0,0 0-14 16,0 0-12-16,0 0-7 0,0 0-7 15,0 0-5-15,4-2-1 0,-4 2-3 0,4-1 1 16,-4 1-2-16,2-2 0 0,-2 1 0 16,8-1 3-16,-6 1-1 0,4-2-2 15,3-1 0-15,-7 3 1 0,4-2 2 0,4-1 2 16,-3 1-1-16,3-2 1 0,4 1 0 16,-3-2 2-16,1 1-4 0,0 0 1 15,7 0-2-15,-7-1 4 0,5-2 2 16,0 2 0-16,-1-1 2 0,5-1-1 0,-1-1 2 15,-3 1-3-15,2 0-1 0,-3 0-6 16,5 1 1-16,-5 1 0 0,-1-2 2 16,1 2 0-16,-3 0-1 0,1 0 1 15,-6 2-3-15,7-1 2 0,-5 1 4 0,-1-1 19 16,-1 2 23-16,-2 0 15 0,4 0 5 16,-8 0-5-16,7 0-9 0,-7 0-17 15,4 1-12-15,-2 0-10 0,2-1-5 0,-6 0-4 16,6 1-1-16,-1 1-3 0,-1-2-3 15,-2 1 2-15,2-1-1 0,0 2 2 16,-2-1-3-16,-2 1 0 0,4-1-31 16,-2 1-124-16,-2 1-159 0,0-2-69 0,-2 1 65 15</inkml:trace>
  <inkml:trace contextRef="#ctx0" brushRef="#br1" timeOffset="53046.35">14164 6712 21 0,'0'-1'14'0,"2"1"-7"0,-2 0-2 15,0 0-11-15,0 0 1 0,0 0 1 16,0 1 12-16,0 1 0 0,0 1 0 15,0 0-1-15,0-1-2 0,4 3 0 16,-4 0 0-16,0-1 0 0,2 2 1 0,-2 0 2 16,0 0 0-16,0 1 1 0,0 1-3 15,0 0-1-15,4 1-7 0,-4-2 4 16,4 1-1-16,-4-2 6 0,0 1-4 16,0 1 2-16,0-2-1 0,2 0-1 0,-2 0 1 15,0 0-1-15,0 0 3 0,0-2-2 16,0 1 2-16,0 1 1 0,0-3-1 15,0 1 3-15,0 1-1 0,0-2-6 0,0 0-31 16,0-2-51-16</inkml:trace>
  <inkml:trace contextRef="#ctx0" brushRef="#br1" timeOffset="53406.35">14199 6813 1 0,'-2'6'0'0,"-2"0"0"0</inkml:trace>
  <inkml:trace contextRef="#ctx0" brushRef="#br1" timeOffset="53546.35">14191 6844 1 0,'0'5'6'16,"0"-1"2"-16,0 1 0 0,0-2 0 15,0 0 1-15,2 1-1 0,-2-1 0 0,4 0-1 16,-2 2-2-16,6-2 0 0,-8-2 0 16,2 2 0-16,5 0-3 0,-3-2 0 15,0 1 2-15,-2 1 0 0,2-1-2 16,0-1-2-16,-4 1 6 0,6-1 2 0,-6 1 0 15,2-1-2-15,3 1-28 0,-1-2-66 16</inkml:trace>
  <inkml:trace contextRef="#ctx0" brushRef="#br1" timeOffset="54606.35">14267 6735 21 0,'0'3'39'0,"2"-1"-1"16,-2 3-3-16,0 0-5 0,-2-2-1 15,2 3-4-15,0-2 0 0,-4 1-9 16,0 1-2-16,2-2-1 0,-2 1-2 0,2 1 1 16,-7-2-3-16,7 2-2 0,-2-1-3 15,2 1 1-15,-2-2-2 0,0-1 1 16,2 3-1-16,-2-3 0 0,0 2-1 16,1-1-5-16,-1-1 0 0,4 0 3 0,-2 0 1 15,2 0 1-15,0 2-1 0,-4-4-1 16,4 2 4-16,0 0-1 0,-4 0 3 15,4 0-2-15,0 0 3 0,4-1-2 16,-4-1-1-16,0 2 0 0,4 0-3 0,-4-1 1 16,0-1 0-16,2 2 0 0,-2 0 1 15,7 0-2-15,-7 0 1 0,4 0 0 16,0 0-2-16,-2 0 1 0,-2 2 3 0,4-2-2 16,0 0 2-16,-2 1-1 0,2-1 0 15,-2 0 1-15,-2 2 0 0,9-4 0 16,-9 2 2-16,2 0-2 0,-2 0-1 15,4-1-5-15,-2 1 4 0,-2 0 0 0,4-2-1 16,0 0-2-16,-4 1 1 0,0-2 3 16,2 2 0-16,-2-1 1 0,0 1-1 15,4-1 1-15,-2-1 4 0,-2 2 2 0,5-2-8 16,-1 0-60-16,-2-2-100 0,-2-1-53 16</inkml:trace>
  <inkml:trace contextRef="#ctx0" brushRef="#br1" timeOffset="55106.35">14441 6724 120 0,'2'-3'123'0,"2"2"-10"0,-4-2-10 0,2 1-10 15,-2 1-5-15,0-1-21 0,0 1-12 16,0-1-14-16,4 1-12 0,-4 1-14 15,4-2-8-15,-4 2-4 0,0 0-4 16,0 0-1-16,0 0 5 0,2 2-1 0,-2-1 0 16,5 2-2-16,-3 0 4 0,-2 0-2 15,4 1 1-15,0 1-1 0,-4 0 1 0,2 1-1 16,2 0 2-16,-2 1-4 0,2-1 3 16,0 2-1-16,-1-2 1 0,1 1 0 15,0 1 1-15,-2 1 1 0,2-2-3 16,-2 1-1-16,2-1 0 0,0-1 3 0,-2 2-3 15,-2-4 3-15,5 2-2 0,-3 0 0 16,2-1 1-16,0-1 1 0,-4-1-1 16,2 2 1-16,-2-2 2 0,0 0 0 15,4-1 1-15,-4 0-9 0,0 1-30 0,0-3-80 16,0 0-113-16,0 0-64 0,0-3 26 16</inkml:trace>
  <inkml:trace contextRef="#ctx0" brushRef="#br1" timeOffset="55416.35">14466 6721 12 0,'0'0'23'0,"-2"3"2"15,2 0-1-15,-5 2 0 0,3-1-1 16,2 2 1-16,-8 0 5 0,8 2 7 16,-2-1 2-16,-4 1-2 0,6-1-8 0,-8 2-8 15,6 0-8-15,-3 0-4 0,1-1-1 16,-2 1-4-16,4 0 4 0,-2-2-3 16,0 1 3-16,2 0-1 0,-5 0 1 15,3 0-5-15,0-1-2 0,2-1-5 0,2 0-1 16,-8-1-6-16,8-1-18 0,-2-1-26 15,-2-1-22-15,4-1-2 0,-2 1 17 16,2-2 16-16</inkml:trace>
  <inkml:trace contextRef="#ctx0" brushRef="#br1" timeOffset="55546.35">14414 6880 6 0,'2'0'15'0,"2"-1"-3"0,2-1 0 16,-1 2-2-16,-3 0-3 0,6-1-1 15,-2 1 0-15,0-2 3 0,0 2 3 0,1-2 0 16,1 1-36-16</inkml:trace>
  <inkml:trace contextRef="#ctx0" brushRef="#br1" timeOffset="55816.35">14637 6756 18 0,'2'-2'57'15,"-2"2"-7"-15,0 2-4 0,0-1-2 0,0 1-4 16,0 2-5-16,0-1-6 0,0 2-5 16,-2-1-6-16,2 2-5 0,0-1-4 15,0 1-1-15,0 1 0 0,0 1 1 16,0-2-3-16,0 1-2 0,0-1 0 0,0 0 1 15,0 0 1-15,2-1-5 0,-2-1 2 16,4 2-2-16,-1-3 5 0,-3 0-16 16,4 0-41-16,-4 0-64 0,4-1-60 15</inkml:trace>
  <inkml:trace contextRef="#ctx0" brushRef="#br1" timeOffset="56146.35">14743 6735 48 0,'4'5'41'15,"2"0"8"-15,-2 3 20 0,-2-2 25 16,2 1 14-16,0 1 18 0,-4-1 3 15,0 2-2-15,0 0-15 0,-4 0-15 0,0-2-16 16,-2 3-11-16,-4-3-12 0,8-1-13 16,-13 2-12-16,5-2-10 0,2-2-6 15,-3 1-2-15,-3-1-7 0,3-1 0 16,3 0-2-16,-2 0-2 0,-5 0-1 0,9-1-2 16,0-1-2-16,0 1-4 0,-3-1-11 15,7 1-46-15,-2-2-107 0,2 0-151 0,2 0-56 16,-4 0 44-16</inkml:trace>
  <inkml:trace contextRef="#ctx0" brushRef="#br1" timeOffset="56646.35">15007 6624 114 0,'6'-3'157'0,"1"0"-5"0,-3 0-15 0,-2-1-23 15,6 3-21-15,-6 0-19 0,2-1-23 16,-4 1-13-16,0 2-9 0,0 1 6 15,-4 2 6-15,2 1 7 0,-2 1 5 16,-2 1 4-16,2 2 4 0,-3 0 1 0,1 2 4 16,-2 1 0-16,0 1-1 0,-1 4-10 15,1-2-11-15,-6 1 4 0,3 2 10 0,-1 2 11 16,-2-2-6-16,3 3-10 0,-1 0-17 16,-1 0-3-16,-3-2-10 0,1 5 4 15,3-1 32-15,-5-1 41 0,-1 2 28 16,5-3-16-16,1 2-32 0,-5-1-26 0,3-1-18 15,2-1-11-15,-3-1-13 0,5 1-2 16,-3-2-2-16,3-3 4 0,0 0-3 16,-1-2-2-16,3 1-2 0,0-2-3 15,2-2-1-15,-1-1 3 0,3-1-2 0,-2-1-4 16,2 1-4-16,-2-4-3 0,6 0-1 16,-2 0-20-16,2-3-74 0,0 2-143 15,0-3-145-15,2 0-112 0,-2-3-20 0,4 0 66 16,-2 0 130-16</inkml:trace>
  <inkml:trace contextRef="#ctx0" brushRef="#br1" timeOffset="57286.35">14976 7011 35 0,'0'0'28'15,"0"0"-8"-15,-2 1-5 16,2-1-1-16,-4 3-3 0,0 0-1 0,2 0 2 16,-2 0 4-16,-2 2 1 0,1-2 3 15,3 1-3-15,-6-1-6 0,6 2-3 0,-4-1-5 16,6-1-1-16,-8 0 2 0,8 0-4 16,-3 0 1-16,3 0-3 0,0 0 4 15,0 0 0-15,0 0 3 0,0 0-4 16,0 0-1-16,3 2 1 0,-3-2 1 0,4 0-2 15,0 1-2-15,-2 0 2 0,2 1 3 16,-2 0 2-16,2-1-1 0,0 0 1 16,-2 1 3-16,-2 0 16 0,5 1 35 15,-3-2 39-15,-2 1 30 0,0 1 13 0,0-2-3 16,0 2-18-16,-2 0-22 0,-3-1-15 16,3 0-11-16,-6 2-1 0,6-1-3 15,-4-2-11-15,-2 1-12 0,5-1-12 0,-5 1-8 16,2-1-9-16,0-1-5 0,0 0-2 15,1 0-2-15,-1-1-2 0,2 1-1 16,2-2-2-16,-2 1-1 0,2 1-2 16,-2-3-3-16,0 1-3 0,1 0 4 0,3-1-1 15,0 2 4-15,0-2 0 0,0 0 0 16,0 0-1-16,3-2-3 0,-3 2 0 16,0 0-4-16,8-1 5 0,-8 1-7 15,6-1-10-15,-4 1-32 0,2-2-46 0,0 1-57 16,-2-1-43-16,5 1-22 0,-3-2-2 15,0 1 4-15,-2 1 9 0</inkml:trace>
  <inkml:trace contextRef="#ctx0" brushRef="#br1" timeOffset="58146.35">15075 7156 21 0,'9'-2'74'0,"-7"1"-2"15,6 0-5-15,-2-2 5 0,-4 1 2 16,7-1 3-16,-1 0-3 0,0 0-11 0,2 0-13 15,-1 2-11-15,-1-2-9 0,0-3-8 16,1 3-6-16,-1-2-1 0,2 2 0 16,-2-1 4-16,-1 1 17 0,-1-2 25 15,-2 2 39-15,2 0 43 0,-4 0 34 0,7 0 11 16,-9 0-14-16,2 0-27 0,-2 0-20 16,4 0-22-16,-4 2-17 0,0-1-30 15,0 1-21-15,-4-1-14 0,4 1-12 0,-2 2-5 16,-7 1-4-16,7-1 1 0,-4 1-3 15,2 0-1-15,-2 2-1 0,-1 0 2 16,-1-1 4-16,6 2-1 0,-6-1-4 16,2 2 1-16,4-1 0 0,-7-1 0 0,3 1 0 15,4-1 1-15,2 1 1 0,-8-1-2 16,8 1 0-16,0-1 4 0,0 1 3 16,0-2-1-16,0 1-6 0,0-1-2 15,4 0-3-15,0 0-8 0,-2 0-9 0,2-1-22 16,-2 1-43-16,7-3-60 0,-7 1-36 15,4-1-13-15,2 0 24 0,-2 0 36 16,1-1 38-16,-1 1 32 0,2-2 28 16,-2 1 16-16,0-2 7 0,1 1 0 0,1-1 2 15,-2 0 7-15,0 0-1 0,0 0 6 16,1 0-2-16,1 0 3 0,-6 0 0 0,4 0 2 16,-2 0 1-16,0 0 6 0,-1 0 5 15,5 0 10-15,-6 2 13 0,2-1 9 16,-4-1 4-16,2 3-7 0,-2-3-6 15,4 3-10-15,-4-2-7 0,0 2-8 0,0 2-2 16,-4 0-3-16,2 1-1 0,2 0 0 16,-6 0 2-16,2 3-2 0,0-2-1 15,-3 2-3-15,3-1 2 0,-2 0-3 0,4 2 1 16,2-1-2-16,-8-2 0 0,8 2 0 16,-2-1 0-16,2 1 0 0,-5-2 0 15,5 2 1-15,0-1 2 0,0 1 0 16,5-2 1-16,-3 1 0 0,-2 1-1 0,8-3 1 15,-8 1 1-15,2 1 0 0,4-2 3 16,2 0 1-16,-5 0 2 0,5-3 0 16,0 1 6-16,0-1-2 0,1-1 2 0,1-1-5 15,0 1-2-15,-4-2-2 0,9 0-1 16,-9 0-3-16,4-1 3 0,1 0-3 16,-1 0-1-16,-4 1 1 0,5-2-2 15,-5 1-9-15,0-1-63 0,0 2-189 0,0 0-157 16,-1-1-33-16,-1 2 130 0</inkml:trace>
  <inkml:trace contextRef="#ctx0" brushRef="#br1" timeOffset="60476.35">3603 6859 15 0,'-4'-1'72'16,"2"-1"10"-16,-2 2 6 0,4 0 7 16,-2-2-7-16,-7 2-10 0,9 0-12 0,-6-1-6 15,4 1-4-15,-2 0-8 0,-2 1-13 16,2-1-9-16,-3 2-10 0,1 0-4 15,-2-1-6-15,0 2 0 0,-1 2-1 16,1-2-3-16,-6 3-1 0,3 0 2 0,-5 1-2 16,5 1-1-16,-5 1 3 0,-1 0 0 15,5 0 2-15,-5-2-2 0,1 2 3 0,1-2 2 16,-1 3-5-16,5-3-1 0,-1 1-2 16,-2 1 0-16,7-2-3 0,-3 1 0 15,2-1 2-15,0 2 2 0,1 0 0 16,1 0 1-16,0 0 0 0,2 2-1 0,0-2-1 15,-3 1 0-15,7 0 0 0,-2 1 0 16,-2 1 0-16,0-1 5 0,4 2 4 16,-6-1 15-16,2 3 24 0,-2 2 33 0,-1-1 19 15,-3 4 3-15,0-1-3 0,-3 2-10 16,-1 3-11-16,-3-1 0 0,1-2 43 16,-1-2 67-16,1 1 51 0,-3-4-2 15,1 1-34-15,1-4-38 0,0 1-32 0,1-2-20 16,-1 0-19-16,1-3-18 0,3-1-21 15,-1 2-16-15,2-4-15 0,-3 1-8 16,7-1-8-16,-3-1-5 0,3-1-5 16,0 1-1-16,0-2 1 0,6-2-3 0,-3 1-25 15,5-1-176-15,0 1-267 0,-2 0-282 16,2 0-11-16,-4 0 161 0,0 1 235 16</inkml:trace>
  <inkml:trace contextRef="#ctx0" brushRef="#br1" timeOffset="64146.35">1877 7281 12 0,'0'0'83'0,"0"-3"-9"15,0 3-12-15,0-2-14 0,0 1-15 0,0 1-15 16,0-2-8-16,0 2-7 0,0-1 0 15,0 1-1-15,0 0 1 0,2 1-2 16,-2-1 4-16,0 2-3 0,0-1 0 16,0 2-1-16,0 0 6 0,4 0 0 0,-4 3 6 15,0-1 0-15,4 1 5 0,-4 1 0 16,0 1 0-16,0-1 0 0,0 4-6 0,0-2 1 16,0 1 1-16,0 2 0 0,0-1 1 15,0-1-4-15,0 0 1 0,0 1 3 16,0-2 4-16,0 2 8 0,0-2 4 15,0 0-3-15,0-2-5 0,0 1-4 0,0-2-5 16,0-1-4-16,0 2 0 0,0-3 6 16,0 1 23-16,0-1 34 0,0-1 38 15,0 0 26-15,0 0 0 0,0-1-27 0,0-2-36 16,0-2-30-16,0 1-14 0,2-2-12 16,-2-2 0-16,0 1-8 0,4-2-7 15,-1 0-2-15,1-2-2 0,-4 2 2 16,6-3 1-16,-2 2-2 0,0 1-2 0,-2-2 1 15,4 2 0-15,-1 0-1 0,-1 0-2 16,-2 2 2-16,2-1 5 0,-2 2 2 0,6 0-4 16,-6 1-4-16,7 1 0 0,-7 1 3 15,2 1 3-15,-2 1-1 0,6 1-1 16,-6 0 0-16,2 2 3 0,-2-1-1 16,7 2-3-16,-9-1 0 0,2 1 1 0,4-2 0 15,-2 1-1-15,0-1 0 0,-2 1 1 16,2-2 0-16,0-1 2 0,-1 2-1 15,1-3 2-15,-2 2 1 0,2-3-1 16,2 0 1-16,-2 0-1 0,-2-3-2 0,7 0 2 16,-7 0-1-16,4-1 0 0,-2-2-2 15,2 0 1-15,2 0-2 0,-6-2-2 16,5-1 2-16,1 2 0 0,-6-1 0 16,4 2-3-16,-2 0-1 0,0 0-4 0,3 0 3 15,-3 2 0-15,-2 1 2 0,4 1 2 16,-2 1 5-16,0 1 1 0,-2 0 3 0,3 3-2 15,-3 0 0-15,2 0-2 0,0 1 2 16,-4 2-3-16,2 0-1 0,-2 0-1 16,4-1-1-16,-2 1 0 0,-2 0 0 15,4-2 0-15,-4 1 0 0,4-1 2 0,-1 1 0 16,-3-3 2-16,4 0-4 0,0 0 0 16,-2-2-6-16,2 0-12 0,-2-2-47 15,6 0-84-15,-6 0-108 0,3-1-94 0,-3-2-20 16,2 1 53-16</inkml:trace>
  <inkml:trace contextRef="#ctx0" brushRef="#br1" timeOffset="64586.34">2390 7156 66 0,'4'-3'99'0,"-2"2"-22"16,-2-2-25-16,0 3-18 0,4 0-12 15,-4 0-3-15,-4 3-6 0,4-1 4 16,0 3 11-16,-6 1 9 0,6 1 7 15,-3 1 4-15,-1 1 9 0,0 2 7 0,-2 1 10 16,2 0 3-16,2 3-6 0,-4 0-8 16,-3 1-4-16,3 4 7 0,4-1 14 15,-8 2 3-15,1 0-9 0,3 0-16 0,-4-1-17 16,4 1-12-16,4-3-9 0,-7 0-4 16,3-3-6-16,0 0-5 0,2-2-1 15,-2 1 1-15,2-2-4 0,-3 1 2 16,5-2 0-16,-2-1-1 0,0 1-2 0,4-4-1 15,-6 1 1-15,6-1 1 0,0 1 0 16,0-2-1-16,0-2-6 0,0 1-19 0,0-1-51 16,0-1-86-16,0 0-105 0,4-1-83 15,-2-1 4-15,2-1 66 0</inkml:trace>
  <inkml:trace contextRef="#ctx0" brushRef="#br1" timeOffset="65036.35">2437 7471 48 0,'0'-1'52'15,"0"1"-16"-15,-4 0-11 0,4 1-8 16,-4 0-4-16,4 1-3 0,-6 3-4 15,4-2-5-15,2 0 0 0,-9 0-1 0,9-1 0 16,-2 2-1-16,-2-1 1 0,4 0-2 16,0 0-1-16,0 0 1 0,0-1 4 15,0 2-1-15,0-1 1 0,4 0 0 16,-2 0 0-16,2 1 2 0,1-1-2 0,-3 2 3 16,2-1-2-16,-2 1 2 0,2-1 1 15,2 2 11-15,-6-1 2 0,8 1 12 16,-8 1 23-16,3-1 34 0,1 0 31 15,-2 0 11-15,-2 2-3 0,0-1 1 0,0-1-3 16,0 2-9-16,-2-1-17 0,-2-1-18 16,4 2-8-16,-3-2-1 0,-5 0-1 15,6-2-13-15,-2 0-16 0,0 1-15 0,-2 0-8 16,4-2-8-16,-7 0-3 0,3 0-5 16,4-2-1-16,-6 2 0 0,6-1-2 15,-2-1 0-15,1 1-4 0,-5-1-18 16,6 1-67-16,-2-2-130 0,0 0-173 0,2 0-58 15,-2 0 59-15</inkml:trace>
  <inkml:trace contextRef="#ctx0" brushRef="#br1" timeOffset="65996.35">2760 6945 51 0,'6'1'66'16,"-2"2"-8"-16,0 0-12 0,-4 0-11 15,2 2-12-15,-2 0-3 0,0 3-4 0,0 0-3 16,4-1-2-16,-4 2-5 0,0 2-1 16,0-1-4-16,0 2 5 0,0 0 0 15,0 2 3-15,2-1-3 0,-2 2 2 16,0 0-3-16,0 1 2 0,0 1-2 0,4 1-2 15,-4 0 5-15,5 0 1 0,-5 2 6 16,0 1 1-16,2-2-2 0,-2 2-2 0,4 2-3 16,-2-1-1-16,-2-1-3 0,4 2 2 15,0-1-3-15,-2 1 3 0,-2-1-1 16,4-1-1-16,0 2-2 0,-4-1 2 16,3 2 1-16,-3-1-2 0,0 1-1 0,0-1 1 15,0 2 0-15,0-1 22 0,0-3 36 16,0 0 32-16,0 0 1 0,-3-2-15 15,3-1-15-15,-4 2-4 0,4-4 3 0,-4 1 11 16,2-1 10-16,-2-1 11 0,0-1 3 16,4-1-2-16,-6-1 2 0,6 0 17 15,-2-1 27-15,-3-1 19 0,1-2 4 0,-2 1-18 16,4-2-26-16,-2-1-21 0,0 0-19 16,-2 0-7-16,4-1-12 0,-7 0 0 15,7-1-7-15,-6 0 2 0,2-1-9 0,-1 0-14 16,1 0-8-16,0 0-9 0,-2-1-3 15,-3-1-5-15,5 1-1 0,0-1-6 16,0 1 1-16,0-2-5 0,-3 1 0 16,3 1-1-16,4-2 1 0,-6 1 1 0,6-1-1 15,-6 0-4-15,5 2-4 0,-1-2-30 16,2 0-133-16,-6 1-181 0,2-1-176 16,4 2-102-16,-7-2 31 0,3-2 111 0,0-1 181 15</inkml:trace>
  <inkml:trace contextRef="#ctx0" brushRef="#br1" timeOffset="66956.34">1850 7071 74 0,'0'0'115'0,"-4"1"0"15,2 1-6-15,-2-2-4 0,0 1-5 0,4 1-10 16,-7-2-8-16,5 1-18 0,-6 0-12 16,2 1-13-16,0 1-10 0,-1 0-10 15,-1-1-5-15,0 1-5 0,0 0 2 16,1-2-3-16,-3 2 0 0,4-1-4 0,0-1-1 16,-1 2-2-16,-1-1 1 0,2-1-6 15,4 1-2-15,-6 1 2 0,6-2 0 16,-3 0 1-16,3 1 0 0,-2 3 2 15,0-2 0-15,2 1-1 0,-2 1 0 0,4 1 0 16,-4 0 2-16,4 1 1 0,0 1 2 16,-2 1 1-16,2 1-1 0,0 2 0 15,0 2-2-15,0 1 3 0,2 3 3 0,-2 3-1 16,0 2-2-16,4 2-2 0,0-1 0 16,-2 1 1-16,-2 1 0 0,4-2-3 15,0 0 0-15,-2-1 0 0,-2 2 2 0,7-1-1 16,-7 0 0-16,8-2-1 0,-8 2-4 15,2-1 1-15,4-2 3 0,-2 1 5 16,3-1-3-16,1-1 3 0,-6-1 2 0,4-1-3 16,4 0 2-16,-3 0-6 0,1 0 2 15,-2-1 1-15,0-2-1 0,0 0 5 16,5-2 0-16,-5 2 3 0,4-1 2 16,-3-1 0-16,1-1-4 0,2 2 3 0,-4-4 1 15,1 1 9-15,-1-2 18 0,4 0 23 16,-4-2 22-16,1 1 8 0,3-1-1 15,-2-2-13-15,-6 1-16 0,4-3-17 0,3 1-14 16,-3-1-9-16,0-1-9 0,0-1 0 16,3-1-19-16,-7 0-126 0,4 0-249 15,-6-3-135-15,4 2 34 0,0-2 188 0</inkml:trace>
  <inkml:trace contextRef="#ctx0" brushRef="#br1" timeOffset="71746.35">14187 6660 10 0,'0'-2'74'0,"0"1"-7"16,0-1-9-16,0 2-4 0,0-1-6 15,0-1 3-15,0 1-2 0,0 1-7 16,0-2-14-16,0 2-17 0,0 0-3 16,0-2-4-16,0 2 1 0,0 0-6 0,0 2 1 15,0-2 2-15,0 2-1 0,0-1-1 16,0 2 2-16,0-1 1 0,0 2-1 16,0 0 1-16,0 1 1 0,0 1-3 0,0 2-1 15,0-1 1-15,0 1 2 0,0-1 0 16,0 1 1-16,0 0 1 0,0 2-1 15,0 0-1-15,-5-1 0 0,5 0 2 16,0 2-2-16,0-3 2 0,0 2 1 0,0-2-2 16,-2 2 2-16,2-3-3 0,0 1 0 15,0-2 3-15,0 0-3 0,0 0 1 16,-4-2-2-16,4 1 1 0,0-1-2 0,0 1 1 16,-4-2-1-16,4 0 0 0,0 0 3 15,0 0 0-15,0-2 1 0,0 0 4 16,0 1 2-16,0-2-2 0,0 2-3 15,0-2-2-15,0-2-2 0,0 2-2 0,0-3 0 16,0 2 2-16,0-4-1 0,0 1-1 16,0 1 0-16,0-2-3 0,0 1 3 15,4-1-1-15,-4-1-2 0,0 2 1 16,0-2 2-16,4 1-5 0,-4-1 3 0,0 0-3 16,0 2 3-16,0-2 2 0,0 0-2 15,0 0 0-15,0 1-1 0,0-1 3 0,0 0 0 16,0 0-4-16,0 0 1 0,0 2 1 15,0-2-2-15,2-2 0 0,-2 1 1 16,5 1-1-16,-1-2 0 0,-4 1 0 16,2-1 1-16,4 1 0 0,2-1-1 0,-6 1 1 15,2-2 6-15,3 1-3 0,-1 2-3 16,2 0-4-16,-2 0 2 0,-4 0 0 16,7 0 4-16,-3 2-1 0,-4-1-3 0,6 2 2 15,-2-1-1-15,-4 1 2 0,7 1 2 16,-3 1 0-16,-2-1-1 0,2-1 1 15,-4 3 2-15,3 0 0 0,-1 0-3 16,-2 1 1-16,2 1 1 0,-2-2 5 16,2 3 1-16,0-1-4 0,-2-1-1 0,-2 2-1 15,0 0 0-15,4 0-1 0,1-2 4 16,-5 3-2-16,0-1 0 0,2 0-2 16,-2-2-2-16,4 2 2 0,-4 0 2 0,0 0 2 15,0-1 1-15,0 1 1 0,0 0 0 16,0 0 0-16,-4-2 1 0,2 2-4 15,2 0-1-15,-9 0-2 0,9 0 1 16,-2 0-1-16,-6 2 1 0,6-2-1 0,-2-2 0 16,2 2 2-16,-2 0-1 0,-1 0 0 15,3-1-1-15,-4 1 0 0,6 0-1 16,-8-2 1-16,8 2-3 0,-2-1 3 16,-2-1 0-16,-1 1 2 0,5-1-1 0,0 1-2 15,-2-2-2-15,-2 1 0 0,4 1 1 16,0-2-1-16,0 1-1 0,0-1 1 15,-2 2 1-15,2-2-1 0,0 1-1 0,0-1 1 16,0 1 3-16,0-1 3 0,2 2-2 16,-2 0 2-16,0-1-1 0,0 2-2 15,0-1-2-15,0-1-2 0,4 2 4 0,-2 0 0 16,-2 0-1-16,5 0-1 0,-1 2 5 16,-4-2 0-16,2 1-1 0,-2-1 0 15,4 3-1-15,0-1-1 0,-4-1 0 16,6 0 0-16,-6 3 1 0,2-3 0 0,-2 2 0 15,5-1 1-15,-1 1 0 0,-2-2-1 16,-2 0-1-16,0 3 0 0,4-3 0 16,-2 1 2-16,-2-2-2 0,4-1 1 0,-4 3 0 15,4-3 0-15,-4 1 0 0,0 0 1 16,0-2-1-16,2 1 3 0,-2-2-1 16,4 1-1-16,1-1-46 0,-3-1-123 15,2-2-74-15</inkml:trace>
  <inkml:trace contextRef="#ctx0" brushRef="#br1" timeOffset="75066.35">1862 10090 42 0,'0'-1'74'0,"0"1"13"0,0 0 12 15,0 0 4-15,0 0-9 0,-2 0-7 0,2 0-15 16,0-2-7-16,0 2-6 0,-4 0-1 15,4 2-1-15,0-2-5 0,0 0-8 16,0 0-4-16,0 0-7 0,0 0 1 0,0 0 0 16,0 0 1-16,0 0-4 0,0 1-10 15,0 1-9-15,0-2-3 0,0 0-5 16,0 0 0-16,0 1-7 0,0-1 2 16,0 1-1-16,0-1 2 0,0 2 0 0,0 0-1 15,4 1 2-15,-2 1 2 0,-2-1 2 16,0 1-2-16,5 3-1 0,-5-1-2 15,4 0 0-15,-4 1 1 0,2 1 3 16,2-1-2-16,-2 2 1 0,-2-2-3 0,4 3 0 16,0-2 5-16,-4 2-1 0,0-1-1 15,2-2-1-15,-2 2-1 0,4 0 0 16,-1-1 3-16,-3 1-1 0,4-2 1 16,-4 0-4-16,4 1 2 0,-4 0-1 0,2-1 0 15,-2-1 1-15,4 2-2 0,-4-2 1 16,4 0 0-16,-4-2-1 0,2 0 0 0,2 1 2 15,-2-2-2-15,3 0-2 0,-1-1-18 16,-2 1-59-16,2-3-90 0,-2 0-100 16,-2 0-56-16,4-3 26 0</inkml:trace>
  <inkml:trace contextRef="#ctx0" brushRef="#br1" timeOffset="75636.35">1860 10030 21 0,'2'-7'21'0,"7"-2"-5"15,-7 1-4-15,4 2-2 0,2 0 1 16,-6 2 0-16,9-1 0 0,-5 2 1 0,2 0-4 16,0 3 4-16,1 0-3 0,-1 0 6 15,0 2 12-15,-2 1 10 0,1 1 12 16,-1-1 11-16,2 2 11 0,-2 0 6 16,-4 0-7-16,2 3-10 0,1-3-11 0,-5 3-11 15,0 0-12-15,0-1-10 0,-5 1-3 16,1 1-4-16,2-2-2 0,-2 1-1 0,-2 1 1 15,2-3-3-15,-2 1 0 0,4-1 0 16,-7-1-2-16,7 0-1 0,-6 0-2 16,6 0-3-16,-2-1 0 0,4 1-2 15,-2-2 2-15,2 1 4 0,-4-1 0 0,4 2-1 16,4-1-1-16,-4-1 1 0,0 2 2 16,2-1 2-16,2-1 1 0,-2 0-4 15,2 2 4-15,0-2-2 0,-2 0 1 16,7 0 3-16,-7 1-1 0,2-1-2 0,2 0-4 15,-2 2 3-15,-2-2-1 0,4 0 2 16,3 1-2-16,-7-1 0 0,4 0 1 16,-2 0 0-16,0 2-2 0,-2-2 3 15,6-1-1-15,-5 2-1 0,1-3 0 0,-2 2 0 16,2-1 1-16,0-1-1 0,-2 1 3 16,-2 1 3-16,6-3-1 0,-2 0-9 15,1-2-72-15,-3 1-140 0,4-2-80 16</inkml:trace>
  <inkml:trace contextRef="#ctx0" brushRef="#br1" timeOffset="76346.35">2127 10008 26 0,'0'-2'63'0,"0"1"-19"0,0 1-14 0,0-2-12 15,0 2-10-15,2 0-1 0,-2 0 5 16,0 2 3-16,4-1 1 0,0 2 3 16,-4 2 2-16,2-2 4 0,3 3-5 15,-3-2-4-15,2 2-4 0,0 0-1 0,-2 2 2 16,4-2-5-16,-2 1-1 0,0-1 0 15,-1 0-6-15,1 0 2 0,0 2 0 16,-2-2 3-16,2-2-3 0,-2 2 0 0,6-1 0 16,-8-1 1-16,2 1 2 0,3-2-1 15,-3 0 0-15,-2-2-16 0,4 2-47 16,-4-1-84-16,0-2-46 0</inkml:trace>
  <inkml:trace contextRef="#ctx0" brushRef="#br1" timeOffset="76746.35">2121 10117 5 0,'2'-5'42'15,"2"3"-14"-15,-2-1-10 0,2 1-9 16,2-1-2-16,-1 0-2 0,-3 0 3 16,6 1 1-16,-6 0-5 0,2 0-19 15,-2 1-57-15</inkml:trace>
  <inkml:trace contextRef="#ctx0" brushRef="#br1" timeOffset="77006.35">2253 9982 21 0,'4'6'81'16,"-4"0"-5"-16,0 0-15 0,0 0-15 0,0 2-12 16,2-3-10-16,-2 3-10 0,0 0-5 15,4-2-3-15,-1 1 0 0,-3 1-1 16,4-2-2-16,-4 0 5 0,4 0 1 0,-2-2-4 16,2 1-8-16,0-1 1 0,-4 1-5 15,0-3-23-15,2 0-51 0,-2 0-61 16</inkml:trace>
  <inkml:trace contextRef="#ctx0" brushRef="#br1" timeOffset="77286.35">2307 10000 21 0,'6'1'106'0,"-2"3"-16"16,-2 0-20-16,4 1-4 0,-1 0 8 16,-1 2 21-16,-2-1 12 0,-2 1-3 0,4 1-18 15,-4-2-16-15,0 1-21 0,-4 1-15 16,4-1-13-16,-2-1-3 0,-2 2-2 16,-1-3-4-16,-1 0-1 0,4 0-4 15,-2-1-3-15,0-1-2 0,-2 0-1 0,4-1-4 16,-2-1-3-16,-1 1-15 0,3-2-64 15,-2 0-103-15,4-2-103 0,-2 1-10 16</inkml:trace>
  <inkml:trace contextRef="#ctx0" brushRef="#br1" timeOffset="77686.35">2439 9717 47 0,'0'4'67'0,"0"1"6"0,0 2 8 15,0 2 8-15,0 3 7 0,-2 0-2 0,2 3-4 16,0 0-6-16,-4 1-4 0,4 1 2 16,0 3-3-16,-4-2-6 0,4 1-8 15,-2 1-5-15,-2-2-9 0,2 0-10 0,2 0-9 16,-9 1-4-16,9-2-8 0,-2 1-2 16,-2 0-7-16,2-2-2 0,-2-1-2 15,0-2-3-15,4 3-3 0,-2-4 1 0,-2-2-2 16,4 1 1-16,-3-2 1 0,3-2 2 15,0 1-3-15,0-1-3 0,0-1-8 16,0-1-42-16,3-3-87 0,-3 2-131 16,4-3-88-16,-2-1 13 0</inkml:trace>
  <inkml:trace contextRef="#ctx0" brushRef="#br1" timeOffset="78396.35">2596 10000 63 0,'0'-1'89'16,"0"-1"-15"-16,0 1-20 0,-2 1-10 15,-2 1-7-15,0 1-5 0,2 0-2 16,-6 0 1-16,6 3-3 0,-3-1 1 15,3-1-5-15,-6 1-3 0,2 1-5 0,4 0-7 16,-2-1-3-16,0 0-1 0,1 0-3 16,-1 0-1-16,4-1 0 0,0 0 1 15,-4 2-6-15,4-2 6 0,0 1 4 0,0-1 5 16,4 2-7-16,-4-2 0 0,0-1 0 16,4 3 1-16,-1-2 2 0,-3 0 14 0,4 2 18 15,-4-1 21-15,4-1 15 0,-4 3 16 16,0-1 7-16,0-1 0 0,0 1-13 15,0 1-14-15,-4-2-23 0,0 2-13 16,4-1-14-16,-3 1-4 0,-1-2-5 0,0 1-1 16,2-1-4-16,-2 1-1 0,2-2 0 15,-2-1 0-15,0 2-2 0,2-3-4 16,-3 2 0-16,3-1 0 0,2-1 0 16,-4 1-8-16,0 1-3 0,4-3-7 0,0 1-29 15,0-1-74-15,0 0-102 0,0 0-89 16,0 0-25-16,4-1 49 0</inkml:trace>
  <inkml:trace contextRef="#ctx0" brushRef="#br1" timeOffset="80646.35">2902 10045 6 0,'4'-4'14'15,"3"-1"-6"-15,1 1 1 0,-6 1-4 16,4 0-1-16,2 1-2 0,-1 1 1 16,3-3 3-16,-4 4 0 0,0 0 1 15,5 2 1-15,-5 0-2 0,0-1 10 0,4 1 10 16,-3 1 2-16,3 0-3 0,-2 0-3 15,0-1-5-15,1 3 7 0,-3-2 9 0,4 0 12 16,-4 0 15-16,1 0 11 0,3 0 9 16,-4 0-2-16,5-1-11 0,-1-2-14 15,0 1-11-15,1-2-8 0,-3-1-10 16,2 1-6-16,5-2-6 0,-7-2-4 0,6 1 0 16,-3-2-4-16,1-2 1 0,3 1-1 15,-7-1-6-15,2-1-73 0,0 0-144 16,1-1-83-16,-5 1 18 0</inkml:trace>
  <inkml:trace contextRef="#ctx0" brushRef="#br1" timeOffset="81326.35">3247 9885 8 0,'-4'0'55'16,"4"0"1"-16,0 0 3 0,0 0 4 15,0 0-10-15,-4 0-10 0,4 0-12 0,0 0-12 16,0 0-8-16,0 0-4 0,0 0-4 16,4 0 2-16,-4 0-5 0,0 0 0 15,4 0-2-15,-4 1 4 0,2 0-2 16,-2 1 1-16,7 0 1 0,-3-1 0 0,2 2 1 16,-2-1 0-16,2 1 1 0,1 0 1 15,1 0-3-15,-6 0 3 0,4 0-2 16,2 0 2-16,-6 1 2 0,5 1 1 0,1-3 6 15,-2 5 29-15,-4-3 24 0,2 2 16 16,2-1-8-16,-1 1-2 0,-1 0 12 16,-2 0 28-16,-2 0 26 0,0 0 8 0,0 0-5 15,0 0-22-15,0 0-24 0,0-1-14 16,-2 2-9-16,2 0-7 0,0-1-16 16,-4 2-14-16,-1-2-8 0,3 1-8 15,-2 1-5-15,0-1-5 0,2 1-1 0,-2 1-3 16,2-2-3-16,-2 1-1 0,0 1-2 15,-3-2-3-15,7 0-49 0,-2 3-169 16,-2-3-233-16,0-1-100 0,2 2 80 0,-2-4 186 16</inkml:trace>
  <inkml:trace contextRef="#ctx0" brushRef="#br1" timeOffset="91516.35">5720 7572 28 0,'10'3'30'0,"2"-2"-7"0,-1 1-7 16,-1 1-1-16,2-2 12 0,-1 0 18 15,-1 1 12-15,5 0-10 0,-3-1-12 0,-2-1-10 16,1 2-7-16,1-2-5 0,-2 0-2 15,1-2 4-15,1 2 22 0,-1-1 23 16,3-1 12-16,-6 0-7 0,3 0-14 16,3-1-12-16,-2-2-8 0,3 2-11 0,-7-2-5 15,3 1-4-15,3 0 1 0,-2-1-4 16,-1-1 2-16,-1 0-4 0,2 0-1 0,-1-1 2 16,-1-1-4-16,-4 2 1 0,5-1 0 15,-5 2-2-15,2-1 2 0,-2 1 0 16,1 1-2-16,-1 0 0 0,-2 1 3 15,-2-2 0-15,6 2-2 0,-6 2-3 0,-2-2 1 16,4 0 2-16,-1 1 2 0,1 1-1 16,0-1 0-16,-4 1-5 0,0-1 16 15,2 2 21-15,-2-2 23 0,0 1 14 16,0 1 6-16,0 0 3 0,0 0-6 0,0-1-5 16,0 1 4-16,0 0-2 0,0 0 1 15,0-2-9-15,0 2-12 0,0-1-15 16,0 1-9-16,0 0-12 0,0 0-5 15,0 0-4-15,0 0-4 0,0 0-1 0,0 0-2 16,0 0 1-16,0 0-1 0,0 0 0 16,0 0-1-16,0 0 0 0,0 0 0 15,0 0 1-15,0 0 3 0,0 0-1 0,0 0-2 16,0 0-1-16,0 0-1 0,0 0-1 16,-2 0-3-16,2 3-32 0,0-2-112 15,-4 0-194-15,0 1-127 0,1 0 11 16,-1-1 132-16</inkml:trace>
  <inkml:trace contextRef="#ctx0" brushRef="#br1" timeOffset="92766.35">5587 8449 24 0,'13'6'38'0,"-1"-1"-7"0,-1 0-5 16,3-1 1-16,-2 0 3 0,5-1 23 16,-3 0 9-16,-1 0 10 0,3-2-16 0,-1 1-9 15,-3-2-5-15,5 0 7 0,-3 0 3 16,-1 0 1-16,1-2-7 0,3 1-6 16,-9-2-11-16,11 2-3 0,-11-4-8 15,6 2-4-15,-1-2-2 0,1 1-5 0,-4 0 0 16,3-1-1-16,-1 1 2 0,-1-1-3 15,-1 1-1-15,4-1-1 0,-5-1-1 16,1 2 3-16,0-1 2 0,1 1 2 16,-5-1 13-16,0 1 18 0,4 1 21 0,-3-2 13 15,-3 2 12-15,2 0 8 0,-2 0 7 16,-2-1 11-16,2 1 6 0,2 1 4 16,-1-1-2-16,-1 2-6 0,-4-3-15 0,2 3-17 15,2 0-23-15,-2-1-17 0,-2 1-15 16,0-1-7-16,4 1-6 0,0 1-8 0,-4-2 2 15,0 2 2-15,0 0 3 0,0-1 2 16,0 1-1-16,2-2-4 0,-2 2-2 16,0 0-1-16,-2 0-4 0,2-1 1 15,0 1-2-15,0 0-2 0,0 0-2 0,-4 0 0 16,0 0-3-16,4 0 0 0,0 1 0 16,-2-1-6-16,-2 3-96 0,4-1-163 15,-2 1-223-15,2-2-76 0,-4 1 58 16,-1 0 169-16</inkml:trace>
  <inkml:trace contextRef="#ctx0" brushRef="#br1" timeOffset="94346.35">5501 9326 23 0,'8'10'22'0,"2"0"1"15,5 1-1-15,-5-2 0 0,2 0-3 16,3 1 1-16,-3-1-2 0,1 0 3 16,1 2 5-16,-1-2 10 0,1-2 2 0,-2 2-4 15,5 0-6-15,-3-1-5 0,-1-2 10 16,3 0 15-16,1 0 16 0,-3-4 3 15,3 3 6-15,-1-3 12 0,1-1 2 16,0-1-3-16,-1 0-19 0,1-3-17 0,3-2-13 16,-1 1-12-16,-1-2-4 0,1-2-8 15,2 0-3-15,-1-1 0 0,-1-2-1 0,-2 2 0 16,-1 0-1-16,-1-2-3 16,-3 3 3-16,2-2-1 0,-1 0 13 0,-3 3 28 15,0-2 35-15,1 0 22 0,-5 1 21 16,0 1 26-16,0 0 11 0,3 0-6 0,-7 1-30 15,4 1-33-15,-2 0-31 0,0 0-21 16,-2 1-15-16,2-1-9 0,-1 2-8 16,1 0-7-16,-4 0-7 0,4 0-11 15,-4 2-89-15,0-1-162 0,0 2-245 0,0 0-66 16,0 0 67-16,-4 0 196 0</inkml:trace>
  <inkml:trace contextRef="#ctx0" brushRef="#br1" timeOffset="97096.35">14269 6331 14 0,'6'-2'43'0,"5"0"-5"0,-1 0-2 16,1 1-6-16,-1-2 0 0,2 0-3 15,3 1 5-15,-3 1 0 0,3-1 3 0,-3-1 0 16,5 2-3-16,-3 1 4 0,3-2-1 16,-1 1 0-16,1-1 0 0,1 2-4 15,1-1-1-15,-1 1 2 0,5 0 2 16,-2 0 2-16,-1 0-7 0,3 0-5 0,-2 0-9 16,2 1-2-16,-1-1-2 0,3 0 4 15,2 2 6-15,-2-1 10 0,0 1 11 16,2-1 7-16,-1 0-1 0,-1 3-5 0,2-1-8 15,0 0-7-15,0 0 1 0,0 1-1 16,0-1 3-16,-1 2 2 0,1-1 1 16,0 1-5-16,-4 1-5 0,4-2-5 0,0 1-2 15,-5-1-3-15,1 2-1 0,2 0-4 16,2 2 3-16,-9-2-2 0,5 0 1 16,2 1 1-16,-6 1 0 0,5-1-3 15,-5 1-4-15,-2-1 1 0,3 1 4 0,-3 1 3 16,3 0 0-16,-3-2-2 0,-5 2-1 15,5 0 0-15,-3 2-1 0,-1-2 0 16,1 1-3-16,-1 1 1 0,1 0 0 16,-4 2-1-16,-1-1 2 0,1 1-2 0,5 3 2 15,-9 0 2-15,4 2-2 0,0-3 5 16,-3 3-2-16,3-2 5 0,-8 1 53 0,4-1 63 16,2-2 35-16,-5 1-24 0,5 0-39 15,-6 0-30-15,2-1-10 0,-2 2 14 16,-2-1 13-16,0 0 2 0,4 1-19 15,-8 1-19-15,4-1-14 0,0 2-10 0,-2-1-9 16,-2 2-5-16,2-1-10 0,-6 1 1 16,1 4-2-16,1-2 4 0,0 0-2 15,-4 2-1-15,-1-2 0 0,1 0 0 0,0-1 1 16,-1 2 2-16,3-1 30 0,-6-2 36 16,1 2 19-16,-1-1-6 0,-3-1-23 15,5 1-11-15,-5-2-18 0,1-2-10 16,-5 1 0-16,0-3-3 0,5 2-3 0,-3-4-8 15,-2 1 0-15,1-2-1 0,1 1-1 16,-1-2-1-16,-3-1 0 0,2 0-2 0,-2 0 0 16,-1-1-3-16,5-1 2 15,-6-1-2-15,-2 0-3 0,9-2 1 0,-9 1-2 16,4-2-1-16,-4-1-1 0,0-2-2 16,0 0 3-16,5 0-1 0,-9-2-3 0,4-1 2 15,-2 0 4-15,2-1-1 0,-4-2-1 16,4 1-3-16,0-3 1 0,-2 1 0 15,-2-2 2-15,7-1 2 0,-7-1 0 16,0 1-2-16,2-2 3 0,-2 0-6 0,6-2 5 16,-6 1-1-16,4-1 3 0,0-1-3 15,0 0-2-15,4-3-3 0,1 2 0 16,-3-4 4-16,2 1-2 0,5-4-3 0,-1 0 1 16,2 0 1-16,1-4 0 0,3 0-1 15,-1-3-1-15,6-2 2 0,-3-2 0 16,5-1 4-16,-2-1 4 0,6 0 0 15,2 2-5-15,0 1-1 0,0 0-2 0,0 4-3 16,2 4 0-16,-2 1 1 0,8 3 0 16,-6 1-11-16,4 2-40 0,-1 2-139 15,1 1-219-15,-2 1-231 0,2 2-107 0,-2 2 77 16,-2 1 182-16,2 0 192 0</inkml:trace>
  <inkml:trace contextRef="#ctx0" brushRef="#br1" timeOffset="99206.35">2731 7081 14 0,'12'16'84'0,"3"2"-29"0,-3 2-4 15,-2 1 1-15,1 2 11 0,-3-1-13 0,0 4-11 16,-2-1-12-16,-2 1-5 0,-1 2-6 16,3 1-5-16,-6-1-3 0,4 1 0 15,0-1-3-15,-4 1 1 0,0-1-1 0,-4 1-3 16,0-1 15-16,4 1 23 0,-6-1 18 15,3-1-7-15,-5 2-7 0,2 1-2 16,-4-2 3-16,-1 0-6 0,3 4 10 16,-6 0 4-16,-3-1 7 0,5 1 7 0,-9-4-1 15,0 2-6-15,5-3-15 0,-3-1-13 16,1-1-10-16,1-1-7 0,-2-3 3 16,3-1 26-16,1-4 48 0,-1-1 58 0,3-1 55 15,-3 1 31-15,1-5-1 0,-1 2-39 16,-1-1-47-16,1-2-37 0,-1-2-33 15,1-1-19-15,-5-1-21 0,5-1-12 16,-5-1-13-16,4-3-5 0,-1 2-5 16,-3-4 0-16,0 1 0 0,3-3-2 0,-3 0-2 15,0-2 2-15,3-2-2 0,-7 1 1 16,2-2 2-16,-4-1 0 0,5-1 10 0,-1 1 12 16,-2-2 11-16,-2-2-1 0,5 1-12 15,1-2-7-15,-2 0-4 0,0-1 1 16,3 0-6-16,1-2-3 0,-2 2 0 0,1-2 0 15,3 1-2-15,-3-2 2 0,3 1-1 16,0-2-1-16,1 2-2 0,4-3-4 16,-3 3-1-16,-1-3 2 0,5 0 4 15,-1 0 1-15,-1 2 0 0,3-5-4 0,0 3 0 16,4-2 2-16,-5 1-2 0,5-1 0 16,-2-1-2-16,6 2 2 0,-2-4 0 15,1 1 4-15,3-2 1 0,0 1 2 0,0-1-5 16,3-2 0-16,1 3-2 0,-2-2 2 15,6 2-1-15,-6 0-2 0,4 2-1 16,3-1 2-16,-7 2-1 0,4 2 2 0,-2 0-1 16,6 0 0-16,-4 1 0 0,5 2 2 15,-5 1-1-15,4 0-1 0,5-1-1 16,-7 3 3-16,7-3-2 0,-3 2 1 16,4 1-2-16,1-2 3 0,4 4 0 0,-5-2 3 15,5 3-3-15,-2 0 0 0,1 0 0 16,-3 2 0-16,3 2 0 0,-3 0 0 15,4 1 2-15,-9-1 2 0,5 4-1 16,-1-1 1-16,1 1-26 0,-1 2-176 0,1 1-252 16,-7-1-272-16,4-1-6 0,-1-2 141 15,1 1 230-15</inkml:trace>
  <inkml:trace contextRef="#ctx0" brushRef="#br1" timeOffset="101116.35">3853 5914 4 0,'60'-21'17'0,"0"0"0"15,0 2-3-15,-2-2-1 0,2 3-7 0,-4-2 1 16,-1 2-1-16,14-1-3 0,-9 1 5 15,2 0 0-15,6 0 3 0,-6 0-3 16,-2 0 1-16,4 1-1 0,-4 1-2 0,4-1-5 16,-4 2 1-16,0 0 1 0,2-1 2 15,4 1 4-15,-2 0 1 0,2 1 7 16,2-1 0-16,-6 2-2 0,4-1 2 16,-1 2 3-16,-5 0 6 0,6 0-5 0,2-1-6 15,2 2 2-15,-2-1 0 0,9-1-2 16,-7 2-4-16,5-1-3 0,-5 2 0 15,0-1-2-15,2 1-2 0,-1 0 0 0,1 2 0 16,3 0 3-16,-3 1 3 0,2 1 3 16,-3 1-5-16,-9 1-1 0,6-1-6 15,-2 2 0-15,-4 0 1 0,6 0 0 16,-6 2-3-16,6-1 8 0,1-1 4 0,-1 2 9 16,-6-1-4-16,6 1 3 0,-6-1 1 15,2 1 5-15,-2-1-1 0,0 2-3 16,0-1-5-16,4 2-4 0,-2-1 5 0,0 2-2 15,-4 1 1-15,0-2-5 0,-4 2 0 16,4 2 2-16,-2 1-5 0,-6 0 3 16,1-1-1-16,-3 3 1 0,4-2 1 0,-5 3 0 15,5-3-1-15,-4 1 3 0,4 0 3 16,-1 0 0-16,-3-1 0 0,-3-1 3 16,-1 1-4-16,4 0-3 0,-7 0-5 15,4 0 0-15,1 1 2 0,-5-1-1 0,3 0-1 16,1 1-1-16,-3 0-4 0,1 2 3 15,3-3-1-15,-3 1 6 0,3-1-1 0,-1 0-4 16,-1 2 2-16,4-4-2 0,-3 2 2 16,3 0 2-16,-3-1-2 0,-1 0-5 15,1 2-3-15,-1-1 3 0,1-1 21 16,1 2 14-16,1 2 8 0,-3-2-9 0,3 1-10 16,-1 0-7-16,2 2-9 0,-3 0-1 15,-1-1-4-15,-3 0-2 0,0-1 0 16,1-1-2-16,-1 2 2 0,1 0-3 15,-1 0-1-15,1-1-1 0,3 1 1 0,-4 0-2 16,1 1 4-16,1 1 0 0,-1-2 3 16,3 1-2-16,-3 1 2 0,-1-2-5 0,-4 0 0 15,1 1 0-15,1-1 1 0,-6 0-5 16,2 2 4-16,5-2 0 0,-9 1 4 16,2 0-2-16,0 1-2 0,0 0 0 15,-2-2 0-15,5 1 2 0,-1 1 1 0,0-2 0 16,-2 0 1-16,2 0-2 0,0 0 2 15,1 0-4-15,-3 0-2 0,-2 1 1 16,4-1 2-16,0 2 1 0,-4-2-2 16,0 1 0-16,1 1 0 0,-1-1-2 0,2 0 4 15,-2 1-2-15,0-1 0 0,0 1 0 16,0 0 0-16,0-1 0 0,0-1 5 16,4 2-5-16,-4-1 1 0,9-1 1 0,-9 0 6 15,2 0-2-15,2 2-3 0,0-2-3 16,1 0 3-16,-5 0-3 0,0 1 0 15,0 1-3-15,-4-2 1 0,6 1 1 0,-8 1 1 16,2-3 1-16,2 3 3 0,-6-2-4 16,1 0-2-16,1 0 0 0,0 0 1 15,0 0 1-15,0 2 0 0,0-4 0 16,0 4 1-16,2-3-1 0,-2 2 2 0,4-1 2 16,-5 0 1-16,-1-2-4 0,2 1-1 15,0-2 0-15,0 1 0 0,0-1 0 0,0 0 0 16,-5 0 0-16,5 0 0 0,-4 0 0 15,-2-1 0-15,-1 1 0 0,-1-2 0 16,2 1 0-16,-5 1 0 0,1-2 3 0,-1 1 2 16,1-1-4-16,-1 1-3 0,3-3 1 15,-7 3 0-15,1-2 2 0,1 2-1 16,-1-2 1-16,1-1 0 0,-2 3-1 16,3-2-1-16,-5 0-1 0,3 0 2 0,-1 0 3 15,-2 0-2-15,5 0-1 0,-5 0 0 16,3 0-1-16,-1 0 2 0,-2-1-1 15,5 1 2-15,-5-1 0 0,2 0-1 16,1 1 1-16,1-1 0 0,-1-1-1 0,1 1 1 16,-1 1 2-16,3-2-1 0,-1 1-3 15,-3-2 0-15,5 1 0 0,-1 0 0 16,-1 1-2-16,-3 0 2 0,2-1 0 0,3 1 0 16,-7 1-1-16,3-2-1 0,1 1 0 15,-1 1 2-15,-3-2 0 0,2 0 2 16,3 3-4-16,-5-3 2 0,-2 2 2 15,3-1-1-15,-1 1-1 0,-4-2 0 0,5 1 2 16,-5-1-2-16,2 0 0 0,-2 1 0 16,0 1 2-16,-1-1-2 0,-3-1 0 15,4-1 3-15,-2 2 1 0,0-1 1 16,-2 1 1-16,2 1 1 0,0-2-26 0,-1 1-98 16,1-1-163-16,-4 0-111 0,0-1 13 15</inkml:trace>
  <inkml:trace contextRef="#ctx0" brushRef="#br1" timeOffset="101526.35">13839 6396 46 0,'4'4'61'0,"-1"2"-12"0,1-1-4 16,0 2 0-16,2-1 2 0,0 2-10 16,0-1-6-16,3 1 6 0,-3-1 12 0,4 0 1 15,-8 1-8-15,9 1-7 0,-5-1-3 16,4-2-1-16,-4 1-2 0,3 1 7 15,-3-2 11-15,-4 1 27 0,6-1 39 16,-6 0 62-16,2-2 88 0,0 3 91 0,-4-3 48 16,0 2-35-16,-4-1-93 0,0-1-90 15,-2 1-65-15,-4-1-43 0,-3-1-27 16,-1 2-19-16,-5-2-10 0,3 0-7 16,-9-2 0-16,6 1-4 0,-1-1-5 0,-3 0-19 15,-2-1-142-15,6 0-234 0,-7-1-303 16,3 0-68-16,-2-4 108 0,6 2 242 15</inkml:trace>
  <inkml:trace contextRef="#ctx0" brushRef="#br1" timeOffset="103436.35">4031 5860 35 0,'-8'0'43'16,"1"1"4"-16,-3 1-3 0,4 1-4 0,-4 0 4 16,-1 2 5-16,-1-1 12 0,-3 2 0 15,3 0 1-15,-1 1 2 0,-5 1 0 16,1 0-3-16,1 2-8 0,-3-1 1 15,-1 2 4-15,-1-1-5 0,2 2-10 0,-6 0-10 16,7 2-11-16,-7-1-5 0,-2 2-4 16,4 2 0-16,-6 1-4 0,-2 1-1 15,3 2 5-15,-6 2 15 0,-3-2 18 0,4-2 9 16,2 1-5-16,2-1-10 0,-4 1-5 16,2-1-14-16,0-1-5 0,6-1-4 0,-6-2 5 15,9 0-2-15,-3 1 5 0,0-1 4 16,0 0 13-16,7 0 9 0,-7-1-4 15,6 1-10-15,-1-2-10 0,-1 2-6 16,4-1-3-16,-1-1-4 0,3-1-3 0,-1 0 1 16,3-2-2-16,-1 3-2 0,-3-3 1 15,7 2-2-15,-7-1 1 0,7 0 0 16,-2 2 0-16,-3-3 0 0,7 2-1 16,-7 0-2-16,5 0 1 0,-2 2 0 0,-3-1 3 15,3 1-2-15,-1 1 3 0,-1-2-4 16,2 2 2-16,-3 0 0 0,-1 0 0 15,3-2 3-15,-1 0-2 0,1 0 1 0,-1-1-2 16,3-1 1-16,-1-1 22 0,2-1 21 16,-1 0 17-16,3 0-15 0,-6 0-15 15,7-1-11-15,1 1-8 0,-4-2-6 0,4-1-5 16,-5 0-1-16,5 0 0 0,2 0-2 16,-2-1 3-16,2-1-2 0,0 1 3 15,-3-2 0-15,5 0 3 0,-2 0-7 16,0-1 0-16,4 0-1 0,-2 1 3 0,-2-1 2 15,4-1-3-15,-2 1 0 0,2-1-4 16,-4 1 0-16,4-1 1 0,-4-1-1 16,4 2 2-16,0-2 0 0,0 1-2 0,-3 1 0 15,3-2 1-15,-4 1 1 0,4-1 1 16,0 0-1-16,0 2 0 0,0-2 0 16,0 1-1-16,0-1 0 0,0 0 1 0,-4 0 0 15,4 2-1-15,0-2 4 0,0 0-1 16,0 1-2-16,0-1-5 0,0 0 0 15,0 0 2-15,0 0 0 0,0 0 1 16,0 0 2-16,0 2 0 0,0-2 0 16,0 0-4-16,0 0 2 0,0 0-3 0,0 0 5 15,0 0 1-15,4 0 3 0,-4 0-2 16,4-2 4-16,-1 1-2 0,5-1 0 16,0-2-1-16,0 1-1 0,1-2 3 0,1 1-2 15,0-3-1-15,5 3-2 0,-7-2 0 16,6 0 0-16,-1 2 2 0,-3-2-2 15,5 0 1-15,1 0 0 0,-8 0-1 16,11 1 0-16,-11 0 0 0,7 1 2 0,-5 0-2 16,1-1-2-16,-3 2 2 0,2-2 0 15,-4 3-2-15,5-1 2 0,-5 0 2 16,-2 1 3-16,2 1 8 0,2-1 2 16,-5 1 5-16,-3-1-4 0,4 2-2 0,-4 0-5 15,-4 2-5-15,4-1-1 0,-3 1 3 16,-1-1 0-16,0 1 0 0,-2 1 0 0,2-2 0 15,-2 1 41-15,-5-1 85 0,5 0 83 16,4 1 25-16,-6-2-42 0,2 2-60 16,4-2-47-16,-7-2-31 0,3 2-24 15,0-3-16-15,0 2-10 0,1-4-5 0,-1 1 0 16,2-3-4-16,2 2 3 0,-2-3-2 16,0 1 0-16,4-1-1 0,-2-1-1 15,2 2 0-15,-4-1-1 0,4 1 0 0,0-1-1 16,0 0 1-16,4 3-1 0,-2-3 4 15,2 3-2-15,0 0-33 0,-2 2-223 16,4 0-306-16,3 0-247 0,-7 1 53 16,-2 2 203-16,6 2 216 0</inkml:trace>
  <inkml:trace contextRef="#ctx0" brushRef="#br1" timeOffset="105286.35">2629 9660 42 0,'15'12'66'0,"-3"1"-7"0,3 1-10 16,-3 1-12-16,0 0-7 0,-1 1-7 15,-1 2-7-15,5 0-3 0,-9 0-5 0,4 2-3 16,1-1-1-16,-3 1 3 0,0-1 24 15,-2 2 32-15,5-1 21 0,-9-2-5 16,4 1-13-16,-2-1-2 0,2 2-7 16,-2-2-8-16,0 0-12 0,-1 0-4 0,1 0-6 15,-2 0-3-15,2-2-6 0,-4 2 0 16,4 0 15-16,-4-2 16 0,0 2 35 16,0 0 37-16,0 1 63 0,0-3 53 0,-4 4 30 15,0-2-7-15,-2 3-33 0,3-2-49 16,-5 4-44-16,-2-2-37 0,4 1-25 0,-7-1-22 15,3 2-14-15,-2-3-9 16,-3 3-7-16,3-2 5 0,-3 0 20 0,-1 0 25 16,3-1 6-16,-3-1-14 0,-1-2-16 15,-1 1-11-15,-1-2-10 0,-2-1-9 0,5 0 0 16,-5-1-4-16,-2-1-4 16,3-1-5-16,-3 0-3 0,2-1 3 0,3-2-3 15,-7 0 1-15,2-2-2 0,4 0 1 16,-5-2 0-16,-3 0 1 0,4-2-2 0,-4-2 1 15,0-1-6-15,0 0 1 0,1-3 2 16,1-1-1-16,-2-3 4 0,-4 0 4 16,4 0-3-16,0-4-1 0,0 0-3 15,2-2 2-15,-1 0 0 0,1-2 0 0,2-2-1 16,0-1 0-16,3-1 3 0,-1-2 1 16,2-3-1-16,3-2 0 0,-1-1-1 15,3-1 0-15,1-4-9 0,-1 1 2 0,8-1 3 16,-5-1 4-16,9-1-3 0,-6-1 2 15,8 1-4-15,0-1 3 0,0 2 0 16,0 0-1-16,8 2-1 0,-6-1 0 16,5 2 1-16,1 1 4 0,0 1-1 0,7-1 0 15,-3 4-3-15,2 1 5 0,3 0-1 16,0 3 1-16,-1 2 2 0,1-1-1 0,3 3 0 16,-1 1 0-16,2 1-4 0,-1 2 1 15,-1-1-6-15,6 2-70 0,-7 0-217 16,7 1-262-16,-6 1-220 0,1 1 40 15,1 0 160-15,-2 0 224 0</inkml:trace>
  <inkml:trace contextRef="#ctx0" brushRef="#br1" timeOffset="107836.35">4446 9370 11 0,'60'-6'47'15,"0"-1"-16"-15,0 1-12 0,0-1-9 0,0 0-1 16,4 1 2-16,-2-1 1 0,2-1-1 16,2 2 2-16,5-1 19 0,-1-1 10 15,4 1 6-15,-5 1-11 0,1-2-5 0,0 1-10 16,0 1-6-16,1 0-8 0,-1-2-3 15,2 2 3-15,-1 0 2 0,3 0 1 16,-2 0-5-16,3 0-4 0,-7 0-3 0,6 2 1 16,-1-1-2-16,-3 1 4 0,7-1-3 15,-3 1 6-15,-2 1 5 0,3-2 5 16,-3 2-4-16,3 1 1 0,-9 0-2 16,0 0-3-16,4 1 2 0,5-2-4 0,1 0 6 15,0-2-1-15,3 2 1 0,-2-1-4 16,-3 1 0-16,-2-2-3 0,-1 2-2 15,-1-1 0-15,4 1 0 0,-3-2-1 0,1 1 7 16,0 1 1-16,-1-2 3 0,-1 2-4 16,0 0-4-16,-4-1 0 0,-2 1 0 15,0-1-1-15,-2 2 1 0,5-1-1 0,1 0 4 16,-2 0 2-16,0 0-1 0,0-1-4 16,-6 0-3-16,4 1 2 0,-6 0-2 15,-2 0 1-15,0 0 4 0,-3-1-2 16,1 1 5-16,2-2 1 0,4 2 10 0,-6-1-3 15,6-1 1-15,-2 1-5 0,-7-1-1 16,7 1-2-16,-2 0-4 0,-6 0-2 16,3 1 0-16,-3-1-2 0,4-1 2 0,-5 1-1 15,5-1 0-15,4 1 5 0,-6-1 0 16,1 1 5-16,1-2-7 0,0 1 3 0,0-1-3 16,-3 0 0-16,1 0-4 15,0 0 2-15,-1 2 11 0,-5-1 22 0,3-1 24 16,3 1 11-16,0 0-6 0,1 0-16 15,-3 1-13-15,4-2-11 0,-5 1-9 0,3 2-5 16,0-1-6-16,-1 1-2 0,-1-2-2 16,0 1 2-16,-1 2-4 0,-1-1 0 15,1-1 0-15,1 0-1 0,0 2 1 0,-1-3 4 16,3 2 1-16,-2-1 1 0,-1 0-4 16,1 0-1-16,-1 0 0 0,3 1 2 15,-6-2-3-15,3 1-2 0,3-1 0 0,-7 1 0 16,3-1 3-16,-3-1-2 0,5 2 3 15,2-2 2-15,-3 1 1 0,1-1-1 16,-1 2-3-16,1-1-1 0,2 0-1 16,-3 1 2-16,1 0 0 0,-3-1-1 0,3 0 2 15,-4 0-2-15,3-1 5 0,-1 0-4 16,-1 0 1-16,-1 0-2 0,3 0 4 0,-1 0-2 16,-1 1 5-16,3-1-5 0,-4-1 3 15,-3 1-6-15,7 0 1 0,-7 0-2 16,0-2 4-16,5-1-2 0,-5 2 0 15,1-1 4-15,-5-1 0 0,2 0-1 0,-5 2-3 16,7-2-2-16,0-2 4 0,-1 1 6 16,1-1-2-16,-4 1-2 0,1-1-11 15,1 0 4-15,-2 1 0 0,-2 0 2 16,-1-1-3-16,1 1 4 0,0-1 0 0,-4 2 2 16,-2 0-4-16,2 0 2 0,-4 0 0 15,2 0 3-15,-2 0-3 0,2 0-1 16,-4 0-1-16,0 1 2 0,2 0 0 0,2-2-2 15,-2 0 8-15,2 0-3 0,2-1 1 16,-6 1-1-16,6-1 1 0,-6 1-1 16,-1-1-1-16,-1 4-7 0,0-2 5 15,-6 1-1-15,5 1 0 0,-5-1 2 0,-2 1-1 16,3-2 1-16,-3 0-1 0,-1 0 0 16,1 0 0-16,-1-2 0 0,1 2 0 15,0-2 2-15,-3 1-4 0,-2-1 2 16,5 0-2-16,2-1 2 0,-3-2 2 0,-4 1 0 15,1-1-2-15,5 1 3 0,-1-1-1 16,-5 2-2-16,1-1-4 0,1 0 1 0,-1 2 6 16,-3-1-1-16,4 1 0 0,-3-1-2 15,-3 3 0-15,2-1 0 0,-3-1 1 16,3 1 1-16,0-1-2 0,-3 1 2 16,3-1-1-16,-4 2 0 0,4-1-1 0,-3-1-2 15,3 2-2-15,-2-1 1 0,0-1 2 16,1 2 1-16,-1-1 1 0,2 0-1 15,-3 2 0-15,3-3 2 0,0 2-2 16,-4 0 0-16,5 0 0 0,-1 0 0 0,-4 2-2 16,0-1 2-16,3 1 2 0,1-1-2 15,-4 0 0-15,-4 3 0 0,7-3 0 0,-7 2-2 16,4 0 4-16,2 0-2 16,-2 0 1-16,-2 0-2 0,3 0 1 0,-1 0-2 15,0 0 2-15,-2 0 2 0,2 0-2 16,-1 0 0-16,1 2 0 0,-4-1 0 0,6-1 0 15,-6 3 0-15,2-1 0 0,0 1 0 16,-1 0 0-16,1 0 0 0,-4-1 3 16,2 2 0-16,2-3-2 0,0 2-1 15,-4 0-1-15,2 0 0 0,2-1-1 0,-2-1 2 16,-2 2-3-16,4-1 3 0,1-1 1 16,-5 1 3-16,2 1-4 0,-2-2 0 15,4 2 22-15,-4 0 35 0,4-1 32 0,-4 1 9 16,0 0-13-16,0 1-25 0,2-1-20 15,-2 0-12-15,4 1-8 0,-4 1-10 16,0 0-4-16,0-1-1 0,0 1-4 16,0 1-2-16,-4 0 1 0,2 0-1 0,2 3 2 15,-4-2-1-15,0 0 0 0,2 3-2 16,-7 0-1-16,3-1 3 0,4 2 0 16,-6 0 3-16,-1 2-1 0,1-1-1 15,2 1-1-15,-4 1 6 0,-1-1-2 0,5 1-1 16,0-1-6-16,0 1 2 0,-5-2-2 15,5 1 3-15,-2-1-3 0,2 2 3 16,4-1 2-16,-7-1-2 0,7-1 0 0,-2 1-2 16,2 0 4-16,-2-2-4 0,0 1 4 15,4-2-2-15,-2 1 1 0,2-1-1 16,-4 0 4-16,-1-1 2 0,5 1 2 16,0-2 4-16,0 1-1 0,0-1 0 0,0-1 0 15,0 0-3-15,0-1-2 0,5-2-4 16,-1 0 3-16,-2-2-3 0,6 0-2 15,-6 1-1-15,4-2 1 0,3 0 2 0,-7-1 2 16,8-1-3-16,-4 1 0 0,2-2-1 16,1 0 0-16,-1 0 0 0,-2-1 3 15,0 2-2-15,1 0 1 0,-1-1-1 0,2 2 0 16,-6-1 2-16,6 2 1 0,-5-2 2 16,1 3 7-16,-2-1 22 0,6 1 16 15,-8 0 8-15,2 1-16 0,-2 1-12 16,4 0-11-16,-4 2-8 0,-4-1-4 0,4 2-6 15,-2 0 2-15,-2 0-1 0,0 0 2 16,2 2-1-16,-5-2 0 0,3 1 0 16,0-1-8-16,2 2-78 0,-6-1-180 0,0 1-253 15,-1-2-81-15,1 1 80 0,-2 1 202 16</inkml:trace>
  <inkml:trace contextRef="#ctx0" brushRef="#br1" timeOffset="111956.34">4502 9292 84 0,'4'-3'83'0,"-4"0"-13"15,0 2-16-15,0-2-17 0,0 1-12 16,-4 1-7-16,4-1-6 0,0 2-5 0,-2 0-3 15,-2 0 0-15,2 0 3 0,-6 2 10 16,1-1 13-16,5 1 17 0,-8 1 0 16,4 0-6-16,-5 0-7 0,1 0 1 15,0 1-1-15,-3-1 3 0,-1 2 1 0,4-1 0 16,-7-1-5-16,5 3-8 0,-3-3-2 16,-1 1-6-16,-3 1-1 0,3 0 16 15,-5-2 15-15,0 1 7 0,-2 1-12 0,1-4-10 16,-3 2-8-16,-2 0-7 0,0 0-5 15,2 0-3-15,-2 0-4 0,1 0 1 16,-5 2-5-16,2-2 3 0,-2 3-3 0,2-2-1 16,-2 2 0-16,-2-1 1 0,4 0 1 15,-6 2 1-15,6-1-3 0,-4-1 0 16,-1 2 0-16,3-3 0 0,-6 2 0 0,4 0 0 16,0-1 2-16,0 1 2 0,0-2-2 15,-4 2 0-15,8-3 0 0,-2 2-1 16,2-2 0-16,2-1 1 0,2 2 20 15,0-1 25-15,1 0 18 0,1 0-9 0,2 0-14 16,3-1-14-16,1 0-8 0,-4 1-11 16,1-1-1-16,3-1-2 0,5 2-2 15,-3-1-3-15,-1 1-3 0,5-2 2 16,-1 2 0-16,2-1-2 0,-1 1-1 0,1-2 2 16,2 2 0-16,-1-1-1 0,1 1 2 15,0 0-1-15,2-1-1 0,-5 3 1 0,9-2 1 16,-6 2 1-16,2-1 2 0,4 1 1 15,-7-1-4-15,3 1 0 0,2-2 0 16,-2 3 4-16,4-3-1 0,-6 1-3 16,6 1 0-16,-3-1 1 0,-1 1 1 0,2-1-4 15,-2-1 1-15,4 2 0 0,-2-1 1 16,0-1 1-16,1 0-1 0,-1 0 0 16,0 0-2-16,2 0 1 0,-2 0 0 15,4-1 1-15,-2 1-1 0,2-2 1 0,-4 2 0 16,0-1 1-16,4 1-1 0,-2-2 4 15,-3 0-3-15,5 3-1 0,-2-3-2 16,2 2 0-16,-4-1 2 0,4 1 0 0,-4-2 0 16,4 1 0-16,0 0 0 0,-2 0 2 15,2 0-1-15,-4-1-1 0,4 1 0 16,0-1 0-16,0 1 1 0,0-1 2 16,-2-1-3-16,2 3-1 0,0-3-1 0,0 2 4 15,-4-1-1-15,4 1 0 0,-4-1 0 16,4 0-1-16,0 1 2 0,0 1-2 15,-2 0 0-15,2-1 0 0,-5 1 0 16,1 0-1-16,4-2 1 0,0 2 3 0,-2 0-2 16,-2-1 2-16,4 1-2 0,-2-2 0 15,2 1-1-15,-4 1 1 0,4-2 1 16,-4 0 0-16,4 1-2 0,0 0 0 0,-2-1 0 16,2-1-6-16,-4 3 5 0,4-1 1 15,-3-1 1-15,3 1 0 0,-4 1-1 16,4-2 2-16,-4 0-1 0,4 3-1 15,-2-3 2-15,-2 1-4 0,4-1 4 0,-4 2-2 16,4-1 2-16,-2-1-1 0,-2-1 1 16,4 2-1-16,0-1-1 0,0 1 0 0,-2-2 0 15,2 1-3-15,0-1 2 16,0 1 1-16,0-1-2 0,0 0 0 0,0 0 2 16,0 0 4-16,0-1 0 0,0 0-1 15,2-1-2-15,2 1 0 0,-2-2-2 0,2-2 1 16,0 2 3-16,2-2-2 15,-2 1-1-15,3 0-1 0,-1-2-1 0,0 1 2 16,0-1 0-16,3 2-1 0,-3-1 0 16,0 1 1-16,-2-1-2 0,2 2 2 0,-2 0 3 15,-2-2-2-15,3 4-1 0,-3-2 2 16,2 2-1-16,0-1 3 0,-4 2-1 16,0 0 0-16,0 0-1 0,0 2-2 15,-4-1 1-15,4 1-1 0,-4 0 0 0,4 2 3 16,-2-1-1-16,-3 0 0 0,3 0 0 15,2 1 0-15,-8-1 1 0,8 0-2 16,-2 0 2-16,-2 0 1 0,2-1-2 0,2 1 3 16,0-2-4-16,-4 0 1 0,0 1-1 15,4 0 1-15,-2-1 0 0,2-1-2 16,0 0 0-16,-5 0 0 0,5-1 0 16,-4-1 0-16,4 0 0 0,0 0 0 0,0 0-2 15,0-1 2-15,0 0 0 0,-2 2-2 16,2-2 2-16,0-1-1 0,0 3 0 15,2-2 0-15,-2 0 0 0,0 2 1 16,0-1 0-16,4-1 2 0,1 3-18 0,-3 0-102 16,-2 0-174-16,4 3-137 0,-4 2 12 15,0-1 113-15</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2:09.67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-3894 9500 10,'0'0'26,"0"0"-5,0 0-5,-7-1-3,7 1-3,0 0-2,0 0-2,0 0-1,0 0 0,0 0-1,0 0 0,6-12 0,-6 12 1,8-13-2,-2 5 1,0-3-1,3-4-1,-2-3 1,6-2-1,-1-5 0,3 2-1,-2-3 0,3-3 0,-1 2-1,1 0 1,-2 0-1,2 2 0,-3 0 1,0 0-1,0-1 0,2 1 1,0-2-1,2 0 0,-1-4 1,3 1-1,3-6 1,0 3 0,0-5 0,1 1 0,0 0 0,-1-1-1,1 0 2,-3 2-2,0 0 0,-1 1 1,-1 0-1,2 1 0,0 1 0,-2-1 1,3-4-1,1-1 0,1-2 0,0 0 0,2-4 1,0-2-1,3-2 0,0 0 0,1 1 0,0 3 0,-1 1 0,-1 2 0,-1 2-1,0 2 1,-5 2 0,1 0 0,-1-1 0,0-2 0,0 2 0,1-4 0,2 0-1,0 0 1,0 1 0,3 0 0,1-1 0,-3 3 0,1-2 0,2 1 0,-1 0 1,1-1-1,0-2 0,-1 0 0,0 1 1,0-1-1,0 2 0,0-1 0,-1 0 0,0 0 1,0 1-1,-2-1 0,1-1 0,0 0 0,2 0 1,-2 0-2,2 1 2,0-1-1,0 2 0,3-2 0,-1 1 0,1-3 0,1-1 0,-1-2 0,3 1 0,-3-1 0,0 0 1,-1 2-1,-3 2 0,1 1 1,-2 1-1,1-1 0,1 1 0,2-4 0,2-3 0,2-3 0,1-1 0,1 1 0,-2 2 0,0 1 0,-3 3 1,-3 1 0,-2 7-1,0 0 0,-2 3 0,1 0 0,1-4 0,0-1 1,3-5-1,2 1-1,1-3 2,1 0-1,2 0 0,-2-1 0,1 4 0,-3 3 0,1 1 0,-2 3 1,-5 0-2,0 0 2,1 0-1,-3 0 0,1-3 0,-1 0 0,1-1 0,0 0 0,1 1 0,0 0 0,-1 2 0,2 0 0,0 4 0,3-1 0,-2 2 0,3-2 0,-2 1 0,0-2 0,0 2 0,-1-2 0,-5 1 0,3 3 0,-1-1 0,-4 3 0,-1 3 0,0 1 0,0 1 0,-1-1-1,1 1 1,-3-1-1,2 0 1,2 0-1,-1-1 1,0 1 0,-1 0-1,3 3 1,-1-2 1,-3 2-2,2 0 2,-2 1-1,-2 2 0,3-2 0,-3-2 0,0 2 0,0 0 0,0 0 0,1 3 0,-1-3 0,-1 2 0,0 3 0,-2-2 0,1 4 0,-2-1 0,-1 2 1,0-1-1,1 3 0,-2 0 0,0 0 0,-1 1 0,1 2 1,-3 0-1,-5 8 0,8-9 1,-8 9 0,0 0-1,0 0 1,0 0-1,0 0 0,0 0 0,0 0 0,0 0 1,0 0-1,1 9 1,-2-1 0,1-8 0,-4 16 0,-2-5 1,-2 5-1,0 1 0,-1 3 0,-3 1 0,2 3-1,-3 2 1,-1 3 0,2 2-1,0 2 1,1 0 0,-1-1 0,0 1 0,2-2 0,0-4 0,1-2-1,1-3 1,2-5 0,0-4-1,2-2 1,4-11 0,-4 11 1,4-11-1,0 0 0,0 0 0,0-10 0,2 0 0,2-4-1,2-4 1,1-4-2,1-4 1,2-3 0,1-5 0,0 0 0,2-2 0,-2-1 0,0 4-1,1-1 1,-2 4 0,0 2 0,-1 5 0,0 1 0,-2 6 0,-1 2 0,-2 4 0,-1 2 0,-3 8-1,4-7 2,-4 7-2,0 0 1,-5 12 0,0-3 0,-2 1 0,-4 3 0,-3 3 1,-6 2-1,-3 3 1,-3 0-1,-2-1 0,0 3 0,0-2 0,2 1 0,4-3 0,2-2 0,4-1 0,5-4 0,4-2-1,1-2 1,6-8 0,-4 13 0,4-13-1,7 10 1,0-3 0,2 0 0,3 2 0,1 1 0,2-1 0,-1 1 0,3 1 0,-2-1 0,-1 0 0,-1-1 0,-2-2 1,-2-2-1,-1-1 1,-8-4-1,9 4 2,-9-4-1,0 0 0,3-7 0,-3 7 0,0-14 0,-1 4 0,2-1-1,-1-1-1,3-2 1,-1 3 0,1-1 0,0 0 0,0 1 0,1 1 0,0-1 0,-1 1 0,-1 1 0,0 1 0,-2 8 1,2-13-1,-2 13 0,0 0 0,0 0 0,-8-1 0,2 9 0,-3 3 0,-1 0 0,-1 2 0,1-2 1,-1 0-1,3-3 0,3 1-7,5-9-32,0 0-2,0 0 0,0 0-2</inkml:trace>
  <inkml:trace contextRef="#ctx0" brushRef="#br0" timeOffset="11969">-3865 9480 13,'0'0'23,"0"0"-2,0 0-3,0 0-3,0 0-4,0 0-4,0 0-1,0 0-3,-1-7-1,1 7 0,0 0-1,12-3 0,-12 3-1,12-2 1,-2 0-1,2 1 1,2-2-1,2-1 1,0 0-1,2-2 1,1 1-1,2-1 1,0-1 0,0 1-1,1-2 0,-1 2 1,4-2-1,3-1 1,0 0 0,2-2-1,3 0 1,3-4 0,2 1-1,3-2 1,3-2-1,-1 0 1,4-1-1,3 1 0,2-1 1,2 2-1,1-2 0,0 1 1,2 0-1,1-2 1,2-2-1,0 1 0,3-1 0,0 0 0,-1-3 0,2 1 1,2-1-1,1 1-1,1-2 2,1 0-1,4-2 0,-1-1 0,4-2 1,1 0-1,6-1 0,-3 0 0,1-1 1,1 1-1,1-1 0,2 0 1,0 0-1,1 0 1,-1 1-1,2-2 1,3 0-1,0-1 0,2 2 1,3-4-1,-2 1 0,2-2 0,0 1 0,1-1 0,-1 2 0,-3 0 0,-2 2 0,-1 3 0,-4 2 0,-1 0 0,-4 1 0,-1 3 0,-3-3 0,0 0 0,0 0 0,-3-2 0,2 1 0,-5-1 0,1-1 0,-3 3 0,-4-1 0,0 5 0,-4 0 0,-3 4 0,-2 0 0,-2 2 0,-4 2 0,-2-1 0,-2 0 0,-2 1 0,-4 1 0,-3-1 1,-3 3-1,-2-1 0,-5 2 0,-1 2 1,-5 3-1,-2-1 1,-2 1 0,-2 3 0,-3 0 0,-1 0 0,-1 1 0,0-2-1,0 1 1,1-1-1,0 0 1,2 1-1,1-1 0,-1 1 0,1 0 0,-2 1 0,-1-1 1,-1 0-1,-1-1 0,-2-1 1,-6 6-1,12-12 0,-7 5 0,-5 7 0,9-12 0,-9 12 0,8-9 0,-8 9 0,0 0 0,4-9 0,-4 9 0,0 0 0,0 0 0,0 0 1,0 0 0,0 0 0,0 0 1,0 0-1,0 0 1,-4 8 0,-4 0 0,-1 5 0,-5 2-1,-2 4 0,-4 3 0,-2 3 1,-2 1 0,0 0-1,1-1 1,0-2-1,4-2 1,4-2-1,1-6 1,5 0-1,9-13 0,-9 12 0,9-12 0,0 0 0,12-10 0,-1 2 0,0-5-1,3-2 1,3-2-1,3-1 0,0-2 0,3 0 0,-1-1-1,0 2 1,-2 0 0,1 3 0,-5 1 0,-2 3 0,-3 5 0,-11 7 0,9-12 0,-9 12 0,-11-2 1,-1 4-1,-2-1 0,-5-1 0,-3 2 0,-2-3 0,0 0 1,-1-2-1,1 0 0,3-1 0,1 0 0,4 0 0,3 1 1,4 1-1,1 1 0,8 1 0,-7 1 0,7-1 0,0 0 0,-4 9 0,4-9 0,2 13 1,-1-4-1,2 2 0,-1 1 1,2 3 0,-1 0-1,1 2 0,-1 2 0,-3-5-5,6 6-23,-7-5-9,-1-1-2,-2-3-1</inkml:trace>
</inkml:ink>
</file>

<file path=ppt/ink/ink10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1213 975 26,'0'0'30,"11"-13"1,0 5-9,3 6-10,0-2 0,10 8-1,-3 0-1,7 9-3,-2 4-1,2 7 0,-3 5-1,2 7-2,-5 4-1,-3 1 0,-6 0-1,-4-1 0,-6-3 0,-5-4 0,-8-6-1,-4-3 1,-8-7 0,-5-7 0,-4-8 0,-4-6-1,-1-7 1,0-9-1,-1-8 1,5-7-1,3-5 0,9-1-1,7 1-1,8-1-5,13 5-26,5 6-3,8 9-3,2 11 1</inkml:trace>
</inkml:ink>
</file>

<file path=ppt/ink/ink10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2257 422 34,'0'0'32,"-8"-14"1,8 14-1,10-10-22,0 6-2,7 4-1,3 0-1,8 5-1,1 3 0,4 8-2,1 4 1,-1 5 0,-4 7-1,1 5 0,-5 2-1,-6 7-1,-3-2 0,-6 1 0,-5-2 0,-4-4 0,-5-3 0,-6-6 0,-8-4 0,-3-6 0,-6-9 0,-6-6 0,-3-8-1,-4-7 1,-1-9 0,-1-7-1,-2-9 1,4-3-1,6-1 1,4 0-1,7 1-1,6 3-1,11 7-4,4 2-11,11 11-22,5 5 1,4 6-1,1 2 0</inkml:trace>
</inkml:ink>
</file>

<file path=ppt/ink/ink10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1065 1482 28,'5'-25'29,"10"3"2,5 4-6,4-3-15,13 5 1,0 4-2,7 12 2,-1 4-3,3 12 0,-8 9-2,-5 8-1,-10 6-1,-8 4-1,-13 3-1,-8 0 0,-14-5-1,-7-4 0,-11-10 0,-4-6 0,-8-12 0,0-9 1,3-9-1,1-11-1,6-7 1,7-8-1,10 1-3,7-6-13,15 7-22,8 4 1,7 11-3,4 4 2</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97"/>
    </inkml:context>
    <inkml:brush xml:id="br0">
      <inkml:brushProperty name="width" value="0.07" units="cm"/>
      <inkml:brushProperty name="height" value="0.07" units="cm"/>
      <inkml:brushProperty name="color" value="#808080"/>
      <inkml:brushProperty name="fitToCurve" value="1"/>
    </inkml:brush>
  </inkml:definitions>
  <inkml:trace contextRef="#ctx0" brushRef="#br0">1412 61 187 0,'0'-5'124'0,"0"3"49"0,0-3-13 16,-3 2-1-16,3-2-13 0,0 2-18 0,0 1-9 0,0-1-5 16,0 1 0-16,0-1 12 0,0 3 17 0,-7-2 6 15,7 0 6-15,0 2 1 0,0-3 4 0,0 3 6 0,0 0 4 16,0 0 53-16,0-2 48 0,0 2 17 0,0-3 5 0,7 3 0 15,-7 0-7-15,0 0-3 0,0 0 25 0,0 0 4 16,0 3-20-16,0-1-45 0,3-2-47 0,-3 3-48 0,0-3-41 16,0 2-27-16,0-2-26 0,7 2-12 0,-7 1-14 0,6-1-8 15,-6 1-7-15,0-1 0 0,4 1-5 0,-4 2-5 0,6-2 2 16,-6-1-6-16,3 3 2 0,-3 0-3 0,7-3-2 16,0 3 3-16,-7 1-3 0,3-1 4 0,-3 0-2 0,6-1 2 15,1 1-2-15,-7 0-2 0,3 1 0 0,4-1 0 0,-7-1 0 16,0 1 0-16,3-2 0 0,-3 2 3 0,0 0-2 0,7 0 0 15,-7-2 1-15,6-1 0 0,-6 2-2 0,0-1 7 16,0 2-5-16,0-2 3 0,0-1 0 0,0 1-3 0,0-1-2 16,0 1 0-16,0 1 0 0,0-1 0 0,0-1 2 0,-6 1 0 15,-1 0-1-15,7-1-1 0,-3 3 0 0,-4-2 0 16,4-1 0-16,-4 1 0 0,1 0 0 0,3-2-3 0,-4 4-2 16,0-2-1-16,-2-1-8 0,5 1-10 0,-9 0-15 15,10-1-21-15,-4 3-36 0,4-2-52 0,-10-1-62 0,13 0-70 16,-3 1-83-16,-4-1-63 0,0 1-20 0,-2-1-50 0,9-2-62 15,-4 3 24-15,-2 0 63 0,-1-1-3 0,4 1 17 0,-4-1-10 16,4 1 51-16,3-3 79 0</inkml:trace>
  <inkml:trace contextRef="#ctx0" brushRef="#br0" timeOffset="1">1399 588 32 0,'0'-8'63'0,"-7"3"26"0,7 0 26 0,0-2 15 15,-6 2-5-15,6 0-10 0,0 0 0 0,0 0 0 0,0 2-6 16,0-1-4-16,0-1 1 0,0 2 2 0,0-2 4 0,0 2 18 16,0-2 16-16,0 3 11 0,0-1-1 0,0 2-4 0,0-2-3 15,0 0-1-15,0 1-4 0,0-1 12 0,0 1 48 16,0 2 13-16,0-3 8 0,0 3-7 0,0 0-11 0,0-3-21 15,0 3-24-15,0 0-30 0,0 0-33 0,0 0-33 0,6 0-25 16,-6 0-19-16,0 0-31 0,0 0-39 0,0 0-47 16,0 0-55-16,0 0-70 0,0 3-89 0,0-3-94 0,0 0-50 15,0 0 10-15,0 0-49 0,0 0-8 0,0 0-13 0,0 0 52 16</inkml:trace>
  <inkml:trace contextRef="#ctx0" brushRef="#br0" timeOffset="2">1248 509 47 0,'6'-3'50'15,"-6"0"25"-15,0-2 11 0,7 0 32 0,-7 2-5 0,0 1-11 16,0-1-10-16,0 1 0 0,0 0 3 0,0-3-5 0,0 5-4 15,0-3 0-15,3 1 3 0,-3-1 2 0,0 3 2 0,0-2 3 16,0-1 14-16,0 3 2 0,0 0-3 0,0-2-5 16,7 2 0-16,-7 0 4 0,0 0 0 0,0 0-3 0,0 0-1 15,3 2-5-15,-3-2-2 0,0 3 5 0,0-1 37 16,0 1 7-16,0-1 2 0,0 1 1 0,0 2-1 0,0-1-3 16,0 1 2-16,0 1-2 0,-3 1 5 0,3-1 2 0,0 0-25 15,-7 2-12-15,7 0 6 0,0-1 7 0,-3 3 16 16,3 0-3-16,0-2 0 0,-7 1-8 0,1 2-2 0,6-4 3 15,0 3 1-15,-3-3-10 0,3 4-7 0,-7-5-12 0,4 2-17 16,3 0-20-16,-7 0-12 0,1-2-11 0,2 2-11 0,4 0-7 16,-6 0-2-16,2-2-7 0,-2-1-4 0,-1 3-2 15,4-3-3-15,-4 2-3 0,1-2-1 0,3 0-4 0,-4 3-1 16,4-3-1-16,3 0-3 0,-13-3-6 0,13 3-6 16,-4 0-10-16,-2 1-13 0,2-4-16 0,-2 3-20 0,-1-2-31 15,7 1-38-15,-3-1-40 0,3-1-44 0,-7 1-49 0,1-1-43 16,3 1 13-16,3-1-5 0,-7 1-16 0,7-3-17 0,-3 3-20 15,3-1-6-15,0-2 79 0,-7 2 19 0,7-2-1 0,0 0-8 16,-6 2 4-16,6-2 12 0,0 0-16 0,0-2 9 16,0 2 14-16,0 0 46 0,0-2 28 0</inkml:trace>
  <inkml:trace contextRef="#ctx0" brushRef="#br0" timeOffset="3">1166 490 23 0,'0'0'77'0,"-7"-2"24"0,1-1 13 0,6 1 0 16,0 0-14-16,-4 2-15 0,4-2-11 0,0-1 3 0,-6 3 7 16,6-3 2-16,-4 3 1 0,4-2 5 0,0 2 3 15,0 0 1-15,-6-3 3 0,6 3 0 0,0 0 19 0,0 0 4 16,-7-2 6-16,7 2 0 0,0 0 3 0,0-3 3 0,0 3 2 15,0 0-2-15,0 0-1 0,7 0 25 0,-7 0 38 0,0 0 22 16,0 0 6-16,6 0 3 0,-6 3-5 0,0-3-6 0,0 0-11 16,0 2-9-16,4-2-13 0,-4 3 5 0,6-1-22 15,-6 1-31-15,0-3-37 0,4 5-25 0,-4-3-15 16,0 0-15-16,6 3-13 0,-6-2-9 0,7 0-5 0,-7 2-4 16,0 0-8-16,0-2-2 0,3 1-2 0,-3 1-3 0,0 0-1 15,7-2-21-15,-4 2-19 0,-3 0-18 0,0-1-26 0,6-1-38 16,-6 2-43-16,7-3-24 0,-7 4-13 0,0-4-28 15,3 1-34-15,-3-1-36 0,7 1-46 0,-7-2-43 0,6-1 58 16,-6 0 34-16,4 0 14 0,2 0 3 0,-6-1 14 0,4 1 32 16,-4-3 19-16,0 1 6 0,6-1 20 0,1 1 22 15,-7-1 9-15,0 0 29 0,3-2 28 0,4 3 16 0</inkml:trace>
  <inkml:trace contextRef="#ctx0" brushRef="#br0" timeOffset="4">1386 633 179 0,'6'-6'138'0,"1"4"56"0,-7 0 5 15,0-3 0-15,3 5-21 0,4-3-11 0,-7 1-10 0,0-1 12 16,0 3 17-16,3 0 3 0,-3 0-8 0,0 0-10 16,0 0-11-16,0 0-14 0,0 0-6 0,0 3 31 15,0-1 4-15,0 1-9 0,0 0-15 0,0-1-20 0,-3 2-6 16,3-1-4-16,0 2 3 0,0 0-6 0,0-2-25 0,-7 2-6 16,7 0 9-16,0-1 6 0,-3 4-4 0,3-3-9 0,0 0-7 15,0 1-10-15,0-2-3 0,0 1-8 0,0 0-11 16,0 0-14-16,0 0-7 0,0 1-9 0,0-5-6 0,0 2-7 15,0 2-1-15,0-3-5 0,0 1-1 0,0 0-10 0,0-1-16 16,0 1-22-16,3-1-25 0,-3-2-14 0,0 3-17 16,7-3-19-16,-7 2-24 0,0-2-25 0,0 0-24 0,3 0-24 15,-3 0-27-15,0-2-25 0,0-1-23 0,7 3 38 0,-1-5 28 16,-6 3 8-16,0-1 2 0,0-2-2 0,4 2-3 16,-4-2 30-16,0 4 8 0,0-5 8 0,0 1 14 0,0 0 18 15,0 0 30-15,0 0 8 0,0 2-2 0,0-1-1 0,0-1 24 16,0 0 9-16,-4-1 5 0,4 1 6 0</inkml:trace>
</inkml:ink>
</file>

<file path=ppt/ink/ink10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10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100 739 41,'0'0'33,"7"2"1,-7-2-1,16 15-25,-6-5 0,5 8 0,1 2 1,7 7-3,-1 1-1,6 6 0,1 2-1,8 4-1,-3-1-1,6 1 1,0-2-1,0-1 1,-1-4-1,-1-5 0,-2-3 0,-4-2 0,-2-5 0,-5 0-1,-7-2 0,0 0-1,-6-1 1,-1 0-1,-3 0 0,-2-5 0,-2 2-2,-1-3-2,-3-9-5,7 5-21,-7-5-11,10-13 2,-4 4-3</inkml:trace>
  <inkml:trace contextRef="#ctx0" brushRef="#br0" timeOffset="1">769 664 26,'0'0'31,"8"-2"3,-8 2-1,11 13-19,-6-5-3,5 7-1,2-1 1,2 6-4,2-2-2,1 5-1,3-1-1,1 2 0,-1-1 0,1 2-1,-1-2 0,0 1 1,-1-2-1,1 2 0,0-2 0,-1 2 1,-1-3-1,0 0-1,0-3 1,-1 2 0,-1-4-1,0 1 0,-4-5 0,0 0 0,-3-2 0,1-2-1,-10-8 1,10 9-1,-10-9 0,0 0 1,0 0-1,0 0-1,7 7-5,-7-7-32,0 0-3,-10-6 0,10 6-1</inkml:trace>
</inkml:ink>
</file>

<file path=ppt/ink/ink10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10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0 260 19,'14'-29'23,"-3"1"-6,8-8-7,2 4 1,5-1 2,3 5-1,1 1-1,4 7-2,-1 2-1,3 11-2,-3 5-1,1 7-1,-7 11-1,-1 6-1,-8 8 0,-3 7 0,-7 5-1,-6 6 0,-8 3 0,-8 0 0,-5 0-1,-5-4 1,-3-3-1,-8-5 1,-2-6-1,-2-8 1,1-9 0,1-8 1,1-10-1,3-9 1,6-13-1,6-9 0,8-14 0,7-3-2,7 0-3,6-3-7,8 6-23,5 7 0,-1 8-2,2 16 2</inkml:trace>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105"/>
    </inkml:context>
    <inkml:brush xml:id="br0">
      <inkml:brushProperty name="width" value="0.07" units="cm"/>
      <inkml:brushProperty name="height" value="0.07" units="cm"/>
      <inkml:brushProperty name="color" value="#808080"/>
      <inkml:brushProperty name="fitToCurve" value="1"/>
    </inkml:brush>
  </inkml:definitions>
  <inkml:trace contextRef="#ctx0" brushRef="#br0">-124 1292 7 0,'0'-6'38'0,"0"2"12"16,-3-1 3-16,3 0 2 0,0 0-2 0,0 0-5 0,0 2-7 15,0-1 1-15,0 1-2 0,0 1-5 0,0-1-6 16,0 1-2-16,0-1-10 0,-7 0 0 0,7-2 1 0,0 5-2 15,0-2-2-15,0-1 2 0,0 2 1 0,0 1 1 16,0-3-2-16,0 3 1 0,0-3-4 0,0 3 2 0,0-2 0 16,0 2-2-16,0-3 2 0,0 3 1 0,0 0 3 0,0 0-2 15,0-2 1-15,0 2-2 0,0 0 0 0,0 0 2 16,0 0 0-16,-6 0-1 0,6 0 1 0,0 0-1 0,0-3 3 16,0 3 1-16,0 0-1 0,0 0 3 0,0 0 1 0,0 0 2 15,0 0-3-15,0 0 2 0,0 0-1 0,0-3 0 0,0 3 2 16,0 0-2-16,0 0 0 0,0 0 1 0,0 0-2 15,0 0 1-15,0 0 1 0,0 0-2 0,0 0 0 0,0 0 2 16,0 0-2-16,0 0 1 0,0 0 3 0,0 0 1 16,0 0 2-16,0 0 7 0,0 0 6 0,0 0-2 0,0 0 1 15,0 0 3-15,0 0 0 0,0 0 1 0,0 0 0 0,0 0 1 16,0 0 1-16,0 0 2 0,0 0-2 0,0 0 0 0,0 0-2 16,0 0-3-16,0 0-2 0,0 0-3 0,0 0-4 15,0 0-2-15,0 0-5 0,0 0 4 0,0 0-5 0,0 0-1 16,0 0-1-16,0 0 1 0,0 0 0 0,0 0 2 15,-4 0-4-15,4 0 2 0,0 0-1 0,0 0-1 0,0 0 0 16,0 0 0-16,0 0-4 0,0 0 3 0,0 0-3 0,0 0 1 16,0 0 3-16,0 0 1 0,0 0-3 0,0 0 0 0,0 0 1 15,0 0-2-15,0 0 1 0,0 0 0 0,0 0-1 0,0 0-3 16,0 0 2-16,0 0 0 0,0 0 5 0,0 0 0 16,0 0-4-16,0 0 1 0,0 0 4 0,0 0-1 0,0 0 1 15,0 0 1-15,0 0 4 0,0 0 0 0,0 0-5 16,0 0 2-16,0 0 1 0,0 0-3 0,0 0-1 0,0 0 3 15,0 0 3-15,0 0-4 0,0 0 5 0,0 0-3 0,0 0-2 16,0 0 1-16,0 0 1 0,0 0-4 0,0 0 1 16,0 0-1-16,0 0-3 0,0 0 1 0,0 0 1 0,0 0-3 15,0 0 1-15,0 0-4 0,0 0-1 0,0 0 1 0,0 0 2 16,0 0-2-16,0 0-2 0,0 0 2 0,0 0 0 0,0 0 1 16,0 0-4-16,0 0 4 0,0 0-1 0,0 0-1 15,0 0 3-15,0 0-5 0,0 0-1 0,0 0 2 0,0 0-2 16,0 0-1-16,0 0-1 0,0 0-1 0,0 0-2 15,0 0 3-15,0 0-1 0,0 0-2 0,0 0 0 0,0 0 0 16,0 0-3-16,0 0 5 0,0 0-2 0,0 0 1 0,0 0 2 16,0 0-1-16,0 0 3 0,0 3 1 0,0-3 0 0,0 0-5 15,0 0-2-15,-6 3 4 0,6-3 0 0,0 0 0 0,0 0-2 16,0 2-2-16,0-2-2 0,0 0 3 0,0 3 0 16,0-1-3-16,0-2-1 0,-4 3 1 0,4-3-3 0,0 3-2 15,0-3 0-15,0 1 0 0,0 2 0 0,-6-1-3 16,6-2 2-16,-7 5 1 0,7-5 0 0,0 3 0 0,0 0 0 15,-3-1 0-15,3 1 0 0,0-1 0 0,-7 1 0 0,7 1 0 16,-3 1 0-16,3-2 0 0,-6 2 0 0,-1 0-4 16,7 0 1-16,-3-1 3 0,3 2-3 0,-7 1 2 0,1-1 0 15,2 1 1-15,-2 0 0 0,2-2 0 0,4 5 0 0,-13-3 0 16,10 1 0-16,-4 2 0 0,4 0 0 0,-10 0-3 16,10 0 2-16,-7-3 1 0,3 3 0 0,1 3 2 0,-4-6 0 15,3 6-2-15,-3-3 0 0,7-1 0 0,-10 2 3 0,10-1-3 16,-7-1-2-16,3 2-2 0,1-2 0 0,-4 1-2 15,3 1-2-15,-3-2-3 0,7 1 0 0,-10 1-3 0,10-2-1 16,-7 1-1-16,3 1-1 0,1-2-1 0,-4 1 1 0,6-2 3 16,-9 4 0-16,10-2-2 0,-10 0 3 0,10 0 0 0,-4 0 0 15,4-3 4-15,-11 3 0 0,11 1 2 0,-7-2-1 16,4 1 0-16,-1 1 3 0,4-5 0 0,-10 5 0 0,9-1 4 16,-5-1 1-16,2-1-5 0,0 5 0 0,-2-4 2 15,5 2 2-15,-2-1 0 0,-1-1-2 0,4 2 2 0,-7-2 0 16,-3 1-2-16,13 0 2 0,-3 0-2 0,-11 0-1 0,11 0-1 15,-3 0 0-15,2 0 3 0,-9 0-3 0,10 0 5 16,-4-3 0-16,4 4 0 0,-4-2 0 0,1 1-2 0,2-2 1 16,-5 1 1-16,2-1 0 0,0 3 1 0,4-5-1 0,-3 5 0 15,-1-4-1-15,4 3 1 0,-4-3 0 0,4 4 0 0,-4-5-4 16,1 2 3-16,2 3 3 0,-2-4-4 0,3 3 2 16,-4-3 0-16,0 1 0 0,4 1 0 0,-3-1 0 0,-1 0 2 15,4-1 0-15,-4 0 0 0,7 1-2 0,-3 0-1 16,-4-1 1-16,1 0 0 0,6-2 1 0,-4 3-1 0,-2-3 0 15,6 0 0-15,0-3 0 0,-4 3 0 0,4 0 0 0,0-2 0 16,-6 2 0-16,6-2 0 0,-7-2 0 0,7 2 0 0,0-1 0 16,0 1 0-16,0 0 0 0,-3-1-1 0,3 1 1 0,0-1 1 15,0-2-1-15,0 6 0 0,0-6 4 0,0 2-4 16,0 0 5-16,-7 0-5 0,7 1 2 0,0-1 3 0,0-2-2 16,0 3 5-16,-3-3-3 0,3 3 1 0,0-1-3 15,0-2-2-15,0 3-1 0,0-3 3 0,0 0-3 0,0 2 3 16,-6-2-2-16,6 0-3 0,0 0-2 0,0 3 4 0,0-1-1 15,-7-2 4-15,7 0-3 0,0 0 0 0,0 2 0 0,0-2 0 16,0 3 0-16,0-3 3 0,0 2-4 0,0 1 1 16,0-1 0-16,-3 1 0 0,3-3 0 0,0 3 2 0,0-1-2 15,0 1 2-15,0-1 0 0,0 1 1 0,0-1-1 16,0 0-2-16,-7-2 0 0,7 3 0 0,0-1 2 0,0-2-1 16,-6 3-1-16,6-1 0 0,0-2 3 0,0 3-2 0,0 0 3 15,0-3-3-15,0 2-1 0,0-2 0 0,-4 3 1 0,4-1 4 16,0-2-4-16,0 3 0 0,0-2 2 0,-6 2 3 15,6-3-1-15,0 3-1 0,0-1 0 0,0 1 0 0,-4-1-2 16,4 1-1-16,0-1 3 0,0-2 1 0,0 3 2 0,-6 0-1 16,6-1 0-16,0 0 1 0,-7 0 1 0,7 1 0 15,0 0-3-15,0-3 3 0,0 2-6 0,0-2 2 0,0 3-2 16,0-1 5-16,0-2-5 0,-3 0 5 0,3 3 0 16,0-1-6-16,0-2 1 0,0 0-2 0,0 0 2 0,0 3 5 0,0-3-5 15,0 0-1-15,-7 0 2 0,7 3 0 0,0-3-1 16,0 0 1-16,-3 1-2 0,3-1-1 0,0 0 2 0,0 3 3 15,0-3-2-15,0 0-1 0,0 2-2 0,0-2 3 0,0 3 3 16,0 0-1-16,0-3 1 0,0 0-4 0,0 2 0 16,0-2 1-16,0 0 0 0,0 0 0 0,0 3-1 0,0-3-1 15,0 0-1-15,0 0 3 0,0 0-5 0,0 0 2 16,0 0 0-16,0 0 0 0,0-3 3 0,0 3-2 0,0 0-4 16,0 0 2-16,0-2 1 0,3 2 6 0,-3-3-4 0,7 0-2 15,-7 1 0-15,0-1 0 0,3 3 5 0,-3-1 2 16,0-2 1-16,7 0 0 0,-1-2 3 0,-6 3-3 0,0-1 1 15,4 1-2-15,-4-1 2 0,6-2-4 0,-2 3 2 0,2-3 0 16,1 2-2-16,-7-2-2 0,3 0 0 0,4 0-3 0,-1 2 2 16,-3-1-2-16,4-1 0 0,-7 3 0 0,3-4 0 15,4 4 3-15,-1-3-2 0,-2 2-1 0,-4-1 0 0,10 1 0 16,-10-2 0-16,6 3 0 0,1-4 0 0,-4 4 0 16,-3-1 0-16,7 1 0 0,-4-1 0 0,-3 1 0 0,7 0 0 15,-7-1 0-15,6 3 0 0,-6-2 0 0,0 2 2 0,3-3-1 16,-3 3 1-16,0-2 3 0,0 2-4 0,7-3 2 0,-7 3 1 15,0 0-4-15,0 0 5 0,7-3-2 0,-7 3 1 0,0 0-3 16,0 0 3-16,0 0-3 0,0 0 1 0,0 0-1 16,0 0 4-16,0 0-2 0,0 0-1 0,0 0-1 15,0 0-1-15,0 0-1 0,0 0 1 0,-7 0 0 0,7 0-3 16,-7 3 1-16,7-3 2 0,0 0 0 0,-3 0-3 0,3 3 0 16,0-1-2-16,-6-2 0 0,-1 3-8 0,7-1 0 0,-3-2 1 15,-4 3 0-15,7-3 3 0,-3 2-1 0,3-2 3 0,-13 2-1 16,13-2 0-16,-4 3 3 0,-2-3-1 0,6 2 3 15,-4-2-1-15,-2 0 5 0,-1 0-7 0,7 3 5 0,-3-3-2 16,-4 2 5-16,4-2-1 0,3 0-1 0,-6 0 0 16,-1 3 0-16,4-3 0 0,3 0 2 0,-7 0 4 0,1 3 2 15,6-3-3-15,-4 0 1 0,-2 0 3 0,6 0 2 16,-4 0 0-16,4 0 4 0,0 0 3 0,-6 0-4 0,-1 0-1 16,7 0-1-16,0 0 0 0,0-3-3 0,0 3 2 0,-3 0-2 15,3 0 2-15,0-3 1 0,0 3 0 0,0-2 0 0,0-1 0 16,0 1 0-16,0-1-1 0,0 1 2 0,3-3 2 0,-3 3-2 15,0-1 2-15,0-2 0 0,0 2 4 0,0-2-4 16,7 1 3-16,-7 2-5 0,6-4-3 0,-6 1-1 0,0 3-1 16,0-4-2-16,0 4-4 0,0-1-2 0,0-1 0 15,0 4 0-15,4-2-6 0,-4-1-4 0,0 0-9 0,0 1-17 16,0-1-20-16,6 1-28 0,-6 2-26 0,0-3-31 0,0 3-29 16,4-2-33-16,-4 2-32 0,0-3-31 0,0 1-33 0,0 2 3 15,0 0 30-15,0 0-13 0,0 0-22 0,0 0-23 16,0 0 28-16,0 0-15 0,0 0-13 0,0 0 2 0,0 2 49 15</inkml:trace>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106"/>
    </inkml:context>
    <inkml:brush xml:id="br0">
      <inkml:brushProperty name="width" value="0.07" units="cm"/>
      <inkml:brushProperty name="height" value="0.07" units="cm"/>
      <inkml:brushProperty name="color" value="#808080"/>
      <inkml:brushProperty name="fitToCurve" value="1"/>
    </inkml:brush>
  </inkml:definitions>
  <inkml:trace contextRef="#ctx0" brushRef="#br0">0 110 1 0,'6'-5'6'16,"-2"0"5"-16,-4-1-1 0,6 1 0 0,1 4 4 0,-7-5 0 16,3 1 4-16,-3 0 0 0,7 3 0 0,-1-4 3 0,-6 2 0 15,3 2-1-15,4-1-2 0,-7-2-1 0,0 2-1 16,3-2-4-16,-3 3 0 0,0-1-1 0,7 1-3 0,-1 0 1 16,-6-1 0-16,0 1 1 0,0-1-2 0,4 1 3 0,-4-1-3 15,0 3 1-15,0-3-1 0,0 1 5 0,0-1 2 16,0 3 2-16,0 0 3 0,0 0 1 0,0-1 1 0,0 1-1 15,0 0-1-15,0 0-3 0,0-3 2 0,0 3-5 0,0 0-1 16,0 0-1-16,0-2 0 0,0 2 0 0,0 0 0 16,0-3 1-16,0 3 0 0,0 0 1 0,0 0 4 0,0 0 1 15,0 0 0-15,0 0-2 0,0 0 4 0,0 0 2 0,0 0 0 16,0 0 4-16,0 0-2 0,0 0 1 0,0 0 1 0,0 0 2 16,0 0 5-16,0 0 1 0,0 0 1 0,0 0 3 15,0 0 0-15,0 0 4 0,0 0 0 0,0 0 3 0,0 0 1 16,0 0 2-16,0 0 3 0,0 0 1 0,0-3 3 15,6 3 9-15,-6 0 6 0,0 0 2 0,0 0 5 0,0 0 5 16,0 0-1-16,0 0 4 0,0 3 1 0,0-3 1 0,0 0-2 16,3 0-5-16,-3 0-3 0,0 0-8 0,0 0-1 0,0 0-7 15,0 0-3-15,0 0-4 0,0 0 14 0,7 0 8 0,-7 3 2 16,0-3-2-16,7 0-3 0,-7 2-8 0,0-2-5 16,0 0 0-16,0 0-1 0,3 3 0 0,-3-3 7 0,0 0-1 15,0 1 6-15,6-1-1 0,-2 0-3 0,-4 3-1 16,0-1-5-16,6-2-4 0,1 3-1 0,-7-3-7 0,3 3 0 15,-3-1-3-15,7-2-1 0,-1 3-4 0,-2-1 1 0,2 1-5 16,-3-1-1-16,-3 0 0 0,14-2-1 0,-11 3-3 16,-3-1 0-16,10 1-1 0,-4-1 3 0,1-2 3 0,-4 3 4 15,10-3-1-15,-3 3-1 0,-7-1 6 0,4-2 4 0,3 3-1 16,-4-1 3-16,4-2 3 0,-3 2 0 0,3-2-3 0,0 2-4 16,-4-2-3-16,4 3 0 0,0-3-3 0,0 3-1 15,3-1-8-15,-10-2 5 0,7 3-2 0,3-1-1 0,-3 1-3 16,0-3-2-16,0 2 4 0,3-2 4 0,-3 3-2 0,-1 0-1 15,1-2-3-15,0 2-4 0,7-1 4 0,-4-2 8 16,-3 3 10-16,6 0-6 0,-13-1-6 0,14-2-9 0,-7 3 0 16,-1-3-2-16,5 2 0 0,2-2-7 0,-6 3 1 0,-7-1-4 15,10-2-4-15,0 2 0 0,0-2 3 0,-9 3-4 16,12-3-2-16,-6 2-1 0,3-2-2 0,-10 0-1 0,14 3-2 16,-7-3 1-16,0 2 2 0,3-2-2 0,-3 0-1 15,-1 0 2-15,1 3 1 0,3-3 0 0,-3 0 1 0,7 0-1 16,-14 3-3-16,13-3 1 0,-6 2-2 0,3-2 0 0,1 0 0 15,-1 0-1-15,-3 0 3 0,-1 0 0 0,1 3 0 0,3-3 0 16,-3 0-3-16,-7 2 5 0,11-2-2 0,-1 0 2 16,0 0 0-16,-10 3 3 0,10-3-4 0,-3 1 3 0,0-1 1 15,0 0 0-15,0 3 2 0,3-3 0 0,-10 0-1 0,7 0 3 16,3 3-4-16,-10-3 4 0,11 2-3 0,-5-2 0 16,-5 0-4-16,9 0-2 0,-3 0 0 0,-7 0-2 0,10 0 2 15,-10 3-2-15,7-3-2 0,-3 0 2 0,-1 2 0 0,-2-2-3 16,9 0 3-16,-10 0-2 0,4 3 3 0,-4-3 1 15,-3 0 0-15,13 2-5 0,-13-2 4 0,3 0-2 0,-3 0-2 16,7 3 4-16,-4-3-2 0,4 0 3 0,-1 0-3 0,-6 3 4 16,4-3 2-16,-4 0-2 0,6 0-1 0,1 0 4 0,-7 1-4 15,3-1 0-15,4 0 2 0,-7 0 0 0,3 0-5 16,-3 0 6-16,0 0-2 0,6 3 1 0,1-3-2 0,-7 2-5 16,3-2 1-16,-3 0 2 0,7 0-1 0,-7 0 4 15,0 0 0-15,3 0 0 0,-3 3 0 0,0-3-2 0,0 0-2 16,0 0 4-16,0 0 0 0,0 0-4 0,7 0 3 0,-7 0-4 15,0 0-1-15,0 0 0 0,0 0 4 0,0 0-3 0,0 0-7 16,0 0-12-16,0 0-12 0,0 0-17 0,0 0-28 16,0 0-37-16,0 0-53 0,0 0-65 0,0 0-77 0,-7-3-82 15,7 3-50-15,0 0-15 0,-3 0-32 0,3-2-40 0,0-1 24 16,-7 2 90-16,4-2 26 0,-4 3 4 0,1-3 47 16,6 1 0-16,-3-1 26 0,-4 1 25 0,4-1 66 0</inkml:trace>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2-22T16:41:14.869"/>
    </inkml:context>
    <inkml:brush xml:id="br0">
      <inkml:brushProperty name="width" value="0.08167" units="cm"/>
      <inkml:brushProperty name="height" value="0.08167" units="cm"/>
      <inkml:brushProperty name="color" value="#177D36"/>
      <inkml:brushProperty name="fitToCurve" value="1"/>
    </inkml:brush>
  </inkml:definitions>
  <inkml:trace contextRef="#ctx0" brushRef="#br0">120 24 58 0,'0'0'118'0,"0"0"-1"0,0 0-7 16,0-4-5-16,4 4-81 0,-4 0-52 15,0 0-32-15,0 0 59 0,0 0 27 16,0-2 16-16,0 2 7 0,0 0 7 0,0 0 5 16,8 0 4-16,-8 0-1 0,0 0 3 15,0 0 1-15,0 0 2 0,0 0 2 16,0 0 6-16,0 0 5 0,0 0 6 15,0 0 5-15,0 0 1 0,0 0 1 0,0 0-6 16,0 0-2-16,0 0-3 0,0 0 0 16,0 0 6-16,0 0 1 0,9 0-1 0,-9 0-7 15,0-4 0-15,0 4-5 0,0 0-1 16,0 0-2-16,0-4-5 0,0 4-4 16,0 0-9-16,0 0-9 0,0-2-4 15,0 2-8-15,0 0-4 0,0 0-10 0,0 0-1 16,0 0-5-16,0 0 5 0,0 0 1 15,0 0 4-15,0 0 1 0,0 0 4 16,0 0 4-16,0 0 4 0,0 0 1 16,0 0 0-16,0 0 3 0,0 0-2 0,0 0 1 15,0 0 0-15,0 0 3 0,0 0 2 16,0-4-5-16,0 4 1 0,0 0 2 16,0 0 3-16,0 0-3 0,0 0-7 0,0 0-8 15,0 0-8-15,0 0-3 0,0 0-4 16,0 0-4-16,0 0-3 0,0 0-1 15,0 0-1-15,0 0 2 0,0 0-4 16,-9 0 4-16,9 0 0 0,0 0 2 0,0 0 0 16,0 0-5-16,0 0 0 0,0 0-3 15,0 0 4-15,0 0-1 0,-8 0-2 16,8 0 0-16,0 0-3 0,0 0 1 16,0 0 1-16,0 0-1 0,0 0 1 0,0 0-3 15,0 0 0-15,0 0 0 0,0 0 3 16,0 0-1-16,0 0 1 0,0 0-3 15,0 0 2-15,0 0-2 0,0 0 0 16,0 0 2-16,0 0 1 0,0 0-1 0,0 0-1 16,0 0 1-16,0 0 0 0,0 0-1 15,0 0-2-15,0 0-3 0,0 0 2 16,-4 0 2-16,4 0-1 0,0 0 1 0,0 0-4 16,0 0 4-16,0 0 1 0,0 0 3 15,0 0-2-15,0 0-2 0,0 0-4 16,0 0-2-16,0 0 2 0,-9 0 6 15,9 0 3-15,0-2 0 0,0 2-1 0,0 0-4 16,-9 0 2-16,9 0 0 0,0 0-2 16,0 0-1-16,0 0-2 0,0-4 6 0,0 4-3 15,0 0 1-15,-4 0-1 16,4 0-1-16,0 0 0 0,0 0 1 0,0 0 2 16,-8 0 6-16,8 0 10 0,0 0 7 15,0 0 1-15,0 0-3 0,0 0-2 0,0 0-1 16,0 0 0-16,0 0-3 0,0 0 2 15,0 0 3-15,0 0 4 0,0 0-1 16,0 0 11-16,0 0 9 0,0 0 9 16,0 0-3-16,0 0 0 0,0 0 4 0,0 0 1 15,0 0-1-15,0 0-7 0,0 0-4 16,0 0-5-16,0 0-6 0,0 0-6 16,0 0-9-16,0 0-8 0,0 0-3 0,0 4 4 15,-5-4 2-15,5 0-2 0,0 0-6 16,0 2 7-16,0-2 2 0,0 4 4 15,0-2 5-15,0-2 0 0,0 4 5 16,-8-4-3-16,8 4 0 0,0-4-3 0,0 2 3 16,-9 2-2-16,9-4 2 0,0 2-5 15,0 2-3-15,0-2-3 0,0 2 0 0,0-1 2 16,-4-3-4-16,4 3 2 16,0 3 2-16,0-3 3 0,0 1-1 0,-9-2 2 15,9 2 1-15,-4-2 0 0,4 4 1 16,0-2 4-16,0 0 3 0,0-2-1 0,0 2-1 15,-8-2 0-15,8 4-1 0,-9-2-6 16,9-1-2-16,0 0-1 0,0 0-4 16,0 0-4-16,0 0-2 0,0 1-1 15,0-2-3-15,0 2 0 0,-4-2-1 0,4 4 0 16,0-2 0-16,0 0 5 0,0-2-3 16,0 2 0-16,0-2-2 0,0 5 1 15,-9-4 0-15,9 0-2 0,0 0 0 16,0 0 0-16,0 0 5 0,-8 4-3 0,8-5 0 15,0 2-2-15,0-2-1 0,0 2 1 16,0-2-2-16,0 6 1 0,0-6 0 16,-5 2 1-16,5-2 2 0,0 2 0 0,0-1-2 15,0-3-1-15,0 3-1 0,0 0 3 16,0 0 0-16,0-3 1 0,0 3-2 16,0 0 0-1,0-3-1-15,0 3 1 0,0-3 1 0,0 4 1 16,0-2 0-16,0 2 5 0,0-4-7 15,0 2-1-15,0 2-6 0,0-2 6 0,0-2-1 16,0 4 1-16,0 0-2 0,0-4 0 16,0 2 0-16,0-2 2 0,0 4 2 15,0-4 0-15,0 2 0 0,0-2-2 16,0 4 1-16,0-4-1 0,0 3 1 0,-8-3 1 16,8 0 0-16,0 0 1 0,0 0-3 15,0 0 4-15,0 0-3 0,0 0 7 16,0 0-7-16,0 0 2 0,0 0-3 0,0 0 1 15,0 0-1-15,0 0 2 0,0 0-6 16,0 0-1-16,0 0-1 0,0 0 6 16,0 0-3-16,8 0 1 0,-8-3 0 15,0-1 5-15,0 4-3 0,0-2-1 0,5-2 1 16,-5 2 2-16,0-2 1 0,0 0-10 16,0-2 6-16,0 4-3 0,8-2 8 0,-8 2-4 15,0-2 1-15,9 1 2 16,-9-3 0-16,0 3-2 0,0-3-1 0,4 3 0 15,-4-1 0-15,0-2-2 0,0 4 0 16,0-6 3-16,9 6 0 0,-9-4-2 0,8 2 0 16,-8 2 1-16,0-5-1 0,0 1-2 15,4 3-1-15,-4 0 2 0,9 0 2 16,-9-4-1-16,0 5 1 0,0-4 0 16,4 2 0-16,-4-2 0 0,0 2 0 0,0-2-3 15,9 4-1-15,-1-5-1 0,-8 4 4 16,0 0-1-16,5 0 2 0,-5 0-3 15,0-1 4-15,8-2 1 0,-8 4 0 16,4 2-4-16,-4-4-2 0,0 2 1 0,9-6-2 16,0 6 6-16,-9-2-1 0,0 2 1 15,4-2 1-15,-4 2 2 0,0 2-3 16,8-7 0-16,1 7 4 0,-9-3-2 0,0 3 1 16,0-3-10-16,4 3 0 0,-4 0 2 15,0-3-1-15,9 3 5 0,-9 0 0 16,0 0 1-16,0-3 2 0,4 3-2 0,-4 0-1 15,0 0-1-15,0 0-3 0,9 0 0 16,-9 0 3-16,8 0-7 0,-8 0 4 16,0 3 4-16,0-3 8 0,5 0-4 15,-5 0 0-15,0 3-3 0,0-3 8 0,8 3-4 16,-8 0 2-16,4-3-7 0,-4 3 0 16,0 1 0-16,0-2 2 0,0 2 1 15,0-2-1-15,0 2-2 0,9-2 0 0,-9-2 1 16,0 8-1-16,9-6-1 0,-9 2-1 15,0-2 0-15,0 2 0 0,0-2 2 16,0 2 2-16,0-1 2 0,0 0-4 16,0 3 3-16,4-3-5 0,-4 1 2 0,0-2-1 15,0 2 4-15,0-2-1 0,0 4-1 16,0-2-1-16,0 0 0 0,8 2 0 0,-8-4-3 16,0 5 0-16,0-4 4 0,0 3 1 15,0-3 1-15,0 3-3 0,5 0 0 16,-5 0-1-16,0-2-1 0,0 2 2 15,0 0 0-15,0 0-2 0,0-2 1 0,0 2-1 16,8 0 4-16,-8 0-1 0,9-3 1 16,-9 3 0-16,0-2-4 0,0-2-2 15,0 4 0-15,0-2 1 0,4 0 0 16,-4-2 3-16,0 4 4 0,0-6-2 0,9 7-1 16,-9-7 0-16,8 3 0 0,-8 0 0 15,5 0 0-15,-5 0-1 0,8 0-1 16,-8-3 2-16,0 7-1 0,0-7-1 15,4 2-2-15,-4-2-7 0,0 4 5 0,0-4 3 16,9 0 9-16,-9 2-1 0,9-2 0 16,-9 0-1-16,0 0 1 0,4-2-3 15,-4 2 0-15,8-4-3 0,-8 4 0 0,5-2-2 16,-5-2 2-16,8 1 2 0,1-3 2 16,-9 3-2-16,4 0-2 0,-4 0-1 15,9-4-4-15,-1 1 10 0,-8 4-12 0,4-6-29 16,-4 2-62-16,9 0-92 0,-9-3-146 15,0 3-151-15,0-3-201 0,0 2-145 16,0-1-152-16,-9-2 84 0,5 4 193 0,4-4 277 16</inkml:trace>
</inkml:ink>
</file>

<file path=ppt/ink/ink10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84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303 96 37,'-54'-15'29,"-4"-4"-1,9 7-13,0-2-39,-1-5-6,7 2 1</inkml:trace>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28.328"/>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brush xml:id="br2">
      <inkml:brushProperty name="width" value="0.05292" units="cm"/>
      <inkml:brushProperty name="height" value="0.05292" units="cm"/>
      <inkml:brushProperty name="color" value="#3333CC"/>
      <inkml:brushProperty name="fitToCurve" value="1"/>
      <inkml:brushProperty name="ignorePressure" value="1"/>
    </inkml:brush>
    <inkml:context xml:id="ctx1">
      <inkml:inkSource xml:id="inkSrc19">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1" timeString="2022-02-05T05:23:56.642"/>
    </inkml:context>
    <inkml:brush xml:id="br3">
      <inkml:brushProperty name="width" value="0.07" units="cm"/>
      <inkml:brushProperty name="height" value="0.07" units="cm"/>
      <inkml:brushProperty name="color" value="#808080"/>
      <inkml:brushProperty name="fitToCurve" value="1"/>
    </inkml:brush>
  </inkml:definitions>
  <inkml:trace contextRef="#ctx0" brushRef="#br0">143-3737 29,'0'0'32,"0"0"1,0 0 0,0 0-22,0 0-1,0 0-2,-8 10-2,3 3-2,-4-2 0,1 6-1,-3 3 0,0 0-1,-1 1 0,2-3-1,-2 0 0,4-4 0,0 1-1,-1-4-2,4-1-3,-4-3-8,6 0-22,3-7 0,-8 11-2,8-11 2</inkml:trace>
  <inkml:trace contextRef="#ctx0" brushRef="#br0" timeOffset="312">18-3543 21,'0'0'31,"0"0"2,0-10-2,0 10-17,4-9-3,-4 9-2,12-13-3,-3 8-2,0-2-1,1 2-1,4-2 1,0 3 0,3 0-1,-1 1 0,2 3 0,1 0 0,-2 1 1,3 3-1,-4 1 0,2 2 1,-2 1-1,-1 2 0,-2 3 0,-2 2 0,-3 1-1,-2 1 0,1-1-3,-7-2-23,3 0-13,0-5 0,-3-9-3</inkml:trace>
  <inkml:trace contextRef="#ctx0" brushRef="#br1" timeOffset="61156">363-3213 10,'1'-9'32,"-1"2"2,0-1 2,0 8-17,0-10-2,0 10-4,0 0-2,0 18-4,-1-6-2,1 6-2,-2 0-1,2 5 1,1 1-2,0-4 0,2 1-3,-3-9-3,4 6-12,-2-10-21,-2-8 2,0 0-3,0 0 2</inkml:trace>
  <inkml:trace contextRef="#ctx0" brushRef="#br1" timeOffset="61422">291-3121 62,'0'0'37,"0"0"1,0 0-8,10 17-20,-7-8-2,1 2-9,1 3-33,-2 1-2,0-1-2,0 2 0</inkml:trace>
  <inkml:trace contextRef="#ctx0" brushRef="#br1" timeOffset="64203">777-2809 32,'10'-5'34,"-3"-1"3,-7 6-3,7-6-17,-7 6-3,0 0-3,0 0-5,-11 4-1,-6 6-2,-5-1 0,-6 6-2,-8 1 1,-1 4-1,-4 1 0,2 2 0,3-3 0,4-1 0,6-3-2,6-4-1,7 0-1,5-8-4,8-4-8,0 0-22,13-4-1,-1-4-1,3-2 2</inkml:trace>
  <inkml:trace contextRef="#ctx0" brushRef="#br1" timeOffset="64484">742-2795 21,'25'-4'32,"2"4"2,-3 5-6,-2-2-10,-2 9-3,-8-2-4,-1 8-3,-9 0-1,-3 2-3,-7-1 0,-3 0 0,-6-3-2,-2 0 1,-4-4-1,2-5-1,-3-3 1,2-3-1,0-4 0,2-1-2,1-2 0,5-2 0,2 0-2,0 0-4,12 8-22,-12-7-8,12 7-2,0 0 2</inkml:trace>
  <inkml:trace contextRef="#ctx0" brushRef="#br1" timeOffset="65218">681-2462 46,'11'-4'37,"-11"4"0,0 0 1,0 0-25,-5 7-2,-2 1-4,-4-2-2,-2 1-3,-2 0 1,-1 0-2,3 0 1,1-2-1,3-2 0,9-3 0,-7 2 0,7-2-1,11-4 0,1 0 0,1 1 0,3-1 0,0 1-1,-1 3 1,0 1-1,-3 3 0,-5 2 1,-4 1 0,-1 3 0,-4 0 0,1 0-3,-4-3-5,4 2-31,1-9 1,-3 13-2,3-13 1</inkml:trace>
  <inkml:trace contextRef="#ctx0" brushRef="#br1" timeOffset="65984">790-3093 22,'11'-8'33,"-4"6"1,-7 2-1,10-5-18,1 8-4,-4-1-2,3 5-2,-5 1-3,0 2 1,-5-1-2,0 4 0,-3-4 0,-2 0 0,-7-2-1,0-2 0,-3-7 0,1-2-1,-1-1 1,2-3-2,2-2 0,2-3-3,10 2-26,-1 2-9,0 9 1,11-11-3</inkml:trace>
  <inkml:trace contextRef="#ctx0" brushRef="#br1" timeOffset="66718">704-2351 21,'0'0'32,"0"0"4,0 0-5,0 0-12,-1 7-3,-6-5-4,3 5-3,-6-1-3,1 2-2,-2 1-1,-1 0-1,2 1-5,-3-5-11,6 1-23,7-6-1,-6 9 0,6-9-1</inkml:trace>
  <inkml:trace contextRef="#ctx0" brushRef="#br1" timeOffset="67203">838-2259 49,'0'0'38,"9"-3"-1,-9 3 1,0 0-23,0 8-6,1-1-2,-4 3-2,3 2-1,-1 1-2,2 1-1,3 3-4,-5 0-31,9-3-4,-2-1-2,1-2-1</inkml:trace>
  <inkml:trace contextRef="#ctx0" brushRef="#br1" timeOffset="69765">1107-2095 17,'0'0'34,"7"-5"1,-7 5 1,0 0-17,0 0-2,0 0-4,0 0-5,0 0-2,0 0-1,-11 9-2,3-4 0,-2 3-1,-2 0-1,0 1 1,-3 1 0,1-1-1,0 0 0,-3 1-1,4-1 1,1-2-1,1-2 1,1 0-1,3 0 0,0-1 0,7-4-2,-9 5 0,9-5-2,0 0-3,-4 9-6,4-9-18,0 0-7,0 0-1,0 0 1</inkml:trace>
  <inkml:trace contextRef="#ctx0" brushRef="#br1" timeOffset="70312">1097-2107 21,'10'-5'31,"-3"-1"0,4 3 2,5 3-22,-3-1 0,4 5-2,-2-2-2,3 7-1,-4 0 0,1 4 0,-5 0-2,-2 5 0,-5-1-1,-1 2 0,-4-3 0,-3 1-1,-2-5 0,0 1-1,-4-4 1,-2-4-1,-2-3 0,-2-2 0,-4-3-1,1-1 1,-1-1-2,-1-4 0,5 4-4,-2-2-23,8 3-10,1 1-1,10 3 0</inkml:trace>
  <inkml:trace contextRef="#ctx0" brushRef="#br1" timeOffset="70828">1075-1774 57,'0'0'38,"10"-2"0,-10 2 0,0 0-30,-12 6-1,1 0-2,-1 2-3,-3 0-1,1 4 0,0-1-1,3 1 1,1 2-1,5-4-2,3 1-1,2-11-4,12 15-18,-3-13-12,2 0-2,0-6 1,2 0 1</inkml:trace>
  <inkml:trace contextRef="#ctx0" brushRef="#br1" timeOffset="71093">1187-1807 43,'6'-4'36,"-6"4"-2,0 0-8,12 0-49,-12 0-6,0 0-3,0 0-3</inkml:trace>
  <inkml:trace contextRef="#ctx0" brushRef="#br1" timeOffset="71531">1204-2361 10,'12'-2'32,"-12"2"-1,12 2 4,-3 4-18,-9-6-1,12 15-4,-11-7-2,3 3-2,-7-1-2,0 2-1,-4-5-2,-2-1 0,-2-5-1,-1-1 0,-1-3 0,-1-5-1,3 1 0,1-3-2,10 10-6,-10-16-31,10 16 0,-3-11-1,3 11 0</inkml:trace>
  <inkml:trace contextRef="#ctx0" brushRef="#br2" timeOffset="-74875">-326-6068 53,'0'0'37,"0"0"-1,0 0-1,0 0-26,-2-8-4,2 8 0,0 0 0,0 0-1,-10 2-2,10-2 0,-14 3 0,6 0 0,-3 0 0,-1 1-1,-1 0 1,1-2-1,1 0 0,3 1 1,-1-2-1,2 2 0,7-3 1,-8 0-1,8 0 0,0 0 0,0 0-1,0 0 1,0 0-1,0 0 1,0 0-1,0 0 0,0 0 1,0 0-1,3 10 1,-3-10-1,11 13 0,-3-5 1,3 3 0,2 2-1,3-1 1,0 2 0,3 1 0,1 0 0,0-1-1,-1-2 1,-1 0-1,-3-3 1,-3 0-1,-2-2 1,-10-7-1,9 7 0,-9-7 1,0 0 0,0 0 0,-11 3 0,4-7 0,-4-2-1,0-4 1,-1-3-1,-1-2 0,1-3 0,-1 0 0,2-1 0,1 1 0,2-2 0,1 5 0,2 0 0,1 4 0,2 1-1,2 10 1,-1-11 0,1 11 0,0 0 0,9-6-1,-1 8 1,1-1 0,1 3 0,2 0 0,2 2 0,0-2 1,-1 1-1,-4 0 0,2-1 0,-3-2 1,-8-2-1,9 3 0,-9-3 0,0 0 0,0 0 0,0 0 1,0 0-1,3 12 0,-3-5-1,-1 3-1,-1 1-5,2 7-28,-6-1-6,1-3-1,-3-1-2</inkml:trace>
  <inkml:trace contextRef="#ctx0" brushRef="#br2" timeOffset="-72969">182-5376 51,'-12'5'36,"12"-5"-1,-8-1 0,8 1-27,0 0 1,0 0-4,-1-6 0,6-4-2,2-3 0,3-3-2,1-6 1,3-2-2,3-5 1,0-3 0,3-2-1,-2 3 1,-2 3-1,-1 4 1,-2 6-1,-2 6 0,-3 11 0,-3 11 0,-1 10 1,-4 10-1,1 7 0,-1 7 0,-1 7 1,0 0-1,-3 0 0,4-5 0,-4-6 1,0-7 0,-2-6-1,-4-9 1,-1-6-1,-4-11 0,-1-6 0,-4-6 0,-1-6 0,0-3-1,-2-3 1,3-2-1,4 3 2,3 3-1,4 3 1,6 6 0,3 10 0,9-3 1,2 6-1,5 3 1,3-1-1,4 3-1,3-1-3,-2-5-8,4 2-26,-2-1-1,-2 1-3,-7 0 1</inkml:trace>
  <inkml:trace contextRef="#ctx0" brushRef="#br2" timeOffset="-70735">525-5206 33,'0'0'32,"0"0"3,0 0-1,-8 11-21,9 1-3,-2 1-2,2 3 0,-2-2-2,3 4-2,-1-5-3,2-2-2,2 0-6,-5-11-21,9 3-7,-1-6-2,-2-5 1</inkml:trace>
  <inkml:trace contextRef="#ctx0" brushRef="#br2" timeOffset="-70500">528-5417 63,'-3'-8'40,"3"8"-3,-3-10 0,3 10-35,0 0-30,0 0-6,0 0-3,0 0-1</inkml:trace>
  <inkml:trace contextRef="#ctx1" brushRef="#br3">-440-5413 52 0,'-3'-5'75'16,"3"2"13"-16,0-1 11 0,-6 1 3 0,0 3-8 0,6-2-10 16,0-1-11-16,-3 3 2 0,3 0 6 0,0-2 0 15,0 2 5-15,-7 0 2 0,7-3-2 0,-6 3 2 0,6 0-4 16,0 0-5-16,0 0-3 0,-3 0 2 0,3 0 4 16,0 0 0-16,0 0 0 0,-6-2-2 0,6 2-6 0,0 0-2 15,0 0 0-15,0 0-4 0,0 0 1 0,0 0-3 0,0 0-4 16,0 0-2-16,-4 0-2 0,4 0-2 0,0 0-5 0,0 0-1 15,0 0 1-15,0 0-4 0,0 0 7 0,0 0 9 0,0 0 6 16,0 0 2-16,0 0-1 0,0 0 3 0,0 0-1 16,0 0 0-16,0 0 3 0,0 0-3 0,0 0 0 0,0 0 3 15,0 0 1-15,0 0-1 0,0 0 4 0,0 0-1 16,0 0-2-16,0 0 0 0,0 0-1 0,0 0-3 0,0 0-9 16,0 0-7-16,4 0-6 0,-4 0-3 0,0 0 0 0,0 0 1 15,0 0-3-15,0 0 0 0,0 0-4 0,6 0 3 0,-6 0-5 16,3 0 5-16,-3 0-2 0,0 0 3 0,0 0 3 0,6 0-5 15,-6 0-3-15,7 0 1 0,-7 0 2 0,3 0-8 16,-3 0-4-16,0 0 0 0,6 0-5 0,0 0-3 0,-6 0-6 16,3 0-4-16,4-2-3 0,-7 2 1 0,3 0-6 15,-3 0 2-15,6 0-3 0,1 0-1 0,-7 0-3 0,3 0 0 16,3 0 0-16,-6 0 0 0,3-3 0 0,-3 3 0 16,6 0 3-16,1 0-2 0,-7 0-1 0,3 0 0 0,-3-2 0 15,6 2 4-15,-3 0-1 0,-3-3 0 0,0 3-2 0,7 0 3 16,-7 0 1-16,6 0 0 0,-6 0-1 0,3 0 5 0,-3 0-3 15,0 0 0-15,0 0-1 0,6 0-1 0,-6 0-2 0,7 0 4 16,-7 0 1-16,0 0-1 0,0 0-4 0,0 0 1 16,0 0 5-16,3 0 0 0,-3 0 0 0,0 0 0 15,0 0 2-15,6 0-1 0,-6 0 2 0,0 0-1 0,0 0 0 16,0 0 4-16,0 0 0 0,0 0 1 0,0 0 0 0,0 0 0 16,0 0 0-16,0 0-1 0,0 0-2 0,0 0-2 0,0 0 0 15,0 3-3-15,0-3-2 0,-6 2 2 0,6-2-6 16,-3 3 2-16,3-1-1 0,0 0-2 0,-7-2 0 0,7 3 0 15,-6-1 0-15,6 1 0 0,-3-1 0 0,3 1-2 0,-6 1 0 16,-1-1 2-16,7 2 0 0,-3 0-3 0,-3-2 0 16,6 1 3-16,-3 1-3 0,3-3 3 0,-7 4-8 0,1-2 2 15,3 1 1-15,-3 0 0 0,6 0 0 0,-3-1 1 0,3 2-2 16,-7-1 4-16,1 0 2 0,3-1 0 0,3 1 0 16,-7 0 0-16,4-2 0 0,3 1-7 0,-6-1 6 0,6 2-4 15,-6-3 3-15,6 1-2 0,0 0 0 0,-3-2-2 0,3 4 5 16,0-2 1-16,0-3 0 0,0 2-7 0,-7 1 6 0,7-3 0 15,0 3 1-15,0-1 2 0,0-2 0 0,0 2-2 16,0 0 0-16,0-2 0 0,0 3 0 0,0-3 0 0,0 3 0 16,0-3 0-16,0 2 3 0,0-2-3 0,7 3 8 15,-7-1 2-15,0-2-1 0,0 0 1 0,3 2 3 0,-3-2 5 16,0 0-2-16,0 0-2 0,6 2-1 0,0-2 0 0,-6 3 3 16,0-3-5-16,3 0 0 0,4 0-2 0,-7 3 1 0,3-3 1 15,-3 2-4-15,6-2 1 0,1 0-2 0,-7 0 0 0,3 0-1 16,3 0 4-16,-3 0-3 0,-3 0-4 0,6 0-2 15,1 0 4-15,-7 0-6 0,3-2-13 0,3 2-9 0,-3-3-34 16,-3 3-34-16,7 0-50 0,-1-3-65 0,-3 1-84 16,-3 2-46-16,6-2-77 0,1 0-82 0,-7-1-77 0,3 1 93 15,3-1 21-15,-6 0-4 0,0 1 20 0,0 0-10 0,0 0 50 16</inkml:trace>
  <inkml:trace contextRef="#ctx1" brushRef="#br3" timeOffset="710.05">-194-5450 114 0,'-6'-5'113'0,"6"2"59"16,-6-1-6-16,6 2-17 0,0-1-3 0,0 0-16 0,0 1-9 16,0 2-4-16,0-3-3 0,-3 1 0 0,3 0 10 15,0 2 8-15,0 0 1 0,0 0 1 0,0-2-3 0,0 2-4 16,0 0-5-16,0-3-7 0,0 3-6 0,0 0-6 0,0 0 6 16,3 0 17-16,-3 0-8 0,0 0-14 0,0 0-19 0,0 0-25 15,0 0-12-15,0 0-14 0,0 0-9 0,0 0-18 16,6 0-19-16,-6 0-35 0,0-3-49 0,6 3-62 0,-6 0-62 15,0 0-9-15,0-2-50 0,0 2-61 0,0 0-51 0,0-3-24 16,3 3-41-16,-3-2 47 0</inkml:trace>
  <inkml:trace contextRef="#ctx1" brushRef="#br3" timeOffset="473.97">-232-5315 100 0,'0'0'112'0,"7"-3"55"16,-4 3-4-16,-3 0-17 0,6 0 1 0,1 0-11 16,-7 0-9-16,3 0-3 0,-3 0-5 0,0 0-5 0,0 0 2 15,6 3 0-15,-6-3-2 0,6 3-5 0,-6-2-5 0,0 2-3 16,0-1-1-16,0 1-10 0,0-3-4 0,0 5-10 0,0-2-7 15,0-1-4-15,3 2-6 0,-3-1-5 0,0 0-1 16,0 2 16-16,7-1 10 0,-7 1-6 0,0-2-8 0,0 2-10 16,3-3-8-16,-3 2-1 0,0-1-7 0,0 2-2 15,0-2-6-15,6 2-5 0,-6-3-5 0,6 0-5 0,-6 3-3 16,0-2-3-16,0-1-2 0,4 1-2 0,-4-1-1 0,0 0-1 16,0 1 0-16,6-1-3 0,-6-2-6 0,0 3-8 0,3-3-6 15,-3 0-17-15,0 0-13 0,6 0-26 0,-6 0-25 0,7 0-27 16,-7-3-23-16,0 3 14 0,3-5-8 0,-3 5-14 15,0-4-15-15,0 1-19 0,6 1-11 0,-6-1-9 0,0-2 18 16,0 1 2-16,0-1-6 0,0 0-24 0,0-1 2 16,-6 2-9-16,6-3 30 0</inkml:trace>
  <inkml:trace contextRef="#ctx1" brushRef="#br3" timeOffset="-3098.13">-824-5405 52 0,'0'-6'43'0,"0"1"8"0,0 0-1 0,0 1-7 0,0 1-10 16,0-2 1-16,0 3-2 0,0-1-4 0,0 1-4 15,0 0 0-15,0-1-3 0,0 1 3 0,0-1-2 0,0 0-1 16,0 1-3-16,0 2 1 0,0-3-4 0,0 3 4 0,0-1-3 15,0-2-3-15,0 3 1 0,0 0-1 0,0 0-1 0,0-2 2 16,0 2 1-16,0 0-1 0,0-3 2 0,0 3 1 16,0 0 1-16,0 0 2 0,0-3 1 0,0 3 3 0,0 0 1 15,0-2-1-15,0 2-1 0,0 0-1 0,3 0 0 16,-3 0-2-16,0 0 1 0,0 0-2 0,0 0-2 0,0 0 1 16,0-3 2-16,0 3-2 0,0 0-1 0,0 0 0 0,0 0-2 15,0 0 2-15,0 0 0 0,0 0-3 0,0 0 2 0,0 0-3 16,0 0 1-16,0 0 0 0,0 0 2 0,0 0 0 15,0 0 0-15,0 0-2 0,0 0 1 0,0 0-3 0,0 0 0 16,0-2 2-16,0 2 0 0,0 0 3 0,0 0-3 0,0 0 2 16,0 0-3-16,0 0 2 0,0 0-1 0,0 0-1 15,0 0 1-15,0 0-3 0,6 0 4 0,-6 0-1 0,0 0-1 16,0-2 2-16,0 2-1 0,0 0 0 0,0 0 2 16,0 0-1-16,0 0 2 0,0 0 2 0,4 0-2 0,-4 0-2 15,0 0 2-15,0 0 2 0,0 0-1 0,0 0-1 0,0 0 1 16,0 0-3-16,0 0 1 0,0 0-2 0,0 0 2 0,0 0-1 15,0 0 0-15,0 0-1 0,0 0 0 0,0 0 1 16,0 0 1-16,0 0-2 0,0 0 2 0,0 0-3 0,0 0 3 16,0 0 0-16,0 0-1 0,0 0 0 0,0 0 3 15,0 0 2-15,0 0 0 0,6 0 3 0,-6 0-1 0,0 0-1 16,0 0 3-16,0 0 0 0,0 0-2 0,0 0 4 0,0 2-4 16,0-2 3-16,6 0-2 0,-6 0 2 0,0 0 0 0,0 0-3 15,0 0 2-15,0 2 1 0,0-2-2 0,0 0 3 16,0 0-4-16,0 0 2 0,0 0-2 0,0 0 0 0,0 0-1 15,0 0 0-15,0 0-1 0,0 0 0 0,0 0 0 0,0 3-2 16,0-3 0-16,0 0 1 0,0 2 1 0,0-2 0 16,0 3 1-16,0-3-1 0,3 0 6 0,-3 0 8 0,0 3 4 15,0-3 2-15,0 2 3 0,0-2-1 0,0 3-1 0,0-2-4 16,0-1-6-16,0 0-3 0,0 3 1 0,0-3-2 16,0 2-6-16,0 1-4 0,0-3 3 0,0 3-3 0,0-3 5 15,0 2-4-15,0-2 1 0,0 3 1 0,0-1 0 0,0 0 0 16,0 1 3-16,0-1 1 0,0-2 0 0,0 3-1 0,0-1 2 15,0 1-4-15,0-1 1 0,0 0-2 0,0 1-2 16,0-1 2-16,0 3 0 0,0-5-4 0,0 3 2 0,0 1-5 16,0-1-1-16,0-1 1 0,0 1-1 0,0-1 0 15,0 1 0-15,0 0 0 0,0-1 0 0,0 0-1 0,0 0 4 16,0 1 1-16,0-1-1 0,0 1 2 0,0 2-1 0,0-3-1 16,0 0 4-16,0 1-2 0,0 0-3 0,0-1 1 0,0 1 4 15,0-1-6-15,0 1 1 0,0-2-2 0,0 2 0 0,0 0 0 16,0-1 0-16,0 1 0 0,0-1 0 0,0 1 0 15,0-1-1-15,0 0-2 0,0 3 1 0,0-2-3 0,0-1 5 16,0 1-5-16,0-3 3 0,0 3-2 0,0-2-3 16,0 2 3-16,0-1-3 0,0 1 1 0,0-1-3 0,0 1 3 15,0-3 2-15,0 3-4 0,0-1-2 0,0 0 4 0,0 0 1 16,0 1-2-16,0 0 0 0,0-1 2 0,0 1-3 16,0-1 0-16,0 0 3 0,0 0 0 0,0 1 2 0,0-3-1 15,0 5 2-15,0-5 1 0,0 3 0 0,0-1 2 0,0 0-3 16,0 0 2-16,0 1 0 0,0 2 0 0,0-2 0 0,0-1 0 15,0 1 2-15,0-1-2 0,0 0-3 0,0 3 0 16,0-2 3-16,7-1-1 0,-7 1 1 0,0-1-3 0,0 0 2 16,0 3 4-16,0-2-2 0,0-1-2 0,0 1 2 15,0 0 3-15,0-2-2 0,0 4 2 0,0-2 1 0,0 0 1 16,0-1 1-16,0 3-5 0,0-3 2 0,0 0 2 0,0 4-4 16,0-4 2-16,0 3 2 0,0-3 2 0,0 3 3 0,0 0-5 15,0 0 5-15,0-2 4 0,0 1 2 0,0 1 1 16,0-2-1-16,0-1 2 0,0 3-2 0,0-3-1 0,0 3 1 15,0-2-3-15,0 2-1 0,3-3 4 0,-3 3 0 16,0-3-3-16,0 1 0 0,0 2-1 0,0-1 0 0,0-1 0 16,0-1-7-16,0 4-2 0,0-4 3 0,0 3-2 0,0 0 4 15,0-3 1-15,0 3 0 0,0 0 1 0,0 0 0 0,0-3-5 16,0 3-3-16,0 1 5 0,0-2-4 0,0-2 6 16,0 3-8-16,0 1 1 0,0-2 3 0,0-2 2 0,0 3-1 15,0 1-3-15,0-1 0 0,0-4-1 0,0 5-3 0,0-1-3 16,0 0 6-16,0-4-1 0,0 5 1 0,0-1-3 15,0 0-1-15,0-3 3 0,0 3 2 0,0-3 1 0,6 3-2 16,-6-2-4-16,0 1 0 0,0-1 2 0,0 2-1 16,0-3 1-16,0 1 3 0,0 2-5 0,0-1 0 0,0-1-1 15,0 0 0-15,0 2 4 0,0-3-8 0,0 0 1 0,0 0 2 16,0 1-4-16,0 2-2 0,0 0 1 0,0-2 1 0,0-2 2 16,0 2 2-16,0 0-6 0,0-1-1 0,0 3 2 0,0-2 4 15,0-1-2-15,0 0-5 0,0 3 4 0,0-2-5 16,0-1 8-16,0 1-2 0,0 0-1 0,0 1 1 0,0-2 1 15,0 1-4-15,0 2 2 0,0-2-1 0,0-2-3 16,0 4 0-16,0-2-1 0,0 0 4 0,0-1 1 0,0 3-1 16,0-3-3-16,0 0 1 0,0 1-2 0,0 0 0 0,0-1 0 15,0 3 3-15,0-3-2 0,0 1-1 0,0-1 4 0,0 1-3 16,0-1 3-16,0 3 4 0,0-2-2 0,0-1-5 16,0 0 1-16,0 1 0 0,0-1 0 0,0 1 2 0,0-1-2 15,0 1-2-15,0 1 0 0,0-1 0 0,0-1 0 0,0 1 2 16,0 0-3-16,0-1 4 0,0 2-3 0,0-1 4 15,0 2 0-15,0-2-6 0,0-1 1 0,0 3 6 0,0-3-5 16,0 1 4-16,0-1-4 0,0 3 1 0,0-2-1 0,0 1 0 16,0-1 4-16,0-1-3 0,0 3-1 0,0-2 0 15,0 1 4-15,0-1-3 0,0 2 3 0,0-3-7 0,0 1 3 16,0 2 3-16,0-1 1 0,0-1 1 0,0-1-2 0,0 4 0 16,0-4 1-16,0 2-6 0,0-1 5 0,0 2-3 15,0-2 8-15,0-1-5 0,0 2-2 0,0-1 6 0,0 2-10 16,0-2 8-16,0-1-2 0,0 1 1 0,0 1-1 15,0-1 1-15,0-1-2 0,0 1-2 0,0-1 0 0,0 1 3 16,0 1-3-16,0-1 2 0,0-1 5 0,0 1-3 0,0-1-2 16,0 1 3-16,0 0-5 0,0-1 5 0,0 0-7 0,0 0 7 15,0 1 5-15,0-1-14 0,0 1 6 0,0-3 1 0,0 3 2 16,0-1-3-16,0 0 2 0,0 0-3 0,0 1 2 16,0 0 0-16,0-1-3 0,0 1 0 0,0-1 0 0,0-2 0 15,0 4 6-15,0-1 2 0,0 0-5 0,0-1-2 16,0 1 4-16,0-1-4 0,0 1 2 0,0-3 0 0,0 1 0 15,0 2 0-15,0-3-1 0,0 3 3 0,0-1-3 0,0-2 1 16,0 0-3-16,0 3 4 0,0-3-2 0,0 0-2 16,0 2-4-16,0-2-13 0,0 0-12 0,0 0-21 0,0 0-36 15,0 0-60-15,0 0-69 0,0 0-81 0,0-2-97 0,0-1-57 16,0 1-76-16,0-1-100 0,0-1 3 0,0 1 69 0,0-2 8 16,0 0 47-16,0 0 16 0,0 1 67 0</inkml:trace>
  <inkml:trace contextRef="#ctx1" brushRef="#br3" timeOffset="-1428.23">-774-5362 75 0,'0'-5'63'16,"0"1"13"-16,0-2-2 0,0 1 10 0,0 1-4 15,0-1-11-15,4 0 0 0,-4 2-7 0,0-2-6 0,0 4 10 16,0-2 2-16,0 0 7 0,0 1-3 0,0-1 0 0,0 1 0 16,6-1-1-16,-6 3 0 0,0-2-2 0,0 0-1 0,6 2 3 15,-6-3 0-15,0 3 8 0,0 0 2 0,0 0 5 0,0-2 2 16,0 2 0-16,0 0 3 0,0-3 2 0,0 3 1 16,0 0 4-16,0 0 5 0,0 0 2 0,0 0 4 0,0 0 12 15,0-2 34-15,0 2 15 0,0 0 6 0,0 0 6 16,0 0 3-16,0 0 5 0,0 0 4 0,0 0 0 0,0 0 2 15,0 0-2-15,0 0 18 0,0 0 14 0,0 0-3 0,0 0-12 16,0 2-24-16,0-2-24 0,0 0-32 0,0 0-24 16,0 0-19-16,0 0-8 0,0 0-10 0,0 3-6 0,0-3-8 15,0 0-6-15,0 2 0 0,0-2-4 0,0 3-4 0,-6-3 0 16,6 2-7-16,0 0 2 0,0 1-5 0,-6-1-2 16,6 3 1-16,0-2-6 0,0 0-1 0,0-2 0 0,0 4-6 15,0-2 2-15,-4 2 2 0,4 0 2 0,0-1-5 16,0-1 0-16,-6 2-3 0,0 2 0 0,6-2-1 0,0 0-4 0,-3 3-3 15,3-4 0-15,-7 4-2 0,7-3 4 0,0 2-4 16,-3 0 3-16,3 0-6 0,-6 1 0 0,0-3 4 0,6 4-2 16,-4-1-4-16,-2-1 6 0,6 1-4 0,-3-1-2 0,3 0 2 15,0 1 5-15,-6-3-5 0,-1 4 0 0,7-4-1 16,-3 2 2-16,3 1 1 0,0-3-3 0,-6 2-2 0,3-2 0 16,3 3 0-16,0-4 0 0,-6 1 0 0,6 0 3 0,-7 0-2 15,7-3 0-15,0 3-1 0,0 0 0 0,-3-2 0 16,3 2 0-16,0-3 0 0,0 0 7 0,0 1-6 0,0-1 1 15,0 1-6-15,-6-1 2 0,6-2 2 0,0 3-2 0,0-3-2 16,0 2 5-16,0 0 0 0,0-2-5 0,0 0-4 0,0 0 6 16,0 3 1-16,0-3-3 0,0 2 4 0,0-2-7 15,0 0 4-15,0 0 2 0,0 0 1 0,0 0 0 0,0 0 0 16,0 0 0-16,6-2 0 0,-6 2 0 0,0-3-3 16,0 3-3-16,0-2 4 0,3 0-1 0,-3-1 0 0,0 1 4 15,7-1-3-15,-1 1 1 0,-6-1 1 0,0-1-7 0,3 1-3 16,3 1 3-16,-6-3 6 0,3 0-7 0,-3 2 10 15,0-1-7-15,7-4 2 0,-1 3 1 0,-6 1-6 0,3-1 1 16,-3-1 3-16,6 0 4 0,-2 0-7 0,-4 1-3 0,6-2 1 16,0 2-1-16,-6 0-1 0,0-2 5 0,3 2-3 0,-3 0 3 15,0-3-3-15,7 4 0 0,-4-1 2 0,-3 0-1 16,0-2 0-16,6 2 7 0,0 0 0 0,-6 0 1 0,0 1 0 16,0 1 0-16,4-2-4 0,-4 2 1 0,0-2 1 15,0 4 2-15,0-2 0 0,6 0 0 0,-6 3 0 0,0-2 0 16,0-1-4-16,6 1-1 0,-6-1 1 0,0 3-2 0,0-2 0 15,0 2 6-15,0 0-2 0,0-2 0 0,0 2-4 0,0 0 1 16,0 0 4-16,0-3-3 0,0 3 4 0,0 0 0 16,0 0 0-16,0 0 0 0,0 0 2 0,3 3 0 0,-3-3-2 15,0 0 0-15,0 0 0 0,7 2 0 0,-7-2 0 0,0 2 0 16,0-2 0-16,0 3 0 0,0-1-4 0,0-2 4 16,0 3 0-16,0-1 0 0,3 1 2 0,-3-3 0 0,0 3-2 15,0-2 3-15,0 2-2 0,0-1-1 0,6 1 0 0,-6 2 0 16,0-2 0-16,6-1-7 0,-6 0 6 0,0 3 1 15,0-2 0-15,0-1 0 0,0 3 2 0,4-3 0 0,-4 3-2 16,0-2 0-16,0 2 0 0,6-3-4 0,-6 2 4 0,3 2 0 16,-3-1 2-16,0-3-4 0,0 3 2 0,6 0 0 0,-6 0 0 15,0 0 2-15,7-1-4 0,-7 1 2 0,0 0 0 16,3-2 0-16,-3 1-4 0,0 1 5 0,0 1 1 0,0-1-2 16,6-3 0-16,-6 2 0 0,6-1 0 0,-6 2 0 15,0-2 2-15,0 1-1 0,4-1 1 0,-4-1-2 0,0 1 3 16,6-1-2-16,-6 1 3 0,0-1-3 0,0 1 3 0,0-3-1 15,0 2 7-15,0 0-1 0,0-2-2 0,0 3-3 0,0-3-2 16,0 2-2-16,0-2 4 0,0 0-2 0,0 0-2 16,0 3 0-16,0-3 0 0,0 0 0 0,0 0-3 0,0 2 2 15,0-2 4-15,-6 0-2 0,6 3-1 0,-4-3-3 0,4 0 5 16,0 0-4-16,0 2 1 0,-6-2 4 0,6 0 2 16,-6 2-5-16,6-2-2 0,0 0 1 0,-3 0 1 0,3 3 3 15,-7-3-1-15,1 2-2 0,6-2 2 0,-3 0 4 0,-3 0-1 16,6 3-1-16,-4-3 1 0,4 0 1 0,-6 0 2 15,0 3 1-15,6-3-6 0,-3 0 5 0,-4 2-6 0,4-2 2 16,3 0 2-16,-6 0-2 0,0 2-2 0,6-2 5 0,-4 0-4 16,4 2-3-16,-6-2 0 0,0 0 4 0,6 0 0 15,-3 3 2-15,3-3-9 0,-7 0 3 0,7 0 3 0,0 0-6 16,-3 0 0-16,3 0 2 0,0 0-8 0,0 0-5 16,0 0-8-16,0 0-12 0,-6 0-7 0,6 0-20 0,0-3-29 15,0 3-58-15,0 0-87 0,6-2-109 0,-6 0-122 0,0 0-117 16,0-1-19-16,0 3-74 0,0-3-36 0,3-2 120 0,-3 3 26 15,0 0 43-15,0-1 3 0,7 1 69 0</inkml:trace>
  <inkml:trace contextRef="#ctx1" brushRef="#br3" timeOffset="9443.72">-733-4468 18 0,'0'-5'26'0,"0"-1"7"16,0 0 2-16,4 3 1 0,-4-2 0 0,0 2 0 15,0-2-1-15,0 1-3 0,0 1 0 0,0 1-3 0,0-1-5 16,0 3-5-16,0-5-2 0,0 5 1 0,0-3-4 0,0 2 0 16,0 1-4-16,0-3 5 0,0 3-4 0,0-2 1 0,0 2 0 15,0 0 3-15,0-3 0 0,0 3 2 0,0 0 1 0,0 0-1 16,0-2 0-16,0 2-2 0,0 0 0 0,0-3-2 15,0 3-2-15,0 0-3 0,0 0 1 0,0 0-3 0,0 0 0 16,0 0-2-16,0 0-2 0,0 0 0 0,0 0-2 16,6 0 0-16,-6-3 2 0,0 3-1 0,0 0-1 0,0 0 0 15,0 0 0-15,0 0 0 0,0 0 0 0,0 0 0 0,0 0 0 16,0 0 0-16,0 0 0 0,0 0 1 0,0 0 1 16,0 0-2-16,0 0 0 0,0 0 0 0,0 0 0 0,3 0 0 15,-3 0 0-15,0 0-2 0,0 0 0 0,0 0 1 0,0 0-2 16,0 0 1-16,0 0-3 0,0 0-4 0,0 0 6 0,0 0-5 15,0 0 2-15,0 0 0 0,0 0-2 0,0 0-3 16,0 0-1-16,0 0 0 0,0 0 2 0,0 0-5 0,0 0 0 16,0 0 0-16,0 0-3 0,0 0 2 0,0 0 2 15,0 3-1-15,0-3 2 0,0 0 1 0,0 0-2 0,0 0 1 16,0 0-2-16,0 0-5 0,0 0-7 0,0 0-2 0,0 0-2 16,0 0 4-16,0 0 2 0,0 0 2 0,0 0-1 0,0 0-1 15,0 0 0-15,0 0 2 0,0 0 2 0,0 0 0 0,0 0 2 16,0 0 4-16,0 0-2 0,0 0 5 0,0 0-2 15,0 0 0-15,0 0-2 0</inkml:trace>
  <inkml:trace contextRef="#ctx1" brushRef="#br3" timeOffset="10701.67">-714-4538 12 0,'0'0'20'0,"7"0"5"0,-7 0 5 16,0 0 2-16,0-2 1 0,0 2 6 0,0-2 0 0,3 2 2 15,-3 0 4-15,0 0-2 0,0-2-6 0,0 2-4 16,0 0-2-16,0 0-2 0,0 0-1 0,0 0-1 0,6 0 0 15,-6 0 0-15,0 0 0 0,0 0-2 0,6 0-1 0,-6 0-2 16,0 0 2-16,0 0-2 0,0 0 5 0,0 0 2 16,0 0 4-16,0 0 1 0,0 0-1 0,0 0 4 0,0-3 2 15,0 3 3-15,0 0 3 0,0 0 3 0,0 0 1 0,0 0 2 16,0 0-1-16,0 0 0 0,0 0-1 0,0 0 0 16,0 0 3-16,0 0-1 0,0 0 6 0,0 0 8 0,0 0 4 15,0 0 4-15,0 0 1 0,0 0 3 0,0 0 0 0,0 0-2 16,0 0 3-16,0 0 1 0,0 0 1 0,0 0 1 15,0 0 2-15,0 0 3 0,0 0 0 0,4 0 1 0,-4 0 24 16,0 0 11-16,0 0 2 0,6 0 2 0,-6 0-4 16,0 0-1-16,0 0-13 0,0 0-9 0,0 0-10 0,0 0-4 15,0 0-6-15,3 0-8 0,-3 0-4 0,0 0-2 0,0 0-6 16,0 3-1-16,0-3-7 0,0 0-8 0,0 2-5 0,6-2-1 16,-6 0-1-16,7 0 0 0,-7 2 6 0,0-2 1 0,0 2 4 15,0-2 3-15,3 3-4 0,-3-3-2 0,0 3 5 16,6-3-3-16,-3 2-4 0,-3-2-1 0,0 3-1 0,7-1 0 15,-1-2-7-15,-6 3 5 0,3-2-5 0,-3 2-2 16,0-3-2-16,6 5-1 0,-3-5-3 0,-3 3 0 0,7-1 1 16,-1 1-2-16,-3-1 1 0,-3 0-6 0,6 3 4 0,1-2 0 15,-7-1 3-15,3 1-9 0,3 0 0 0,-3-2-2 0,-3 4 0 16,13-2 0-16,-13 0 0 0,3-1-4 0,3 1 7 16,-2-1-2-16,2 2-5 0,0-1 0 0,-3 0 0 0,4 2-2 15,-1-3-1-15,-3 0-6 0,3 3 1 0,-2 0-1 0,8-2 5 16,-9-1-2-16,4 3-3 0,-4-3 2 0,9 3 4 15,-12-2-1-15,4 2 1 0,5-3-1 0,4 3 1 0,-10 0 2 16,3 0-7-16,0-3 1 0,4 3 1 0,-7 0-3 16,3 0 2-16,1-1 0 0,2-1-3 0,-6 2 4 0,10 0-1 15,-10 0 0-15,3 0 3 0,-3-3-5 0,4 3 1 0,2 0 5 16,-3 0-5-16,1-3 4 0,2 3-6 0,-9 0 8 0,3 0-3 16,10-3-4-16,-10 3 4 0,7 1-2 0,-4-2-3 0,0-2 6 15,-3 3 1-15,4-2 1 0,-1 2-2 0,3-1-1 16,-6-1-1-16,4 0-3 0,-1 2 2 0,-3-3 0 0,4 2 1 15,-4-1 0-15,3 0 1 0,0-1-4 0,-3 3 0 16,4-2-1-16,-4-1 1 0,3 0-2 0,1 1 0 0,-4-1 0 16,3 3 0-16,0-2 0 0,4 0 6 0,-10-2 0 0,3 2-1 15,9-1 4-15,-12 3-3 0,4-2-5 0,2 0 7 0,-3-1-2 16,3 0 0-16,1 0-1 0,-4 1 3 0,3 2 0 16,0-5 0-16,-2 5-1 0,2-3 1 0,-3 0-4 0,-3 1 2 15,6-3-1-15,1 3-2 0,-4-1 0 0,3 1-3 0,-3-1 5 16,-3 1 0-16,7-2-3 0,-1 2-2 0,-3-3 0 15,-3 3 0-15,6-1 3 0,-3 1-2 0,-3-1-1 0,7 1 0 16,-1-1 0-16,-6-2 0 0,3 2 0 0,-3-2 0 16,7 3 4-16,-1-1-4 0,-6-2 0 0,3 3-2 0,3-1 4 15,-6-2-2-15,0 3 4 0,3-3-6 0,-3 3-1 0,0-3 4 16,7 1-1-16,-1-1 0 0,-6 0 0 0,0 0 0 0,3 3 0 16,-3-3 4-16,0 0-1 0,6 2-3 0,-2-2 0 0,-4 0 3 15,0 0-2-15,0 3-1 0,6-3 3 0,-6 2-1 16,6-2-2-16,-6 3 0 0,0-3 0 0,0 0 4 0,3 0 0 15,-3 3-2-15,0-3-1 0,0 0 2 0,0 1-3 16,0-1 0-16,0 0 5 0,7 0-3 0,-7 0-2 0,0 0-5 16,0 0 8-16,6 0-1 0,-6 0-2 0,0 0-5 0,0 3 4 15,0-3 1-15,0 0 0 0,0 0 0 0,0 0 0 16,0 2-2-16,0-2-3 0,0 0 4 0,0 0 1 0,0 0 0 16,0 0 0-16,0 0 0 0,0 0 0 0,0 0 0 0,0 0 0 15,0 0-4-15,0 0-1 0,0 0 7 0,0 0-2 0,0 0 0 16,0 0 0-16,0 0 0 0,0 0 0 0,0 0-4 15,0 0 3-15,0 0 1 0,3 0-3 0,-3 0 6 0,0 0-3 16,0 0 0-16,0 0 0 0,6 0 0 0,-6 3 0 16,0-3 0-16,0 0 0 0,0 0 0 0,0 0 0 0,0 0 0 15,0 3 3-15,4-3-5 0,-4 0 1 0,0 0-2 0,0 0-7 16,0 0-11-16,0 0-9 0,0 0-10 0,0 0-18 0,0 0-27 16,0 0-29-16,0 0-53 0,0 0-64 0,0 0-65 15,0 0-12-15,0 0-33 0,0-3-43 0,0 3-37 0,0 0-40 16,-4-3 97-16,4 3 19 0,0-2 6 0,0 2 8 0,-6-3 25 15,3 3-17-15,3 0 13 0,0-1 19 0,-6-2 62 16</inkml:trace>
  <inkml:trace contextRef="#ctx1" brushRef="#br3" timeOffset="11193.68">33-4197 45 0,'0'-5'100'0,"0"0"33"0,0 3 23 0,0-3-15 0,6 2-14 15,-6-2 1-15,0 3-13 0,0-1-5 0,0 2-1 0,0-2-1 16,0 0-2-16,0 1-4 0,4-1 9 0,-4 3-1 0,0-2-1 16,0-1-4-16,0 3-3 0,0 0-2 0,0-2 0 15,0 2-8-15,0 0-1 0,6-2-5 0,-6 2 0 0,0 0 3 16,0 0 0-16,6 0 26 0,-6 2 3 0,0-2-2 0,0 0-4 15,0 2-3-15,3-2-3 0,-3 3-5 0,7-1-11 16,-7 1-3-16,0-1-13 0,0 1-4 0,0 0-2 0,3-2-2 16,-3 4-4-16,0-2-13 0,0 2-6 0,6-2 1 0,0 1 1 15,-6 1-6-15,0 0-8 0,0 0-8 0,0-1-6 0,4 2-1 16,-4-1-5-16,0 0 3 0,0-1-2 0,6 1 6 16,-6 0 1-16,3 0 1 0,-3 0 2 0,0 2 8 0,0-4 4 15,6 1 9-15,-6 1 11 0,0-2 9 0,0 2 11 16,7-1 25-16,-7-1 18 0,0 2 12 0,0-2 9 0,0-1 6 15,0 3 0-15,0-3-10 0,0 0-12 0,0 1-18 0,0 0-20 16,-7-1-11-16,7 3-14 0,-6-3-4 0,6-2-12 16,0 5-7-16,-3-2-1 0,-3-1-9 0,6 1-8 0,-4-1-2 15,-2 1-5-15,0 1-3 0,3-1-5 0,3-1-5 0,-7 1-9 16,4-1-21-16,-3 1-24 0,0-1-43 0,6 0-54 0,-4 1-62 16,-2-1-66-16,3 1-65 0,3-3-36 0,-6 3-24 15,-1-1-38-15,7-2-34 0,-3 0 0 0,-3 3 105 0,0-3 36 16,6 0 15-16,-4 1 12 0,-2-1 31 0,6 0-13 15,-3 0-5-15,3 0 13 0,0 0 47 0</inkml:trace>
  <inkml:trace contextRef="#ctx1" brushRef="#br3" timeOffset="12961.64">241-4547 97 0,'0'-5'76'0,"-3"2"18"0,3-1 22 15,0 2-9-15,0-1-12 0,-6 0-9 0,6 1-2 0,-7-1 2 16,7 1 3-16,0 0 2 0,0 0 3 0,0 2 3 16,0-3-4-16,-3 3-2 0,3-3-2 0,0 3 6 0,0-2 8 15,0 2 5-15,0-3 1 0,0 3 7 0,0 0 3 16,0 0 3-16,0-2 4 0,0 2 3 0,0 0 2 0,0 0 18 15,0 0 47-15,0 2 21 0,0-2 6 0,0 0 0 0,0 3-5 16,0-1-3-16,0-2-8 0,0 3-4 0,0 2-7 16,0-1 22-16,0-1 3 0,0 2-18 0,0 0-18 0,3 2-27 15,-3-2-32-15,0 0-31 0,0 2-23 0,0-2-21 0,7 3-18 16,-7-4-13-16,6 6-2 0,-6-5-8 0,0 2-4 16,3 1-5-16,-3-1-10 0,6 1-13 0,-6-1-33 0,4 0-36 15,-4-2-44-15,6 0-49 0,-6 2-57 0,6-2-63 16,-6 0-26-16,3-2-29 0,-3 1-35 0,7-1-44 0,-1-1-43 15,-6 1 84-15,3-1 25 0,3-2-8 0,-6 0 13 0,4 0 17 16,-4 0 1-16,0 0 33 0,6-2 50 0</inkml:trace>
  <inkml:trace contextRef="#ctx1" brushRef="#br3" timeOffset="13331.53">355-4522 102 0,'0'-5'112'0,"0"2"50"0,3-2 4 0,-3 2-18 16,0-1-2-16,0 2-15 0,0-1-12 0,0 1-11 16,0-1-8-16,0 0-5 0,6 1-6 0,-6 0 6 0,0 2 2 15,0-2-1-15,6-1 6 0,-6 3 4 0,0 0 5 0,0 0 0 16,0 0 0-16,0 0 3 0,0 0 2 0,0 0 1 16,0 3 9-16,0-1 29 0,0 2 7 0,0-1-7 0,0 2-2 15,0 0-11-15,0-1-2 0,0 2-10 0,0-1-6 16,0 1-4-16,0 2-11 0,0 0-9 0,0-1-4 0,0 0 3 15,0 0-7-15,-6 4 0 0,6-2 11 0,-6 1 29 0,6-3 8 16,0 6-5-16,0-4 2 0,-3 1 2 0,3 0 0 0,-7 0-6 16,7-3-9-16,-6 1-12 0,6-2-19 0,0 5-22 0,-3-4-12 15,-4 0-15-15,7 1-12 0,-3-1-8 0,3 0-6 16,-6-2-2-16,0 2-10 0,6-2-4 0,-3 3-9 0,-4-4-19 16,7 1-27-16,-3-2-49 0,3 2-39 0,-6-2-46 15,0-2-44-15,6 2-54 0,-4 0-47 0,4-1 1 0,-6-2-28 16,3 3-48-16,3-1-52 0,0-2-5 0,-6 0 75 0,-1 0 13 15,7 0-2-15,-3 0 32 0,3 0-9 0,0 0 9 0,-6 0 26 16,0 0 60-16</inkml:trace>
  <inkml:trace contextRef="#ctx1" brushRef="#br3" timeOffset="14066.15">528-4601 145 0,'0'-5'126'0,"0"0"69"0,-6 1-5 0,6-1 10 16,-7 0-19-16,7 2-19 0,0 0-19 0,0-1-8 0,0-1 14 16,0 2 6-16,0 1 3 0,-3-1-1 0,3 1-6 0,0 0-2 15,0 0-5-15,0-1-7 0,0 3 26 0,0-3 21 16,0 3 2-16,0 0-9 0,0-2-18 0,0 2-19 0,0 0-28 16,0-3-26-16,0 3-29 0,0 0-18 0,0 0-27 15,0 0-38-15,0 0-48 0,0 0-71 0,0 0-88 0,0-2-95 16,0 2-42-16,0 0-18 0,0 0-66 0,0-2-42 0,0 2-40 15,0 0 46-15</inkml:trace>
  <inkml:trace contextRef="#ctx1" brushRef="#br3" timeOffset="13851.75">537-4454 206 0,'3'-5'185'0,"-3"2"60"0,0 1 29 0,7 0-29 16,-7 0-34-16,6 2-14 0,-6-3-3 0,0 3-5 16,0-2-6-16,0 2-13 0,0 0-14 0,0 0-14 0,0 0-10 15,0 0 32-15,0 0 11 0,0 2-6 0,0-2-2 16,0 0-4-16,0 3-3 0,0-1-3 0,-6 0-3 0,6 3 2 0,0-2-3 15,0 2-1-15,-7-3-3 0,7 5-2 0,0-2 6 16,0 0-6-16,0 0-8 0,0 2-13 0,0-2-20 0,0 2-25 16,0 1-17-16,-3-3-19 0,3 2-10 0,0-2-10 0,0 0-10 15,0 2-3-15,0-2-8 0,0 0 4 0,0 0-5 16,0 0-6-16,0 0-1 0,0 0-17 0,0-1-13 0,0-1-11 16,3 2-13-16,-3-3-18 0,0 1-19 0,0-1-18 15,0 1-26-15,7-3-35 0,-7 2-17 0,6-2-8 0,-6 0-27 16,0 0-30-16,3-2-31 0,-3 2-29 0,0-5-27 0,7 2 15 15,-7 1 51-15,3-3 15 0,-3 0 9 0,0 0 2 0,0 0 15 16,6 0 20-16,-6-2 7 0,0 2-11 0,0-3 8 16,0 4-3-16,0-4 17 0,0 1 19 0</inkml:trace>
</inkml:ink>
</file>

<file path=ppt/ink/ink1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6.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 3 49,'0'0'39,"-12"-4"0,12 4-1,0 0-22,0 0-7,0 0-2,0 0-2,13 4-2,-2 2-1,4 3-1,7 4 0,3 2 0,1 1 0,1 5-1,-1-3 1,-4 3-1,-6-2 0,-7 0 0,-9-2 0,-11-3-1,-7-1-2,-8-6-6,0 3-29,-6-4-1,1-2-3,3-2 2</inkml:trace>
</inkml:ink>
</file>

<file path=ppt/ink/ink1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150 106 48,'0'0'38,"-11"-8"-2,11 8 0,0 0-23,0 0-4,0 0-4,16 10 0,-7 0-3,5 0-1,3 5-3,-4-1-7,12 3-24,-5-1-4,0-4-2,-4-3 1</inkml:trace>
  <inkml:trace contextRef="#ctx0" brushRef="#br0" timeOffset="203">352 0 62,'0'-9'37,"0"9"1,0 0 1,-3 23-30,0-1-2,2 11-2,-6 9 0,-2 11-1,-4 7-1,-6 7 0,-3 0-1,-7 0 0,-2-3-1,-6-9-1,2-5-2,-1-14-3,8-6-8,-5-17-25,11-8-2,6-11-2,8-4 1</inkml:trace>
</inkml:ink>
</file>

<file path=ppt/ink/ink1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93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59 6 36,'22'-4'36,"-2"1"1,-2 4 0,1 8-22,-4 0-5,1 5-2,-7 3-3,-3 4-1,-8-1-1,-7 0 0,-8-3 0,-5-4-1,-1-6 1,-4-6-1,-1-7 0,5-6-1,5-6-3,5-6-7,11 1-30,5 0 0,5 5-2,4 0 0</inkml:trace>
</inkml:ink>
</file>

<file path=ppt/ink/ink1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1011 1207 59,'41'87'35,"-4"1"1,1 2-2,5 1-27,6-4-12,2-11-10,13-11-19,10-10-1,8-13 0,6-8-1</inkml:trace>
</inkml:ink>
</file>

<file path=ppt/ink/ink1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 58,'55'53'34,"4"-3"0,-2-6-2,8-6-32,3-6-10,15-6-15,3-4-6,6-11-4,8-1 2</inkml:trace>
</inkml:ink>
</file>

<file path=ppt/ink/ink1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0.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4205 4110 15,'0'0'25,"0"0"-2,0 0-7,0 0-1,0 0-3,0 0-3,0 0-1,0 0-2,0 0-1,0 0-2,0 0 0,0 0-2,0 0 0,0 0 0,0 0 0,16 13 0,-16-13 0,18 12 0,-8-6 0,4 1 0,3 1 0,3 1-1,2 2 2,4 2-2,3-1 2,3 3-2,4 2 1,4 0 0,2 1 0,2 1-1,4 0 1,4 0-1,-1 2 0,4 0 1,3 3-1,2 0 1,1 2-1,5 4 1,-2 0-1,2 3 0,0-1 1,2 0-1,-4 0 0,2-3 1,-3 2 0,0-5 0,1-1-1,2-1 1,-2-1 1,-2 1 0,0-1-2,-1 0 1,-2-1 0,-4 1-1,-5-3 1,-1 0-1,-7-5 1,-4 0 0,-7-5 0,-5 1 1,-6-7 0,-4 0 1,-7-4-1,-9 0-2,0 0-3,1-10-24,-1 10-9,-12-12-1,3 5-1</inkml:trace>
  <inkml:trace contextRef="#ctx0" brushRef="#br0" timeOffset="1672">6326 4862 12,'42'-55'24,"9"3"-11,9 8 0,1 6 1,7 16 3,-6 12-1,1 20-2,-14 15-3,-8 22-3,-16 12-1,-7 21-2,-19 9 0,-13 7-2,-13 0 0,-10-2-1,-13-6 1,-7-7-1,-8-15-1,-4-15 1,-2-17 0,3-17-1,4-16 1,3-17-1,11-16-1,13-21-2,13-12-1,8-13-2,20 1-10,8-3-17,12 1-3,7 5-2,7 10 3</inkml:trace>
</inkml:ink>
</file>

<file path=ppt/ink/ink1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09.7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1602 1241 35,'-2'-15'33,"2"15"1,0-12-1,0 12-20,0 0-4,2 14-1,-2 3-1,3 7-2,-1 9-2,0 7 0,-1 7 0,1 5 0,-1 0-1,1 0-1,2 0-2,-2-8-5,6-4-19,-2-8-11,-2-8-1,-1-8-1,-3-16 1</inkml:trace>
  <inkml:trace contextRef="#ctx0" brushRef="#br0" timeOffset="2782">1098 1626 9,'-9'-7'26,"-1"4"2,1 5 0,-4 1-17,-5-1-1,1 4-2,-7 1-1,0 5-2,-6 0 0,2 4 0,-4 1 0,0 3-1,-2 1 0,2 1 0,-2-2-2,6 2 1,0-2-1,5 0 0,1-1 1,6 0-2,2-2 1,5 3-1,4-2 1,6 3-1,4 0 1,5 0-1,6 1 0,4-2 0,4-1 0,6-3 0,5-1 0,5-4 0,1-1 0,4-1 0,0-4 0,3-1 0,3-2 0,3 0 0,-2-1 0,4 0 0,0-2 0,2-1 0,2-1 0,2 0 1,-1-3-1,4-2 0,0-1 1,3-3-1,2-1 1,2-2 0,1-5-1,-1 0 1,0-4 0,-2 1-1,-1-4 0,-4 0 1,-6-2-1,-4-1 0,-6 2 0,-6 1-1,-9 1 1,-7-1 0,-6-1 0,-8 3 0,-7 1-1,-6 2 1,-3-2 0,-4 3-1,-4-1 0,-3 2 1,-2 1-1,-4 2 0,-1 0 0,0-1 0,0 3 0,-4 3 0,0-1 1,2 2-1,-3 0 0,5 3 0,-2 0 1,2 1-1,0 1 0,3 1 0,0 2 1,4-1-1,2 2 0,0 0 0,12 2 0,-11-1-1,11 1-2,0 0-4,0 0-18,6 11-16,-6-11 0,11 6-2,-11-6 1</inkml:trace>
</inkml:ink>
</file>

<file path=ppt/ink/ink1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42.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2916 3344 15,'-3'-16'29,"3"16"-1,10-18 2,3 5-20,15 3-1,9-4 0,14 5-1,11-5-1,12 4-1,8 0 0,13 4-1,1 2 0,6 8 0,-7 0-2,-2 7 1,-8 5-2,-5 4 1,-10 3-1,-11 4 0,-11 3-1,-13-1 1,-12 3 0,-13 3 0,-15-1-1,-15 1 0,-14 1 0,-15 0 0,-18-1 0,-12 1-1,-14-3 0,-11-3 0,-9-4 0,-4-6 1,-1-8-1,1-8 1,9-10-1,9-10 1,13-10 0,14-9 0,21-7 0,19-5-1,22 1 0,15-1-2,21 9-5,14 4-26,18 9-5,0 12-1,3 9 0</inkml:trace>
</inkml:ink>
</file>

<file path=ppt/ink/ink1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92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8238 6070 28,'-5'-11'31,"5"11"2,0 0-1,0 0-17,0 0-7,0 0-2,0 0-2,8 10 0,2-4 0,0 0-1,6 4 2,2-3-1,5 5-1,2 2 0,6 2-1,-2 0 0,2 4-1,2 1 1,-1 2-1,3 0 0,-2 4-1,4-3 1,2 2 0,3 1 0,3 0 0,4 0 0,1 2 0,3-2 0,4 3 0,-1-2 1,-1 1-1,1 0 0,-4-1 0,-4-1 0,-2-3 0,-5-1 0,-6-3-1,-8-2 1,-3-3-1,-5-6 0,-5 0 1,-3-2-1,-11-7 0,15 9 1,-15-9-1,0 0 0,9 6 0,-9-6-1,0 0-4,0 0-7,0 0-26,0 0-1,0 0-1,0 0 1</inkml:trace>
  <inkml:trace contextRef="#ctx0" brushRef="#br0" timeOffset="1282">8552 7038 33,'0'0'32,"-8"-16"1,8 6 0,0 10-22,6-17-2,4 10-2,2-1-2,8 4-1,5 3 1,10 5-1,6 3-1,7 10 1,3 3-1,7 13 0,-1 5 1,2 8-2,-4 5 1,-7 2-1,-6 4 0,-6 1-1,-11 0 0,-7-3 0,-10-4 0,-10-2 0,-11-6 0,-8-2 0,-11-7-1,-6-7 1,-8-8 0,-4-5 0,-8-12-1,-2-9 1,-2-10-1,2-10 1,-2-11-1,7-6 1,2-9-1,10 0-1,6-3 0,8 2-2,11 10-6,1 1-25,15 10-6,2 5 1,5 14-2</inkml:trace>
  <inkml:trace contextRef="#ctx0" brushRef="#br0" timeOffset="641">9585 6860 31,'-11'6'32,"2"-3"0,-3 3 0,-1 5-23,-10-1 0,-1 10-2,-9 0-1,1 7 0,-11-1 0,0 7-1,-11 1-2,2 2 1,-2-2-2,1-1 1,7-4-2,3-4 1,10-3-2,4-7-1,17-2-5,2-7-27,10-6-3,10-2-3,-10 2 2</inkml:trace>
</inkml:ink>
</file>

<file path=ppt/ink/ink1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90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248 4806 46,'0'110'34,"0"3"-1,0-11-3,7 2-37,9-7-24,6-11-2,10-9 1,6-13-1</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0.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4205 4110 15,'0'0'25,"0"0"-2,0 0-7,0 0-1,0 0-3,0 0-3,0 0-1,0 0-2,0 0-1,0 0-2,0 0 0,0 0-2,0 0 0,0 0 0,0 0 0,12 10 0,-12-10 0,13 10 0,-6-6 0,4 2 0,1 0 0,3 1-1,1 2 2,3 1-2,2 0 2,3 2-2,2 1 1,4 0 0,1 2 0,1-1-1,3 1 1,4 0-1,-2 2 0,4 0 1,1 1-1,2 1 1,1 2-1,4 2 1,-2 1-1,1 2 0,1-1 1,1 1-1,-3-1 0,1-2 1,-1 1 0,-1-3 0,1-2-1,1 0 1,0-1 1,-3 1 0,1-1-2,-1 0 1,-2 0 0,-3 0-1,-3-2 1,-1-1-1,-5-3 1,-3 0 0,-5-4 0,-4 1 1,-4-6 0,-4 0 1,-4-3-1,-7 0-2,0 0-3,1-8-24,-1 8-9,-9-9-1,2 3-1</inkml:trace>
  <inkml:trace contextRef="#ctx0" brushRef="#br0" timeOffset="1672">5764 4703 12,'31'-44'24,"7"3"-11,6 7 0,1 4 1,5 12 3,-5 10-1,2 16-2,-11 12-3,-6 17-3,-12 10-1,-5 16-2,-13 7 0,-11 5-2,-8 1 0,-9-2-1,-8-5 1,-6-5-1,-6-12-1,-3-12 1,-1-13 0,2-13-1,3-14 1,2-12-1,8-13-1,10-17-2,9-9-1,7-11-2,14 1-10,5-2-17,10 1-3,5 4-2,5 7 3</inkml:trace>
</inkml:ink>
</file>

<file path=ppt/ink/ink1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7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84 3453 52,'-23'92'35,"-1"-1"-2,8-3-3,-1-9-41,13 1-20,7-6-2,11-15 0,3-4 0</inkml:trace>
</inkml:ink>
</file>

<file path=ppt/ink/ink1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8.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1853 8061 28,'4'11'31,"-4"-11"3,10 14-1,2-1-25,-3-4 0,10 9 2,-5-4-1,9 9 1,-4-3-4,11 5 0,-1-4 0,8 2-2,0-2 0,11 0 0,-2-8-1,5 0 1,2-6-2,2-4 1,0-8-1,0-8 0,-3-5-1,-3-6 0,-4-7 0,-4-3-1,-3-5-1,-6-2-1,-4 0-4,-10-4-8,0 7-24,-8-6-3,-1 2-1,-4-2 1</inkml:trace>
  <inkml:trace contextRef="#ctx0" brushRef="#br0" timeOffset="360">2781 7001 50,'-1'-20'36,"1"6"0,0 14 0,0 0-26,4 19-1,-4 7-2,4 14-1,-6 8-1,3 14-1,-4 7-1,1 11 1,-4 1-2,3 2 0,-3-4-1,3-2 0,1-6 0,1-8 0,1-8-1,1-10 0,0-9 0,-1-6-1,3-8-1,-5-9-6,8-3-28,-6-10-4,0 0-1,0-13 0</inkml:trace>
  <inkml:trace contextRef="#ctx0" brushRef="#br0" timeOffset="2610">2328 7823 47,'7'-9'34,"-7"9"0,-18 19-1,-3 1-28,-7 10-1,-12 6-1,-6 10 0,-16 5 1,-8 10 0,-12 2 0,-7 5 0,-6 3-1,-5 3 1,-5 0-1,-2-1 1,6-6-3,7-2 1,12-7-1,16-11-1,12-9 0,15-11 1,16-7-1,15-11-1,8-9-1,16-7-3,9 3-13,-5-9-20,2-1 0,-4-1 0,-7-3-1</inkml:trace>
</inkml:ink>
</file>

<file path=ppt/ink/ink1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3.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1199 5931 63,'-13'-5'40,"4"3"-2,-1-5 1,10 7-29,-12-5-2,12 5-3,0 0-1,0 0-2,0 0-2,21-9 1,-5 9-2,6 0 1,1 1-1,4 3 0,-2-1 1,-4 1 0,-3 0 0,-6 3-1,-12-7 1,4 19 0,-14-9 1,-6 3 0,-3 2 0,-2 2-1,-3 1 1,1 0-1,5-1 0,4-1 1,7 0-1,7-3 0,7-3-1,8-2 0,5 1-4,2-6-3,8 5-18,-6-4-13,-1 0 0,-5-1-2,-2 0 2</inkml:trace>
  <inkml:trace contextRef="#ctx0" brushRef="#br0" timeOffset="391">1454 6066 42,'20'-6'35,"1"3"1,0 6 0,5 9-26,-12 3-1,1 9 0,-10 3-3,-5 6-1,-8-3-2,-4 1 1,-6-3-1,-5-8-1,1-7 0,1-8 0,3-9-2,2-10-4,17 1-21,0-7-14,7 4 0,1 2-1,4 5 0</inkml:trace>
  <inkml:trace contextRef="#ctx0" brushRef="#br0" timeOffset="-953">2291 5924 37,'6'-11'35,"-1"2"1,-5 9-2,10-9-22,-10 9-3,-10 14 0,-4 5-5,-3 11-2,-8 5-1,-4 2-4,3 12-2,-7-7-11,7 2-19,6-8 0,5-10-2,11-10 2</inkml:trace>
  <inkml:trace contextRef="#ctx0" brushRef="#br0" timeOffset="-734">2293 5954 40,'0'0'32,"0"0"2,0 0-1,10 19-25,-6-4-1,5 7 0,0-2 0,6 6 0,0-4-2,3 0-1,-1-6-1,2 2-1,-5-5-4,-3-4-2,2 1-20,-13-10-12,-1 10-1,1-10-1,-18 6 0</inkml:trace>
  <inkml:trace contextRef="#ctx0" brushRef="#br0" timeOffset="-406">2288 6052 44,'0'0'33,"0"0"2,-3 21-1,-1 8-26,6 10-2,-5 6-3,0 4-10,-2 6-24,2 0-3,-7-5-2,1-6 1</inkml:trace>
</inkml:ink>
</file>

<file path=ppt/ink/ink1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5.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98 8249 41,'14'-2'33,"1"3"1,1 8 0,9 10-28,1 0 1,3 12-1,0-2-1,4 6 0,-2-1-4,-4-4-3,1 1-11,-2-10-22,-5-11 1,-2-7-2,-5-11 1</inkml:trace>
  <inkml:trace contextRef="#ctx0" brushRef="#br0" timeOffset="203">405 8151 63,'-11'0'37,"-4"11"0,2 7 1,0 5-30,-3 10-2,-3 0 0,-1 6-1,-4-1-2,-1 2 0,-4-5-1,0-3 0,-8-4-2,0-6-3,2-3-5,35-19-24,-37 4-7,11-3 0,7-7-2</inkml:trace>
  <inkml:trace contextRef="#ctx0" brushRef="#br0" timeOffset="484">666 8428 49,'22'4'34,"-5"1"3,-5 5-1,-3 8-25,-7-1-1,0 4-3,-8-2-2,-2 2-1,-6-4 0,0-1-1,-5-6 1,0-4-1,2-8-1,1-5-3,7-1-5,2-10-30,10-4-3,5-3-1,7 1-2</inkml:trace>
</inkml:ink>
</file>

<file path=ppt/ink/ink1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5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5117-5356 45,'-25'-37'17,"1"-5"-17,-5-7-1,3 6-28,-3-4-3</inkml:trace>
</inkml:ink>
</file>

<file path=ppt/ink/ink1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7.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1988 6893 6,'-13'-1'30,"-2"-7"0,15 8 1,-10-7-18,11-5-2,13 3-2,4-6-2,13 2-2,10-4-1,16 5 0,6-5 1,10 9 1,6 0 0,3 8 0,-1 1-1,0 6-1,-7 3-1,-10 6-1,-9 2-1,-11 5 1,-15 2-1,-16 4 0,-16 1 0,-17 2 0,-18 3 0,-13-2 1,-15-2-2,-14-1 1,-8-6-1,-1-8 1,2-6-1,5-10 0,10-10 0,9-6 0,15-10 0,14-3-1,14-3 0,13-3-4,17 9-17,7 3-17,7 5 1,5 8-2,0 7 2</inkml:trace>
</inkml:ink>
</file>

<file path=ppt/ink/ink1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3.8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3689-2907 30,'0'0'31,"0"0"2,0 0-1,0 0-19,9 10-2,-1 3-3,10 13-1,-4 4 2,4 11-2,-2 10-1,0 11 0,-4 11-1,-7 4-1,-5 3-2,-6 2 1,-8-2-2,-4-6 0,-2-6-1,-8-14-6,5-10-29,-7-13-4,2-11-1,-3-14-1</inkml:trace>
  <inkml:trace contextRef="#ctx0" brushRef="#br0" timeOffset="-1266">2467-3631 13,'0'0'30,"0"0"1,-2-9 1,2 9-17,0 0-5,0 0-2,0 0-2,13 1-1,-13-1-1,19 13 0,-6-5-1,5 8 1,7-2-1,5 6 2,8 1-2,7 5 1,3 1-1,6 5 1,6-2 0,6 7-1,0 1 1,3 6-1,-1 2 0,2 2 1,-2-1-2,1 1 0,-3-3-1,-6-5 0,-6-4 0,-6-10-2,-7-1-6,-15-16-18,-8 3-15,-18-12 0,-4 13-1,-18-6 0</inkml:trace>
  <inkml:trace contextRef="#ctx0" brushRef="#br0" timeOffset="-750">2028-2682 43,'0'0'33,"0"0"0,0 0 1,22 2-27,-8 4 0,10 7-1,0 2 1,8 8-1,3 4 0,10 6-1,2 4 0,9 3-1,3 1 0,9 3 0,7-3 0,7 2-1,7-4 0,3 0-1,-2-4 1,2 2-1,-6-2 0,-6-3-1,-11-2 0,-5 3 0,-13-5-1,-11-4-1,-7 1-3,-11-12-4,1 3-21,-10-8-12,-4-7-1,-9-1 0</inkml:trace>
</inkml:ink>
</file>

<file path=ppt/ink/ink1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3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3887-2268 2,'0'0'21,"0"0"-4,0 0-3,0 0-2,0 0 0,-9-11 1,9 11-1,0 0 0,0 0-1,0 0-1,0 0-2,0 0-2,0 0 0,0 0-1,0 0 0,0 0 1,0 0-2,0 0 1,0 0-1,-1-10 0,1 10-1,0 0 0,0 0-1,0 0-1,0 0 0,-4-9 0,4 9-1,0 0 0,0 0 1,0 0-2,0 0-1,0 0-1,0 0-2,0 0-5,0 0-13,0 0-14,0 0-2,0 0 2,0 0 1</inkml:trace>
</inkml:ink>
</file>

<file path=ppt/ink/ink1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9.218"/>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brush xml:id="br2">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4147-1208 35,'0'0'19,"0"0"-1,0 0-1,0 0-4,0 0-4,0 0-1,-12 1-1,12-1-2,-13 6 0,2-2-2,0 4-1,-8 3-1,-1 2 0,-5 3 0,-3 4 0,-5 1 0,-4 3-1,-5 0 1,-1 2 0,-2-3 0,-1 4 0,-1-4 0,-2 3 0,-1-1 1,1 2-1,-1 0 0,1-1 1,-2 0-1,4 1 0,-2-1 0,3-1 0,2-2-1,3-1 0,4-2-3,2-5-8,4-1-21,5-1-2,3-5 0,5-1 0</inkml:trace>
  <inkml:trace contextRef="#ctx0" brushRef="#br0" timeOffset="-15875">-1506-4781 27,'4'-10'30,"-4"10"0,1-16-13,-1 16-3,0 0-3,0 0-3,10 13-2,-7 3-2,-3 4 0,1 8 0,-3 5 1,1 10 0,-2 7 1,2 9-2,-3 3 0,1 6 0,0 2-1,3 4 0,-1 0-1,1-1 0,2 1 0,-1-2-1,3-1-1,-4-3 0,4-1-3,-4-5-1,4 5-7,-6-9-24,2-3-2,-3-8 0,-2-4-1</inkml:trace>
  <inkml:trace contextRef="#ctx0" brushRef="#br1" timeOffset="86328">-618-4009 23,'-5'-10'22,"5"10"-2,0 0-3,0 0-2,0 0-5,0 0-3,0 0-3,0 0-1,0 0-1,0 0-1,0 0-1,0 0 0,4 12 1,-4-12-1,11 18 1,-4-4-1,3 1 1,-1 4 0,1 2 0,3 1 0,-1 4-1,2 0 2,0 3-1,1 2 1,-1 1-1,2-1 1,-1 0-1,0 3 1,1-3-1,0 1 0,-1 4 0,1 1 0,0-2 0,0 3 0,0 0-1,4 2 1,-4 2 0,2-1-1,1-1 1,-2 0 0,2 1-1,1-1 1,-2-1 0,0 1 0,-1-2 0,1 2 0,-1 1 0,2-2-1,-2 3 1,1 2-1,3 1 1,0 2-1,0 0 1,2 4-1,3-3 0,-5 3 1,2-3-1,-3 0 0,1-3 1,1 1 0,-2-1-1,-1-1 1,1-2 0,2 1-1,-1-1 1,1 3-1,0 0 1,-1 0-1,0-2 0,1 4 1,-2 0-1,1 1 0,1 0 0,0-1 2,-1 0-2,3 2 0,-4-2 0,4 0 0,-1 1 1,1-1-1,-2 1 1,0 1-1,2-2 1,-1 0-1,0-2 1,-2 2-1,2-3 1,-2-2 0,1 2 0,1-2 0,-3-1 0,5 1 0,-3-2 1,2 1-1,-2 0 0,3-2-1,-3 1 1,0-1-1,-2-1 1,1 2-1,-1-2 1,-1-1-1,0-2 1,-1 0 0,-2-2 0,2-1 0,-2-2-1,2 1 1,-3-2 0,2-3-1,-4 1 1,0-2-1,0 3 0,1-4 0,-2 1 1,1-2 0,-1 1-1,-1-1 0,0-1 1,1 0-1,-1 1 0,0-1 1,-2 0-1,3-2 1,-2 1-1,0-2 0,1 3 1,1-4-1,-3 3 0,2-2 0,1 1 0,-2 2 1,2-2-1,-3 2 0,4-3 1,-3 2-1,2-2 0,-2 0 0,2 1 1,-2 0-1,0 0 0,3-2 1,-4 1-1,0 0 0,1-4-1,-4 1 0,5-4-2,-11-12-3,12 16-3,-12-16-5,8 10-8,-8-10-7,0 0-9,0 0 2,0 0 1</inkml:trace>
  <inkml:trace contextRef="#ctx0" brushRef="#br0" timeOffset="-15406">-1584-3447 30,'1'14'30,"-1"-14"2,6 20-1,1-5-22,0-4 0,8 9-1,-1-4 0,6 7-1,2-1 1,6 6-2,2-1 0,10 2-1,0-3 0,9 3 0,6-4-1,8-1-1,6-6 0,5-5 0,2-7 0,5-4-1,-2-5 0,2-5 0,-5-9 0,-2-4-1,-7-5 1,-6-3-2,-5-2-1,-7-6 0,-6 0-5,-13-9-11,-2 2-23,-12-1-1,-5-4-2,-8-3 2</inkml:trace>
  <inkml:trace contextRef="#ctx0" brushRef="#br1" timeOffset="113797">1583 784 5,'0'0'7,"0"0"-1,0 0 0,0 0 1,0 0 0,0 0 0,0 0-1,0 0 0,0 0 0,0 0 0,0 0 0,-3-11-1,3 11 1,0 0-2,15-6-1,-15 6 1,14-8-2,-5 3 1,4 2 0,-3-2 0,4 2-1,1-3 1,2 0-1,-1 0 0,3 0 0,0 0 0,2-1-1,-2 1 0,1-2 1,0 2-1,-1-1-1,0 1 1,3 1 0,-6-1-1,5 2 1,-3-3 0,4 2-1,-3-2 1,4 2 1,-3-4-1,2 3 1,-1-2 0,1 3-1,1-2 1,0 1-1,1-1 1,1-1-1,1 1 0,1 0 0,1 0 1,0-1-1,0 0 1,-2 0-1,0-2 0,2 4 0,-2-2 0,0 0 0,-1-1 0,3 1 0,-4-1 0,2 1 1,0 0-1,-3 1 0,1-2 0,-2 2 0,1-2 0,-1 0 0,1 1 1,2 0-2,0-1 1,2 1-1,-1-3 0,0 2 1,-1 1-1,0 0 0,1-2 0,-3 2 0,2-1 1,-1 2-1,0-1 0,-1 0 0,2-1 0,1 0 0,3-1 0,-4 1 0,2-2 1,1-1-2,1 2 2,-1-3-1,0 2 0,0-2 0,0 2 0,0 0 0,0 0 1,2 2-1,-3 0 1,0 0 0,1 0 0,-3 1 0,-1 0 0,0 0 1,-2-3-11,2 3 3,-5 1 0,-1-1 0,-3 2-1,0 2 1,-4 1-1,-1 0 1,-10 3 8,9-1-2,-9 1 0,0 0 0,0 0 0,0 0 0,0 0 0,0 0 1,0 0-1,0 0 0,-7 9 1,-4-3-1,-1 0 1,-5 3-1,-2 0 0,-5 2 0,-5 0 1,0 2-1,-3 0 0,-1 2 0,-17 5 4,0-1 3,-5 1-1,1 2 1,-3-2 0,-2 0 1,-2-1-2,-1 0 1,8-6-4,0 1-3,-4 0 0,1 0 0,-2 0 0,2-1 0,-1 1 0,0-1 0,4 2 0,-1-2 1,3 0-1,2 0 0,1 1 0,-1-1 0,1-2 0,-1 1 0,2 1 0,-2-2 0,1 3 0,-2-2 0,-2 1 0,5 1 0</inkml:trace>
  <inkml:trace contextRef="#ctx0" brushRef="#br0" timeOffset="2032">3081-117 34,'0'0'31,"0"0"3,-11-1-2,-4 7-24,-2 8-2,-7 0 0,-2 7 0,-10-1-1,-1 6 0,-8 0 1,-3 6-2,-7 1-1,-7 6 1,-5 3-2,-4 1 0,-9 2 0,-6 1 0,-3 0-1,0 0 1,2-3-1,4-4 0,6-2 0,9-7 0,10-4-1,12-3 0,8-4 0,7-4-1,5-1-4,5-8-4,6 2-28,3-4-1,2-2-1,10-2 1</inkml:trace>
  <inkml:trace contextRef="#ctx0" brushRef="#br0" timeOffset="1000">2862-416 28,'-14'12'29,"1"7"2,-3 15-4,0 1-21,5 10 1,-3 2 0,10 11-1,-1 2-1,9 7-2,8-1 1,5 1-2,11-5-2,5-4-1,9-5-5,2-15-9,7-5-17,4-11-2,-6-12 1,1-7-1</inkml:trace>
  <inkml:trace contextRef="#ctx0" brushRef="#br0" timeOffset="641">2974-569 19,'4'-11'30,"0"-3"1,5 2 0,5 5-20,0 0-2,11 8 0,2 0-1,10 11-1,0 4-1,7 13-1,-3 7 2,3 13-2,-4 4-1,-6 11-1,-7 1-1,-8 4 0,-9-1-1,-8-2 0,-11-7 0,-7-3-1,-9-6 0,-7-9-1,0-5-5,-11-16-14,3-5-17,-1-13 0,1-11-1,-1-12 0</inkml:trace>
  <inkml:trace contextRef="#ctx0" brushRef="#br0" timeOffset="1391">3207 180 10,'0'0'29,"15"8"0,-5-12 2,5-4-21,9 3 1,5-10-1,12-1-2,6-10-2,10-1-1,4-8 0,9-1-1,1-7 0,7 0 0,-1-3 1,4 2-1,-3-2-1,2 1 0,0 0 1,1 2-1,-4 1 1,-2 8-1,-6 1-1,-7 6 0,-8 6 0,-8 3-1,-11 9-4,-16-4-19,-4 9-17,-15 4 1,-4-9-2,-13 7 0</inkml:trace>
  <inkml:trace contextRef="#ctx0" brushRef="#br0" timeOffset="-31234">-6824 3014 46,'8'-17'32,"-8"17"0,0 0-7,0 0-18,0 17-2,-3-4 0,6 10-1,-3 7 0,1 12 0,-1 4 2,2 13-1,-5 4 0,3 8 0,-3 3-1,-2 2-1,0-3-2,-1-3 1,-1 0 0,0-5-2,2-3-1,1-9-3,5 1-5,-3-14-16,10-3-13,2-12-2,-1-5 2,1-12-1</inkml:trace>
  <inkml:trace contextRef="#ctx0" brushRef="#br0" timeOffset="-29328">-6402 2373 24,'0'0'33,"0"0"1,10-11-1,-10 11-18,0 0-5,0 0-2,-1 15-2,0 1-2,-2 4 0,2 9-2,-1 10 1,3 10-1,-1 8 0,2 10 0,-2 7 0,2 5 0,-5 6 0,0 1 0,-1 4 1,-2 2-1,-2 0 0,0-3 0,0-4 0,1-5-1,2-6 0,2-8 0,3-4-1,1-13-1,2-6-4,-3-15-6,10-2-20,-6-10-8,1-6-1,-5-10 1</inkml:trace>
  <inkml:trace contextRef="#ctx0" brushRef="#br0" timeOffset="3922">-6245 3535 17,'0'0'24,"13"-4"0,-1 2-18,3-3 1,8 1 5,0-5-1,11 1 0,1-9-1,12-4-1,4-8-1,9-3-2,4-12-1,8-5-1,3-11 0,5-3-1,1-10-1,5-1 0,-2-6 1,1-2 0,-1-3-1,-1 0 1,0-7-1,-2-1 0,-4-4 1,-5 2-1,-1-2 0,-8-3 0,0 1-1,-6 1 0,-7 0 0,-5 4-1,-8 1 1,-7 2 0,-10 0-1,-7 3 0,-13-1 1,-11 0-1,-10 1 1,-7 3 0,-12-1 0,-8 5 0,-8 1 1,-4 2-1,-6 0 0,-2 4 0,-5-2 0,0 0 0,-3-1-1,-1-2 0,3 2 0,-2-5 1,1 2-1,3-4 0,2-1 0,3-3 0,6 1 1,3-4-1,7-4 0,8 1 0,8-4 1,7-2-1,10 1 0,10-2 0,8 4 0,11-4-1,8 0 1,6 3 0,8 0 1,4 4-1,7 4 0,1 2-1,3 8 1,3 5 0,0 9-1,1 7 1,2 10-1,3 6 1,2 8-1,0 5 1,3 3 0,-2 4 0,4 3 0,-2 0 1,3 1-1,2 3 0,2 1 1,5-1-1,3 2 1,2-2-1,4 0 0,3-1 1,3-2-1,0-1 0,3-5 1,0 1-1,1-4 0,-2 1 1,-1-5-1,-3-2 1,0-2-1,-4-2 0,-3-1 1,-5-4-1,-4-1 0,-5-3 0,-5-3 0,-3-1 0,-10 1 0,1-2 1,-7 2-1,-2-1 0,-3 3 0,-2 0 1,1 4-1,-4-1 0,3 2 0,-1 4 0,1 1-1,3 4 2,-1 1-2,2 1 1,2 2 0,0 3 0,2-1 0,2 2 0,2 3 0,2 0 0,0 1 0,4 3 0,2-1 0,6 1 0,2 1-1,2-8-9,13 3-28,3-7-2,0 0-2,-7 4 1</inkml:trace>
  <inkml:trace contextRef="#ctx0" brushRef="#br2" timeOffset="130453">-6284 3753 10,'0'0'26,"0"0"-5,0 0-5,-9-2-3,9 2-3,0 0-2,0 0-2,0 0-1,0 0 0,0 0-1,0 0 0,7-15 0,-7 15 1,11-16-2,-3 5 1,1-3-1,3-4-1,-2-5 1,7-3-1,0-5 0,3 1-1,-2-3 0,4-3 0,-2 1-1,1 1 1,-1-1-1,1 4 0,-3-1 1,-1 0-1,1-1 0,2 2 1,1-4-1,2 1 0,-1-5 1,4 0-1,3-6 1,1 3 0,0-6 0,2 1 0,-1-1 0,-1 0-1,1 0 2,-4 2-2,0 0 0,-1 2 1,-1-1-1,2 3 0,0-1 0,-2 0 1,3-5-1,2-1 0,1-3 0,1-1 0,1-4 1,2-3-1,3-2 0,0 0 0,1 1 0,0 4 0,0 1 0,-3 2 0,-1 4-1,1 1 1,-7 4 0,0-1 0,0-1 0,0-2 0,-1 1 0,2-4 0,2 1-1,1-2 1,0 3 0,3-1 0,2-1 0,-4 3 0,2-2 0,2 2 0,-1 0 1,1-3-1,0-1 0,-1 0 0,-1 1 1,1-1-1,0 2 0,-1-1 0,-1-1 0,1 2 1,-1 0-1,-2-1 0,1-2 0,0 1 0,2-1 1,-1 1-2,1 1 2,1-1-1,0 2 0,3-2 0,0 0 0,1-2 0,1-1 0,-1-4 0,4 1 0,-5 0 0,1-1 1,-2 3-1,-3 3 0,1 0 1,-3 2-1,1-1 0,1 0 0,4-4 0,2-3 0,3-5 0,1-1 0,1 1 0,-2 1 0,0 3 0,-4 4 1,-4 2 0,-3 7-1,0 2 0,-3 2 0,2 1 0,0-5 0,2-2 1,2-5-1,4 0-1,1-3 2,2-1-1,2 1 0,-2-2 0,0 5 0,-2 4 0,-1 2 0,-1 3 1,-5 1-2,-2-1 2,0 0-1,-3 0 0,2-3 0,-3-1 0,3-1 0,-1 0 0,2 2 0,-1-1 0,0 3 0,1 0 0,2 5 0,2-1 0,-1 3 0,3-4 0,-2 2 0,0-2 0,-1 2 0,0-2 0,-7 1 0,3 3 0,-1 0 0,-5 3 0,-1 4 0,-1 1 0,1 1 0,-2 0-1,1 0 1,-3 0-1,2-1 1,3 0-1,-2-1 1,0 1 0,0 1-1,2 2 1,0-1 1,-4 2-2,2 0 2,-1 2-1,-4 1 0,2-2 0,-2-2 0,1 3 0,-1-1 0,0 1 0,1 2 0,-1-2 0,-1 2 0,-1 3 0,-1-1 0,-1 4 0,-1-1 0,-1 2 1,-1 0-1,1 3 0,-2 0 0,0 0 0,-1 1 0,0 3 1,-3-1-1,-7 11 0,11-11 1,-11 11 0,0 0-1,0 0 1,0 0-1,0 0 0,0 0 0,0 0 0,0 0 1,0 0-1,2 12 1,-4-3 0,2-9 0,-6 21 0,-2-7 1,-2 6-1,-1 2 0,-1 3 0,-5 2 0,3 4-1,-3 2 1,-2 3 0,3 4-1,-1 1 1,2 1 0,-1-1 0,0 1 0,2-3 0,1-4 0,0-3-1,2-4 1,3-7 0,0-4-1,3-4 1,5-13 0,-6 15 1,6-15-1,0 0 0,0 0 0,0-13 0,3 0 0,3-5-1,2-4 1,1-7-2,2-4 1,2-4 0,3-5 0,-1-2 0,2-2 0,-2 0 0,0 3-1,2 0 1,-4 5 0,0 3 0,0 5 0,-1 3 0,-3 6 0,-1 4 0,-2 4 0,-2 3 0,-4 10-1,5-9 2,-5 9-2,0 0 1,-6 15 0,-1-4 0,-3 2 0,-5 3 0,-4 5 1,-7 2-1,-6 3 1,-3 1-1,-4-1 0,1 3 0,1-2 0,2 0 0,5-2 0,3-4 0,6-1 0,5-4 0,7-4-1,1-2 1,8-10 0,-6 17 0,6-17-1,10 13 1,0-5 0,2 1 0,4 3 0,1 0 0,4 0 0,-2 1 0,4 1 0,-3-1 0,-1-1 0,-2-1 0,-2-2 1,-2-2-1,-3-2 1,-10-5-1,12 5 2,-12-5-1,0 0 0,4-9 0,-4 9 0,0-18 0,-1 5 0,2-1-1,0-1-1,3-2 1,-1 2 0,0 0 0,2 0 0,-1 1 0,1 1 0,0-1 0,-1 2 0,-1 1 0,0 0 0,-3 11 1,3-16-1,-3 16 0,0 0 0,0 0 0,-11-2 0,2 13 0,-2 3 0,-3-1 0,-1 4 0,1-3 1,-1 0-1,4-4 0,5 1-7,6-11-32,0 0-2,0 0 0,0 0-2</inkml:trace>
  <inkml:trace contextRef="#ctx0" brushRef="#br2" timeOffset="142422">-6245 3727 13,'0'0'23,"0"0"-2,0 0-3,0 0-3,0 0-4,0 0-4,0 0-1,0 0-3,-1-9-1,1 9 0,0 0-1,17-3 0,-17 3-1,16-3 1,-3 0-1,4 2 1,1-3-1,4 0 1,0-2-1,3-1 1,1 0-1,2 0 1,0-2 0,1 1-1,1-2 0,-1 2 1,5-2-1,3-1 1,1 0 0,4-4-1,2 1 1,5-5 0,3 1-1,4-2 1,3-3-1,0 1 1,5-3-1,4 3 0,2-2 1,4 2-1,0-2 0,1 1 1,3 0-1,1-3 1,2-1-1,1 0 0,4-1 0,-1 0 0,0-4 0,1 2 1,4-2-1,1 1-1,2-1 2,1-1-1,4-3 0,1-1 0,4-2 1,2 0-1,7-2 0,-3 0 0,1-1 1,1 1-1,3-1 0,1 1 1,0-1-1,2 0 1,-1 1-1,3-2 1,2 0-1,3-1 0,2 1 1,2-3-1,-1 0 0,2-2 0,0 0 0,2 0 0,-2 2 0,-4 1 0,-4 2 0,0 3 0,-5 3 0,-2 1 0,-5 0 0,-2 4 0,-3-4 0,-1 1 0,0-1 0,-3-1 0,1 0 0,-5-2 0,0 0 0,-4 3 0,-4 0 0,-1 5 0,-6 1 0,-3 4 0,-4 1 0,-2 2 0,-5 3 0,-3-2 0,-3 0 0,-3 2 0,-4 1 0,-6-1 1,-3 3-1,-2 0 0,-8 1 0,-1 3 1,-7 5-1,-2-2 1,-4 1 0,-2 3 0,-4 1 0,-1 0 0,-2 1 0,0-2-1,0 1 1,2-1-1,0-1 1,2 2-1,2-1 0,-2 1 0,1 0 0,-1 1 0,-3-1 1,0 0-1,-3-1 0,-1-2 1,-9 8-1,16-15 0,-9 6 0,-7 9 0,12-16 0,-12 16 0,10-11 0,-10 11 0,0 0 0,6-11 0,-6 11 0,0 0 0,0 0 0,0 0 1,0 0 0,0 0 0,0 0 1,0 0-1,0 0 1,-6 10 0,-4 0 0,-3 6 0,-6 4-1,-2 4 0,-6 4 0,-3 3 1,-3 3 0,1-2-1,0 0 1,1-2-1,5-4 1,5-2-1,3-7 1,6-1-1,12-16 0,-13 15 0,13-15 0,0 0 0,17-12 0,-3 1 0,2-5-1,3-3 1,4-3-1,4 0 0,0-4 0,4 1 0,-1-2-1,0 3 1,-3 0 0,1 3 0,-5 3 0,-4 2 0,-4 7 0,-15 9 0,11-15 0,-11 15 0,-14-2 1,-2 4-1,-4 0 0,-6-2 0,-3 2 0,-4-3 0,1-1 1,-2-1-1,1-1 0,4-1 0,2-1 0,5 2 0,4 0 1,7 1-1,0 2 0,11 1 0,-10 1 0,10-1 0,0 0 0,-5 11 0,5-11 0,2 17 1,0-6-1,2 4 0,-1 0 1,2 4 0,-1 0-1,2 3 0,-3 1 0,-2-5-5,6 8-23,-8-7-9,-1-1-2,-4-4-1</inkml:trace>
  <inkml:trace contextRef="#ctx0" brushRef="#br0" timeOffset="-28953">-6465 3876 42,'0'0'36,"-4"-14"1,4 14 0,0 0-24,0-10-3,0 10-4,0 0-1,16 8-2,-7-6-1,7-1 0,3 2-1,8-3 1,5-1-1,7-2-1,4 0 1,6-1 0,5 0-1,8 2 1,8-2 0,9 0 0,6 2 0,6-1 1,7-1-1,8 0 0,7-2 0,0-1 0,0 0 0,-7 0-1,-7 0 1,-12 2-1,-13 2-1,-18 0-4,-14 7-21,-22 0-15,-20-4 1,-10 16-2</inkml:trace>
  <inkml:trace contextRef="#ctx0" brushRef="#br1" timeOffset="111813">-3494-1989 58,'19'111'37,"-1"-1"-2,1-4-1,1-5-35,6-9-13,11-9-18,12-9-3,8-17 1,10-6-1</inkml:trace>
  <inkml:trace contextRef="#ctx0" brushRef="#br1" timeOffset="112219">-1 677 58,'83'22'36,"1"0"-1,0-4-9,2 6-18,5-3-8,1-7-6,10 1-8,-2-10-10,5-3-9,3-1-3,-6-4 2</inkml:trace>
  <inkml:trace contextRef="#ctx0" brushRef="#br0" timeOffset="-14922">-199-4796 44,'0'0'36,"-1"-12"0,1 12-1,0 0-23,0 0-2,-6 19-3,7 2-2,-1 4 0,3 12-3,-4 6 2,2 13-1,0 8 0,1 5 0,-2 5 0,2 5-1,-3 5 0,2 1 0,-1 3 0,-1-2-1,0-2 0,1-3 0,-1-4 1,1-10-1,1-7 0,-1-7 0,4-10 0,-2-11 0,3-8-2,-2-8-1,4-2-7,-7-14-27,5 15-6,-5-15 1,0 0-3</inkml:trace>
  <inkml:trace contextRef="#ctx0" brushRef="#br0" timeOffset="-11218">-864-5934 17,'0'-14'27,"0"14"1,0 0-11,0 0-4,0 0-3,0 0-1,11 13-3,-11 0-1,7 7-2,-6 1 2,5 11 0,-5 5-1,1 7 1,-2 1-1,2 5 1,-4 3-2,5 4 1,-3 1-2,2 1 0,0 0-1,0 1 1,0 2-1,1 2 0,-2 0 0,0 0 1,0-2-1,1 1 0,-1-1 1,3 1-1,2-4 1,-2-1-2,1-2 2,1 2-2,-2-1 2,1-2-1,-3-3 0,0-1 1,-1-5 0,-2-3-1,-1-5 1,2-4 0,-2-6-1,1-6 0,1-5 0,0 0-1,2-7-1,-2-10-3,7 13-11,-7-13-24,13-5 1,-7-4-2,0-4 0</inkml:trace>
  <inkml:trace contextRef="#ctx0" brushRef="#br1" timeOffset="119078">3153 65 12,'0'0'27,"0"0"2,-8-9-15,8 9-2,0 0 0,0 0 0,12-5-2,-12 5-4,17-3-1,-3 3-2,1-1 0,4 1-1,2-2 0,3 2 0,4-1 0,2 0-1,0-3 1,3 2 0,0-3 0,2 1-1,-5-2 1,0 0-1,-3 0 0,1 3 0,-7-2 0,0 4 0,-4 1-1,-2 1 2,-1-1-2,-1 4 0,-4-1 0,-9-3 1,12 5-1,-12-5 1,0 0 0,10 1 0,-10-1 1,0 0-1,0 0 0,0 0 0,0 0 0,0 0 0,0 0-1,0 0 0,0 0 1,0 0-1,0 0 0,0 0 0,0 0 0,0 0 0,-13 5 0,4 3 0,-4 0-1,-5 3 1,-2 3 0,-4 2 0,-1 3 0,-4 1 0,-2 2 0,1 2 1,-2 2-1,-1 0 0,1 1 1,2 0-1,2-2 0,3-1 1,2-2-1,3-4 0,5-2 1,2-1-1,3-5 0,4-1 0,6-9 0,-7 12 1,7-12-1,0 0 1,0 0-1,12 0 1,-12 0-1,20-16 0,-7 5 1,3 0-1,3-5 0,2 2 0,3-4 0,2-1 0,0 0 0,1-2 0,-1-2 0,-4 2 0,-2 2 1,-5 0-1,-6 6 0,-4 0 0,-5 13 0,-9-10-1,-2 11 1,-3 2 0,-2 4 0,-4 2-1,-1-2 2,1 3-1,-2-2 0,3-2 0,-1-1 1,2-4-1,0-2 1,2-4-1,2-2 1,1-3-1,2 0 1,2-3 0,1 1-1,0 1 1,2-1-1,2 2 1,4 10-1,-6-14 0,6 14 1,0 0-1,0 0 0,0 0 0,0 0 0,13 20 0,-6-2-1,3 3 2,0 4-1,0 1 0,0 3 0,0-2 0,-3-3 0,-1-5 1,-2-5-1,-1-5 1,-3-9 0,0 0 0,0 0 1,-8-20-1,4 1 0,1-3 0,-1-1-1,0 2 1,0-1-1,2 8 0,1 3 0,1 11 0,0 0 0,0 0 0,1 21 0,-2-10-5,6 8-31,-8-4-3,-1-2 0,-3-3-2</inkml:trace>
  <inkml:trace contextRef="#ctx0" brushRef="#br0" timeOffset="10922">-746-6325 38,'0'0'32,"-8"9"1,0 6-1,-2 4-21,-6 3-5,0 8-1,-2-2 1,4 4-2,-3-6 2,6-2-3,0-6 0,6-6-1,5-12 0,0 0 0,0 0-2,14-16 1,-2 4-1,2 1 0,2 0 0,1 2 0,2 6 0,-1 6 0,1 6 1,-1 4-1,-1 4-3,-3 3-25,2-1-7,-1-2-1,-3-4-2</inkml:trace>
  <inkml:trace contextRef="#ctx0" brushRef="#br1" timeOffset="109641">3440-732 33,'52'-23'27,"-7"-8"-5,4 6-11,-2-2-38,0-3 0,6-1-1</inkml:trace>
</inkml:ink>
</file>

<file path=ppt/ink/ink1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37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5354-4174 14,'3'-57'23,"6"7"1,-3-3-16,-3 1-14,5 3-13,-8-7-1,6 4-1</inkml:trace>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09.796"/>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544 879 35,'-2'-12'33,"2"12"1,0-9-1,0 9-20,0 0-4,2 11-1,-2 2-1,2 6-2,0 7-2,-1 6 0,0 5 0,0 3 0,0 1-1,1 0-1,0 0-2,0-6-5,4-3-19,-2-7-11,-1-6-1,-1-7-1,-2-12 1</inkml:trace>
  <inkml:trace contextRef="#ctx0" brushRef="#br0" timeOffset="344">575 772 38,'0'0'32,"-6"7"1,0 5-1,-1 3-21,-5 2-5,0 7-1,-1-2 1,3 3-2,-3-5 2,5-1-3,0-4 0,4-6-1,4-9 0,0 0 0,0 0-2,11-13 1,-3 4-1,3 0 0,0 1 0,2 0 0,1 6 0,-1 4 0,1 6 1,-1 2-1,0 3-3,-3 3-25,2-1-7,-1-2-1,-2-2-2</inkml:trace>
  <inkml:trace contextRef="#ctx0" brushRef="#br0" timeOffset="9016">533 122 29,'-4'-10'33,"4"10"2,-5-8 0,5 8-18,0 0-3,-7-8-4,7 8-3,0 0-2,0 0-1,0 12-2,2-3 1,1 3-1,-1 3 0,2 3 0,-1 3 0,2 3 0,-3 2 1,1 0-1,-1 2 1,0 1-1,1 1-1,-3-2 1,2 1 0,-2-1-1,1-2 0,0-3 1,1-3-2,-2-1 1,1-6 0,0-1-1,-1-1 1,0-4-1,0-7 1,3 11-1,-3-11 0,0 0 0,1 7 1,-1-7-2,0 0 1,0 0-2,0 0-2,0 0-6,0 0-24,0 0-8,-4-11 2,4 3-2</inkml:trace>
  <inkml:trace contextRef="#ctx0" brushRef="#br0" timeOffset="9532">501 105 37,'-5'-11'35,"5"11"1,0 0-1,0 0-14,0 0-12,0 0-2,-4 16-3,5 4 0,-1 5-1,2 6 0,-3 5 0,2 4 1,0 4-1,1 1 0,1-5 0,-1-3-1,-1-6-1,3-5 1,-2-7-1,1-3 0,-1-7 1,-2-9-1,0 0 0,0 0 0,0-8-1,-3-3 1,1-5-2,-2-6 1,0-3-1,0-5 0,-1-3 0,1-4 0,-1 0 0,2 0 0,0 3 1,-1 5 0,2 6 0,0 3 0,0 8 0,2 12 0,0 0 0,-1 15 0,1 7 0,1 5 1,1 6-1,-2 6 1,2 7 0,0-2-1,2-1 1,-2-5 0,2-4-1,-2-4 1,1-9-1,-1-4 1,-1-8 0,-1-9 0,0 0 0,3-13-1,-3-4 1,0-8-1,0-5 0,0-7-1,-1-6 0,0-3 0,-1 1 0,0 4 1,0 2-1,-1 8 0,2 9 0,0 11 1,1 11 0,0 16 0,0 6 0,0 6 1,1 4-1,-1 4 1,1 0-1,-1-2 1,1-8 0,1-3-1,-2-6-1,0-5-2,2-1-6,-2-11-26,0 0-6,0-11 1,-2 0-2</inkml:trace>
  <inkml:trace contextRef="#ctx0" brushRef="#br0" timeOffset="10422">484-57 33,'2'-11'34,"-2"4"2,0 7-1,-1-13-14,1 13-9,0 0-3,0 0-3,1-10-1,-1 10-2,-2 11-1,1-3 0,-3 3-1,-1 6 0,-2 1 1,-3 7 0,-3 0-1,0 3 1,-4 1 0,1 2-1,-3-2 0,3 0 0,1-6 0,1-3-1,3-5 1,5-2 0,1-6-1,5-7 1,0 0-1,0 0 1,5-12-1,3-2 1,1-2-1,1-7 0,2-1-1,2-5 1,0-3-1,0 0 0,-3 3 1,1 2-1,-2 3 1,-2 4-1,-2 4 1,0 5 0,-6 11 0,3-7 0,-3 7 0,0 0 0,0 0 1,1 8-1,0 0 0,-1-8 0,3 15 1,-1-4-1,1 2 1,1 1-1,0 1 1,3 2 0,1 0-1,0 1 1,3 1 0,0 3-1,1 0 1,2-1 0,-1 0-1,2-1 0,-2-2 1,-1-1-1,-2-2 0,-1-4 1,-3-5 0,-6-6 0,8 9 1,-8-9 0,0 0-1,-7-3 1,0 2 0,-3-2-1,-5 0 0,-2 0 0,-4 1-1,-2 1 0,0-2 0,-3 3 0,0-1 0,2-1 0,3 1 0,4 1 0,4-1 0,1 0 0,5 1 0,7 0-1,0 0 1,0 0-1,0 0 0,0 0 1,0 0 0,0 0-1,9 4 1,-9-4 1,12-7-1,-4-1 0,1-2 1,-2-4-1,2-2 0,-1-2 0,0-4 0,-3 2-1,0 0 1,-3 2 0,1 3 0,-1 1-1,-2 3 1,0 4 0,0 7-1,0 0 1,0 0-1,0 0 1,-5 12-1,3-2 1,-1 2 0,1 0 0,-2 2 0,1 0 0,-1-4 0,1-2 0,1-1 0,2-7 0,0 0-3,0 0-4,-2 8-28,2-8-7,0 0 1,-3 7-2</inkml:trace>
  <inkml:trace contextRef="#ctx0" brushRef="#br1" timeOffset="100547">190-31 24,'-59'7'26,"6"5"-1,1-2-19,-1-2-19,4 2-8,0-2-2,3 1-1</inkml:trace>
  <inkml:trace contextRef="#ctx0" brushRef="#br0" timeOffset="13766">-589 539 50,'0'0'36,"0"0"-1,-9 1 1,9-1-27,0 0 1,0 0-2,1-8-1,2 0-2,3-8-2,0-2-1,2-5-1,3-4-1,3-1 0,-2-3 0,1 4-1,1 2 0,-4 9 0,-1 4 0,-1 10 0,2 7 0,0 8 0,-3 10 0,2 4 1,0 7-1,-1 4 2,1 3-1,-4-1 0,0-1 1,-4-3-1,-2-2 0,-5-6 0,-2-4 1,-5-6-1,-2-7 0,-5-8 0,-2-6 0,-3-6-1,-1-8 1,2-2 0,3-2 1,3 1 0,4 0-1,5 4 1,7 2 0,5 6 0,7 2 0,4 2 0,5 1 0,2 1-2,2-3-5,7 2-26,-4-3-5,-2-1-1,-7-2-2</inkml:trace>
  <inkml:trace contextRef="#ctx0" brushRef="#br0" timeOffset="14329">-498 134 61,'0'-8'37,"0"8"-1,1-8 0,-1 8-29,0 0-3,9 6-1,-9-6-1,8 12-1,-5-5-1,-3-7 1,7 12 0,-7-12 0,0 0 0,0 0 0,-9 3 0,9-3 0,-8-12 0,4 3-1,1 2 0,3 7 0,0-11 0,0 11 0,8-2 1,-8 2-1,11 11 0,-6-3 0,-3 3-3,3 4-15,-5-4-19,-4-3 0,4-8-2,-12 7 1</inkml:trace>
  <inkml:trace contextRef="#ctx0" brushRef="#br0" timeOffset="15610">-214 649 53,'0'0'36,"0"0"-2,-6 11 1,5 2-26,-2 1-4,3 5-1,0-1-1,4 2-2,0 0-1,2-6-3,4 0-8,-4-5-22,3-6-1,-2-4-3,-7 1 2</inkml:trace>
  <inkml:trace contextRef="#ctx0" brushRef="#br0" timeOffset="15829">-228 439 53,'-1'-8'40,"1"8"0,0-9 0,0 9-18,0 0-19,-1 8-29,1-8-11,-6 16-1,-4-8-4</inkml:trace>
  <inkml:trace contextRef="#ctx0" brushRef="#br1" timeOffset="100688">-827 250 46,'-64'36'32,"2"-1"-1,5 3-9,2 0-46,6-5-6,5 1-1,3-6 0</inkml:trace>
  <inkml:trace contextRef="#ctx0" brushRef="#br1" timeOffset="100829">-1556 888 45,'-34'65'30,"-6"-4"-2,7 3-22,2 2-34,-2-3-2,4-2-1</inkml:trace>
  <inkml:trace contextRef="#ctx0" brushRef="#br0" timeOffset="-55859">-2348-456 55,'0'0'39,"0"0"0,2-7 0,-2 7-24,0 0-11,0 0-10,0 0-30,0 0-1,-11 11-2,11-11 0</inkml:trace>
  <inkml:trace contextRef="#ctx0" brushRef="#br0" timeOffset="-55703">-2395-331 64,'0'0'41,"12"7"-2,-12-7 2,17 0-32,-17 0-5,0 0-27,9-9-14,-9 9-2,0 0-2</inkml:trace>
</inkml:ink>
</file>

<file path=ppt/ink/ink1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2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5169-3241 35,'3'-43'27,"-6"-9"-1,8 2-13,0 5-26,-2-2-13,9 0-1,-2-7 0</inkml:trace>
</inkml:ink>
</file>

<file path=ppt/ink/ink1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8.9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4361-1427 15,'47'-51'26,"0"6"-1,-9-6-4,2 2-27,2 4-15,-8-8-4,5 7 0</inkml:trace>
  <inkml:trace contextRef="#ctx0" brushRef="#br0" timeOffset="141">4934-2354 30,'13'-52'27,"3"5"-1,-6-1-6,4-2-33,2 7-12,-3-8-2,3 4 0</inkml:trace>
</inkml:ink>
</file>

<file path=ppt/ink/ink13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18.812"/>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1587 280 29,'-5'-13'33,"5"13"2,-7-10 0,7 10-18,0 0-3,-10-10-4,10 10-3,0 0-2,0 0-1,1 15-2,1-3 1,2 3-1,-1 4 0,2 4 0,0 3 0,1 5 0,-3 2 1,1 0-1,-1 2 1,0 2-1,0 1-1,-3-2 1,3 1 0,-3-2-1,2-2 0,-1-4 1,2-3-2,-3-2 1,1-7 0,0-2-1,0-2 1,-1-4-1,0-9 1,3 14-1,-3-14 0,0 0 0,2 9 1,-2-9-2,0 0 1,0 0-2,0 0-2,0 0-6,0 0-24,0 0-8,-5-13 2,5 2-2</inkml:trace>
  <inkml:trace contextRef="#ctx0" brushRef="#br0" timeOffset="516">1543 258 37,'-6'-14'35,"6"14"1,0 0-1,0 0-14,0 0-12,0 0-2,-6 21-3,8 4 0,-2 7-1,2 7 0,-3 7 0,3 5 1,-1 5-1,2 0 0,0-4 0,0-6-1,-1-6-1,3-7 1,-2-9-1,1-4 0,-2-8 1,-2-12-1,0 0 0,0 0 0,1-10-1,-5-5 1,1-5-2,-3-8 1,1-3-1,-1-7 0,0-5 0,0-3 0,0-1 0,1-1 0,1 6 1,-1 4 0,2 9 0,0 4 0,1 10 0,2 15 0,0 0 0,-1 19 0,1 9 0,1 6 1,1 8-1,-1 8 1,1 8 0,1-2-1,2-2 1,-2-5 0,2-6-1,-2-5 1,1-12-1,-1-4 1,-1-11 0,-2-11 0,0 0 0,4-16-1,-4-6 1,0-9-1,0-7 0,0-10-1,-2-6 0,1-5 0,-2 3 0,0 3 1,0 4-1,0 10 0,1 10 0,1 15 1,1 14 0,0 21 0,0 7 0,0 8 1,1 4-1,-1 6 1,2 0-1,-2-4 1,1-8 0,1-5-1,-2-7-1,0-7-2,3-2-6,-3-13-26,0 0-6,0-13 1,-3-1-2</inkml:trace>
  <inkml:trace contextRef="#ctx0" brushRef="#br0" timeOffset="1406">1521 52 33,'2'-13'34,"-2"4"2,0 9-1,-1-17-14,1 17-9,0 0-3,0 0-3,1-13-1,-1 13-2,-2 14-1,0-3 0,-3 3-1,-2 7 0,-3 2 1,-3 9 0,-5 0-1,0 3 1,-5 2 0,1 2-1,-4-2 0,5 0 0,0-8 0,3-3-1,3-7 1,6-3 0,2-7-1,7-9 1,0 0-1,0 0 1,8-15-1,2-3 1,3-3-1,0-7 0,4-3-1,1-6 1,1-3-1,0-1 0,-3 4 1,0 3-1,-2 3 1,-4 6-1,-1 4 1,-2 8 0,-7 13 0,5-9 0,-5 9 0,0 0 0,0 0 1,1 10-1,0 0 0,-1-10 0,4 19 1,-1-5-1,1 2 1,2 2-1,-1 1 1,4 3 0,2 0-1,1 0 1,3 3 0,0 2-1,1 1 1,3-1 0,-1 0-1,2-2 0,-2-2 1,-2-2-1,-2-2 0,-2-5 1,-4-6 0,-8-8 0,11 11 1,-11-11 0,0 0-1,-10-3 1,1 1 0,-5-1-1,-6-1 0,-3 0 0,-6 1-1,-3 2 0,1-2 0,-4 2 0,0 0 0,2-1 0,5 1 0,5 0 0,4 0 0,4 0 0,5 1 0,10 0-1,0 0 1,0 0-1,0 0 0,0 0 1,0 0 0,0 0-1,12 5 1,-12-5 1,16-9-1,-5-1 0,1-3 1,-2-4-1,2-4 0,-1-2 0,0-5 0,-4 3-1,-1 0 1,-2 2 0,-1 3 0,0 3-1,-3 3 1,0 5 0,0 9-1,0 0 1,0 0-1,0 0 1,-7 15-1,4-2 1,0 2 0,0 1 0,-3 1 0,2 1 0,-1-5 0,1-3 0,1-1 0,3-9 0,0 0-3,0 0-4,-2 10-28,2-10-7,0 0 1,-5 9-2</inkml:trace>
  <inkml:trace contextRef="#ctx0" brushRef="#br1" timeOffset="91531">1120 85 24,'-79'9'26,"6"7"-1,2-4-19,-1-2-19,6 3-8,-1-3-2,5 2-1</inkml:trace>
  <inkml:trace contextRef="#ctx0" brushRef="#br0" timeOffset="-5359">2259 1365 53,'0'0'37,"0"0"-1,0 0-1,0 0-26,-3-10-4,3 10 0,0 0 0,0 0-1,-14 2-2,14-2 0,-19 4 0,8 0 0,-4 0 0,-1 0-1,-1 1 1,0-2-1,3 0 0,2 0 1,0-1-1,3 1 0,9-3 1,-11 1-1,11-1 0,0 0 0,0 0-1,0 0 1,0 0-1,0 0 1,0 0-1,0 0 0,0 0 1,0 0-1,4 12 1,-4-12-1,15 17 0,-4-7 1,4 4 0,2 2-1,5 0 1,0 2 0,4 1 0,1-1 0,0 0-1,-1-2 1,-2-1-1,-3-4 1,-5 1-1,-3-4 1,-13-8-1,13 10 0,-13-10 1,0 0 0,0 0 0,-15 3 0,5-8 0,-4-2-1,-2-6 1,0-4-1,-2-2 0,2-3 0,-2-2 0,4 0 0,0 1 0,3-2 0,2 6 0,2 0 0,1 5 0,3 2-1,3 12 1,-1-15 0,1 15 0,0 0 0,13-7-1,-3 9 1,2 0 0,2 3 0,2 0 0,3 3 0,0-3 1,-1 1-1,-5 0 0,1-1 0,-3-2 1,-11-3-1,13 4 0,-13-4 0,0 0 0,0 0 0,0 0 1,0 0-1,4 15 0,-5-6-1,0 4-1,-2 1-5,3 8-28,-8 0-6,2-4-1,-5-2-2</inkml:trace>
  <inkml:trace contextRef="#ctx0" brushRef="#br0" timeOffset="-3453">2949 2244 51,'-16'6'36,"16"-6"-1,-11-1 0,11 1-27,0 0 1,0 0-4,-1-8 0,8-5-2,2-3 0,4-4-2,3-8 1,3-3-2,3-6 1,2-4 0,3-2-1,-3 4 1,-2 3-1,-1 6 1,-4 7-1,-2 8 0,-4 14 0,-4 13 0,-2 14 1,-5 12-1,1 9 0,0 9 0,-3 8 1,1 1-1,-4 0 0,4-7 0,-4-7 1,-1-9 0,-2-8-1,-5-11 1,-2-8-1,-5-13 0,-2-8 0,-6-8 0,0-8 0,-1-4-1,-2-3 1,4-2-1,5 2 2,4 5-1,6 4 1,8 8 0,4 12 0,12-5 1,3 10-1,7 2 1,4-1-1,5 4-1,5 0-3,-3-8-8,5 3-26,-3-1-1,-3 1-3,-8 0 1</inkml:trace>
  <inkml:trace contextRef="#ctx0" brushRef="#br0" timeOffset="-1219">3416 2459 33,'0'0'32,"0"0"3,0 0-1,-12 14-21,14 2-3,-4 0-2,4 4 0,-4-2-2,5 5-2,-2-6-3,4-3-2,1 0-6,-6-14-21,13 4-7,-3-8-2,-1-6 1</inkml:trace>
  <inkml:trace contextRef="#ctx0" brushRef="#br0" timeOffset="-984">3419 2191 63,'-4'-10'40,"4"10"-3,-4-12 0,4 12-35,0 0-30,0 0-6,0 0-3,0 0-1</inkml:trace>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3:56.642"/>
    </inkml:context>
    <inkml:brush xml:id="br0">
      <inkml:brushProperty name="width" value="0.07" units="cm"/>
      <inkml:brushProperty name="height" value="0.07" units="cm"/>
      <inkml:brushProperty name="color" value="#808080"/>
      <inkml:brushProperty name="fitToCurve" value="1"/>
    </inkml:brush>
    <inkml:context xml:id="ctx1">
      <inkml:inkSource xml:id="inkSrc12">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1" timeString="2015-02-12T23:51:28.328"/>
    </inkml:context>
    <inkml:brush xml:id="br1">
      <inkml:brushProperty name="width" value="0.05292" units="cm"/>
      <inkml:brushProperty name="height" value="0.05292" units="cm"/>
      <inkml:brushProperty name="color" value="#FF0000"/>
      <inkml:brushProperty name="fitToCurve" value="1"/>
      <inkml:brushProperty name="ignorePressure" value="1"/>
    </inkml:brush>
    <inkml:brush xml:id="br2">
      <inkml:brushProperty name="width" value="0.05292" units="cm"/>
      <inkml:brushProperty name="height" value="0.05292" units="cm"/>
      <inkml:brushProperty name="color" value="#008000"/>
      <inkml:brushProperty name="fitToCurve" value="1"/>
      <inkml:brushProperty name="ignorePressure" value="1"/>
    </inkml:brush>
    <inkml:brush xml:id="br3">
      <inkml:brushProperty name="width" value="0.08167" units="cm"/>
      <inkml:brushProperty name="height" value="0.08167" units="cm"/>
      <inkml:brushProperty name="color" value="#177D36"/>
      <inkml:brushProperty name="fitToCurve" value="1"/>
    </inkml:brush>
  </inkml:definitions>
  <inkml:trace contextRef="#ctx0" brushRef="#br0">-285-5234 52 0,'-4'-6'75'16,"4"2"13"-16,0-2 11 0,-8 2 3 0,-1 4-8 0,9-2-10 16,0-2-11-16,-4 4 2 0,4 0 6 0,0-2 0 15,0 2 5-15,-9 0 2 0,9-4-2 0,-8 4 2 0,8 0-4 16,0 0-5-16,0 0-3 0,-5 0 2 0,5 0 4 16,0 0 0-16,0 0 0 0,-8-3-2 0,8 3-6 0,0 0-2 15,0 0 0-15,0 0-4 0,0 0 1 0,0 0-3 0,0 0-4 16,0 0-2-16,-5 0-2 0,5 0-2 0,0 0-5 0,0 0-1 15,0 0 1-15,0 0-4 0,0 0 7 0,0 0 9 0,0 0 6 16,0 0 2-16,0 0-1 0,0 0 3 0,0 0-1 16,0 0 0-16,0 0 3 0,0 0-3 0,0 0 0 0,0 0 3 15,0 0 1-15,0 0-1 0,0 0 4 0,0 0-1 16,0 0-2-16,0 0 0 0,0 0-1 0,0 0-3 0,0 0-9 16,0 0-7-16,5 0-6 0,-5 0-3 0,0 0 0 0,0 0 1 15,0 0-3-15,0 0 0 0,0 0-4 0,8 0 3 0,-8 0-5 16,5 0 5-16,-5 0-2 0,0 0 3 0,0 0 3 0,8 0-5 15,-8 0-3-15,9 0 1 0,-9 0 2 0,4 0-8 16,-4 0-4-16,0 0 0 0,9 0-5 0,-1 0-3 0,-8 0-6 16,4 0-4-16,5-3-3 0,-9 3 1 0,4 0-6 15,-4 0 2-15,9 0-3 0,-1 0-1 0,-8 0-3 0,5 0 0 16,3 0 0-16,-8 0 0 0,5-3 0 0,-5 3 0 16,8 0 3-16,1 0-2 0,-9 0-1 0,4 0 0 0,-4-3 0 15,9 3 4-15,-5 0-1 0,-4-3 0 0,0 3-2 0,8 0 3 16,-8 0 1-16,9 0 0 0,-9 0-1 0,4 0 5 0,-4 0-3 15,0 0 0-15,0 0-1 0,9 0-1 0,-9 0-2 0,8 0 4 16,-8 0 1-16,0 0-1 0,0 0-4 0,0 0 1 16,0 0 5-16,5 0 0 0,-5 0 0 0,0 0 0 15,0 0 2-15,8 0-1 0,-8 0 2 0,0 0-1 0,0 0 0 16,0 0 4-16,0 0 0 0,0 0 1 0,0 0 0 0,0 0 0 16,0 0 0-16,0 0-1 0,0 0-2 0,0 0-2 0,0 0 0 15,0 3-3-15,0-3-2 0,-8 3 2 0,8-3-6 16,-5 3 2-16,5 0-1 0,0 0-2 0,-8-3 0 0,8 4 0 15,-9-2 0-15,9 2 0 0,-4-2 0 0,4 2-2 0,-9 2 0 16,1-2 2-16,8 2 0 0,-4 0-3 0,-5-3 0 16,9 3 3-16,-4 0-3 0,4-3 3 0,-9 4-8 0,1-1 2 15,3 0 1-15,-3 0 0 0,8 0 0 0,-5 0 1 0,5 1-2 16,-8-1 4-16,-1 0 2 0,5 0 0 0,4 0 0 16,-9 0 0-16,5-2 0 0,4 2-7 0,-8-2 6 0,8 2-4 15,-9-4 3-15,9 2-2 0,0-1 0 0,-4 0-2 0,4 3 5 16,0-3 1-16,0-3 0 0,0 3-7 0,-9 0 6 0,9-3 0 15,0 4 1-15,0-2 2 0,0-2 0 0,0 4-2 16,0-2 0-16,0-2 0 0,0 4 0 0,0-4 0 0,0 4 0 16,0-4 0-16,0 2 3 0,0-2-3 0,9 4 8 15,-9-2 2-15,0-2-1 0,0 0 1 0,4 4 3 0,-4-4 5 16,0 0-2-16,0 0-2 0,9 2-1 0,-1-2 0 0,-8 4 3 16,0-4-5-16,4 0 0 0,5 0-2 0,-9 3 1 0,4-3 1 15,-4 3-4-15,9-3 1 0,-1 0-2 0,-8 0 0 0,5 0-1 16,3 0 4-16,-3 0-3 0,-5 0-4 0,8 0-2 15,1 0 4-15,-9 0-6 0,4-3-13 0,5 3-9 0,-5-3-34 16,-4 3-34-16,8 0-50 0,1-4-65 0,-5 2-84 16,-4 2-46-16,9-4-77 0,-1 2-82 0,-8-2-77 0,5 2 93 15,3-2 21-15,-8 0-4 0,0 2 20 0,0-2-10 0,0 2 50 16</inkml:trace>
  <inkml:trace contextRef="#ctx0" brushRef="#br0" timeOffset="710.05">50-5281 114 0,'-9'-6'113'0,"9"2"59"16,-9-2-6-16,9 3-17 0,0 0-3 0,0-1-16 0,0 2-9 16,0 2-4-16,0-4-3 0,-4 2 0 0,4-2 10 15,0 4 8-15,0 0 1 0,0 0 1 0,0-2-3 0,0 2-4 16,0 0-5-16,0-4-7 0,0 4-6 0,0 0-6 0,0 0 6 16,4 0 17-16,-4 0-8 0,0 0-14 0,0 0-19 0,0 0-25 15,0 0-12-15,0 0-14 0,0 0-9 0,0 0-18 16,9 0-19-16,-9 0-35 0,0-3-49 0,9 3-62 0,-9 0-62 15,0 0-9-15,0-3-50 0,0 3-61 0,0 0-51 0,0-3-24 16,4 3-41-16,-4-3 47 0</inkml:trace>
  <inkml:trace contextRef="#ctx0" brushRef="#br0" timeOffset="473.97">-2-5110 100 0,'0'0'112'0,"9"-4"55"16,-5 4-4-16,-4 0-17 0,9 0 1 0,-1 0-11 16,-8 0-9-16,4 0-3 0,-4 0-5 0,0 0-5 0,0 0 2 15,9 4 0-15,-9-4-2 0,9 3-5 0,-9 0-5 0,0 0-3 16,0 0-1-16,0 0-10 0,0-3-4 0,0 6-10 0,0-2-7 15,0-2-4-15,4 4-6 0,-4-2-5 0,0 0-1 16,0 2 16-16,8 0 10 0,-8 0-6 0,0-3-8 0,0 3-10 16,5-3-8-16,-5 3-1 0,0-3-7 0,0 3-2 15,0-2-6-15,8 2-5 0,-8-2-5 0,9-2-5 0,-9 4-3 16,0-2-3-16,0-2-2 0,4 2-2 0,-4-1-1 0,0 0-1 16,0 0 0-16,9 0-3 0,-9-3-6 0,0 3-8 0,4-3-6 15,-4 0-17-15,0 0-13 0,8 0-26 0,-8 0-25 0,9 0-27 16,-9-3-23-16,0 3 14 0,4-6-8 0,-4 6-14 15,0-6-15-15,0 2-19 0,9 2-11 0,-9-2-9 0,0-2 18 16,0 0 2-16,0 0-6 0,0 0-24 0,0-1 2 16,-9 1-9-16,9-3 30 0</inkml:trace>
  <inkml:trace contextRef="#ctx0" brushRef="#br0" timeOffset="12961.64">641-4135 97 0,'0'-6'76'0,"-5"3"18"0,5-3 22 15,0 3-9-15,0 0-12 0,-8-1-9 0,8 2-2 0,-9-2 2 16,9 2 3-16,0-2 2 0,0 2 3 0,0 2 3 16,0-4-4-16,-4 4-2 0,4-4-2 0,0 4 6 0,0-2 8 15,0 2 5-15,0-4 1 0,0 4 7 0,0 0 3 16,0 0 3-16,0-2 4 0,0 2 3 0,0 0 2 0,0 0 18 15,0 0 47-15,0 2 21 0,0-2 6 0,0 0 0 0,0 4-5 16,0-2-3-16,0-2-8 0,0 4-4 0,0 2-7 16,0 0 22-16,0-2 3 0,0 2-18 0,0 0-18 0,4 3-27 15,-4-3-32-15,0 0-31 0,0 4-23 0,0-4-21 0,9 4-18 16,-9-4-13-16,8 6-2 0,-8-5-8 0,0 1-4 16,5 2-5-16,-5 0-10 0,8-1-13 0,-8 0-33 0,4 0-36 15,-4-3-44-15,9 0-49 0,-9 4-57 0,9-4-63 16,-9 0-26-16,4-2-29 0,-4 2-35 0,8-3-44 0,1 0-43 15,-9 0 84-15,4 0 25 0,5-3-8 0,-9 0 13 0,4 0 17 16,-4 0 1-16,0 0 33 0,9-3 50 0</inkml:trace>
  <inkml:trace contextRef="#ctx0" brushRef="#br0" timeOffset="13331.53">795-4103 102 0,'0'-6'112'0,"0"2"50"0,4-2 4 0,-4 2-18 16,0-2-2-16,0 4-15 0,0-2-12 0,0 2-11 16,0-2-8-16,0 1-5 0,9 0-6 0,-9 0 6 0,0 3 2 15,0-3-1-15,8 0 6 0,-8 3 4 0,0 0 5 0,0 0 0 16,0 0 0-16,0 0 3 0,0 0 2 0,0 0 1 16,0 3 9-16,0 0 29 0,0 3 7 0,0-3-7 0,0 3-2 15,0 0-11-15,0 0-2 0,0 2-10 0,0-2-6 16,0 2-4-16,0 2-11 0,0-1-9 0,0 1-4 0,0-2 3 15,0 2-7-15,-8 3 0 0,8-1 11 0,-9 0 29 0,9-2 8 16,0 6-5-16,0-4 2 0,-4 0 2 0,4 1 0 0,-9-1-6 16,9-2-9-16,-8-1-12 0,8 0-19 0,0 4-22 0,-5-5-12 15,-3 2-15-15,8 0-12 0,-5-1-8 0,5 0-6 16,-8-3-2-16,-1 3-10 0,9-3-4 0,-4 4-9 0,-4-4-19 16,8 0-27-16,-5-2-49 0,5 2-39 0,-8-3-46 15,-1 0-44-15,9 0-54 0,-4 1-47 0,4-2 1 0,-9-2-28 16,5 4-48-16,4-2-52 0,0-2-5 0,-9 0 75 0,1 0 13 15,8 0-2-15,-4 0 32 0,4 0-9 0,0 0 9 0,-9 0 26 16,0 0 60-16</inkml:trace>
  <inkml:trace contextRef="#ctx0" brushRef="#br0" timeOffset="14066.15">1030-4203 145 0,'0'-6'126'0,"0"0"69"0,-8 0-5 0,8 0 10 16,-9 0-19-16,9 2-19 0,0 0-19 0,0-2-8 0,0 0 14 16,0 3 6-16,0 0 3 0,-4 0-1 0,4 0-6 0,0 0-2 15,0 0-5-15,0 0-7 0,0 3 26 0,0-4 21 16,0 4 2-16,0 0-9 0,0-2-18 0,0 2-19 0,0 0-28 16,0-4-26-16,0 4-29 0,0 0-18 0,0 0-27 15,0 0-38-15,0 0-48 0,0 0-71 0,0 0-88 0,0-2-95 16,0 2-42-16,0 0-18 0,0 0-66 0,0-4-42 0,0 4-40 15,0 0 46-15</inkml:trace>
  <inkml:trace contextRef="#ctx0" brushRef="#br0" timeOffset="13851.75">1043-4017 206 0,'4'-6'185'0,"-4"3"60"0,0 0 29 0,9 0-29 16,-9 0-34-16,9 3-14 0,-9-3-3 0,0 3-5 16,0-3-6-16,0 3-13 0,0 0-14 0,0 0-14 0,0 0-10 15,0 0 32-15,0 0 11 0,0 3-6 0,0-3-2 16,0 0-4-16,0 3-3 0,0 0-3 0,-9 0-3 0,9 3 2 0,0-2-3 15,0 2-1-15,-9-4-3 0,9 8-2 0,0-4 6 16,0 0-6-16,0 1-8 0,0 2-13 0,0-3-20 0,0 3-25 16,0 1-17-16,-4-4-19 0,4 4-10 0,0-4-10 0,0 0-10 15,0 3-3-15,0-3-8 0,0 0 4 0,0 0-5 16,0 2-6-16,0-2-1 0,0 0-17 0,0 0-13 0,0-3-11 16,4 3-13-16,-4-3-18 0,0 0-19 0,0 0-18 15,0 0-26-15,9-3-35 0,-9 4-17 0,9-4-8 0,-9 0-27 16,0 0-30-16,4-4-31 0,-4 4-29 0,0-6-27 0,8 3 15 15,-8 0 51-15,5-3 15 0,-5-1 9 0,0 1 2 0,0 0 15 16,8 0 20-16,-8-4 7 0,0 4-11 0,0-3 8 16,0 3-3-16,0-4 17 0,0 2 19 0</inkml:trace>
  <inkml:trace contextRef="#ctx0" brushRef="#br0" timeOffset="-3098.13">-807-5225 52 0,'0'-7'43'0,"0"1"8"0,0 0-1 0,0 0-7 0,0 2-10 16,0-2 1-16,0 4-2 0,0-2-4 0,0 1-4 15,0 0 0-15,0 0-3 0,0 0 3 0,0 0-2 0,0-1-1 16,0 2-3-16,0 2 1 0,0-4-4 0,0 4 4 0,0-2-3 15,0-2-3-15,0 4 1 0,0 0-1 0,0 0-1 0,0-3 2 16,0 3 1-16,0 0-1 0,0-3 2 0,0 3 1 16,0 0 1-16,0 0 2 0,0-4 1 0,0 4 3 0,0 0 1 15,0-2-1-15,0 2-1 0,0 0-1 0,4 0 0 16,-4 0-2-16,0 0 1 0,0 0-2 0,0 0-2 0,0 0 1 16,0-4 2-16,0 4-2 0,0 0-1 0,0 0 0 0,0 0-2 15,0 0 2-15,0 0 0 0,0 0-3 0,0 0 2 0,0 0-3 16,0 0 1-16,0 0 0 0,0 0 2 0,0 0 0 15,0 0 0-15,0 0-2 0,0 0 1 0,0 0-3 0,0 0 0 16,0-2 2-16,0 2 0 0,0 0 3 0,0 0-3 0,0 0 2 16,0 0-3-16,0 0 2 0,0 0-1 0,0 0-1 15,0 0 1-15,0 0-3 0,9 0 4 0,-9 0-1 0,0 0-1 16,0-4 2-16,0 4-1 0,0 0 0 0,0 0 2 16,0 0-1-16,0 0 2 0,0 0 2 0,4 0-2 0,-4 0-2 15,0 0 2-15,0 0 2 0,0 0-1 0,0 0-1 0,0 0 1 16,0 0-3-16,0 0 1 0,0 0-2 0,0 0 2 0,0 0-1 15,0 0 0-15,0 0-1 0,0 0 0 0,0 0 1 16,0 0 1-16,0 0-2 0,0 0 2 0,0 0-3 0,0 0 3 16,0 0 0-16,0 0-1 0,0 0 0 0,0 0 3 15,0 0 2-15,0 0 0 0,9 0 3 0,-9 0-1 0,0 0-1 16,0 0 3-16,0 0 0 0,0 0-2 0,0 0 4 0,0 4-4 16,0-4 3-16,8 0-2 0,-8 0 2 0,0 0 0 0,0 0-3 15,0 0 2-15,0 2 1 0,0-2-2 0,0 0 3 16,0 0-4-16,0 0 2 0,0 0-2 0,0 0 0 0,0 0-1 15,0 0 0-15,0 0-1 0,0 0 0 0,0 0 0 0,0 4-2 16,0-4 0-16,0 0 1 0,0 2 1 0,0-2 0 16,0 4 1-16,0-4-1 0,4 0 6 0,-4 0 8 0,0 3 4 15,0-3 2-15,0 3 3 0,0-3-1 0,0 4-1 0,0-2-4 16,0-2-6-16,0 0-3 0,0 4 1 0,0-4-2 16,0 2-6-16,0 2-4 0,0-4 3 0,0 3-3 0,0-3 5 15,0 3-4-15,0-3 1 0,0 3 1 0,0 0 0 0,0 0 0 16,0 1 3-16,0-2 1 0,0-2 0 0,0 4-1 0,0-2 2 15,0 2-4-15,0-2 1 0,0 2-2 0,0 0-2 16,0-2 2-16,0 4 0 0,0-6-4 0,0 4 2 0,0 2-5 16,0-3-1-16,0 0 1 0,0 0-1 0,0 0 0 15,0 0 0-15,0 1 0 0,0-2 0 0,0 2-1 0,0-2 4 16,0 2 1-16,0-2-1 0,0 2 2 0,0 2-1 0,0-2-1 16,0-2 4-16,0 2-2 0,0-1-3 0,0 0 1 0,0 0 4 15,0 0-6-15,0 0 1 0,0 0-2 0,0 0 0 0,0 1 0 16,0-2 0-16,0 2 0 0,0-2 0 0,0 2 0 15,0-2-1-15,0 2-2 0,0 2 1 0,0-2-3 0,0-2 5 16,0 2-5-16,0-4 3 0,0 3-2 0,0 0-3 16,0 0 3-16,0 0-3 0,0 0 1 0,0 0-3 0,0 0 3 15,0-3 2-15,0 4-4 0,0-2-2 0,0 2 4 0,0-2 1 16,0 2-2-16,0 0 0 0,0-2 2 0,0 2-3 16,0-2 0-16,0 2 3 0,0-2 0 0,0 2 2 0,0-4-1 15,0 6 2-15,0-6 1 0,0 3 0 0,0 0 2 0,0 0-3 16,0 0 2-16,0 0 0 0,0 3 0 0,0-2 0 0,0-2 0 15,0 2 2-15,0 0-2 0,0-2-3 0,0 4 0 16,0-2 3-16,9-2-1 0,-9 2 1 0,0-1-3 0,0 0 2 16,0 3 4-16,0-3-2 0,0 0-2 0,0 0 2 15,0 1 3-15,0-2-2 0,0 4 2 0,0-2 1 0,0 0 1 16,0-2 1-16,0 4-5 0,0-2 2 0,0-2 2 0,0 5-4 16,0-4 2-16,0 3 2 0,0-3 2 0,0 3 3 0,0 0-5 15,0 0 5-15,0-2 4 0,0 2 2 0,0 0 1 16,0-2-1-16,0-2 2 0,0 5-2 0,0-4-1 0,0 3 1 15,0-3-3-15,0 3-1 0,4-2 4 0,-4 2 0 16,0-4-3-16,0 2 0 0,0 2-1 0,0 0 0 0,0-2 0 16,0-2-7-16,0 5-2 0,0-4 3 0,0 3-2 0,0 1 4 15,0-5 1-15,0 4 0 0,0 0 1 0,0 2 0 0,0-6-5 16,0 4-3-16,0 1 5 0,0-1-4 0,0-3 6 16,0 3-8-16,0 1 1 0,0-1 3 0,0-4 2 0,0 4-1 15,0 2-3-15,0-2 0 0,0-4-1 0,0 5-3 0,0-1-3 16,0 0 6-16,0-3-1 0,0 4 1 0,0-1-3 15,0 0-1-15,0-3 3 0,0 4 2 0,0-5 1 0,9 4-2 16,-9-2-4-16,0 2 0 0,0-3 2 0,0 3-1 16,0-3 1-16,0 0 3 0,0 3-5 0,0 1 0 0,0-4-1 15,0 1 0-15,0 2 4 0,0-4-8 0,0 2 1 0,0-2 2 16,0 2-4-16,0 2-2 0,0 0 1 0,0-3 1 0,0 0 2 16,0 0 2-16,0 1-6 0,0-1-1 0,0 3 2 0,0-3 4 15,0 1-2-15,0-2-5 0,0 4 4 0,0-2-5 16,0-2 8-16,0 2-2 0,0-1-1 0,0 3 1 0,0-3 1 15,0 0-4-15,0 4 2 0,0-4-1 0,0 0-3 16,0 3 0-16,0-3-1 0,0 1 4 0,0-2 1 0,0 4-1 16,0-2-3-16,0-2 1 0,0 2-2 0,0-1 0 0,0 0 0 15,0 3 3-15,0-2-2 0,0-1-1 0,0 0 4 0,0 0-3 16,0 0 3-16,0 3 4 0,0-3-2 0,0 1-5 16,0-2 1-16,0 2 0 0,0-2 0 0,0 2 2 0,0-2-2 15,0 2-2-15,0 2 0 0,0-2 0 0,0-2 0 0,0 2 2 16,0-1-3-16,0 0 4 0,0 3-3 0,0-3 4 15,0 3 0-15,0-2-6 0,0-2 1 0,0 4 6 0,0-2-5 16,0 0 4-16,0-2-4 0,0 4 1 0,0-2-1 0,0 2 0 16,0-3 4-16,0 0-3 0,0 3-1 0,0-3 0 15,0 3 4-15,0-2-3 0,0 2 3 0,0-4-7 0,0 2 3 16,0 2 3-16,0 0 1 0,0-2 1 0,0-2-2 0,0 5 0 16,0-4 1-16,0 3-6 0,0-3 5 0,0 3-3 15,0-2 8-15,0-2-5 0,0 4-2 0,0-2 6 0,0 2-10 16,0-2 8-16,0-2-2 0,0 2 1 0,0 2-1 15,0-3 1-15,0 0-2 0,0 0-2 0,0 0 0 0,0 0 3 16,0 3-3-16,0-2 2 0,0-2 5 0,0 2-3 0,0-2-2 16,0 2 3-16,0 0-5 0,0-2 5 0,0 2-7 0,0-2 7 15,0 2 5-15,0-2-14 0,0 2 6 0,0-4 1 0,0 3 2 16,0 0-3-16,0 0 2 0,0 0-3 0,0 0 2 16,0 1 0-16,0-2-3 0,0 2 0 0,0-2 0 0,0-2 0 15,0 6 6-15,0-2 2 0,0 0-5 0,0-2-2 16,0 2 4-16,0-2-4 0,0 2 2 0,0-4 0 0,0 2 0 15,0 2 0-15,0-4-1 0,0 3 3 0,0 0-3 0,0-3 1 16,0 0-3-16,0 3 4 0,0-3-2 0,0 0-2 16,0 3-4-16,0-3-13 0,0 0-12 0,0 0-21 0,0 0-36 15,0 0-60-15,0 0-69 0,0 0-81 0,0-3-97 0,0 0-57 16,0 0-76-16,0 0-100 0,0-3 3 0,0 2 69 0,0-2 8 16,0 0 47-16,0 0 16 0,0 0 67 0</inkml:trace>
  <inkml:trace contextRef="#ctx0" brushRef="#br0" timeOffset="-1428.23">-739-5169 75 0,'0'-6'63'16,"0"0"13"-16,0-2-2 0,0 2 10 0,0 0-4 15,0 0-11-15,5 0 0 0,-5 3-7 0,0-3-6 0,0 3 10 16,0 0 2-16,0-1 7 0,0 2-3 0,0-2 0 0,0 2 0 16,8-2-1-16,-8 4 0 0,0-4-2 0,0 2-1 0,9 2 3 15,-9-4 0-15,0 4 8 0,0 0 2 0,0 0 5 0,0-2 2 16,0 2 0-16,0 0 3 0,0-4 2 0,0 4 1 16,0 0 4-16,0 0 5 0,0 0 2 0,0 0 4 0,0 0 12 15,0-2 34-15,0 2 15 0,0 0 6 0,0 0 6 16,0 0 3-16,0 0 5 0,0 0 4 0,0 0 0 0,0 0 2 15,0 0-2-15,0 0 18 0,0 0 14 0,0 0-3 0,0 0-12 16,0 2-24-16,0-2-24 0,0 0-32 0,0 0-24 16,0 0-19-16,0 0-8 0,0 0-10 0,0 4-6 0,0-4-8 15,0 0-6-15,0 2 0 0,0-2-4 0,0 4-4 0,-9-4 0 16,9 2-7-16,0 2 2 0,0 0-5 0,-8-2-2 16,8 4 1-16,0-2-6 0,0-1-1 0,0 0 0 0,0 3-6 15,0-3 2-15,-5 3 2 0,5 0 2 0,0 0-5 16,0-2 0-16,-8 2-3 0,-1 4 0 0,9-4-1 0,0 0-4 0,-4 3-3 15,4-3 0-15,-9 4-2 0,9-4 4 0,0 4-4 16,-4-2 3-16,4 2-6 0,-8-1 0 0,-1-3 4 0,9 6-2 16,-4-2-4-16,-5 0 6 0,9-1-4 0,-4 0-2 0,4 0 2 15,0 1 5-15,-9-4-5 0,1 6 0 0,8-6-1 16,-4 4 2-16,4-1 1 0,0-3-3 0,-9 4-2 0,5-4 0 16,4 4 0-16,0-4 0 0,-9 0 0 0,9 0 3 0,-8 0-2 15,8-3 0-15,0 3-1 0,0 0 0 0,-5-2 0 16,5 2 0-16,0-2 0 0,0-2 7 0,0 2-6 0,0-2 1 15,0 2-6-15,-8-2 2 0,8-2 2 0,0 4-2 0,0-4-2 16,0 3 5-16,0 0 0 0,0-3-5 0,0 0-4 0,0 0 6 16,0 3 1-16,0-3-3 0,0 3 4 0,0-3-7 15,0 0 4-15,0 0 2 0,0 0 1 0,0 0 0 0,0 0 0 16,0 0 0-16,8-3 0 0,-8 3 0 0,0-3-3 16,0 3-3-16,0-3 4 0,5 0-1 0,-5-1 0 0,0 2 4 15,8-2-3-15,1 2 1 0,-9-2 1 0,0-2-7 0,4 2-3 16,5 2 3-16,-9-4 6 0,4 0-7 0,-4 2 10 15,0-2-7-15,8-3 2 0,1 3 1 0,-9 0-6 0,4 0 1 16,-4-2 3-16,9 0 4 0,-5 1-7 0,-4 1-3 0,9-3 1 16,-1 2-1-16,-8 1-1 0,0-2 5 0,4 0-3 0,-4 2 3 15,0-3-3-15,9 3 0 0,-5 0 2 0,-4 0-1 16,0-4 0-16,9 4 7 0,-1 0 0 0,-8 0 1 0,0 0 0 16,0 2 0-16,5-2-4 0,-5 3 1 0,0-3 1 15,0 3 2-15,0 0 0 0,8-1 0 0,-8 4 0 0,0-2 0 16,0-2-4-16,9 2-1 0,-9-2 1 0,0 4-2 0,0-4 0 15,0 4 6-15,0 0-2 0,0-2 0 0,0 2-4 0,0 0 1 16,0 0 4-16,0-4-3 0,0 4 4 0,0 0 0 16,0 0 0-16,0 0 0 0,0 0 2 0,4 4 0 0,-4-4-2 15,0 0 0-15,0 0 0 0,9 2 0 0,-9-2 0 0,0 4 0 16,0-4 0-16,0 4 0 0,0-2-4 0,0-2 4 16,0 4 0-16,0-2 0 0,4 2 2 0,-4-4 0 0,0 3-2 15,0 0 3-15,0 0-2 0,0 0-1 0,9 0 0 0,-9 3 0 16,0-2 0-16,8-2-7 0,-8 2 6 0,0 2 1 15,0-2 0-15,0-2 0 0,0 4 2 0,4-2 0 0,-4 2-2 16,0-3 0-16,0 3 0 0,9-3-4 0,-9 3 4 0,4 1 0 16,-4-1 2-16,0-4-4 0,0 6 2 0,9-2 0 0,-9 0 0 15,0 0 2-15,8 0-4 0,-8 0 2 0,0 0 0 16,5-3 0-16,-5 3-4 0,0 0 5 0,0 2 1 0,0-2-2 16,8-4 0-16,-8 4 0 0,9-2 0 0,-9 2 0 15,0-3 2-15,0 3-1 0,4-2 1 0,-4-2-2 0,0 2 3 16,9-2-2-16,-9 2 3 0,0-2-3 0,0 2 3 0,0-4-1 15,0 4 7-15,0-2-1 0,0-2-2 0,0 4-3 0,0-4-2 16,0 2-2-16,0-2 4 0,0 0-2 0,0 0-2 16,0 4 0-16,0-4 0 0,0 0 0 0,0 0-3 0,0 2 2 15,0-2 4-15,-9 0-2 0,9 4-1 0,-4-4-3 0,4 0 5 16,0 0-4-16,0 3 1 0,-9-3 4 0,9 0 2 16,-8 3-5-16,8-3-2 0,0 0 1 0,-5 0 1 0,5 3 3 15,-8-3-1-15,-1 3-2 0,9-3 2 0,-4 0 4 0,-5 0-1 16,9 3-1-16,-4-3 1 0,4 0 1 0,-8 0 2 15,-1 4 1-15,9-4-6 0,-4 0 5 0,-5 2-6 0,5-2 2 16,4 0 2-16,-9 0-2 0,1 4-2 0,8-4 5 0,-5 0-4 16,5 2-3-16,-8-2 0 0,-1 0 4 0,9 0 0 15,-4 4 2-15,4-4-9 0,-9 0 3 0,9 0 3 0,0 0-6 16,-4 0 0-16,4 0 2 0,0 0-8 0,0 0-5 16,0 0-8-16,0 0-12 0,-8 0-7 0,8 0-20 0,0-4-29 15,0 4-58-15,0 0-87 0,8-2-109 0,-8-2-122 0,0 2-117 16,0-2-19-16,0 4-74 0,0-3-36 0,4-3 120 0,-4 3 26 15,0 0 43-15,0-1 3 0,9 2 69 0</inkml:trace>
  <inkml:trace contextRef="#ctx0" brushRef="#br0" timeOffset="9443.72">-683-4035 18 0,'0'-6'26'0,"0"-1"7"16,0-1 2-16,4 4 1 0,-4-2 0 0,0 2 0 15,0-2-1-15,0 0-3 0,0 3 0 0,0 0-3 0,0 0-5 16,0 3-5-16,0-6-2 0,0 6 1 0,0-4-4 0,0 2 0 16,0 2-4-16,0-4 5 0,0 4-4 0,0-2 1 0,0 2 0 15,0 0 3-15,0-4 0 0,0 4 2 0,0 0 1 0,0 0-1 16,0-2 0-16,0 2-2 0,0 0 0 0,0-4-2 15,0 4-2-15,0 0-3 0,0 0 1 0,0 0-3 0,0 0 0 16,0 0-2-16,0 0-2 0,0 0 0 0,0 0-2 16,9 0 0-16,-9-4 2 0,0 4-1 0,0 0-1 0,0 0 0 15,0 0 0-15,0 0 0 0,0 0 0 0,0 0 0 0,0 0 0 16,0 0 0-16,0 0 0 0,0 0 1 0,0 0 1 16,0 0-2-16,0 0 0 0,0 0 0 0,0 0 0 0,4 0 0 15,-4 0 0-15,0 0-2 0,0 0 0 0,0 0 1 0,0 0-2 16,0 0 1-16,0 0-3 0,0 0-4 0,0 0 6 0,0 0-5 15,0 0 2-15,0 0 0 0,0 0-2 0,0 0-3 16,0 0-1-16,0 0 0 0,0 0 2 0,0 0-5 0,0 0 0 16,0 0 0-16,0 0-3 0,0 0 2 0,0 0 2 15,0 4-1-15,0-4 2 0,0 0 1 0,0 0-2 0,0 0 1 16,0 0-2-16,0 0-5 0,0 0-7 0,0 0-2 0,0 0-2 16,0 0 4-16,0 0 2 0,0 0 2 0,0 0-1 0,0 0-1 15,0 0 0-15,0 0 2 0,0 0 2 0,0 0 0 0,0 0 2 16,0 0 4-16,0 0-2 0,0 0 5 0,0 0-2 15,0 0 0-15,0 0-2 0</inkml:trace>
  <inkml:trace contextRef="#ctx0" brushRef="#br0" timeOffset="10701.67">-657-4123 12 0,'0'0'20'0,"8"0"5"0,-8 0 5 16,0 0 2-16,0-2 1 0,0 2 6 0,0-4 0 0,5 4 2 15,-5 0 4-15,0 0-2 0,0-2-6 0,0 2-4 16,0 0-2-16,0 0-2 0,0 0-1 0,0 0-1 0,8 0 0 15,-8 0 0-15,0 0 0 0,0 0-2 0,9 0-1 0,-9 0-2 16,0 0 2-16,0 0-2 0,0 0 5 0,0 0 2 16,0 0 4-16,0 0 1 0,0 0-1 0,0 0 4 0,0-4 2 15,0 4 3-15,0 0 3 0,0 0 3 0,0 0 1 0,0 0 2 16,0 0-1-16,0 0 0 0,0 0-1 0,0 0 0 16,0 0 3-16,0 0-1 0,0 0 6 0,0 0 8 0,0 0 4 15,0 0 4-15,0 0 1 0,0 0 3 0,0 0 0 0,0 0-2 16,0 0 3-16,0 0 1 0,0 0 1 0,0 0 1 15,0 0 2-15,0 0 3 0,0 0 0 0,4 0 1 0,-4 0 24 16,0 0 11-16,0 0 2 0,9 0 2 0,-9 0-4 16,0 0-1-16,0 0-13 0,0 0-9 0,0 0-10 0,0 0-4 15,0 0-6-15,4 0-8 0,-4 0-4 0,0 0-2 0,0 0-6 16,0 4-1-16,0-4-7 0,0 0-8 0,0 2-5 0,9-2-1 16,-9 0-1-16,8 0 0 0,-8 4 6 0,0-4 1 0,0 2 4 15,0-2 3-15,4 4-4 0,-4-4-2 0,0 4 5 16,9-4-3-16,-5 2-4 0,-4-2-1 0,0 4-1 0,9-2 0 15,-1-2-7-15,-8 4 5 0,5-2-5 0,-5 2-2 16,0-4-2-16,8 6-1 0,-4-6-3 0,-4 3 0 0,9 0 1 16,0 0-2-16,-5 1 1 0,-4-2-6 0,8 4 4 0,1-2 0 15,-9-2 3-15,4 2-9 0,5 0 0 0,-5-2-2 0,-4 4 0 16,17-2 0-16,-17-1 0 0,5 0-4 0,3 0 7 16,-4 0-2-16,5 3-5 0,0-3 0 0,-5 1 0 0,4 2-2 15,1-4-1-15,-5 2-6 0,5 2 1 0,-5 0-1 0,13-2 5 16,-12-2-2-16,3 5-3 0,-4-4 2 0,13 3 4 15,-17-3-1-15,5 3 1 0,8-2-1 0,4 2 1 0,-13 0 2 16,5 0-7-16,-1-2 1 0,5 2 1 0,-9 0-3 16,5 0 2-16,-1 0 0 0,5-3-3 0,-8 3 4 0,12 0-1 15,-13 0 0-15,5 2 3 0,-5-6-5 0,4 4 1 0,5 0 5 16,-4 1-5-16,-1-4 4 0,5 3-6 0,-13 0 8 0,5 1-3 16,12-5-4-16,-13 4 4 0,9 2-2 0,-5-2-3 0,1-4 6 15,-5 4 1-15,5-2 1 0,-1 2-2 0,5 0-1 16,-9-3-1-16,5 1-3 0,0 2 2 0,-5-4 0 0,4 4 1 15,-3-2 0-15,3 0 1 0,1-2-4 0,-5 4 0 16,5-2-1-16,-5-2 1 0,5 2-2 0,-1-1 0 0,-4 0 0 16,5 3 0-16,0-3 0 0,3 1 6 0,-12-2 0 0,5 2-1 15,12-2 4-15,-17 5-3 0,4-4-5 0,5 1 7 0,-5-2-2 16,4 2 0-16,1-2-1 0,-5 2 3 0,5 2 0 16,-1-6 0-16,-3 6-1 0,3-3 1 0,-3 0-4 0,-5 0 2 15,8-3-1-15,1 4-2 0,-5-2 0 0,5 2-3 0,-5-1 5 16,-4 0 0-16,8 0-3 0,1 0-2 0,-5-3 0 15,-4 4 0-15,9-2 3 0,-5 2-2 0,-4-2-1 0,9 2 0 16,-1-1 0-16,-8-3 0 0,5 3 0 0,-5-3 0 16,8 3 4-16,1 0-4 0,-9-3 0 0,4 3-2 0,5 0 4 15,-9-3-2-15,0 3 4 0,4-3-6 0,-4 4-1 0,0-4 4 16,8 3-1-16,1-3 0 0,-9 0 0 0,0 0 0 0,4 3 0 16,-4-3 4-16,0 0-1 0,9 3-3 0,-5-3 0 0,-4 0 3 15,0 0-2-15,0 3-1 0,9-3 3 0,-9 3-1 16,8-3-2-16,-8 3 0 0,0-3 0 0,0 0 4 0,4 0 0 15,-4 4-2-15,0-4-1 0,0 0 2 0,0 2-3 16,0-2 0-16,0 0 5 0,9 0-3 0,-9 0-2 0,0 0-5 16,0 0 8-16,9 0-1 0,-9 0-2 0,0 0-5 0,0 4 4 15,0-4 1-15,0 0 0 0,0 0 0 0,0 0 0 16,0 2-2-16,0-2-3 0,0 0 4 0,0 0 1 0,0 0 0 16,0 0 0-16,0 0 0 0,0 0 0 0,0 0 0 0,0 0 0 15,0 0-4-15,0 0-1 0,0 0 7 0,0 0-2 0,0 0 0 16,0 0 0-16,0 0 0 0,0 0 0 0,0 0-4 15,0 0 3-15,0 0 1 0,4 0-3 0,-4 0 6 0,0 0-3 16,0 0 0-16,0 0 0 0,8 0 0 0,-8 4 0 16,0-4 0-16,0 0 0 0,0 0 0 0,0 0 0 0,0 0 0 15,0 3 3-15,5-3-5 0,-5 0 1 0,0 0-2 0,0 0-7 16,0 0-11-16,0 0-9 0,0 0-10 0,0 0-18 0,0 0-27 16,0 0-29-16,0 0-53 0,0 0-64 0,0 0-65 15,0 0-12-15,0 0-33 0,0-3-43 0,0 3-37 0,0 0-40 16,-5-4 97-16,5 4 19 0,0-2 6 0,0 2 8 0,-8-4 25 15,4 4-17-15,4 0 13 0,0-2 19 0,-9-2 62 16</inkml:trace>
  <inkml:trace contextRef="#ctx0" brushRef="#br0" timeOffset="11193.68">358-3690 45 0,'0'-6'100'0,"0"0"33"0,0 2 23 0,0-2-15 0,8 3-14 15,-8-4 1-15,0 5-13 0,0-2-5 0,0 2-1 0,0-2-1 16,0 1-2-16,0 0-4 0,5 0 9 0,-5 3-1 0,0-3-1 16,0 0-4-16,0 3-3 0,0 0-2 0,0-4 0 15,0 4-8-15,0 0-1 0,8-2-5 0,-8 2 0 0,0 0 3 16,0 0 0-16,9 0 26 0,-9 2 3 0,0-2-2 0,0 0-4 15,0 4-3-15,4-4-3 0,-4 3-5 0,9 0-11 16,-9 0-3-16,0 0-13 0,0 0-4 0,0 1-2 0,4-2-2 16,-4 4-4-16,0-2-13 0,0 2-6 0,9-2 1 0,-1 2 1 15,-8 0-6-15,0 0-8 0,0 0-8 0,0 0-6 0,4 1-1 16,-4-1-5-16,0 0 3 0,0 0-2 0,9 0 6 16,-9 0 1-16,4 1 1 0,-4-1 2 0,0 3 8 0,0-6 4 15,9 4 9-15,-9-1 11 0,0-3 9 0,0 3 11 16,8 0 25-16,-8-2 18 0,0 2 12 0,0-3 9 0,0 0 6 15,0 3 0-15,0-2-10 0,0-2-12 0,0 2-18 0,0-1-20 16,-8 0-11-16,8 3-14 0,-9-3-4 0,9-3-12 16,0 6-7-16,-4-2-1 0,-5-2-9 0,9 2-8 0,-4-2-2 15,-4 2-5-15,-1 2-3 0,5-2-5 0,4-2-5 0,-9 2-9 16,5-2-21-16,-5 2-24 0,1-1-43 0,8 0-54 0,-5 0-62 16,-3 0-66-16,4 0-65 0,4-3-36 0,-9 4-24 15,0-2-38-15,9-2-34 0,-4 0 0 0,-4 4 105 0,-1-4 36 16,9 0 15-16,-4 2 12 0,-5-2 31 0,9 0-13 15,-4 0-5-15,4 0 13 0,0 0 47 0</inkml:trace>
  <inkml:trace contextRef="#ctx1" brushRef="#br1">507-3106 29,'0'0'32,"0"0"1,0 0 0,0 0-22,0 0-1,0 0-2,-10 13-2,3 3-2,-6-1 0,3 6-1,-5 4 0,-1 1-1,0 0 0,2-3-1,-1 0 0,4-5 0,0 1-1,-1-5-2,4-1-3,-4-5-8,8 2-22,4-10 0,-10 14-2,10-14 2</inkml:trace>
  <inkml:trace contextRef="#ctx1" brushRef="#br1" timeOffset="312">337-2860 21,'0'0'31,"0"0"2,0-12-2,0 12-17,6-12-3,-6 12-2,16-16-3,-4 10-2,0-3-1,2 2-1,5-1 1,0 2 0,4 1-1,-1 2 0,3 2 0,0 2 0,-1 0 1,3 4-1,-5 1 0,2 3 1,-2 1-1,-2 3 0,-3 3 0,-1 4 0,-6 0-1,-1 1 0,0 0-3,-9-3-23,4-1-13,0-5 0,-4-12-3</inkml:trace>
  <inkml:trace contextRef="#ctx1" brushRef="#br2" timeOffset="61156">806-2440 10,'1'-12'32,"0"3"2,-1-1 2,0 10-17,0-13-2,0 13-4,0 0-2,0 24-4,-2-9-2,2 7-2,-2 2-1,2 5 1,1 1-2,0-5 0,3 2-3,-4-11-3,6 6-12,-4-12-21,-2-10 2,0 0-3,0 0 2</inkml:trace>
  <inkml:trace contextRef="#ctx1" brushRef="#br2" timeOffset="61422">708-2323 62,'0'0'37,"0"0"1,0 0-8,14 21-20,-10-9-2,2 1-9,0 6-33,-1 0-2,-1-2-2,-1 3 0</inkml:trace>
  <inkml:trace contextRef="#ctx1" brushRef="#br2" timeOffset="64203">1369-1927 32,'13'-7'34,"-3"0"3,-10 7-3,10-8-17,-10 8-3,0 0-3,0 0-5,-16 5-1,-6 8-2,-8-1 0,-9 6-2,-9 3 1,-3 4-1,-4 2 0,1 2 0,6-3 0,4-2 0,9-4-2,8-5-1,9 1-1,7-12-4,11-4-8,0 0-22,18-4-1,-2-7-1,4-1 2</inkml:trace>
  <inkml:trace contextRef="#ctx1" brushRef="#br2" timeOffset="64484">1321-1909 21,'35'-6'32,"1"6"2,-3 7-6,-4-3-10,-1 11-3,-12-2-4,-1 10-3,-12 0-1,-5 2-3,-8-1 0,-6 0 0,-6-3-2,-4-1 1,-5-5-1,2-6-1,-4-4 1,3-4-1,1-4 0,1-3-2,3-1 0,5-4 0,4 2-2,0-2-4,16 11-22,-17-9-8,17 9-2,0 0 2</inkml:trace>
  <inkml:trace contextRef="#ctx1" brushRef="#br2" timeOffset="65984">1387-2288 22,'14'-10'33,"-4"7"1,-10 3-1,14-6-18,0 10-4,-4-2-2,4 7-2,-8 1-3,1 3 1,-6-1-2,-1 4 0,-5-5 0,-2 1 0,-9-3-1,0-3 0,-5-8 0,2-3-1,-1-2 1,2-3-2,3-3 0,3-3-3,13 2-26,-1 3-9,0 11 1,16-14-3</inkml:trace>
  <inkml:trace contextRef="#ctx0" brushRef="#br3">1174-1542 32 0,'0'0'71'0,"0"0"2"0,0 0 2 16,0 0-4-16,0 0-2 0,0 0-3 0,0 0-5 15,5 0-5-15,-5 0-2 0,0-2-7 0,0 2 0 16,0 0 1-16,8-4 0 0,-8 4-1 0,0 0 0 16,0 0 1-16,0-3 0 0,0 3 1 15,0 0 1-15,0-3 4 0,0 3-2 0,0 0 1 16,0 0-3-16,0 0 2 0,0 0 1 15,0 0-1-15,0 0-4 0,0 0-1 0,0 0-4 16,0 0-6-16,0 0-9 0,0 0-4 0,0 0-10 16,0 0-2-16,0 0-3 0,0 0-1 15,0 0 0-15,0 0 0 0,0 0 2 16,0 0 3-16,0-3 5 0,0 3 6 0,0 0 5 16,0 0-2-16,0 0-4 0,0 0-1 0,0 0-3 15,0 0-2-15,0 0-1 0,0 0-7 0,0 0-3 16,0 0-3-16,0 0 2 0,0 0-3 15,0 0-2-15,0 0 0 0,0 0 2 0,0 0-4 16,0 0 2-16,0 0 0 0,0 0 0 16,0 0-1-16,0 0 0 0,0 0 2 0,0 0-1 15,0 0-4-15,5 0-12 0,-5 0-27 0,0 0-34 16,0 0-38-16,0 0-24 0,0 0-21 16,0 0-21-16,0 3-26 0,0-3-38 0,0 0-44 15,0 0-3-15</inkml:trace>
  <inkml:trace contextRef="#ctx1" brushRef="#br2" timeOffset="65218">1238-1487 46,'15'-5'37,"-15"5"0,0 0 1,0 0-25,-6 10-2,-4-1-4,-5-1-2,-2 1-3,-4 0 1,0 0-2,3 0 1,1-3-1,5-2 0,12-4 0,-9 2 0,9-2-1,15-5 0,1 0 0,2 1 0,3 0 0,1 0-1,-2 3 1,1 3-1,-5 3 0,-6 3 1,-6 0 0,-2 5 0,-4 0 0,1-1-3,-6-3-5,5 3-31,2-12 1,-4 17-2,4-17 1</inkml:trace>
  <inkml:trace contextRef="#ctx1" brushRef="#br2" timeOffset="66718">1270-1346 21,'0'0'32,"0"0"4,0 0-5,0 0-12,-1 10-3,-9-8-4,4 7-3,-7-1-3,0 2-2,-2 1-1,0 1-1,1 0-5,-4-6-11,9 2-23,9-8-1,-8 12 0,8-12-1</inkml:trace>
  <inkml:trace contextRef="#ctx1" brushRef="#br2" timeOffset="67203">1452-1229 49,'0'0'38,"12"-4"-1,-12 4 1,0 0-23,0 11-6,1-2-2,-4 4-2,3 1-1,-2 3-2,3 1-1,5 4-4,-8-1-31,13-3-4,-3-2-2,2-2-1</inkml:trace>
  <inkml:trace contextRef="#ctx1" brushRef="#br2" timeOffset="69765">1818-1020 17,'0'0'34,"9"-7"1,-9 7 1,0 0-17,0 0-2,0 0-4,0 0-5,0 0-2,0 0-1,-15 12-2,4-6 0,-2 4-1,-4 0-1,1 2 1,-4 0 0,0 0-1,1-1 0,-4 2-1,6-2 1,0-2-1,3-2 1,0-1-1,4 0 0,1 0 0,9-6-2,-13 6 0,13-6-2,0 0-3,-5 11-6,5-11-18,0 0-7,0 0-1,0 0 1</inkml:trace>
  <inkml:trace contextRef="#ctx1" brushRef="#br2" timeOffset="70312">1804-1036 21,'13'-6'31,"-3"-1"0,5 3 2,7 4-22,-5-2 0,7 7-2,-4-2-2,5 8-1,-6 1 0,1 5 0,-7-1-2,-2 7 0,-7-2-1,-1 3 0,-6-3 0,-3 0-1,-4-5 0,1 0-1,-6-4 1,-3-6-1,-2-3 0,-4-4 0,-4-2-1,1-2 1,-2-2-2,-1-4 0,7 5-4,-3-3-23,11 4-10,2 1-1,13 4 0</inkml:trace>
  <inkml:trace contextRef="#ctx1" brushRef="#br2" timeOffset="70828">1774-612 57,'0'0'38,"13"-3"0,-13 3 0,0 0-30,-16 7-1,1 1-2,-1 2-3,-5 1-1,2 4 0,0-1-1,4 1 1,2 3-1,6-5-2,5 0-1,2-13-4,16 19-18,-4-16-12,3-1-2,0-6 1,2-2 1</inkml:trace>
  <inkml:trace contextRef="#ctx1" brushRef="#br2" timeOffset="71093">1926-655 43,'9'-4'36,"-9"4"-2,0 0-8,16 0-49,-16 0-6,0 0-3,0 0-3</inkml:trace>
  <inkml:trace contextRef="#ctx1" brushRef="#br2" timeOffset="71531">1950-1358 10,'15'-3'32,"-15"3"-1,17 3 4,-5 4-18,-12-7-1,16 20-4,-14-10-2,3 4-2,-9-1-2,0 2-1,-5-7-2,-3 0 0,-4-6-1,0-3 0,-1-3 0,-2-5-1,4-1 0,1-2-2,14 12-6,-14-21-31,14 21 0,-4-14-1,4 14 0</inkml:trace>
  <inkml:trace contextRef="#ctx1" brushRef="#br1" timeOffset="20234">2076 251 4,'29'-13'24,"-8"-4"-1,4 6-8,0-1-33,-6-5-4,6 4 0</inkml:trace>
  <inkml:trace contextRef="#ctx1" brushRef="#br1" timeOffset="20375">2615-145 24,'28'-15'28,"-4"-4"-2,3 4-11,-2-1-34,1-5-8,8 2-1</inkml:trace>
  <inkml:trace contextRef="#ctx0" brushRef="#br3">1166-1483 12 0,'0'0'78'16,"0"0"0"-16,0 4 4 0,-9-4 1 16,9 3 0-16,0-3-6 0,0 0 3 0,0-3-2 15,0 3 6-15,0 0 0 0,0-4-2 0,0 4 1 16,0 0-1-16,0 0 0 0,0 0 1 15,0 0 2-15,0 0-2 0,0 0 8 0,0 0 0 16,0-2 7-16,0 2 1 0,-4 0 0 16,4 0-1-16,0 0-3 0,0 2-3 0,0-2-7 15,0 0-3-15,0 0-8 0,0 4-7 0,0-4-13 16,-9 3-10-16,9-3-9 0,0 0-7 16,-8 3-6-16,8-3-7 0,0 3-3 0,0-3-1 15,0 0-1-15,0 3 3 0,0-3 0 16,-4 0-2-16,4 0 6 0,0 3 1 0,0-3 4 15,0 0 4-15,0 0 1 0,0 0 9 0,0 0 3 16,0 0 3-16,0 0-5 0,0-3-1 16,0 3-3-16,0 0-1 0,0 0-1 0,0-3 1 15,0 3-1-15,0-3 1 0,0 3 1 16,0 0 5-16,0-3-2 0,0 3 3 0,0 0 0 16,0 0 3-16,0 0 2 0,0 0-3 0,0-3-3 15,0 3-4-15,0 0-3 0,0-4-3 16,0 4-6-16,0 0-1 0,0 0 2 0,0 0 10 15,0 0 11-15,0 0 8 0,4 0 8 16,-4 0 7-16,0 0 5 0,0 0 1 0,0 0 0 16,0 0-3-16,0 0 0 0,8 0-5 0,-8 0-4 15,0 4-10-15,0-4-10 0,9 0-6 16,-9 0-8-16,0 0-5 0,0 0-5 0,4 0-4 16,-4 0-2-16,0 0-3 0,9-4 1 15,-9 4-1-15,8 0 2 0,-8 0-1 0,5-2 5 16,-5 2 0-16,8 0 1 0,-8 0-1 0,0 0 1 15,5 0-1-15,-5-4-2 0,0 4-2 16,8 0-8-16,1 0 3 0,-9 0 0 0,0 0 9 16,0 0-1-16,4-2 0 0,-4 2 1 15,0 0 2-15,9 0 3 0,-9-4 4 0,4 4 5 16,-4 0-1-16,0 0-7 0,0 0-8 0,8 0-2 16,-8 0-7-16,9 0 1 0,-9 0 0 15,0 0-1-15,0 0 0 0,0 0 0 0,0 4-3 16,0-4 3-16,0 0-2 0,0 0-1 0,4 0-1 15,-4 2-2-15,0-2 3 0,0 0 3 16,9 0-2-16,-9 0 2 0,8 4-2 0,-8-4 5 16,0 0-5-16,5 0-1 0,-5 0 0 15,8 0 0-15,-8 0 0 0,0 0 0 0,0 2 0 16,4-2 4-16,-4 0-4 0,0 0 0 16,0 0 1-16,0 0 1 0,9 4 2 0,-9-4-2 15,0 0 0-15,0 0-1 0,9 3-4 0,-9-3 1 16,0 0-2-16,0 3 4 0,4-3 2 15,-4 0 0-15,0 0-2 0,0 3 0 0,8-3 2 16,-8 0-2-16,0 3 4 0,0-3-2 0,0 0 0 16,0 3 2-16,0 0-6 0,0-3 5 0,0 3-1 15,0-3 5-15,5 4-2 0,-5-4-2 16,0 2 1-16,0-2 0 0,0 4 1 16,-5-2-5-16,5-2 3 0,0 4-1 0,0 0 0 15,0-4 3-15,0 2 0 0,0-2 1 0,0 4-8 16,0-4 5-16,0 2-4 0,0 2-1 0,0-2 2 15,-8-2-2-15,8 4 0 0,0 2 0 16,-4-6 2-16,4 3-1 0,0 0 3 16,0 0-1-16,0 1 3 0,-9-2-4 0,9 4 6 15,-9-2-5-15,9-2-4 0,0 2-1 0,0 0 0 16,-4-2 5-16,4-2 2 0,0 6 1 0,-8-6-2 16,8 4-2-16,0-2 1 0,-5 2-1 15,5-1 1-15,0 0-1 0,0 0 2 16,-8 0 0-16,8 0 0 0,-9 1-3 0,9-2 0 15,0 2-1-15,-4-2 4 0,4 2-1 0,-9-2 0 16,9-2-2-16,-8 8-2 0,8-8 3 0,0 2 0 16,-4 2 0-16,-5-2-2 0,9 2 2 0,0-2 0 15,-4-2 4-15,4 4-9 0,0-1 3 16,-9 0-3-16,1 0 14 0,8-3-3 16,0 3-2-16,-5-3-3 0,5 3-2 0,0 1 2 15,-8-4-12-15,8 0 8 0,0 2 2 0,-5-2 10 16,5 4-2-16,0-2-2 0,0-2-3 15,-8 0 0-15,-1 0-1 0,9 0 4 0,0 0-4 16,0 4-1-16,-4-4-1 0,4 0-5 16,0 0 2-16,-9 0 3 0,1 0 6 0,8 0-1 15,0 0-4-15,-4 0 0 0,4 0 3 0,-9 0-1 16,9 0 3-16,-4 0-5 0,4 0 0 0,0 0 0 16,-9 0 5-16,9-4 0 0,-8 4-5 15,8 0-5-15,0 0 0 0,0-2 2 16,-5-2 3-16,5 4 2 0,-8-2-4 0,8 2 2 15,-5-4 0-15,5 1-1 0,0 3-2 0,-8-6 3 16,8 6-4-16,-9-6 2 0,9 2-3 0,0 4 8 16,0-6-4-16,-4 4-1 0,4-2-4 0,0 4 0 15,0-2 0-15,-9-6-4 0,9 6-2 16,0-2-4-16,0 2-2 0,0-2-4 0,-4 2-6 16,4-5 6-16,0 4-3 0,0 0 1 15,0 0-9-15,0-4 0 0,0 5 2 0,0-2 0 16,0-2 3-16,0 4 9 0,0-6 6 0,0 6 1 15,4-4-3-15,-4 2-6 0,0-2-7 16,0 3-6-16,0-3-1 0,9 3 5 0,-9-4 7 16,0 5 7-16,0-2 5 0,0-2 3 15,4 4 3-15,-4-6 2 0,0 6 1 0,9-2 1 16,-1-2 2-16,-8 3 1 0,0 0-2 0,5 0-2 16,-5-3 0-16,8 3 0 0,-8 0-1 15,5-1-6-15,-5 2-10 0,0-2-12 0,8 4-9 16,-8-6-3-16,9 3 3 0,-9 3 0 15,4-3 8-15,-4-1 8 0,0 2 8 0,9-2 5 16,-5 2 3-16,-4-2 3 0,8 1-1 0,1 3-2 16,-9-3 4-16,0 0 2 0,4 0 2 15,-4 0-3-15,9 0-8 0,-1 3-12 0,-8-7-4 16,5 7 0-16,3-2 6 0,-8-2 6 16,5 4 4-16,-5-3 4 0,8 3 1 0,1-3 3 15,-9 3-3-15,4-3 2 0,-4 3-5 0,0-3 4 16,9 3-1-16,-5-4 2 0,-4 4 2 15,8 0 1-15,1 0-4 0,-9-2 1 0,0 2-2 16,4 0 3-16,-4-4 0 0,9 4 3 16,-1 0 0-16,-8 0 2 0,0 0-4 0,5 0-2 15,-5-2 1-15,8 2 1 0,-8 0 2 0,4-4 0 16,-4 4-3-16,9 0-6 0,0-3-6 16,-5 3 0-16,4-3 2 0,-8 0 3 0,5 3 4 15,-5 0 1-15,8 0 2 0,1-3-1 16,-9 3 0-16,4-3-7 0,-4 3-10 0,9 0-12 15,-5 0-6-15,-4 0 1 0,9 0 1 0,-1 0 3 16,-8-3 2-16,4 3 2 0,-4 0 4 0,9-3 7 16,0 3 6-16,-5-4 3 0,4 4 5 15,-8 0 1-15,5 0-2 0,-5-3 4 0,8 3-1 16,1 0 0-16,-9-3 1 0,4 3 2 16,-4 0 0-16,0 0-1 0,9 0-1 0,-5 0-5 15,-4 0-5-15,9 0-4 0,-1 0 2 0,-8 0-3 16,0 0-3-16,0 0-3 0,4 0 4 15,-4-3 5-15,0 3 2 0,0 0 6 0,9 0 0 16,-9 0 3-16,4 0 0 0,-4 0 7 16,0 0 1-16,0 0-3 0,9 0-9 0,-9 0 4 15,8 3 0-15,-8-3 2 0,0 0 0 0,0 0 1 16,5 0-2-16,-5 0-2 0,0 0-2 16,0 0-5-16,0 0-2 0,0 0 0 0,0 0 3 15,0 0-6-15,0 0-8 0,0 0-14 16,0 0-26-16,-5 3-34 0,5-3-58 0,0 0-76 15,0-3-102-15,-8 3-119 0,-1 3-125 0,-4-3 2 16,13 0 111-16,-4 3 183 0</inkml:trace>
</inkml:ink>
</file>

<file path=ppt/ink/ink13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13.937"/>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-2331-454 55,'0'0'39,"0"0"0,2-9 0,-2 9-24,0 0-11,0 0-10,0 0-30,0 0-1,-14 14-2,14-14 0</inkml:trace>
  <inkml:trace contextRef="#ctx0" brushRef="#br0" timeOffset="156">-2395-295 64,'0'0'41,"16"8"-2,-16-8 2,23 0-32,-23 0-5,0 0-27,13-11-14,-13 11-2,0 0-2</inkml:trace>
  <inkml:trace contextRef="#ctx0" brushRef="#br0" timeOffset="69625">61 809 50,'0'0'36,"0"0"-1,-12 1 1,12-1-27,0 0 1,0 0-2,1-10-1,4 0-2,2-10-2,2-3-1,2-6-1,4-5-1,3-2 0,-1-3 0,1 4-1,0 4 0,-4 10 0,-2 6 0,0 13 0,1 8 0,0 11 0,-3 11 0,2 7 1,1 8-1,-3 5 2,2 4-1,-5-1 0,0-1 1,-5-4-1,-4-4 0,-6-6 0,-3-6 1,-6-7-1,-4-8 0,-6-12 0,-3-6 0,-4-9-1,-1-9 1,2-4 0,4-2 1,5 2 0,5 0-1,7 5 1,9 2 0,7 7 0,9 4 0,7 2 0,5 1 0,4 2-2,2-5-5,10 4-26,-5-5-5,-4-1-1,-9-2-2</inkml:trace>
  <inkml:trace contextRef="#ctx0" brushRef="#br0" timeOffset="70188">185 295 61,'0'-10'37,"0"10"-1,1-10 0,-1 10-29,0 0-3,12 7-1,-12-7-1,12 15-1,-8-6-1,-4-9 1,9 16 0,-9-16 0,0 0 0,0 0 0,-12 4 0,12-4 0,-11-16 0,6 5-1,1 2 0,4 9 0,0-14 0,0 14 0,10-3 1,-10 3-1,15 14 0,-8-3 0,-4 2-3,3 7-15,-6-7-19,-5-2 0,5-11-2,-16 9 1</inkml:trace>
  <inkml:trace contextRef="#ctx0" brushRef="#br0" timeOffset="71469">571 949 53,'0'0'36,"0"0"-2,-8 14 1,6 2-26,-1 2-4,3 6-1,0-1-1,5 3-2,1-1-1,1-7-3,7 0-8,-5-7-22,3-7-1,-3-5-3,-9 1 2</inkml:trace>
  <inkml:trace contextRef="#ctx0" brushRef="#br0" timeOffset="71688">552 682 53,'-1'-10'40,"1"10"0,0-11 0,0 11-18,0 0-19,-2 10-29,2-10-11,-8 20-1,-5-9-4</inkml:trace>
  <inkml:trace contextRef="#ctx0" brushRef="#br1" timeOffset="156547">-263 442 46,'-87'46'32,"3"-1"-1,7 3-9,2 0-46,8-6-6,7 1-1,5-7 0</inkml:trace>
</inkml:ink>
</file>

<file path=ppt/ink/ink13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62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-1254 1253 45,'-46'82'30,"-8"-5"-2,9 5-22,3 1-34,-4-3-2,7-2-1</inkml:trace>
</inkml:ink>
</file>

<file path=ppt/ink/ink13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26.781"/>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1630 568 43,'0'0'28,"-10"-3"-1,10 3-5,0 0-5,0 0-3,-9-14-3,9 14-2,-8-17-3,4 6-1,-2-8-1,1 1-1,-2-5-1,3-2 0,-2-3-1,-1-1 0,-1-4 0,1 0 0,-2-4 0,-2-2-2,-1 2 2,3 0-1,0 2 0,1 5 0,2 3 0,3 7 0,1 8 0,2 12 1,0 0-1,10 10 1,-5 5 0,-1 5 0,1 4 0,2 4 1,-3 3-1,1 2 0,-1-4 0,1 1 0,0-1-1,-2-3 1,0-2 0,-3-6 0,-3-4-1,-2-3 2,-7-10-1,-1-4 0,-6-6 0,3-1 0,-6-3 0,6-1-1,0-2 1,0-2-1,7 6 0,3-2-2,4 5-3,-4-8-10,7 2-25,-2 3-1,-1 3-1,-2-2 1</inkml:trace>
  <inkml:trace contextRef="#ctx0" brushRef="#br1" timeOffset="-84875">1598 569 36,'0'-12'34,"0"12"2,0 0 0,19 1-23,-19-1-3,17 13 0,-11-3-3,4 5-1,-8 4-1,-2 0-1,-9 1-2,-4-1 1,-9-4-1,-4-3 0,-3-7-1,-2-4 0,2-9 0,3-6 0,8-4-1,7-5 0,11-2 1,11-2-1,10 4 0,9 5 0,5 5 0,3 6 1,0 9 0,-4 5 0,-7 9-1,-8 8 1,-13 0 1,-11 1-1,-11 1-1,-7-2 1,-10-5 0,-2-5 0,-3-8-1,5-8 1,5-6-1,9-8 0,13-3 1,12-3-1,14 0 0,7 4-1,7 2 1,5 6 0,-2 7 0,-2 7 0,-9 5 0,-11 8 0,-12 0 0,-11 2 1,-13 1-1,-6-4 1,-9-4-1,-1-4 1,1-9-1,2-9 1,10-3-1,16-5 0,12-4 0,10 4 0,10-1 0,6 7 0,2 8 0,-1 8-1,-7 15-5,-18 2-28,-8 9-9,-19 1 1,-15 4-2</inkml:trace>
  <inkml:trace contextRef="#ctx0" brushRef="#br0" timeOffset="21594">1559 590 9,'0'0'23,"0"0"0,0 0 0,11-3-22,-11 3-1,17-4 0,-5 0-1,3 0-6,1 0-8,0-11-8,7 2 0</inkml:trace>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04.061"/>
    </inkml:context>
    <inkml:brush xml:id="br0">
      <inkml:brushProperty name="width" value="0.07" units="cm"/>
      <inkml:brushProperty name="height" value="0.07" units="cm"/>
      <inkml:brushProperty name="color" value="#808080"/>
      <inkml:brushProperty name="fitToCurve" value="1"/>
    </inkml:brush>
  </inkml:definitions>
  <inkml:trace contextRef="#ctx0" brushRef="#br0">-2516-2898 137 0,'0'-9'86'0,"0"3"39"0,0 0 3 0,0-4-17 16,0 4-14-16,0 2-1 0,0-2-3 0,0 0-3 0,0 0 1 16,0 3 4-16,0 0 0 0,0 0-3 0,0 0-5 0,0 0-3 15,0-1 12-15,0 2 2 0,0-2 3 0,0 2 2 16,0-2 0-16,0 4-1 0,0-2 1 0,0 2-5 16,0-4 1-16,0 4-3 0,0 0-5 0,0 0 1 0,0 0 0 15,0 0 22-15,0 0 1 0,-4 4-10 0,4-2-13 0,0-2-12 16,0 4-15-16,-9-2-13 0,9 2-9 0,0-2-11 0,-8 2-11 15,8-1-7-15,-5 3-6 0,5-3 0 0,-8 0-1 0,8 3-5 16,-5 0 3-16,5 0-6 0,-8-2-2 0,-1 2 0 16,9 0-4-16,-4 1-9 0,4-4-11 0,-8 3-9 0,8 0-10 15,-5 1-14-15,5-5-19 0,-8 4-17 0,-1 0-21 16,9-2-20-16,-4 2 6 0,4-2 5 0,0 2-9 0,-9-3-17 16,1 3-24-16,8-3-25 0,0 3-23 0,-5-3-8 0,-3 1 3 15,8-2-20-15,0 5-21 0,0-4 4 0,0 0 28 16</inkml:trace>
  <inkml:trace contextRef="#ctx0" brushRef="#br0" timeOffset="-313.86">-2520-3028 52 0,'-9'0'85'0,"1"-3"20"0,3 3 23 16,-3 0-9-16,3 0-15 0,5 0-17 0,-8 0 3 16,-1 0 1-16,9-4-1 0,-4 4 1 0,-4 0 2 0,8 0 0 15,-5 0-1-15,5 0-4 0,0 0-2 0,-8 0 11 0,-1 0 2 16,9 0 4-16,0 0 0 0,0 0 6 0,-4 0-3 16,4 0-2-16,0 0-3 0,0 0 1 0,-9 0 0 0,9 0 0 15,0 0 1-15,0 0 26 0,-8 0 16 0,8 0-1 0,0 0 0 16,0 0-6-16,0 0-4 0,0 0-3 0,0 0 1 15,0 0-8-15,0 0-11 0,0 4-9 0,0-4-15 0,0 0-7 16,0 3-12-16,0-3-9 0,8 3-9 0,-8 0-3 0,0 0-3 16,9 0-7-16,-9-3-10 0,0 6-6 0,0-2-6 0,4-2-5 15,-4 4 1-15,0-2-4 0,9 0-3 0,-1 2-2 16,-8 0-3-16,0 0-1 0,5-3 0 0,-5 3 3 0,8 0 2 16,-4 0-6-16,-4-2-3 0,9 2-7 0,-9 0-12 15,8-2-16-15,-8 2-19 0,5 0-25 0,-5 0-17 0,8-3-22 16,-3 0-29-16,-5 3-32 0,0-3-35 0,8 1-34 0,-8-2-35 15,9 2-21-15,-9-2 52 0,0 2 5 0,0-2-4 0,4-2-8 16,-4 0 4-16,0 0 27 0,0 0 4 0,0 0-12 16,0 0 12-16,0 0 15 0,0 0 29 0,0-2 38 0</inkml:trace>
  <inkml:trace contextRef="#ctx0" brushRef="#br0" timeOffset="426.02">-2375-2907 122 0,'0'0'107'0,"5"-3"52"0,3 3-2 16,-8 0-26-16,0 0 0 0,5 3-16 0,-5-3-10 15,0 0-9-15,0 0-4 0,0 3-6 0,0 0-10 0,0-3-6 16,0 3-12-16,0-3 2 0,8 4-4 0,-8-2-3 0,0-2 1 16,0 4 7-16,9-2 5 0,-9 2 1 0,0-2-5 15,0 2-7-15,0 0-7 0,0-2-4 0,0 4-2 0,0-2-1 16,0-1-5-16,4 0-6 0,-4 0-5 0,0 0-7 16,0 0-3-16,0 0-4 0,0 0-6 0,0 1-1 0,0-4-1 15,0 2-1-15,8-2-8 0,-8 4-10 0,0-4-7 0,0 3-12 16,5-3-11-16,-5 0-13 0,0 0-18 0,0-3-14 0,8 3-13 15,-8-4-20-15,9 4-16 0,-9-2-2 0,0-2-9 0,0 1-18 16,0 3-22-16,4-6-36 0,-4 3-1 0,0 0 8 16,0-3 25-16</inkml:trace>
  <inkml:trace contextRef="#ctx0" brushRef="#br0" timeOffset="659.9299">-2340-2990 114 0,'0'-4'123'0,"0"0"70"0,-9-2-2 0,1 4-1 16,8-2-13-16,0-2-23 0,0 6-20 0,-5-3-10 0,5 0-4 16,0 0 4-16,0 0-5 0,0 0-4 0,0 3-13 15,0-4-6-15,-8 4-3 0,8-2 2 0,0 2 0 16,0-4 1-16,0 4-3 0,0 0-2 0,0 0-11 0,0-2-4 16,0 2 5-16,8-4-22 0,-8 4-11 0,0 0-17 0,0 0-9 15,0 0-7-15,0 0-18 0,0 0-21 0,0 0-40 0,0-2-46 16,5 2-2-16,-5 0-24 0,0-4-29 0,0 4-37 0,0 0-38 15,0 0-40-15,8 0-3 0,-8-4-51 0,9 4-22 16,-9 0 10-16</inkml:trace>
  <inkml:trace contextRef="#ctx0" brushRef="#br0" timeOffset="-1171.6">-2126-3448 95 0,'0'-6'80'0,"0"0"28"0,0 2 21 15,0-2-8-15,4 4-20 0,-4-4-12 0,0 2-2 16,0 1-3-16,0-3-6 0,0 3 0 0,9 0 1 0,-9-1 0 16,0 4-5-16,0-6-4 0,4 6-5 0,-4-2 2 15,0-2 0-15,0 4 9 0,0-3-2 0,0 0-3 0,0 3-6 16,0 0-7-16,0 0-4 0,0 0-3 0,0 0-6 15,-4 0 0-15,4 0-3 0,-9 3 0 0,9 0 1 0,0-3 3 16,0 4 0-16,-4-2 6 0,4 2 4 0,-9-2 2 0,1 5 2 16,3-4-6-16,5 3-2 0,-8-3-2 0,4 3-4 0,-14 0 1 15,18 0 8-15,-4-2 1 0,-13 2-3 0,4 4-2 0,9-4-7 16,-5 0-5-16,1 3-5 0,-5-3 3 0,9 0 1 16,-14 4 0-16,14-4-2 0,-9 0-3 0,5 4 2 0,-1-4-1 15,5 0-5-15,-5-3-3 0,1 3-8 0,3 0-5 16,-3-2-3-16,8-2-8 0,-4 6 0 0,4-6-2 0,-9 2 0 15,1-2-7-15,8 2 6 0,-5-1-1 0,5 0 1 0,0 0 3 16,0 0-2-16,0-3 0 0,0 6 2 0,0-6 0 0,0 3-1 16,0-3-1-16,0 4 2 0,0-4 2 0,0 2-4 15,5-2 0-15,-5 4 4 0,0-2-6 0,8-2 4 0,1 4-3 16,-9-2 2-16,4-2-2 0,-4 4 2 0,8-4 1 16,-3 4 1-16,-5-4-2 0,17 2-4 0,-17-2-1 0,4 4-3 15,5-2-2-15,-1-2-2 0,-3 4-1 0,3-4-5 16,-4 3-5-16,-4-3-5 0,9 3-2 0,0-3-5 0,-9 3-4 15,4-3-13-15,4 3-10 0,-8-3-17 0,5 0-16 0,-5 0-17 16,8 3 11-16,1-3-2 0,-9 0-7 0,0 0-18 0,4 0-21 16,-4 0-28-16,0 0-23 0,0 0-24 0,9-3 3 0,-9 3-7 15,0 0-42-15,0 0-18 0,0-3 5 0,0 0 48 16</inkml:trace>
  <inkml:trace contextRef="#ctx0" brushRef="#br0" timeOffset="-1736.09">-704-4123 18 0,'0'0'20'0,"-9"-2"5"15,5-2 7-15,4 4 0 0,-9-2 1 0,1-2 2 0,8 4 0 16,-5 0-1-16,5-2 0 0,0 2 3 0,-8 0-1 15,8-4-2-15,-9 4-1 0,9 0-1 0,0 0 0 0,0-3-1 16,-4 3-1-16,4 0 0 0,-9 0-5 0,9 0 3 16,0 0-3-16,0 0-1 0,0 0-1 0,0-3 5 0,0 3 3 15,0 0 1-15,-4-3-2 0,4 3 0 0,0 0 2 16,0 0 0-16,0 0 2 0,0 0 2 0,0 0 0 0,0 0 3 16,-8 0 1-16,8 0 0 0,0 0 1 0,0 0-1 0,0 0 0 15,-9 0-3-15,9 0-3 0,0 0 1 0,0 0-1 0,0 0 1 16,0 0-4-16,0 0 3 0,0 0-2 0,-4 0 3 0,4 0 1 15,0 0-5-15,-9 0 3 0,9 0-1 0,0 0 2 16,0 0-1-16,0 0-4 0,-4 0 1 0,4 3-1 16,0-3 3-16,0 0 2 0,-9 0 0 0,9 3 0 0,-8-3 4 15,8 0-1-15,0 3-1 0,-4-3-1 0,4 0-1 0,0 4 2 16,-9-4-2-16,5 2 1 0,4-2-1 0,-9 4 2 0,1-2 0 16,8-2-2-16,-5 4 1 0,5-2-3 0,-8-2 1 0,-1 4-1 15,9-4-5-15,-4 4 0 0,-5-2 0 0,9 2-3 16,-4-2-2-16,-5-2 0 0,1 4-4 0,4-2-2 0,-5 2 8 15,9-1 1-15,-4 0 5 0,-13 0-5 0,17 0 1 16,-5 0 4-16,-8 1-3 0,13-2-2 0,-17 4-2 0,13-2-1 16,-5 2 4-16,1-2 1 0,-5 2 0 0,9 0 3 0,-13-3-3 15,12 3-1-15,-3 3-5 0,-5-6-1 0,4 3-7 0,-3 4 4 16,-1-4 3-16,4 0-6 0,-4 4 6 0,0-4-5 16,1 3-2-16,-6 1 4 0,6-2-3 0,-1 2-2 0,0-4-1 15,-4 4 0-15,4-1-3 0,-8-3-1 0,8 4 0 0,0-2-4 16,0 2 2-16,-4 0 0 0,0-4-1 0,0 3-1 15,-1-3-2-15,1 4-2 0,4-2 0 0,1 0 0 0,-1 0 0 16,-9 2 3-16,9-4-2 0,-4 0-1 0,0 3 0 16,0 1 0-16,4-4 0 0,-8 4 0 0,17-4 0 0,-18 3-2 15,9 0 4-15,-4-2-2 0,13 1 5 0,-18-1-3 0,10 2-1 16,-6-3-1-16,6 4 0 0,-1-4 0 0,0 3 0 0,0-3 0 16,-4 1 2-16,13 2 0 0,-9-3-2 0,-4 0 3 0,12 4-3 15,-12-4 4-15,4 0-2 0,9 1-1 0,-13-1-2 16,13 0 4-16,-9 4-3 0,-4-4 3 0,12 0-2 0,-12 3 5 15,4-2-2-15,9-1 1 0,-13 0 2 0,4 3 0 16,9-3-3-16,-13 0 2 0,13 0-4 0,-5 1 0 0,5 0-1 16,-13-1-1-16,12 0 0 0,-3 0 0 0,-1 0 3 0,-4 1-2 15,9-1 0-15,-5 0-1 0,1 0 0 0,-5 0 0 0,9 0 0 16,4 0 0-16,-17 1 0 0,12-1 2 0,-3 0 2 16,-1-2-4-16,-4 2 0 0,9 0 0 0,-5 0 3 0,1-2-1 15,4 2 4-15,-5 0-1 0,5-4 1 0,4 5 2 0,-17-4 3 16,17 3-3-16,-5-3 3 0,5 1 1 0,-8-2 0 15,4 2-1-15,4-2 2 0,-9 2-1 0,0-4 0 0,9 2 0 16,0-2-4-16,0 4 2 0,-4-4-2 0,4 4-2 0,0-4-3 16,0 0-1-16,0 2-2 0,0-2 0 0,-8 0-8 15,8 0-7-15,0 0-11 0,0 0-16 0,0 0-18 0,0 0-24 16,0-2-28-16,0 2-32 0,8 0-29 0,-8-4-26 0,0 4 31 16,0 0 6-16,0-4-10 0,0 4-18 0,0-2-15 15,0-2-14-15,4 4 1 0,-4-2 13 0,0-2-5 0,0 2-25 16,0-2 16-16,0 4-3 0,0-3 34 0,0 0 29 15</inkml:trace>
</inkml:ink>
</file>

<file path=ppt/ink/ink1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2:14"/>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243 1802 54,'-12'-14'37,"12"14"-2,0 0 0,0 0-25,0 0-3,6 23-2,7-1-1,2 4 0,4 8-1,1 4 0,3 4 0,2 0-1,1 0 0,0-6-1,-3-1 0,-1-4-2,-4-10-2,2 1-3,-12-16-7,3 0-26,-11-6 1,0 0-1,3-15 0</inkml:trace>
  <inkml:trace contextRef="#ctx0" brushRef="#br0" timeOffset="281">268 1952 13,'-8'-31'29,"6"4"1,3 2-3,2-1-11,10 6 1,-1 1-3,12 11-2,0 0-2,8 12-1,-3 5-2,7 7-2,-4 0 0,1 6-1,-7-1 0,-7 4-1,-10-1-1,-9 1-2,-6-1-3,-14-9-22,0 1-14,-3-2 0,-1-6-2,3-1 1</inkml:trace>
  <inkml:trace contextRef="#ctx0" brushRef="#br0" timeOffset="718">790 2035 56,'0'0'36,"12"6"0,-8 5-1,0 4-27,3 5-3,1 1 0,4 1-2,2-1-1,0-3-1,1-5-1,2-6-2,0-5-4,-4-11-10,-2 1-20,-3-5 0,-3-2-1,-3-5 1</inkml:trace>
  <inkml:trace contextRef="#ctx0" brushRef="#br0" timeOffset="1000">732 1743 69,'0'0'39,"0"0"-2,0 0 1,0 0-37,0 0-33,0 0-3,0 0-2,3 9-2</inkml:trace>
  <inkml:trace contextRef="#ctx0" brushRef="#br0" timeOffset="3718">15 1998 24,'0'0'29,"5"-13"0,-5 13-9,9-7-6,-9 7-4,13-8-2,-13 8-4,19 0 0,-10 4-1,3 2-1,-3 1 0,0 5-1,-3 1 0,-1 4 1,-3-2 0,-3 2 0,-4-4 0,-2-1 0,-4-3 1,-1 0 0,-2-8 0,0-4 0,-2-6-1,3-2-2,6 1-15,0-2-19,1 0-1,6 12-2,0 0 0</inkml:trace>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52.017"/>
    </inkml:context>
    <inkml:brush xml:id="br0">
      <inkml:brushProperty name="width" value="0.07" units="cm"/>
      <inkml:brushProperty name="height" value="0.07" units="cm"/>
      <inkml:brushProperty name="color" value="#177D36"/>
      <inkml:brushProperty name="fitToCurve" value="1"/>
    </inkml:brush>
  </inkml:definitions>
  <inkml:trace contextRef="#ctx0" brushRef="#br0">0 355 26 0,'13'-4'61'16,"-13"0"19"-16,9 2-8 0,-9-2-1 0,8 2-10 15,-8-2-13-15,0 2-7 0,0 2-2 0,4-4-3 0,-4 1-4 16,0 0-3-16,0 0-4 0,0 3-5 0,0-3-6 16,0 3-3-16,9-3 0 0,-9 3 2 0,0-3-1 0,0 3 0 15,9-3 0-15,-9 3-1 0,0-4 6 0,0 4 2 0,0 0 1 16,0 0 1-16,0-2 2 0,0 2 3 0,0 0-2 0,0 0 1 15,0 0 3-15,0 0 1 0,0 0 0 0,0 0 2 16,0 0 1-16,0-4-1 0,0 4 1 0,0 0 2 0,0 0-1 16,0-2-2-16,0 2 0 0,0 0 0 0,0 0 4 15,0 0 0-15,0 0-1 0,0 0-1 0,0 0 1 0,0 0-2 16,0 0-2-16,0 0 1 0,0 0 5 0,0 0-2 0,0 0 2 16,0 0 0-16,0 0 0 0,0 0-2 0,0 0 2 15,0 0-3-15,0 0 2 0,0 0 0 0,0 0 2 0,0 0-3 16,0 0 2-16,0 0-1 0,0-4 0 0,0 4 0 0,4 0 3 15,-4-4 2-15,0 4 0 0,0 0-2 0,8 0 0 0,-8-2-1 16,0 2 0-16,0-4 1 0,0 4-2 0,0 0-1 16,0 0-3-16,0-2 0 0,0 2-2 0,5 0-1 0,-5 0 0 15,0-4-1-15,0 4-3 0,8-2 2 0,-8 2-1 16,9-4 1-16,-9 4 5 0,0-3 7 0,4 3 1 0,-4-3-3 16,0 0-2-16,9 3-2 0,-5-3-3 0,-4 3-7 0,0 0-3 15,8-3-5-15,-8 3 0 0,9 0-5 0,-9-4-2 0,4 4-2 16,-4 0-1-16,0 0-4 0,9-2 2 0,-9 2-3 0,8 0 2 15,-8 0 1-15,0 0-1 0,5 0 3 0,3 0-1 16,-8 0-2-16,0 0-1 0,5 2 1 0,-5-2 1 0,0 4-2 16,0-1 3-16,8 0-3 0,-8-3-1 0,9 6 2 15,-9-3 4-15,0 1-1 0,0-2-1 0,0 2 9 0,0-2-5 16,0 4 6-16,4-2 0 0,-4 0-2 0,0-2 0 0,0 2 2 16,0-2-1-16,0 5-1 0,-4-4 0 0,4 0-5 15,0 3 1-15,0-3-4 0,0 0 2 0,0 3-5 0,-9-2 2 16,1-2 0-16,8 4 2 0,0-2-3 0,-5 0-2 0,5-2 0 15,-8 2 1-15,3-2 1 0,5 5 1 0,0-7-2 16,-8 3 0-16,-1 0-1 0,9 0 0 0,-4-3 0 0,4 3 4 16,-9 0-1-16,1-3-1 0,8 0 0 0,-4 3 2 0,-5-3-1 15,9 0 1-15,-4 0-1 0,4 0 5 0,-9 0-2 16,1 0 3-16,8-3 2 0,-5 3 0 0,5 0 2 0,0-3-1 16,-8 0 0-16,4 0 0 0,4 3-1 0,0-3 1 0,-9 0 0 15,9 0 0-15,-9-1 0 0,9-2-3 0,0 4 2 0,0-2 1 16,0 0 2-16,-4 2 0 0,4-2-6 0,0-2 4 15,0 4-5-15,0-5 0 0,0 4-2 0,0-3 2 0,0 0 0 16,0-1 4-16,0 5 1 0,0-4-2 0,0-2 1 16,0 2 1-16,4 0 0 0,-4 0 0 0,0 0 0 0,0 0 1 15,0-1 2-15,9 1 2 0,-9 0-3 0,9 0-6 0,-9-4 0 16,0 8 2-16,4-8-5 0,4 4-4 0,-8 0-1 0,0-3 0 16,5 3 0-16,-5 0 0 0,0-2 0 0,8 2 0 0,1-2 0 15,-9 1 0-15,0 1 0 0,4-4 0 0,-4 4 4 16,9 0-3-16,-5 0-1 0,-4-4 0 0,0 4 0 0,8 0 0 15,1-3 0-15,-9 6 0 0,0-4-3 0,4-2-5 16,-4 3-16-16,0 3-22 0,9-3-22 0,-1 0-32 0,-8-1-40 16,0 4-53-16,0-3-69 0,5 0-1 0,-5 3-27 0,8-1-62 15,-8 1-42-15,0 0 17 0,0 0-41 0,0 0 0 0,0 0 119 16</inkml:trace>
  <inkml:trace contextRef="#ctx0" brushRef="#br0" timeOffset="-5330">-586-53 18 0,'-4'-3'69'0,"4"-3"25"15,0 2 8-15,0-2 13 0,0 4-11 0,0-5-17 0,0 4-14 16,0 0-7-16,-8 0 1 0,8-1-1 0,0 2 0 0,0-2-2 15,0 1-1-15,0-3 0 0,0 3 0 0,8 0-3 16,-8-1-2-16,0 2-1 0,0-2-1 0,0 2-1 0,0-2 0 16,4 4 14-16,-4-2 2 0,0-2 1 0,9 1 7 0,-5-4 3 15,-4 5-2-15,17-2 4 0,-17 2 5 0,5-5 2 16,7 4 0-16,-3-3-1 0,0 3-1 0,3-1-1 0,-3-2-9 16,4 4-9-16,8-4 8 0,-16 2-3 0,7-2-18 0,6 2-14 15,-6 2-13-15,-3-2-8 0,4 1-7 0,-9 3-4 16,13 0-7-16,-12-3 4 0,7 3-7 0,5 0 1 0,-12 0 1 15,3 3-3-15,-3-3 3 0,12 3-3 0,-13 1 0 0,5-2 0 16,-1 2 0-16,-4-2 0 0,5 6 0 0,-5-2 0 0,5-4 0 16,-1 4 0-16,-3 1 0 0,3 2 3 0,-3-2-1 15,-5-1 2-15,8-4 2 0,1 5-2 0,-9 0-1 0,0-5-1 16,4 4-1-16,-4 0 2 0,0 1 3 0,0-1-2 16,0-3 2-16,0 4-4 0,0-1-1 0,0-3 7 0,0 3-2 15,0-3 6-15,-4 3-4 0,4-2 3 0,-9 2 1 0,1-4 2 16,3 5-3-16,-3-4-2 0,8 0-1 0,-5 0-1 0,-12 4 2 15,13-4-4-15,-5 0 0 0,5 0-5 0,-13 0 1 16,13 0-1-16,-5 0 0 0,1 1 0 0,-5-2 0 0,8 2 0 16,-12-2 0-16,13-2-3 0,-4 4-5 0,3-1-8 0,-3-3-8 15,-1 3-6-15,5 0-1 0,-5-3-8 0,5 3-2 16,-5-3-9-16,1 0-17 0,4 3-26 0,4-3 0 0,-9 0-13 16,0 3-23-16,9-3-32 0,-4 0-36 0,4 0-44 0,-8 0-36 15,8 0 0-15,0 0-39 0,0 0-24 0,0 0 5 16</inkml:trace>
  <inkml:trace contextRef="#ctx0" brushRef="#br0" timeOffset="-6008">-551-96 70 0,'0'-7'61'0,"0"1"16"0,0 0 2 0,0 0 3 16,0 0-8-16,0 2-15 0,0 2-11 0,8-5-5 0,-8 4-6 15,0-1-1-15,0 2-2 0,0-2 1 0,0 2 7 0,0-2 5 16,0 1 0-16,4 3 1 0,-4-3 4 0,0 3-1 0,0-3 4 15,0 3-1-15,0-3 4 0,0 3 2 0,0-3 3 16,0 3-1-16,0 0 2 0,0-4-1 0,0 4 5 0,0 0 4 16,0 0-1-16,0 0 1 0,9-2-1 0,-9 2-5 0,0 0-2 15,0-4 0-15,0 4 0 0,0 0 0 0,0 0-2 16,9 0 2-16,-9 0 4 0,0 0-1 0,0 0 1 0,0 0 4 16,0 0 0-16,0 0 1 0,0 0 23 0,0 0 22 15,4 0 9-15,-4 0 2 0,0 0 3 0,0 0 0 0,0 0-4 16,0 0 6-16,0 0-1 0,0 0-3 0,0 0-7 0,0 0-4 15,0 4-5-15,0-4-7 0,0 2-9 0,0-2-18 0,0 4-13 16,0-4-9-16,0 3-3 0,0-3-7 0,0 3-12 0,0 0-8 16,0 0-9-16,0 0-6 0,0 1-1 0,8 2-3 15,-8-4 1-15,0 5-6 0,0 0 4 0,9-5 1 0,-9 4 1 16,0 0-4-16,0 1 0 0,0 2-1 0,0-2 4 16,0 2-3-16,0 0-1 0,4 1 0 0,-4-2-2 0,0 2 3 15,0 3-4-15,9-4-1 0,-9 0-1 0,0 3 4 0,0-2-7 16,0 2 7-16,4-2-8 0,-4 2 8 0,0 1-3 0,0-1-1 15,9 0 0-15,-9-2 6 0,0 2-5 0,8-3 1 16,-8 1-2-16,0 2 4 0,0-2-2 0,0-1 1 0,5 1 1 16,-5-2 1-16,0 2-2 0,0 0 0 0,0-2 5 0,0-1 1 15,0-1 4-15,0 4-2 0,8-4-4 0,-8 0-1 16,0 0 6-16,0 0-3 0,4 0 0 0,-4 0-5 0,0 1 2 16,0-1-4-16,0-3-2 0,0 4 0 0,0-5 7 0,9 4-1 15,-9-2 0-15,0-2-4 0,0 2-2 0,0 0-5 16,9-2-8-16,-9 2-15 0,0-4-19 0,0 2-17 0,0-2-31 15,0 4-32-15,0-1-10 0,0-3-34 0,0 0-42 0,0 0-42 16,0 0-47-16,0 0-47 0,0 0-42 0,0 0 62 0,0-3 9 16,-9-1-12-16,9 4-12 0,0-2 32 0,-9-2 10 15,9 4 14-15,0-2 30 0,0-2 23 0</inkml:trace>
  <inkml:trace contextRef="#ctx0" brushRef="#br0" timeOffset="1771">-826-168 56 0,'0'-3'75'0,"0"-4"19"15,0 5 5-15,0-2-3 0,0 2-14 0,-9-4-15 0,9 2-9 16,0 0-6-16,0 4 0 0,0-2 8 0,0-2 5 15,0 4 0-15,0-2-3 0,0 2 1 0,0-4-4 0,0 4-3 16,0-3-2-16,0 3 1 0,0-3 1 0,0 3 0 16,0-3 0-16,0 3-3 0,0 0 4 0,0 0 3 0,0-3 3 15,0 3-1-15,0 0 1 0,0 0 2 0,0 0 2 0,0 0 0 16,0-3 4-16,0 3 1 0,0 0 2 0,0 0-1 0,9 0-4 16,-9 0-6-16,0-3-4 0,0 3-7 0,0 0-7 15,0 0-5-15,0 0-1 0,0 0-5 0,0 0-2 0,0 0-3 16,0 0-3-16,0 0 4 0,4 0 6 0,-4 0 1 0,0 0-3 15,0 0-2-15,0 0 1 0,0 0-4 0,0 0 5 16,8 0-3-16,-8 0-1 0,9 0-1 0,-9 0 2 0,0 0 1 16,0 0-6-16,0 0 4 0,4 0-7 0,-4 0 2 0,0 0-5 15,0 0-1-15,9 0-1 0,-9 0-3 0,4 0-2 0,-4 0-3 16,0 0-2-16,0 0-2 0,9 0-1 0,-9 0-1 16,8 0-6-16,-8 0 4 0,0 0-1 0,0 0-1 0,4 0 0 15,-4 0 0-15,0 0 0 0,0 0 0 0,0 0-4 16,9 3 2-16,-9-3 2 0,4 0 2 0,-4 0-2 0,0 0 0 15,0 3 0-15,0-3 0 0,9 0 0 0,-9 3 0 16,0-3 3-16,0 3 1 0,8 0-2 0,-8 0 0 0,0 1-1 0,0-4 2 16,0 2-2-16,0 2-1 0,0-2 0 0,0 2 0 15,5 0 4-15,-5-4-6 0,0 6 4 0,0-4-1 0,0 2-1 16,0-2 0-16,0 2 0 0,0-1 0 0,0 0 0 0,0 3 0 16,0-3 0-16,0 1 0 0,0-2-3 0,0 2 5 15,-5-2-1-15,5 5 15 0,0-4-18 0,0 1 1 0,0-2-3 16,0 2 1-16,0-2 0 0,0 2 3 0,-8-2-1 15,8 2-3-15,0-1 0 0,0 0 2 0,-9-3 0 0,9 3 0 16,0 0 0-16,0 0 1 0,-4 1-1 0,4-2 0 0,-9 2-5 16,9-1 6-16,0-3-4 0,0 3 8 0,0 0-6 0,-4-3 2 15,4 3 1-15,0 1 0 0,0-4 4 0,-8 2-4 16,8-2 3-16,-9 0-2 0,9 4-1 0,0-4 0 0,0 2 0 16,-4-2 0-16,4 0 0 0,-9 0 0 0,9 0 0 0,0 0 0 15,-4 0 0-15,4-2 0 0,0 2 0 0,0-4 3 16,-9 4 1-16,1 0-4 0,8 0 1 0,0 0-1 0,-4-2 5 15,4 2-2-15,0-4 0 0,-9 4-2 0,5-3 3 0,4 3 1 16,0-3-2-16,0 0 3 0,-9 3 1 0,9-3-2 16,-8 3 4-16,8-4-2 0,0 2-2 0,0-2-2 0,-5 1 2 15,5 0-5-15,0 0 4 0,-8 3-2 0,8-3-2 0,0 0 0 16,-9-1 2-16,9-2 2 0,0 4-1 0,0-2-1 0,-4 2-2 16,4-5 0-16,-9 4-2 0,9-1 0 0,0 2 2 15,0-2 0-15,0 2 3 0,0-5-4 0,0 4-1 0,0-3 0 16,0 3-1-16,0-1 1 0,0 2 2 0,0-2-2 15,0 2 0-15,0-4 1 0,0 2 1 0,0 0-3 0,9-2 3 16,-9 4 0-16,4-2 0 0,-4 1 0 0,9-3 0 0,-9 3-5 16,8-3-6-16,-8 3-18 0,5-1-21 0,-5-2-28 0,8 4-31 15,1-4-42-15,-9 2-32 0,4 0 7 0,-4-2-22 16,9 4-41-16,-9-2-54 0,0 1-46 0,4 0 7 0,-4 0-39 16,0-3 13-16,8 3 47 0</inkml:trace>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42.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2882 3139 15,'-2'-13'29,"2"13"-1,7-14 2,2 4-20,12 2-1,6-3 0,11 3-1,7-3-1,10 3-1,5 1 0,10 2-1,0 2 0,5 6 0,-5 0-2,-1 6 1,-7 3-2,-3 4 1,-8 2-1,-7 4 0,-9 1-1,-9 0 1,-9 3 0,-10 1 0,-11 0-1,-10 1 0,-11 1 0,-11-1 0,-14 0 0,-8 0-1,-10-2 0,-8-2 0,-8-3 0,-2-5 1,0-7-1,0-6 1,6-8-1,7-7 1,10-9 0,10-6 0,16-7 0,13-3-1,17 1 0,11-2-2,15 8-5,10 3-26,14 8-5,-1 8-1,3 8 0</inkml:trace>
  <inkml:trace contextRef="#ctx0" brushRef="#br0" timeOffset="1687">3773 3272 44,'0'0'36,"-1"-10"0,1 10-1,0 0-23,0 0-2,-4 15-3,4 2-2,0 3 0,3 9-3,-4 5 2,2 10-1,-1 7 0,2 4 0,-2 3 0,1 5-1,-1 3 0,0 1 0,0 3 0,0-2-1,-1-1 0,1-3 0,-1-3 1,1-8-1,1-6 0,-1-5 0,3-8 0,-2-8 0,3-7-2,-2-7-1,3-1-7,-5-11-27,4 12-6,-4-12 1,0 0-3</inkml:trace>
  <inkml:trace contextRef="#ctx0" brushRef="#br0" timeOffset="5391">3284 2371 17,'0'-11'27,"0"11"1,0 0-11,0 0-4,0 0-3,0 0-1,8 10-3,-8 1-1,5 4-2,-4 2 2,3 8 0,-3 5-1,1 4 1,-2 2-1,1 4 1,-2 2-2,3 3 1,-2 1-2,1 0 0,1 1-1,-1 0 1,1 3-1,0 0 0,-1 1 0,-1 0 1,1-2-1,0 0 0,0 1 1,2-1-1,2-2 1,-2-1-2,0-2 2,2 2-2,-2-1 2,0-1-1,-1-3 0,-1-1 1,0-3 0,-2-3-1,0-4 1,1-3 0,-2-5-1,1-5 0,1-3 0,0-1-1,2-5-1,-2-8-3,5 11-11,-5-11-24,10-4 1,-6-4-2,0-2 0</inkml:trace>
</inkml:ink>
</file>

<file path=ppt/ink/ink1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07.4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2284 4806 7,'0'0'24,"-9"-4"1,9 4 0,12 0-12,2-1-10,6 0 0,5-2 2,11 3 1,7-1 2,11 5-1,6-3 1,16 8-1,4 0-1,8 7-1,5-1-2,-1 3 1,-2 1-3,-6 1 0,-10 1-1,-14 1 1,-14 1 0,-18 0 0,-21 5 0,-14 0 0,-19 2 0,-18 1 2,-15 0-2,-16 0 1,-14 0-2,-10-3 1,-9-4 0,-5-4-1,-3-5 1,1-8-1,5-7 1,8-8-1,14-10 0,14-9 1,13-7-1,17-4 0,18-4 0,17-1 0,12 2-2,14 0-4,14 8-20,5 7-9,4 6-1,-2 9 1</inkml:trace>
  <inkml:trace contextRef="#ctx0" brushRef="#br0" timeOffset="610">1897 5122 18,'12'-11'27,"-12"11"0,10 3 3,-10-3-24,6 21-1,-2-6 1,-1 10 1,-1 4 0,1 9-1,-3-1 0,3 7-1,-5 4 0,4 6-1,-4 3-1,2 6 0,-2-1 0,3 4 0,-1 5-1,1 1-1,-1 1 0,0-1 0,0-2 0,0-4-1,0-2-1,-1-9-5,5-1-14,-4-10-15,0-12-2,1-8 1,-2-12 0</inkml:trace>
  <inkml:trace contextRef="#ctx0" brushRef="#br0" timeOffset="969">1896 6326 27,'0'0'30,"5"14"2,-5-14 0,12 13-26,3 2 2,-2-2 1,8 8 0,2-5-2,9 8-1,3-3 1,9 3-1,3-3-1,9 2 0,5-7-1,3 2 0,5-7 0,4-2-1,3-6 0,-2-1 0,0-6 0,-1-1-1,-4-3 1,-5-6-1,-2-1-1,-4-2 0,-10-3-1,-4-1 0,-8-3-1,-5-2-1,-2 0-4,-10-7-6,2 3-28,-9-2 0,-1-4-2,-2-2 2</inkml:trace>
  <inkml:trace contextRef="#ctx0" brushRef="#br0" timeOffset="1360">3381 5274 28,'-6'-19'33,"0"5"3,3 2-3,3 12-18,0 0-8,0 0 1,0 0-1,-1 29-1,-2-3-1,0 12-2,-1 9 1,2 12 0,-4 3 0,3 8-1,-3-2 0,4 1 1,-2-1-1,4-3 0,-1-9-1,2-6 1,1-7-1,1-5 0,0-9-1,1-4-1,-1-8-2,-3-17-4,9 17-15,-9-17-20,-1-11 0,-4-2-1,-1-3 0</inkml:trace>
  <inkml:trace contextRef="#ctx0" brushRef="#br0" timeOffset="2469">2605 4394 23,'1'-27'33,"0"3"1,0 2-1,-3 2-19,5 10-3,-4-2-1,1 12-3,0 0-2,4 12-1,-4 5-2,2 6 0,-1 7 0,1 7-1,-1 8 1,2 8 0,0 2 0,-1 7 1,-2 2-1,0 8 0,-2 1-1,0 7 1,1 2-1,-1 2 0,1 2 0,-2 1-1,1-3 1,2 0-1,-3-4 0,1-4 0,-2-5 0,0-7 1,1-6-1,-1-6 1,-1-7-1,1-9-1,0-4-3,0-18-13,5-2-22,-1-12 1,0 0-2,13-3 1</inkml:trace>
  <inkml:trace contextRef="#ctx0" brushRef="#br0" timeOffset="2969">2567 5897 45,'0'0'34,"0"0"1,0 0-1,0 0-27,10 0 0,3-2-1,6 2 0,4-2-2,12 1 0,4-1-1,11 2-1,4-1 0,9 2 0,6 0-1,6 1-1,5-2 1,6-2 0,4-1-1,5 0 0,1-4 1,3 1-1,0 1 1,0 1 0,0 2 0,-5 2 0,-5 0 0,-7 3 1,-7 1-1,-9-2-1,-9 0 1,-11-2-4,-7 6-14,-14-8-22,-15-2 1,-10 4-3,-9-7 2</inkml:trace>
  <inkml:trace contextRef="#ctx0" brushRef="#br0" timeOffset="3594">2511 5919 25,'0'0'29,"0"0"2,-23 11-1,2 0-23,1 3-2,-8 4 0,-4 5 0,-10 0 0,-2 4-1,-8-1-1,-2 6 1,-8-1-1,-8 4 0,-5 3-1,-4 3-1,-7 3 0,-6 2-1,-5 1 0,-3 2 1,0-1-1,3 2 1,3-4-1,6-3 1,6-4 1,13-4 0,11-6 1,13-4-1,11-9 1,10-3-1,8-3 1,16-10-1,-6 11-1,6-11-4,20 2-19,-8-5-14,-1 0-1,0-2-2,-11 5 1</inkml:trace>
  <inkml:trace contextRef="#ctx0" brushRef="#br0" timeOffset="5391">1439 4049 29,'0'0'34,"-10"-8"2,10 8-1,0 0-21,0 0-2,3-9-2,-3 9-4,20-7-2,-2 5-2,5 1-1,4-1 0,1 3 0,2 0 0,-3 3-1,-5 0 1,-2 3-1,-9-2 1,-11-5 0,1 20-1,-11-9 1,-9 1 0,-5 3-1,-6 5 0,-5 0 0,2 4 0,-2-2 0,4 2 0,5-5-1,8 1 1,5-3 0,10-4 0,9-1 0,9-6 1,7-2-1,6-4 1,4-2-1,4 1-2,-4-8-8,3 3-27,-3 1 1,-6-1-2,-4 1 0</inkml:trace>
  <inkml:trace contextRef="#ctx0" brushRef="#br0" timeOffset="5797">1861 4219 35,'17'1'34,"2"5"1,-4 4 0,-9 4-25,7 8-1,-12-1 0,-1 4-1,-8-3-2,-4-1-2,-4-6-1,-3-5 0,-2-9 0,2-7-1,2-7-1,5-4-4,9 3-13,3-4-22,3 4 0,6 4-1,1 8 0</inkml:trace>
  <inkml:trace contextRef="#ctx0" brushRef="#br0" timeOffset="8000">64 6726 50,'0'0'36,"0"0"-2,0 0 0,10 20-28,0-2-3,4 7 1,0 4 0,7 9-1,1 0-1,2 1-1,1 2-2,-2-6-5,3-1-11,-8-7-18,0-9-2,-4-9 1,-4-9 1</inkml:trace>
  <inkml:trace contextRef="#ctx0" brushRef="#br0" timeOffset="8203">302 6775 44,'-5'-20'36,"0"8"2,5 12-1,-19 7-21,12 13-6,-9 6-4,0 10-3,-7 3-1,-2 6-1,-4 1 0,-2-3-2,2-4-7,-5-3-27,8-14-2,3-10-2,9-8 0</inkml:trace>
  <inkml:trace contextRef="#ctx0" brushRef="#br0" timeOffset="8516">617 7100 41,'16'3'35,"-3"2"1,0 5 0,-3 6-27,-8-2 1,-1 4-3,-8-2-1,-3-2-2,-3-5-1,-2-4-1,-2-7 0,0-6-3,8-1-5,0-5-29,9-6-2,6 3-2,5 0 0</inkml:trace>
  <inkml:trace contextRef="#ctx0" brushRef="#br0" timeOffset="9235">4628 5952 39,'-2'-12'34,"2"12"1,0 0 0,0 0-23,10 6-3,-4 4-1,6 7-4,1 1-1,4 5-2,3 4-2,-2-4-7,10 3-12,-5-4-15,2-7-2,-5-5 1,2-5 0</inkml:trace>
  <inkml:trace contextRef="#ctx0" brushRef="#br0" timeOffset="9438">4967 5972 32,'0'0'32,"0"0"0,0 0 0,5 21-23,-13-11-3,1 6-1,-2-2-1,1-2 0,-2 0-2,10-12 0,-16 14 0,16-14-1,-10 1 1,10-1-1,0 0 0,0 0 0,0 0 1,0 0 0,-11 19-1,7 1 1,-4 4 0,-2 7 0,-3 6 1,-2 4-1,-7 1 0,-1 1 0,-2-1-1,1-5-1,2-1-2,0-12-5,10-1-19,0-11-10,12-12-2,0 0 1</inkml:trace>
  <inkml:trace contextRef="#ctx0" brushRef="#br0" timeOffset="10016">5090 6302 24,'12'-5'33,"-12"5"2,14-6 0,-14 6-19,22 5-3,-12 2-3,2 9-2,-5 1-3,-1 6 0,-9 0-2,-1-1 1,-9-2-2,-2-3 0,-2-8 1,1-6-1,-1-7-1,2-7 0,7-3-3,0-10-9,7 6-28,1-1 0,3 4-1,0 4 1</inkml:trace>
  <inkml:trace contextRef="#ctx0" brushRef="#br0" timeOffset="42110">2644 5771 2,'0'0'10,"0"0"-1,0 0 1,0 0 0,8-10-1,-8 10 1,0 0-1,8-11 0,-8 11-1,10-10-2,-10 10-2,9-13-1,-9 13-1,13-12 0,-13 12 0,12-10 0,-12 10-1,11-8 0,-11 8 0,0 0 0,0 0 0,0 0-1,0 0-1,0 0 0,0 0-4,0 0-10,0 0-13,0 0 1,0 0 0</inkml:trace>
  <inkml:trace contextRef="#ctx0" brushRef="#br0" timeOffset="43563">2693 5723 1,'8'-26'8,"5"-4"0,0-7 0,2-4-2,5-4 0,6-5-1,0-4 0,6-3-2,3-4 0,3-4-1,0-4 1,2-3 0,2-3 1,1-4-1,2 1 1,-2-3-1,3 1 1,5 0 0,-1 2 0,8 1-1,3 2 0,0 0 0,4 5-1,5 1 1,4 1-1,1 3 0,7 5 0,2 0-1,4 6 1,0 4 0,5 3 1,-1 3 1,5 5-1,1-1 1,5 3 0,-3-1 1,6 3-1,-1-3 0,4 3-2,0-2 1,5-1 0,-5 0-1,1 1 0,-6-2-1,0-1 1,-3-4-1,-5-2 0,-6-3 0,-6 0-1,-10-3 1,-9 0-1,-8-1 2,-9 1-1,-11 3 0,-10 1 1,-13 0 0,-7 3 0,-11 0-1,-9 1 0,-10-1 0,-9 0 0,-7-5 0,-7 2-1,-5-1 1,-4-3-1,-3-2 1,-3 2 0,0-3-1,1 3 0,-3-3 0,2-1 0,-1-1 0,1 0 1,0 0-1,6-5 0,2 3 0,4 0 0,6-1 1,4 2-1,9 2 0,3-1 0,8-1 0,5 2 0,5-1 0,6-1 0,5 0-1,4 0 1,6 4 0,5 2 0,5 0 0,4 2 0,6 9 0,3-2 0,4 4-1,5 3 1,2 1 0,4 1 0,1 2-1,3 1 1,0 2 0,0 2 0,1 3 0,1 2 0,-1 0 0,2 4-1,0 4 1,2-1 0,-3 4 0,0 2 0,2 2 0,-1 0 0,-3 3 0,-1 1 0,-3 3 0,-1 4 0,-2 1-1,-1 2 1,-3 2 0,-2 2 0,-1 1 0,-2 3 0,3 2 0,-2 0 0,0 0 0,-2 1 0,3-1 0,-2-1 0,0-1 0,0-1 0,-1-5 0,1 0 0,-1-2 0,0-4 0,4 1 0,-3-2 0,3-1 0,1-2 0,2 0 0,0-2 1,0-2-1,-1-2 0,0-1 0,-2-2 0,1-4 0,0 2 0,-2 0 1,0-2-2,-3 3 2,2-3-2,-2 3 2,-1 0-2,-1-2 2,-1 0-1,-1 1 0,0-3 0,-1 2 0,-2-2 0,-2 1-1,-1 1 1,-5 2 0,0 2 0,-3 0 0,-5 2 0,2 3 1,-4 0-1,0 0 0,1-2 0,-2 0 0,2-3 0,1-1 0,1 1 0,1-3 1,1 0-1,-2 0 0,2 3 0,-3-1 0,-1 2 1,0 1-1,-3-2 1,-10 9-1,18-13 1,-18 13 0,17-14 0,-17 14-1,16-14 1,-7 7 0,1 1-1,-10 6 1,17-9-1,-17 9 1,13-6-1,-13 6 1,0 0 0,12-5 0,-12 5 0,0 0 1,0 0-1,0 0 1,0 0-1,0 0 0,0 0-2,0 0-6,0 0-30,0 0-1,0 0-1,0 0 0</inkml:trace>
  <inkml:trace contextRef="#ctx0" brushRef="#br0" timeOffset="45297">8660 59 37,'0'0'34,"-10"-11"3,10 11-3,-10-13-13,10 13-16,0 0 1,0 0-1,0 0-1,0 0-1,-10-4 0,10 4-1,-9-10 1,9 10-1,-12-11-1,12 11 0,-11-10-1,11 10 0,0 0 0,3 11 1,2 0-1,1 3 0,3 1 0,-4 0 1,0-2 0,-1-2 0,-4-11 1,-2 9-1,2-9 1,-7-10-1,7 10-2,-8-21-9,8 21-29,0 0-1,-11 12-1,-7 19 0</inkml:trace>
</inkml:ink>
</file>

<file path=ppt/ink/ink1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5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158 38 27,'1'-14'34,"-1"14"0,-1-13 1,1 13-19,0 0-4,-3-11-3,3 11-2,0 0-3,0 0 0,1 17-2,0-4 1,-1 4-1,1 6 0,-1 5 0,2 6 0,0 5 1,0 4-1,0 2 0,0 4 0,-1 1-1,1 3 1,-1-1-1,1-1 1,-1-1-2,3-2 1,-1-4 0,4-3 0,-2-5-1,3-4 1,0-4-1,0-7 0,-1-1-1,-3-7-2,2-1-1,-6-12-11,0 0-25,0 0 0,0 0 0,-9-14 1</inkml:trace>
  <inkml:trace contextRef="#ctx0" brushRef="#br0" timeOffset="500">189 59 60,'3'-14'38,"-3"14"-2,0 0 1,0 0-28,0 0-2,-13 10-3,8 8-1,-5 4-2,-1 7 0,-5 1 0,-1 6 0,-6 0 0,2-1 0,1-4 1,1-4-2,4-8 1,3-6 0,2-1 0,10-12-1,0 0 0,0 0 0,3-11 1,6 2-1,0-4 0,1-6 0,3-2 0,2-6 0,-1 1 0,2-2 1,-2 0-2,1 4 1,-2 2 0,-2 5 0,0 4-1,-2 6 1,-9 7 0,13 7 1,-7 3-1,-1 7 0,1 1 1,3 5 0,-2 1 0,1 0 0,0 1 0,0-1-1,-1-3 1,2-6 0,-5 0-1,-4-15-1,7 15-4,-7-15-18,0 0-17,0 0 1,-13-1-2,13 1 1</inkml:trace>
  <inkml:trace contextRef="#ctx0" brushRef="#br0" timeOffset="1968">518 256 44,'0'0'37,"-10"-4"0,10 4 0,0 0-22,0 0-4,0 0-4,0 0-1,0 0-2,0 0-1,0 0-1,0 0 0,0 0 0,0 0 0,0 0-1,0 0 1,0 0-1,10-5 0,-10 5 0,19 2 0,-3-2 0,1 0 0,6 0-1,3 0 1,5-2-1,2 0 1,1-2-1,-1 0 0,-1-1 1,-3 0-1,-2 1 0,-6-3 0,-2 4 1,-6-1-1,-4 2 0,-9 2 0,11-2 1,-11 2-1,0 0 1,0 0 0,0 0-1,0 0 0,0 0 1,-12 14-1,1-5 1,-3 4-1,-8 3-1,-3 5 1,-6 1 0,-3 4 0,-2-1-1,-3 2 1,1 0-1,3-3 1,5-3 0,5-5 0,6-2-1,3-3 1,5-4 0,11-7 0,0 0-1,-5 10 1,5-10-1,13 7 1,-3-1 0,3-2 0,5 3 1,2-1-1,5-1 0,2 0 0,2-2 1,0 0-1,1-3 0,-3 2-4,-4-7-9,0 5-28,-7-1 0,-1 4 0,-6-3-1</inkml:trace>
  <inkml:trace contextRef="#ctx0" brushRef="#br0" timeOffset="2687">1064 489 65,'0'0'39,"0"0"-1,11 1 1,-14 9-32,3 6-1,0 4-3,1 4 0,1 1-2,-1 1-1,4 1-2,-2-9-3,9 0-11,-1-12-23,1-7 1,-1-8-1,0-5 2</inkml:trace>
  <inkml:trace contextRef="#ctx0" brushRef="#br0" timeOffset="2906">1158 287 72,'0'-13'41,"0"13"-1,0 0 1,0 0-33,0 0-6,0 0-38,0 0-1,-9 7-3,0 2-2</inkml:trace>
</inkml:ink>
</file>

<file path=ppt/ink/ink14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22.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1880 3084 19,'-7'-9'32,"7"9"-1,0 0 1,0 0-18,0 0-4,0 0-4,0 0-2,0 0-3,0 0 0,15 13 0,-5-5 0,2 4 1,1-2 1,2 5 0,3-5 0,0 8 0,0-5 1,3 3-1,1 0 0,2 2 0,2 1 0,3-1-1,0 0 1,0 1-1,3-2-1,0 2 1,0-5 0,-2-1 0,-1-3 0,-2 2-1,-3-3 1,-3-2-1,-2-3 1,-4 1-1,-1-1-1,-4-1 0,-10-3-1,14 5-3,-6 0-10,-8-5-26,11-3 2,-11 3-2,0 0 2</inkml:trace>
  <inkml:trace contextRef="#ctx0" brushRef="#br0" timeOffset="657">2470 3397 20,'0'0'29,"0"0"-1,0 0-2,0 0-15,16-2-1,-3-2-2,9 3 0,0-4-2,11 1 1,-1-4-1,9 1 0,0-2 0,5 1-2,3-4 0,-2 2-1,-2-2 0,1 4-1,-6 0 0,-2 2 0,-4 2-1,-8 1-1,-6 3-4,-9-4-16,-2 8-17,-9-4 0,0 0-1,-5 9 0</inkml:trace>
  <inkml:trace contextRef="#ctx0" brushRef="#br0" timeOffset="1750">1887 3131 9,'0'0'27,"0"0"0,0 0 1,0 0-20,0 0-1,15-10 0,-3 8-1,2-4 0,7 1-1,1-5 0,7 2 1,-1-7-1,9 3 0,1-7-1,6 3 0,1-2-2,3-1-1,2 2 1,2 0-1,-1 3-1,-4 0 1,-1 6-1,-6-4-2,-3 8-7,-12-5-10,-2 4-14,-4 1-1,-6 0 1,-3 2-1</inkml:trace>
  <inkml:trace contextRef="#ctx0" brushRef="#br0" timeOffset="2078">2566 2846 13,'0'0'30,"0"0"1,-10 1 1,10-1-17,0 0-2,0 0-3,0 0-3,12 10-3,-12-10-1,17 14-1,-2-5 1,2 1-1,3 0 0,2 2-1,1 2 1,-1 1-2,3-2 1,2 4-1,-4-3 1,5 3 0,-2 1 1,2 0-1,-1 0 1,3-1 0,-2 0 0,2 0 0,-3-5-1,-4 2 0,0-1 0,-4-4-4,2 3-19,-8-4-13,-2-4-2,-11-4-1,11 7 0</inkml:trace>
  <inkml:trace contextRef="#ctx0" brushRef="#br0" timeOffset="2688">2492 3425 32,'3'-10'32,"-3"10"0,0 0 0,0 0-21,2 19-3,-1-4-1,3 9-2,-3 3 1,2 7-1,-1 3 0,0 7-1,-1 1-1,0 4-1,-2 1 0,-1-1-1,-1-1-1,3-4-1,0-1-3,-2-11-6,5-6-26,-2-3 0,1-8-1,-2-15 0</inkml:trace>
  <inkml:trace contextRef="#ctx0" brushRef="#br0" timeOffset="2985">2452 4022 32,'0'0'31,"0"0"2,0 0-9,0 0-11,10 2-2,4 2-2,0-4 0,9 2-3,3-6 0,6 2-1,0-4-2,5 3 0,0-2 0,0 2-1,-1 0-1,1 2 0,-5 0 0,-1 0-1,-4 0-1,-4-3-3,0 4-8,-5-6-25,-3-2 0,-15 8-2,13-19 2</inkml:trace>
  <inkml:trace contextRef="#ctx0" brushRef="#br0" timeOffset="3344">3049 3291 39,'3'-11'34,"-3"11"1,0 0 0,-10 19-23,7 4-4,-5 6-1,3 11-3,-2 4-1,2 7 0,0 2-2,0 0 0,2 1-4,-3-5-10,0 1-22,-2-7 0,-4-6-2,0-5 0</inkml:trace>
  <inkml:trace contextRef="#ctx0" brushRef="#br0" timeOffset="3797">1861 3158 32,'0'0'30,"0"0"2,6 14-2,-4 4-23,-1 6-3,0 9-1,-1 2 0,0 8-1,-2 4-4,-6 1-15,0-2-13,0-1-2,-8-7 1</inkml:trace>
  <inkml:trace contextRef="#ctx0" brushRef="#br0" timeOffset="4047">1785 3591 16,'0'0'31,"0"0"0,10-8 1,-10 8-14,0 0-12,7 14 0,-7-14-1,16 13-1,-16-13-1,19 21 1,-6-11 0,4 6 0,2-2 0,3 4 1,1-1-2,5 4-1,-1 0 0,3 2 0,-1 1 0,2 1 0,-2 1 0,1-2 0,1 0 0,3-5 0,-2 1 0,1-4 0,-4-3-1,-1-3 0,0 0 0,-11-2-1,0 2-6,-17-10-33,10 11 1,-10-11-2,-10 2 1</inkml:trace>
  <inkml:trace contextRef="#ctx0" brushRef="#br0" timeOffset="5250">2068 2836 22,'0'0'30,"0"0"3,0 0-11,0 0-5,0 0-5,0 0-2,0 0-3,0 0-3,0 0 0,9 18-1,-4-8 1,2 5 0,3-2-1,2 4 0,1 3-1,0-1 0,1 2 0,2-3-1,3 0 0,-3 1 0,2 0-1,-4-2 0,2 0 0,-1-1-2,1 2-1,-7-3-3,7 1-6,-9-5-13,3-1-10,-10-10-2,16 14 2</inkml:trace>
  <inkml:trace contextRef="#ctx0" brushRef="#br0" timeOffset="5625">2295 3167 25,'0'0'28,"0"0"1,0 0-12,0 0-4,0 0-3,0 0-2,0 0-2,15-5-1,-15 5 0,14-3-1,-4 1-1,1 2 0,2-3-1,6 2 0,-1-1-1,6 0 0,4-5 0,2 2 0,4-2 0,2-3 0,1-1 0,0 2-1,-2-4 1,-1 2-1,-2 0 0,-1 3 2,-6 1-2,4 2 0,-2 1 0,1-2 0,-1 1 0,3-1 0,0-2 1,2-4-1,1 1 1,-3 0-1,0 0 1,-3-1-1,-4 4 1,-6 1-1,-2 2 1,-4 1-1,-2 4-4,-9 0-19,0 0-11,0 0-2,0 0 1</inkml:trace>
  <inkml:trace contextRef="#ctx0" brushRef="#br0" timeOffset="6328">2121 2851 2,'-13'0'28,"13"0"-1,-15 1 3,15-1-16,0 0-2,-13 0-2,13 0-2,0 0-2,0 0-2,0 0 0,0 0 0,0 0-2,0 0 1,14-5-2,-5 1 1,3-2-1,3-1 0,5-5-1,0 0 1,5 0-1,1-1 0,2-2 1,2 1-1,1 1 0,-2-1 0,-2 3 0,-1-1 0,-2 3 0,-3-1 1,-1 3-1,-2-2 0,0 2 0,1-1 0,1 0 0,1-3 0,2 2 0,2-2 0,-2 1 0,2 1 0,-2-2 0,-4 1-3,0 5-3,-6-5-6,-3 2-19,1 1-3,-11 7 1,13-12 0</inkml:trace>
  <inkml:trace contextRef="#ctx0" brushRef="#br0" timeOffset="6797">2759 2489 27,'0'0'30,"0"0"2,0 0-11,0 0-7,-9-12-2,9 12-3,0 0-3,0 0-1,9 10-2,-9-10 0,9 11-1,-2-2 0,3 2 0,2 2 1,-1 2-1,4 4 0,1-1-1,2 3 0,1 0 0,2 1 0,0-2-1,2 0 1,0-2 0,1-2 0,-2 1 0,-1-1 0,0-1 0,-1 1 1,-2-2-1,0 0 1,-2 1 0,-3-1-1,0-1 1,-1 0 0,-2-2 0,0-3-1,1-1 0,-2-7-6,6 1-32,-15-1 0,14 3-3,-14-3 1</inkml:trace>
  <inkml:trace contextRef="#ctx0" brushRef="#br0" timeOffset="9375">2599 2811 8,'0'-15'25,"0"15"2,6-12-11,-8-2 0,7 4-3,-5-6-1,4 1-2,-4-6-2,6 3-1,-4-7 0,2 5-2,-4-6 0,3 1-2,-3-2 1,3 0 0,-3 0-1,4 0-1,-3-1 0,1 0 0,1 0 0,0 1-1,1 1 1,1 1-1,-1-3 0,-1 1 0,1 1 0,-1 0 0,1 0 0,-1-1 0,-1-3-1,0 1 1,1 0 0,-1 0-1,1-1 1,0 1-1,-2 0 0,1 1 0,-1 1 1,1 0-1,-1-2 1,1 3-1,-2 1 1,0 1-1,1-1 1,-1 3 0,-1-1-1,-1 2 1,1 0 0,1 2-1,-2-3 1,-1 1 0,2-2-1,-2 2 1,0-1-1,1-1 1,1 1-1,-1 2 1,0 0-1,0 1 0,0 1 1,2 0-1,0 2 0,0-2 1,1 2-1,-1-2 0,1 0 1,0-1-1,0 2 1,0-3-1,0 3 0,2-1 1,-1 1-1,1 2 1,-1 2 0,0 1 0,-1 2 1,-1 10 0,2-12-1,-2 12 1,0 0-1,0 0-1,0 0-1,0 0-4,0 0-33,0 0-4,-3 12 1,-7 7-3</inkml:trace>
  <inkml:trace contextRef="#ctx0" brushRef="#br0" timeOffset="11563">2734 1100 15,'0'0'11,"0"0"0,14 8-1,-14-8 0,13 6-2,-13-6-1,14 11-2,-14-11-1,18 11-2,-9-4 1,1 2-1,4-1 1,-1 4-1,1-1 0,4 4 1,-3 1-1,4 3 2,-3-2 0,7 2 1,-5 1-2,5 1 1,-1-4 0,7 4 1,0-4-2,5 1 0,5 1-1,3 0-1,3 0 1,2 2-1,0-1 1,1 5-1,1-1 0,0 2 1,-1 1-1,0 1 1,-1 3 0,5-2-1,-4 1 0,6 2 1,-6-1-1,4 2 0,1-2 1,-2 4-1,-1 0 0,3 1 0,-5 1 0,0 1 0,1-1-1,-4 2 0,2 1 1,-1 0-1,3-2 1,-2-2-1,2 1 1,1-2-1,1 1 2,-1 0-1,2-1-1,-1 1 1,0 2 0,-1 3 0,-2-1 0,1 2-1,-1-3 1,1 0 0,-1-2 0,-3-1 0,-1-3 0,-1-2 1,-2-4-1,-3 0 0,-5-7 1,-3 3-1,-3-7 0,-5 0 0,-4-3 0,-4-3 0,-3-3 0,-11-7 0,13 9-3,-13-9-15,0 0-20,-1-12 0,1 12-1,-8-15 0</inkml:trace>
  <inkml:trace contextRef="#ctx0" brushRef="#br0" timeOffset="40110">1570 2689 12,'0'0'27,"0"0"1,0 0-10,0 0 0,4 9-4,-4-9 0,0 0-3,2-11-3,-2 11-1,5-17-1,-2 6-3,-1-5 1,-1-2-1,2-3-1,0-2-1,-2-4 1,2 0 0,-3-4 0,2-1-1,-1-4 0,-1 0 0,0-6 0,0 0 0,-3-1-1,3 0 1,0-3 0,-3 2 0,2-2 0,1 3 0,0 0 1,0 1 0,0-2 0,2 5 0,-2 0 1,2 4-1,-2 0 0,1 3 0,-1 3 0,2 3-1,-2 3 1,1 3-1,1 0-1,-2 7 1,1 1-1,-1 3 1,0 9-3,0-16-2,0 16-11,0 0-25,0 0 0,-1 10-1,1-10 1</inkml:trace>
  <inkml:trace contextRef="#ctx0" brushRef="#br0" timeOffset="40610">1581 1518 50,'0'0'36,"0"0"-1,0 0 1,2 10-25,-9 1-1,3 3-5,-5 3 0,1 8-2,-4 1 0,-5 4-2,-1 0 1,1-1-1,2-2 0,-1-5 0,4-1-2,3-7 1,4-5-1,5-9 0,0 0 0,0 0-1,16-11 0,-4-4 1,2-3 0,1-3 0,1-3 0,0-3 0,0 0 1,-3 2 1,-2 4-1,-2 5 1,-1 5-1,-8 11 1,11-10 0,-11 10 0,0 0 1,13 20 0,-8-9 1,6 2-1,-2 2 1,3 3-1,2-2 1,0 3-1,0-2-1,0-1-2,-1 2-10,-5-6-29,-4-1 1,-7-1-2,-6 1 0</inkml:trace>
  <inkml:trace contextRef="#ctx0" brushRef="#br0" timeOffset="42016">1302 2748 60,'16'1'39,"-1"-2"-2,7 3 2,-2-4-30,11 3 0,-1-4-2,5 0-2,1-2-2,0-3-2,-2 5-6,-6-1-29,-1-1-6,-12 0 0,-4 2-1</inkml:trace>
  <inkml:trace contextRef="#ctx0" brushRef="#br0" timeOffset="42375">662 2373 47,'3'-17'36,"-8"4"3,-4 4-3,-11-2-15,-1 12-15,-11 2-2,-3 7-1,-4 5-2,3 6 0,2 0-1,4 3 0,6 0 0,9 0 0,10-5 0,9-5 0,9-3 0,6-11 1,7-8-1,4-7 1,3-8 0,3-11 0,-2-6-1,-1-5 1,-4-5 0,-3 1 0,-7-1-1,-4 7 2,-6 5-1,-3 6 0,-4 10 0,-1 11 1,-1 11-1,-3 11 0,2 12 0,0 8-1,-1 5 1,1 4-1,1 3-1,-1-3-4,7 7-18,-2-12-17,2-1 1,0-9-1,4-5 0</inkml:trace>
  <inkml:trace contextRef="#ctx0" brushRef="#br0" timeOffset="42813">902 2388 68,'13'16'39,"-12"-1"-1,1 5 0,-5-1-32,5 0-1,0 0-5,0-4-3,7 0-14,-9-15-21,17 2 0,-10-12 0,1-5 0</inkml:trace>
  <inkml:trace contextRef="#ctx0" brushRef="#br0" timeOffset="42985">962 2138 78,'0'0'38,"0"0"-3,0 0-14,0 0-52,-2 10-3,2-10-3,-1 11-1</inkml:trace>
  <inkml:trace contextRef="#ctx0" brushRef="#br0" timeOffset="44266">1606 1123 40,'0'0'34,"2"10"3,-2-10-2,0 0-24,5-13-1,-5 0-1,6 0-3,-5-10-1,3-1-1,-2-6-2,0-3 0,1-5 0,-3-1-1,-1-5 0,-1-3 0,-1-2 1,2-3 0,-1 1 0,-1 4 0,2 0 0,1 4 0,-3 6 1,3 5-1,0 8-1,0 3 0,0 8 0,0 1-1,0 12-1,0-11-2,0 11-3,0 0-23,0 11-12,0-11 1,-1 16-1</inkml:trace>
  <inkml:trace contextRef="#ctx0" brushRef="#br0" timeOffset="44641">1619 360 64,'0'0'36,"-10"10"0,3 3 0,-5 5-30,-1 6-3,-1 1 0,0 1-1,-3-3-1,5-2 0,2-3-1,1-6-1,9-12-2,0 0 1,0 0-2,11-11-1,2-1 0,-1-7 1,5-1 1,-2-4 0,2 3 1,-2 1 2,-4 2 1,3 6 1,-14 12 2,18-9 0,-18 9 2,16 17 0,-12-5 0,5 5 0,-2 0-1,2 2-1,1-1-3,-4-8-8,2 3-31,-8-13 0,9 17-2,-9-17 0</inkml:trace>
  <inkml:trace contextRef="#ctx0" brushRef="#br0" timeOffset="46110">545 449 39,'-20'-11'34,"-4"6"0,-6 7 0,-4 2-25,4 11 0,-4 2-2,8 9-1,1 3-3,6 3-1,5 1 0,7 1 0,6-3-1,6-3 1,7-3-1,5-7 0,2-8 0,4-6 0,2-8 0,1-9 0,0-10 1,0-2-1,-2-11 0,-1-6-1,-3-4 2,-1-5-2,-4 3 1,-1 2 0,-5 7 1,-2 5-1,-2 9 1,-2 10-1,-3 15 1,0 0 0,0 13 0,-3 7 0,2 6-2,-1 4 1,0 6 0,2 2 0,0 2 0,3-2-1,0 1-1,3-8-1,1 1-3,-4-13-10,3 0-25,-6-19 1,15 9-1,-10-21 0</inkml:trace>
  <inkml:trace contextRef="#ctx0" brushRef="#br0" timeOffset="46641">434 19 77,'0'-10'41,"-2"1"-2,2 9 0,0 0-32,0 0-5,0 0-17,8 8-22,-8-8-2,10 20-2,-5-4 1</inkml:trace>
  <inkml:trace contextRef="#ctx0" brushRef="#br0" timeOffset="47000">814 592 63,'0'0'35,"0"0"0,0 0-2,-4 10-29,4-10-3,-4 16 1,4-16-1,-4 18 1,4-18 0,-1 17 1,1-17 0,0 17 0,0-17 1,-1 14 0,1-14-1,0 15 0,0-15-1,-1 17 0,1-17 0,0 18-1,-1-7 0,2 1 0,-2 2 0,2 0 0,-2-1-1,2 2 1,-1-1 0,2-4-1,-1 2 1,-1-12-1,7 12-1,-7-12 0,12 4-5,-12-4-19,11-11-14,-11 11 0,11-20-2,-8 5 1</inkml:trace>
  <inkml:trace contextRef="#ctx0" brushRef="#br0" timeOffset="47422">815 349 80,'0'0'41,"-2"-9"0,2 9 1,0 0-34,0 0-2,0 0-4,0 0-10,0 0-31,0 0-3,-13 15 0,2-2-1</inkml:trace>
  <inkml:trace contextRef="#ctx0" brushRef="#br0" timeOffset="88047">2914 6437 13,'0'0'22,"0"0"1,0 0-22,0 0-1,-1-14 2,10 13 1,-10-16 0,12 10-1,-9-15 0,8 6-1,-4-5 7,0-8-2,1-2-2,-2-8-1,2 1 1,-3-9 0,2 1 0,-3-7-1,1-1 1,-1-7 0,0 4-2,0-6 1,0 3-1,2-3-1,0 5 1,1 1-2,0 4 1,1 2-1,-1 6 1,0 2-1,0 5 1,-1 5 0,1 5 0,-3 5-1,0 3 1,0 6-1,-1 4 0,-2 10-3,2-9-9,-2 9-20,1 10-1,-1-10 0</inkml:trace>
  <inkml:trace contextRef="#ctx0" brushRef="#br0" timeOffset="89922">3109 5026 10,'0'0'29,"-4"-12"0,4 12 0,0 0-16,0 0-3,8 14-2,-6 2-2,6 7 0,-2 5-2,2 9 0,-3 2 1,3 7 0,-3-2-2,0 0 0,-3-4-1,0-1 2,-1-7-3,0-3 1,-2-9 0,1-2-1,-2-7 0,2-11-1,0 13-1,0-13-4,0 0-14,0 0-16,0 0 0,6-12 0,-6 1-1</inkml:trace>
  <inkml:trace contextRef="#ctx0" brushRef="#br0" timeOffset="90266">3122 5040 37,'0'0'32,"-3"-13"2,3 13-3,0 0-23,-13 16-2,3-1-1,0 10-2,-7 4-1,-1 6-1,-6 3 1,1 3-1,-2-4 1,-1-2 0,0-4-1,6-5 0,2-6 1,5-5-1,3-4-1,10-11 0,-12 14 0,12-14 0,15 4 0,-2-3 1,5-3 0,3 1 0,5-3 0,4 3 0,0-3 0,2 2 0,-3 0 0,-3 0 0,-4 2-1,0 2 0,-6-2-1,-4 0-2,-1 4-3,-11-4-7,0 0-17,0 0-5,0 0-1,0 0 1</inkml:trace>
  <inkml:trace contextRef="#ctx0" brushRef="#br0" timeOffset="90657">3162 5185 20,'-2'-15'32,"-1"4"2,3 11-1,-11 12-15,9 10-4,-7 4-5,4 5-4,0 5-11,-2 3-26,-1-4-1,2-5-2,-1-8-1</inkml:trace>
  <inkml:trace contextRef="#ctx0" brushRef="#br0" timeOffset="91485">2154 5520 32,'-13'-15'32,"-6"7"1,-8 4 0,-8 9-22,-4 9-7,-3 5 1,2 10-2,0 2-1,6 7-1,6 0 0,10 1 0,8-3-1,10-2 1,9-11 0,8-5 0,7-11 0,6-12 2,3-12-1,2-9 1,0-12 0,1-8 0,-5-7-1,-2-8 0,-5-3 0,-5 0-1,-3 1 1,-6 10 1,-4 6 0,-3 13-1,-3 14 1,0 20-1,-9 7 1,2 19-1,-2 9-1,0 8 0,1 8 0,-1 3-1,0-1 1,4-3-1,0-2 0,3-5 0,4 0-3,-1-8-4,10-5-24,-4-5-8,6-6 0,-3-6-1</inkml:trace>
  <inkml:trace contextRef="#ctx0" brushRef="#br0" timeOffset="91985">2382 5711 57,'0'0'36,"4"15"-1,-8 1 0,3 2-30,-3 7-2,2 1-2,3 3-3,0-8-7,9 0-17,-2-7-9,5-8-1,-1-8 1</inkml:trace>
  <inkml:trace contextRef="#ctx0" brushRef="#br0" timeOffset="111375">5 305 4,'0'0'22,"0"0"1,1 10-13,-1-1-1,-1 2-1,1 4 1,-3 1-2,3 0-1,-2 1-2,2-4-2,2 0-2,-2-13-6,7 12-15,5-9-4,-12-3 0,19-12-1</inkml:trace>
  <inkml:trace contextRef="#ctx0" brushRef="#br0" timeOffset="111625">64 95 30,'0'0'31,"0"0"2,0 0-3,0 0-26,0 0-28,0 0-3,0 0-2,-1 15-3</inkml:trace>
</inkml:ink>
</file>

<file path=ppt/ink/ink14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40.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4365 0 38,'0'0'30,"0"0"2,-17 15-2,4-9-26,-3 3 1,-5 2-2,0 3 1,-5 1-1,-3 0 0,-4 1-1,-1 3 1,-6-1 0,-1 3 0,-7-2 0,-1 4-1,-8-4 0,-1 5 0,-3-1-1,-2-1 0,-2 2 0,-5 0 0,-3 1 0,-3 2 1,-1 3-1,-5 2 0,-2-1 1,-2 5-1,-2-3 1,5 5 0,3-6 0,7 1-1,7-4 1,11-3 0,7-3-1,11-5 1,9-3-1,8-4 0,7-4 0,13-7-1,-11 5-2,9-14-14,2 9-22,13-12 0,-13 12-2,14-13 1</inkml:trace>
  <inkml:trace contextRef="#ctx0" brushRef="#br0" timeOffset="1297">2196 496 34,'11'-11'30,"-11"11"1,0 0 0,0 0-25,0 0 1,0 0-2,-3 12-2,3-12 0,-16 19 0,2-7-1,-3 3 1,-6-2-1,-1 3-1,-4-1 1,-1 1-1,-4-3 0,-3 4 0,-3-1 0,-1 0-1,-2 4 1,-5-2-1,-1 4 2,-1-2-2,1 1 1,1 0-1,5-1 1,1-2-1,6-2 1,2-2-1,5-3-1,3-4-5,6 6-11,2-7-17,0 1-1,3-1 0,1 1 1</inkml:trace>
  <inkml:trace contextRef="#ctx0" brushRef="#br0" timeOffset="2500">1522 1455 20,'-10'8'32,"10"-8"-1,0 0 3,0 0-21,0 0 0,0 0-4,13-10-1,0 5-3,0-3-2,7 0 2,4-5-1,10 1-1,5-4 1,10-1-1,4-2 0,11-1-1,3-4 1,5 1-1,9-3 1,2-2-1,2 2-1,-1 0 1,-5 0 0,-7 4-1,-8 3 0,-9 4 0,-12 6 0,-12 2-1,-11 3-1,-20 4-6,10-7-32,-10 7 0,-15-7-1,-3 5-2</inkml:trace>
  <inkml:trace contextRef="#ctx0" brushRef="#br0" timeOffset="4234">1342 1305 35,'0'0'34,"6"-14"1,-6 14 0,5-11-23,-5 11-1,0 0-2,-16-1-4,-1 10-1,-10 5-2,-8 3-1,-12 5 0,-11 4-1,-9 6 0,-12 3 1,-7 2-1,-7 2 0,-6 0 0,1-3 0,-1-1 1,4-4-1,10-5 0,14-5 1,13-6-2,14-8-2,23 1-8,21-8-26,0 0 1,20-8-2,0 4 2</inkml:trace>
  <inkml:trace contextRef="#ctx0" brushRef="#br0" timeOffset="-438">3792-602 25,'2'-11'31,"-2"11"1,5-11-1,-5 11-20,0 0-2,0 0 1,17 22-3,-10-7-1,6 7-1,1 3 0,6 4 0,2 2-1,1 4 0,1-1-1,5-1 0,-2 1 0,3-4 0,0 0-1,-1-3 0,-2 1 0,2-2-1,-2-1 1,-1-1-1,-2-1 0,-2-2 0,-1-3 0,-2 3-1,-2-6 1,-3 2-2,1-4 0,-5-3-5,5 4-17,-15-14-17,12 18 1,-12-18-1,-2 10 1</inkml:trace>
  <inkml:trace contextRef="#ctx0" brushRef="#br0" timeOffset="4719">44 1654 22,'8'-10'32,"-8"10"2,19-11-1,-19 11-19,21 2-2,-12 2-3,4 10-2,-5 0-2,2 5 0,-7 0-1,-5 4 0,-8-3 0,0-2 0,-6-4-1,-2-2 0,-3-8-1,-1-5 1,3-8-2,6-5 0,7-4 0,6-5 0,10 0-1,6 0 0,8 4 0,5 6 0,4 6 0,-1 9 0,-1 9 0,-7 5 0,-4 6 0,-10 1 1,-8 2 0,-7-3 0,-8-1-1,-7-5 1,-6-7 1,-1-7-1,-1-6-1,1-5 1,5-5-1,5-7 1,9-2-1,8-1-1,9 4 1,8 1-1,4 8 1,4 4-1,2 12 1,-3 5 0,-3 9 0,-6 2 1,-7 4-1,-8 0 1,-8 0 0,-4-3-1,-8-6 1,-1-7 0,-3-5 0,1-9 0,3-6 0,7-6 0,5-4-1,10-2 0,6 2 0,6 2 0,6 4 0,1 7-1,3 9 1,-3 5 0,-2 7 0,-9 2 1,-5 4 0,-6-1-1,-4 0 1,-6-5 0,-4-5 0,2-5-1,-2-4-1,3-6-1,12 7-4,-14-18-29,14 18-6,2-16-1,-2 16 0</inkml:trace>
</inkml:ink>
</file>

<file path=ppt/ink/ink1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37.0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446 37 42,'0'0'31,"0"0"0,0 0-10,0 0-8,11 9-3,-5 2-3,8 7-1,1 0 0,9 9 0,1 1 0,8 9-1,2 2-1,4 6-1,1 3-1,2 3 1,2 2-2,3 1 1,-1-4-1,-2-3 0,0-9 0,-3-4-1,-1-5-2,-7-14-6,0-3-26,-13 0-3,-8-5-2,-12-7 2</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38.298"/>
    </inkml:context>
    <inkml:brush xml:id="br0">
      <inkml:brushProperty name="width" value="0.07" units="cm"/>
      <inkml:brushProperty name="height" value="0.07" units="cm"/>
      <inkml:brushProperty name="color" value="#808080"/>
      <inkml:brushProperty name="fitToCurve" value="1"/>
    </inkml:brush>
  </inkml:definitions>
  <inkml:trace contextRef="#ctx0" brushRef="#br0">95 18 48 0,'0'4'39'0,"-8"2"10"0,8 0 0 16,0-2-4-16,0 2-3 0,0-3 5 0,0 0-5 15,0 3-5-15,0-3-7 0,0 0-4 0,0 0-3 0,-5 1-1 16,5-2-5-16,0-2 1 0,0 6-5 0,0-6 1 0,0 4 2 16,0-2 1-16,0-2 3 0,0 4-2 0,0-4 0 15,0 4-1-15,0-2 0 0,0-2 1 0,0 4 1 0,0-2 5 16,0-2 2-16,0 0 1 0,0 4 0 0,0-4 0 16,0 0 1-16,0 0-3 0,0 0 5 0,0 0-3 0,0 0 2 15,0 0 0-15,0 0 0 0,0 3-1 0,0-3-2 0,0 0 3 16,0 3-5-16,0-3 0 0,0 0 0 0,0 0-2 0,0 0 3 15,0 0-2-15,0 0-1 0,0 0 0 0,0 0 1 0,0 0 0 16,0 0-3-16,0 0-1 0,0 0-1 0,0 0-1 16,0 0 4-16,0 0-4 0,0 0 1 0,0 0-2 0,0 0 0 15,0 0 1-15,0 0 0 0,0 0-2 0,0 0 5 16,0 0-3-16,0 0 1 0,0 0-2 0,0-3 0 0,0 3 0 16,0 0-2-16,0 0 1 0,0 0-2 0,0 0 0 0,0 0-4 15,0 0 2-15,0 0-2 0,0 0-2 0,0 0 1 16,0 0-3-16,0 0 0 0,0 0 1 0,0 0 1 0,0 0 1 15,0 0-1-15,0 0 2 0,0 0-1 0,0 0-1 0,0 0 2 16,0 0 1-16,0 0 0 0,0 0-1 0,0 0 2 16,0-3-4-16,0 3 1 0,0 0 1 0,0 0-3 0,0-4 1 15,5 4-1-15,-5 0 0 0,0 0 3 0,0 0-5 0,0-2 1 16,0 2 1-16,0-4-2 0,0 4 0 0,0 0-1 16,8 0-5-16,-8-2 5 0,0 2-3 0,0-4 0 0,0 4 1 15,4 0 0-15,-4 0-1 0,0-4 2 0,0 4 0 0,0-2-2 16,0 2 0-16,0-4 1 0,0 4 0 0,9-2-1 0,-9-2 0 15,0 4 3-15,0-2 2 0,9 2-2 0,-9-4-1 16,0 4-1-16,0-3 1 0,0 3 3 0,0-3-2 0,0 0 0 16,0 3 0-16,0 0 2 0,0 0-1 0,0-3 0 15,0 3-1-15,0-3 1 0,0 3 2 0,0 0-3 0,0 0 0 16,4-3 3-16,-4 3-2 0,0 0-2 0,0-3 1 0,0 3 2 16,0 0 0-16,0 0-4 0,0-4-1 0,0 4 4 0,0 0 0 15,0 0-2-15,0-2 2 0,0 2 0 0,0-4 0 0,0 4 2 16,0-2 2-16,0-2 2 0,0 4 2 0,0 0 0 15,0 0 3-15,0 0-1 0,0-4-2 0,0 2 1 0,0 2-2 16,0 0 0-16,0 0-2 0,0-4-1 0,0 4 0 16,0 0-2-16,0 0 1 0,0-2-1 0,0 2-1 0,0-4-2 15,0 4-1-15,0 0 3 0,0 0-2 0,0-2 1 0,0 2 1 16,0 0 2-16,0-4-2 0,0 4 2 0,0 0-1 16,0 0 1-16,0-3-3 0,0 3 1 0,0 0 3 0,0 0-1 15,0 0 1-15,0 0-1 0,0 0 0 0,0 0 1 0,0-3-1 16,0 3 1-16,0 0 0 0,0 0-2 0,0 0-4 15,0 0 6-15,0 0-5 0,0 0 1 0,0 0-1 0,0 0 3 16,0 0-1-16,0 0-1 0,0 0 2 0,0 0-1 16,0 0-1-16,0 0 1 0,0 3 2 0,0-3 1 0,0 0-3 15,0 0 0-15,0 3 2 0,0-3-2 0,0 0 1 0,0 0 1 16,0 4-3-16,0-4-1 0,0 2 1 0,0-2 0 0,0 4-1 16,0-2 2-16,0-2 0 0,0 4-2 0,0-4 4 0,0 6 0 15,0-6-2-15,0 0 2 0,-4 4 0 0,4-2 0 16,0 2 1-16,0-2-4 0,0-2 0 0,0 4-1 0,0-4 2 15,0 3-1-15,0 0 0 0,0 0 2 0,0 0 0 16,0 0 0-16,0 0-2 0,0 0 1 0,0 1 2 0,0-2-1 16,0 2-1-16,0 2 1 0,0-4 1 0,0 2 1 0,0 2-1 15,0-2 3-15,0 2-2 0,0-3-2 0,0 0 0 0,0 3 0 16,0-3-1-16,0 3-1 0,0-2 2 0,0 2 2 16,0-4-3-16,0 6 0 0,0-6 1 0,0 4-2 0,0 0 1 15,0-2 0-15,0 2 1 0,0-3-2 0,0 3 1 0,0-3-1 16,0 4 0-16,0-5 2 0,0 4 1 0,0 2 1 15,0-6 0-15,0 4 0 0,0 0 0 0,0-2-3 0,0-1 2 16,0 3 1-16,0-3 0 0,0 4 0 0,0-5 0 0,0 4 0 16,0 0 0-16,0 2-3 0,0-6 2 0,0 4-5 15,0 0 0-15,0 1 0 0,0-4 2 0,0 3-3 0,0 1 0 16,0-1 1-16,0-4-1 0,0 5-1 0,0 0 0 0,0-1 0 16,0 0 3-16,0 0 1 0,0 0 1 0,0 0-5 0,0-3 0 15,0 3 6-15,0 1-5 0,-9-1 3 0,9-3-2 16,0 3-2-16,0 0 0 0,0-2 1 0,-9 2 1 0,9 0 0 15,0 0 0-15,0 1-5 0,0-1 3 0,0 0 0 16,0 0 0-16,0-2 0 0,-4 2 0 0,4 0 0 0,0 0 0 16,0 0 0-16,0 0 0 0,0-2 0 0,0 2 3 0,0 0-2 15,-8 0-1-15,8 1 3 0,0-1 0 0,0 0-2 0,0-3-1 16,0 4 0-16,0-1 0 0,0 0 0 0,0 0 3 16,0 0-2-16,0-3 2 0,0 3-1 0,0 0 0 0,-5 0-3 15,5-2 1-15,0 2 2 0,0 0-4 0,0 0 2 16,0-2 2-16,0 2-2 0,0 0 0 0,0 1 0 0,-8-5 0 15,8 4 0-15,0 0 0 0,0 2 0 0,-9-6 0 16,9 4 0-16,0 0 3 0,0 1-2 0,0-1-3 0,0 0 1 0,0-2 4 16,0 2-2-16,0 0-1 0,0 0 0 0,0-2 0 0,0 2 0 15,0 0 0-15,0 0 0 0,0-3 0 0,0 3 0 16,0-3 3-16,0 4-1 0,0-5-1 0,0 4-1 0,0-2 0 16,0 2 4-16,0-2 0 0,0-2-2 0,0 4-5 15,0-2 2-15,0 2 4 0,-4-3-2 0,4 3 1 0,0-3-1 16,0 4-1-16,0-5 2 0,0 4-1 0,0 0 1 15,0-2-2-15,0 2 0 0,0 0 3 0,0-2-2 0,0 2 3 16,-9-3-5-16,9 0 1 0,0 3 7 0,0 1-3 0,0-5-3 16,0 4-1-16,0-2 0 0,0 2 0 0,0-2 0 0,0-2 0 15,0 4 0-15,0-2 0 0,0 2 3 0,0 0-2 16,-4 0 0-16,4-3-1 0,0 3 0 0,0 0 0 0,0 2 0 16,0-6 0-16,0 4 2 0,0 0 0 0,-9 1-2 0,9-4 0 15,0 3 0-15,0 3 0 0,-8-3 0 0,8-2 0 16,0 2 0-16,0 0 5 0,0 0-3 0,0-2-2 0,0 2 4 15,0 0-3-15,0 0-5 0,0-3 3 0,0 3 1 0,-4 0 0 16,4 0 4-16,0-2-3 0,0 2 0 0,0 0 0 16,0 0-1-16,0-2 0 0,0 2 0 0,0 0 0 0,0 3 0 15,0-3 0-15,0 0 0 0,0-2 4 0,0 2-1 0,0 4 0 16,0-4-3-16,-9 0 1 0,9 0-1 0,0 1 2 16,0-1-2-16,-9 0 0 0,9 0 0 0,0 0 3 0,0 0 1 15,0-2-2-15,0 2-2 0,0 0 2 0,0 0-1 0,0-3 1 16,0 3 2-16,0 4-2 0,0-4-2 0,0 0 3 15,0 0-3-15,0 1 7 0,0-1 0 0,0 0 1 0,0 0 0 16,0 1-3-16,0-1 3 0,0-3-2 0,0 3 1 0,0 0-5 16,0 0-1-16,0-2 4 0,0 2 1 0,0 0 2 0,0 0-3 15,0-2-1-15,0 2-3 0,0 0 4 0,0-3 1 16,0 3 1-16,0 0 1 0,0 0 0 0,0-2 3 0,0-1 0 16,0 3 1-16,0-3 2 0,0 3 0 0,0-2-5 15,0 2 1-15,0-3 6 0,0 0 2 0,0 4-1 0,0-5 2 16,0 2 3-16,0-2 0 0,0 2 0 0,0-2-1 0,0 2-1 15,0-1-6-15,0 0 0 0,0-3-7 0,0 6-3 0,0-6 1 16,0 4-1-16,0-4-3 0,0 0 1 0,0 3-5 16,0-3-10-16,0 0-7 0,0 3-15 0,0-3-17 0,0 0-21 15,0-3-32-15,0 3-37 0,0-3-38 0,0-1 14 0,0-2-9 16,0 3-20-16,0 0-30 0,0-3-26 0,0 2-22 16,0-2 9-16,0-3 1 0,0 3-7 0,0 0 5 0,-4-4 15 15</inkml:trace>
  <inkml:trace contextRef="#ctx0" brushRef="#br0" timeOffset="1665.3599">172-47 24 0,'0'-6'39'0,"4"0"15"0,-4 3 3 0,0-3 2 0,0 0 1 15,9 2 6-15,-9 2-8 0,0-2-7 0,0 2-8 0,0-2-4 16,0 0-6-16,0 2 2 0,0-2 0 0,4 4 4 16,-4 0-2-16,0-2 14 0,0 2 9 0,0 0 4 0,0-4 5 15,0 4 1-15,0 0 4 0,0 0 0 0,0 0 4 0,0 0-3 16,0 0 2-16,0 0 2 0,0 0 11 0,0 0 3 16,0 0 4-16,0 0 0 0,0 0 0 0,0 0 2 0,0 4 0 15,0-4 0-15,0 0-2 0,0 2-2 0,0-2 2 0,0 4-1 16,0-2-4-16,0-2 29 0,0 4 11 0,0 0-1 15,0-2 2-15,0-2-9 0,0 4-6 0,0-2 0 0,0 2-8 16,0 2-7-16,0-3-6 0,0 0-9 0,-4 0-5 0,4 3-9 16,0-2-5-16,0-2-9 0,-9 4-8 0,9 0-7 15,-4-2-4-15,4 2-4 0,0 0-7 0,-8 1 3 0,8-1-4 16,-9 0-3-16,9 0-1 0,0 0-4 0,-4 0 0 16,4 4 2-16,-9-4-2 0,1 4-2 0,8-4-1 0,-5 6-1 15,-3-5 2-15,8 1 0 0,-4 2-1 0,4 0 6 0,0-1-2 16,-9 0-5-16,0 0 1 0,5 1-2 0,-4-4 4 0,8 6-4 15,-5-6 6-15,5 4-1 0,-8-1-4 0,-1 1-1 0,9-2-1 16,-4 2-4-16,-5-4 0 0,5 4-1 0,4-4-7 16,-9 3 5-16,1-3-2 0,8 0-5 0,-4 4 1 0,4-4-2 15,0 0 0-15,-9 0 3 0,0-2-2 0,9 2-1 16,0 0 0-16,-4-3 0 0,4 3 0 0,-8-2 0 0,8-2-3 16,0 2 2-16,0-1 1 0,0 0-3 0,0-3 1 0,0 4 5 15,-5-2-1-15,5-2-6 0,0 4 3 0,0-2 1 16,0-2-3-16,0 4 2 0,0-4-3 0,0 0 3 0,0 0 1 15,0 2 0-15,0-2 0 0,0 4 0 0,0-4 0 0,0 0 0 16,0 0 0-16,0 0-4 0,0 0-1 0,0 0 0 0,0 0 0 16,0 0 0-16,0 0 7 0,0 0-8 0,0 0 4 15,0 0-2-15,0-4 2 0,0 4 2 0,5-2 0 0,-5 2-3 16,0-4 2-16,0 2-3 0,8-2-1 0,-8 4-1 16,4-2 3-16,-4-2-144 0,0 1 150 0,9-4 27 0,0 5 0 15,-9-2-10-15,0-2-7 0,4 3-4 0,-4-3-7 0,0 0-1 16,8 2-7-16,-8-2-1 0,9 0 6 0,-9 0-2 0,4 0-1 15,5-4-8-15,-9 4-2 0,4 0 3 0,-4-3 0 0,9-1-3 16,-1 4 0-16,-8-4 3 0,0 4-3 0,5-3 0 16,-5 3 5-16,8-3 0 0,-4 0-2 0,-4-1 8 0,9 4 0 15,0 0-7-15,-9-4 8 0,0 4-2 0,4 3 6 16,-4-3-1-16,0 0-1 0,8 2 0 0,-3-2-6 0,-5 0 4 16,0 2 1-16,0-2 4 0,8 4-2 0,-8-2-1 0,0 2 0 15,9-2-3-15,-9 1-3 0,0 0 3 0,0 0 6 0,0 3-6 16,0-3 3-16,0 0 0 0,4 3 0 0,-4-3 0 15,0 0 0-15,0 3 0 0,0 0-2 0,0 0 1 0,0-4 0 16,0 4-2-16,0 0 2 0,0 0 1 0,0 0 3 0,0 0-2 16,9 0-1-16,-9 0 0 0,0 0 0 0,0 4 3 15,0-4-2-15,8 3-1 0,-8-3 5 0,0 3-1 0,0 0-7 16,0 0 1-16,0 0 5 0,0 0 1 0,0 0-3 16,0 1-1-16,4-2-6 0,-4 4 7 0,0 0-3 0,0 2-1 15,9-6 1-15,-9 8 0 0,0-4 4 0,0 0-5 0,0 0 2 16,4 3 1-16,-4-3 0 0,0 2-3 0,0 0 2 0,9-2 1 15,-1 4 0-15,-8-4 0 0,0 3 0 0,5-3 0 0,-5 4 0 16,0 0 0-16,0-2 0 0,8-1 3 0,-8-1-2 16,5 0-1-16,-5 0 4 0,0 4-1 0,0-4 0 0,8 0 0 15,-8 0 6-15,0-2 6 0,0 2 5 0,9-3 2 16,-9 3 7-16,0-3 0 0,0 0-3 0,0 1-1 0,0-2-3 16,0 2 1-16,0-2-4 0,0 2 0 0,0-1-6 0,-9 0 2 15,9-3-3-15,0 4-3 0,-8-2 2 0,8-2-2 0,0 4 2 16,0-4-4-16,-5 0-2 0,-3 2-3 0,8-2 6 15,-5 0-6-15,5 0 2 0,0 4 0 0,-8-4-2 0,-1 0-2 16,5 0 0-16,4 2 3 0,-9-2 0 0,5 4-3 0,-4-4 0 16,-1 0 0-16,5 0 0 0,4 3 2 0,-9-3-1 15,1 0 0-15,3 3 3 0,-3-3-6 0,4 0 0 0,4 0 2 16,-9 0 0-16,0 0 0 0,5 0 4 0,-4 0-6 16,8 0-2-16,-5 0-1 0,5 0-10 0,-8 0-33 0,8 0-35 15,-9 0-42-15,9 0-30 0,0 0-39 0,0 0-59 0,0-3-81 16,0 0-93-16,0 3-97 0,0-6 55 0,9 2-30 0,-9 2 3 15,8-2-21-15,-8 2 29 0,0-2 148 0</inkml:trace>
  <inkml:trace contextRef="#ctx0" brushRef="#br0" timeOffset="2683.82">476 345 146 0,'0'-6'91'0,"0"0"38"0,-8 2-4 16,8-2-16-16,-9 4-17 0,9-2-2 0,0 1 3 0,-4 3-1 16,4-7 0-16,0 7 5 0,-9-2 1 0,1 2-2 15,8-4-4-15,0 4-1 0,-5-2 8 0,5 2-4 0,-8-4 1 16,8 4-1-16,-4 0-5 0,4 0 1 0,0-3-1 16,0 3-2-16,-9 0-1 0,9 0 4 0,-9 0 0 0,9 0 1 15,0 0-1-15,0 0 25 0,0 0 16 0,0 0 7 0,0 0 2 16,0 0-4-16,-4 0-4 0,4 0-2 0,0 0-2 0,0 0-7 15,0 0-4-15,0 0-6 0,4 3-7 0,-4-3-1 0,0 0-10 16,0 0-2-16,0 4-3 0,0-4-6 0,0 0 2 16,9 2 4-16,0-2-1 0,-9 0-1 0,0 0-7 0,4 4-12 15,-4-4-2-15,8 0-3 0,-8 2-5 0,5-2-6 16,3 0-4-16,1 0-5 0,-9 4-2 0,4-4-7 0,-4 3 2 16,17-3-6-16,-17 0 0 0,5 0-3 0,3 0 5 0,-4 0-1 15,5 0 5-15,0 0 0 0,-9 0 2 0,12 0 1 0,-7 0 2 16,-5 0-11-16,17 0-4 0,-13 0-7 0,-4 0 0 15,13 0-2-15,-5-3 0 0,1 3-7 0,-5-4 2 0,-4 4-3 16,9 0-2-16,-1 0 3 0,-3-2-1 0,3 2 1 16,-8 0 3-16,5-4 2 0,-5 4 2 0,0 0 6 0,8 0 1 15,-8 0 1-15,9 0 3 0,-9 0-5 0,0 0-5 0,0 0 2 16,0 0-7-16,4 0-3 0,-4 0-3 0,0 0-2 16,0 0 1-16,0 0-4 0,0 0-2 0,0 0 0 0,0 4 3 15,0-4-117-15,-4 0 117 0,4 2 27 0,0-2-4 0,0 4-7 16,0-1-7-16,-9 0-4 0,9 1-3 0,-8-2-2 0,8 2-3 15,0-2 4-15,-5 2-3 0,5 2-1 0,-8-3 0 16,3 3 0-16,-3-3 0 0,-1 4 0 0,9-1 0 0,-4 0 0 16,4-3 0-16,-9 4 0 0,1 1 0 0,4-1 0 15,-5-1 0-15,5 3 0 0,4-2 0 0,-17-1 0 0,17 0 0 16,-5 4 0-16,-3-4 0 0,4 0 0 0,-5 0 0 0,0 4 0 16,5-4-4-16,4 0 3 0,-8 3 1 0,3-3 0 0,5 0-6 15,-8 0 4-15,-1 1 5 0,9-4-9 0,-4 3 1 16,4 0 3-16,0-2 2 0,0 2 0 0,-9-3 0 0,9 3 0 15,0-2 0-15,0-2 0 0,0 4 0 0,0-2 0 0,0-2 3 16,0 2 1-16,9-4-4 0,-9 4 5 0,0-2-4 16,4 2 3-16,-4-2-3 0,0-2 3 0,9 4-3 0,-1-4 2 15,-8 0 0-15,5 0-3 0,3 2 0 0,-8-2 0 16,4 0 3-16,5 0 0 0,0 0-3 0,-9 0-2 0,4 0 2 16,4 0-7-16,-8 0-5 0,5 0-14 0,-5 0-20 0,8 0-21 15,1 0-30-15,-9 0-46 0,4 0-51 0,-4-2-58 0,9 2-62 16,-5 0-58-16,4 0-16 0,1-4-44 0,-9 4-54 0,0-2-51 15,4-2 115-15,-4 4 24 0,9-2-5 0,-1 2 35 16,-8-4 7-16,0 4 5 0,0 0 27 0,5 0 70 0</inkml:trace>
  <inkml:trace contextRef="#ctx0" brushRef="#br0" timeOffset="3297.6">797 420 87 0,'0'-6'108'0,"0"-4"48"0,0 7 7 0,0-3-13 16,0-1 5-16,-4 5-13 0,4-4-10 0,0 2-6 0,0 1-1 16,0 0-3-16,0 0 11 0,0-4 3 0,0 5-4 15,0-2-7-15,0 4 0 0,0-3-4 0,0 3 0 0,0-3 0 16,0 0-2-16,0 3-4 0,0-3 24 0,0 3 12 0,0 0-11 16,0-3-20-16,0 3-30 0,0 0-25 0,0 0-24 0,0-4-12 15,0 4-14-15,4 0-23 0,-4-2-34 0,0 2-48 16,0 0-69-16,0 0-75 0,0 0-11 0,0 0-30 0,0 0-57 15,0 0-64-15,9 0-1 0,-9 2-30 0,0-2 27 16,0 4 87-16</inkml:trace>
  <inkml:trace contextRef="#ctx0" brushRef="#br0" timeOffset="3093.21">738 538 65 0,'0'-3'96'0,"4"0"22"0,-4-1 11 0,8 2-16 16,1-2-18-16,-9 2-18 0,0 2-1 0,4-4 4 0,-4 4 1 15,0 0 7-15,0 0 4 0,0 0 4 0,9 0 2 16,-9 4-3-16,0-4 0 0,0 2 13 0,0 2 4 0,0-2 5 16,0 2-4-16,0 2 1 0,0-3-3 0,0 0-6 15,0 4-7-15,0-5-5 0,0 4 4 0,0 0-4 0,0-2-2 16,0 2 24-16,0 0 6 0,0 0-4 0,0-2-15 0,0 2-24 16,0 0-16-16,4-3-18 0,-4 1-13 0,0-2-8 0,0 4-11 15,0-2-4-15,0-2 0 0,9 2-3 0,-9-4 0 16,8 4-9-16,-8-2-16 0,0-2-16 0,0 0-26 0,4 0-29 15,-4 0-27-15,0 0-28 0,9 0-16 0,0 0 18 16,-9-2-4-16,0-2-13 0,4 4-14 0,-4-4-14 0,8-2-17 16,-8 4 1-16,0-2 12 0,0-2-1 0,0 3 8 0,0-3 3 15,5 0 18-15,-5 2-4 0,0-2 6 0,0 0 31 16,0 0 9-16</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47.935"/>
    </inkml:context>
    <inkml:brush xml:id="br0">
      <inkml:brushProperty name="width" value="0.07" units="cm"/>
      <inkml:brushProperty name="height" value="0.07" units="cm"/>
      <inkml:brushProperty name="color" value="#808080"/>
      <inkml:brushProperty name="fitToCurve" value="1"/>
    </inkml:brush>
    <inkml:context xml:id="ctx1">
      <inkml:inkSource xml:id="inkSrc4">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1" timeString="2015-02-12T23:47:28.421"/>
    </inkml:context>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-1237 2884 70 0,'0'-10'89'0,"0"4"27"0,4 0 15 0,-4 0-8 16,0 0-20-16,0-3-14 0,0 5 4 0,0-2-2 0,9 0-2 15,-9 4 3-15,0-6 4 0,0 6 0 0,0-2-3 0,0-2 2 16,0 6 7-16,0-3 6 0,0 0 3 0,0 0-6 0,0 0-2 16,0 3-7-16,0-3-7 0,0 3-9 0,0 0 1 0,0 0-4 15,0 0-2-15,-9 0-1 0,9 3-5 0,0-3-6 16,0 3-3-16,-4 0 14 0,4 0 4 0,0 0-3 0,-8 3-8 15,-1-2-2-15,9-2-9 0,-4 6-4 0,4-6-6 16,-9 4-4-16,5 0-11 0,4-2-4 0,-9 2-9 0,1 0-6 16,3 1-3-16,5-1-7 0,-8 0 3 0,-1 0-4 0,5 0-1 15,-5 0-11-15,5 0-13 0,4 1-22 0,-17-1-20 0,17 0-35 16,-4 0-29-16,-5-2-35 0,9 2 18 0,-4 0-10 16,-5 0-28-16,1-2-33 0,8 2-36 0,-5-4-29 0,5 5 3 15,-8-4-28-15,8 3-2 0,-4-3 5 0,4 3 58 0</inkml:trace>
  <inkml:trace contextRef="#ctx0" brushRef="#br0" timeOffset="-329.58">-1288 2719 65 0,'-5'0'96'0,"5"-2"28"0,-8 2 18 0,-1 0-16 16,9-4-17-16,-4 4-5 0,-5 0-5 0,9 0-3 0,-4 0-3 15,4 0-2-15,0 0-1 0,-8 0-2 0,8 0-3 0,-9 0-2 16,9 4 6-16,0-4 4 0,0 0-3 0,0 2-3 16,-4-2-6-16,4 0-1 0,0 0-6 0,-9 4-4 0,9-4-5 15,0 0-5-15,0 0 0 0,0 3 0 0,0 0-2 0,0-3-1 16,0 3 0-16,0 0-1 0,0 0-1 0,0 0 0 16,0-3 7-16,0 3 15 0,0 1 1 0,0-2 2 0,0 2-3 15,0-2-4-15,0 2-3 0,0 0 0 0,0-2 1 0,9 2-2 16,-9 2-1-16,0-4-9 0,4 5-4 0,-4-1-2 15,0-3-6-15,0 6-9 0,9-3-6 0,-9 0-8 0,8 2-2 16,-8-2-3-16,0 0-7 0,0 0-4 0,0 3 3 16,4-3-4-16,-4 0 0 0,0 0-1 0,9 0-4 0,-9 2-1 15,4-2 4-15,-4 2-5 0,0-4 5 0,9 2-4 0,-9 0-1 16,8 3-3-16,-8-3 2 0,0-2 1 0,0 2-5 0,5 0-12 16,-5-2-9-16,0 2-19 0,0-4-25 0,0 2-21 0,8-1-23 15,-8 0-26-15,0 0-29 0,0 0-22 0,9 0-16 16,-9 1 28-16,0-4-7 0,0 2-15 0,0-2-22 0,0 0-15 15,0 0-5-15,0 0 15 0,0 0 10 0,0 0-6 16,0 0 13-16,0 0 11 0,4 0 16 0,-4 0 26 0</inkml:trace>
  <inkml:trace contextRef="#ctx0" brushRef="#br0" timeOffset="494.09">-1113 3021 18 0,'0'-3'75'0,"5"0"25"0,-5 0-10 15,8-1 15-15,-8 4-3 0,4-2-6 0,-4 2-7 0,0-4 2 16,0 4 4-16,9-2-2 0,-9 2-1 0,0-4-4 15,0 4-3-15,9 0-6 0,-9 0-3 0,0-3-7 0,0 3-3 16,0 0 5-16,0 0 6 0,0 0 1 0,0 0 2 16,0 0 0-16,0 0 0 0,0 0-2 0,0 3-4 0,0-3 0 15,0 0-4-15,0 4-4 0,0-4-5 0,0 2 0 0,-9 2-7 16,9-2-4-16,0 2-1 0,0-1-3 0,0 0-5 0,-9 0-3 16,9 0 0-16,0 0 15 0,0 0-2 0,0 0-7 15,0 3-1-15,0-2-5 0,0-1-4 0,0 0-7 0,0 0-5 16,0 0-6-16,0 3-5 0,0-2-2 0,0-2-1 0,0 2-7 15,9-1-1-15,-9-3 0 0,0 3 5 0,0-3-8 16,9 3-4-16,-9 0-14 0,0-3-16 0,0 0-18 0,4 0-18 16,-4 0-20-16,0 0 8 0,0 0-4 0,8 0-16 0,-8-3-15 15,9 0-18-15,-9 3-13 0,0-3-15 0,0 0-11 0,4-1-7 16,-4 2 21-16,9-2 3 0,-9-2-1 0,0 3 0 16,0-3 6-16,0 3 24 0,0-1-1 0,0-2-10 0,0 3 14 15,0-3 17-15,0 3 4 0</inkml:trace>
  <inkml:trace contextRef="#ctx0" brushRef="#br0" timeOffset="694.15">-1096 2900 103 0,'0'-4'100'0,"0"-2"45"0,0 0 12 15,0 0-16-15,0 2-3 0,-4-2-8 0,4 4-9 0,0-4-11 16,0 2-5-16,0 1-3 0,-8 0-5 0,8 0 2 0,0 3 2 16,0-3-6-16,0 0-4 0,0 3-7 0,0-4-3 15,0 4-5-15,0-2-7 0,0 2-8 0,0 0-8 0,0-4-9 16,0 4-10-16,0 0-10 0,0 0-7 0,0 0-7 15,0 0-5-15,0 0-9 0,0 0-16 0,8 0-20 0,-8 0-23 16,0 0-28-16,0 0-26 0,0 0-28 0,4 0-29 0,-4 0-17 16,0 0-5-16,0 0-20 0,0 0-28 0,0 0 12 0,0 0-9 15,0 0 43-15</inkml:trace>
  <inkml:trace contextRef="#ctx1" brushRef="#br1">293 5316 11,'0'0'30,"0"0"0,0 0 1,-9 2-17,9 14-3,-6 0-2,6 8-3,-6 0-1,4 7-2,-1 0-1,0-1-1,2 4-6,-4-7-9,2-2-18,1-2-1,-3-6 0,2-4 0</inkml:trace>
  <inkml:trace contextRef="#ctx1" brushRef="#br1" timeOffset="250">253 5477 10,'13'-19'27,"-1"0"3,3 2-12,2 6-1,1 0-2,1 8-3,-2 2-3,3 9-2,-7 4-2,5 6-1,-8 3 0,0 4-1,0-1-1,-2 0-2,0 4-7,4-6-26,1-8-1,2-1-1,1-9 0</inkml:trace>
</inkml:ink>
</file>

<file path=ppt/ink/ink14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42.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1228 982 26,'0'0'30,"15"-17"1,-1 7-9,4 8-10,0-3 0,13 10-1,-3 0-1,8 11-3,-3 5-1,4 9 0,-5 7-1,3 8-2,-6 4-1,-5 2 0,-7 1-1,-6-2 0,-6-5 0,-8-3 0,-10-8-1,-5-5 1,-11-8 0,-6-8 0,-5-10 0,-5-8-1,-2-9 1,1-11-1,-2-10 1,6-9-1,5-6 0,11-1-1,9 1-1,11-1-5,16 6-26,7 8-3,10 11-3,3 13 1</inkml:trace>
</inkml:ink>
</file>

<file path=ppt/ink/ink14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41.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2295 429 34,'0'0'32,"-10"-17"1,10 17-1,13-13-22,0 8-2,9 5-1,4 0-1,10 7-1,2 3 0,6 9-2,-1 6 1,0 7 0,-4 7-1,-1 8 0,-5 2-1,-8 8-1,-5-2 0,-6 1 0,-8-3 0,-4-4 0,-8-4 0,-7-7 0,-10-6 0,-4-7 0,-9-11 0,-7-8 0,-3-10-1,-7-8 1,0-12 0,-2-9-1,-2-10 1,5-4-1,7-2 1,7 0-1,7 2-1,10 3-1,12 9-4,7 3-11,14 13-22,6 6 1,6 8-1,0 3 0</inkml:trace>
</inkml:ink>
</file>

<file path=ppt/ink/ink1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38.8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1082 1511 28,'7'-32'29,"13"5"2,5 5-6,7-5-15,16 8 1,0 3-2,9 16 2,0 6-3,2 14 0,-9 11-2,-7 10-1,-13 7-1,-11 6-1,-16 3-1,-11 0 0,-18-5-1,-9-7 0,-15-11 0,-5-8 0,-9-14 0,-1-12 1,3-12-1,3-12-1,6-10 1,10-10-1,13 2-3,10-8-13,18 9-22,11 5 1,9 13-3,6 6 2</inkml:trace>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92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8238 6070 28,'-4'-9'31,"4"9"2,0 0-1,0 0-17,0 0-7,0 0-2,0 0-2,6 8 0,2-3 0,-1 0-1,5 3 2,1-3-1,4 4-1,1 2 0,5 2-1,-2 0 0,2 2-1,1 2 1,0 1-1,2 0 0,-2 3-1,3-2 1,2 2 0,2 0 0,2 0 0,3 0 0,1 2 0,2-2 0,3 3 0,-1-2 1,-1 1-1,1 0 0,-2-1 0,-4-1 0,-1-2 0,-4-1 0,-4-2-1,-6-2 1,-3-2-1,-3-5 0,-3 0 1,-3-2-1,-8-5 0,11 7 1,-11-7-1,0 0 0,6 5 0,-6-5-1,0 0-4,0 0-7,0 0-26,0 0-1,0 0-1,0 0 1</inkml:trace>
  <inkml:trace contextRef="#ctx0" brushRef="#br0" timeOffset="1282">8469 6832 33,'0'0'32,"-6"-13"1,6 5 0,0 8-22,4-13-2,4 7-2,0 0-2,7 3-1,3 2 1,8 4-1,4 3-1,6 7 1,1 3-1,6 10 0,-1 4 1,1 6-2,-2 4 1,-6 2-1,-4 2 0,-5 2-1,-7 0 0,-6-3 0,-7-3 0,-7-1 0,-9-6 0,-6 0 0,-7-7-1,-5-4 1,-6-7 0,-3-4 0,-5-10-1,-2-6 1,-2-9-1,2-7 1,-2-9-1,6-4 1,1-8-1,7 0-1,5-2 0,5 2-2,10 7-6,-1 1-25,12 8-6,1 4 1,4 11-2</inkml:trace>
</inkml:ink>
</file>

<file path=ppt/ink/ink1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50.728"/>
    </inkml:context>
    <inkml:brush xml:id="br0">
      <inkml:brushProperty name="width" value="0.07" units="cm"/>
      <inkml:brushProperty name="height" value="0.07" units="cm"/>
      <inkml:brushProperty name="color" value="#808080"/>
      <inkml:brushProperty name="fitToCurve" value="1"/>
    </inkml:brush>
  </inkml:definitions>
  <inkml:trace contextRef="#ctx0" brushRef="#br0">1511 72 187 0,'0'-6'124'0,"0"3"49"0,0-3-13 16,-4 2-1-16,4-2-13 0,0 2-18 0,0 2-9 0,0-2-5 16,0 2 0-16,0-2 12 0,0 4 17 0,-8-2 6 15,8-2 6-15,0 4 1 0,0-3 4 0,0 3 6 0,0 0 4 16,0 0 53-16,0-3 48 0,0 3 17 0,0-3 5 0,8 3 0 15,-8 0-7-15,0 0-3 0,0 0 25 0,0 0 4 16,0 3-20-16,0 0-45 0,4-3-47 0,-4 3-48 0,0-3-41 16,0 4-27-16,0-4-26 0,9 2-12 0,-9 2-14 0,9-2-8 15,-9 2-7-15,0-2 0 0,4 2-5 0,-4 2-5 0,8-2 2 16,-8-2-6-16,5 5 2 0,-5-1-3 0,8-3-2 16,1 3 3-16,-9 1-3 0,4-1 4 0,-4 0-2 0,9 0 2 15,-1 0-2-15,-8 0-2 0,5 1 0 0,3-1 0 0,-8 0 0 16,0 0 0-16,4-2 0 0,-4 2 3 0,0 0-2 0,9 0 0 15,-9-2 1-15,9-2 0 0,-9 4-2 0,0-2 7 16,0 2-5-16,0-3 3 0,0 0 0 0,0 0-3 0,0 0-2 16,0 0 0-16,0 3 0 0,0-2 0 0,0-2 2 0,-9 2 0 15,0 0-1-15,9-2-1 0,-4 4 0 0,-4-2 0 16,3-2 0-16,-3 2 0 0,-1-1 0 0,5 0-3 0,-5 3-2 16,1-3-1-16,-5 0-8 0,9 0-10 0,-14 1-15 15,14-2-21-15,-4 4-36 0,3-2-52 0,-12 0-62 0,17-2-70 16,-4 2-83-16,-5-2-63 0,1 2-20 0,-5-2-50 0,13-2-62 15,-4 4 24-15,-5-1 63 0,1 0-3 0,3 0 17 0,-3 0-10 16,3 0 51-16,5-3 79 0</inkml:trace>
  <inkml:trace contextRef="#ctx0" brushRef="#br0" timeOffset="1913.65">1494 728 32 0,'0'-9'63'0,"-8"3"26"0,8 0 26 0,0-4 15 15,-9 4-5-15,9 0-10 0,0 0 0 0,0 0 0 0,0 2-6 16,0-2-4-16,0 0 1 0,0 3 2 0,0-3 4 0,0 2 18 16,0-2 16-16,0 4 11 0,0-2-1 0,0 2-4 0,0-2-3 15,0 0-1-15,0 2-4 0,0-2 12 0,0 2 48 16,0 2 13-16,0-4 8 0,0 4-7 0,0 0-11 0,0-3-21 15,0 3-24-15,0 0-30 0,0 0-33 0,0 0-33 0,9 0-25 16,-9 0-19-16,0 0-31 0,0 0-39 0,0 0-47 16,0 0-55-16,0 0-70 0,0 3-89 0,0-3-94 0,0 0-50 15,0 0 10-15,0 0-49 0,0 0-8 0,0 0-13 0,0 0 52 16</inkml:trace>
  <inkml:trace contextRef="#ctx0" brushRef="#br0" timeOffset="1265.83">1297 630 47 0,'9'-4'50'15,"-9"0"25"-15,0-2 11 0,8 0 32 0,-8 3-5 0,0 0-11 16,0 0-10-16,0 0 0 0,0 0 3 0,0-3-5 0,0 6-4 15,0-4 0-15,5 2 3 0,-5-2 2 0,0 4 2 0,0-2 3 16,0-2 14-16,0 4 2 0,0 0-3 0,0-2-5 16,8 2 0-16,-8 0 4 0,0 0 0 0,0 0-3 0,0 0-1 15,5 2-5-15,-5-2-2 0,0 4 5 0,0-2 37 16,0 2 7-16,0-2 2 0,0 2 1 0,0 2-1 0,0 0-3 16,0 0 2-16,0 1-2 0,-5 1 5 0,5 0 2 0,0 0-25 15,-8 2-12-15,8-1 6 0,0 0 7 0,-5 4 16 16,5-1-3-16,0-2 0 0,-8 2-8 0,-1 1-2 0,9-4 3 15,0 4 1-15,-4-5-10 0,4 5-7 0,-9-4-12 0,5 1-17 16,4-1-20-16,-8 1-12 0,-1-2-11 0,5 2-11 0,4-1-7 16,-9 1-2-16,5-1-7 0,-5-3-4 0,1 3-2 15,4-3-3-15,-5 4-3 0,0-4-1 0,5 0-4 0,-4 4-1 16,3-4-1-16,5 0-3 0,-17-3-6 0,17 3-6 16,-4 0-10-16,-5 1-13 0,5-4-16 0,-5 3-20 0,1-2-31 15,8 2-38-15,-4-3-40 0,4 0-44 0,-9 0-49 0,0 0-43 16,5 0 13-16,4 0-5 0,-8 0-16 0,8-3-17 0,-5 4-20 15,5-2-6-15,0-2 79 0,-8 4 19 0,8-4-1 0,0 0-8 16,-9 2 4-16,9-2 12 0,0 0-16 0,0-2 9 16,0 2 14-16,0 0 46 0,0-4 28 0</inkml:trace>
  <inkml:trace contextRef="#ctx0" brushRef="#br0" timeOffset="909.62">1190 607 23 0,'0'0'77'0,"-8"-3"24"0,-1 0 13 0,9 0 0 16,0 0-14-16,-4 3-15 0,4-3-11 0,0 0 3 0,-9 3 7 16,9-4 2-16,-4 4 1 0,4-2 5 0,0 2 3 15,0 0 1-15,-9-4 3 0,9 4 0 0,0 0 19 0,0 0 4 16,-8-2 6-16,8 2 0 0,0 0 3 0,0-4 3 0,0 4 2 15,0 0-2-15,0 0-1 0,8 0 25 0,-8 0 38 0,0 0 22 16,0 0 6-16,9 0 3 0,-9 4-5 0,0-4-6 0,0 0-11 16,0 2-9-16,4-2-13 0,-4 4 5 0,9-2-22 15,-9 2-31-15,0-4-37 0,4 6-25 0,-4-3-15 16,0 0-15-16,9 3-13 0,-9-3-9 0,8 1-5 0,-8 2-4 16,0 0-8-16,0-2-2 0,5 2-2 0,-5 0-3 0,0 0-1 15,8-3-21-15,-4 3-19 0,-4 0-18 0,0 0-26 0,9-2-38 16,-9 2-43-16,9-3-24 0,-9 4-13 0,0-5-28 15,4 2-34-15,-4-2-36 0,8 2-46 0,-8-2-43 0,9-2 58 16,-9 0 34-16,4 0 14 0,5 0 3 0,-9-2 14 0,4 2 32 16,-4-4 19-16,0 2 6 0,9-2 20 0,-1 2 22 15,-8-2 9-15,0 1 29 0,4-4 28 0,5 5 16 0</inkml:trace>
  <inkml:trace contextRef="#ctx0" brushRef="#br0" timeOffset="1719.65">1477 785 179 0,'9'-7'138'0,"-1"4"56"0,-8 0 5 15,0-3 0-15,5 6-21 0,3-4-11 0,-8 2-10 0,0-2 12 16,0 4 17-16,4 0 3 0,-4 0-8 0,0 0-10 16,0 0-11-16,0 0-14 0,0 0-6 0,0 4 31 15,0-2 4-15,0 2-9 0,0-1-15 0,0 0-20 0,-4 3-6 16,4-3-4-16,0 4 3 0,0-1-6 0,0-3-25 0,-8 3-6 16,8 0 9-16,0 0 6 0,-5 4-4 0,5-4-9 0,0 0-7 15,0 1-10-15,0-1-3 0,0 0-8 0,0 0-11 16,0 0-14-16,0 0-7 0,0 1-9 0,0-4-6 0,0 0-7 15,0 4-1-15,0-5-5 0,0 2-1 0,0-1-10 0,0 0-16 16,0 0-22-16,5 0-25 0,-5-3-14 0,0 3-17 16,8-3-19-16,-8 3-24 0,0-3-25 0,0 0-24 0,4 0-24 15,-4 0-27-15,0-3-25 0,0 0-23 0,9 3 38 0,0-6 28 16,-9 3 8-16,0 0 2 0,0-3-2 0,4 2-3 16,-4-2 30-16,0 3 8 0,0-4 8 0,0 1 14 0,0 0 18 15,0 0 30-15,0 0 8 0,0 3-2 0,0-3-1 0,0-1 24 16,0 1 9-16,-4-1 5 0,4 1 6 0</inkml:trace>
</inkml:ink>
</file>

<file path=ppt/ink/ink15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37.4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100 757 41,'0'0'33,"9"2"1,-9-2-1,21 19-25,-8-7 0,7 11 0,1 1 1,9 10-3,-2 0-1,9 8 0,1 3-1,9 4-1,-2 0-1,7 2 1,0-4-1,1-2 1,-3-4-1,0-6 0,-3-4 0,-5-3 0,-4-5 0,-5-1-1,-9-2 0,-1-1-1,-7 0 1,-2 0-1,-4-1 0,-2-5 0,-2 2-2,-3-5-2,-3-10-5,9 7-21,-9-7-11,14-16 2,-7 4-3</inkml:trace>
  <inkml:trace contextRef="#ctx0" brushRef="#br0" timeOffset="500">972 664 26,'0'0'31,"10"-3"3,-10 3-1,15 16-19,-9-6-3,8 9-1,1-1 1,3 6-4,3-1-2,2 5-1,2-1-1,3 3 0,-2-2 0,1 3-1,-1-2 0,0 0 1,-1-1-1,1 1 0,0-1 0,-1 1 1,-1-2-1,-1-1-1,0-3 1,0 1 0,-2-4-1,-1 1 0,-4-6 0,0 0 0,-4-2 0,0-4-1,-12-9 1,14 12-1,-14-12 0,0 0 1,0 0-1,0 0-1,9 8-5,-9-8-32,0 0-3,-13-7 0,13 7-1</inkml:trace>
</inkml:ink>
</file>

<file path=ppt/ink/ink15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3:36.25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0 324 19,'18'-36'23,"-3"1"-6,9-9-7,4 4 1,5-2 2,5 8-1,1 0-1,6 9-2,-2 3-1,3 13-2,-3 6-1,2 10-1,-10 12-1,-2 9-1,-9 9 0,-4 10 0,-10 5-1,-8 8 0,-10 3 0,-9 1 0,-8 0-1,-6-6 1,-5-3-1,-9-6 1,-3-8-1,-3-10 1,2-11 0,0-10 1,2-13-1,4-10 1,8-17-1,8-12 0,10-16 0,9-5-2,10 1-3,7-4-7,10 8-23,7 7 0,-1 12-2,2 19 2</inkml:trace>
</inkml:ink>
</file>

<file path=ppt/ink/ink1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46.828"/>
    </inkml:context>
    <inkml:brush xml:id="br0">
      <inkml:brushProperty name="width" value="0.07" units="cm"/>
      <inkml:brushProperty name="height" value="0.07" units="cm"/>
      <inkml:brushProperty name="color" value="#808080"/>
      <inkml:brushProperty name="fitToCurve" value="1"/>
    </inkml:brush>
  </inkml:definitions>
  <inkml:trace contextRef="#ctx0" brushRef="#br0">121 1312 7 0,'0'-7'38'0,"0"1"12"16,-4 0 3-16,4 0 2 0,0 0-2 0,0 0-5 0,0 2-7 15,0-2 1-15,0 3-2 0,0 0-5 0,0 0-6 16,0 0-2-16,0-1-10 0,-9 1 0 0,9-3 1 0,0 6-2 15,0-3-2-15,0 0 2 0,0 0 1 0,0 3 1 16,0-3-2-16,0 3 1 0,0-4-4 0,0 4 2 0,0-2 0 16,0 2-2-16,0-4 2 0,0 4 1 0,0 0 3 0,0 0-2 15,0-2 1-15,0 2-2 0,0 0 0 0,0 0 2 16,0 0 0-16,-9 0-1 0,9 0 1 0,0 0-1 0,0-4 3 16,0 4 1-16,0 0-1 0,0 0 3 0,0 0 1 0,0 0 2 15,0 0-3-15,0 0 2 0,0 0-1 0,0-3 0 0,0 3 2 16,0 0-2-16,0 0 0 0,0 0 1 0,0 0-2 15,0 0 1-15,0 0 1 0,0 0-2 0,0 0 0 0,0 0 2 16,0 0-2-16,0 0 1 0,0 0 3 0,0 0 1 16,0 0 2-16,0 0 7 0,0 0 6 0,0 0-2 0,0 0 1 15,0 0 3-15,0 0 0 0,0 0 1 0,0 0 0 0,0 0 1 16,0 0 1-16,0 0 2 0,0 0-2 0,0 0 0 0,0 0-2 16,0 0-3-16,0 0-2 0,0 0-3 0,0 0-4 15,0 0-2-15,0 0-5 0,0 0 4 0,0 0-5 0,0 0-1 16,0 0-1-16,0 0 1 0,0 0 0 0,0 0 2 15,-4 0-4-15,4 0 2 0,0 0-1 0,0 0-1 0,0 0 0 16,0 0 0-16,0 0-4 0,0 0 3 0,0 0-3 0,0 0 1 16,0 0 3-16,0 0 1 0,0 0-3 0,0 0 0 0,0 0 1 15,0 0-2-15,0 0 1 0,0 0 0 0,0 0-1 0,0 0-3 16,0 0 2-16,0 0 0 0,0 0 5 0,0 0 0 16,0 0-4-16,0 0 1 0,0 0 4 0,0 0-1 0,0 0 1 15,0 0 1-15,0 0 4 0,0 0 0 0,0 0-5 16,0 0 2-16,0 0 1 0,0 0-3 0,0 0-1 0,0 0 3 15,0 0 3-15,0 0-4 0,0 0 5 0,0 0-3 0,0 0-2 16,0 0 1-16,0 0 1 0,0 0-4 0,0 0 1 16,0 0-1-16,0 0-3 0,0 0 1 0,0 0 1 0,0 0-3 15,0 0 1-15,0 0-4 0,0 0-1 0,0 0 1 0,0 0 2 16,0 0-2-16,0 0-2 0,0 0 2 0,0 0 0 0,0 0 1 16,0 0-4-16,0 0 4 0,0 0-1 0,0 0-1 15,0 0 3-15,0 0-5 0,0 0-1 0,0 0 2 0,0 0-2 16,0 0-1-16,0 0-1 0,0 0-1 0,0 0-2 15,0 0 3-15,0 0-1 0,0 0-2 0,0 0 0 0,0 0 0 16,0 0-3-16,0 0 5 0,0 0-2 0,0 0 1 0,0 0 2 16,0 0-1-16,0 0 3 0,0 3 1 0,0-3 0 0,0 0-5 15,0 0-2-15,-8 4 4 0,8-4 0 0,0 0 0 0,0 0-2 16,0 2-2-16,0-2-2 0,0 0 3 0,0 4 0 16,0-2-3-16,0-2-1 0,-5 4 1 0,5-4-3 0,0 3-2 15,0-3 0-15,0 3 0 0,0 0 0 0,-8 0-3 16,8-3 2-16,-9 6 1 0,9-6 0 0,0 3 0 0,0 1 0 15,-4-1 0-15,4 0 0 0,0 0 0 0,-9 0 0 0,9 3 0 16,-4 0 0-16,4-2 0 0,-9 2 0 0,1 0-4 16,8 0 1-16,-4 0 3 0,4 1-3 0,-9 2 2 0,0-2 0 15,5 1 1-15,-4 2 0 0,3-4 0 0,5 6 0 0,-17-2 0 16,13-1 0-16,-5 3 0 0,5 1 0 0,-13 0-3 16,13-1 2-16,-9-3 1 0,4 3 0 0,1 4 2 0,-5-6 0 15,4 5-2-15,-4-3 0 0,9 0 0 0,-13 2 3 0,13-2-3 16,-9 0-2-16,4 1-2 0,1-1 0 0,-5 0-2 15,4 1-2-15,-4-1-3 0,9 0 0 0,-13 2-3 0,13-2-1 16,-9 0-1-16,4 1-1 0,1-1-1 0,-5 0 1 0,9-2 3 16,-14 5 0-16,14-3-2 0,-13 2 3 0,13-2 0 0,-5 0 0 15,5-3 4-15,-13 3 0 0,13 2 2 0,-9-2-1 16,4 0 0-16,1 1 3 0,3-5 0 0,-12 6 0 0,13-2 4 16,-9 0 1-16,4-3-5 0,1 7 0 0,-5-4 2 15,9 1 2-15,-5-1 0 0,1 0-2 0,3 2 2 0,-8-2 0 16,-4 0-2-16,17 0 2 0,-4 1-2 0,-13-1-1 0,13 0-1 15,-5 1 0-15,5-1 3 0,-13 1-3 0,12 0 5 16,-3-5 0-16,4 5 0 0,-5-1 0 0,0 1-2 0,5-4 1 16,-9 3 1-16,5-2 0 0,-1 3 1 0,5-4-1 0,-5 4 0 15,1-5-1-15,3 5 1 0,-3-4 0 0,4 4 0 0,-5-4-4 16,0 0 3-16,5 4 3 0,-4-4-4 0,3 4 2 16,-3-4 0-16,-1 0 0 0,5 3 0 0,-5-2 0 0,1 0 2 15,3-1 0-15,-3 0 0 0,8 0-2 0,-4 1-1 16,-5 0 1-16,1-2 0 0,8-2 1 0,-5 4-1 0,-3-4 0 15,8 1 0-15,0-5 0 0,-5 4 0 0,5 0 0 0,0-2 0 16,-8 2 0-16,8-2 0 0,-9-2 0 0,9 2 0 0,0-2 0 16,0 2 0-16,0-1 0 0,-4 0-1 0,4 0 1 0,0 0 1 15,0-3-1-15,0 7 0 0,0-7 4 0,0 2-4 16,0 2 5-16,-9-2-5 0,9 2 2 0,0-2 3 0,0-2-2 16,0 4 5-16,-4-4-3 0,4 4 1 0,0-2-3 15,0-2-2-15,0 4-1 0,0-4 3 0,0 0-3 0,0 2 3 16,-8-2-2-16,8 0-3 0,0 0-2 0,0 4 4 0,0-2-1 15,-9-2 4-15,9 0-3 0,0 0 0 0,0 4 0 0,0-4 0 16,0 3 0-16,0-3 3 0,0 3-4 0,0 0 1 16,0 0 0-16,-4 0 0 0,4-3 0 0,0 4 2 0,0-2-2 15,0 2 2-15,0-2 0 0,0 2 1 0,0-2-1 16,0 2-2-16,-9-4 0 0,9 4 0 0,0-2 2 0,0-2-1 16,-8 4-1-16,8-2 0 0,0-2 3 0,0 4-2 0,0-1 3 15,0-3-3-15,0 3-1 0,0-3 0 0,-5 3 1 0,5 0 4 16,0-3-4-16,0 3 0 0,0 0 2 0,-8 0 3 15,8-3-1-15,0 4-1 0,0-2 0 0,0 2 0 0,-5-2-2 16,5 2-1-16,0-2 3 0,0-2 1 0,0 4 2 0,-8 0-1 16,8-2 0-16,0 2 1 0,-9-2 1 0,9 2 0 15,0-1-3-15,0-3 3 0,0 3-6 0,0-3 2 0,0 3-2 16,0 0 5-16,0-3-5 0,-4 0 5 0,4 3 0 16,0 0-6-16,0-3 1 0,0 0-2 0,0 0 2 0,0 3 5 0,0-3-5 15,0 0-1-15,-9 0 2 0,9 4 0 0,0-4-1 16,0 0 1-16,-4 2-2 0,4-2-1 0,0 0 2 0,0 4 3 15,0-4-2-15,0 0-1 0,0 2-2 0,0-2 3 0,0 4 3 16,0 0-1-16,0-4 1 0,0 0-4 0,0 2 0 16,0-2 1-16,0 0 0 0,0 0 0 0,0 4-1 0,0-4-1 15,0 0-1-15,0 0 3 0,0 0-5 0,0 0 2 16,0 0 0-16,0 0 0 0,0-4 3 0,0 4-2 0,0 0-4 16,0 0 2-16,0-2 1 0,4 2 6 0,-4-4-4 0,9 0-2 15,-9 2 0-15,0-2 0 0,4 4 5 0,-4-2 2 16,0-2 1-16,9 1 0 0,-1-3 3 0,-8 3-3 0,0 0 1 15,5 0-2-15,-5 0 2 0,8-3-4 0,-3 2 2 0,3-2 0 16,1 2-2-16,-9-2-2 0,4 0 0 0,5 0-3 0,-1 3 2 16,-4-3-2-16,5 0 0 0,-9 3 0 0,4-4 0 15,5 5 3-15,-1-4-2 0,-3 2-1 0,-5-2 0 0,13 2 0 16,-13-2 0-16,8 4 0 0,1-5 0 0,-5 4 0 16,-4 0 0-16,8 0 0 0,-3 0 0 0,-5-1 0 0,8 2 0 15,-8-2 0-15,9 4 0 0,-9-2 0 0,0 2 2 0,4-4-1 16,-4 4 1-16,0-2 3 0,0 2-4 0,9-4 2 0,-9 4 1 15,0 0-4-15,0 0 5 0,8-4-2 0,-8 4 1 0,0 0-3 16,0 0 3-16,0 0-3 0,0 0 1 0,0 0-1 16,0 0 4-16,0 0-2 0,0 0-1 0,0 0-1 15,0 0-1-15,0 0-1 0,0 0 1 0,-8 0 0 0,8 0-3 16,-9 4 1-16,9-4 2 0,0 0 0 0,-4 0-3 0,4 4 0 16,0-2-2-16,-9-2 0 0,1 4-8 0,8-2 0 0,-5-2 1 15,-3 4 0-15,8-4 3 0,-4 2-1 0,4-2 3 0,-17 4-1 16,17-4 0-16,-5 3 3 0,-3-3-1 0,8 3 3 15,-5-3-1-15,-3 0 5 0,-1 0-7 0,9 3 5 0,-4-3-2 16,-5 3 5-16,5-3-1 0,4 0-1 0,-8 0 0 16,-1 3 0-16,5-3 0 0,4 0 2 0,-9 0 4 0,1 4 2 15,8-4-3-15,-5 0 1 0,-3 0 3 0,8 0 2 16,-5 0 0-16,5 0 4 0,0 0 3 0,-8 0-4 0,-1 0-1 16,9 0-1-16,0 0 0 0,0-4-3 0,0 4 2 0,-4 0-2 15,4 0 2-15,0-3 1 0,0 3 0 0,0-3 0 0,0 0 0 16,0 0 0-16,0 0-1 0,0-1 2 0,4-2 2 0,-4 4-2 15,0-2 2-15,0-2 0 0,0 2 4 0,0-2-4 16,9 0 3-16,-9 4-5 0,8-5-3 0,-8 1-1 0,0 3-1 16,0-4-2-16,0 5-4 0,0-2-2 0,0-2 0 15,0 6 0-15,5-2-6 0,-5-2-4 0,0 0-9 0,0 2-17 16,0-2-20-16,8 2-28 0,-8 2-26 0,0-4-31 0,0 4-29 16,5-2-33-16,-5 2-32 0,0-4-31 0,0 1-33 0,0 3 3 15,0 0 30-15,0 0-13 0,0 0-22 0,0 0-23 16,0 0 28-16,0 0-15 0,0 0-13 0,0 0 2 0,0 3 49 15</inkml:trace>
</inkml:ink>
</file>

<file path=ppt/ink/ink1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50.294"/>
    </inkml:context>
    <inkml:brush xml:id="br0">
      <inkml:brushProperty name="width" value="0.07" units="cm"/>
      <inkml:brushProperty name="height" value="0.07" units="cm"/>
      <inkml:brushProperty name="color" value="#808080"/>
      <inkml:brushProperty name="fitToCurve" value="1"/>
    </inkml:brush>
  </inkml:definitions>
  <inkml:trace contextRef="#ctx0" brushRef="#br0">0 137 1 0,'8'-6'6'16,"-4"0"5"-16,-4-1-1 0,9 1 0 0,0 4 4 0,-9-6 0 16,4 2 4-16,-4 0 0 0,8 4 0 0,1-5 3 0,-9 1 0 15,4 3-1-15,5 0-2 0,-9-3-1 0,0 2-1 16,4-2-4-16,-4 4 0 0,0-2-1 0,9 0-3 0,-1 2 1 16,-8-2 0-16,0 2 1 0,0-2-2 0,5 2 3 0,-5-2-3 15,0 4 1-15,0-3-1 0,0 0 5 0,0 0 2 16,0 3 2-16,0 0 3 0,0 0 1 0,0-3 1 0,0 3-1 15,0 0-1-15,0 0-3 0,0-3 2 0,0 3-5 0,0 0-1 16,0 0-1-16,0-3 0 0,0 3 0 0,0 0 0 16,0-3 1-16,0 3 0 0,0 0 1 0,0 0 4 0,0 0 1 15,0 0 0-15,0 0-2 0,0 0 4 0,0 0 2 0,0 0 0 16,0 0 4-16,0 0-2 0,0 0 1 0,0 0 1 0,0 0 2 16,0 0 5-16,0 0 1 0,0 0 1 0,0 0 3 15,0 0 0-15,0 0 4 0,0 0 0 0,0 0 3 0,0 0 1 16,0 0 2-16,0 0 3 0,0 0 1 0,0-4 3 15,8 4 9-15,-8 0 6 0,0 0 2 0,0 0 5 0,0 0 5 16,0 0-1-16,0 0 4 0,0 4 1 0,0-4 1 0,0 0-2 16,4 0-5-16,-4 0-3 0,0 0-8 0,0 0-1 0,0 0-7 15,0 0-3-15,0 0-4 0,0 0 14 0,9 0 8 0,-9 3 2 16,0-3-2-16,9 0-3 0,-9 3-8 0,0-3-5 16,0 0 0-16,0 0-1 0,4 3 0 0,-4-3 7 0,0 0-1 15,0 3 6-15,8-3-1 0,-3 0-3 0,-5 3-1 16,0 0-5-16,8-3-4 0,1 3-1 0,-9-3-7 0,4 4 0 15,-4-2-3-15,9-2-1 0,-1 4-4 0,-4-2 1 0,5 2-5 16,-5-2-1-16,-4 2 0 0,17-4-1 0,-12 4-3 16,-5-2 0-16,13 2-1 0,-5-2 3 0,1-2 3 0,-5 4 4 15,13-4-1-15,-4 3-1 0,-9 0 6 0,5-3 4 0,4 3-1 16,-5 0 3-16,5-3 3 0,-4 3 0 0,3-3-3 0,1 3-4 16,-4-3-3-16,4 3 0 0,0-3-3 0,-1 4-1 15,6-2-8-15,-14-2 5 0,9 4-2 0,4-2-1 0,-4 2-3 16,0-4-2-16,-1 2 4 0,6-2 4 0,-6 4-2 0,1 0-1 15,0-2-3-15,0 2-4 0,8-2 4 0,-4-2 8 16,-4 4 10-16,9-1-6 0,-18 0-6 0,17-3-9 0,-8 3 0 16,0-3-2-16,4 3 0 0,5-3-7 0,-9 3 1 0,-9 0-4 15,13-3-4-15,0 3 0 0,0-3 3 0,-13 4-4 16,18-4-2-16,-9 2-1 0,4-2-2 0,-13 0-1 0,18 4-2 16,-10-4 1-16,1 2 2 0,4-2-2 0,-4 0-1 15,0 0 2-15,0 4 1 0,4-4 0 0,-4 0 1 0,8 0-1 16,-16 4-3-16,16-4 1 0,-8 2-2 0,4-2 0 0,0 0 0 15,0 0-1-15,-4 0 3 0,0 0 0 0,0 4 0 0,4-4 0 16,-4 0-3-16,-9 2 5 0,13-2-2 0,0 0 2 16,1 0 0-16,-14 4 3 0,13-4-4 0,-4 2 3 0,0-2 1 15,-1 0 0-15,1 4 2 0,4-4 0 0,-12 0-1 0,8 0 3 16,4 3-4-16,-13-3 4 0,13 3-3 0,-4-3 0 16,-9 0-4-16,13 0-2 0,-4 0 0 0,-8 0-2 0,12 0 2 15,-13 3-2-15,9-3-2 0,-5 0 2 0,1 3 0 0,-5-3-3 16,13 0 3-16,-12 0-2 0,3 3 3 0,-4-3 1 15,-4 0 0-15,18 3-5 0,-18-3 4 0,4 0-2 0,-4 0-2 16,8 3 4-16,-3-3-2 0,3 0 3 0,1 0-3 0,-9 4 4 16,4-4 2-16,-4 0-2 0,9 0-1 0,-1 0 4 0,-8 2-4 15,5-2 0-15,3 0 2 0,-8 0 0 0,4 0-5 16,-4 0 6-16,0 0-2 0,9 4 1 0,0-4-2 0,-9 2-5 16,4-2 1-16,-4 0 2 0,8 0-1 0,-8 0 4 15,0 0 0-15,5 0 0 0,-5 4 0 0,0-4-2 0,0 0-2 16,0 0 4-16,0 0 0 0,0 0-4 0,8 0 3 0,-8 0-4 15,0 0-1-15,0 0 0 0,0 0 4 0,0 0-3 0,0 0-7 16,0 0-12-16,0 0-12 0,0 0-17 0,0 0-28 16,0 0-37-16,0 0-53 0,0 0-65 0,0 0-77 0,-8-4-82 15,8 4-50-15,0 0-15 0,-5 0-32 0,5-2-40 0,0-2 24 16,-8 2 90-16,4-2 26 0,-5 4 4 0,0-3 47 16,9 0 0-16,-4 0 26 0,-4 0 25 0,3 0 66 0</inkml:trace>
</inkml:ink>
</file>

<file path=ppt/ink/ink15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35.5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1416 4240 12,'-11'-4'23,"0"-8"-1,11 12-13,5-14-3,10 5 0,11 1 2,5-4-2,13 3-1,8-3 1,13 2 1,4-4 1,17 6 1,4-1-2,9 2 0,3 5-1,5 5-1,-4 3-2,-3 6-1,-7 5-1,-11 4 0,-16 4-1,-13 5 0,-20 1 0,-18 5 1,-19-3 0,-19 4 0,-18-1 0,-18 2 0,-17-4 1,-17-3-1,-15-5 0,-6-5 1,-7-7-1,1-7-1,-2-11 1,8-7 0,10-8-1,18-2 1,17-4 0,18 0-1,20 2-3,14-2-11,22 11-19,18 5-1,13 5-2,2 6 0</inkml:trace>
  <inkml:trace contextRef="#ctx0" brushRef="#br0" timeOffset="547">1374 4326 18,'0'-13'28,"0"13"-1,4-10 3,-4 10-19,6 13-3,-6 5-2,3 8-1,-3 8 1,6 10-1,-4 8 0,3 11-1,-2 7-1,1 10-1,-1 1 0,2 3 0,-1 0-1,1 1 0,-3-3-1,1-3 0,-1-8-4,-5-8-8,6-3-16,-3-4-5,-3-11-1,0-7 1</inkml:trace>
  <inkml:trace contextRef="#ctx0" brushRef="#br0" timeOffset="844">1302 5570 16,'0'0'27,"5"11"1,-5-11 1,18 13-21,6 1 1,-1-1 0,14 6 0,1-1-1,9 4-2,7 0 0,7 1-1,5-3 0,7-1 0,4-1-2,5-4-1,0-5 1,1-5-1,-6-5-1,-3-3 0,-6-6-1,-11-7-2,-7-2-3,-14-12-9,-1-4-16,-6-7-6,-8-6 0,-1-8 1</inkml:trace>
  <inkml:trace contextRef="#ctx0" brushRef="#br0" timeOffset="1156">2666 4599 30,'-4'-23'32,"-1"5"1,5 18-1,0 0-21,-11-1-1,11 23-3,-3 11-2,4 13-1,-1 13-1,0 10 2,0 6-2,1 9 0,-2-4 0,1 1 0,-1-8-1,-1-5-1,2-8-3,-5-11-12,3-4-22,-2-10 0,-1-11-2,-4-8 1</inkml:trace>
  <inkml:trace contextRef="#ctx0" brushRef="#br0" timeOffset="2031">2002 4169 3,'4'-8'24,"-6"-12"2,5-5-3,-1 1-11,-3-10 0,5-3-2,-6-12 0,5-3-1,-4-18-2,1-5-1,-6-16 0,1-6-1,-4-12-1,1-4-1,-1-12 1,2-3-1,-4-3 1,6 5-1,0-1 0,4 4-1,1 1 0,2 9 0,1 6 0,0 13-1,-1 10-1,0 10-2,2 17-9,-6 13-24,-1 13-1,-1 15-1,4 16 0</inkml:trace>
  <inkml:trace contextRef="#ctx0" brushRef="#br0" timeOffset="4078">1141 1267 12,'6'-9'24,"-1"-11"1,10 1 2,5-2-22,5-3-1,10-1 1,7-3 1,7 6 1,3-4-1,6 9-1,-3 2-1,3 9-1,-1 10-1,-8 7 0,-8 14-1,-9 13 0,-11 8 0,-14 10-1,-12 5 0,-14 1 1,-13 1-1,-11-1 1,-15-9-1,-6-7 1,-4-12 1,0-12 0,2-15 0,6-14 0,8-16 0,10-15-1,17-15 1,12-7-3,14-1-3,7-5-7,15 8-20,10 13-2,2 9 1,7 16-1</inkml:trace>
  <inkml:trace contextRef="#ctx0" brushRef="#br0" timeOffset="4609">1732 1100 34,'0'0'27,"-4"-12"3,4 12-2,9 0-25,-9 0 1,21 14 0,-6-4 1,14 8 1,3 1 0,10 5 0,8 2 0,10 5 0,4-1 0,10 4-2,5-3 1,4 3-2,1-4 0,0 1 0,-6-3 0,-5 0-2,-6-3 0,-10-4-1,-11-3-3,-11-7-5,-4 4-17,-20-6-11,-15 0-1,-17 3-1,-17-2 1</inkml:trace>
  <inkml:trace contextRef="#ctx0" brushRef="#br0" timeOffset="4969">1380 1740 44,'-17'-3'31,"7"0"2,10 3-1,0 0-27,22 4 0,6 4-1,0 2 0,13 7 1,4 1 0,12 5-1,3 2 1,10 4-1,0-2 0,9 2 0,0 1 1,5 1-2,-1-7 0,-4 4 0,-5-6-1,-6-1 1,-12-4-2,-11-3-1,-9-3-3,-12-7-3,-1 3-12,-13-9-20,-10 2-1,9-9-1,-9 9 2</inkml:trace>
  <inkml:trace contextRef="#ctx0" brushRef="#br0" timeOffset="5328">2691 1615 27,'26'-20'29,"-1"3"3,3 4-9,5 14-9,-4 1 0,6 18-1,-9 5-3,0 14-1,-8 5-2,-5 10-1,-12 0-2,-6 6-1,-16-2 0,-8-2-3,-11-3-5,-11-4-26,1-12-6,-2-8-1,1-13 0</inkml:trace>
  <inkml:trace contextRef="#ctx0" brushRef="#br0" timeOffset="26469">833 3677 28,'0'0'31,"0"0"1,-4-17-1,9 5-20,-3-4-3,5 0-2,-2-3-2,2 4-1,1 2-1,-8 13 1,18-8-1,-10 16 0,-2 5 0,0 9-3,4 5-10,-1 1-22,-3-2 0,-1-1-2,-4-8 1</inkml:trace>
  <inkml:trace contextRef="#ctx0" brushRef="#br0" timeOffset="27140">0 0 33,'0'0'30,"3"-10"1,-3 20-2,3 11-24,-3 7-2,0 10-1,0 7 1,0 6 0,2-4-2,1 0 1,-2-9 0,5-10 1,-1-12-1,6-13 1,-1-16-1,3-5 0,-2-11 0,4-2 0,-4-6 0,-1 4-2,-1 4 0,-1 7-1,-2 13 1,-6 9 0,15 17 0,-5 8 0,3 7 0,2 4 2,-1 0 0,4-1 1,-5-10 1,3-3 0,-3-13 0,0-6 0,-2-12 0,-1-3-1,-2-10 1,-2-3-2,0-7 0,-2-4-2,0 2-3,-3-4-7,5 7-25,-4 7-3,2 12-1,-4 12 1</inkml:trace>
  <inkml:trace contextRef="#ctx0" brushRef="#br0" timeOffset="28062">544 360 25,'9'-3'28,"-9"3"1,13-6-13,-3 11-6,-10-5 0,13 10-2,-11 1-2,-1 5-1,-5 1-2,-1 2 1,-3 1-1,1-1 0,-2 2 0,3-3-1,5-4 1,8-1 0,5-7-2,7-8-9,8-5-24,8-2-1,2-4-1,0 0-1</inkml:trace>
</inkml:ink>
</file>

<file path=ppt/ink/ink15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51.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151 38 9,'0'0'26,"2"-10"1,-2 10-10,0 0 0,0 0-6,0 0-1,0 0-3,0 0-2,9 12-1,-7 7 0,1 4 0,2 9-1,-1 8 1,0 9 0,-1 7 0,3 11 0,-1 4 1,3 6 0,-1 3 0,5 7-1,-2 3 0,2 6-1,-1 2 0,-1-1 0,-1-2-1,1 0 1,-3-5 0,-2-4-1,-2-8 0,1-9 0,0-10 0,1-5 0,0-11-1,0-6-1,1-10 1,0-11-2,-6-16-3,10 1-4,-3-11-25,-7-11-6,-1-9 0,-7-9-1</inkml:trace>
  <inkml:trace contextRef="#ctx0" brushRef="#br0" timeOffset="546">198 0 49,'0'0'34,"0"0"1,-9-4-1,-1 16-24,5 11-2,-6 6-3,-4 6-2,-2 5 0,-3 6-1,0-1 0,0 0 0,0-7 0,2-6 0,4-8-1,2-5 0,5-7-1,7-12-1,0 0 0,0 0 0,7-19-1,0-1-1,5-4 1,0-1-1,3-2 1,-1 0 0,1 4 1,-1 4 0,-2 6 1,-1 5 0,0 8 2,0 8 1,1 5 0,-1 7 1,1 4 0,3 4 0,-1 2 0,2 3-1,0-2-4,-5-8-21,4 0-15,-2-5-1,-4-2-3,-8-1 1</inkml:trace>
</inkml:ink>
</file>

<file path=ppt/ink/ink15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53.40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16 40,'0'0'33,"1"-11"1,-2 2-5,1 9-18,0 0-1,1 10-3,-2 2-4,2 4 1,-2 9-3,2 4 1,-2 8 0,2 3 0,-1 3 0,4 4-1,-2-2 0,4-3 0,0-5-1,2-4 1,1-7-1,1-7 1,2-11 0,1-7 0,0-13 0,1-7 1,4-9-1,0-9 0,-2-9 0,1-3 0,1-5-1,-5 2 0,0 3 1,-3 8-1,-4 8-1,-2 8 0,-1 16 1,-3 9 0,3 22 0,-2 8 0,0 9-1,2 6 1,1 7 0,4 2 1,1-2-1,3-5 0,3-9 0,-1-6 1,3-8 0,-1-7 0,1-11 1,-2-6 0,0-8 0,-1-6 1,-1-9-1,-3-6 0,0-4 0,-2-6 0,-3 1-1,-1 0 0,-3 5 0,-1 5-1,-1 5 0,-1 3-3,2 20-10,0-12-27,0 12 1,0 0-3,0 0 1</inkml:trace>
</inkml:ink>
</file>

<file path=ppt/ink/ink15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7:04.85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33 4 35,'0'-12'28,"0"21"1,-6 7-2,-2 11-24,3 8-4,0 1 2,1 3-1,2-3 2,3-4 0,3-9 0,6-7 1,1-12 0,4-9 0,-1-8 0,4-7 1,-4-4-2,1-1 0,-2 1-1,-3 6 0,-2 8-1,-8 10 1,12 10 0,-4 12 0,1 4 1,1 4 0,2 2 1,2-2 1,2-7 0,1-5 2,-2-13-1,2-5 0,-5-9 0,1-4-1,-6-11 0,2 0-1,-5-5-2,-1-2 0,1 3-3,-4-1-2,7 10-11,-4 0-23,-3 19 0,11-9 0,-11 9 0</inkml:trace>
  <inkml:trace contextRef="#ctx0" brushRef="#br0" timeOffset="469">495 209 34,'16'1'31,"-16"-1"1,0 0-5,-1 22-16,-10-11 0,5 4-2,-8-1-2,5 3-1,-2-5 0,6 4-2,2-6 0,9 4 0,7-5-1,6-1-1,6 1-6,6-4-30,5-3-2,-2 0-2,-7 0 0</inkml:trace>
</inkml:ink>
</file>

<file path=ppt/ink/ink15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41.9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2081 2869 13,'0'0'19,"0"0"-13,0 0-2,16-15 2,-1 4 1,0-6 0,6-3 0,6-8-1,8-2 0,6-12 1,11-5-2,6-7-1,9-9 0,8-6 0,9-5 0,5-6-1,10-1 0,8-4 0,3 0 0,4-1 0,1 1 0,2 4 0,0 3 0,-8 3 0,-4 11-1,-18 5 0,-11 11 0,-16 9-1,-15 7-4,-11 12-11,-15 3-16,-15 5-1,-4 12 1,-4-15-1</inkml:trace>
  <inkml:trace contextRef="#ctx0" brushRef="#br0" timeOffset="2125">3636 585 8,'7'-9'22,"3"-8"2,13 7-1,5-3-15,13 2-5,10 2 0,13 0 2,9 7 0,5 2 1,7 7 1,-2 5-2,3 6 1,-10 4-1,-4 3-2,-16 4 1,-12 2-2,-19 0 1,-22 1-1,-24-1 1,-21 0-1,-28-4 1,-18 1 0,-19-9-1,-9-5 0,-3-9 0,8-7 0,11-9-1,11-5 0,24-8-2,19-5-4,29 5-6,20 2-21,19 3-2,16 9 1,9 6-1</inkml:trace>
  <inkml:trace contextRef="#ctx0" brushRef="#br0" timeOffset="2594">3680 769 20,'12'2'26,"-12"-2"1,7 24 2,-6 3-23,-3 10-1,2 14 1,-3 12 0,2 10-1,-1 9-1,3 11-1,2 6 0,4 5 0,-1-3 0,3 1-1,-1-4 1,6-5-1,-2-8-2,-2-11-1,4-8-5,-6-17-9,1-14-17,5-12 0,-2-19-1,0-10 2</inkml:trace>
  <inkml:trace contextRef="#ctx0" brushRef="#br0" timeOffset="2859">3805 1863 8,'0'0'24,"-9"12"0,12 0 0,1 4-18,3 2 1,8 6 0,-1-1 3,13 4 0,0-6 1,11 4-1,2-11 0,10 3-1,2-10-1,5 0-1,-1-8-2,3 1-1,-6-5-2,-1-3-3,-3-3-2,-10-8-4,1 0-9,-13-10-11,-1-5-9,-4-9-1,-3-10 2</inkml:trace>
  <inkml:trace contextRef="#ctx0" brushRef="#br0" timeOffset="3141">4553 906 25,'-15'-37'30,"4"19"2,1 10-1,10 8-15,-7 20-6,10 8-2,6 15-2,0 7-2,5 14 1,-1 12 1,2 9-2,-5 3-1,2 4-1,-6-6-2,-1-7-5,1-4-23,-2-7-7,0-16-2,1-12 1</inkml:trace>
  <inkml:trace contextRef="#ctx0" brushRef="#br0" timeOffset="3859">4685 1357 5,'0'0'22,"-7"-9"0,7 9-10,0 0-5,0 0-1,10-5 0,-10 5-1,16-4-1,-3 3-1,5 5 0,5-3 0,2 3-1,4 0 0,7 2 1,8-2 0,10 2-1,7-2 1,5 1-1,10-3 0,7 0 0,7-2 0,12-1-1,6-1 1,6 3-1,7-2 1,6 1-1,10 1 0,5 2 0,4-1-1,1 3 1,1-1-1,2 0 1,-1 0 0,0-1 0,-5 1 1,-1-2-1,-5-1 1,-6 1 0,-10-1-1,-11 1 0,-14-2 0,-15 1 0,-20 0 0,-15 0 0,-16 0-5,-13 0-26,-18-1-2,0 0 1,-15-11-1</inkml:trace>
  <inkml:trace contextRef="#ctx0" brushRef="#br0" timeOffset="4687">9237 868 22,'9'10'30,"-9"-10"0,0 0 1,0 0-20,-12-9-3,2 7-3,-8-1-2,-5 2-2,-9-2-2,-6 3 0,-8 1 1,-7-1-1,-10 3 0,-5 0 0,-3 1 1,0-1 0,-2 1 0,6 0 0,8-1 0,9 0 1,11-1-1,11-2-1,8 1 1,9-1-1,11 0 0,0 0 0,0 0 0,0 0-1,15 2 1,-15-2 0,0 0 1,12 13 0,-12-13-1,4 14 2,-4 1-1,-1 2 1,-2 6 0,-2 7 1,0 7-1,-3 9 1,-2 9 0,-2 10-1,-4 6 0,2 8 0,-3 5 1,3 2-1,0-3 0,1 0 0,3-5 0,5-4 0,2-8 0,2-7 0,2-6-2,0-9-5,7-3-11,-2-9-14,-3-10-1,1-6 1</inkml:trace>
  <inkml:trace contextRef="#ctx0" brushRef="#br0" timeOffset="5234">8247 2232 22,'0'0'29,"0"0"-1,0 0 3,0 0-22,23 0-1,-3-2-2,12 7 1,7-3 0,13 5 0,7-3 1,11 6 0,1-2-1,7 3-1,-2-5-2,4 0-1,-1 1-7,-5-3-30,-4-1-2,-15 1-3,-17 2 1</inkml:trace>
  <inkml:trace contextRef="#ctx0" brushRef="#br0" timeOffset="13687">2414 3275 27,'-9'-4'31,"9"4"1,0 0-10,-16-9-8,16 9-1,-16-14-2,7 10-3,-7-5-3,1 2-1,-4-4 0,-3 1-2,-4-2 0,-5-1-1,-5-4 0,-3-1 0,-5-3 0,-7-5 1,-6 0-1,-4-2 1,-8-1-1,-1 3 1,-5-1-1,-5 0 0,-4 1 0,-4 2 0,-5 0-1,0 0 1,-3-2 0,-2 0-1,-2-4 1,1 1 1,-1 1-1,2-2 1,2-1 0,6 2 0,1 0 0,10 2 0,5 3-1,10 2 1,8 1-1,11 5-1,8 1 1,10 4-3,10 6-5,-1 2-29,18 3-3,-12 2-1,12-2-1</inkml:trace>
  <inkml:trace contextRef="#ctx0" brushRef="#br0" timeOffset="14312">77 2305 43,'0'0'32,"0"0"1,0 0 0,0 0-27,6 13-1,-1-1-1,0 1 1,4 6-2,-1 1 0,3 4 1,0 2-2,1 1 0,-2 0 0,-1 3-1,-1-4 1,0 2-1,-4-5 0,-2 1 0,-2-5 0,0-3 1,-4-5-1,-2-1 0,6-10 0,-14 3 0,5-7-2,-2-4 1,0-4-1,-1-6 0,1-3 0,-2-5 0,3-2 0,0-1 0,-1 1 1,2 0 1,2 3 0,3 4 0,1 5 0,5 6 1,-2 10 1,20-11-1,0 8 1,10-1-1,10-5 0,10-7-6,15 0-34,7-4 1,0-2-3,0 3 0</inkml:trace>
  <inkml:trace contextRef="#ctx0" brushRef="#br0" timeOffset="15172">4319 2468 8,'-5'-35'29,"6"-6"0,-4-10 3,-3-7-17,6-5-1,-6-9-3,3 1-2,-6-8-1,3 1-1,-5-7-1,4 3 0,-5-6-1,3 3 0,-4-5-2,4-1 0,-1-4-1,0-2 0,-1-1 0,3-3-1,-2 2 0,1 3 1,-1 4 0,1 7 0,0 6 0,1 10 0,-2 8 0,2 9 0,2 6-1,-1 5 1,0 6-1,3 6 0,-2 2-1,0 4 0,3 6-2,-1 1-2,4 16-8,-6-17-16,6 17-12,0 0 1,0 0-2</inkml:trace>
  <inkml:trace contextRef="#ctx0" brushRef="#br0" timeOffset="15562">4080 16 48,'0'0'34,"7"-16"3,-7 16-3,0 0-22,-9 13-2,-3 2-4,-2 8-1,-8 3-4,-1 4 1,-4 2-1,-1-3 0,3-3 0,2-6-1,7-6 0,4-8 0,12-6-1,0 0 1,11-21-1,3 7 0,6-1 1,2-1-1,2 3 2,1 2-1,1 7 1,-1 6 0,-2 5 1,1 5-2,-1 9-8,0-4-28,-1-4-1,1-2-1,-1-6 0</inkml:trace>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2:14"/>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179 1789 54,'-9'-11'37,"9"11"-2,0 0 0,0 0-25,0 0-3,4 18-2,6 0-1,1 2 0,3 7-1,1 3 0,2 3 0,1 0-1,1 0 0,0-4-1,-2-2 0,-1-3-2,-2-7-2,0 0-3,-8-12-7,2 0-26,-8-5 1,0 0-1,3-12 0</inkml:trace>
  <inkml:trace contextRef="#ctx0" brushRef="#br0" timeOffset="281">197 1907 13,'-6'-24'29,"5"3"1,2 1-3,1 0-11,7 4 1,0 1-3,9 9-2,0-1-2,5 10-1,-2 5-2,6 4-2,-3 1 0,0 4-1,-5-1 0,-5 4-1,-7-1-1,-7 1-2,-5-2-3,-10-5-22,1 0-14,-3-2 0,-1-5-2,3-1 1</inkml:trace>
  <inkml:trace contextRef="#ctx0" brushRef="#br0" timeOffset="718">581 1973 56,'0'0'36,"9"5"0,-6 3-1,0 4-27,2 4-3,1 0 0,3 2-2,1-2-1,1-2-1,0-4-1,1-4-2,1-4-4,-4-10-10,-1 2-20,-2-4 0,-2-2-1,-3-3 1</inkml:trace>
  <inkml:trace contextRef="#ctx0" brushRef="#br0" timeOffset="1000">539 1743 69,'0'0'39,"0"0"-2,0 0 1,0 0-37,0 0-33,0 0-3,0 0-2,2 7-2</inkml:trace>
  <inkml:trace contextRef="#ctx0" brushRef="#br0" timeOffset="3718">11 1944 24,'0'0'29,"4"-10"0,-4 10-9,6-6-6,-6 6-4,10-7-2,-10 7-4,14 0 0,-7 3-1,1 3-1,-1-1 0,0 5-1,-3 0 0,0 3 1,-3-1 0,-2 1 0,-2-2 0,-2-2 0,-3-2 1,-1 0 0,-2-6 0,1-3 0,-2-5-1,3-2-2,4 1-15,-1-1-19,2-1-1,4 10-2,0 0 0</inkml:trace>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1:18:02.464"/>
    </inkml:context>
    <inkml:brush xml:id="br0">
      <inkml:brushProperty name="width" value="0.05292" units="cm"/>
      <inkml:brushProperty name="height" value="0.05292" units="cm"/>
    </inkml:brush>
  </inkml:definitions>
  <inkml:trace contextRef="#ctx0" brushRef="#br0">9192 8289 38 0,'0'-3'42'15,"0"1"-4"-15,0-1-6 0,0 2-4 0,-2-1-5 0,2 2-3 16,0-2-5-16,-4 1-2 0,4 1-7 0,0-1-5 16,0 1-11-16,0-2-7 0,-2 1-8 0,2 1-7 0,0-2-9 15,0 2-6-15,-4-1-1 0</inkml:trace>
  <inkml:trace contextRef="#ctx0" brushRef="#br0" timeOffset="153.65">9149 8205 7 0,'0'-4'3'0,"8"0"1"0,-8 1-3 0,2 0-5 16</inkml:trace>
  <inkml:trace contextRef="#ctx0" brushRef="#br0" timeOffset="1725.51">9217 8146 62 0,'2'0'73'0,"-2"0"13"16,4 0 1-16,-1 1-12 0,-3-1-14 0,4 2-18 0,-4-2-10 16,4 2-11-16,-4-2-3 0,0 1-7 0,0 1-2 0,2-1-1 15,-2 1-2-15,0-2-4 0,0 1 1 0,4 1 0 16,-4-1-1-16,0 1 0 0,4-1-1 0,-4 0 1 0,0 1 3 15,0 0 1-15,2-1 2 0,-2 1-2 0,0-1 1 16,0 1-2-16,0 1 1 0,4 0-3 0,-4-2 1 0,2 0-1 16,-2 3 0-16,0-3-2 0,0 2 2 0,5 0 3 0,-5 0-1 15,0-1 4-15,0 0 1 0,4 0 2 0,-4 1 6 0,0-1 2 16,0-1 4-16,0 2-1 0,0-1-1 0,0-1-1 16,-4 1 2-16,4-1 0 0,0 1 2 0,-5-2 2 0,5 1 1 15,0-1 1-15,0 1 5 0,-2 1 1 0,-2-2-1 0,4 0-2 16,-2 0 1-16,2 0 0 0,-4 0-1 0,0 0 3 15,4 0 2-15,-2 0 3 0,-2 0 3 0,0 0 4 0,4 0 3 16,-3 0 11-16,-1 0 5 0,2-2 2 0,2 2 7 0,-4-1 7 16,0 1 6-16,4 0 4 0,-6 0 3 0,6 0 6 15,-2-1 1-15,2 1 5 0,-4 0 6 0,-1 0 2 0,5 0 29 16,-2 0 16-16,-2 0-6 0,4 0-13 0,0 0-15 0,-2 0-14 16,2 0-15-16,0-2-19 0,0 2-8 0,0 0-5 0,-4 0 0 15,4 0-1-15,0 0 3 0,0 0 4 0,0 0-3 16,4 0 2-16,-4 0 0 0,0 0-2 0,0 0-6 0,2 0-10 15,-2 0-8-15,4 0-10 0,-2 0-6 0,3 0-7 16,-1 0-5-16,-2 0-7 0,2 2-4 0,-2-2-3 0,2 0 0 16,0 0 0-16,-2 1 1 0,5-1-2 0,-3 3-2 0,0-3 1 15,-2 2 4-15,2-1-1 0,0 2 0 0,-4-1-1 0,2 1-1 16,-2 0 1-16,4-1-1 0,-4 2-2 0,0 0-3 16,0 1 4-16,-4 0 1 0,4 0-2 0,-2 3 0 0,-2-3 0 15,0 3 0-15,2 0 0 0,-6-1 0 0,5 1 0 16,-3-2 0-16,-2 1 0 0,6-2 0 0,-2 1-3 0,2-2 2 15,-7 2-4-15,9-3-5 0,-2 0 1 0,-2-1 4 0,4 0 2 16,0 0 3-16,0 0 3 0,0-1-3 0,0 1 0 0,0-2 3 16,4 0-2-16,-2 0 3 0,3-2-3 0,-1 2-4 15,-2-1 2-15,4-1 1 0,-2 2 0 0,2-2 0 0,-2 1-3 16,-1 0 0-16,5-1-2 0,-6 1 5 0,2 1-1 0,0 0 4 16,-2 0 0-16,-2 0 1 0,4 0 0 0,-2 1-2 15,-2 1-1-15,0 0 0 0,0 2-1 0,0 0 0 0,0 1 0 16,-2-1 0-16,-2 2 0 0,4 2 0 0,-2-1 0 15,-2 2 0-15,0 0 0 0,2 0-1 0,-2 0 1 0,0 0 0 16,-3-1-3-16,7-1 2 0,-2 1-5 0,2-1 0 0,-4-1 1 16,0-1-3-16,4 1 0 0,0-4 2 0,0 2 4 0,0 0 2 15,0-1 0-15,0-1 0 0,4 1 0 0,-4-1 0 0,4 0 0 16,-4 0 0-16,2-1 6 0,2 1-4 0,-1-2-2 16,1 1-3-16,0-1 2 0,-2 2 1 0,2-2-3 0,0 1 0 15,-2-1 7-15,-2 0-3 0,4 2 3 0,-2-1 2 16,-2 1-1-16,5-1-3 0,-1 1 0 0,-4 1 2 0,0 1-1 15,0-1 0-15,-4 3-6 0,-1 0 5 0,5 2-1 0,-2 0-1 16,-2 0 0-16,2 2 0 0,-2 1-3 0,0-2 2 0,2 2 1 16,-6-3-4-16,5 0 4 0,-1 0-2 0,4-2-2 15,-2 0-3-15,2-2 3 0,0 0-1 0,-4 0 1 0,4-3 2 16,0 2 2-16,0 0 0 0,0-1 0 0,0 1 0 0,0-2 0 16,4 1 0-16,-4-1 0 0,0-1 0 0,2 2 0 15,-2-1 0-15,4-1 0 0,-1 0 0 0,-3 2 0 0,4-2 0 16,0 0 0-16,-4 1 0 0,0-1 0 0,2 0 0 15,-2 2 0-15,0-1 6 0,4 1-5 0,-4-1 3 0,0 2-3 16,0 0 1-16,0 0-1 0,0 0-1 0,0 2 0 0,-4-1 0 16,4 0-2-16,0 1-1 0,0 1-1 0,-2-1-7 0,2-1-1 15,0 2-8-15,0-1-11 0,-4-1-6 0,4 1-5 0,0-2 1 16,-4 1 4-16,4-1 3 0,0 0 9 0,0 0 6 16,0 0 6-16,0 0 2 0,0-1 2 0,4 1 3 0,-4-2-2 15,0 2 7-15,0-1 0 0,4-1 3 0,-4 0-1 16,0 1 1-16,0 1 8 0,0-3 7 0,0 3 5 0,0-1 1 15,0-1 1-15,0 1-4 0,2-1 0 0,-2 1 1 0,0 0-9 16,0 0-3-16,-2 1-3 0,2 0-1 0,0 2-3 0,0-2-2 16,0 1 2-16,-4-1-1 0,0 2 2 0,4-1-2 15,0 1-1-15,-3-1 0 0,-1 2-2 0,4-3-1 0,0 2-1 16,-2-1-2-16,2 1-2 0,0-1-3 0,-4-1-1 16,0 0-2-16,4 0-2 0,0 2 3 0,0-2 4 0,0 0 2 15,0 0 0-15,0-1 5 0,0 2 2 0,0-3 0 0,0 2 0 16,0-1 0-16,0 1 0 0,0-2 0 0,0 1 5 0,0-1 4 15,0 1 6-15,4 0 14 0,-4 0-2 0,0 0-2 16,0-1-3-16,0 2-4 0,0-1-4 0,0 1-4 0,0 0-4 16,-4 1-4-16,4-1-2 0,0 2 0 0,0-2 0 15,0 1 0-15,-2 1 0 0,2-1 0 0,-4 1 0 0,4-1 0 16,0 2-5-16,0-1 0 0,-2 1-5 0,2-2 3 0,0 1-4 16,0-1-3-16,-4 1-2 0,4-1-2 0,0 1 2 15,-5-2-1-15,5 1-2 0,0-1 5 0,0 0 4 0,0 0 1 16,0 0 3-16,0 0 3 0,0 0 1 0,0-1 2 0,0 1 0 15,5-2 5-15,-5 2-1 0,0-1 3 0,0-1 5 0,4 2 6 16,-4 0-5-16,0-1 4 0,0 1-2 0,0 0-4 16,0-1-3-16,0 2 1 0,0 0-1 0,0-1-3 0,-4 2-3 15,4-3 1-15,0 3-2 0,0 0 3 0,-5-1-3 0,5 0-1 16,0 1 0-16,0-2-4 0,-2 2 7 0,-2-1-2 16,4 1-1-16,0-1 0 0,-2-1 0 0,2 2 0 0,0-2-4 15,-4-1 1-15,4 2 0 0,-4-1-5 0,4 0 5 0,0 0-5 16,-2-2-2-16,2 1-3 0,0 0 2 0,0 0-1 15,0 0 2-15,-4-1 2 0,4 1 1 0,0-2 2 0,0 1-1 16,-4-1 6-16,4 2-5 0,0-1 5 0,0-1-2 0,0 2 0 16,0-2 2-16,0 1 0 0,0-1 2 0,0 2-2 0,0-2 0 15,4 1 0-15,-4-1 3 0,0 1 1 0,0-1-1 16,4 2-1-16,-4-2 2 0,0 2-4 0,0-1 2 0,0 1-2 16,2-1-3-16,-2-1-3 0,0 2-10 0,4-2-7 0,-4 1-6 15,4-1-3-15,-4 0-4 0,2 0-6 0,-2 0-9 16,0 0-17-16,4-1-16 0,-4-1-27 0,2 2-27 0,-2-1-47 15,0-1-58-15,5 2-91 0,-1-3-19 0,-4 3-75 0,0-2-90 16,0 0-18-16,2 0-36 0,-2 1 197 0</inkml:trace>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0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188 0 58,'14'87'37,"-1"0"-2,1-4-1,1-3-35,4-7-13,8-8-18,9-7-3,6-13 1,7-5-1</inkml:trace>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90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247 4806 46,'0'87'34,"0"1"-1,0-7-3,6 0-37,5-4-24,6-10-2,6-6 1,5-11-1</inkml:trace>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7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63 3453 52,'-17'72'35,"-1"0"-2,6-3-3,-1-7-41,10 1-20,5-4-2,8-13 0,4-3 0</inkml:trace>
</inkml:ink>
</file>

<file path=ppt/ink/ink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84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223 75 37,'-40'-12'29,"-2"-2"-1,6 4-13,0-1-39,-1-4-6,5 2 1</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8.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1629 7829 28,'3'9'31,"-3"-9"3,8 11-1,0-1-25,-1-3 0,6 8 2,-3-4-1,7 7 1,-3-3-4,8 5 0,0-3 0,5 1-2,0-2 0,8 1 0,-1-7-1,4 0 1,1-4-2,1-4 1,1-6-1,-1-6 0,-1-4-1,-3-5 0,-3-6 0,-3-1-1,-2-5-1,-5-1-1,-2 0-4,-8-4-8,1 6-24,-7-4-3,0 1-1,-4-4 1</inkml:trace>
  <inkml:trace contextRef="#ctx0" brushRef="#br0" timeOffset="360">2311 6994 50,'0'-16'36,"0"5"0,0 11 0,0 0-26,3 15-1,-3 5-2,2 12-1,-3 6-1,2 10-1,-3 7-1,0 8 1,-2 0-2,1 3 0,-1-4-1,2-2 0,0-4 0,2-6 0,0-7-1,0-8 0,1-4 0,-1-8-1,2-6-1,-3-6-6,5-3-28,-4-8-4,0 0-1,0-11 0</inkml:trace>
  <inkml:trace contextRef="#ctx0" brushRef="#br0" timeOffset="2610">1978 7640 47,'5'-7'34,"-5"7"0,-13 15-1,-3 1-28,-4 8-1,-10 6-1,-4 6 0,-11 4 1,-7 8 0,-8 2 0,-5 3 0,-5 3-1,-3 2 1,-4 0-1,-2 0 1,4-5-3,6-2 1,9-6-1,11-8-1,10-7 0,10-9 1,12-5-1,11-9-1,6-7-1,12-5-3,6 2-13,-3-8-20,1 0 0,-3 0 0,-5-4-1</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3.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1187 5923 63,'-9'-4'40,"2"3"-2,0-5 1,7 6-29,-9-4-2,9 4-3,0 0-1,0 0-2,0 0-2,15-7 1,-3 7-2,4 0 1,1 1-1,3 2 0,-1 0 1,-4 0 0,-2 0 0,-4 2-1,-9-5 1,3 15 0,-10-7 1,-5 2 0,-2 2 0,-1 2-1,-3 0 1,1 0-1,4-1 0,2 0 1,6-1-1,5-1 0,5-3-1,6-2 0,4 1-4,1-5-3,6 5-18,-4-4-13,-1 0 0,-4-1-2,-1 1 2</inkml:trace>
  <inkml:trace contextRef="#ctx0" brushRef="#br0" timeOffset="391">1375 6029 42,'15'-4'35,"0"1"1,1 6 0,3 6-26,-9 3-1,1 7 0,-7 2-3,-4 5-1,-6-2-2,-3 0 1,-4-2-1,-4-6-1,1-6 0,0-6 0,3-7-2,1-8-4,13 1-21,0-6-14,5 3 0,0 2-1,4 4 0</inkml:trace>
  <inkml:trace contextRef="#ctx0" brushRef="#br0" timeOffset="-953">1990 5918 37,'5'-9'35,"-1"2"1,-4 7-2,7-7-22,-7 7-3,-7 11 0,-4 4-5,-1 9-2,-7 3-1,-2 2-4,2 10-2,-5-6-11,4 1-19,6-5 0,3-9-2,8-7 2</inkml:trace>
  <inkml:trace contextRef="#ctx0" brushRef="#br0" timeOffset="-734">1992 5941 40,'0'0'32,"0"0"2,0 0-1,7 15-25,-4-3-1,4 5 0,-1-1 0,6 5 0,-1-4-2,2 0-1,-1-4-1,2 1-1,-3-4-4,-3-3-2,1 1-20,-9-8-12,0 8-1,0-8-1,-14 5 0</inkml:trace>
  <inkml:trace contextRef="#ctx0" brushRef="#br0" timeOffset="-406">1988 6018 44,'0'0'33,"0"0"2,-2 17-1,-1 6-26,5 7-2,-5 6-3,1 2-10,-2 6-24,2-1-3,-5-4-2,0-4 1</inkml:trace>
</inkml:ink>
</file>

<file path=ppt/ink/ink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5.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72 8228 41,'10'-2'33,"1"3"1,1 6 0,7 8-28,0 0 1,2 9-1,0-1-1,4 6 0,-2-3-4,-4-2-3,2 0-11,-2-7-22,-3-9 1,-2-6-2,-4-8 1</inkml:trace>
  <inkml:trace contextRef="#ctx0" brushRef="#br0" timeOffset="203">298 8151 63,'-8'0'37,"-3"9"0,1 5 1,1 4-30,-3 8-2,-2 0 0,-1 4-1,-2 0-2,-2 2 0,-2-4-1,0-3 0,-7-3-2,1-5-3,1-2-5,26-15-24,-27 3-7,8-2 0,5-6-2</inkml:trace>
  <inkml:trace contextRef="#ctx0" brushRef="#br0" timeOffset="484">490 8369 49,'16'4'34,"-3"-1"3,-4 5-1,-3 6-25,-4 0-1,-1 2-3,-5-1-2,-2 2-1,-4-4 0,-1 0-1,-3-5 1,0-4-1,2-5-1,0-5-3,5 0-5,2-8-30,8-4-3,2-1-1,6 0-2</inkml:trace>
</inkml:ink>
</file>

<file path=ppt/ink/ink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8.9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4361-2308 15,'35'-40'26,"-1"5"-1,-6-5-4,1 1-27,2 4-15,-6-7-4,4 6 0</inkml:trace>
  <inkml:trace contextRef="#ctx0" brushRef="#br0" timeOffset="266">4955-3737 35,'3'-33'27,"-6"-8"-1,7 1-13,0 5-26,-2-2-13,7 0-1,-2-6 0</inkml:trace>
  <inkml:trace contextRef="#ctx0" brushRef="#br0" timeOffset="141">4783-3037 30,'9'-41'27,"3"4"-1,-5-2-6,4 0-33,0 5-12,-1-6-2,2 3 0</inkml:trace>
  <inkml:trace contextRef="#ctx0" brushRef="#br0" timeOffset="391">5092-4471 14,'2'-45'23,"4"6"1,-1-3-16,-3 1-14,4 3-13,-6-6-1,4 2-1</inkml:trace>
  <inkml:trace contextRef="#ctx0" brushRef="#br0" timeOffset="562">4917-5402 45,'-18'-30'17,"0"-3"-17,-3-5-1,2 4-28,-3-3-3</inkml:trace>
</inkml:ink>
</file>

<file path=ppt/ink/ink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12.5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968 1576 9,'-7'-6'26,"0"4"2,1 4 0,-4 0-17,-3-1-1,0 4-2,-4 1-1,-1 3-2,-4 0 0,1 4 0,-2 0 0,-1 3-1,-1 0 0,2 1 0,-2-1-2,4 1 1,1-1-1,3-1 0,1 0 1,4 0-2,2-2 1,3 3-1,3-2 1,5 3-1,3 0 1,3-1-1,5 1 0,3-1 0,2-1 0,5-3 0,4 0 0,3-4 0,2 0 0,2-1 0,0-3 0,2-1 0,2-1 0,3-1 0,-2 0 0,3 0 0,0-2 0,2 0 0,1-2 0,2 1 1,-2-3-1,4-1 0,1-1 1,1-2-1,1-2 1,2 0 0,1-5-1,-1 0 1,0-2 0,-2 0-1,0-4 0,-4 1 1,-3-2-1,-4 0 0,-4 1 0,-4 1-1,-7 0 1,-6 0 0,-3-1 0,-7 3 0,-4 0-1,-5 2 1,-2-2 0,-4 3-1,-2-1 0,-2 0 1,-2 2-1,-2 2 0,-2 0 0,1-1 0,-1 2 0,-2 3 0,0-1 1,1 1-1,-2 0 0,3 3 0,-1 0 1,2 0-1,0 2 0,1 0 0,1 1 1,3 0-1,1 2 0,0-1 0,9 2 0,-8-1-1,8 1-2,0 0-4,0 0-18,5 9-16,-5-9 0,8 5-2,-8-5 1</inkml:trace>
</inkml:ink>
</file>

<file path=ppt/ink/ink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7.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1978 6866 6,'-10'-1'30,"-1"-5"0,11 6 1,-7-6-18,8-3-2,9 2-2,3-5-2,10 2-2,7-4-1,12 5 0,4-5 1,8 8 1,4 0 0,3 6 0,-2 1-1,1 4-1,-6 3-1,-7 5-1,-6 1-1,-9 4 1,-11 1-1,-11 4 0,-12 1 0,-13 2 0,-13 1 0,-10-1 1,-10-1-2,-11-2 1,-6-4-1,0-6 1,1-5-1,4-8 0,7-8 0,6-5 0,12-7 0,10-3-1,10-2 0,10-3-4,13 8-17,4 1-17,6 5 1,3 6-2,0 5 2</inkml:trace>
</inkml:ink>
</file>

<file path=ppt/ink/ink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6.5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5092-1448 31,'-8'5'32,"2"-3"0,-3 3 0,-1 3-23,-7 0 0,0 8-2,-8 0-1,2 5 0,-9 0 0,0 5-1,-7 1-2,1 1 1,-2-1-2,1-1 1,5-3-2,3-4 1,7-1-2,2-7-1,13 0-5,2-7-27,7-4-3,7-1-3,-7 1 2</inkml:trace>
</inkml:ink>
</file>

<file path=ppt/ink/ink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3.8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3251-3061 30,'0'0'31,"0"0"2,0 0-1,0 0-19,6 8-2,0 2-3,7 10-1,-2 4 2,2 8-2,-1 8-1,0 9 0,-4 9-1,-4 2-1,-4 3-2,-4 2 1,-7-2-2,-2-5 0,-2-4-1,-5-12-6,3-7-29,-5-11-4,1-8-1,-2-11-1</inkml:trace>
  <inkml:trace contextRef="#ctx0" brushRef="#br0" timeOffset="-1266">2351-3631 13,'0'0'30,"0"0"1,-1-7 1,1 7-17,0 0-5,0 0-2,0 0-2,9 1-1,-9-1-1,14 10 0,-4-4-1,3 7 1,5-2-1,5 5 2,5 0-2,5 5 1,2 0-1,5 4 1,4-1 0,4 5-1,1 1 1,2 4-1,-1 3 0,1 0 1,-1 0-2,1 1 0,-2-3-1,-5-3 0,-4-4 0,-5-7-2,-5-2-6,-11-11-18,-5 1-15,-14-9 0,-3 10-1,-13-4 0</inkml:trace>
  <inkml:trace contextRef="#ctx0" brushRef="#br0" timeOffset="-750">2028-2884 43,'0'0'33,"0"0"0,0 0 1,16 2-27,-5 2 0,6 7-1,1 0 1,5 7-1,3 4 0,7 4-1,2 3 0,6 2-1,3 2 0,6 1 0,5-2 0,5 2-1,6-3 0,1 0-1,0-4 1,0 2-1,-3-1 0,-5-3-1,-9-1 0,-3 2 0,-9-4-1,-9-3-1,-4 0-3,-9-8-4,1 1-21,-8-6-12,-2-5-1,-7-1 0</inkml:trace>
</inkml:ink>
</file>

<file path=ppt/ink/ink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3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3883-2275 2,'0'0'21,"0"0"-4,0 0-3,0 0-2,0 0 0,-7-8 1,7 8-1,0 0 0,0 0-1,0 0-1,0 0-2,0 0-2,0 0 0,0 0-1,0 0 0,0 0 1,0 0-2,0 0 1,0 0-1,0-8 0,0 8-1,0 0 0,0 0-1,0 0-1,0 0 0,-3-7 0,3 7-1,0 0 0,0 0 1,0 0-2,0 0-1,0 0-1,0 0-2,0 0-5,0 0-13,0 0-14,0 0-2,0 0 2,0 0 1</inkml:trace>
</inkml:ink>
</file>

<file path=ppt/ink/ink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8.29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1716 5624 12,'0'0'27,"0"0"2,-6-7-15,6 7-2,0 0 0,0 0 0,9-4-2,-9 4-4,12-2-1,-1 2-2,0-1 0,3 1-1,1-1 0,3 1 0,3-1 0,1 0-1,0-2 1,2 1 0,0-2 0,1 1-1,-3-1 1,1-1-1,-4 0 0,2 3 0,-5-2 0,-1 3 0,-2 1-1,-2 1 2,-1-1-2,-1 3 0,-2-1 0,-7-2 1,9 4-1,-9-4 1,0 0 0,7 1 0,-7-1 1,0 0-1,0 0 0,0 0 0,0 0 0,0 0 0,0 0-1,0 0 0,0 0 1,0 0-1,0 0 0,0 0 0,0 0 0,0 0 0,-9 4 0,2 2 0,-3 1-1,-3 1 1,-1 3 0,-4 2 0,-1 2 0,-2 1 0,-2 1 0,1 2 1,-1 1-1,-1 1 0,0 0 1,2 0-1,2-1 0,1-1 1,2-2-1,3-2 0,3-3 1,1 0-1,3-4 0,2-1 0,5-7 0,-5 9 1,5-9-1,0 0 1,0 0-1,9 0 1,-9 0-1,15-12 0,-6 3 1,3 0-1,2-3 0,1 1 0,3-3 0,1-1 0,0 0 0,1-2 0,-1-1 0,-3 1 0,-1 3 1,-4-1-1,-5 4 0,-2 1 0,-4 10 0,-7-8-1,-1 9 1,-2 1 0,-2 4 0,-3 1-1,1-2 2,-1 3-1,-1-1 0,2-3 0,-1 0 1,2-3-1,0-2 1,1-3-1,2-1 1,0-3-1,2 0 1,1-2 0,1 0-1,0 2 1,2-2-1,1 2 1,3 8-1,-4-11 0,4 11 1,0 0-1,0 0 0,0 0 0,0 0 0,9 16 0,-4-2-1,3 3 2,-1 3-1,0 0 0,1 3 0,-1-2 0,-2-2 0,0-4 1,-2-4-1,-1-4 1,-2-7 0,0 0 0,0 0 1,-6-16-1,3 1 0,1-2 0,-1-1-1,0 1 1,0 0-1,2 6 0,0 2 0,1 9 0,0 0 0,0 0 0,1 17 0,-2-8-5,5 6-31,-7-4-3,0 0 0,-2-3-2</inkml:trace>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6.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 2 49,'0'0'39,"-8"-3"0,8 3-1,0 0-22,0 0-7,0 0-2,0 0-2,9 3-2,-1 2-1,3 2-1,5 3 0,3 2 0,0 1 0,1 3-1,-1-2 1,-3 3-1,-4-2 0,-5 0 0,-7-2 0,-9-2-1,-4-1-2,-6-4-6,0 2-29,-5-4-1,2 0-3,1-3 2</inkml:trace>
</inkml:ink>
</file>

<file path=ppt/ink/ink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8.56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1890 6 4,'22'-10'24,"-7"-3"-1,3 4-8,1 0-33,-5-5-4,4 4 0</inkml:trace>
  <inkml:trace contextRef="#ctx0" brushRef="#br0" timeOffset="-21781">1562 256 43,'0'0'28,"-7"-2"-1,7 2-5,0 0-5,0 0-3,-7-11-3,7 11-2,-6-14-3,3 6-1,-1-7-1,0 0-1,-1-3-1,2-1 0,-1-3-1,-1-1 0,-1-3 0,0 0 0,0-3 0,-2-2-2,-1 2 2,2 0-1,1 1 0,0 4 0,1 3 0,3 5 0,1 7 0,1 9 1,0 0-1,7 8 1,-3 4 0,-1 3 0,0 4 0,3 3 1,-4 3-1,2 1 0,-1-3 0,1 0 0,-1 0-1,0-2 1,-1-3 0,-2-3 0,-2-4-1,-2-3 2,-5-7-1,0-3 0,-5-5 0,2-1 0,-4-2 0,4-1-1,0-2 1,0-1-1,6 4 0,1-1-2,4 4-3,-4-6-10,6 1-25,-2 3-1,0 1-1,-2 0 1</inkml:trace>
  <inkml:trace contextRef="#ctx0" brushRef="#br1" timeOffset="-106656">1539 257 36,'0'-10'34,"0"10"2,0 0 0,14 1-23,-14-1-3,12 10 0,-8-2-3,4 4-1,-7 3-1,-1 0-1,-6 1-2,-4-1 1,-6-3-1,-3-3 0,-3-5-1,0-3 0,0-8 0,3-4 0,6-3-1,5-4 0,8-2 1,8-1-1,7 3 0,7 4 0,4 4 0,2 4 1,0 8 0,-3 3 0,-5 8-1,-6 6 1,-10 0 1,-7 0-1,-9 2-1,-5-2 1,-7-4 0,-2-4 0,-2-7-1,4-5 1,3-6-1,7-5 0,10-3 1,8-2-1,11-1 0,5 4-1,5 1 1,3 6 0,0 4 0,-3 6 0,-5 4 0,-9 7 0,-9-1 0,-8 2 1,-10 1-1,-3-3 1,-8-4-1,0-3 1,0-6-1,2-8 1,8-3-1,11-3 0,9-3 0,7 3 0,8-1 0,4 5 0,1 7 0,0 6-1,-5 12-5,-14 2-28,-5 6-9,-15 2 1,-10 2-2</inkml:trace>
  <inkml:trace contextRef="#ctx0" brushRef="#br0" timeOffset="-187">1510 273 9,'0'0'23,"0"0"0,0 0 0,8-2-22,-8 2-1,12-3 0,-3 0-1,2 0-6,1-1-8,0-7-8,5 0 0</inkml:trace>
  <inkml:trace contextRef="#ctx0" brushRef="#br0" timeOffset="141">2286-305 24,'21'-12'28,"-4"-3"-2,3 3-11,-1-1-34,0-3-8,6 1-1</inkml:trace>
  <inkml:trace contextRef="#ctx0" brushRef="#br0" timeOffset="297">2894-768 33,'38'-19'27,"-5"-5"-5,3 4-11,-1-1-38,-1-3 0,5 0-1</inkml:trace>
</inkml:ink>
</file>

<file path=ppt/ink/ink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9.218"/>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2629-1974 35,'0'0'19,"0"0"-1,0 0-1,0 0-4,0 0-4,0 0-1,-8 1-1,8-1-2,-9 4 0,1 0-2,0 2-1,-6 3-1,-1 1 0,-4 2 0,-1 4 0,-4 0 0,-4 3-1,-3 0 1,0 1 0,-2-2 0,-1 4 0,-1-4 0,-1 2 0,0 0 1,0 1-1,-1 0 0,1 0 1,-2-1-1,4 1 0,-2 0 0,2-1 0,1-2-1,3-1 0,3-1-3,1-4-8,4-1-21,2-1-2,3-4 0,4 0 0</inkml:trace>
  <inkml:trace contextRef="#ctx0" brushRef="#br0" timeOffset="-15875">-1527-4787 27,'3'-7'30,"-3"7"0,1-13-13,-1 13-3,0 0-3,0 0-3,7 10-2,-4 3-2,-3 3 0,0 6 0,-1 4 1,0 7 0,-1 7 1,1 6-2,-2 3 0,1 5 0,0 1-1,2 3 0,-1 0-1,1 0 0,2 0 0,-2-1-1,3-2-1,-3-1 0,3-1-3,-3-4-1,3 3-7,-4-6-24,1-3-2,-3-6 0,0-3-1</inkml:trace>
  <inkml:trace contextRef="#ctx0" brushRef="#br1" timeOffset="86328">-873-4179 23,'-4'-8'22,"4"8"-2,0 0-3,0 0-2,0 0-5,0 0-3,0 0-3,0 0-1,0 0-1,0 0-1,0 0-1,0 0 0,3 10 1,-3-10-1,8 14 1,-3-3-1,3 1 1,-2 3 0,2 1 0,1 2 0,0 2-1,1 0 2,1 3-1,0 2 1,-1 0-1,2-1 1,-1 1-1,0 1 1,1-1-1,-1 0 0,0 3 0,1 1 0,0-1 0,0 2 0,-1 0-1,4 1 1,-3 2 0,1 0-1,1-2 1,-1 1 0,0 0-1,2-1 1,-2 0 0,1 1 0,-2-2 0,1 1 0,0 1 0,1-1-1,-2 2 1,2 2-1,1 0 1,0 2-1,1 0 1,1 3-1,2-2 0,-4 2 1,2-2-1,-2 0 0,0-3 1,2 1 0,-3 0-1,0-2 1,1-1 0,1 1-1,0-1 1,0 3-1,0-1 1,-1 1-1,1-2 0,0 3 1,-1-1-1,0 2 0,1 0 0,0-1 2,0 0-2,2 2 0,-4-2 0,4 0 0,-1 0 1,0 0-1,0 1 1,-1 1-1,1-2 1,0 0-1,0-2 1,-1 2-1,1-3 1,-2-1 0,1 2 0,1-2 0,-2-1 0,3 1 0,-2-1 1,2 0-1,-2 0 0,3-1-1,-3 0 1,0 0-1,-1-1 1,0 1-1,0-1 1,-1-1-1,0-1 1,-1 0 0,-1-2 0,1-1 0,-1-2-1,1 2 1,-2-2 0,1-3-1,-2 1 1,0-1-1,-1 2 0,1-3 0,-1 1 1,1-2 0,-1 1-1,-1-1 0,0-1 1,1 0-1,-1 1 0,0 0 1,-2-1-1,3-1 1,-1 0-1,-1-1 0,1 3 1,1-4-1,-3 2 0,2-1 0,1 1 0,-1 1 1,0-1-1,-1 1 0,3-2 1,-3 2-1,2-2 0,-2 0 0,2 1 1,-2-1-1,1 1 0,1-2 1,-2 1-1,-1 0 0,2-3-1,-4 0 0,4-2-2,-8-10-3,9 13-3,-9-13-5,6 7-8,-6-7-7,0 0-9,0 0 2,0 0 1</inkml:trace>
  <inkml:trace contextRef="#ctx0" brushRef="#br0" timeOffset="-15406">-1584-3736 30,'1'11'30,"-1"-11"2,4 15-1,1-3-22,0-3 0,6 7-1,0-4 0,3 6-1,3 0 1,3 4-2,2-1 0,8 2-1,-1-3 0,7 3 0,5-3-1,5-1-1,5-5 0,4-4 0,1-5 0,3-4-1,-1-3 0,2-4 0,-4-8 0,-2-2-1,-5-5 1,-4-2-2,-4-1-1,-5-5 0,-4 0-5,-10-8-11,-1 3-23,-10-2-1,-3-2-2,-5-3 2</inkml:trace>
  <inkml:trace contextRef="#ctx0" brushRef="#br1" timeOffset="113797">745-407 5,'0'0'7,"0"0"-1,0 0 0,0 0 1,0 0 0,0 0 0,0 0-1,0 0 0,0 0 0,0 0 0,0 0 0,-2-8-1,2 8 1,0 0-2,11-5-1,-11 5 1,10-7-2,-3 4 1,2 0 0,-2-1 0,4 2-1,0-3 1,1 0-1,0 1 0,2-1 0,0 0 0,1 0-1,-1 0 0,1-1 1,0 1-1,-1-1-1,0 2 1,2 0 0,-4-1-1,3 2 1,-2-3 0,4 2-1,-4-1 1,4 1 1,-2-3-1,1 2 1,0-1 0,0 2-1,1-2 1,0 2-1,0-2 1,2 0-1,0 0 0,1 1 0,0-1 1,1 0-1,-1 0 1,0-1-1,-1-1 0,1 4 0,-1-3 0,0 1 0,0-1 0,1 1 0,-2-1 0,1 0 1,0 1-1,-2 0 0,1-1 0,-2 2 0,1-1 0,-1-2 0,1 2 1,1 0-2,1-1 1,1 0-1,-1-1 0,0 1 1,-1 0-1,1 1 0,0-2 0,-2 2 0,1-1 1,0 1-1,-1 0 0,0 0 0,2-1 0,0 0 0,2-1 0,-3 1 0,2-2 1,1-1-2,0 3 2,0-4-1,-1 3 0,1-3 0,-1 3 0,1-1 0,0 0 1,1 2-1,-2 0 1,-1 0 0,2 0 0,-3 1 0,0-1 0,0 1 1,-2-3-11,1 3 3,-3 1 0,0-2 0,-3 3-1,0 0 1,-3 2-1,-1 0 1,-7 2 8,7-1-2,-7 1 0,0 0 0,0 0 0,0 0 0,0 0 0,0 0 1,0 0-1,0 0 0,-5 7 1,-3-2-1,-1-1 1,-4 4-1,-1-1 0,-3 1 0,-5 1 1,1 1-1,-3 0 0,0 2 0,-13 4 4,1-1 3,-5 1-1,2 1 1,-3-1 0,-2 0 1,-1-1-2,0 0 1,5-5-4,0 1-3,-2 0 0,0 0 0,-1 0 0,1-1 0,-1 1 0,0-1 0,4 2 0,-2-2 1,3 0-1,1 0 0,1 1 0,-1 0 0,1-3 0,0 2 0,0 0 0,0-1 0,0 2 0,-2-2 0,-1 1 0,4 1 0</inkml:trace>
  <inkml:trace contextRef="#ctx0" brushRef="#br0" timeOffset="2032">1846-1116 34,'0'0'31,"0"0"3,-8-1-2,-3 6-24,-2 6-2,-4 0 0,-2 5 0,-8 0-1,0 5 0,-6-1 1,-2 5-2,-6 1-1,-5 5 1,-3 2-2,-3 1 0,-7 1 0,-4 2 0,-2-1-1,0 0 1,1-2-1,3-3 0,4-2 0,7-6 0,7-2-1,9-3 0,6-3 0,6-3-1,3-1-4,3-7-4,5 3-28,2-4-1,2-2-1,7-1 1</inkml:trace>
  <inkml:trace contextRef="#ctx0" brushRef="#br0" timeOffset="1000">1685-1351 28,'-10'9'29,"0"6"2,-1 12-4,-1 0-21,4 9 1,-3 1 0,8 8-1,0 3-1,6 4-2,6 0 1,3 1-2,9-4-2,3-3-1,7-5-5,1-11-9,5-4-17,4-9-2,-5-9 1,1-5-1</inkml:trace>
  <inkml:trace contextRef="#ctx0" brushRef="#br0" timeOffset="641">1767-1472 19,'3'-8'30,"0"-3"1,4 1 0,3 5-20,0-1-2,9 7 0,1 0-1,7 8-1,0 4-1,5 10-1,-1 5 2,1 11-2,-3 2-1,-4 10-1,-5 0-1,-6 3 0,-7-1-1,-5-1 0,-9-5 0,-4-3-1,-8-5 0,-4-6-1,-1-5-5,-7-12-14,1-5-17,0-9 0,1-9-1,-2-10 0</inkml:trace>
  <inkml:trace contextRef="#ctx0" brushRef="#br0" timeOffset="1391">1939-882 10,'0'0'29,"11"6"0,-4-9 2,4-3-21,7 2 1,3-8-1,9-1-2,5-7-2,7-2-1,2-5 0,8-1-1,0-6 0,5 0 0,0-3 1,2 3-1,-1-2-1,1 1 0,-1-1 1,2 3-1,-4-1 1,0 8-1,-6 0-1,-4 4 0,-6 6 0,-7 2-1,-7 6-4,-12-2-19,-3 7-17,-11 3 1,-3-7-2,-9 5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46.009"/>
    </inkml:context>
    <inkml:brush xml:id="br0">
      <inkml:brushProperty name="width" value="0.07" units="cm"/>
      <inkml:brushProperty name="height" value="0.07" units="cm"/>
      <inkml:brushProperty name="color" value="#177D36"/>
      <inkml:brushProperty name="fitToCurve" value="1"/>
    </inkml:brush>
  </inkml:definitions>
  <inkml:trace contextRef="#ctx0" brushRef="#br0">-2 68 70 0,'0'-6'61'0,"0"1"16"0,0 1 2 0,0-1 3 16,0 0-8-16,0 2-15 0,0 1-11 0,6-3-5 0,-6 3-6 15,0-1-1-15,0 1-2 0,0-1 1 0,0 1 7 0,0-1 5 16,0 1 0-16,3 2 1 0,-3-2 4 0,0 2-1 0,0-3 4 15,0 3-1-15,0-2 4 0,0 2 2 0,0-3 3 16,0 3-1-16,0 0 2 0,0-3-1 0,0 3 5 0,0 0 4 16,0 0-1-16,0 0 1 0,6-2-1 0,-6 2-5 0,0 0-2 15,0-2 0-15,0 2 0 0,0 0 0 0,0 0-2 16,6 0 2-16,-6 0 4 0,0 0-1 0,0 0 1 0,0 0 4 16,0 0 0-16,0 0 1 0,0 0 23 0,0 0 22 15,4 0 9-15,-4 0 2 0,0 0 3 0,0 0 0 0,0 0-4 16,0 0 6-16,0 0-1 0,0 0-3 0,0 0-7 0,0 0-4 15,0 2-5-15,0-2-7 0,0 2-9 0,0-2-18 0,0 3-13 16,0-3-9-16,0 3-3 0,0-3-7 0,0 2-12 0,0 1-8 16,0-1-9-16,0 0-6 0,0 1-1 0,6 2-3 15,-6-3 1-15,0 3-6 0,0 0 4 0,6-3 1 0,-6 3 1 16,0 0-4-16,0 1 0 0,0 0-1 0,0 0 4 16,0 1-3-16,0 0-1 0,3 1 0 0,-3-2-2 0,0 2 3 15,0 2-4-15,6-3-1 0,-6 1-1 0,0 1 4 0,0-1-7 16,0 1 7-16,3-1-8 0,-3 1 8 0,0 2-3 0,0-2-1 15,7 1 0-15,-7-3 6 0,0 3-5 0,6-2 1 16,-6-1-2-16,0 3 4 0,0-3-2 0,0 1 1 0,3-1 1 16,-3 0 1-16,0 1-2 0,0-1 0 0,0 0 5 0,0-1 1 15,0-2 4-15,0 4-2 0,6-3-4 0,-6-1-1 16,0 1 6-16,0 0-3 0,3 0 0 0,-3-1-5 0,0 2 2 16,0-1-4-16,0-3-2 0,0 4 0 0,0-5 7 0,7 4-1 15,-7-2 0-15,0-1-4 0,0 1-2 0,0 0-5 16,6-1-8-16,-6 0-15 0,0-2-19 0,0 2-17 0,0-2-31 15,0 3-32-15,0 0-10 0,0-3-34 0,0 0-42 0,0 0-42 16,0 0-47-16,0 0-47 0,0 0-42 0,0 0 62 0,0-3 9 16,-6 0-12-16,6 3-12 0,0-2 32 0,-7 0 10 15,7 2 14-15,0-2 30 0,0-1 23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46.687"/>
    </inkml:context>
    <inkml:brush xml:id="br0">
      <inkml:brushProperty name="width" value="0.07" units="cm"/>
      <inkml:brushProperty name="height" value="0.07" units="cm"/>
      <inkml:brushProperty name="color" value="#177D36"/>
      <inkml:brushProperty name="fitToCurve" value="1"/>
    </inkml:brush>
  </inkml:definitions>
  <inkml:trace contextRef="#ctx0" brushRef="#br0">8 131 18 0,'-3'-3'69'0,"3"-2"25"15,0 2 8-15,0-2 13 0,0 4-11 0,0-5-17 0,0 4-14 16,0-1-7-16,-6 1 1 0,6-1-1 0,0 1 0 0,0 0-2 15,0-1-1-15,0-2 0 0,0 3 0 0,6-1-3 16,-6 0-2-16,0 1-1 0,0 0-1 0,0 0-1 0,0-1 0 16,3 3 14-16,-3-2 2 0,0-1 1 0,7 0 7 0,-4-2 3 15,-3 4-2-15,12-2 4 0,-12 1 5 0,4-4 2 16,5 4 0-16,-3-3-1 0,0 3-1 0,4-1-1 0,-4-2-9 16,3 3-9-16,7-3 8 0,-13 2-3 0,7-1-18 0,2 1-14 15,-2 1-13-15,-4-1-8 0,3 0-7 0,-6 3-4 16,10 0-7-16,-10-2 4 0,6 2-7 0,4 0 1 0,-10 0 1 15,3 2-3-15,-3-2 3 0,10 3-3 0,-10 0 0 0,3-1 0 16,1 1 0-16,-4-1 0 0,3 3 0 0,-3 0 0 0,3-3 0 16,1 3 0-16,-4 0 0 0,3 2 3 0,-3-1-1 15,-3-1 2-15,6-4 2 0,1 4-2 0,-7 1-1 0,0-4-1 16,3 3-1-16,-3-1 2 0,0 2 3 0,0-1-2 16,0-3 2-16,0 3-4 0,0 0-1 0,0-3 7 0,0 3-2 15,0-2 6-15,-3 1-4 0,3-1 3 0,-7 2 1 0,1-3 2 16,3 4-3-16,-3-4-2 0,6 0-1 0,-3 0-1 0,-10 4 2 15,10-4-4-15,-3 1 0 0,3-1-5 0,-10 1 1 16,10-2-1-16,-3 2 0 0,-1 0 0 0,-2-1 0 0,6 1 0 16,-10-1 0-16,10-2-3 0,-3 3-5 0,3-1-8 0,-3-2-8 15,-1 2-6-15,4 1-1 0,-3-3-8 0,3 2-2 16,-3-2-9-16,-1 0-17 0,4 3-26 0,3-3 0 0,-6 0-13 16,0 2-23-16,6-2-32 0,-4 0-36 0,4 0-44 0,-6 0-36 15,6 0 0-15,0 0-39 0,0 0-24 0,0 0 5 16</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52.017"/>
    </inkml:context>
    <inkml:brush xml:id="br0">
      <inkml:brushProperty name="width" value="0.07" units="cm"/>
      <inkml:brushProperty name="height" value="0.07" units="cm"/>
      <inkml:brushProperty name="color" value="#177D36"/>
      <inkml:brushProperty name="fitToCurve" value="1"/>
    </inkml:brush>
  </inkml:definitions>
  <inkml:trace contextRef="#ctx0" brushRef="#br0">0 278 26 0,'9'-3'61'16,"-9"0"19"-16,7 1-8 0,-7-1-1 0,6 2-10 15,-6-2-13-15,0 1-7 0,0 2-2 0,3-3-3 0,-3 0-4 16,0 1-3-16,0-1-4 0,0 3-5 0,0-1-6 16,0 1-3-16,6-3 0 0,-6 3 2 0,0-2-1 0,0 2 0 15,7-3 0-15,-7 3-1 0,0-3 6 0,0 3 2 0,0 0 1 16,0 0 1-16,0-2 2 0,0 2 3 0,0 0-2 0,0 0 1 15,0 0 3-15,0 0 1 0,0 0 0 0,0 0 2 16,0 0 1-16,0-3-1 0,0 3 1 0,0 0 2 0,0 0-1 16,0-1-2-16,0 1 0 0,0 0 0 0,0 0 4 15,0 0 0-15,0 0-1 0,0 0-1 0,0 0 1 0,0 0-2 16,0 0-2-16,0 0 1 0,0 0 5 0,0 0-2 0,0 0 2 16,0 0 0-16,0 0 0 0,0 0-2 0,0 0 2 15,0 0-3-15,0 0 2 0,0 0 0 0,0 0 2 0,0 0-3 16,0 0 2-16,0 0-1 0,0-3 0 0,0 3 0 0,3 0 3 15,-3-3 2-15,0 3 0 0,0 0-2 0,6 0 0 0,-6-2-1 16,0 2 0-16,0-3 1 0,0 3-2 0,0 0-1 16,0 0-3-16,0-2 0 0,0 2-2 0,3 0-1 0,-3 0 0 15,0-3-1-15,0 3-3 0,6-1 2 0,-6 1-1 16,7-3 1-16,-7 3 5 0,0-3 7 0,3 3 1 0,-3-2-3 16,0-1-2-16,6 3-2 0,-3-2-3 0,-3 2-7 0,0 0-3 15,6-3-5-15,-6 3 0 0,7 0-5 0,-7-2-2 0,3 2-2 16,-3 0-1-16,0 0-4 0,6-2 2 0,-6 2-3 0,6 0 2 15,-6 0 1-15,0 0-1 0,3 0 3 0,4 0-1 16,-7 0-2-16,0 0-1 0,3 2 1 0,-3-2 1 0,0 2-2 16,0 1 3-16,6-1-3 0,-6-2-1 0,6 5 2 15,-6-2 4-15,0 0-1 0,0-2-1 0,0 2 9 0,0-1-5 16,0 3 6-16,3-2 0 0,-3 0-2 0,0-2 0 0,0 2 2 16,0-1-1-16,0 4-1 0,-3-4 0 0,3 1-5 15,0 1 1-15,0-2-4 0,0 1 2 0,0 2-5 0,-6-2 2 16,0-2 0-16,6 4 2 0,0-2-3 0,-3 0-2 0,3-1 0 15,-7 1 1-15,4-2 1 0,3 5 1 0,0-6-2 16,-6 2 0-16,0 1-1 0,6-1 0 0,-3-2 0 0,3 3 4 16,-7-2-1-16,1-1-1 0,6 0 0 0,-3 3 2 0,-3-3-1 15,6 0 1-15,-3 0-1 0,3 0 5 0,-7 0-2 16,1 0 3-16,6-3 2 0,-3 3 0 0,3 0 2 0,0-1-1 16,-6-2 0-16,3 1 0 0,3 2-1 0,0-3 1 0,-7 1 0 15,7-1 0-15,-6 0 0 0,6-1-3 0,0 2 2 0,0-1 1 16,0 0 2-16,-3 1 0 0,3-1-6 0,0-1 4 15,0 2-5-15,0-4 0 0,0 4-2 0,0-2 2 0,0-1 0 16,0-1 4-16,0 4 1 0,0-2-2 0,0-2 1 16,0 1 1-16,3 0 0 0,-3 1 0 0,0-1 0 0,0 0 1 15,0 0 2-15,6 0 2 0,-6 0-3 0,7 0-6 0,-7-2 0 16,0 5 2-16,3-5-5 0,3 2-4 0,-6 0-1 0,0-2 0 16,3 2 0-16,-3 0 0 0,0-1 0 0,6 2 0 0,1-3 0 15,-7 1 0-15,0 2 0 0,3-4 0 0,-3 3 4 16,6 1-3-16,-3-1-1 0,-3-3 0 0,0 4 0 0,6-1 0 15,1-3 0-15,-7 7 0 0,0-5-3 0,3-1-5 16,-3 3-16-16,0 1-22 0,6-2-22 0,0 0-32 0,-6 0-40 16,0 3-53-16,0-3-69 0,3 0-1 0,-3 2-27 0,7 1-62 15,-7 0-42-15,0-1 17 0,0 1-41 0,0-1 0 0,0 1 119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53.788"/>
    </inkml:context>
    <inkml:brush xml:id="br0">
      <inkml:brushProperty name="width" value="0.07" units="cm"/>
      <inkml:brushProperty name="height" value="0.07" units="cm"/>
      <inkml:brushProperty name="color" value="#177D36"/>
      <inkml:brushProperty name="fitToCurve" value="1"/>
    </inkml:brush>
  </inkml:definitions>
  <inkml:trace contextRef="#ctx0" brushRef="#br0">50 95 56 0,'0'-2'75'0,"0"-4"19"15,0 4 5-15,0-1-3 0,0 2-14 0,-7-4-15 0,7 2-9 16,0 0-6-16,0 3 0 0,0-2 8 0,0-1 5 15,0 3 0-15,0-1-3 0,0 1 1 0,0-3-4 0,0 3-3 16,0-3-2-16,0 3 1 0,0-2 1 0,0 2 0 16,0-3 0-16,0 3-3 0,0 0 4 0,0 0 3 0,0-2 3 15,0 2-1-15,0 0 1 0,0 0 2 0,0 0 2 0,0 0 0 16,0-3 4-16,0 3 1 0,0 0 2 0,0 0-1 0,7 0-4 16,-7 0-6-16,0-1-4 0,0 1-7 0,0 0-7 15,0 0-5-15,0 0-1 0,0 0-5 0,0 0-2 0,0 0-3 16,0 0-3-16,0 0 4 0,3 0 6 0,-3 0 1 0,0 0-3 15,0 0-2-15,0 0 1 0,0 0-4 0,0 0 5 16,6 0-3-16,-6 0-1 0,6 0-1 0,-6 0 2 0,0 0 1 16,0 0-6-16,0 0 4 0,4 0-7 0,-4 0 2 0,0 0-5 15,0 0-1-15,6 0-1 0,-6 0-3 0,3 0-2 0,-3 0-3 16,0 0-2-16,0 0-2 0,6 0-1 0,-6 0-1 16,7 0-6-16,-7 0 4 0,0 0-1 0,0 0-1 0,3 0 0 15,-3 0 0-15,0 0 0 0,0 0 0 0,0 0-4 16,6 1 2-16,-6-1 2 0,3 0 2 0,-3 0-2 0,0 0 0 15,0 3 0-15,0-3 0 0,7 0 0 0,-7 2 0 16,0-2 3-16,0 3 1 0,6-1-2 0,-6 1 0 0,0 0-1 0,0-3 2 16,0 1-2-16,0 2-1 0,0-1 0 0,0 1 0 15,3 0 4-15,-3-3-6 0,0 5 4 0,0-4-1 0,0 2-1 16,0-1 0-16,0 1 0 0,0 0 0 0,0-1 0 0,0 2 0 16,0-1 0-16,0 0 0 0,0-1-3 0,0 1 5 15,-3-1-1-15,3 2 15 0,0-1-18 0,0 0 1 0,0-1-3 16,0 1 1-16,0-1 0 0,0 0 3 0,-6 0-1 15,6 1-3-15,0 0 0 0,0-1 2 0,-7-2 0 0,7 3 0 16,0-1 0-16,0 0 1 0,-3 1-1 0,3-1 0 0,-6 1-5 16,6-1 6-16,0-2-4 0,0 3 8 0,0-2-6 0,-3-1 2 15,3 3 1-15,0 0 0 0,0-3 4 0,-7 2-4 16,7-2 3-16,-6 0-2 0,6 3-1 0,0-3 0 0,0 2 0 16,-3-2 0-16,3 0 0 0,-6 0 0 0,6 0 0 0,0 0 0 15,-4 0 0-15,4-2 0 0,0 2 0 0,0-3 3 16,-6 3 1-16,0 0-4 0,6 0 1 0,0 0-1 0,-3-2 5 15,3 2-2-15,0-3 0 0,-7 3-2 0,4-3 3 0,3 3 1 16,0-1-2-16,0-2 3 0,-6 3 1 0,6-2-2 16,-7 2 4-16,7-3-2 0,0 1-2 0,0-1-2 0,-3 1 2 15,3 0-5-15,0-1 4 0,-6 3-2 0,6-2-2 0,0-1 0 16,-6 0 2-16,6-1 2 0,0 2-1 0,0-1-1 0,-3 1-2 16,3-4 0-16,-7 4-2 0,7 0 0 0,0 0 2 15,0-1 0-15,0 1 3 0,0-4-4 0,0 4-1 0,0-2 0 16,0 1-1-16,0 0 1 0,0 1 2 0,0-1-2 15,0 2 0-15,0-4 1 0,0 2 1 0,0 0-3 0,7-2 3 16,-7 4 0-16,3-2 0 0,-3 0 0 0,6-2 0 0,-6 3-5 16,6-2-6-16,-6 1-18 0,3 0-21 0,-3-2-28 0,7 3-31 15,-1-2-42-15,-6 1-32 0,3 0 7 0,-3-2-22 16,7 3-41-16,-7 0-54 0,0-1-46 0,3 1 7 0,-3-1-39 16,0-2 13-16,6 3 47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04.061"/>
    </inkml:context>
    <inkml:brush xml:id="br0">
      <inkml:brushProperty name="width" value="0.07" units="cm"/>
      <inkml:brushProperty name="height" value="0.07" units="cm"/>
      <inkml:brushProperty name="color" value="#808080"/>
      <inkml:brushProperty name="fitToCurve" value="1"/>
    </inkml:brush>
  </inkml:definitions>
  <inkml:trace contextRef="#ctx0" brushRef="#br0">-2549-3163 137 0,'0'-8'86'0,"0"3"39"0,0 1 3 0,0-4-17 16,0 3-14-16,0 2-1 0,0-1-3 0,0-1-3 0,0 0 1 16,0 2 4-16,0 1 0 0,0 0-3 0,0 0-5 0,0-1-3 15,0 0 12-15,0 1 2 0,0-1 3 0,0 1 2 16,0 0 0-16,0 2-1 0,0-2 1 0,0 2-5 16,0-3 1-16,0 3-3 0,0 0-5 0,0 0 1 0,0 0 0 15,0 0 22-15,0 0 1 0,-3 3-10 0,3-1-13 0,0-2-12 16,0 2-15-16,-6 0-13 0,6 1-9 0,0-1-11 0,-6 1-11 15,6 0-7-15,-3 1-6 0,3-2 0 0,-7 1-1 0,7 2-5 16,-3 0 3-16,3-1-6 0,-6-1-2 0,0 2 0 16,6 0-4-16,-4 0-9 0,4-3-11 0,-6 3-9 0,6 0-10 15,-3 1-14-15,3-5-19 0,-6 4-17 0,-1 0-21 16,7-2-20-16,-3 2 6 0,3-3 5 0,0 3-9 0,-6-2-17 16,0 2-24-16,6-3-25 0,0 2-23 0,-4-1-8 0,-2 0 3 15,6-1-20-15,0 3-21 0,0-2 4 0,0-2 28 16</inkml:trace>
  <inkml:trace contextRef="#ctx0" brushRef="#br0" timeOffset="-313.86">-2552-3266 52 0,'-6'0'85'0,"0"-3"20"0,3 3 23 16,-4 0-9-16,4 0-15 0,3 0-17 0,-6 0 3 16,0 0 1-16,6-2-1 0,-4 2 1 0,-2 0 2 0,6 0 0 15,-3 0-1-15,3 0-4 0,0 0-2 0,-6 0 11 0,-1 0 2 16,7 0 4-16,0 0 0 0,0 0 6 0,-3 0-3 16,3 0-2-16,0 0-3 0,0 0 1 0,-6 0 0 0,6 0 0 15,0 0 1-15,0 0 26 0,-6 0 16 0,6 0-1 0,0 0 0 16,0 0-6-16,0 0-4 0,0 0-3 0,0 0 1 15,0 0-8-15,0 0-11 0,0 2-9 0,0-2-15 0,0 0-7 16,0 3-12-16,0-3-9 0,6 2-9 0,-6 1-3 0,0-1-3 16,6 1-7-16,-6-3-10 0,0 4-6 0,0-1-6 0,3-1-5 15,-3 3 1-15,0-2-4 0,7 0-3 0,-1 1-2 16,-6 1-3-16,0 0-1 0,3-2 0 0,-3 1 3 0,6 1 2 16,-2 0-6-16,-4-2-3 0,6 2-7 0,-6-1-12 15,6-1-16-15,-6 2-19 0,3 0-25 0,-3-1-17 0,7-1-22 16,-4-1-29-16,-3 3-32 0,0-2-35 0,6 0-34 0,-6-2-35 15,6 2-21-15,-6-1 52 0,0 1 5 0,0-1-4 0,3-2-8 16,-3 0 4-16,0 0 27 0,0 0 4 0,0 0-12 16,0 0 12-16,0 0 15 0,0 0 29 0,0-2 38 0</inkml:trace>
  <inkml:trace contextRef="#ctx0" brushRef="#br0" timeOffset="426.02">-2445-3171 122 0,'0'0'107'0,"4"-2"52"0,2 2-2 16,-6 0-26-16,0 0 0 0,3 2-16 0,-3-2-10 15,0 0-9-15,0 0-4 0,0 3-6 0,0-1-10 0,0-2-6 16,0 3-12-16,0-3 2 0,6 3-4 0,-6-2-3 0,0-1 1 16,0 3 7-16,7-1 5 0,-7 1 1 0,0-1-5 15,0 1-7-15,0 0-7 0,0-1-4 0,0 2-2 0,0-1-1 16,0 0-5-16,3-1-6 0,-3 1-5 0,0-1-7 16,0 0-3-16,0 0-4 0,0 1-6 0,0 0-1 0,0-3-1 15,0 2-1-15,6-2-8 0,-6 3-10 0,0-3-7 0,0 2-12 16,3-2-11-16,-3 0-13 0,0 0-18 0,0-2-14 0,7 2-13 15,-7-3-20-15,6 3-16 0,-6-2-2 0,0-1-9 0,0 0-18 16,0 3-22-16,3-4-36 0,-3 2-1 0,0-1 8 16,0-2 25-16</inkml:trace>
  <inkml:trace contextRef="#ctx0" brushRef="#br0" timeOffset="659.9299">-2419-3236 114 0,'0'-3'123'0,"0"0"70"0,-7-2-2 0,1 3-1 16,6-1-13-16,0-1-23 0,0 4-20 0,-3-3-10 0,3 1-4 16,0-1 4-16,0 1-5 0,0-1-4 0,0 3-13 15,0-2-6-15,-6 2-3 0,6-2 2 0,0 2 0 16,0-3 1-16,0 3-3 0,0 0-2 0,0 0-11 0,0-2-4 16,0 2 5-16,6-3-22 0,-6 3-11 0,0 0-17 0,0 0-9 15,0 0-7-15,0 0-18 0,0 0-21 0,0 0-40 0,0-2-46 16,3 2-2-16,-3 0-24 0,0-3-29 0,0 3-37 0,0 0-38 15,0 0-40-15,6 0-3 0,-6-3-51 0,7 3-22 16,-7 0 10-16</inkml:trace>
  <inkml:trace contextRef="#ctx0" brushRef="#br0" timeOffset="-1171.6">-2262-3597 95 0,'0'-5'80'0,"0"1"28"0,0 1 21 15,0-2-8-15,3 3-20 0,-3-3-12 0,0 3-2 16,0-1-3-16,0-2-6 0,0 3 0 0,7-1 1 0,-7 0 0 16,0 3-5-16,0-4-4 0,3 4-5 0,-3-2 2 15,0-1 0-15,0 3 9 0,0-2-2 0,0-1-3 0,0 3-6 16,0 0-7-16,0 0-4 0,0 0-3 0,0 0-6 15,-3 0 0-15,3 0-3 0,-7 3 0 0,7-1 1 0,0-2 3 16,0 3 0-16,-3-1 6 0,3 0 4 0,-6 0 2 0,0 4 2 16,2-4-6-16,4 3-2 0,-6-2-2 0,3 1-4 0,-10 1 1 15,13 0 8-15,-3-2 1 0,-9 1-3 0,2 4-2 0,7-3-7 16,-3-1-5-16,-1 4-5 0,-2-3 3 0,6 0 1 16,-10 2 0-16,10-2-2 0,-6 0-3 0,2 2 2 0,1-2-1 15,3 0-5-15,-3-2-3 0,-1 1-8 0,4 1-5 16,-3-2-3-16,6-1-8 0,-3 3 0 0,3-3-2 0,-7 1 0 15,1-1-7-15,6 1 6 0,-3 0-1 0,3-1 1 0,0 1 3 16,0-2-2-16,0-1 0 0,0 5 2 0,0-5 0 0,0 3-1 16,0-3-1-16,0 3 2 0,0-3 2 0,0 2-4 15,3-2 0-15,-3 3 4 0,0-2-6 0,6-1 4 0,1 3-3 16,-7-1 2-16,3-2-2 0,-3 3 2 0,6-3 1 16,-3 3 1-16,-3-3-2 0,13 2-4 0,-13-2-1 0,3 3-3 15,3-1-2-15,1-2-2 0,-4 2-1 0,3-2-5 16,-3 3-5-16,-3-3-5 0,7 2-2 0,-1-2-5 0,-6 3-4 15,3-3-13-15,3 2-10 0,-6-2-17 0,3 0-16 0,-3 0-17 16,7 3 11-16,-1-3-2 0,-6 0-7 0,0 0-18 0,3 0-21 16,-3 0-28-16,0 0-23 0,0 0-24 0,6-3 3 0,-6 3-7 15,0 0-42-15,0 0-18 0,0-2 5 0,0-1 48 16</inkml:trace>
  <inkml:trace contextRef="#ctx0" brushRef="#br0" timeOffset="-1736.09">-1216-4128 18 0,'0'0'20'0,"-6"-2"5"15,3-1 7-15,3 3 0 0,-7-2 1 0,1-1 2 0,6 3 0 16,-3 0-1-16,3-2 0 0,0 2 3 0,-6 0-1 15,6-2-2-15,-7 2-1 0,7 0-1 0,0 0 0 0,0-3-1 16,-3 3-1-16,3 0 0 0,-6 0-5 0,6 0 3 16,0 0-3-16,0 0-1 0,0 0-1 0,0-2 5 0,0 2 3 15,0 0 1-15,-3-3-2 0,3 3 0 0,0 0 2 16,0 0 0-16,0 0 2 0,0 0 2 0,0 0 0 0,0 0 3 16,-7 0 1-16,7 0 0 0,0 0 1 0,0 0-1 0,0 0 0 15,-6 0-3-15,6 0-3 0,0 0 1 0,0 0-1 0,0 0 1 16,0 0-4-16,0 0 3 0,0 0-2 0,-3 0 3 0,3 0 1 15,0 0-5-15,-6 0 3 0,6 0-1 0,0 0 2 16,0 0-1-16,0 0-4 0,-4 0 1 0,4 3-1 16,0-3 3-16,0 0 2 0,-6 0 0 0,6 2 0 0,-6-2 4 15,6 0-1-15,0 3-1 0,-3-3-1 0,3 0-1 0,0 2 2 16,-7-2-2-16,4 2 1 0,3-2-1 0,-6 3 2 0,0-1 0 16,6-2-2-16,-3 3 1 0,3-1-3 0,-7-2 1 0,1 3-1 15,6-3-5-15,-3 2 0 0,-4 0 0 0,7 1-3 16,-3-1-2-16,-3-2 0 0,0 3-4 0,3-1-2 0,-4 1 8 15,7 0 1-15,-3-2 5 0,-10 2-5 0,13-1 1 16,-3 1 4-16,-6 0-3 0,9-1-2 0,-13 3-2 0,10-3-1 16,-3 3 4-16,0-2 1 0,-4 2 0 0,7-1 3 0,-10-1-3 15,10 2-1-15,-3 2-5 0,-4-4-1 0,4 1-7 0,-3 4 4 16,-1-3 3-16,4-1-6 0,-4 4 6 0,1-3-5 16,0 2-2-16,-4 1 4 0,4-1-3 0,-1 0-2 0,1-2-1 15,-4 2 0-15,4 1-3 0,-7-3-1 0,6 2 0 0,1 0-4 16,-1 1 2-16,-2-1 0 0,-1-2-1 0,1 3-1 15,-1-4-2-15,0 4-2 0,4-1 0 0,0-2 0 0,-1 2 0 16,-6 0 3-16,7-2-2 0,-4 0-1 0,1 3 0 16,-1-1 0-16,4-2 0 0,-7 2 0 0,13-2 0 0,-13 3-2 15,7-2 4-15,-4 0-2 0,10 1 5 0,-13-3-3 0,7 4-1 16,-4-3-1-16,4 2 0 0,-1-2 0 0,1 3 0 0,-1-4 0 16,-2 1 2-16,8 3 0 0,-5-3-2 0,-4-1 3 0,10 4-3 15,-9-3 4-15,2-1-2 0,7 2-1 0,-10-1-2 16,10 0 4-16,-6 2-3 0,-4-2 3 0,10 0-2 0,-10 2 5 15,4-2-2-15,6 0 1 0,-10-1 2 0,4 4 0 16,6-3-3-16,-10 0 2 0,10-1-4 0,-3 2 0 0,2-1-1 16,-8-1-1-16,9 1 0 0,-4 0 0 0,1 0 3 0,-3 0-2 15,6 0 0-15,-4 0-1 0,1 0 0 0,-4-1 0 0,7 1 0 16,3 0 0-16,-12 1 0 0,9-2 2 0,-4 1 2 16,1-2-4-16,-3 2 0 0,5-1 0 0,-2 1 3 0,0-2-1 15,3 2 4-15,-4-1-1 0,4-2 1 0,3 4 2 0,-12-4 3 16,12 3-3-16,-4-2 3 0,4-1 1 0,-6 0 0 15,3 1-1-15,3-1 2 0,-6 1-1 0,-1-3 0 0,7 2 0 16,0-2-4-16,0 3 2 0,-3-3-2 0,3 2-2 0,0-2-3 16,0 0-1-16,0 2-2 0,0-2 0 0,-6 0-8 15,6 0-7-15,0 0-11 0,0 0-16 0,0 0-18 0,0 0-24 16,0-2-28-16,0 2-32 0,6 0-29 0,-6-2-26 0,0 2 31 16,0 0 6-16,0-3-10 0,0 3-18 0,0-2-15 15,0-1-14-15,3 3 1 0,-3-2 13 0,0-1-5 0,0 1-25 16,0 0 16-16,0 2-3 0,0-3 34 0,0 1 29 15</inkml:trace>
</inkml:ink>
</file>

<file path=ppt/ink/ink3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1752 3851 7,'0'0'24,"-7"-3"1,7 3 0,9 0-12,2-1-10,4 0 0,5-1 2,7 2 1,6-1 2,9 4-1,4-2 1,12 6-1,3 1-1,7 4-1,3 0-2,0 3 1,-2 0-3,-5 1 0,-7 1-1,-11 1 1,-11 0 0,-13 0 0,-17 5 0,-10-1 0,-15 2 0,-14 1 2,-11 0-2,-13 0 1,-10 0-2,-8-3 1,-7-3 0,-3-3-1,-3-4 1,0-6-1,5-6 1,6-6-1,10-9 0,11-6 1,11-7-1,12-2 0,14-4 0,13 0 0,9 1-2,11 0-4,11 7-20,4 5-9,2 5-1,0 7 1</inkml:trace>
  <inkml:trace contextRef="#ctx0" brushRef="#br0" timeOffset="1">1455 4104 18,'9'-8'27,"-9"8"0,8 2 3,-8-2-24,5 17-1,-2-5 1,-1 8 1,0 3 0,0 8-1,-2-2 0,2 7-1,-3 2 0,2 4-1,-2 4-1,1 4 0,-2 0 0,3 3 0,-1 4-1,1 1-1,-1 0 0,0 0 0,0-2 0,0-3-1,0-2-1,-1-7-5,4 0-14,-3-9-15,0-10-2,1-5 1,-2-11 0</inkml:trace>
  <inkml:trace contextRef="#ctx0" brushRef="#br0" timeOffset="2">1454 5068 27,'0'0'30,"4"12"2,-4-12 0,9 10-26,3 2 2,-2-1 1,6 5 0,2-3-2,6 6-1,3-2 1,7 2-1,2-2-1,7 2 0,4-6-1,2 1 0,4-5 0,3-2-1,2-5 0,-1 0 0,-1-5 0,0-1-1,-3-3 1,-4-4-1,-1-1-1,-3-1 0,-9-3-1,-2-1 0,-6-3-1,-4 0-1,-2-1-4,-8-6-6,2 3-28,-6-1 0,-2-4-2,-1-2 2</inkml:trace>
  <inkml:trace contextRef="#ctx0" brushRef="#br0" timeOffset="3">2594 4226 28,'-5'-15'33,"0"4"3,3 1-3,2 10-18,0 0-8,0 0 1,0 0-1,-1 23-1,-1-2-1,0 10-2,-1 6 1,1 10 0,-3 2 0,3 7-1,-2-1 0,2 0 1,-1 0-1,3-3 0,-1-7-1,2-5 1,0-6-1,2-3 0,-1-8-1,1-3-1,-1-6-2,-2-14-4,7 13-15,-7-13-20,0-9 0,-4-1-1,-1-3 0</inkml:trace>
  <inkml:trace contextRef="#ctx0" brushRef="#br0" timeOffset="4">1998 3521 23,'1'-22'33,"0"3"1,0 1-1,-3 2-19,4 8-3,-2-1-1,0 9-3,0 0-2,3 9-1,-3 5-2,1 4 0,0 6 0,0 6-1,0 6 1,2 7 0,-1 1 0,-1 5 1,-1 3-1,0 5 0,-1 2-1,-1 5 1,2 2-1,-2 1 0,1 2 0,-1 1-1,0-3 1,2 0-1,-2-3 0,1-4 0,-2-3 0,-1-5 1,2-6-1,-1-4 1,-1-6-1,1-7-1,0-4-3,0-13-13,4-3-22,-1-9 1,0 0-2,10-2 1</inkml:trace>
  <inkml:trace contextRef="#ctx0" brushRef="#br0" timeOffset="5">1969 4725 45,'0'0'34,"0"0"1,0 0-1,0 0-27,8 0 0,2-2-1,4 2 0,4-2-2,9 2 0,3-2-1,8 2-1,4-1 0,6 2 0,5 0-1,4 0-1,5-1 1,4-1 0,3-2-1,4 1 0,0-4 1,3 2-1,0 0 1,0 0 0,0 3 0,-4 1 0,-4 0 0,-5 2 1,-5 1-1,-8-1-1,-6 0 1,-10-2-4,-4 4-14,-11-5-22,-12-2 1,-7 3-3,-6-6 2</inkml:trace>
  <inkml:trace contextRef="#ctx0" brushRef="#br0" timeOffset="6">1926 4742 25,'0'0'29,"0"0"2,-17 9-1,0 0-23,2 2-2,-6 4 0,-4 3 0,-7 0 0,-2 4-1,-6-1-1,-1 5 1,-7-2-1,-5 4 0,-5 3-1,-3 2-1,-5 2 0,-4 2-1,-5 1 0,-1 1 1,-1-1-1,3 2 1,1-3-1,6-2 1,4-4 1,10-3 0,9-5 1,9-3-1,9-7 1,8-2-1,5-3 1,13-8-1,-4 8-1,4-8-4,15 2-19,-6-4-14,0-1-1,-1-1-2,-8 4 1</inkml:trace>
  <inkml:trace contextRef="#ctx0" brushRef="#br0" timeOffset="7">1104 3244 29,'0'0'34,"-8"-6"2,8 6-1,0 0-21,0 0-2,2-7-2,-2 7-4,16-6-2,-2 5-2,3 0-1,4-1 0,0 3 0,2 0 0,-2 2-1,-4 0 1,-2 3-1,-6-2 1,-9-4 0,1 16-1,-9-7 1,-7 0 0,-3 3-1,-5 4 0,-4 0 0,2 4 0,-2-3 0,3 2 0,4-3-1,6 0 1,4-3 0,8-2 0,7-2 0,6-4 1,6-2-1,5-3 1,2-1-1,4 0-2,-4-6-8,3 2-27,-2 1 1,-5-1-2,-3 1 0</inkml:trace>
  <inkml:trace contextRef="#ctx0" brushRef="#br0" timeOffset="8">1428 3381 35,'13'0'34,"1"5"1,-2 3 0,-8 3-25,6 7-1,-9-1 0,-1 3-1,-6-2-2,-3-2-2,-4-4-1,-1-4 0,-2-7 0,1-6-1,2-5-1,4-4-4,7 3-13,2-3-22,2 3 0,5 3-1,0 6 0</inkml:trace>
  <inkml:trace contextRef="#ctx0" brushRef="#br0" timeOffset="9">49 5389 50,'0'0'36,"0"0"-2,0 0 0,8 16-28,-1-1-3,4 5 1,0 3 0,5 7-1,1 1-1,1 0-1,1 2-2,-1-5-5,2-1-11,-6-5-18,0-8-2,-4-7 1,-2-7 1</inkml:trace>
  <inkml:trace contextRef="#ctx0" brushRef="#br0" timeOffset="10">232 5428 44,'-4'-16'36,"0"7"2,4 9-1,-15 5-21,10 11-6,-7 5-4,-1 8-3,-4 2-1,-2 5-1,-4 1 0,0-2-2,0-4-7,-3-2-27,6-12-2,3-7-2,6-7 0</inkml:trace>
  <inkml:trace contextRef="#ctx0" brushRef="#br0" timeOffset="11">473 5689 41,'13'2'35,"-3"2"1,0 4 0,-3 5-27,-5-2 1,-2 4-3,-5-2-1,-3-2-2,-2-4-1,-1-3-1,-2-6 0,0-4-3,6-1-5,0-4-29,7-5-2,5 2-2,3 0 0</inkml:trace>
  <inkml:trace contextRef="#ctx0" brushRef="#br0" timeOffset="12">3548 4769 39,'-1'-10'34,"1"10"1,0 0 0,0 0-23,7 5-3,-2 3-1,4 6-4,1 0-1,3 4-2,3 4-2,-3-4-7,9 3-12,-4-3-15,1-6-2,-4-4 1,2-4 0</inkml:trace>
  <inkml:trace contextRef="#ctx0" brushRef="#br0" timeOffset="13">3808 4785 32,'0'0'32,"0"0"0,0 0 0,4 17-23,-10-9-3,1 4-1,-2 0-1,1-3 0,-2 1-2,8-10 0,-12 11 0,12-11-1,-8 1 1,8-1-1,0 0 0,0 0 0,0 0 1,0 0 0,-8 15-1,5 1 1,-4 3 0,0 6 0,-3 5 1,-2 3-1,-5 0 0,0 2 0,-2-1-1,0-5-1,2 0-2,0-10-5,8 0-19,0-10-10,9-9-2,0 0 1</inkml:trace>
  <inkml:trace contextRef="#ctx0" brushRef="#br0" timeOffset="14">3903 5049 24,'9'-4'33,"-9"4"2,11-5 0,-11 5-19,17 4-3,-10 2-3,2 7-2,-3 0-3,-2 6 0,-6-1-2,-1 0 1,-7-2-2,-1-2 0,-2-7 1,0-5-1,0-5-1,2-6 0,5-2-3,-1-8-9,7 4-28,0 0 0,2 3-1,0 3 1</inkml:trace>
  <inkml:trace contextRef="#ctx0" brushRef="#br0" timeOffset="15">2028 4624 2,'0'0'10,"0"0"-1,0 0 1,0 0 0,6-8-1,-6 8 1,0 0-1,6-9 0,-6 9-1,8-8-2,-8 8-2,7-11-1,-7 11-1,10-9 0,-10 9 0,9-8 0,-9 8-1,9-7 0,-9 7 0,0 0 0,0 0 0,0 0-1,0 0-1,0 0 0,0 0-4,0 0-10,0 0-13,0 0 1,0 0 0</inkml:trace>
  <inkml:trace contextRef="#ctx0" brushRef="#br0" timeOffset="16">2066 4585 1,'6'-21'8,"4"-3"0,0-5 0,1-4-2,5-3 0,4-4-1,0-4 0,4 0-2,3-5 0,2-3-1,0-4 1,2-1 0,1-4 1,1-2-1,2 1 1,-2-3-1,2 1 1,4-1 0,-1 3 0,7 0-1,2 2 0,0 0 0,2 4-1,5 1 1,3 0-1,0 3 0,6 4 0,2 0-1,2 5 1,1 2 0,3 4 1,0 2 1,1 3-1,3 0 1,4 3 0,-2-2 1,4 3-1,0-2 0,3 2-2,-1-2 1,5-1 0,-5 1-1,2 0 0,-6-1-1,1-1 1,-2-3-1,-5-2 0,-4-2 0,-4-1-1,-8-1 1,-8-1-1,-5-1 2,-7 2-1,-9 1 0,-7 2 1,-10 0 0,-6 1 0,-8 1-1,-7 1 0,-7-1 0,-8 0 0,-5-4 0,-5 1-1,-4 0 1,-4-2-1,-1-3 1,-3 3 0,0-4-1,1 4 0,-2-3 0,1-1 0,0-1 0,0 0 1,0 2-1,5-6 0,1 3 0,4-1 0,4 0 1,3 2-1,7 1 0,2-1 0,6 0 0,5 1 0,3-1 0,5 0 0,3-1-1,4 1 1,4 3 0,4 1 0,4 0 0,3 2 0,4 7 0,3-1 0,3 2-1,4 4 1,1 0 0,3 0 0,2 3-1,1 0 1,0 2 0,1 1 0,0 3 0,1 1 0,-1 0 0,2 4-1,0 3 1,1-1 0,-2 3 0,0 2 0,1 1 0,0 1 0,-3 1 0,0 2 0,-3 2 0,0 3 0,-2 1-1,-1 2 1,-2 1 0,-1 2 0,-2 0 0,0 3 0,1 2 0,-1 0 0,0-1 0,-2 2 0,3-2 0,-2 0 0,0-1 0,0-1 0,0-3 0,0-1 0,-1-2 0,1-2 0,2 0 0,-2-1 0,3-2 0,0 0 0,2-1 0,-1-2 1,1-1-1,-1-1 0,0-2 0,-1-1 0,0-3 0,0 2 0,-1-1 1,-1-1-2,-1 2 2,1-2-2,-2 2 2,0 0-2,-1-1 2,-1-1-1,-1 2 0,0-3 0,0 1 0,-2-1 0,-2 1-1,0 0 1,-4 3 0,0 0 0,-3 1 0,-3 2 0,1 1 1,-2 1-1,-1 0 0,1-2 0,-2 0 0,2-2 0,1-1 0,0 1 0,2-3 1,0 1-1,-2-1 0,2 3 0,-2-1 0,-1 1 1,0 2-1,-2-2 1,-8 7-1,13-11 1,-13 11 0,13-11 0,-13 11-1,13-11 1,-6 5 0,0 1-1,-7 5 1,13-7-1,-13 7 1,10-5-1,-10 5 1,0 0 0,10-4 0,-10 4 0,0 0 1,0 0-1,0 0 1,0 0-1,0 0 0,0 0-2,0 0-6,0 0-30,0 0-1,0 0-1,0 0 0</inkml:trace>
  <inkml:trace contextRef="#ctx0" brushRef="#br0" timeOffset="17">6641 47 37,'0'0'34,"-7"-9"3,7 9-3,-8-10-13,8 10-16,0 0 1,0 0-1,0 0-1,0 0-1,-8-3 0,8 3-1,-7-8 1,7 8-1,-9-9-1,9 9 0,-8-8-1,8 8 0,0 0 0,2 9 1,2 0-1,0 2 0,3 1 0,-3 0 1,0-2 0,-1-1 0,-3-9 1,-1 7-1,1-7 1,-6-8-1,6 8-2,-6-16-9,6 16-29,0 0-1,-8 9-1,-6 16 0</inkml:trace>
</inkml:ink>
</file>

<file path=ppt/ink/ink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3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121 30 27,'1'-11'34,"-1"11"0,-1-10 1,1 10-19,0 0-4,-2-9-3,2 9-2,0 0-3,0 0 0,1 14-2,-1-4 1,0 4-1,1 4 0,-1 5 0,2 4 0,-1 4 1,1 4-1,-1 1 0,1 3 0,-1 1-1,0 3 1,0-1-1,1-2 1,-2 1-2,3-3 1,0-3 0,2-2 0,-1-4-1,2-3 1,0-4-1,0-5 0,0-1-1,-3-5-2,1-2-1,-4-9-11,0 0-25,0 0 0,0 0 0,-7-11 1</inkml:trace>
  <inkml:trace contextRef="#ctx0" brushRef="#br0" timeOffset="1">145 47 60,'2'-11'38,"-2"11"-2,0 0 1,0 0-28,0 0-2,-10 8-3,7 7-1,-5 2-2,-1 6 0,-3 2 0,-1 3 0,-5 1 0,2-1 0,1-3 1,0-3-2,4-7 1,2-4 0,1-2 0,8-9-1,0 0 0,0 0 0,2-9 1,5 2-1,0-3 0,1-5 0,2-2 0,1-5 0,0 1 0,1-1 1,-1-1-2,1 4 1,-2 1 0,-2 5 0,0 2-1,-1 6 1,-7 5 0,10 5 1,-5 3-1,-1 6 0,0 0 1,3 5 0,-1 0 0,0 0 0,0 1 0,0 0-1,-1-4 1,2-3 0,-4-1-1,-3-12-1,6 12-4,-6-12-18,0 0-17,0 0 1,-10-1-2,10 1 1</inkml:trace>
  <inkml:trace contextRef="#ctx0" brushRef="#br0" timeOffset="2">397 205 44,'0'0'37,"-7"-3"0,7 3 0,0 0-22,0 0-4,0 0-4,0 0-1,0 0-2,0 0-1,0 0-1,0 0 0,0 0 0,0 0 0,0 0-1,0 0 1,0 0-1,7-4 0,-7 4 0,15 2 0,-3-2 0,1 0 0,6 0-1,1 0 1,3-2-1,3 1 1,0-3-1,-1 1 0,0-1 1,-3 0-1,-1 1 0,-5-3 0,-2 4 1,-4-1-1,-3 1 0,-7 2 0,9-2 1,-9 2-1,0 0 1,0 0 0,0 0-1,0 0 0,0 0 1,-9 12-1,0-5 1,-2 3-1,-6 3-1,-2 4 1,-5 1 0,-2 3 0,-1-1-1,-3 1 1,1 1-1,2-3 1,4-2 0,3-4 0,5-2-1,3-2 1,4-3 0,8-6 0,0 0-1,-4 8 1,4-8-1,10 5 1,-3 0 0,3-2 0,4 3 1,2-1-1,3-1 0,2 0 0,1-2 1,1 1-1,0-3 0,-3 1-4,-2-5-9,0 4-28,-6-1 0,0 4 0,-6-3-1</inkml:trace>
  <inkml:trace contextRef="#ctx0" brushRef="#br0" timeOffset="3">817 392 65,'0'0'39,"0"0"-1,9 1 1,-12 7-32,3 5-1,0 3-3,1 3 0,1 1-2,-2 1-1,4 1-2,-2-8-3,8 1-11,-2-10-23,1-6 1,0-6-1,-1-5 2</inkml:trace>
  <inkml:trace contextRef="#ctx0" brushRef="#br0" timeOffset="4">889 230 72,'0'-10'41,"0"10"-1,0 0 1,0 0-33,0 0-6,0 0-38,0 0-1,-7 5-3,0 3-2</inkml:trace>
</inkml:ink>
</file>

<file path=ppt/ink/ink3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4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1442 2472 19,'-5'-7'32,"5"7"-1,0 0 1,0 0-18,0 0-4,0 0-4,0 0-2,0 0-3,0 0 0,12 10 0,-5-4 0,2 4 1,1-2 1,2 4 0,1-4 0,1 7 0,-1-5 1,4 3-1,-1 0 0,3 0 0,1 2 0,2 0-1,0-1 1,1 1-1,1-1-1,1 1 1,-1-4 0,0 0 0,-2-3 0,-1 1-1,-3-1 1,-2-3-1,-1-2 1,-4 1-1,0 0-1,-3-2 0,-8-2-1,10 4-3,-3 0-10,-7-4-26,8-2 2,-8 2-2,0 0 2</inkml:trace>
  <inkml:trace contextRef="#ctx0" brushRef="#br0" timeOffset="1">1895 2722 20,'0'0'29,"0"0"-1,0 0-2,0 0-15,12-2-1,-2-1-2,7 2 0,0-3-2,8 1 1,0-4-1,6 2 0,1-2 0,2 0-2,3-2 0,-1 1-1,-1-2 0,0 4-1,-4-1 0,-2 2 0,-3 2-1,-6 1-1,-5 2-4,-6-4-16,-2 8-17,-7-4 0,0 0-1,-4 7 0</inkml:trace>
  <inkml:trace contextRef="#ctx0" brushRef="#br0" timeOffset="2">1448 2509 9,'0'0'27,"0"0"0,0 0 1,0 0-20,0 0-1,11-8 0,-2 7-1,2-4 0,5 1-1,0-4 0,7 2 1,-2-6-1,7 2 0,2-5-1,3 2 0,2-2-2,2 0-1,1 2 1,2-1-1,-1 3-1,-2 0 1,-2 4-1,-4-2-2,-3 5-7,-9-3-10,-1 3-14,-3 1-1,-5 0 1,-3 1-1</inkml:trace>
  <inkml:trace contextRef="#ctx0" brushRef="#br0" timeOffset="3">1968 2281 13,'0'0'30,"0"0"1,-7 1 1,7-1-17,0 0-2,0 0-3,0 0-3,9 8-3,-9-8-1,13 11-1,-1-4 1,1 1-1,2 0 0,2 2-1,1 1 1,-2 1-2,4-1 1,-1 2-1,-2-2 1,5 3 0,-2 1 1,1-1-1,0 0 1,2 0 0,-1 0 0,1-1 0,-3-3-1,-2 1 0,0-1 0,-4-2-4,2 1-19,-6-2-13,-1-4-2,-9-3-1,8 6 0</inkml:trace>
  <inkml:trace contextRef="#ctx0" brushRef="#br0" timeOffset="4">1912 2744 32,'2'-8'32,"-2"8"0,0 0 0,0 0-21,1 15-3,0-3-1,2 8-2,-2 1 1,1 6-1,0 3 0,-1 5-1,0 1-1,0 4-1,-2 0 0,0-1-1,-2 0-1,3-4-1,0-1-3,-1-8-6,3-5-26,-1-3 0,0-6-1,-1-12 0</inkml:trace>
  <inkml:trace contextRef="#ctx0" brushRef="#br0" timeOffset="5">1881 3223 32,'0'0'31,"0"0"2,0 0-9,0 0-11,8 1-2,2 2-2,1-3 0,7 2-3,2-5 0,4 1-1,1-3-2,3 3 0,1-2 0,-1 2-1,-2-1-1,2 2 0,-3 1 0,-1-1-1,-3 0-1,-4-2-3,1 3-8,-4-5-25,-3-1 0,-11 6-2,10-16 2</inkml:trace>
  <inkml:trace contextRef="#ctx0" brushRef="#br0" timeOffset="6">2338 2637 39,'2'-9'34,"-2"9"1,0 0 0,-8 15-23,6 4-4,-4 4-1,2 9-3,-1 3-1,1 6 0,0 1-2,0 1 0,2 0-4,-3-3-10,1 0-22,-3-6 0,-2-4-2,0-5 0</inkml:trace>
  <inkml:trace contextRef="#ctx0" brushRef="#br0" timeOffset="7">1428 2531 32,'0'0'30,"0"0"2,4 11-2,-2 4-23,-1 4-3,-1 6-1,0 3 0,0 7-1,-1 3-4,-5 0-15,0-1-13,-1-1-2,-5-6 1</inkml:trace>
  <inkml:trace contextRef="#ctx0" brushRef="#br0" timeOffset="8">1369 2877 16,'0'0'31,"0"0"0,8-6 1,-8 6-14,0 0-12,5 11 0,-5-11-1,13 10-1,-13-10-1,14 17 1,-4-9 0,3 5 0,2-2 0,2 4 1,1-2-2,2 4-1,1 0 0,2 1 0,-1 2 0,2 0 0,-2 1 0,1-2 0,1 0 0,2-4 0,-1 1 0,0-3 0,-3-2-1,0-3 0,-1 0 0,-7-2-1,-1 2-6,-13-8-33,7 9 1,-7-9-2,-7 1 1</inkml:trace>
  <inkml:trace contextRef="#ctx0" brushRef="#br0" timeOffset="9">1586 2273 22,'0'0'30,"0"0"3,0 0-11,0 0-5,0 0-5,0 0-2,0 0-3,0 0-3,0 0 0,7 14-1,-3-6 1,1 4 0,3-1-1,1 3 0,1 2-1,0-1 0,1 2 0,1-3-1,2 0 0,-1 2 0,1-1-1,-4-1 0,3-1 0,-2 0-2,1 1-1,-5-2-3,6 1-6,-8-4-13,3-1-10,-8-8-2,12 11 2</inkml:trace>
  <inkml:trace contextRef="#ctx0" brushRef="#br0" timeOffset="10">1760 2538 25,'0'0'28,"0"0"1,0 0-12,0 0-4,0 0-3,0 0-2,0 0-2,12-4-1,-12 4 0,10-2-1,-2 0-1,1 2 0,1-2-1,4 1 0,0-1-1,4 1 0,4-5 0,1 2 0,3-1 0,2-3 0,0-1 0,1 2-1,-2-4 1,-1 2-1,-2 1 0,-2 1 2,-2 2-2,2 1 0,-1 0 0,0 0 0,0 0 0,2-1 0,0-2 1,1-2-1,2 0 1,-3 0-1,0 0 1,-2 0-1,-4 2 1,-4 2-1,-1 1 1,-4 0-1,-1 4-4,-7 0-19,0 0-11,0 0-2,0 0 1</inkml:trace>
  <inkml:trace contextRef="#ctx0" brushRef="#br0" timeOffset="11">1627 2285 2,'-10'0'28,"10"0"-1,-12 1 3,12-1-16,0 0-2,-10 0-2,10 0-2,0 0-2,0 0-2,0 0 0,0 0 0,0 0-2,0 0 1,11-4-2,-4 1 1,2-2-1,2-1 0,5-3-1,-1-1 1,4 0-1,1 0 0,2-2 1,1 1-1,1 0 0,-2 0 0,-1 2 0,-1 0 0,-2 1 0,-2 0 1,0 3-1,-3-2 0,1 1 0,1 0 0,0-1 0,1-2 0,2 2 0,1-2 0,-1 1 0,1 1 0,-1-2 0,-4 1-3,1 4-3,-5-4-6,-2 2-19,-2 0-3,-6 6 1,10-9 0</inkml:trace>
  <inkml:trace contextRef="#ctx0" brushRef="#br0" timeOffset="12">2115 1995 27,'0'0'30,"0"0"2,0 0-11,0 0-7,-7-10-2,7 10-3,0 0-3,0 0-1,7 8-2,-7-8 0,7 9-1,-2-2 0,3 2 0,1 2 1,0 1-1,2 3 0,1-1-1,2 3 0,1 0 0,1 1 0,0-2-1,2 0 1,-1-2 0,2-1 0,-2 0 0,-1 0 0,0-1 0,-1 1 1,-1-2-1,0 1 1,-2 0 0,-2-1-1,0-1 1,0 1 0,-3-3 0,1-1-1,0-1 0,-1-6-6,5 0-32,-12 0 0,11 3-3,-11-3 1</inkml:trace>
  <inkml:trace contextRef="#ctx0" brushRef="#br0" timeOffset="13">1994 2253 8,'0'-12'25,"0"12"2,4-10-11,-5-1 0,5 3-3,-4-5-1,3 1-2,-3-5-2,4 3-1,-2-6 0,1 4-2,-3-5 0,2 1-2,-2-2 1,3 1 0,-3-1-1,3 1-1,-3-2 0,2 1 0,0-1 0,1 2-1,0 0 1,0 1-1,1-3 0,-2 2 0,1 0 0,-1 0 0,1 0 0,0-1 0,-2-2-1,1 1 1,0 0 0,0 0-1,0-1 1,0 0-1,-1 1 0,0 1 0,0 0 1,1 0-1,-1-1 1,0 2-1,-1 1 1,0 1-1,1-1 1,-1 2 0,-1 0-1,0 1 1,0 0 0,1 2-1,-2-3 1,0 2 0,1-3-1,-1 2 1,0 0-1,0-2 1,1 2-1,0 1 1,-1 0-1,1 0 0,-1 2 1,2-1-1,0 3 0,0-3 1,1 2-1,-1-1 0,1 0 1,-1-2-1,1 3 1,0-3-1,0 2 0,1 0 1,0 0-1,0 2 1,-1 2 0,1 0 0,-1 2 1,-1 8 0,1-10-1,-1 10 1,0 0-1,0 0-1,0 0-1,0 0-4,0 0-33,0 0-4,-2 10 1,-6 5-3</inkml:trace>
  <inkml:trace contextRef="#ctx0" brushRef="#br0" timeOffset="14">2097 882 15,'0'0'11,"0"0"0,9 6-1,-9-6 0,10 5-2,-10-5-1,11 9-2,-11-9-1,14 8-2,-7-2 1,1 1-1,2 0 1,0 2-1,1 0 0,3 3 1,-3 1-1,4 2 2,-3-1 0,6 1 1,-4 1-2,4 1 1,-2-3 0,7 2 1,-1-2-2,4 0 0,4 2-1,2-1-1,3 0 1,1 2-1,0-1 1,1 4-1,1-1 0,-1 2 1,0 1-1,-1 0 1,0 3 0,4-2-1,-3 1 0,5 2 1,-6-1-1,4 1 0,1-1 1,-2 3-1,0 0 0,1 1 0,-3 1 0,0 0 0,1 0-1,-4 1 0,1 1 1,1 0-1,1-1 1,0-2-1,0 0 1,2-1-1,0 1 2,-1 0-1,2-1-1,-1 1 1,1 1 0,-2 3 0,-1-1 0,0 2-1,0-3 1,1 0 0,-2-1 0,-2-1 0,0-3 0,-1-1 1,-1-3-1,-3 0 0,-4-6 1,-2 2-1,-2-5 0,-4 0 0,-3-3 0,-3-2 0,-3-2 0,-8-6 0,10 7-3,-10-7-15,0 0-20,-1-10 0,1 10-1,-6-12 0</inkml:trace>
  <inkml:trace contextRef="#ctx0" brushRef="#br0" timeOffset="15">1204 2155 12,'0'0'27,"0"0"1,0 0-10,0 0 0,3 7-4,-3-7 0,0 0-3,2-8-3,-2 8-1,4-14-1,-2 5-3,-1-4 1,0-1-1,2-3-1,-1-1-1,-1-4 1,1 0 0,-2-2 0,1-2-1,0-3 0,-1 0 0,0-4 0,0-1 0,-2-1-1,2 1 1,0-3 0,-2 2 0,1-2 0,1 2 0,0 1 1,0 0 0,0-1 0,1 4 0,-1 0 1,2 2-1,-2 1 0,1 3 0,-1 2 0,1 2-1,-1 2 1,1 3-1,1 0-1,-2 6 1,0 0-1,0 3 1,0 7-3,0-13-2,0 13-11,0 0-25,0 0 0,0 8-1,0-8 1</inkml:trace>
  <inkml:trace contextRef="#ctx0" brushRef="#br0" timeOffset="16">1213 1217 50,'0'0'36,"0"0"-1,0 0 1,1 8-25,-6 0-1,2 4-5,-4 1 0,1 7-2,-4 1 0,-3 3-2,0 0 1,0 0-1,1-3 0,0-3 0,2-1-2,4-6 1,2-4-1,4-7 0,0 0 0,0 0-1,12-9 0,-3-3 1,2-2 0,1-3 0,0-2 0,0-3 0,0 0 1,-2 2 1,-1 4-1,-2 3 1,-1 4-1,-6 9 1,8-8 0,-8 8 0,0 0 1,10 16 0,-6-7 1,5 1-1,-2 2 1,2 3-1,2-3 1,-1 4-1,1-3-1,0 0-2,-1 2-10,-4-6-29,-3 0 1,-5-1-2,-5 1 0</inkml:trace>
  <inkml:trace contextRef="#ctx0" brushRef="#br0" timeOffset="17">998 2202 60,'13'1'39,"-2"-2"-2,6 3 2,-2-4-30,9 3 0,-1-3-2,4-1-2,1-1-2,-1-2-2,0 4-6,-6-2-29,0 0-6,-10 0 0,-2 2-1</inkml:trace>
  <inkml:trace contextRef="#ctx0" brushRef="#br0" timeOffset="18">508 1902 47,'2'-14'36,"-6"4"3,-3 3-3,-8-2-15,-1 10-15,-9 1-2,-2 6-1,-3 4-2,3 5 0,0 0-1,4 2 0,6 0 0,5 0 0,9-3 0,6-5 0,7-2 0,3-9 1,7-7-1,3-5 1,3-6 0,1-9 0,-1-5-1,0-5 1,-4-3 0,-2 1 0,-5-1-1,-4 6 2,-4 3-1,-2 6 0,-4 7 0,0 9 1,-1 9-1,-2 9 0,1 9 0,0 7-1,0 4 1,0 3-1,1 3-1,-1-3-4,6 5-18,-2-9-17,1 0 1,1-8-1,3-4 0</inkml:trace>
  <inkml:trace contextRef="#ctx0" brushRef="#br0" timeOffset="19">692 1914 68,'10'13'39,"-9"-1"-1,0 4 0,-3-1-32,4 0-1,-1 1-5,1-4-3,5 0-14,-7-12-21,13 1 0,-8-9 0,1-4 0</inkml:trace>
  <inkml:trace contextRef="#ctx0" brushRef="#br0" timeOffset="20">738 1714 78,'0'0'38,"0"0"-3,0 0-14,0 0-52,-1 8-3,1-8-3,-1 8-1</inkml:trace>
  <inkml:trace contextRef="#ctx0" brushRef="#br0" timeOffset="21">1232 900 40,'0'0'34,"1"8"3,-1-8-2,0 0-24,4-10-1,-4-1-1,5 1-3,-4-9-1,2 0-1,-2-5-2,1-2 0,0-5 0,-2 0-1,-1-4 0,0-3 0,-2-1 1,3-3 0,-2 1 0,0 4 0,1-1 0,1 3 0,-2 6 1,2 3-1,0 7-1,0 2 0,0 7 0,0 0-1,0 10-1,0-9-2,0 9-3,0 0-23,0 9-12,0-9 1,-1 13-1</inkml:trace>
  <inkml:trace contextRef="#ctx0" brushRef="#br0" timeOffset="22">1242 289 64,'0'0'36,"-8"8"0,3 2 0,-4 4-30,-1 6-3,-1 0 0,0 1-1,-2-3-1,4-1 0,1-3-1,1-4-1,7-10-2,0 0 1,0 0-2,9-9-1,1-1 0,-1-5 1,4-1 1,-2-3 0,2 2 1,-1 1 2,-4 2 1,3 4 1,-11 10 2,14-7 0,-14 7 2,12 13 0,-9-3 0,4 4 0,-1-1-1,1 2-1,0 0-3,-2-7-8,1 2-31,-6-10 0,7 14-2,-7-14 0</inkml:trace>
  <inkml:trace contextRef="#ctx0" brushRef="#br0" timeOffset="23">418 360 39,'-16'-9'34,"-2"5"0,-5 6 0,-3 1-25,3 9 0,-2 2-2,5 6-1,0 4-3,6 1-1,3 2 0,6 0 0,4-2-1,5-3 1,5-2-1,4-5 0,2-7 0,2-5 0,2-6 0,0-8 0,1-7 1,0-2-1,-1-9 0,-1-5-1,-3-3 2,-1-3-2,-2 1 1,-1 2 0,-4 6 1,-2 4-1,-1 7 1,-2 8-1,-2 12 1,0 0 0,0 10 0,-2 6 0,1 5-2,0 3 1,-1 5 0,2 1 0,0 2 0,2-1-1,1 0-1,1-6-1,2 1-3,-4-11-10,3 0-25,-5-15 1,11 7-1,-7-16 0</inkml:trace>
  <inkml:trace contextRef="#ctx0" brushRef="#br0" timeOffset="24">332 15 77,'0'-8'41,"-1"1"-2,1 7 0,0 0-32,0 0-5,0 0-17,6 6-22,-6-6-2,8 16-2,-4-3 1</inkml:trace>
  <inkml:trace contextRef="#ctx0" brushRef="#br0" timeOffset="25">624 474 63,'0'0'35,"0"0"0,0 0-2,-3 8-29,3-8-3,-3 13 1,3-13-1,-3 15 1,3-15 0,-1 13 1,1-13 0,0 14 0,0-14 1,0 11 0,0-11-1,0 12 0,0-12-1,-1 14 0,1-14 0,0 14-1,-1-5 0,2 1 0,-2 1 0,2 0 0,-2 0-1,2 1 1,-1-1 0,1-3-1,0 1 1,-1-9-1,6 10-1,-6-10 0,9 3-5,-9-3-19,8-9-14,-8 9 0,9-16-2,-7 4 1</inkml:trace>
  <inkml:trace contextRef="#ctx0" brushRef="#br0" timeOffset="26">625 280 80,'0'0'41,"-1"-7"0,1 7 1,0 0-34,0 0-2,0 0-4,0 0-10,0 0-31,0 0-3,-10 12 0,1-2-1</inkml:trace>
  <inkml:trace contextRef="#ctx0" brushRef="#br0" timeOffset="27">2234 5158 13,'0'0'22,"0"0"1,0 0-22,0 0-1,-1-11 2,8 10 1,-8-12 0,10 7-1,-8-12 0,7 5-1,-3-3 7,-1-8-2,2 0-2,-3-8-1,3 2 1,-3-8 0,2 1 0,-3-5-1,1-1 1,-1-6 0,1 3-2,-1-5 1,0 3-1,2-2-1,0 3 1,0 2-2,1 2 1,0 2-1,0 5 1,0 2-1,-1 3 1,0 5 0,1 3 0,-3 5-1,0 2 1,1 5-1,-2 3 0,-1 8-3,2-7-9,-2 7-20,0 8-1,0-8 0</inkml:trace>
  <inkml:trace contextRef="#ctx0" brushRef="#br0" timeOffset="28">2384 4027 10,'0'0'29,"-3"-9"0,3 9 0,0 0-16,0 0-3,6 11-2,-5 2-2,6 5 0,-3 5-2,2 6 0,-2 3 1,2 4 0,-2 0-2,0-1 0,-2-3-1,-1-1 2,0-5-3,0-3 1,-2-7 0,1-1-1,-2-7 0,2-8-1,0 11-1,0-11-4,0 0-14,0 0-16,0 0 0,5-10 0,-5 1-1</inkml:trace>
  <inkml:trace contextRef="#ctx0" brushRef="#br0" timeOffset="29">2394 4039 37,'0'0'32,"-3"-11"2,3 11-3,0 0-23,-9 13-2,1-1-1,0 8-2,-5 3-1,-1 5-1,-4 3 1,0 2-1,-1-4 1,-1-1 0,0-3-1,5-4 0,1-5 1,4-4-1,2-3-1,8-9 0,-9 11 0,9-11 0,11 3 0,-1-2 1,4-3 0,2 2 0,4-4 0,3 4 0,0-4 0,2 3 0,-3-1 0,-2 1 0,-3 1-1,0 1 0,-5-1-1,-2 0-2,-2 3-3,-8-3-7,0 0-17,0 0-5,0 0-1,0 0 1</inkml:trace>
  <inkml:trace contextRef="#ctx0" brushRef="#br0" timeOffset="30">2425 4155 20,'-2'-12'32,"0"3"2,2 9-1,-9 10-15,8 7-4,-6 4-5,3 4-4,0 4-11,-1 2-26,-1-3-1,1-4-2,0-6-1</inkml:trace>
  <inkml:trace contextRef="#ctx0" brushRef="#br0" timeOffset="31">1652 4423 32,'-10'-12'32,"-5"6"1,-5 3 0,-7 7-22,-3 7-7,-3 4 1,4 8-2,-2 2-1,5 6-1,4-1 0,9 1 0,5-2-1,8-2 1,7-8 0,6-5 0,5-8 0,5-10 2,3-10-1,0-7 1,0-9 0,2-7 0,-4-5-1,-2-7 0,-3-3 0,-5 1-1,-2 1 1,-4 7 1,-3 5 0,-3 11-1,-2 11 1,0 16-1,-7 6 1,2 15-1,-2 7-1,0 6 0,1 7 0,-1 2-1,0 0 1,3-3-1,0-2 0,3-3 0,2-1-3,0-6-4,8-4-24,-4-4-8,5-4 0,-2-6-1</inkml:trace>
  <inkml:trace contextRef="#ctx0" brushRef="#br0" timeOffset="32">1827 4576 57,'0'0'36,"3"12"-1,-6 1 0,2 2-30,-2 5-2,2 0-2,1 4-3,1-7-7,7-1-17,-2-4-9,4-8-1,-1-5 1</inkml:trace>
  <inkml:trace contextRef="#ctx0" brushRef="#br0" timeOffset="33">4 244 4,'0'0'22,"0"0"1,1 8-13,-1 0-1,-1 0-1,1 5 1,-2-1-2,2 1-1,-2 1-2,2-4-2,2 1-2,-2-11-6,5 9-15,4-6-4,-9-3 0,15-10-1</inkml:trace>
  <inkml:trace contextRef="#ctx0" brushRef="#br0" timeOffset="34">49 76 30,'0'0'31,"0"0"2,0 0-3,0 0-26,0 0-28,0 0-3,0 0-2,-1 12-3</inkml:trace>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110 83 48,'0'0'38,"-8"-6"-2,8 6 0,0 0-23,0 0-4,0 0-4,12 8 0,-5 0-3,3 0-1,2 4-3,-2-1-7,8 2-24,-3 0-4,0-4-2,-3-2 1</inkml:trace>
  <inkml:trace contextRef="#ctx0" brushRef="#br0" timeOffset="203">259 0 62,'0'-7'37,"0"7"1,0 0 1,-2 18-30,0-1-2,1 9-2,-4 7 0,-2 9-1,-3 5-1,-4 6 0,-2 0-1,-5 0 0,-2-3-1,-4-7-1,1-3-2,0-12-3,5-4-8,-3-14-25,8-6-2,4-9-2,6-3 1</inkml:trace>
</inkml:ink>
</file>

<file path=ppt/ink/ink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7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3347-124 38,'0'0'30,"0"0"2,-13 12-2,3-7-26,-2 2 1,-4 2-2,0 2 1,-4 1-1,-2 0 0,-4 1-1,0 2 1,-4 0 0,-2 2 0,-5-2 0,0 3-1,-7-3 0,0 5 0,-3-2-1,-2 0 0,0 1 0,-5 0 0,-2 1 0,-2 2 1,-1 2-1,-4 2 0,-2-1 1,-1 3-1,-1-1 1,3 3 0,3-4 0,5 0-1,5-2 1,9-4 0,5-1-1,9-5 1,6-2-1,7-3 0,5-3 0,10-6-1,-8 4-2,6-11-14,2 7-22,10-10 0,-10 10-2,11-10 1</inkml:trace>
  <inkml:trace contextRef="#ctx0" brushRef="#br0" timeOffset="1">1684 274 34,'8'-9'30,"-8"9"1,0 0 0,0 0-25,0 0 1,0 0-2,-2 10-2,2-10 0,-12 15 0,1-6-1,-2 3 1,-5-1-1,0 2-1,-3-1 1,-2 0-1,-2-1 0,-3 3 0,-2-2 0,0 1-1,-2 3 1,-4-1-1,-1 2 2,-1-1-2,1 1 1,1 0-1,4-1 1,1-2-1,4-1 1,2-2-1,3-2-1,3-3-5,4 4-11,2-5-17,0 1-1,3-1 0,0 0 1</inkml:trace>
  <inkml:trace contextRef="#ctx0" brushRef="#br0" timeOffset="2">1167 1042 20,'-8'7'32,"8"-7"-1,0 0 3,0 0-21,0 0 0,0 0-4,10-8-1,0 4-3,0-3-2,6 1 2,2-4-1,8 0-1,4-3 1,8-1-1,2-1 0,9-1-1,3-3 1,3 1-1,7-3 1,2-2-1,1 2-1,-1 1 1,-3-1 0,-6 3-1,-6 3 0,-7 3 0,-9 5 0,-9 1-1,-9 3-1,-15 3-6,8-6-32,-8 6 0,-11-5-1,-3 3-2</inkml:trace>
  <inkml:trace contextRef="#ctx0" brushRef="#br0" timeOffset="3">1029 922 35,'0'0'34,"5"-11"1,-5 11 0,4-9-23,-4 9-1,0 0-2,-13-1-4,0 9-1,-7 3-2,-7 2-1,-9 5 0,-9 3-1,-6 5 0,-10 2 1,-5 1-1,-5 2 0,-5 1 0,1-3 0,-1-1 1,3-3-1,8-5 0,10-3 1,11-5-2,10-6-2,18 0-8,16-6-26,0 0 1,15-6-2,1 3 2</inkml:trace>
  <inkml:trace contextRef="#ctx0" brushRef="#br0" timeOffset="4">2908-606 25,'1'-9'31,"-1"9"1,4-9-1,-4 9-20,0 0-2,0 0 1,13 18-3,-7-6-1,4 5-1,0 3 0,6 4 0,1 0-1,0 4 0,2 0-1,3-2 0,-1 1 0,2-3 0,0 1-1,-1-4 0,-2 2 0,3-3-1,-3 0 1,0 0-1,-1-2 0,-2-1 0,-1-3 0,-2 3-1,-1-5 1,-2 2-2,1-4 0,-5-2-5,5 4-17,-12-12-17,9 14 1,-9-14-1,-2 8 1</inkml:trace>
  <inkml:trace contextRef="#ctx0" brushRef="#br0" timeOffset="5">34 1202 22,'6'-8'32,"-6"8"2,14-9-1,-14 9-19,17 2-2,-11 1-3,4 8-2,-3 0-2,0 5 0,-4-1-1,-5 3 0,-6-2 0,1-1 0,-6-4-1,0-1 0,-4-7-1,1-4 1,1-6-2,5-5 0,5-2 0,5-4 0,8-1-1,4 1 0,7 3 0,3 4 0,3 5 0,0 8 0,-1 7 0,-6 4 0,-3 4 0,-7 2 1,-6 1 0,-6-3 0,-6 0-1,-6-4 1,-3-6 1,-2-5-1,-1-5-1,2-4 1,3-5-1,4-5 1,7-1-1,6-1-1,7 3 1,6 1-1,3 6 1,3 3-1,2 10 1,-3 4 0,-2 7 0,-4 2 1,-6 3-1,-6 0 1,-6 0 0,-4-2-1,-5-5 1,-1-6 0,-3-4 0,2-7 0,2-5 0,5-4 0,3-4-1,9-2 0,4 3 0,5 0 0,4 4 0,1 6-1,3 7 1,-3 4 0,-2 5 0,-6 2 1,-4 3 0,-5 0-1,-3-1 1,-4-3 0,-4-5 0,2-4-1,-1-2-1,2-6-1,9 6-4,-11-14-29,11 14-6,1-13-1,-1 13 0</inkml:trace>
</inkml:ink>
</file>

<file path=ppt/ink/ink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8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446 37 42,'0'0'31,"0"0"0,0 0-10,0 0-8,8 7-3,-3 2-3,6 5-1,0 1 0,8 6 0,0 2 0,6 7-1,2 1-1,3 5-1,1 2-1,1 3 1,2 2-2,2 0 1,-1-3-1,-1-3 0,0-6 0,-3-4-1,0-4-2,-6-11-6,1-2-26,-11 0-3,-6-5-2,-9-5 2</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83"/>
    </inkml:context>
    <inkml:brush xml:id="br0">
      <inkml:brushProperty name="width" value="0.07" units="cm"/>
      <inkml:brushProperty name="height" value="0.07" units="cm"/>
      <inkml:brushProperty name="color" value="#808080"/>
      <inkml:brushProperty name="fitToCurve" value="1"/>
    </inkml:brush>
  </inkml:definitions>
  <inkml:trace contextRef="#ctx0" brushRef="#br0">71-6 48 0,'0'3'39'0,"-7"1"10"0,7 1 0 16,0-2-4-16,0 2-3 0,0-2 5 0,0-1-5 15,0 3-5-15,0-2-7 0,0-2-4 0,0 2-3 0,-3 0-1 16,3-1-5-16,0-2 1 0,0 5-5 0,0-5 1 0,0 3 2 16,0-1 1-16,0-2 3 0,0 3-2 0,0-3 0 15,0 3-1-15,0-1 0 0,0-2 1 0,0 2 1 0,0 0 5 16,0-2 2-16,0 0 1 0,0 3 0 0,0-3 0 16,0 0 1-16,0 0-3 0,0 0 5 0,0 0-3 0,0 0 2 15,0 0 0-15,0 0 0 0,0 3-1 0,0-3-2 0,0 0 3 16,0 2-5-16,0-2 0 0,0 0 0 0,0 0-2 0,0 0 3 15,0 0-2-15,0 0-1 0,0 0 0 0,0 0 1 0,0 0 0 16,0 0-3-16,0 0-1 0,0 0-1 0,0 0-1 16,0 0 4-16,0 0-4 0,0 0 1 0,0 0-2 0,0 0 0 15,0 0 1-15,0 0 0 0,0 0-2 0,0 0 5 16,0 0-3-16,0 0 1 0,0 0-2 0,0-2 0 0,0 2 0 16,0 0-2-16,0 0 1 0,0 0-2 0,0 0 0 0,0 0-4 15,0 0 2-15,0 0-2 0,0 0-2 0,0 0 1 16,0 0-3-16,0 0 0 0,0 0 1 0,0 0 1 0,0 0 1 15,0 0-1-15,0 0 2 0,0 0-1 0,0 0-1 0,0 0 2 16,0 0 1-16,0 0 0 0,0 0-1 0,0 0 2 16,0-3-4-16,0 3 1 0,0 0 1 0,0 0-3 0,0-3 1 15,3 3-1-15,-3 0 0 0,0 0 3 0,0 0-5 0,0-2 1 16,0 2 1-16,0-2-2 0,0 2 0 0,0 0-1 16,7 0-5-16,-7-2 5 0,0 2-3 0,0-3 0 0,0 3 1 15,3 0 0-15,-3 0-1 0,0-3 2 0,0 3 0 0,0-2-2 16,0 2 0-16,0-3 1 0,0 3 0 0,7-2-1 0,-7-1 0 15,0 3 3-15,0-2 2 0,6 2-2 0,-6-3-1 16,0 3-1-16,0-3 1 0,0 3 3 0,0-1-2 0,0-2 0 16,0 3 0-16,0 0 2 0,0 0-1 0,0-2 0 15,0 2-1-15,0-3 1 0,0 3 2 0,0 0-3 0,0 0 0 16,4-2 3-16,-4 2-2 0,0 0-2 0,0-3 1 0,0 3 2 16,0 0 0-16,0 0-4 0,0-3-1 0,0 3 4 0,0 0 0 15,0 0-2-15,0-2 2 0,0 2 0 0,0-3 0 0,0 3 2 16,0-2 2-16,0-1 2 0,0 3 2 0,0 0 0 15,0 0 3-15,0 0-1 0,0-2-2 0,0 0 1 0,0 2-2 16,0 0 0-16,0 0-2 0,0-3-1 0,0 3 0 16,0 0-2-16,0 0 1 0,0-2-1 0,0 2-1 0,0-3-2 15,0 3-1-15,0 0 3 0,0 0-2 0,0-2 1 0,0 2 1 16,0 0 2-16,0-3-2 0,0 3 2 0,0 0-1 16,0 0 1-16,0-3-3 0,0 3 1 0,0 0 3 0,0 0-1 15,0 0 1-15,0 0-1 0,0 0 0 0,0 0 1 0,0-2-1 16,0 2 1-16,0 0 0 0,0 0-2 0,0 0-4 15,0 0 6-15,0 0-5 0,0 0 1 0,0 0-1 0,0 0 3 16,0 0-1-16,0 0-1 0,0 0 2 0,0 0-1 16,0 0-1-16,0 0 1 0,0 2 2 0,0-2 1 0,0 0-3 15,0 0 0-15,0 3 2 0,0-3-2 0,0 0 1 0,0 0 1 16,0 3-3-16,0-3-1 0,0 2 1 0,0-2 0 0,0 3-1 16,0-1 2-16,0-2 0 0,0 3-2 0,0-3 4 0,0 4 0 15,0-4-2-15,0 0 2 0,-4 3 0 0,4-1 0 16,0 1 1-16,0-1-4 0,0-2 0 0,0 3-1 0,0-3 2 15,0 3-1-15,0-1 0 0,0 1 2 0,0-1 0 16,0 1 0-16,0-2-2 0,0 2 1 0,0 0 2 0,0-1-1 16,0 1-1-16,0 2 1 0,0-3 1 0,0 1 1 0,0 2-1 15,0-3 3-15,0 3-2 0,0-2-2 0,0-1 0 0,0 3 0 16,0-2-1-16,0 2-1 0,0-2 2 0,0 1 2 16,0-2-3-16,0 4 0 0,0-4 1 0,0 3-2 0,0 0 1 15,0-2 0-15,0 1 1 0,0-1-2 0,0 2 1 0,0-3-1 16,0 4 0-16,0-4 2 0,0 3 1 0,0 0 1 15,0-3 0-15,0 3 0 0,0 0 0 0,0-2-3 0,0 0 2 16,0 1 1-16,0-2 0 0,0 4 0 0,0-4 0 0,0 3 0 16,0 0 0-16,0 1-3 0,0-5 2 0,0 4-5 15,0 0 0-15,0 1 0 0,0-4 2 0,0 3-3 0,0 0 0 16,0 0 1-16,0-3-1 0,0 3-1 0,0 1 0 0,0-1 0 16,0-1 3-16,0 1 1 0,0 0 1 0,0 0-5 0,0-2 0 15,0 2 6-15,0-1-5 0,-6 1 3 0,6-2-2 16,0 2-2-16,0 0 0 0,0-2 1 0,-7 2 1 0,7-1 0 15,0 1 0-15,0 1-5 0,0-1 3 0,0 0 0 16,0-1 0-16,0-1 0 0,-3 2 0 0,3 0 0 0,0 0 0 16,0 0 0-16,0-1 0 0,0-1 0 0,0 2 3 0,0 0-2 15,-7 0-1-15,7 1 3 0,0-2 0 0,0 1-2 0,0-2-1 16,0 2 0-16,0 0 0 0,0 0 0 0,0-1 3 16,0 1-2-16,0-2 2 0,0 2-1 0,0 0 0 0,-3 0-3 15,3-3 1-15,0 3 2 0,0 0-4 0,0 0 2 16,0-2 2-16,0 2-2 0,0-1 0 0,0 2 0 0,-7-4 0 15,7 3 0-15,0 0 0 0,0 1 0 0,-6-4 0 16,6 2 0-16,0 1 3 0,0 1-2 0,0-1-3 0,0 0 1 0,0-3 4 16,0 3-2-16,0 0-1 0,0 0 0 0,0-2 0 0,0 2 0 15,0-1 0-15,0 1 0 0,0-2 0 0,0 2 0 16,0-3 3-16,0 4-1 0,0-4-1 0,0 2-1 0,0-1 0 16,0 2 4-16,0-2 0 0,0-1-2 0,0 3-5 15,0-2 2-15,0 2 4 0,-3-3-2 0,3 3 1 0,0-3-1 16,0 4-1-16,0-4 2 0,0 3-1 0,0 0 1 15,0-3-2-15,0 3 0 0,0 0 3 0,0-2-2 0,0 2 3 16,-7-2-5-16,7-1 1 0,0 2 7 0,0 2-3 0,0-4-3 16,0 3-1-16,0-2 0 0,0 2 0 0,0-2 0 0,0-1 0 15,0 2 0-15,0-1 0 0,0 2 3 0,0 0-2 16,-3 0 0-16,3-2-1 0,0 1 0 0,0 1 0 0,0 1 0 16,0-4 0-16,0 3 2 0,0 0 0 0,-7 0-2 0,7-3 0 15,0 3 0-15,0 3 0 0,-6-3 0 0,6-2 0 16,0 1 0-16,0 1 5 0,0 0-3 0,0-2-2 0,0 2 4 15,0 0-3-15,0-1-5 0,0-1 3 0,0 2 1 0,-4 0 0 16,4 0 4-16,0-2-3 0,0 1 0 0,0 1 0 16,0 0-1-16,0-2 0 0,0 2 0 0,0 0 0 0,0 2 0 15,0-2 0-15,0 0 0 0,0-2 4 0,0 2-1 0,0 2 0 16,0-2-3-16,-6 0 1 0,6 0-1 0,0 1 2 16,0-2-2-16,-7 1 0 0,7 0 0 0,0 0 3 0,0 0 1 15,0-2-2-15,0 1-2 0,0 1 2 0,0 0-1 0,0-2 1 16,0 2 2-16,0 3-2 0,0-4-2 0,0 1 3 15,0 0-3-15,0 1 7 0,0-1 0 0,0-1 1 0,0 1 0 16,0 0-3-16,0 0 3 0,0-2-2 0,0 2 1 0,0-1-5 16,0 1-1-16,0-2 4 0,0 2 1 0,0 0 2 0,0 0-3 15,0-2-1-15,0 1-3 0,0 1 4 0,0-2 1 16,0 2 1-16,0 0 1 0,0 0 0 0,0-3 3 0,0 1 0 16,0 2 1-16,0-3 2 0,0 3 0 0,0-2-5 15,0 2 1-15,0-3 6 0,0 0 2 0,0 4-1 0,0-4 2 16,0 1 3-16,0-1 0 0,0 1 0 0,0-1-1 0,0 1-1 15,0 0-6-15,0-2 0 0,0-1-7 0,0 5-3 0,0-5 1 16,0 3-1-16,0-3-3 0,0 0 1 0,0 3-5 16,0-3-10-16,0 0-7 0,0 2-15 0,0-2-17 0,0 0-21 15,0-2-32-15,0 2-37 0,0-3-38 0,0 0 14 0,0-2-9 16,0 4-20-16,0-2-30 0,0-2-26 0,0 2-22 16,0-2 9-16,0-3 1 0,0 4-7 0,0-1 5 0,-3-3 15 15</inkml:trace>
  <inkml:trace contextRef="#ctx0" brushRef="#br0" timeOffset="1">130-58 24 0,'0'-5'39'0,"3"0"15"0,-3 2 3 0,0-2 2 0,0 1 1 15,7 1 6-15,-7 1-8 0,0-1-7 0,0 1-8 0,0-1-4 16,0 0-6-16,0 1 2 0,0-1 0 0,3 3 4 16,-3 0-2-16,0-2 14 0,0 2 9 0,0 0 4 0,0-3 5 15,0 3 1-15,0 0 4 0,0 0 0 0,0 0 4 0,0 0-3 16,0 0 2-16,0 0 2 0,0 0 11 0,0 0 3 16,0 0 4-16,0 0 0 0,0 0 0 0,0 0 2 0,0 3 0 15,0-3 0-15,0 0-2 0,0 2-2 0,0-2 2 0,0 3-1 16,0-1-4-16,0-2 29 0,0 3 11 0,0 0-1 15,0-1 2-15,0-2-9 0,0 3-6 0,0-1 0 0,0 1-8 16,0 1-7-16,0-1-6 0,0-1-9 0,-3 1-5 0,3 2-9 16,0-2-5-16,0-1-9 0,-7 3-8 0,7-1-7 15,-3-1-4-15,3 2-4 0,0 0-7 0,-7 1 3 0,7-2-4 16,-6 1-3-16,6 0-1 0,0 0-4 0,-3 0 0 16,3 2 2-16,-7-2-2 0,0 3-2 0,7-3-1 0,-3 4-1 15,-3-3 2-15,6 1 0 0,-4 1-1 0,4-1 6 0,0 1-2 16,-6-1-5-16,-1 1 1 0,4-1-2 0,-4-2 4 0,7 5-4 15,-3-5 6-15,3 2-1 0,-7 1-4 0,1 0-1 0,6-1-1 16,-3 0-4-16,-4-2 0 0,4 3-1 0,3-3-7 16,-7 2 5-16,1-2-2 0,6 0-5 0,-4 3 1 0,4-4-2 15,0 1 0-15,-6 0 3 0,-1-2-2 0,7 2-1 16,0 0 0-16,-3-2 0 0,3 1 0 0,-7-1 0 0,7-1-3 16,0 1 2-16,0-1 1 0,0 1-3 0,0-3 1 0,0 3 5 15,-3-1-1-15,3-2-6 0,0 3 3 0,0-1 1 16,0-2-3-16,0 2 2 0,0-2-3 0,0 0 3 0,0 0 1 15,0 2 0-15,0-2 0 0,0 3 0 0,0-3 0 0,0 0 0 16,0 0 0-16,0 0-4 0,0 0-1 0,0 0 0 0,0 0 0 16,0 0 0-16,0 0 7 0,0 0-8 0,0 0 4 15,0 0-2-15,0-3 2 0,0 3 2 0,3-2 0 0,-3 2-3 16,0-2 2-16,0 0-3 0,7-1-1 0,-7 3-1 16,3-2 3-16,-3-1-144 0,0 0 150 0,7-2 27 0,-1 3 0 15,-6-1-10-15,0-1-7 0,4 1-4 0,-4-2-7 0,0 0-1 16,6 2-7-16,-6-2-1 0,7 0 6 0,-7 1-2 0,3-1-1 15,4-3-8-15,-7 3-2 0,3 0 3 0,-3-2 0 0,6-1-3 16,1 3 0-16,-7-2 3 0,0 2-3 0,3-3 0 16,-3 3 5-16,7-2 0 0,-4 0-2 0,-3-1 8 0,7 3 0 15,-1 0-7-15,-6-2 8 0,0 2-2 0,4 2 6 16,-4-2-1-16,0 0-1 0,6 2 0 0,-3-1-6 0,-3-1 4 16,0 2 1-16,0-2 4 0,7 3-2 0,-7-1-1 0,0 1 0 15,7-1-3-15,-7 0-3 0,0 2 3 0,0-2 6 0,0 3-6 16,0-2 3-16,0-1 0 0,3 3 0 0,-3-2 0 15,0-1 0-15,0 3 0 0,0 0-2 0,0 0 1 0,0-3 0 16,0 3-2-16,0 0 2 0,0 0 1 0,0 0 3 0,0 0-2 16,6 0-1-16,-6 0 0 0,0 0 0 0,0 3 3 15,0-3-2-15,7 3-1 0,-7-3 5 0,0 2-1 0,0 1-7 16,0-1 1-16,0 1 5 0,0-2 1 0,0 2-3 16,0 0-1-16,3-1-6 0,-3 3 7 0,0 0-3 0,0 1-1 15,7-4 1-15,-7 5 0 0,0-2 4 0,0 0-5 0,0 0 2 16,3 2 1-16,-3-2 0 0,0 1-3 0,0 1 2 0,7-2 1 15,-1 2 0-15,-6-2 0 0,0 3 0 0,4-3 0 0,-4 2 0 16,0 1 0-16,0-1 0 0,6-1 3 0,-6-2-2 16,3 1-1-16,-3 0 4 0,0 3-1 0,0-3 0 0,7-1 0 15,-7 1 6-15,0-2 6 0,0 2 5 0,7-2 2 16,-7 2 7-16,0-3 0 0,0 1-3 0,0-1-1 0,0 0-3 16,0 1 1-16,0-1-4 0,0 1 0 0,0-1-6 0,-7 1 2 15,7-3-3-15,0 3-3 0,-7-1 2 0,7-2-2 0,0 3 2 16,0-3-4-16,-3 0-2 0,-3 2-3 0,6-2 6 15,-4 0-6-15,4 0 2 0,0 2 0 0,-6-2-2 0,-1 0-2 16,4 0 0-16,3 2 3 0,-7-2 0 0,4 3-3 0,-4-3 0 16,1 0 0-16,3 0 0 0,3 3 2 0,-7-3-1 15,0 0 0-15,4 2 3 0,-3-2-6 0,2 0 0 0,4 0 2 16,-6 0 0-16,-1 0 0 0,4 0 4 0,-4 0-6 16,7 0-2-16,-3 0-1 0,3 0-10 0,-7 0-33 0,7 0-35 15,-6 0-42-15,6 0-30 0,0 0-39 0,0 0-59 0,0-2-81 16,0-1-93-16,0 3-97 0,0-5 55 0,6 3-30 0,-6 0 3 15,7-1-21-15,-7 1 29 0,0-1 148 0</inkml:trace>
  <inkml:trace contextRef="#ctx0" brushRef="#br0" timeOffset="2">363 255 146 0,'0'-5'91'0,"0"0"38"0,-6 3-4 16,6-3-16-16,-7 3-17 0,7-1-2 0,0 0 3 0,-3 3-1 16,3-5 0-16,0 5 5 0,-7-2 1 0,1 2-2 15,6-3-4-15,0 3-1 0,-4-2 8 0,4 2-4 0,-6-2 1 16,6 2-1-16,-4 0-5 0,4 0 1 0,0-3-1 16,0 3-2-16,-6 0-1 0,6 0 4 0,-7 0 0 0,7 0 1 15,0 0-1-15,0 0 25 0,0 0 16 0,0 0 7 0,0 0 2 16,0 0-4-16,-3 0-4 0,3 0-2 0,0 0-2 0,0 0-7 15,0 0-4-15,0 0-6 0,3 3-7 0,-3-3-1 0,0 0-10 16,0 0-2-16,0 2-3 0,0-2-6 0,0 0 2 16,7 2 4-16,-1-2-1 0,-6 0-1 0,0 0-7 0,4 3-12 15,-4-3-2-15,6 0-3 0,-6 2-5 0,4-2-6 16,2 0-4-16,1 0-5 0,-7 3-2 0,3-3-7 0,-3 2 2 16,13-2-6-16,-13 0 0 0,3 0-3 0,4 0 5 0,-4 0-1 15,4 0 5-15,-1 0 0 0,-6 0 2 0,10 0 1 0,-6 0 2 16,-4 0-11-16,13 0-4 0,-10 0-7 0,-3 0 0 15,10 0-2-15,-4-2 0 0,1 2-7 0,-4-3 2 0,-3 3-3 16,7 0-2-16,-1 0 3 0,-2-2-1 0,2 2 1 16,-6 0 3-16,4-3 2 0,-4 3 2 0,0 0 6 0,6 0 1 15,-6 0 1-15,7 0 3 0,-7 0-5 0,0 0-5 0,0 0 2 16,0 0-7-16,3 0-3 0,-3 0-3 0,0 0-2 16,0 0 1-16,0 0-4 0,0 0-2 0,0 0 0 0,0 3 3 15,0-3-117-15,-3 0 117 0,3 2 27 0,0-2-4 0,0 3-7 16,0-1-7-16,-7 1-4 0,7 0-3 0,-6-1-2 0,6 1-3 15,0-1 4-15,-4 0-3 0,4 3-1 0,-6-2 0 16,2 2 0-16,-2-3 0 0,-1 4 0 0,7-1 0 0,-3-1 0 16,3-2 0-16,-7 4 0 0,1 1 0 0,3-1 0 15,-4-2 0-15,4 3 0 0,3-1 0 0,-13-1 0 0,13 0 0 16,-4 2 0-16,-2-2 0 0,2 0 0 0,-2 0 0 0,-1 2 0 16,4-2-4-16,3 0 3 0,-7 3 1 0,4-3 0 0,3-1-6 15,-6 1 4-15,-1 1 5 0,7-4-9 0,-3 3 1 16,3 0 3-16,0-2 2 0,0 1 0 0,-7-1 0 0,7 2 0 15,0-2 0-15,0-1 0 0,0 3 0 0,0-2 0 0,0-1 3 16,0 0 1-16,7-2-4 0,-7 3 5 0,0-1-4 16,3 1 3-16,-3-1-3 0,0-2 3 0,7 3-3 0,-1-3 2 15,-6 0 0-15,3 0-3 0,4 2 0 0,-7-2 0 16,3 0 3-16,4 0 0 0,-1 0-3 0,-6 0-2 0,4 0 2 16,2 0-7-16,-6 0-5 0,4 0-14 0,-4 0-20 0,6 0-21 15,1 0-30-15,-7 0-46 0,3 0-51 0,-3-2-58 0,7 2-62 16,-4 0-58-16,3 0-16 0,1-3-44 0,-7 3-54 0,0-2-51 15,3-1 115-15,-3 3 24 0,7-2-5 0,-1 2 35 16,-6-3 7-16,0 3 5 0,0 0 27 0,4 0 70 0</inkml:trace>
  <inkml:trace contextRef="#ctx0" brushRef="#br0" timeOffset="3">610 315 87 0,'0'-5'108'0,"0"-3"48"0,0 6 7 0,0-2-13 16,0-2 5-16,-4 4-13 0,4-3-10 0,0 2-6 0,0 0-1 16,0 1-3-16,0-1 11 0,0-1 3 0,0 2-4 15,0-1-7-15,0 3 0 0,0-3-4 0,0 3 0 0,0-2 0 16,0-1-2-16,0 3-4 0,0-2 24 0,0 2 12 0,0 0-11 16,0-3-20-16,0 3-30 0,0 0-25 0,0 0-24 0,0-3-12 15,0 3-14-15,4 0-23 0,-4-2-34 0,0 2-48 16,0 0-69-16,0 0-75 0,0 0-11 0,0 0-30 0,0 0-57 15,0 0-64-15,6 0-1 0,-6 2-30 0,0-2 27 16,0 3 87-16</inkml:trace>
  <inkml:trace contextRef="#ctx0" brushRef="#br0" timeOffset="4">564 409 65 0,'0'-2'96'0,"3"0"22"0,-3-1 11 0,6 1-16 16,1-1-18-16,-7 1-18 0,0 2-1 0,3-3 4 0,-3 3 1 15,0 0 7-15,0 0 4 0,0 0 4 0,7 0 2 16,-7 3-3-16,0-3 0 0,0 2 13 0,0 1 4 0,0-1 5 16,0 1-4-16,0 1 1 0,0-1-3 0,0-1-6 15,0 4-7-15,0-4-5 0,0 3 4 0,0 0-4 0,0-3-2 16,0 3 24-16,0 0 6 0,0 0-4 0,0-2-15 0,0 2-24 16,0-1-16-16,3-1-18 0,-3 0-13 0,0-1-8 0,0 3-11 15,0-2-4-15,0-1 0 0,7 1-3 0,-7-3 0 16,6 3-9-16,-6-1-16 0,0-2-16 0,0 0-26 0,4 0-29 15,-4 0-27-15,0 0-28 0,6 0-16 0,1 0 18 16,-7-2-4-16,0-1-13 0,3 3-14 0,-3-3-14 0,7-2-17 16,-7 3 1-16,0-1 12 0,0-2-1 0,0 2 8 0,0-1 3 15,3-1 18-15,-3 2-4 0,0-2 6 0,0 0 31 16,0 0 9-16</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88"/>
    </inkml:context>
    <inkml:brush xml:id="br0">
      <inkml:brushProperty name="width" value="0.07" units="cm"/>
      <inkml:brushProperty name="height" value="0.07" units="cm"/>
      <inkml:brushProperty name="color" value="#808080"/>
      <inkml:brushProperty name="fitToCurve" value="1"/>
    </inkml:brush>
    <inkml:context xml:id="ctx1">
      <inkml:inkSource xml:id="inkSrc4">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1" timeString="2022-02-08T17:43:08.092"/>
    </inkml:context>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-1274 2850 70 0,'0'-8'89'0,"0"3"27"0,4 1 15 0,-4-1-8 16,0 0-20-16,0-3-14 0,0 5 4 0,0-2-2 0,6 1-2 15,-6 2 3-15,0-4 4 0,0 4 0 0,0-1-3 0,0-2 2 16,0 5 7-16,0-3 6 0,0 1 3 0,0 0-6 0,0 0-2 16,0 2-7-16,0-3-7 0,0 3-9 0,0 0 1 0,0 0-4 15,0 0-2-15,-6 0-1 0,6 3-5 0,0-3-6 16,0 2-3-16,-4 0 14 0,4 0 4 0,0 1-3 0,-6 2-8 15,-1-2-2-15,7-1-9 0,-3 4-4 0,3-4-6 16,-7 2-4-16,4 1-11 0,3-2-4 0,-7 2-9 0,1 0-6 16,3 1-3-16,3-2-7 0,-7 1 3 0,0 0-4 0,4 0-1 15,-3 0-11-15,2 0-13 0,4 0-22 0,-13 0-20 0,13 0-35 16,-3 0-29-16,-4-2-35 0,7 2 18 0,-3-1-10 16,-4 1-28-16,1-2-33 0,6 2-36 0,-3-3-29 0,3 4 3 15,-7-4-28-15,7 2-2 0,-3-1 5 0,3 2 58 0</inkml:trace>
  <inkml:trace contextRef="#ctx0" brushRef="#br0" timeOffset="1">-1313 2718 65 0,'-3'0'96'0,"3"-2"28"0,-7 2 18 0,0 0-16 16,7-3-17-16,-3 3-5 0,-3 0-5 0,6 0-3 0,-4 0-3 15,4 0-2-15,0 0-1 0,-6 0-2 0,6 0-3 0,-7 0-2 16,7 3 6-16,0-3 4 0,0 0-3 0,0 2-3 16,-3-2-6-16,3 0-1 0,0 0-6 0,-7 3-4 0,7-3-5 15,0 0-5-15,0 0 0 0,0 2 0 0,0 0-2 0,0-2-1 16,0 3 0-16,0-1-1 0,0 1-1 0,0-1 0 16,0-2 7-16,0 3 15 0,0 0 1 0,0-1 2 0,0 1-3 15,0-1-4-15,0 0-3 0,0 1 0 0,0-1 1 0,7 1-2 16,-7 2-1-16,0-3-9 0,3 4-4 0,-3-1-2 15,0-3-6-15,0 5-9 0,7-2-6 0,-7 0-8 0,6 1-2 16,-6-1-3-16,0-1-7 0,0 1-4 0,0 3 3 16,4-3-4-16,-4 0 0 0,0-1-1 0,6 1-4 0,-6 1-1 15,3-1 4-15,-3 2-5 0,0-5 5 0,7 3-4 0,-7 0-1 16,7 3-3-16,-7-3 2 0,0-2 1 0,0 1-5 0,3 1-12 16,-3-2-9-16,0 2-19 0,0-3-25 0,0 1-21 0,6 0-23 15,-6-1-26-15,0 1-29 0,0-2-22 0,7 2-16 16,-7 0 28-16,0-3-7 0,0 2-15 0,0-2-22 0,0 0-15 15,0 0-5-15,0 0 15 0,0 0 10 0,0 0-6 16,0 0 13-16,0 0 11 0,3 0 16 0,-3 0 26 0</inkml:trace>
  <inkml:trace contextRef="#ctx0" brushRef="#br0" timeOffset="2">-1179 2960 18 0,'0'-3'75'0,"4"1"25"0,-4-1-10 15,6 0 15-15,-6 3-3 0,4-2-6 0,-4 2-7 0,0-2 2 16,0 2 4-16,6-2-2 0,-6 2-1 0,0-3-4 15,0 3-3-15,7 0-6 0,-7 0-3 0,0-3-7 0,0 3-3 16,0 0 5-16,0 0 6 0,0 0 1 0,0 0 2 16,0 0 0-16,0 0 0 0,0 0-2 0,0 3-4 0,0-3 0 15,0 0-4-15,0 3-4 0,0-3-5 0,0 2 0 0,-7 0-7 16,7 0-4-16,0 1-1 0,0 0-3 0,0-1-5 0,-6 1-3 16,6-1 0-16,0 1 15 0,0-1-2 0,0 1-7 15,0 2-1-15,0-3-5 0,0 0-4 0,0 1-7 0,0-1-5 16,0 1-6-16,0 2-5 0,0-2-2 0,0-1-1 0,0 1-7 15,6 0-1-15,-6-3 0 0,0 1 5 0,0-1-8 16,7 3-4-16,-7-1-14 0,0-2-16 0,0 0-18 0,3 0-18 16,-3 0-20-16,0 0 8 0,0 0-4 0,7 0-16 0,-7-2-15 15,6-1-18-15,-6 3-13 0,0-1-15 0,0-2-11 0,3 0-7 16,-3 1 21-16,7-1 3 0,-7-2-1 0,0 2 0 16,0-2 6-16,0 3 24 0,0 0-1 0,0-3-10 0,0 2 14 15,0-2 17-15,0 3 4 0</inkml:trace>
  <inkml:trace contextRef="#ctx0" brushRef="#br0" timeOffset="3">-1165 2862 103 0,'0'-2'100'0,"0"-3"45"0,0 0 12 15,0 0-16-15,0 2-3 0,-4-2-8 0,4 3-9 0,0-2-11 16,0 1-5-16,0 0-3 0,-6 1-5 0,6-1 2 0,0 3 2 16,0-2-6-16,0-1-4 0,0 3-7 0,0-3-3 15,0 3-5-15,0-2-7 0,0 2-8 0,0 0-8 0,0-3-9 16,0 3-10-16,0 0-10 0,0 0-7 0,0 0-7 15,0 0-5-15,0 0-9 0,0 0-16 0,6 0-20 0,-6 0-23 16,0 0-28-16,0 0-26 0,0 0-28 0,4 0-29 0,-4 0-17 16,0 0-5-16,0 0-20 0,0 0-28 0,0 0 12 0,0 0-9 15,0 0 43-15</inkml:trace>
  <inkml:trace contextRef="#ctx1" brushRef="#br1">-101 4798 11,'0'0'30,"0"0"0,0 0 1,-6 2-17,6 11-3,-5 0-2,5 6-3,-5 0-1,4 6-2,-1 0-1,-1-1-1,2 3-6,-2-5-9,0-2-18,2-2-1,-3-4 0,2-4 0</inkml:trace>
  <inkml:trace contextRef="#ctx1" brushRef="#br1" timeOffset="1">-131 4927 10,'10'-15'27,"-1"0"3,2 1-12,2 5-1,1 1-2,1 5-3,-2 2-3,2 8-2,-5 2-2,4 6-1,-6 2 0,-1 3-1,1-1-1,-2 0-2,0 4-7,3-6-26,1-5-1,2-2-1,0-7 0</inkml:trace>
</inkml:ink>
</file>

<file path=ppt/ink/ink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1213 975 26,'0'0'30,"11"-13"1,0 5-9,3 6-10,0-2 0,10 8-1,-3 0-1,7 9-3,-2 4-1,2 7 0,-3 5-1,2 7-2,-5 4-1,-3 1 0,-6 0-1,-4-1 0,-6-3 0,-5-4 0,-8-6-1,-4-3 1,-8-7 0,-5-7 0,-4-8 0,-4-6-1,-1-7 1,0-9-1,-1-8 1,5-7-1,3-5 0,9-1-1,7 1-1,8-1-5,13 5-26,5 6-3,8 9-3,2 11 1</inkml:trace>
</inkml:ink>
</file>

<file path=ppt/ink/ink4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2257 422 34,'0'0'32,"-8"-14"1,8 14-1,10-10-22,0 6-2,7 4-1,3 0-1,8 5-1,1 3 0,4 8-2,1 4 1,-1 5 0,-4 7-1,1 5 0,-5 2-1,-6 7-1,-3-2 0,-6 1 0,-5-2 0,-4-4 0,-5-3 0,-6-6 0,-8-4 0,-3-6 0,-6-9 0,-6-6 0,-3-8-1,-4-7 1,-1-9 0,-1-7-1,-2-9 1,4-3-1,6-1 1,4 0-1,7 1-1,6 3-1,11 7-4,4 2-11,11 11-22,5 5 1,4 6-1,1 2 0</inkml:trace>
</inkml:ink>
</file>

<file path=ppt/ink/ink4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1065 1482 28,'5'-25'29,"10"3"2,5 4-6,4-3-15,13 5 1,0 4-2,7 12 2,-1 4-3,3 12 0,-8 9-2,-5 8-1,-10 6-1,-8 4-1,-13 3-1,-8 0 0,-14-5-1,-7-4 0,-11-10 0,-4-6 0,-8-12 0,0-9 1,3-9-1,1-11-1,6-7 1,7-8-1,10 1-3,7-6-13,15 7-22,8 4 1,7 11-3,4 4 2</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97"/>
    </inkml:context>
    <inkml:brush xml:id="br0">
      <inkml:brushProperty name="width" value="0.07" units="cm"/>
      <inkml:brushProperty name="height" value="0.07" units="cm"/>
      <inkml:brushProperty name="color" value="#808080"/>
      <inkml:brushProperty name="fitToCurve" value="1"/>
    </inkml:brush>
  </inkml:definitions>
  <inkml:trace contextRef="#ctx0" brushRef="#br0">1412 61 187 0,'0'-5'124'0,"0"3"49"0,0-3-13 16,-3 2-1-16,3-2-13 0,0 2-18 0,0 1-9 0,0-1-5 16,0 1 0-16,0-1 12 0,0 3 17 0,-7-2 6 15,7 0 6-15,0 2 1 0,0-3 4 0,0 3 6 0,0 0 4 16,0 0 53-16,0-2 48 0,0 2 17 0,0-3 5 0,7 3 0 15,-7 0-7-15,0 0-3 0,0 0 25 0,0 0 4 16,0 3-20-16,0-1-45 0,3-2-47 0,-3 3-48 0,0-3-41 16,0 2-27-16,0-2-26 0,7 2-12 0,-7 1-14 0,6-1-8 15,-6 1-7-15,0-1 0 0,4 1-5 0,-4 2-5 0,6-2 2 16,-6-1-6-16,3 3 2 0,-3 0-3 0,7-3-2 16,0 3 3-16,-7 1-3 0,3-1 4 0,-3 0-2 0,6-1 2 15,1 1-2-15,-7 0-2 0,3 1 0 0,4-1 0 0,-7-1 0 16,0 1 0-16,3-2 0 0,-3 2 3 0,0 0-2 0,7 0 0 15,-7-2 1-15,6-1 0 0,-6 2-2 0,0-1 7 16,0 2-5-16,0-2 3 0,0-1 0 0,0 1-3 0,0-1-2 16,0 1 0-16,0 1 0 0,0-1 0 0,0-1 2 0,-6 1 0 15,-1 0-1-15,7-1-1 0,-3 3 0 0,-4-2 0 16,4-1 0-16,-4 1 0 0,1 0 0 0,3-2-3 0,-4 4-2 16,0-2-1-16,-2-1-8 0,5 1-10 0,-9 0-15 15,10-1-21-15,-4 3-36 0,4-2-52 0,-10-1-62 0,13 0-70 16,-3 1-83-16,-4-1-63 0,0 1-20 0,-2-1-50 0,9-2-62 15,-4 3 24-15,-2 0 63 0,-1-1-3 0,4 1 17 0,-4-1-10 16,4 1 51-16,3-3 79 0</inkml:trace>
  <inkml:trace contextRef="#ctx0" brushRef="#br0" timeOffset="1">1399 588 32 0,'0'-8'63'0,"-7"3"26"0,7 0 26 0,0-2 15 15,-6 2-5-15,6 0-10 0,0 0 0 0,0 0 0 0,0 2-6 16,0-1-4-16,0-1 1 0,0 2 2 0,0-2 4 0,0 2 18 16,0-2 16-16,0 3 11 0,0-1-1 0,0 2-4 0,0-2-3 15,0 0-1-15,0 1-4 0,0-1 12 0,0 1 48 16,0 2 13-16,0-3 8 0,0 3-7 0,0 0-11 0,0-3-21 15,0 3-24-15,0 0-30 0,0 0-33 0,0 0-33 0,6 0-25 16,-6 0-19-16,0 0-31 0,0 0-39 0,0 0-47 16,0 0-55-16,0 0-70 0,0 3-89 0,0-3-94 0,0 0-50 15,0 0 10-15,0 0-49 0,0 0-8 0,0 0-13 0,0 0 52 16</inkml:trace>
  <inkml:trace contextRef="#ctx0" brushRef="#br0" timeOffset="2">1248 509 47 0,'6'-3'50'15,"-6"0"25"-15,0-2 11 0,7 0 32 0,-7 2-5 0,0 1-11 16,0-1-10-16,0 1 0 0,0 0 3 0,0-3-5 0,0 5-4 15,0-3 0-15,3 1 3 0,-3-1 2 0,0 3 2 0,0-2 3 16,0-1 14-16,0 3 2 0,0 0-3 0,0-2-5 16,7 2 0-16,-7 0 4 0,0 0 0 0,0 0-3 0,0 0-1 15,3 2-5-15,-3-2-2 0,0 3 5 0,0-1 37 16,0 1 7-16,0-1 2 0,0 1 1 0,0 2-1 0,0-1-3 16,0 1 2-16,0 1-2 0,-3 1 5 0,3-1 2 0,0 0-25 15,-7 2-12-15,7 0 6 0,0-1 7 0,-3 3 16 16,3 0-3-16,0-2 0 0,-7 1-8 0,1 2-2 0,6-4 3 15,0 3 1-15,-3-3-10 0,3 4-7 0,-7-5-12 0,4 2-17 16,3 0-20-16,-7 0-12 0,1-2-11 0,2 2-11 0,4 0-7 16,-6 0-2-16,2-2-7 0,-2-1-4 0,-1 3-2 15,4-3-3-15,-4 2-3 0,1-2-1 0,3 0-4 0,-4 3-1 16,4-3-1-16,3 0-3 0,-13-3-6 0,13 3-6 16,-4 0-10-16,-2 1-13 0,2-4-16 0,-2 3-20 0,-1-2-31 15,7 1-38-15,-3-1-40 0,3-1-44 0,-7 1-49 0,1-1-43 16,3 1 13-16,3-1-5 0,-7 1-16 0,7-3-17 0,-3 3-20 15,3-1-6-15,0-2 79 0,-7 2 19 0,7-2-1 0,0 0-8 16,-6 2 4-16,6-2 12 0,0 0-16 0,0-2 9 16,0 2 14-16,0 0 46 0,0-2 28 0</inkml:trace>
  <inkml:trace contextRef="#ctx0" brushRef="#br0" timeOffset="3">1166 490 23 0,'0'0'77'0,"-7"-2"24"0,1-1 13 0,6 1 0 16,0 0-14-16,-4 2-15 0,4-2-11 0,0-1 3 0,-6 3 7 16,6-3 2-16,-4 3 1 0,4-2 5 0,0 2 3 15,0 0 1-15,-6-3 3 0,6 3 0 0,0 0 19 0,0 0 4 16,-7-2 6-16,7 2 0 0,0 0 3 0,0-3 3 0,0 3 2 15,0 0-2-15,0 0-1 0,7 0 25 0,-7 0 38 0,0 0 22 16,0 0 6-16,6 0 3 0,-6 3-5 0,0-3-6 0,0 0-11 16,0 2-9-16,4-2-13 0,-4 3 5 0,6-1-22 15,-6 1-31-15,0-3-37 0,4 5-25 0,-4-3-15 16,0 0-15-16,6 3-13 0,-6-2-9 0,7 0-5 0,-7 2-4 16,0 0-8-16,0-2-2 0,3 1-2 0,-3 1-3 0,0 0-1 15,7-2-21-15,-4 2-19 0,-3 0-18 0,0-1-26 0,6-1-38 16,-6 2-43-16,7-3-24 0,-7 4-13 0,0-4-28 15,3 1-34-15,-3-1-36 0,7 1-46 0,-7-2-43 0,6-1 58 16,-6 0 34-16,4 0 14 0,2 0 3 0,-6-1 14 0,4 1 32 16,-4-3 19-16,0 1 6 0,6-1 20 0,1 1 22 15,-7-1 9-15,0 0 29 0,3-2 28 0,4 3 16 0</inkml:trace>
  <inkml:trace contextRef="#ctx0" brushRef="#br0" timeOffset="4">1386 633 179 0,'6'-6'138'0,"1"4"56"0,-7 0 5 15,0-3 0-15,3 5-21 0,4-3-11 0,-7 1-10 0,0-1 12 16,0 3 17-16,3 0 3 0,-3 0-8 0,0 0-10 16,0 0-11-16,0 0-14 0,0 0-6 0,0 3 31 15,0-1 4-15,0 1-9 0,0 0-15 0,0-1-20 0,-3 2-6 16,3-1-4-16,0 2 3 0,0 0-6 0,0-2-25 0,-7 2-6 16,7 0 9-16,0-1 6 0,-3 4-4 0,3-3-9 0,0 0-7 15,0 1-10-15,0-2-3 0,0 1-8 0,0 0-11 16,0 0-14-16,0 0-7 0,0 1-9 0,0-5-6 0,0 2-7 15,0 2-1-15,0-3-5 0,0 1-1 0,0 0-10 0,0-1-16 16,0 1-22-16,3-1-25 0,-3-2-14 0,0 3-17 16,7-3-19-16,-7 2-24 0,0-2-25 0,0 0-24 0,3 0-24 15,-3 0-27-15,0-2-25 0,0-1-23 0,7 3 38 0,-1-5 28 16,-6 3 8-16,0-1 2 0,0-2-2 0,4 2-3 16,-4-2 30-16,0 4 8 0,0-5 8 0,0 1 14 0,0 0 18 15,0 0 30-15,0 0 8 0,0 2-2 0,0-1-1 0,0-1 24 16,0 0 9-16,-4-1 5 0,4 1 6 0</inkml:trace>
</inkml:ink>
</file>

<file path=ppt/ink/ink4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10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100 739 41,'0'0'33,"7"2"1,-7-2-1,16 15-25,-6-5 0,5 8 0,1 2 1,7 7-3,-1 1-1,6 6 0,1 2-1,8 4-1,-3-1-1,6 1 1,0-2-1,0-1 1,-1-4-1,-1-5 0,-2-3 0,-4-2 0,-2-5 0,-5 0-1,-7-2 0,0 0-1,-6-1 1,-1 0-1,-3 0 0,-2-5 0,-2 2-2,-1-3-2,-3-9-5,7 5-21,-7-5-11,10-13 2,-4 4-3</inkml:trace>
  <inkml:trace contextRef="#ctx0" brushRef="#br0" timeOffset="1">769 664 26,'0'0'31,"8"-2"3,-8 2-1,11 13-19,-6-5-3,5 7-1,2-1 1,2 6-4,2-2-2,1 5-1,3-1-1,1 2 0,-1-1 0,1 2-1,-1-2 0,0 1 1,-1-2-1,1 2 0,0-2 0,-1 2 1,-1-3-1,0 0-1,0-3 1,-1 2 0,-1-4-1,0 1 0,-4-5 0,0 0 0,-3-2 0,1-2-1,-10-8 1,10 9-1,-10-9 0,0 0 1,0 0-1,0 0-1,7 7-5,-7-7-32,0 0-3,-10-6 0,10 6-1</inkml:trace>
</inkml:ink>
</file>

<file path=ppt/ink/ink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10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0 260 19,'14'-29'23,"-3"1"-6,8-8-7,2 4 1,5-1 2,3 5-1,1 1-1,4 7-2,-1 2-1,3 11-2,-3 5-1,1 7-1,-7 11-1,-1 6-1,-8 8 0,-3 7 0,-7 5-1,-6 6 0,-8 3 0,-8 0 0,-5 0-1,-5-4 1,-3-3-1,-8-5 1,-2-6-1,-2-8 1,1-9 0,1-8 1,1-10-1,3-9 1,6-13-1,6-9 0,8-14 0,7-3-2,7 0-3,6-3-7,8 6-23,5 7 0,-1 8-2,2 16 2</inkml:trace>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93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43 5 36,'17'-3'36,"-3"0"1,-1 4 0,1 6-22,-3 0-5,1 4-2,-5 3-3,-3 2-1,-5 0-1,-6 0 0,-5-3 0,-4-3-1,-1-4 1,-3-6-1,-1-4 0,4-6-1,4-4-3,3-5-7,9 1-30,3 0 0,4 4-2,3 0 0</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105"/>
    </inkml:context>
    <inkml:brush xml:id="br0">
      <inkml:brushProperty name="width" value="0.07" units="cm"/>
      <inkml:brushProperty name="height" value="0.07" units="cm"/>
      <inkml:brushProperty name="color" value="#808080"/>
      <inkml:brushProperty name="fitToCurve" value="1"/>
    </inkml:brush>
  </inkml:definitions>
  <inkml:trace contextRef="#ctx0" brushRef="#br0">-124 1292 7 0,'0'-6'38'0,"0"2"12"16,-3-1 3-16,3 0 2 0,0 0-2 0,0 0-5 0,0 2-7 15,0-1 1-15,0 1-2 0,0 1-5 0,0-1-6 16,0 1-2-16,0-1-10 0,-7 0 0 0,7-2 1 0,0 5-2 15,0-2-2-15,0-1 2 0,0 2 1 0,0 1 1 16,0-3-2-16,0 3 1 0,0-3-4 0,0 3 2 0,0-2 0 16,0 2-2-16,0-3 2 0,0 3 1 0,0 0 3 0,0 0-2 15,0-2 1-15,0 2-2 0,0 0 0 0,0 0 2 16,0 0 0-16,-6 0-1 0,6 0 1 0,0 0-1 0,0-3 3 16,0 3 1-16,0 0-1 0,0 0 3 0,0 0 1 0,0 0 2 15,0 0-3-15,0 0 2 0,0 0-1 0,0-3 0 0,0 3 2 16,0 0-2-16,0 0 0 0,0 0 1 0,0 0-2 15,0 0 1-15,0 0 1 0,0 0-2 0,0 0 0 0,0 0 2 16,0 0-2-16,0 0 1 0,0 0 3 0,0 0 1 16,0 0 2-16,0 0 7 0,0 0 6 0,0 0-2 0,0 0 1 15,0 0 3-15,0 0 0 0,0 0 1 0,0 0 0 0,0 0 1 16,0 0 1-16,0 0 2 0,0 0-2 0,0 0 0 0,0 0-2 16,0 0-3-16,0 0-2 0,0 0-3 0,0 0-4 15,0 0-2-15,0 0-5 0,0 0 4 0,0 0-5 0,0 0-1 16,0 0-1-16,0 0 1 0,0 0 0 0,0 0 2 15,-4 0-4-15,4 0 2 0,0 0-1 0,0 0-1 0,0 0 0 16,0 0 0-16,0 0-4 0,0 0 3 0,0 0-3 0,0 0 1 16,0 0 3-16,0 0 1 0,0 0-3 0,0 0 0 0,0 0 1 15,0 0-2-15,0 0 1 0,0 0 0 0,0 0-1 0,0 0-3 16,0 0 2-16,0 0 0 0,0 0 5 0,0 0 0 16,0 0-4-16,0 0 1 0,0 0 4 0,0 0-1 0,0 0 1 15,0 0 1-15,0 0 4 0,0 0 0 0,0 0-5 16,0 0 2-16,0 0 1 0,0 0-3 0,0 0-1 0,0 0 3 15,0 0 3-15,0 0-4 0,0 0 5 0,0 0-3 0,0 0-2 16,0 0 1-16,0 0 1 0,0 0-4 0,0 0 1 16,0 0-1-16,0 0-3 0,0 0 1 0,0 0 1 0,0 0-3 15,0 0 1-15,0 0-4 0,0 0-1 0,0 0 1 0,0 0 2 16,0 0-2-16,0 0-2 0,0 0 2 0,0 0 0 0,0 0 1 16,0 0-4-16,0 0 4 0,0 0-1 0,0 0-1 15,0 0 3-15,0 0-5 0,0 0-1 0,0 0 2 0,0 0-2 16,0 0-1-16,0 0-1 0,0 0-1 0,0 0-2 15,0 0 3-15,0 0-1 0,0 0-2 0,0 0 0 0,0 0 0 16,0 0-3-16,0 0 5 0,0 0-2 0,0 0 1 0,0 0 2 16,0 0-1-16,0 0 3 0,0 3 1 0,0-3 0 0,0 0-5 15,0 0-2-15,-6 3 4 0,6-3 0 0,0 0 0 0,0 0-2 16,0 2-2-16,0-2-2 0,0 0 3 0,0 3 0 16,0-1-3-16,0-2-1 0,-4 3 1 0,4-3-3 0,0 3-2 15,0-3 0-15,0 1 0 0,0 2 0 0,-6-1-3 16,6-2 2-16,-7 5 1 0,7-5 0 0,0 3 0 0,0 0 0 15,-3-1 0-15,3 1 0 0,0-1 0 0,-7 1 0 0,7 1 0 16,-3 1 0-16,3-2 0 0,-6 2 0 0,-1 0-4 16,7 0 1-16,-3-1 3 0,3 2-3 0,-7 1 2 0,1-1 0 15,2 1 1-15,-2 0 0 0,2-2 0 0,4 5 0 0,-13-3 0 16,10 1 0-16,-4 2 0 0,4 0 0 0,-10 0-3 16,10 0 2-16,-7-3 1 0,3 3 0 0,1 3 2 0,-4-6 0 15,3 6-2-15,-3-3 0 0,7-1 0 0,-10 2 3 0,10-1-3 16,-7-1-2-16,3 2-2 0,1-2 0 0,-4 1-2 15,3 1-2-15,-3-2-3 0,7 1 0 0,-10 1-3 0,10-2-1 16,-7 1-1-16,3 1-1 0,1-2-1 0,-4 1 1 0,6-2 3 16,-9 4 0-16,10-2-2 0,-10 0 3 0,10 0 0 0,-4 0 0 15,4-3 4-15,-11 3 0 0,11 1 2 0,-7-2-1 16,4 1 0-16,-1 1 3 0,4-5 0 0,-10 5 0 0,9-1 4 16,-5-1 1-16,2-1-5 0,0 5 0 0,-2-4 2 15,5 2 2-15,-2-1 0 0,-1-1-2 0,4 2 2 0,-7-2 0 16,-3 1-2-16,13 0 2 0,-3 0-2 0,-11 0-1 0,11 0-1 15,-3 0 0-15,2 0 3 0,-9 0-3 0,10 0 5 16,-4-3 0-16,4 4 0 0,-4-2 0 0,1 1-2 0,2-2 1 16,-5 1 1-16,2-1 0 0,0 3 1 0,4-5-1 0,-3 5 0 15,-1-4-1-15,4 3 1 0,-4-3 0 0,4 4 0 0,-4-5-4 16,1 2 3-16,2 3 3 0,-2-4-4 0,3 3 2 16,-4-3 0-16,0 1 0 0,4 1 0 0,-3-1 0 0,-1 0 2 15,4-1 0-15,-4 0 0 0,7 1-2 0,-3 0-1 16,-4-1 1-16,1 0 0 0,6-2 1 0,-4 3-1 0,-2-3 0 15,6 0 0-15,0-3 0 0,-4 3 0 0,4 0 0 0,0-2 0 16,-6 2 0-16,6-2 0 0,-7-2 0 0,7 2 0 0,0-1 0 16,0 1 0-16,0 0 0 0,-3-1-1 0,3 1 1 0,0-1 1 15,0-2-1-15,0 6 0 0,0-6 4 0,0 2-4 16,0 0 5-16,-7 0-5 0,7 1 2 0,0-1 3 0,0-2-2 16,0 3 5-16,-3-3-3 0,3 3 1 0,0-1-3 15,0-2-2-15,0 3-1 0,0-3 3 0,0 0-3 0,0 2 3 16,-6-2-2-16,6 0-3 0,0 0-2 0,0 3 4 0,0-1-1 15,-7-2 4-15,7 0-3 0,0 0 0 0,0 2 0 0,0-2 0 16,0 3 0-16,0-3 3 0,0 2-4 0,0 1 1 16,0-1 0-16,-3 1 0 0,3-3 0 0,0 3 2 0,0-1-2 15,0 1 2-15,0-1 0 0,0 1 1 0,0-1-1 16,0 0-2-16,-7-2 0 0,7 3 0 0,0-1 2 0,0-2-1 16,-6 3-1-16,6-1 0 0,0-2 3 0,0 3-2 0,0 0 3 15,0-3-3-15,0 2-1 0,0-2 0 0,-4 3 1 0,4-1 4 16,0-2-4-16,0 3 0 0,0-2 2 0,-6 2 3 15,6-3-1-15,0 3-1 0,0-1 0 0,0 1 0 0,-4-1-2 16,4 1-1-16,0-1 3 0,0-2 1 0,0 3 2 0,-6 0-1 16,6-1 0-16,0 0 1 0,-7 0 1 0,7 1 0 15,0 0-3-15,0-3 3 0,0 2-6 0,0-2 2 0,0 3-2 16,0-1 5-16,0-2-5 0,-3 0 5 0,3 3 0 16,0-1-6-16,0-2 1 0,0 0-2 0,0 0 2 0,0 3 5 0,0-3-5 15,0 0-1-15,-7 0 2 0,7 3 0 0,0-3-1 16,0 0 1-16,-3 1-2 0,3-1-1 0,0 0 2 0,0 3 3 15,0-3-2-15,0 0-1 0,0 2-2 0,0-2 3 0,0 3 3 16,0 0-1-16,0-3 1 0,0 0-4 0,0 2 0 16,0-2 1-16,0 0 0 0,0 0 0 0,0 3-1 0,0-3-1 15,0 0-1-15,0 0 3 0,0 0-5 0,0 0 2 16,0 0 0-16,0 0 0 0,0-3 3 0,0 3-2 0,0 0-4 16,0 0 2-16,0-2 1 0,3 2 6 0,-3-3-4 0,7 0-2 15,-7 1 0-15,0-1 0 0,3 3 5 0,-3-1 2 16,0-2 1-16,7 0 0 0,-1-2 3 0,-6 3-3 0,0-1 1 15,4 1-2-15,-4-1 2 0,6-2-4 0,-2 3 2 0,2-3 0 16,1 2-2-16,-7-2-2 0,3 0 0 0,4 0-3 0,-1 2 2 16,-3-1-2-16,4-1 0 0,-7 3 0 0,3-4 0 15,4 4 3-15,-1-3-2 0,-2 2-1 0,-4-1 0 0,10 1 0 16,-10-2 0-16,6 3 0 0,1-4 0 0,-4 4 0 16,-3-1 0-16,7 1 0 0,-4-1 0 0,-3 1 0 0,7 0 0 15,-7-1 0-15,6 3 0 0,-6-2 0 0,0 2 2 0,3-3-1 16,-3 3 1-16,0-2 3 0,0 2-4 0,7-3 2 0,-7 3 1 15,0 0-4-15,0 0 5 0,7-3-2 0,-7 3 1 0,0 0-3 16,0 0 3-16,0 0-3 0,0 0 1 0,0 0-1 16,0 0 4-16,0 0-2 0,0 0-1 0,0 0-1 15,0 0-1-15,0 0-1 0,0 0 1 0,-7 0 0 0,7 0-3 16,-7 3 1-16,7-3 2 0,0 0 0 0,-3 0-3 0,3 3 0 16,0-1-2-16,-6-2 0 0,-1 3-8 0,7-1 0 0,-3-2 1 15,-4 3 0-15,7-3 3 0,-3 2-1 0,3-2 3 0,-13 2-1 16,13-2 0-16,-4 3 3 0,-2-3-1 0,6 2 3 15,-4-2-1-15,-2 0 5 0,-1 0-7 0,7 3 5 0,-3-3-2 16,-4 2 5-16,4-2-1 0,3 0-1 0,-6 0 0 16,-1 3 0-16,4-3 0 0,3 0 2 0,-7 0 4 0,1 3 2 15,6-3-3-15,-4 0 1 0,-2 0 3 0,6 0 2 16,-4 0 0-16,4 0 4 0,0 0 3 0,-6 0-4 0,-1 0-1 16,7 0-1-16,0 0 0 0,0-3-3 0,0 3 2 0,-3 0-2 15,3 0 2-15,0-3 1 0,0 3 0 0,0-2 0 0,0-1 0 16,0 1 0-16,0-1-1 0,0 1 2 0,3-3 2 0,-3 3-2 15,0-1 2-15,0-2 0 0,0 2 4 0,0-2-4 16,7 1 3-16,-7 2-5 0,6-4-3 0,-6 1-1 0,0 3-1 16,0-4-2-16,0 4-4 0,0-1-2 0,0-1 0 15,0 4 0-15,4-2-6 0,-4-1-4 0,0 0-9 0,0 1-17 16,0-1-20-16,6 1-28 0,-6 2-26 0,0-3-31 0,0 3-29 16,4-2-33-16,-4 2-32 0,0-3-31 0,0 1-33 0,0 2 3 15,0 0 30-15,0 0-13 0,0 0-22 0,0 0-23 16,0 0 28-16,0 0-15 0,0 0-13 0,0 0 2 0,0 2 49 15</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106"/>
    </inkml:context>
    <inkml:brush xml:id="br0">
      <inkml:brushProperty name="width" value="0.07" units="cm"/>
      <inkml:brushProperty name="height" value="0.07" units="cm"/>
      <inkml:brushProperty name="color" value="#808080"/>
      <inkml:brushProperty name="fitToCurve" value="1"/>
    </inkml:brush>
  </inkml:definitions>
  <inkml:trace contextRef="#ctx0" brushRef="#br0">0 110 1 0,'6'-5'6'16,"-2"0"5"-16,-4-1-1 0,6 1 0 0,1 4 4 0,-7-5 0 16,3 1 4-16,-3 0 0 0,7 3 0 0,-1-4 3 0,-6 2 0 15,3 2-1-15,4-1-2 0,-7-2-1 0,0 2-1 16,3-2-4-16,-3 3 0 0,0-1-1 0,7 1-3 0,-1 0 1 16,-6-1 0-16,0 1 1 0,0-1-2 0,4 1 3 0,-4-1-3 15,0 3 1-15,0-3-1 0,0 1 5 0,0-1 2 16,0 3 2-16,0 0 3 0,0 0 1 0,0-1 1 0,0 1-1 15,0 0-1-15,0 0-3 0,0-3 2 0,0 3-5 0,0 0-1 16,0 0-1-16,0-2 0 0,0 2 0 0,0 0 0 16,0-3 1-16,0 3 0 0,0 0 1 0,0 0 4 0,0 0 1 15,0 0 0-15,0 0-2 0,0 0 4 0,0 0 2 0,0 0 0 16,0 0 4-16,0 0-2 0,0 0 1 0,0 0 1 0,0 0 2 16,0 0 5-16,0 0 1 0,0 0 1 0,0 0 3 15,0 0 0-15,0 0 4 0,0 0 0 0,0 0 3 0,0 0 1 16,0 0 2-16,0 0 3 0,0 0 1 0,0-3 3 15,6 3 9-15,-6 0 6 0,0 0 2 0,0 0 5 0,0 0 5 16,0 0-1-16,0 0 4 0,0 3 1 0,0-3 1 0,0 0-2 16,3 0-5-16,-3 0-3 0,0 0-8 0,0 0-1 0,0 0-7 15,0 0-3-15,0 0-4 0,0 0 14 0,7 0 8 0,-7 3 2 16,0-3-2-16,7 0-3 0,-7 2-8 0,0-2-5 16,0 0 0-16,0 0-1 0,3 3 0 0,-3-3 7 0,0 0-1 15,0 1 6-15,6-1-1 0,-2 0-3 0,-4 3-1 16,0-1-5-16,6-2-4 0,1 3-1 0,-7-3-7 0,3 3 0 15,-3-1-3-15,7-2-1 0,-1 3-4 0,-2-1 1 0,2 1-5 16,-3-1-1-16,-3 0 0 0,14-2-1 0,-11 3-3 16,-3-1 0-16,10 1-1 0,-4-1 3 0,1-2 3 0,-4 3 4 15,10-3-1-15,-3 3-1 0,-7-1 6 0,4-2 4 0,3 3-1 16,-4-1 3-16,4-2 3 0,-3 2 0 0,3-2-3 0,0 2-4 16,-4-2-3-16,4 3 0 0,0-3-3 0,0 3-1 15,3-1-8-15,-10-2 5 0,7 3-2 0,3-1-1 0,-3 1-3 16,0-3-2-16,0 2 4 0,3-2 4 0,-3 3-2 0,-1 0-1 15,1-2-3-15,0 2-4 0,7-1 4 0,-4-2 8 16,-3 3 10-16,6 0-6 0,-13-1-6 0,14-2-9 0,-7 3 0 16,-1-3-2-16,5 2 0 0,2-2-7 0,-6 3 1 0,-7-1-4 15,10-2-4-15,0 2 0 0,0-2 3 0,-9 3-4 16,12-3-2-16,-6 2-1 0,3-2-2 0,-10 0-1 0,14 3-2 16,-7-3 1-16,0 2 2 0,3-2-2 0,-3 0-1 15,-1 0 2-15,1 3 1 0,3-3 0 0,-3 0 1 0,7 0-1 16,-14 3-3-16,13-3 1 0,-6 2-2 0,3-2 0 0,1 0 0 15,-1 0-1-15,-3 0 3 0,-1 0 0 0,1 3 0 0,3-3 0 16,-3 0-3-16,-7 2 5 0,11-2-2 0,-1 0 2 16,0 0 0-16,-10 3 3 0,10-3-4 0,-3 1 3 0,0-1 1 15,0 0 0-15,0 3 2 0,3-3 0 0,-10 0-1 0,7 0 3 16,3 3-4-16,-10-3 4 0,11 2-3 0,-5-2 0 16,-5 0-4-16,9 0-2 0,-3 0 0 0,-7 0-2 0,10 0 2 15,-10 3-2-15,7-3-2 0,-3 0 2 0,-1 2 0 0,-2-2-3 16,9 0 3-16,-10 0-2 0,4 3 3 0,-4-3 1 15,-3 0 0-15,13 2-5 0,-13-2 4 0,3 0-2 0,-3 0-2 16,7 3 4-16,-4-3-2 0,4 0 3 0,-1 0-3 0,-6 3 4 16,4-3 2-16,-4 0-2 0,6 0-1 0,1 0 4 0,-7 1-4 15,3-1 0-15,4 0 2 0,-7 0 0 0,3 0-5 16,-3 0 6-16,0 0-2 0,6 3 1 0,1-3-2 0,-7 2-5 16,3-2 1-16,-3 0 2 0,7 0-1 0,-7 0 4 15,0 0 0-15,3 0 0 0,-3 3 0 0,0-3-2 0,0 0-2 16,0 0 4-16,0 0 0 0,0 0-4 0,7 0 3 0,-7 0-4 15,0 0-1-15,0 0 0 0,0 0 4 0,0 0-3 0,0 0-7 16,0 0-12-16,0 0-12 0,0 0-17 0,0 0-28 16,0 0-37-16,0 0-53 0,0 0-65 0,0 0-77 0,-7-3-82 15,7 3-50-15,0 0-15 0,-3 0-32 0,3-2-40 0,0-1 24 16,-7 2 90-16,4-2 26 0,-4 3 4 0,1-3 47 16,6 1 0-16,-3-1 26 0,-4 1 25 0,4-1 66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2-22T16:41:14.869"/>
    </inkml:context>
    <inkml:brush xml:id="br0">
      <inkml:brushProperty name="width" value="0.08167" units="cm"/>
      <inkml:brushProperty name="height" value="0.08167" units="cm"/>
      <inkml:brushProperty name="color" value="#177D36"/>
      <inkml:brushProperty name="fitToCurve" value="1"/>
    </inkml:brush>
  </inkml:definitions>
  <inkml:trace contextRef="#ctx0" brushRef="#br0">120 24 58 0,'0'0'118'0,"0"0"-1"0,0 0-7 16,0-4-5-16,4 4-81 0,-4 0-52 15,0 0-32-15,0 0 59 0,0 0 27 16,0-2 16-16,0 2 7 0,0 0 7 0,0 0 5 16,8 0 4-16,-8 0-1 0,0 0 3 15,0 0 1-15,0 0 2 0,0 0 2 16,0 0 6-16,0 0 5 0,0 0 6 15,0 0 5-15,0 0 1 0,0 0 1 0,0 0-6 16,0 0-2-16,0 0-3 0,0 0 0 16,0 0 6-16,0 0 1 0,9 0-1 0,-9 0-7 15,0-4 0-15,0 4-5 0,0 0-1 16,0 0-2-16,0-4-5 0,0 4-4 16,0 0-9-16,0 0-9 0,0-2-4 15,0 2-8-15,0 0-4 0,0 0-10 0,0 0-1 16,0 0-5-16,0 0 5 0,0 0 1 15,0 0 4-15,0 0 1 0,0 0 4 16,0 0 4-16,0 0 4 0,0 0 1 16,0 0 0-16,0 0 3 0,0 0-2 0,0 0 1 15,0 0 0-15,0 0 3 0,0 0 2 16,0-4-5-16,0 4 1 0,0 0 2 16,0 0 3-16,0 0-3 0,0 0-7 0,0 0-8 15,0 0-8-15,0 0-3 0,0 0-4 16,0 0-4-16,0 0-3 0,0 0-1 15,0 0-1-15,0 0 2 0,0 0-4 16,-9 0 4-16,9 0 0 0,0 0 2 0,0 0 0 16,0 0-5-16,0 0 0 0,0 0-3 15,0 0 4-15,0 0-1 0,-8 0-2 16,8 0 0-16,0 0-3 0,0 0 1 16,0 0 1-16,0 0-1 0,0 0 1 0,0 0-3 15,0 0 0-15,0 0 0 0,0 0 3 16,0 0-1-16,0 0 1 0,0 0-3 15,0 0 2-15,0 0-2 0,0 0 0 16,0 0 2-16,0 0 1 0,0 0-1 0,0 0-1 16,0 0 1-16,0 0 0 0,0 0-1 15,0 0-2-15,0 0-3 0,0 0 2 16,-4 0 2-16,4 0-1 0,0 0 1 0,0 0-4 16,0 0 4-16,0 0 1 0,0 0 3 15,0 0-2-15,0 0-2 0,0 0-4 16,0 0-2-16,0 0 2 0,-9 0 6 15,9 0 3-15,0-2 0 0,0 2-1 0,0 0-4 16,-9 0 2-16,9 0 0 0,0 0-2 16,0 0-1-16,0 0-2 0,0-4 6 0,0 4-3 15,0 0 1-15,-4 0-1 16,4 0-1-16,0 0 0 0,0 0 1 0,0 0 2 16,-8 0 6-16,8 0 10 0,0 0 7 15,0 0 1-15,0 0-3 0,0 0-2 0,0 0-1 16,0 0 0-16,0 0-3 0,0 0 2 15,0 0 3-15,0 0 4 0,0 0-1 16,0 0 11-16,0 0 9 0,0 0 9 16,0 0-3-16,0 0 0 0,0 0 4 0,0 0 1 15,0 0-1-15,0 0-7 0,0 0-4 16,0 0-5-16,0 0-6 0,0 0-6 16,0 0-9-16,0 0-8 0,0 0-3 0,0 4 4 15,-5-4 2-15,5 0-2 0,0 0-6 16,0 2 7-16,0-2 2 0,0 4 4 15,0-2 5-15,0-2 0 0,0 4 5 16,-8-4-3-16,8 4 0 0,0-4-3 0,0 2 3 16,-9 2-2-16,9-4 2 0,0 2-5 15,0 2-3-15,0-2-3 0,0 2 0 0,0-1 2 16,-4-3-4-16,4 3 2 16,0 3 2-16,0-3 3 0,0 1-1 0,-9-2 2 15,9 2 1-15,-4-2 0 0,4 4 1 16,0-2 4-16,0 0 3 0,0-2-1 0,0 2-1 15,-8-2 0-15,8 4-1 0,-9-2-6 16,9-1-2-16,0 0-1 0,0 0-4 16,0 0-4-16,0 0-2 0,0 1-1 15,0-2-3-15,0 2 0 0,-4-2-1 0,4 4 0 16,0-2 0-16,0 0 5 0,0-2-3 16,0 2 0-16,0-2-2 0,0 5 1 15,-9-4 0-15,9 0-2 0,0 0 0 16,0 0 0-16,0 0 5 0,-8 4-3 0,8-5 0 15,0 2-2-15,0-2-1 0,0 2 1 16,0-2-2-16,0 6 1 0,0-6 0 16,-5 2 1-16,5-2 2 0,0 2 0 0,0-1-2 15,0-3-1-15,0 3-1 0,0 0 3 16,0 0 0-16,0-3 1 0,0 3-2 16,0 0 0-1,0-3-1-15,0 3 1 0,0-3 1 0,0 4 1 16,0-2 0-16,0 2 5 0,0-4-7 15,0 2-1-15,0 2-6 0,0-2 6 0,0-2-1 16,0 4 1-16,0 0-2 0,0-4 0 16,0 2 0-16,0-2 2 0,0 4 2 15,0-4 0-15,0 2 0 0,0-2-2 16,0 4 1-16,0-4-1 0,0 3 1 0,-8-3 1 16,8 0 0-16,0 0 1 0,0 0-3 15,0 0 4-15,0 0-3 0,0 0 7 16,0 0-7-16,0 0 2 0,0 0-3 0,0 0 1 15,0 0-1-15,0 0 2 0,0 0-6 16,0 0-1-16,0 0-1 0,0 0 6 16,0 0-3-16,8 0 1 0,-8-3 0 15,0-1 5-15,0 4-3 0,0-2-1 0,5-2 1 16,-5 2 2-16,0-2 1 0,0 0-10 16,0-2 6-16,0 4-3 0,8-2 8 0,-8 2-4 15,0-2 1-15,9 1 2 16,-9-3 0-16,0 3-2 0,0-3-1 0,4 3 0 15,-4-1 0-15,0-2-2 0,0 4 0 16,0-6 3-16,9 6 0 0,-9-4-2 0,8 2 0 16,-8 2 1-16,0-5-1 0,0 1-2 15,4 3-1-15,-4 0 2 0,9 0 2 16,-9-4-1-16,0 5 1 0,0-4 0 16,4 2 0-16,-4-2 0 0,0 2 0 0,0-2-3 15,9 4-1-15,-1-5-1 0,-8 4 4 16,0 0-1-16,5 0 2 0,-5 0-3 15,0-1 4-15,8-2 1 0,-8 4 0 16,4 2-4-16,-4-4-2 0,0 2 1 0,9-6-2 16,0 6 6-16,-9-2-1 0,0 2 1 15,4-2 1-15,-4 2 2 0,0 2-3 16,8-7 0-16,1 7 4 0,-9-3-2 0,0 3 1 16,0-3-10-16,4 3 0 0,-4 0 2 15,0-3-1-15,9 3 5 0,-9 0 0 16,0 0 1-16,0-3 2 0,4 3-2 0,-4 0-1 15,0 0-1-15,0 0-3 0,9 0 0 16,-9 0 3-16,8 0-7 0,-8 0 4 16,0 3 4-16,0-3 8 0,5 0-4 15,-5 0 0-15,0 3-3 0,0-3 8 0,8 3-4 16,-8 0 2-16,4-3-7 0,-4 3 0 16,0 1 0-16,0-2 2 0,0 2 1 15,0-2-1-15,0 2-2 0,9-2 0 0,-9-2 1 16,0 8-1-16,9-6-1 0,-9 2-1 15,0-2 0-15,0 2 0 0,0-2 2 16,0 2 2-16,0-1 2 0,0 0-4 16,0 3 3-16,4-3-5 0,-4 1 2 0,0-2-1 15,0 2 4-15,0-2-1 0,0 4-1 16,0-2-1-16,0 0 0 0,8 2 0 0,-8-4-3 16,0 5 0-16,0-4 4 0,0 3 1 15,0-3 1-15,0 3-3 0,5 0 0 16,-5 0-1-16,0-2-1 0,0 2 2 15,0 0 0-15,0 0-2 0,0-2 1 0,0 2-1 16,8 0 4-16,-8 0-1 0,9-3 1 16,-9 3 0-16,0-2-4 0,0-2-2 15,0 4 0-15,0-2 1 0,4 0 0 16,-4-2 3-16,0 4 4 0,0-6-2 0,9 7-1 16,-9-7 0-16,8 3 0 0,-8 0 0 15,5 0 0-15,-5 0-1 0,8 0-1 16,-8-3 2-16,0 7-1 0,0-7-1 15,4 2-2-15,-4-2-7 0,0 4 5 0,0-4 3 16,9 0 9-16,-9 2-1 0,9-2 0 16,-9 0-1-16,0 0 1 0,4-2-3 15,-4 2 0-15,8-4-3 0,-8 4 0 0,5-2-2 16,-5-2 2-16,8 1 2 0,1-3 2 16,-9 3-2-16,4 0-2 0,-4 0-1 15,9-4-4-15,-1 1 10 0,-8 4-12 0,4-6-29 16,-4 2-62-16,9 0-92 0,-9-3-146 15,0 3-151-15,0-3-201 0,0 2-145 16,0-1-152-16,-9-2 84 0,5 4 193 0,4-4 277 16</inkml:trace>
</inkml:ink>
</file>

<file path=ppt/ink/ink5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35.5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1416 4240 12,'-11'-4'23,"0"-8"-1,11 12-13,5-14-3,10 5 0,11 1 2,5-4-2,13 3-1,8-3 1,13 2 1,4-4 1,17 6 1,4-1-2,9 2 0,3 5-1,5 5-1,-4 3-2,-3 6-1,-7 5-1,-11 4 0,-16 4-1,-13 5 0,-20 1 0,-18 5 1,-19-3 0,-19 4 0,-18-1 0,-18 2 0,-17-4 1,-17-3-1,-15-5 0,-6-5 1,-7-7-1,1-7-1,-2-11 1,8-7 0,10-8-1,18-2 1,17-4 0,18 0-1,20 2-3,14-2-11,22 11-19,18 5-1,13 5-2,2 6 0</inkml:trace>
  <inkml:trace contextRef="#ctx0" brushRef="#br0" timeOffset="547">1374 4326 18,'0'-13'28,"0"13"-1,4-10 3,-4 10-19,6 13-3,-6 5-2,3 8-1,-3 8 1,6 10-1,-4 8 0,3 11-1,-2 7-1,1 10-1,-1 1 0,2 3 0,-1 0-1,1 1 0,-3-3-1,1-3 0,-1-8-4,-5-8-8,6-3-16,-3-4-5,-3-11-1,0-7 1</inkml:trace>
  <inkml:trace contextRef="#ctx0" brushRef="#br0" timeOffset="844">1302 5570 16,'0'0'27,"5"11"1,-5-11 1,18 13-21,6 1 1,-1-1 0,14 6 0,1-1-1,9 4-2,7 0 0,7 1-1,5-3 0,7-1 0,4-1-2,5-4-1,0-5 1,1-5-1,-6-5-1,-3-3 0,-6-6-1,-11-7-2,-7-2-3,-14-12-9,-1-4-16,-6-7-6,-8-6 0,-1-8 1</inkml:trace>
  <inkml:trace contextRef="#ctx0" brushRef="#br0" timeOffset="1156">2666 4599 30,'-4'-23'32,"-1"5"1,5 18-1,0 0-21,-11-1-1,11 23-3,-3 11-2,4 13-1,-1 13-1,0 10 2,0 6-2,1 9 0,-2-4 0,1 1 0,-1-8-1,-1-5-1,2-8-3,-5-11-12,3-4-22,-2-10 0,-1-11-2,-4-8 1</inkml:trace>
  <inkml:trace contextRef="#ctx0" brushRef="#br0" timeOffset="2031">2002 4169 3,'4'-8'24,"-6"-12"2,5-5-3,-1 1-11,-3-10 0,5-3-2,-6-12 0,5-3-1,-4-18-2,1-5-1,-6-16 0,1-6-1,-4-12-1,1-4-1,-1-12 1,2-3-1,-4-3 1,6 5-1,0-1 0,4 4-1,1 1 0,2 9 0,1 6 0,0 13-1,-1 10-1,0 10-2,2 17-9,-6 13-24,-1 13-1,-1 15-1,4 16 0</inkml:trace>
  <inkml:trace contextRef="#ctx0" brushRef="#br0" timeOffset="4078">1141 1267 12,'6'-9'24,"-1"-11"1,10 1 2,5-2-22,5-3-1,10-1 1,7-3 1,7 6 1,3-4-1,6 9-1,-3 2-1,3 9-1,-1 10-1,-8 7 0,-8 14-1,-9 13 0,-11 8 0,-14 10-1,-12 5 0,-14 1 1,-13 1-1,-11-1 1,-15-9-1,-6-7 1,-4-12 1,0-12 0,2-15 0,6-14 0,8-16 0,10-15-1,17-15 1,12-7-3,14-1-3,7-5-7,15 8-20,10 13-2,2 9 1,7 16-1</inkml:trace>
  <inkml:trace contextRef="#ctx0" brushRef="#br0" timeOffset="4609">1732 1100 34,'0'0'27,"-4"-12"3,4 12-2,9 0-25,-9 0 1,21 14 0,-6-4 1,14 8 1,3 1 0,10 5 0,8 2 0,10 5 0,4-1 0,10 4-2,5-3 1,4 3-2,1-4 0,0 1 0,-6-3 0,-5 0-2,-6-3 0,-10-4-1,-11-3-3,-11-7-5,-4 4-17,-20-6-11,-15 0-1,-17 3-1,-17-2 1</inkml:trace>
  <inkml:trace contextRef="#ctx0" brushRef="#br0" timeOffset="4969">1380 1740 44,'-17'-3'31,"7"0"2,10 3-1,0 0-27,22 4 0,6 4-1,0 2 0,13 7 1,4 1 0,12 5-1,3 2 1,10 4-1,0-2 0,9 2 0,0 1 1,5 1-2,-1-7 0,-4 4 0,-5-6-1,-6-1 1,-12-4-2,-11-3-1,-9-3-3,-12-7-3,-1 3-12,-13-9-20,-10 2-1,9-9-1,-9 9 2</inkml:trace>
  <inkml:trace contextRef="#ctx0" brushRef="#br0" timeOffset="5328">2691 1615 27,'26'-20'29,"-1"3"3,3 4-9,5 14-9,-4 1 0,6 18-1,-9 5-3,0 14-1,-8 5-2,-5 10-1,-12 0-2,-6 6-1,-16-2 0,-8-2-3,-11-3-5,-11-4-26,1-12-6,-2-8-1,1-13 0</inkml:trace>
  <inkml:trace contextRef="#ctx0" brushRef="#br0" timeOffset="26469">833 3677 28,'0'0'31,"0"0"1,-4-17-1,9 5-20,-3-4-3,5 0-2,-2-3-2,2 4-1,1 2-1,-8 13 1,18-8-1,-10 16 0,-2 5 0,0 9-3,4 5-10,-1 1-22,-3-2 0,-1-1-2,-4-8 1</inkml:trace>
  <inkml:trace contextRef="#ctx0" brushRef="#br0" timeOffset="27140">0 0 33,'0'0'30,"3"-10"1,-3 20-2,3 11-24,-3 7-2,0 10-1,0 7 1,0 6 0,2-4-2,1 0 1,-2-9 0,5-10 1,-1-12-1,6-13 1,-1-16-1,3-5 0,-2-11 0,4-2 0,-4-6 0,-1 4-2,-1 4 0,-1 7-1,-2 13 1,-6 9 0,15 17 0,-5 8 0,3 7 0,2 4 2,-1 0 0,4-1 1,-5-10 1,3-3 0,-3-13 0,0-6 0,-2-12 0,-1-3-1,-2-10 1,-2-3-2,0-7 0,-2-4-2,0 2-3,-3-4-7,5 7-25,-4 7-3,2 12-1,-4 12 1</inkml:trace>
  <inkml:trace contextRef="#ctx0" brushRef="#br0" timeOffset="28062">544 360 25,'9'-3'28,"-9"3"1,13-6-13,-3 11-6,-10-5 0,13 10-2,-11 1-2,-1 5-1,-5 1-2,-1 2 1,-3 1-1,1-1 0,-2 2 0,3-3-1,5-4 1,8-1 0,5-7-2,7-8-9,8-5-24,8-2-1,2-4-1,0 0-1</inkml:trace>
</inkml:ink>
</file>

<file path=ppt/ink/ink5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51.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151 38 9,'0'0'26,"2"-10"1,-2 10-10,0 0 0,0 0-6,0 0-1,0 0-3,0 0-2,9 12-1,-7 7 0,1 4 0,2 9-1,-1 8 1,0 9 0,-1 7 0,3 11 0,-1 4 1,3 6 0,-1 3 0,5 7-1,-2 3 0,2 6-1,-1 2 0,-1-1 0,-1-2-1,1 0 1,-3-5 0,-2-4-1,-2-8 0,1-9 0,0-10 0,1-5 0,0-11-1,0-6-1,1-10 1,0-11-2,-6-16-3,10 1-4,-3-11-25,-7-11-6,-1-9 0,-7-9-1</inkml:trace>
  <inkml:trace contextRef="#ctx0" brushRef="#br0" timeOffset="546">198 0 49,'0'0'34,"0"0"1,-9-4-1,-1 16-24,5 11-2,-6 6-3,-4 6-2,-2 5 0,-3 6-1,0-1 0,0 0 0,0-7 0,2-6 0,4-8-1,2-5 0,5-7-1,7-12-1,0 0 0,0 0 0,7-19-1,0-1-1,5-4 1,0-1-1,3-2 1,-1 0 0,1 4 1,-1 4 0,-2 6 1,-1 5 0,0 8 2,0 8 1,1 5 0,-1 7 1,1 4 0,3 4 0,-1 2 0,2 3-1,0-2-4,-5-8-21,4 0-15,-2-5-1,-4-2-3,-8-1 1</inkml:trace>
</inkml:ink>
</file>

<file path=ppt/ink/ink5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53.40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16 40,'0'0'33,"1"-11"1,-2 2-5,1 9-18,0 0-1,1 10-3,-2 2-4,2 4 1,-2 9-3,2 4 1,-2 8 0,2 3 0,-1 3 0,4 4-1,-2-2 0,4-3 0,0-5-1,2-4 1,1-7-1,1-7 1,2-11 0,1-7 0,0-13 0,1-7 1,4-9-1,0-9 0,-2-9 0,1-3 0,1-5-1,-5 2 0,0 3 1,-3 8-1,-4 8-1,-2 8 0,-1 16 1,-3 9 0,3 22 0,-2 8 0,0 9-1,2 6 1,1 7 0,4 2 1,1-2-1,3-5 0,3-9 0,-1-6 1,3-8 0,-1-7 0,1-11 1,-2-6 0,0-8 0,-1-6 1,-1-9-1,-3-6 0,0-4 0,-2-6 0,-3 1-1,-1 0 0,-3 5 0,-1 5-1,-1 5 0,-1 3-3,2 20-10,0-12-27,0 12 1,0 0-3,0 0 1</inkml:trace>
</inkml:ink>
</file>

<file path=ppt/ink/ink5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7:04.85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33 4 35,'0'-12'28,"0"21"1,-6 7-2,-2 11-24,3 8-4,0 1 2,1 3-1,2-3 2,3-4 0,3-9 0,6-7 1,1-12 0,4-9 0,-1-8 0,4-7 1,-4-4-2,1-1 0,-2 1-1,-3 6 0,-2 8-1,-8 10 1,12 10 0,-4 12 0,1 4 1,1 4 0,2 2 1,2-2 1,2-7 0,1-5 2,-2-13-1,2-5 0,-5-9 0,1-4-1,-6-11 0,2 0-1,-5-5-2,-1-2 0,1 3-3,-4-1-2,7 10-11,-4 0-23,-3 19 0,11-9 0,-11 9 0</inkml:trace>
  <inkml:trace contextRef="#ctx0" brushRef="#br0" timeOffset="469">495 209 34,'16'1'31,"-16"-1"1,0 0-5,-1 22-16,-10-11 0,5 4-2,-8-1-2,5 3-1,-2-5 0,6 4-2,2-6 0,9 4 0,7-5-1,6-1-1,6 1-6,6-4-30,5-3-2,-2 0-2,-7 0 0</inkml:trace>
</inkml:ink>
</file>

<file path=ppt/ink/ink5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36:41.9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2081 2869 13,'0'0'19,"0"0"-13,0 0-2,16-15 2,-1 4 1,0-6 0,6-3 0,6-8-1,8-2 0,6-12 1,11-5-2,6-7-1,9-9 0,8-6 0,9-5 0,5-6-1,10-1 0,8-4 0,3 0 0,4-1 0,1 1 0,2 4 0,0 3 0,-8 3 0,-4 11-1,-18 5 0,-11 11 0,-16 9-1,-15 7-4,-11 12-11,-15 3-16,-15 5-1,-4 12 1,-4-15-1</inkml:trace>
  <inkml:trace contextRef="#ctx0" brushRef="#br0" timeOffset="2125">3636 585 8,'7'-9'22,"3"-8"2,13 7-1,5-3-15,13 2-5,10 2 0,13 0 2,9 7 0,5 2 1,7 7 1,-2 5-2,3 6 1,-10 4-1,-4 3-2,-16 4 1,-12 2-2,-19 0 1,-22 1-1,-24-1 1,-21 0-1,-28-4 1,-18 1 0,-19-9-1,-9-5 0,-3-9 0,8-7 0,11-9-1,11-5 0,24-8-2,19-5-4,29 5-6,20 2-21,19 3-2,16 9 1,9 6-1</inkml:trace>
  <inkml:trace contextRef="#ctx0" brushRef="#br0" timeOffset="2594">3680 769 20,'12'2'26,"-12"-2"1,7 24 2,-6 3-23,-3 10-1,2 14 1,-3 12 0,2 10-1,-1 9-1,3 11-1,2 6 0,4 5 0,-1-3 0,3 1-1,-1-4 1,6-5-1,-2-8-2,-2-11-1,4-8-5,-6-17-9,1-14-17,5-12 0,-2-19-1,0-10 2</inkml:trace>
  <inkml:trace contextRef="#ctx0" brushRef="#br0" timeOffset="2859">3805 1863 8,'0'0'24,"-9"12"0,12 0 0,1 4-18,3 2 1,8 6 0,-1-1 3,13 4 0,0-6 1,11 4-1,2-11 0,10 3-1,2-10-1,5 0-1,-1-8-2,3 1-1,-6-5-2,-1-3-3,-3-3-2,-10-8-4,1 0-9,-13-10-11,-1-5-9,-4-9-1,-3-10 2</inkml:trace>
  <inkml:trace contextRef="#ctx0" brushRef="#br0" timeOffset="3141">4553 906 25,'-15'-37'30,"4"19"2,1 10-1,10 8-15,-7 20-6,10 8-2,6 15-2,0 7-2,5 14 1,-1 12 1,2 9-2,-5 3-1,2 4-1,-6-6-2,-1-7-5,1-4-23,-2-7-7,0-16-2,1-12 1</inkml:trace>
  <inkml:trace contextRef="#ctx0" brushRef="#br0" timeOffset="3859">4685 1357 5,'0'0'22,"-7"-9"0,7 9-10,0 0-5,0 0-1,10-5 0,-10 5-1,16-4-1,-3 3-1,5 5 0,5-3 0,2 3-1,4 0 0,7 2 1,8-2 0,10 2-1,7-2 1,5 1-1,10-3 0,7 0 0,7-2 0,12-1-1,6-1 1,6 3-1,7-2 1,6 1-1,10 1 0,5 2 0,4-1-1,1 3 1,1-1-1,2 0 1,-1 0 0,0-1 0,-5 1 1,-1-2-1,-5-1 1,-6 1 0,-10-1-1,-11 1 0,-14-2 0,-15 1 0,-20 0 0,-15 0 0,-16 0-5,-13 0-26,-18-1-2,0 0 1,-15-11-1</inkml:trace>
  <inkml:trace contextRef="#ctx0" brushRef="#br0" timeOffset="4687">9237 868 22,'9'10'30,"-9"-10"0,0 0 1,0 0-20,-12-9-3,2 7-3,-8-1-2,-5 2-2,-9-2-2,-6 3 0,-8 1 1,-7-1-1,-10 3 0,-5 0 0,-3 1 1,0-1 0,-2 1 0,6 0 0,8-1 0,9 0 1,11-1-1,11-2-1,8 1 1,9-1-1,11 0 0,0 0 0,0 0 0,0 0-1,15 2 1,-15-2 0,0 0 1,12 13 0,-12-13-1,4 14 2,-4 1-1,-1 2 1,-2 6 0,-2 7 1,0 7-1,-3 9 1,-2 9 0,-2 10-1,-4 6 0,2 8 0,-3 5 1,3 2-1,0-3 0,1 0 0,3-5 0,5-4 0,2-8 0,2-7 0,2-6-2,0-9-5,7-3-11,-2-9-14,-3-10-1,1-6 1</inkml:trace>
  <inkml:trace contextRef="#ctx0" brushRef="#br0" timeOffset="5234">8247 2232 22,'0'0'29,"0"0"-1,0 0 3,0 0-22,23 0-1,-3-2-2,12 7 1,7-3 0,13 5 0,7-3 1,11 6 0,1-2-1,7 3-1,-2-5-2,4 0-1,-1 1-7,-5-3-30,-4-1-2,-15 1-3,-17 2 1</inkml:trace>
  <inkml:trace contextRef="#ctx0" brushRef="#br0" timeOffset="13687">2414 3275 27,'-9'-4'31,"9"4"1,0 0-10,-16-9-8,16 9-1,-16-14-2,7 10-3,-7-5-3,1 2-1,-4-4 0,-3 1-2,-4-2 0,-5-1-1,-5-4 0,-3-1 0,-5-3 0,-7-5 1,-6 0-1,-4-2 1,-8-1-1,-1 3 1,-5-1-1,-5 0 0,-4 1 0,-4 2 0,-5 0-1,0 0 1,-3-2 0,-2 0-1,-2-4 1,1 1 1,-1 1-1,2-2 1,2-1 0,6 2 0,1 0 0,10 2 0,5 3-1,10 2 1,8 1-1,11 5-1,8 1 1,10 4-3,10 6-5,-1 2-29,18 3-3,-12 2-1,12-2-1</inkml:trace>
  <inkml:trace contextRef="#ctx0" brushRef="#br0" timeOffset="14312">77 2305 43,'0'0'32,"0"0"1,0 0 0,0 0-27,6 13-1,-1-1-1,0 1 1,4 6-2,-1 1 0,3 4 1,0 2-2,1 1 0,-2 0 0,-1 3-1,-1-4 1,0 2-1,-4-5 0,-2 1 0,-2-5 0,0-3 1,-4-5-1,-2-1 0,6-10 0,-14 3 0,5-7-2,-2-4 1,0-4-1,-1-6 0,1-3 0,-2-5 0,3-2 0,0-1 0,-1 1 1,2 0 1,2 3 0,3 4 0,1 5 0,5 6 1,-2 10 1,20-11-1,0 8 1,10-1-1,10-5 0,10-7-6,15 0-34,7-4 1,0-2-3,0 3 0</inkml:trace>
  <inkml:trace contextRef="#ctx0" brushRef="#br0" timeOffset="15172">4319 2468 8,'-5'-35'29,"6"-6"0,-4-10 3,-3-7-17,6-5-1,-6-9-3,3 1-2,-6-8-1,3 1-1,-5-7-1,4 3 0,-5-6-1,3 3 0,-4-5-2,4-1 0,-1-4-1,0-2 0,-1-1 0,3-3-1,-2 2 0,1 3 1,-1 4 0,1 7 0,0 6 0,1 10 0,-2 8 0,2 9 0,2 6-1,-1 5 1,0 6-1,3 6 0,-2 2-1,0 4 0,3 6-2,-1 1-2,4 16-8,-6-17-16,6 17-12,0 0 1,0 0-2</inkml:trace>
  <inkml:trace contextRef="#ctx0" brushRef="#br0" timeOffset="15562">4080 16 48,'0'0'34,"7"-16"3,-7 16-3,0 0-22,-9 13-2,-3 2-4,-2 8-1,-8 3-4,-1 4 1,-4 2-1,-1-3 0,3-3 0,2-6-1,7-6 0,4-8 0,12-6-1,0 0 1,11-21-1,3 7 0,6-1 1,2-1-1,2 3 2,1 2-1,1 7 1,-1 6 0,-2 5 1,1 5-2,-1 9-8,0-4-28,-1-4-1,1-2-1,-1-6 0</inkml:trace>
</inkml:ink>
</file>

<file path=ppt/ink/ink5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9.84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223 75 37,'-40'-12'29,"-2"-2"-1,6 4-13,0-1-39,-1-4-6,5 2 1</inkml:trace>
</inkml:ink>
</file>

<file path=ppt/ink/ink5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6.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 2 49,'0'0'39,"-8"-3"0,8 3-1,0 0-22,0 0-7,0 0-2,0 0-2,9 3-2,-1 2-1,3 2-1,5 3 0,3 2 0,0 1 0,1 3-1,-1-2 1,-3 3-1,-4-2 0,-5 0 0,-7-2 0,-9-2-1,-4-1-2,-6-4-6,0 2-29,-5-4-1,2 0-3,1-3 2</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7.9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1907 5515 46,'6'-14'32,"-6"14"0,0 0-7,0 0-18,0 14-2,-2-4 0,4 8-1,-2 6 0,1 9 0,-1 3 2,1 10-1,-3 4 0,2 6 0,-2 2-1,-2 2-1,1-3-2,-2-1 1,0-1 0,0-4-2,1-2-1,1-8-3,4 2-5,-2-12-16,6-2-13,3-9-2,-2-4 2,2-10-1</inkml:trace>
  <inkml:trace contextRef="#ctx0" brushRef="#br0" timeOffset="1906">2218 5010 24,'0'0'33,"0"0"1,7-9-1,-7 9-18,0 0-5,0 0-2,-1 12-2,1 1-2,-3 3 0,3 6-2,-2 9 1,3 8-1,-1 6 0,1 7 0,-1 7 0,2 3 0,-4 5 0,-1 0 0,1 4 1,-3 2-1,-1-1 0,0-2 0,0-3 0,1-4-1,2-5 0,0-6 0,3-3-1,1-10-1,1-6-4,-2-10-6,8-3-20,-5-7-8,0-6-1,-3-7 1</inkml:trace>
  <inkml:trace contextRef="#ctx0" brushRef="#br0" timeOffset="2281">2171 6193 42,'0'0'36,"-3"-11"1,3 11 0,0 0-24,0-8-3,0 8-4,0 0-1,12 7-2,-5-6-1,5 0 0,2 1-1,5-2 1,5 0-1,5-3-1,2 1 1,5-1 0,4 0-1,6 1 1,5-1 0,7 0 0,5 1 0,4 0 1,5-1-1,6 0 0,5-2 0,0-1 0,0 1 0,-5-1-1,-5 1 1,-9 1-1,-9 1-1,-14 1-4,-10 5-21,-17 0-15,-14-3 1,-7 13-2</inkml:trace>
  <inkml:trace contextRef="#ctx0" brushRef="#br0" timeOffset="35156">2333 5925 17,'0'0'24,"10"-3"0,-1 1-18,2-2 1,6 1 5,0-4-1,8 1 0,0-8-1,10-2-1,2-7-1,8-2-2,2-10-1,6-3-1,2-10 0,4-1-1,0-9-1,5 0 0,-3-5 1,2-2 0,-1-1-1,-1-1 1,0-6-1,-2 0 0,-2-3 1,-4 1-1,-1-2 0,-5-1 0,-1 0-1,-4 1 0,-5-1 0,-4 4-1,-6 1 1,-5 2 0,-7-1-1,-6 3 0,-9-1 1,-8 0-1,-7 0 1,-6 3 0,-8 0 0,-7 3 0,-5 1 1,-3 2-1,-4-1 0,-2 4 0,-4-2 0,0 0 0,-2 0-1,0-3 0,1 3 0,-1-5 1,1 1-1,2-2 0,2-1 0,1-2 0,5 1 1,3-4-1,4-3 0,7 1 0,5-3 1,5-2-1,8 1 0,7-1 0,6 3 0,8-3-1,6-1 1,5 3 0,5 0 1,3 3-1,5 3 0,1 2-1,3 6 1,1 4 0,1 7-1,0 5 1,2 9-1,2 4 1,1 6-1,1 5 1,1 2 0,-1 2 0,3 4 0,-1-1 1,2 1-1,1 2 0,2 2 1,3-2-1,3 2 1,1-2-1,3 1 0,2-2 1,3-1-1,-1 0 0,3-5 1,0 1-1,0-3 0,-1 1 1,-1-4-1,-2-2 1,0-1-1,-2-2 0,-4-1 1,-2-3-1,-4-1 0,-4-2 0,-3-2 0,-2-1 0,-8 1 0,1-2 1,-5 1-1,-1 0 0,-3 2 0,-1 1 1,0 2-1,-2-1 0,1 3 0,0 2 0,1 1-1,2 3 2,-1 1-2,2 1 1,1 1 0,0 3 0,2-1 0,1 2 0,2 2 0,1-1 0,0 2 0,3 2 0,1-1 0,5 1 0,1 1-1,2-6-9,10 2-28,1-6-2,1 0-2,-6 4 1</inkml:trace>
</inkml:ink>
</file>

<file path=ppt/ink/ink6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110 83 48,'0'0'38,"-8"-6"-2,8 6 0,0 0-23,0 0-4,0 0-4,12 8 0,-5 0-3,3 0-1,2 4-3,-2-1-7,8 2-24,-3 0-4,0-4-2,-3-2 1</inkml:trace>
  <inkml:trace contextRef="#ctx0" brushRef="#br0" timeOffset="203">259 0 62,'0'-7'37,"0"7"1,0 0 1,-2 18-30,0-1-2,1 9-2,-4 7 0,-2 9-1,-3 5-1,-4 6 0,-2 0-1,-5 0 0,-2-3-1,-4-7-1,1-3-2,0-12-3,5-4-8,-3-14-25,8-6-2,4-9-2,6-3 1</inkml:trace>
</inkml:ink>
</file>

<file path=ppt/ink/ink6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7.93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43 5 36,'17'-3'36,"-3"0"1,-1 4 0,1 6-22,-3 0-5,1 4-2,-5 3-3,-3 2-1,-5 0-1,-6 0 0,-5-3 0,-4-3-1,-1-4 1,-3-6-1,-1-4 0,4-6-1,4-4-3,3-5-7,9 1-30,3 0 0,4 4-2,3 0 0</inkml:trace>
</inkml:ink>
</file>

<file path=ppt/ink/ink6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7.9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1907 5515 46,'6'-14'32,"-6"14"0,0 0-7,0 0-18,0 14-2,-2-4 0,4 8-1,-2 6 0,1 9 0,-1 3 2,1 10-1,-3 4 0,2 6 0,-2 2-1,-2 2-1,1-3-2,-2-1 1,0-1 0,0-4-2,1-2-1,1-8-3,4 2-5,-2-12-16,6-2-13,3-9-2,-2-4 2,2-10-1</inkml:trace>
  <inkml:trace contextRef="#ctx0" brushRef="#br0" timeOffset="1906">2218 5010 24,'0'0'33,"0"0"1,7-9-1,-7 9-18,0 0-5,0 0-2,-1 12-2,1 1-2,-3 3 0,3 6-2,-2 9 1,3 8-1,-1 6 0,1 7 0,-1 7 0,2 3 0,-4 5 0,-1 0 0,1 4 1,-3 2-1,-1-1 0,0-2 0,0-3 0,1-4-1,2-5 0,0-6 0,3-3-1,1-10-1,1-6-4,-2-10-6,8-3-20,-5-7-8,0-6-1,-3-7 1</inkml:trace>
  <inkml:trace contextRef="#ctx0" brushRef="#br0" timeOffset="2281">2171 6193 42,'0'0'36,"-3"-11"1,3 11 0,0 0-24,0-8-3,0 8-4,0 0-1,12 7-2,-5-6-1,5 0 0,2 1-1,5-2 1,5 0-1,5-3-1,2 1 1,5-1 0,4 0-1,6 1 1,5-1 0,7 0 0,5 1 0,4 0 1,5-1-1,6 0 0,5-2 0,0-1 0,0 1 0,-5-1-1,-5 1 1,-9 1-1,-9 1-1,-14 1-4,-10 5-21,-17 0-15,-14-3 1,-7 13-2</inkml:trace>
  <inkml:trace contextRef="#ctx0" brushRef="#br0" timeOffset="35156">2333 5925 17,'0'0'24,"10"-3"0,-1 1-18,2-2 1,6 1 5,0-4-1,8 1 0,0-8-1,10-2-1,2-7-1,8-2-2,2-10-1,6-3-1,2-10 0,4-1-1,0-9-1,5 0 0,-3-5 1,2-2 0,-1-1-1,-1-1 1,0-6-1,-2 0 0,-2-3 1,-4 1-1,-1-2 0,-5-1 0,-1 0-1,-4 1 0,-5-1 0,-4 4-1,-6 1 1,-5 2 0,-7-1-1,-6 3 0,-9-1 1,-8 0-1,-7 0 1,-6 3 0,-8 0 0,-7 3 0,-5 1 1,-3 2-1,-4-1 0,-2 4 0,-4-2 0,0 0 0,-2 0-1,0-3 0,1 3 0,-1-5 1,1 1-1,2-2 0,2-1 0,1-2 0,5 1 1,3-4-1,4-3 0,7 1 0,5-3 1,5-2-1,8 1 0,7-1 0,6 3 0,8-3-1,6-1 1,5 3 0,5 0 1,3 3-1,5 3 0,1 2-1,3 6 1,1 4 0,1 7-1,0 5 1,2 9-1,2 4 1,1 6-1,1 5 1,1 2 0,-1 2 0,3 4 0,-1-1 1,2 1-1,1 2 0,2 2 1,3-2-1,3 2 1,1-2-1,3 1 0,2-2 1,3-1-1,-1 0 0,3-5 1,0 1-1,0-3 0,-1 1 1,-1-4-1,-2-2 1,0-1-1,-2-2 0,-4-1 1,-2-3-1,-4-1 0,-4-2 0,-3-2 0,-2-1 0,-8 1 0,1-2 1,-5 1-1,-1 0 0,-3 2 0,-1 1 1,0 2-1,-2-1 0,1 3 0,0 2 0,1 1-1,2 3 2,-1 1-2,2 1 1,1 1 0,0 3 0,2-1 0,1 2 0,2 2 0,1-1 0,0 2 0,3 2 0,1-1 0,5 1 0,1 1-1,2-6-9,10 2-28,1-6-2,1 0-2,-6 4 1</inkml:trace>
</inkml:ink>
</file>

<file path=ppt/ink/ink6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1011 1207 59,'30'68'35,"-3"2"1,1 0-2,4 2-27,4-3-12,1-9-10,10-9-19,7-8-1,7-10 0,3-6-1</inkml:trace>
</inkml:ink>
</file>

<file path=ppt/ink/ink6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 58,'40'42'34,"4"-3"0,-2-5-2,6-4-32,2-5-10,11-4-15,2-4-6,5-9-4,5 0 2</inkml:trace>
</inkml:ink>
</file>

<file path=ppt/ink/ink6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0 676 58,'61'17'36,"1"0"-1,0-3-9,1 5-18,4-3-8,1-5-6,7 1-8,-2-8-10,5-3-9,1 0-3,-4-3 2</inkml:trace>
</inkml:ink>
</file>

<file path=ppt/ink/ink6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2:09.67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-3894 9500 10,'0'0'26,"0"0"-5,0 0-5,-7-1-3,7 1-3,0 0-2,0 0-2,0 0-1,0 0 0,0 0-1,0 0 0,6-12 0,-6 12 1,8-13-2,-2 5 1,0-3-1,3-4-1,-2-3 1,6-2-1,-1-5 0,3 2-1,-2-3 0,3-3 0,-1 2-1,1 0 1,-2 0-1,2 2 0,-3 0 1,0 0-1,0-1 0,2 1 1,0-2-1,2 0 0,-1-4 1,3 1-1,3-6 1,0 3 0,0-5 0,1 1 0,0 0 0,-1-1-1,1 0 2,-3 2-2,0 0 0,-1 1 1,-1 0-1,2 1 0,0 1 0,-2-1 1,3-4-1,1-1 0,1-2 0,0 0 0,2-4 1,0-2-1,3-2 0,0 0 0,1 1 0,0 3 0,-1 1 0,-1 2 0,-1 2-1,0 2 1,-5 2 0,1 0 0,-1-1 0,0-2 0,0 2 0,1-4 0,2 0-1,0 0 1,0 1 0,3 0 0,1-1 0,-3 3 0,1-2 0,2 1 0,-1 0 1,1-1-1,0-2 0,-1 0 0,0 1 1,0-1-1,0 2 0,0-1 0,-1 0 0,0 0 1,0 1-1,-2-1 0,1-1 0,0 0 0,2 0 1,-2 0-2,2 1 2,0-1-1,0 2 0,3-2 0,-1 1 0,1-3 0,1-1 0,-1-2 0,3 1 0,-3-1 0,0 0 1,-1 2-1,-3 2 0,1 1 1,-2 1-1,1-1 0,1 1 0,2-4 0,2-3 0,2-3 0,1-1 0,1 1 0,-2 2 0,0 1 0,-3 3 1,-3 1 0,-2 7-1,0 0 0,-2 3 0,1 0 0,1-4 0,0-1 1,3-5-1,2 1-1,1-3 2,1 0-1,2 0 0,-2-1 0,1 4 0,-3 3 0,1 1 0,-2 3 1,-5 0-2,0 0 2,1 0-1,-3 0 0,1-3 0,-1 0 0,1-1 0,0 0 0,1 1 0,0 0 0,-1 2 0,2 0 0,0 4 0,3-1 0,-2 2 0,3-2 0,-2 1 0,0-2 0,0 2 0,-1-2 0,-5 1 0,3 3 0,-1-1 0,-4 3 0,-1 3 0,0 1 0,0 1 0,-1-1-1,1 1 1,-3-1-1,2 0 1,2 0-1,-1-1 1,0 1 0,-1 0-1,3 3 1,-1-2 1,-3 2-2,2 0 2,-2 1-1,-2 2 0,3-2 0,-3-2 0,0 2 0,0 0 0,0 0 0,1 3 0,-1-3 0,-1 2 0,0 3 0,-2-2 0,1 4 0,-2-1 0,-1 2 1,0-1-1,1 3 0,-2 0 0,0 0 0,-1 1 0,1 2 1,-3 0-1,-5 8 0,8-9 1,-8 9 0,0 0-1,0 0 1,0 0-1,0 0 0,0 0 0,0 0 0,0 0 1,0 0-1,1 9 1,-2-1 0,1-8 0,-4 16 0,-2-5 1,-2 5-1,0 1 0,-1 3 0,-3 1 0,2 3-1,-3 2 1,-1 3 0,2 2-1,0 2 1,1 0 0,-1-1 0,0 1 0,2-2 0,0-4 0,1-2-1,1-3 1,2-5 0,0-4-1,2-2 1,4-11 0,-4 11 1,4-11-1,0 0 0,0 0 0,0-10 0,2 0 0,2-4-1,2-4 1,1-4-2,1-4 1,2-3 0,1-5 0,0 0 0,2-2 0,-2-1 0,0 4-1,1-1 1,-2 4 0,0 2 0,-1 5 0,0 1 0,-2 6 0,-1 2 0,-2 4 0,-1 2 0,-3 8-1,4-7 2,-4 7-2,0 0 1,-5 12 0,0-3 0,-2 1 0,-4 3 0,-3 3 1,-6 2-1,-3 3 1,-3 0-1,-2-1 0,0 3 0,0-2 0,2 1 0,4-3 0,2-2 0,4-1 0,5-4 0,4-2-1,1-2 1,6-8 0,-4 13 0,4-13-1,7 10 1,0-3 0,2 0 0,3 2 0,1 1 0,2-1 0,-1 1 0,3 1 0,-2-1 0,-1 0 0,-1-1 0,-2-2 1,-2-2-1,-1-1 1,-8-4-1,9 4 2,-9-4-1,0 0 0,3-7 0,-3 7 0,0-14 0,-1 4 0,2-1-1,-1-1-1,3-2 1,-1 3 0,1-1 0,0 0 0,0 1 0,1 1 0,0-1 0,-1 1 0,-1 1 0,0 1 0,-2 8 1,2-13-1,-2 13 0,0 0 0,0 0 0,-8-1 0,2 9 0,-3 3 0,-1 0 0,-1 2 0,1-2 1,-1 0-1,3-3 0,3 1-7,5-9-32,0 0-2,0 0 0,0 0-2</inkml:trace>
  <inkml:trace contextRef="#ctx0" brushRef="#br0" timeOffset="11969">-3865 9480 13,'0'0'23,"0"0"-2,0 0-3,0 0-3,0 0-4,0 0-4,0 0-1,0 0-3,-1-7-1,1 7 0,0 0-1,12-3 0,-12 3-1,12-2 1,-2 0-1,2 1 1,2-2-1,2-1 1,0 0-1,2-2 1,1 1-1,2-1 1,0-1 0,0 1-1,1-2 0,-1 2 1,4-2-1,3-1 1,0 0 0,2-2-1,3 0 1,3-4 0,2 1-1,3-2 1,3-2-1,-1 0 1,4-1-1,3 1 0,2-1 1,2 2-1,1-2 0,0 1 1,2 0-1,1-2 1,2-2-1,0 1 0,3-1 0,0 0 0,-1-3 0,2 1 1,2-1-1,1 1-1,1-2 2,1 0-1,4-2 0,-1-1 0,4-2 1,1 0-1,6-1 0,-3 0 0,1-1 1,1 1-1,1-1 0,2 0 1,0 0-1,1 0 1,-1 1-1,2-2 1,3 0-1,0-1 0,2 2 1,3-4-1,-2 1 0,2-2 0,0 1 0,1-1 0,-1 2 0,-3 0 0,-2 2 0,-1 3 0,-4 2 0,-1 0 0,-4 1 0,-1 3 0,-3-3 0,0 0 0,0 0 0,-3-2 0,2 1 0,-5-1 0,1-1 0,-3 3 0,-4-1 0,0 5 0,-4 0 0,-3 4 0,-2 0 0,-2 2 0,-4 2 0,-2-1 0,-2 0 0,-2 1 0,-4 1 0,-3-1 1,-3 3-1,-2-1 0,-5 2 0,-1 2 1,-5 3-1,-2-1 1,-2 1 0,-2 3 0,-3 0 0,-1 0 0,-1 1 0,0-2-1,0 1 1,1-1-1,0 0 1,2 1-1,1-1 0,-1 1 0,1 0 0,-2 1 0,-1-1 1,-1 0-1,-1-1 0,-2-1 1,-6 6-1,12-12 0,-7 5 0,-5 7 0,9-12 0,-9 12 0,8-9 0,-8 9 0,0 0 0,4-9 0,-4 9 0,0 0 0,0 0 0,0 0 1,0 0 0,0 0 0,0 0 1,0 0-1,0 0 1,-4 8 0,-4 0 0,-1 5 0,-5 2-1,-2 4 0,-4 3 0,-2 3 1,-2 1 0,0 0-1,1-1 1,0-2-1,4-2 1,4-2-1,1-6 1,5 0-1,9-13 0,-9 12 0,9-12 0,0 0 0,12-10 0,-1 2 0,0-5-1,3-2 1,3-2-1,3-1 0,0-2 0,3 0 0,-1-1-1,0 2 1,-2 0 0,1 3 0,-5 1 0,-2 3 0,-3 5 0,-11 7 0,9-12 0,-9 12 0,-11-2 1,-1 4-1,-2-1 0,-5-1 0,-3 2 0,-2-3 0,0 0 1,-1-2-1,1 0 0,3-1 0,1 0 0,4 0 0,3 1 1,4 1-1,1 1 0,8 1 0,-7 1 0,7-1 0,0 0 0,-4 9 0,4-9 0,2 13 1,-1-4-1,2 2 0,-1 1 1,2 3 0,-1 0-1,1 2 0,-1 2 0,-3-5-5,6 6-23,-7-5-9,-1-1-2,-2-3-1</inkml:trace>
</inkml:ink>
</file>

<file path=ppt/ink/ink6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28.328"/>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brush xml:id="br2">
      <inkml:brushProperty name="width" value="0.05292" units="cm"/>
      <inkml:brushProperty name="height" value="0.05292" units="cm"/>
      <inkml:brushProperty name="color" value="#3333CC"/>
      <inkml:brushProperty name="fitToCurve" value="1"/>
      <inkml:brushProperty name="ignorePressure" value="1"/>
    </inkml:brush>
    <inkml:context xml:id="ctx1">
      <inkml:inkSource xml:id="inkSrc19">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1" timeString="2022-02-05T05:23:56.642"/>
    </inkml:context>
    <inkml:brush xml:id="br3">
      <inkml:brushProperty name="width" value="0.07" units="cm"/>
      <inkml:brushProperty name="height" value="0.07" units="cm"/>
      <inkml:brushProperty name="color" value="#808080"/>
      <inkml:brushProperty name="fitToCurve" value="1"/>
    </inkml:brush>
  </inkml:definitions>
  <inkml:trace contextRef="#ctx0" brushRef="#br0">143-3737 29,'0'0'32,"0"0"1,0 0 0,0 0-22,0 0-1,0 0-2,-8 10-2,3 3-2,-4-2 0,1 6-1,-3 3 0,0 0-1,-1 1 0,2-3-1,-2 0 0,4-4 0,0 1-1,-1-4-2,4-1-3,-4-3-8,6 0-22,3-7 0,-8 11-2,8-11 2</inkml:trace>
  <inkml:trace contextRef="#ctx0" brushRef="#br0" timeOffset="312">18-3543 21,'0'0'31,"0"0"2,0-10-2,0 10-17,4-9-3,-4 9-2,12-13-3,-3 8-2,0-2-1,1 2-1,4-2 1,0 3 0,3 0-1,-1 1 0,2 3 0,1 0 0,-2 1 1,3 3-1,-4 1 0,2 2 1,-2 1-1,-1 2 0,-2 3 0,-2 2 0,-3 1-1,-2 1 0,1-1-3,-7-2-23,3 0-13,0-5 0,-3-9-3</inkml:trace>
  <inkml:trace contextRef="#ctx0" brushRef="#br1" timeOffset="61156">363-3213 10,'1'-9'32,"-1"2"2,0-1 2,0 8-17,0-10-2,0 10-4,0 0-2,0 18-4,-1-6-2,1 6-2,-2 0-1,2 5 1,1 1-2,0-4 0,2 1-3,-3-9-3,4 6-12,-2-10-21,-2-8 2,0 0-3,0 0 2</inkml:trace>
  <inkml:trace contextRef="#ctx0" brushRef="#br1" timeOffset="61422">291-3121 62,'0'0'37,"0"0"1,0 0-8,10 17-20,-7-8-2,1 2-9,1 3-33,-2 1-2,0-1-2,0 2 0</inkml:trace>
  <inkml:trace contextRef="#ctx0" brushRef="#br1" timeOffset="64203">777-2809 32,'10'-5'34,"-3"-1"3,-7 6-3,7-6-17,-7 6-3,0 0-3,0 0-5,-11 4-1,-6 6-2,-5-1 0,-6 6-2,-8 1 1,-1 4-1,-4 1 0,2 2 0,3-3 0,4-1 0,6-3-2,6-4-1,7 0-1,5-8-4,8-4-8,0 0-22,13-4-1,-1-4-1,3-2 2</inkml:trace>
  <inkml:trace contextRef="#ctx0" brushRef="#br1" timeOffset="64484">742-2795 21,'25'-4'32,"2"4"2,-3 5-6,-2-2-10,-2 9-3,-8-2-4,-1 8-3,-9 0-1,-3 2-3,-7-1 0,-3 0 0,-6-3-2,-2 0 1,-4-4-1,2-5-1,-3-3 1,2-3-1,0-4 0,2-1-2,1-2 0,5-2 0,2 0-2,0 0-4,12 8-22,-12-7-8,12 7-2,0 0 2</inkml:trace>
  <inkml:trace contextRef="#ctx0" brushRef="#br1" timeOffset="65218">681-2462 46,'11'-4'37,"-11"4"0,0 0 1,0 0-25,-5 7-2,-2 1-4,-4-2-2,-2 1-3,-2 0 1,-1 0-2,3 0 1,1-2-1,3-2 0,9-3 0,-7 2 0,7-2-1,11-4 0,1 0 0,1 1 0,3-1 0,0 1-1,-1 3 1,0 1-1,-3 3 0,-5 2 1,-4 1 0,-1 3 0,-4 0 0,1 0-3,-4-3-5,4 2-31,1-9 1,-3 13-2,3-13 1</inkml:trace>
  <inkml:trace contextRef="#ctx0" brushRef="#br1" timeOffset="65984">790-3093 22,'11'-8'33,"-4"6"1,-7 2-1,10-5-18,1 8-4,-4-1-2,3 5-2,-5 1-3,0 2 1,-5-1-2,0 4 0,-3-4 0,-2 0 0,-7-2-1,0-2 0,-3-7 0,1-2-1,-1-1 1,2-3-2,2-2 0,2-3-3,10 2-26,-1 2-9,0 9 1,11-11-3</inkml:trace>
  <inkml:trace contextRef="#ctx0" brushRef="#br1" timeOffset="66718">704-2351 21,'0'0'32,"0"0"4,0 0-5,0 0-12,-1 7-3,-6-5-4,3 5-3,-6-1-3,1 2-2,-2 1-1,-1 0-1,2 1-5,-3-5-11,6 1-23,7-6-1,-6 9 0,6-9-1</inkml:trace>
  <inkml:trace contextRef="#ctx0" brushRef="#br1" timeOffset="67203">838-2259 49,'0'0'38,"9"-3"-1,-9 3 1,0 0-23,0 8-6,1-1-2,-4 3-2,3 2-1,-1 1-2,2 1-1,3 3-4,-5 0-31,9-3-4,-2-1-2,1-2-1</inkml:trace>
  <inkml:trace contextRef="#ctx0" brushRef="#br1" timeOffset="69765">1107-2095 17,'0'0'34,"7"-5"1,-7 5 1,0 0-17,0 0-2,0 0-4,0 0-5,0 0-2,0 0-1,-11 9-2,3-4 0,-2 3-1,-2 0-1,0 1 1,-3 1 0,1-1-1,0 0 0,-3 1-1,4-1 1,1-2-1,1-2 1,1 0-1,3 0 0,0-1 0,7-4-2,-9 5 0,9-5-2,0 0-3,-4 9-6,4-9-18,0 0-7,0 0-1,0 0 1</inkml:trace>
  <inkml:trace contextRef="#ctx0" brushRef="#br1" timeOffset="70312">1097-2107 21,'10'-5'31,"-3"-1"0,4 3 2,5 3-22,-3-1 0,4 5-2,-2-2-2,3 7-1,-4 0 0,1 4 0,-5 0-2,-2 5 0,-5-1-1,-1 2 0,-4-3 0,-3 1-1,-2-5 0,0 1-1,-4-4 1,-2-4-1,-2-3 0,-2-2 0,-4-3-1,1-1 1,-1-1-2,-1-4 0,5 4-4,-2-2-23,8 3-10,1 1-1,10 3 0</inkml:trace>
  <inkml:trace contextRef="#ctx0" brushRef="#br1" timeOffset="70828">1075-1774 57,'0'0'38,"10"-2"0,-10 2 0,0 0-30,-12 6-1,1 0-2,-1 2-3,-3 0-1,1 4 0,0-1-1,3 1 1,1 2-1,5-4-2,3 1-1,2-11-4,12 15-18,-3-13-12,2 0-2,0-6 1,2 0 1</inkml:trace>
  <inkml:trace contextRef="#ctx0" brushRef="#br1" timeOffset="71093">1187-1807 43,'6'-4'36,"-6"4"-2,0 0-8,12 0-49,-12 0-6,0 0-3,0 0-3</inkml:trace>
  <inkml:trace contextRef="#ctx0" brushRef="#br1" timeOffset="71531">1204-2361 10,'12'-2'32,"-12"2"-1,12 2 4,-3 4-18,-9-6-1,12 15-4,-11-7-2,3 3-2,-7-1-2,0 2-1,-4-5-2,-2-1 0,-2-5-1,-1-1 0,-1-3 0,-1-5-1,3 1 0,1-3-2,10 10-6,-10-16-31,10 16 0,-3-11-1,3 11 0</inkml:trace>
  <inkml:trace contextRef="#ctx0" brushRef="#br2" timeOffset="-74875">-326-6068 53,'0'0'37,"0"0"-1,0 0-1,0 0-26,-2-8-4,2 8 0,0 0 0,0 0-1,-10 2-2,10-2 0,-14 3 0,6 0 0,-3 0 0,-1 1-1,-1 0 1,1-2-1,1 0 0,3 1 1,-1-2-1,2 2 0,7-3 1,-8 0-1,8 0 0,0 0 0,0 0-1,0 0 1,0 0-1,0 0 1,0 0-1,0 0 0,0 0 1,0 0-1,3 10 1,-3-10-1,11 13 0,-3-5 1,3 3 0,2 2-1,3-1 1,0 2 0,3 1 0,1 0 0,0-1-1,-1-2 1,-1 0-1,-3-3 1,-3 0-1,-2-2 1,-10-7-1,9 7 0,-9-7 1,0 0 0,0 0 0,-11 3 0,4-7 0,-4-2-1,0-4 1,-1-3-1,-1-2 0,1-3 0,-1 0 0,2-1 0,1 1 0,2-2 0,1 5 0,2 0 0,1 4 0,2 1-1,2 10 1,-1-11 0,1 11 0,0 0 0,9-6-1,-1 8 1,1-1 0,1 3 0,2 0 0,2 2 0,0-2 1,-1 1-1,-4 0 0,2-1 0,-3-2 1,-8-2-1,9 3 0,-9-3 0,0 0 0,0 0 0,0 0 1,0 0-1,3 12 0,-3-5-1,-1 3-1,-1 1-5,2 7-28,-6-1-6,1-3-1,-3-1-2</inkml:trace>
  <inkml:trace contextRef="#ctx0" brushRef="#br2" timeOffset="-72969">182-5376 51,'-12'5'36,"12"-5"-1,-8-1 0,8 1-27,0 0 1,0 0-4,-1-6 0,6-4-2,2-3 0,3-3-2,1-6 1,3-2-2,3-5 1,0-3 0,3-2-1,-2 3 1,-2 3-1,-1 4 1,-2 6-1,-2 6 0,-3 11 0,-3 11 0,-1 10 1,-4 10-1,1 7 0,-1 7 0,-1 7 1,0 0-1,-3 0 0,4-5 0,-4-6 1,0-7 0,-2-6-1,-4-9 1,-1-6-1,-4-11 0,-1-6 0,-4-6 0,-1-6 0,0-3-1,-2-3 1,3-2-1,4 3 2,3 3-1,4 3 1,6 6 0,3 10 0,9-3 1,2 6-1,5 3 1,3-1-1,4 3-1,3-1-3,-2-5-8,4 2-26,-2-1-1,-2 1-3,-7 0 1</inkml:trace>
  <inkml:trace contextRef="#ctx0" brushRef="#br2" timeOffset="-70735">525-5206 33,'0'0'32,"0"0"3,0 0-1,-8 11-21,9 1-3,-2 1-2,2 3 0,-2-2-2,3 4-2,-1-5-3,2-2-2,2 0-6,-5-11-21,9 3-7,-1-6-2,-2-5 1</inkml:trace>
  <inkml:trace contextRef="#ctx0" brushRef="#br2" timeOffset="-70500">528-5417 63,'-3'-8'40,"3"8"-3,-3-10 0,3 10-35,0 0-30,0 0-6,0 0-3,0 0-1</inkml:trace>
  <inkml:trace contextRef="#ctx1" brushRef="#br3">-440-5413 52 0,'-3'-5'75'16,"3"2"13"-16,0-1 11 0,-6 1 3 0,0 3-8 0,6-2-10 16,0-1-11-16,-3 3 2 0,3 0 6 0,0-2 0 15,0 2 5-15,-7 0 2 0,7-3-2 0,-6 3 2 0,6 0-4 16,0 0-5-16,0 0-3 0,-3 0 2 0,3 0 4 16,0 0 0-16,0 0 0 0,-6-2-2 0,6 2-6 0,0 0-2 15,0 0 0-15,0 0-4 0,0 0 1 0,0 0-3 0,0 0-4 16,0 0-2-16,-4 0-2 0,4 0-2 0,0 0-5 0,0 0-1 15,0 0 1-15,0 0-4 0,0 0 7 0,0 0 9 0,0 0 6 16,0 0 2-16,0 0-1 0,0 0 3 0,0 0-1 16,0 0 0-16,0 0 3 0,0 0-3 0,0 0 0 0,0 0 3 15,0 0 1-15,0 0-1 0,0 0 4 0,0 0-1 16,0 0-2-16,0 0 0 0,0 0-1 0,0 0-3 0,0 0-9 16,0 0-7-16,4 0-6 0,-4 0-3 0,0 0 0 0,0 0 1 15,0 0-3-15,0 0 0 0,0 0-4 0,6 0 3 0,-6 0-5 16,3 0 5-16,-3 0-2 0,0 0 3 0,0 0 3 0,6 0-5 15,-6 0-3-15,7 0 1 0,-7 0 2 0,3 0-8 16,-3 0-4-16,0 0 0 0,6 0-5 0,0 0-3 0,-6 0-6 16,3 0-4-16,4-2-3 0,-7 2 1 0,3 0-6 15,-3 0 2-15,6 0-3 0,1 0-1 0,-7 0-3 0,3 0 0 16,3 0 0-16,-6 0 0 0,3-3 0 0,-3 3 0 16,6 0 3-16,1 0-2 0,-7 0-1 0,3 0 0 0,-3-2 0 15,6 2 4-15,-3 0-1 0,-3-3 0 0,0 3-2 0,7 0 3 16,-7 0 1-16,6 0 0 0,-6 0-1 0,3 0 5 0,-3 0-3 15,0 0 0-15,0 0-1 0,6 0-1 0,-6 0-2 0,7 0 4 16,-7 0 1-16,0 0-1 0,0 0-4 0,0 0 1 16,0 0 5-16,3 0 0 0,-3 0 0 0,0 0 0 15,0 0 2-15,6 0-1 0,-6 0 2 0,0 0-1 0,0 0 0 16,0 0 4-16,0 0 0 0,0 0 1 0,0 0 0 0,0 0 0 16,0 0 0-16,0 0-1 0,0 0-2 0,0 0-2 0,0 0 0 15,0 3-3-15,0-3-2 0,-6 2 2 0,6-2-6 16,-3 3 2-16,3-1-1 0,0 0-2 0,-7-2 0 0,7 3 0 15,-6-1 0-15,6 1 0 0,-3-1 0 0,3 1-2 0,-6 1 0 16,-1-1 2-16,7 2 0 0,-3 0-3 0,-3-2 0 16,6 1 3-16,-3 1-3 0,3-3 3 0,-7 4-8 0,1-2 2 15,3 1 1-15,-3 0 0 0,6 0 0 0,-3-1 1 0,3 2-2 16,-7-1 4-16,1 0 2 0,3-1 0 0,3 1 0 16,-7 0 0-16,4-2 0 0,3 1-7 0,-6-1 6 0,6 2-4 15,-6-3 3-15,6 1-2 0,0 0 0 0,-3-2-2 0,3 4 5 16,0-2 1-16,0-3 0 0,0 2-7 0,-7 1 6 0,7-3 0 15,0 3 1-15,0-1 2 0,0-2 0 0,0 2-2 16,0 0 0-16,0-2 0 0,0 3 0 0,0-3 0 0,0 3 0 16,0-3 0-16,0 2 3 0,0-2-3 0,7 3 8 15,-7-1 2-15,0-2-1 0,0 0 1 0,3 2 3 0,-3-2 5 16,0 0-2-16,0 0-2 0,6 2-1 0,0-2 0 0,-6 3 3 16,0-3-5-16,3 0 0 0,4 0-2 0,-7 3 1 0,3-3 1 15,-3 2-4-15,6-2 1 0,1 0-2 0,-7 0 0 0,3 0-1 16,3 0 4-16,-3 0-3 0,-3 0-4 0,6 0-2 15,1 0 4-15,-7 0-6 0,3-2-13 0,3 2-9 0,-3-3-34 16,-3 3-34-16,7 0-50 0,-1-3-65 0,-3 1-84 16,-3 2-46-16,6-2-77 0,1 0-82 0,-7-1-77 0,3 1 93 15,3-1 21-15,-6 0-4 0,0 1 20 0,0 0-10 0,0 0 50 16</inkml:trace>
  <inkml:trace contextRef="#ctx1" brushRef="#br3" timeOffset="710.05">-194-5450 114 0,'-6'-5'113'0,"6"2"59"16,-6-1-6-16,6 2-17 0,0-1-3 0,0 0-16 0,0 1-9 16,0 2-4-16,0-3-3 0,-3 1 0 0,3 0 10 15,0 2 8-15,0 0 1 0,0 0 1 0,0-2-3 0,0 2-4 16,0 0-5-16,0-3-7 0,0 3-6 0,0 0-6 0,0 0 6 16,3 0 17-16,-3 0-8 0,0 0-14 0,0 0-19 0,0 0-25 15,0 0-12-15,0 0-14 0,0 0-9 0,0 0-18 16,6 0-19-16,-6 0-35 0,0-3-49 0,6 3-62 0,-6 0-62 15,0 0-9-15,0-2-50 0,0 2-61 0,0 0-51 0,0-3-24 16,3 3-41-16,-3-2 47 0</inkml:trace>
  <inkml:trace contextRef="#ctx1" brushRef="#br3" timeOffset="473.97">-232-5315 100 0,'0'0'112'0,"7"-3"55"16,-4 3-4-16,-3 0-17 0,6 0 1 0,1 0-11 16,-7 0-9-16,3 0-3 0,-3 0-5 0,0 0-5 0,0 0 2 15,6 3 0-15,-6-3-2 0,6 3-5 0,-6-2-5 0,0 2-3 16,0-1-1-16,0 1-10 0,0-3-4 0,0 5-10 0,0-2-7 15,0-1-4-15,3 2-6 0,-3-1-5 0,0 0-1 16,0 2 16-16,7-1 10 0,-7 1-6 0,0-2-8 0,0 2-10 16,3-3-8-16,-3 2-1 0,0-1-7 0,0 2-2 15,0-2-6-15,6 2-5 0,-6-3-5 0,6 0-5 0,-6 3-3 16,0-2-3-16,0-1-2 0,4 1-2 0,-4-1-1 0,0 0-1 16,0 1 0-16,6-1-3 0,-6-2-6 0,0 3-8 0,3-3-6 15,-3 0-17-15,0 0-13 0,6 0-26 0,-6 0-25 0,7 0-27 16,-7-3-23-16,0 3 14 0,3-5-8 0,-3 5-14 15,0-4-15-15,0 1-19 0,6 1-11 0,-6-1-9 0,0-2 18 16,0 1 2-16,0-1-6 0,0 0-24 0,0-1 2 16,-6 2-9-16,6-3 30 0</inkml:trace>
  <inkml:trace contextRef="#ctx1" brushRef="#br3" timeOffset="-3098.13">-824-5405 52 0,'0'-6'43'0,"0"1"8"0,0 0-1 0,0 1-7 0,0 1-10 16,0-2 1-16,0 3-2 0,0-1-4 0,0 1-4 15,0 0 0-15,0-1-3 0,0 1 3 0,0-1-2 0,0 0-1 16,0 1-3-16,0 2 1 0,0-3-4 0,0 3 4 0,0-1-3 15,0-2-3-15,0 3 1 0,0 0-1 0,0 0-1 0,0-2 2 16,0 2 1-16,0 0-1 0,0-3 2 0,0 3 1 16,0 0 1-16,0 0 2 0,0-3 1 0,0 3 3 0,0 0 1 15,0-2-1-15,0 2-1 0,0 0-1 0,3 0 0 16,-3 0-2-16,0 0 1 0,0 0-2 0,0 0-2 0,0 0 1 16,0-3 2-16,0 3-2 0,0 0-1 0,0 0 0 0,0 0-2 15,0 0 2-15,0 0 0 0,0 0-3 0,0 0 2 0,0 0-3 16,0 0 1-16,0 0 0 0,0 0 2 0,0 0 0 15,0 0 0-15,0 0-2 0,0 0 1 0,0 0-3 0,0 0 0 16,0-2 2-16,0 2 0 0,0 0 3 0,0 0-3 0,0 0 2 16,0 0-3-16,0 0 2 0,0 0-1 0,0 0-1 15,0 0 1-15,0 0-3 0,6 0 4 0,-6 0-1 0,0 0-1 16,0-2 2-16,0 2-1 0,0 0 0 0,0 0 2 16,0 0-1-16,0 0 2 0,0 0 2 0,4 0-2 0,-4 0-2 15,0 0 2-15,0 0 2 0,0 0-1 0,0 0-1 0,0 0 1 16,0 0-3-16,0 0 1 0,0 0-2 0,0 0 2 0,0 0-1 15,0 0 0-15,0 0-1 0,0 0 0 0,0 0 1 16,0 0 1-16,0 0-2 0,0 0 2 0,0 0-3 0,0 0 3 16,0 0 0-16,0 0-1 0,0 0 0 0,0 0 3 15,0 0 2-15,0 0 0 0,6 0 3 0,-6 0-1 0,0 0-1 16,0 0 3-16,0 0 0 0,0 0-2 0,0 0 4 0,0 2-4 16,0-2 3-16,6 0-2 0,-6 0 2 0,0 0 0 0,0 0-3 15,0 0 2-15,0 2 1 0,0-2-2 0,0 0 3 16,0 0-4-16,0 0 2 0,0 0-2 0,0 0 0 0,0 0-1 15,0 0 0-15,0 0-1 0,0 0 0 0,0 0 0 0,0 3-2 16,0-3 0-16,0 0 1 0,0 2 1 0,0-2 0 16,0 3 1-16,0-3-1 0,3 0 6 0,-3 0 8 0,0 3 4 15,0-3 2-15,0 2 3 0,0-2-1 0,0 3-1 0,0-2-4 16,0-1-6-16,0 0-3 0,0 3 1 0,0-3-2 16,0 2-6-16,0 1-4 0,0-3 3 0,0 3-3 0,0-3 5 15,0 2-4-15,0-2 1 0,0 3 1 0,0-1 0 0,0 0 0 16,0 1 3-16,0-1 1 0,0-2 0 0,0 3-1 0,0-1 2 15,0 1-4-15,0-1 1 0,0 0-2 0,0 1-2 16,0-1 2-16,0 3 0 0,0-5-4 0,0 3 2 0,0 1-5 16,0-1-1-16,0-1 1 0,0 1-1 0,0-1 0 15,0 1 0-15,0 0 0 0,0-1 0 0,0 0-1 0,0 0 4 16,0 1 1-16,0-1-1 0,0 1 2 0,0 2-1 0,0-3-1 16,0 0 4-16,0 1-2 0,0 0-3 0,0-1 1 0,0 1 4 15,0-1-6-15,0 1 1 0,0-2-2 0,0 2 0 0,0 0 0 16,0-1 0-16,0 1 0 0,0-1 0 0,0 1 0 15,0-1-1-15,0 0-2 0,0 3 1 0,0-2-3 0,0-1 5 16,0 1-5-16,0-3 3 0,0 3-2 0,0-2-3 16,0 2 3-16,0-1-3 0,0 1 1 0,0-1-3 0,0 1 3 15,0-3 2-15,0 3-4 0,0-1-2 0,0 0 4 0,0 0 1 16,0 1-2-16,0 0 0 0,0-1 2 0,0 1-3 16,0-1 0-16,0 0 3 0,0 0 0 0,0 1 2 0,0-3-1 15,0 5 2-15,0-5 1 0,0 3 0 0,0-1 2 0,0 0-3 16,0 0 2-16,0 1 0 0,0 2 0 0,0-2 0 0,0-1 0 15,0 1 2-15,0-1-2 0,0 0-3 0,0 3 0 16,0-2 3-16,7-1-1 0,-7 1 1 0,0-1-3 0,0 0 2 16,0 3 4-16,0-2-2 0,0-1-2 0,0 1 2 15,0 0 3-15,0-2-2 0,0 4 2 0,0-2 1 0,0 0 1 16,0-1 1-16,0 3-5 0,0-3 2 0,0 0 2 0,0 4-4 16,0-4 2-16,0 3 2 0,0-3 2 0,0 3 3 0,0 0-5 15,0 0 5-15,0-2 4 0,0 1 2 0,0 1 1 16,0-2-1-16,0-1 2 0,0 3-2 0,0-3-1 0,0 3 1 15,0-2-3-15,0 2-1 0,3-3 4 0,-3 3 0 16,0-3-3-16,0 1 0 0,0 2-1 0,0-1 0 0,0-1 0 16,0-1-7-16,0 4-2 0,0-4 3 0,0 3-2 0,0 0 4 15,0-3 1-15,0 3 0 0,0 0 1 0,0 0 0 0,0-3-5 16,0 3-3-16,0 1 5 0,0-2-4 0,0-2 6 16,0 3-8-16,0 1 1 0,0-2 3 0,0-2 2 0,0 3-1 15,0 1-3-15,0-1 0 0,0-4-1 0,0 5-3 0,0-1-3 16,0 0 6-16,0-4-1 0,0 5 1 0,0-1-3 15,0 0-1-15,0-3 3 0,0 3 2 0,0-3 1 0,6 3-2 16,-6-2-4-16,0 1 0 0,0-1 2 0,0 2-1 16,0-3 1-16,0 1 3 0,0 2-5 0,0-1 0 0,0-1-1 15,0 0 0-15,0 2 4 0,0-3-8 0,0 0 1 0,0 0 2 16,0 1-4-16,0 2-2 0,0 0 1 0,0-2 1 0,0-2 2 16,0 2 2-16,0 0-6 0,0-1-1 0,0 3 2 0,0-2 4 15,0-1-2-15,0 0-5 0,0 3 4 0,0-2-5 16,0-1 8-16,0 1-2 0,0 0-1 0,0 1 1 0,0-2 1 15,0 1-4-15,0 2 2 0,0-2-1 0,0-2-3 16,0 4 0-16,0-2-1 0,0 0 4 0,0-1 1 0,0 3-1 16,0-3-3-16,0 0 1 0,0 1-2 0,0 0 0 0,0-1 0 15,0 3 3-15,0-3-2 0,0 1-1 0,0-1 4 0,0 1-3 16,0-1 3-16,0 3 4 0,0-2-2 0,0-1-5 16,0 0 1-16,0 1 0 0,0-1 0 0,0 1 2 0,0-1-2 15,0 1-2-15,0 1 0 0,0-1 0 0,0-1 0 0,0 1 2 16,0 0-3-16,0-1 4 0,0 2-3 0,0-1 4 15,0 2 0-15,0-2-6 0,0-1 1 0,0 3 6 0,0-3-5 16,0 1 4-16,0-1-4 0,0 3 1 0,0-2-1 0,0 1 0 16,0-1 4-16,0-1-3 0,0 3-1 0,0-2 0 15,0 1 4-15,0-1-3 0,0 2 3 0,0-3-7 0,0 1 3 16,0 2 3-16,0-1 1 0,0-1 1 0,0-1-2 0,0 4 0 16,0-4 1-16,0 2-6 0,0-1 5 0,0 2-3 15,0-2 8-15,0-1-5 0,0 2-2 0,0-1 6 0,0 2-10 16,0-2 8-16,0-1-2 0,0 1 1 0,0 1-1 15,0-1 1-15,0-1-2 0,0 1-2 0,0-1 0 0,0 1 3 16,0 1-3-16,0-1 2 0,0-1 5 0,0 1-3 0,0-1-2 16,0 1 3-16,0 0-5 0,0-1 5 0,0 0-7 0,0 0 7 15,0 1 5-15,0-1-14 0,0 1 6 0,0-3 1 0,0 3 2 16,0-1-3-16,0 0 2 0,0 0-3 0,0 1 2 16,0 0 0-16,0-1-3 0,0 1 0 0,0-1 0 0,0-2 0 15,0 4 6-15,0-1 2 0,0 0-5 0,0-1-2 16,0 1 4-16,0-1-4 0,0 1 2 0,0-3 0 0,0 1 0 15,0 2 0-15,0-3-1 0,0 3 3 0,0-1-3 0,0-2 1 16,0 0-3-16,0 3 4 0,0-3-2 0,0 0-2 16,0 2-4-16,0-2-13 0,0 0-12 0,0 0-21 0,0 0-36 15,0 0-60-15,0 0-69 0,0 0-81 0,0-2-97 0,0-1-57 16,0 1-76-16,0-1-100 0,0-1 3 0,0 1 69 0,0-2 8 16,0 0 47-16,0 0 16 0,0 1 67 0</inkml:trace>
  <inkml:trace contextRef="#ctx1" brushRef="#br3" timeOffset="-1428.23">-774-5362 75 0,'0'-5'63'16,"0"1"13"-16,0-2-2 0,0 1 10 0,0 1-4 15,0-1-11-15,4 0 0 0,-4 2-7 0,0-2-6 0,0 4 10 16,0-2 2-16,0 0 7 0,0 1-3 0,0-1 0 0,0 1 0 16,6-1-1-16,-6 3 0 0,0-2-2 0,0 0-1 0,6 2 3 15,-6-3 0-15,0 3 8 0,0 0 2 0,0 0 5 0,0-2 2 16,0 2 0-16,0 0 3 0,0-3 2 0,0 3 1 16,0 0 4-16,0 0 5 0,0 0 2 0,0 0 4 0,0 0 12 15,0-2 34-15,0 2 15 0,0 0 6 0,0 0 6 16,0 0 3-16,0 0 5 0,0 0 4 0,0 0 0 0,0 0 2 15,0 0-2-15,0 0 18 0,0 0 14 0,0 0-3 0,0 0-12 16,0 2-24-16,0-2-24 0,0 0-32 0,0 0-24 16,0 0-19-16,0 0-8 0,0 0-10 0,0 3-6 0,0-3-8 15,0 0-6-15,0 2 0 0,0-2-4 0,0 3-4 0,-6-3 0 16,6 2-7-16,0 0 2 0,0 1-5 0,-6-1-2 16,6 3 1-16,0-2-6 0,0 0-1 0,0-2 0 0,0 4-6 15,0-2 2-15,-4 2 2 0,4 0 2 0,0-1-5 16,0-1 0-16,-6 2-3 0,0 2 0 0,6-2-1 0,0 0-4 0,-3 3-3 15,3-4 0-15,-7 4-2 0,7-3 4 0,0 2-4 16,-3 0 3-16,3 0-6 0,-6 1 0 0,0-3 4 0,6 4-2 16,-4-1-4-16,-2-1 6 0,6 1-4 0,-3-1-2 0,3 0 2 15,0 1 5-15,-6-3-5 0,-1 4 0 0,7-4-1 16,-3 2 2-16,3 1 1 0,0-3-3 0,-6 2-2 0,3-2 0 16,3 3 0-16,0-4 0 0,-6 1 0 0,6 0 3 0,-7 0-2 15,7-3 0-15,0 3-1 0,0 0 0 0,-3-2 0 16,3 2 0-16,0-3 0 0,0 0 7 0,0 1-6 0,0-1 1 15,0 1-6-15,-6-1 2 0,6-2 2 0,0 3-2 0,0-3-2 16,0 2 5-16,0 0 0 0,0-2-5 0,0 0-4 0,0 0 6 16,0 3 1-16,0-3-3 0,0 2 4 0,0-2-7 15,0 0 4-15,0 0 2 0,0 0 1 0,0 0 0 0,0 0 0 16,0 0 0-16,6-2 0 0,-6 2 0 0,0-3-3 16,0 3-3-16,0-2 4 0,3 0-1 0,-3-1 0 0,0 1 4 15,7-1-3-15,-1 1 1 0,-6-1 1 0,0-1-7 0,3 1-3 16,3 1 3-16,-6-3 6 0,3 0-7 0,-3 2 10 15,0-1-7-15,7-4 2 0,-1 3 1 0,-6 1-6 0,3-1 1 16,-3-1 3-16,6 0 4 0,-2 0-7 0,-4 1-3 0,6-2 1 16,0 2-1-16,-6 0-1 0,0-2 5 0,3 2-3 0,-3 0 3 15,0-3-3-15,7 4 0 0,-4-1 2 0,-3 0-1 16,0-2 0-16,6 2 7 0,0 0 0 0,-6 0 1 0,0 1 0 16,0 1 0-16,4-2-4 0,-4 2 1 0,0-2 1 15,0 4 2-15,0-2 0 0,6 0 0 0,-6 3 0 0,0-2 0 16,0-1-4-16,6 1-1 0,-6-1 1 0,0 3-2 0,0-2 0 15,0 2 6-15,0 0-2 0,0-2 0 0,0 2-4 0,0 0 1 16,0 0 4-16,0-3-3 0,0 3 4 0,0 0 0 16,0 0 0-16,0 0 0 0,0 0 2 0,3 3 0 0,-3-3-2 15,0 0 0-15,0 0 0 0,7 2 0 0,-7-2 0 0,0 2 0 16,0-2 0-16,0 3 0 0,0-1-4 0,0-2 4 16,0 3 0-16,0-1 0 0,3 1 2 0,-3-3 0 0,0 3-2 15,0-2 3-15,0 2-2 0,0-1-1 0,6 1 0 0,-6 2 0 16,0-2 0-16,6-1-7 0,-6 0 6 0,0 3 1 15,0-2 0-15,0-1 0 0,0 3 2 0,4-3 0 0,-4 3-2 16,0-2 0-16,0 2 0 0,6-3-4 0,-6 2 4 0,3 2 0 16,-3-1 2-16,0-3-4 0,0 3 2 0,6 0 0 0,-6 0 0 15,0 0 2-15,7-1-4 0,-7 1 2 0,0 0 0 16,3-2 0-16,-3 1-4 0,0 1 5 0,0 1 1 0,0-1-2 16,6-3 0-16,-6 2 0 0,6-1 0 0,-6 2 0 15,0-2 2-15,0 1-1 0,4-1 1 0,-4-1-2 0,0 1 3 16,6-1-2-16,-6 1 3 0,0-1-3 0,0 1 3 0,0-3-1 15,0 2 7-15,0 0-1 0,0-2-2 0,0 3-3 0,0-3-2 16,0 2-2-16,0-2 4 0,0 0-2 0,0 0-2 16,0 3 0-16,0-3 0 0,0 0 0 0,0 0-3 0,0 2 2 15,0-2 4-15,-6 0-2 0,6 3-1 0,-4-3-3 0,4 0 5 16,0 0-4-16,0 2 1 0,-6-2 4 0,6 0 2 16,-6 2-5-16,6-2-2 0,0 0 1 0,-3 0 1 0,3 3 3 15,-7-3-1-15,1 2-2 0,6-2 2 0,-3 0 4 0,-3 0-1 16,6 3-1-16,-4-3 1 0,4 0 1 0,-6 0 2 15,0 3 1-15,6-3-6 0,-3 0 5 0,-4 2-6 0,4-2 2 16,3 0 2-16,-6 0-2 0,0 2-2 0,6-2 5 0,-4 0-4 16,4 2-3-16,-6-2 0 0,0 0 4 0,6 0 0 15,-3 3 2-15,3-3-9 0,-7 0 3 0,7 0 3 0,0 0-6 16,-3 0 0-16,3 0 2 0,0 0-8 0,0 0-5 16,0 0-8-16,0 0-12 0,-6 0-7 0,6 0-20 0,0-3-29 15,0 3-58-15,0 0-87 0,6-2-109 0,-6 0-122 0,0 0-117 16,0-1-19-16,0 3-74 0,0-3-36 0,3-2 120 0,-3 3 26 15,0 0 43-15,0-1 3 0,7 1 69 0</inkml:trace>
  <inkml:trace contextRef="#ctx1" brushRef="#br3" timeOffset="9443.72">-733-4468 18 0,'0'-5'26'0,"0"-1"7"16,0 0 2-16,4 3 1 0,-4-2 0 0,0 2 0 15,0-2-1-15,0 1-3 0,0 1 0 0,0 1-3 0,0-1-5 16,0 3-5-16,0-5-2 0,0 5 1 0,0-3-4 0,0 2 0 16,0 1-4-16,0-3 5 0,0 3-4 0,0-2 1 0,0 2 0 15,0 0 3-15,0-3 0 0,0 3 2 0,0 0 1 0,0 0-1 16,0-2 0-16,0 2-2 0,0 0 0 0,0-3-2 15,0 3-2-15,0 0-3 0,0 0 1 0,0 0-3 0,0 0 0 16,0 0-2-16,0 0-2 0,0 0 0 0,0 0-2 16,6 0 0-16,-6-3 2 0,0 3-1 0,0 0-1 0,0 0 0 15,0 0 0-15,0 0 0 0,0 0 0 0,0 0 0 0,0 0 0 16,0 0 0-16,0 0 0 0,0 0 1 0,0 0 1 16,0 0-2-16,0 0 0 0,0 0 0 0,0 0 0 0,3 0 0 15,-3 0 0-15,0 0-2 0,0 0 0 0,0 0 1 0,0 0-2 16,0 0 1-16,0 0-3 0,0 0-4 0,0 0 6 0,0 0-5 15,0 0 2-15,0 0 0 0,0 0-2 0,0 0-3 16,0 0-1-16,0 0 0 0,0 0 2 0,0 0-5 0,0 0 0 16,0 0 0-16,0 0-3 0,0 0 2 0,0 0 2 15,0 3-1-15,0-3 2 0,0 0 1 0,0 0-2 0,0 0 1 16,0 0-2-16,0 0-5 0,0 0-7 0,0 0-2 0,0 0-2 16,0 0 4-16,0 0 2 0,0 0 2 0,0 0-1 0,0 0-1 15,0 0 0-15,0 0 2 0,0 0 2 0,0 0 0 0,0 0 2 16,0 0 4-16,0 0-2 0,0 0 5 0,0 0-2 15,0 0 0-15,0 0-2 0</inkml:trace>
  <inkml:trace contextRef="#ctx1" brushRef="#br3" timeOffset="10701.67">-714-4538 12 0,'0'0'20'0,"7"0"5"0,-7 0 5 16,0 0 2-16,0-2 1 0,0 2 6 0,0-2 0 0,3 2 2 15,-3 0 4-15,0 0-2 0,0-2-6 0,0 2-4 16,0 0-2-16,0 0-2 0,0 0-1 0,0 0-1 0,6 0 0 15,-6 0 0-15,0 0 0 0,0 0-2 0,6 0-1 0,-6 0-2 16,0 0 2-16,0 0-2 0,0 0 5 0,0 0 2 16,0 0 4-16,0 0 1 0,0 0-1 0,0 0 4 0,0-3 2 15,0 3 3-15,0 0 3 0,0 0 3 0,0 0 1 0,0 0 2 16,0 0-1-16,0 0 0 0,0 0-1 0,0 0 0 16,0 0 3-16,0 0-1 0,0 0 6 0,0 0 8 0,0 0 4 15,0 0 4-15,0 0 1 0,0 0 3 0,0 0 0 0,0 0-2 16,0 0 3-16,0 0 1 0,0 0 1 0,0 0 1 15,0 0 2-15,0 0 3 0,0 0 0 0,4 0 1 0,-4 0 24 16,0 0 11-16,0 0 2 0,6 0 2 0,-6 0-4 16,0 0-1-16,0 0-13 0,0 0-9 0,0 0-10 0,0 0-4 15,0 0-6-15,3 0-8 0,-3 0-4 0,0 0-2 0,0 0-6 16,0 3-1-16,0-3-7 0,0 0-8 0,0 2-5 0,6-2-1 16,-6 0-1-16,7 0 0 0,-7 2 6 0,0-2 1 0,0 2 4 15,0-2 3-15,3 3-4 0,-3-3-2 0,0 3 5 16,6-3-3-16,-3 2-4 0,-3-2-1 0,0 3-1 0,7-1 0 15,-1-2-7-15,-6 3 5 0,3-2-5 0,-3 2-2 16,0-3-2-16,6 5-1 0,-3-5-3 0,-3 3 0 0,7-1 1 16,-1 1-2-16,-3-1 1 0,-3 0-6 0,6 3 4 0,1-2 0 15,-7-1 3-15,3 1-9 0,3 0 0 0,-3-2-2 0,-3 4 0 16,13-2 0-16,-13 0 0 0,3-1-4 0,3 1 7 16,-2-1-2-16,2 2-5 0,0-1 0 0,-3 0 0 0,4 2-2 15,-1-3-1-15,-3 0-6 0,3 3 1 0,-2 0-1 0,8-2 5 16,-9-1-2-16,4 3-3 0,-4-3 2 0,9 3 4 15,-12-2-1-15,4 2 1 0,5-3-1 0,4 3 1 0,-10 0 2 16,3 0-7-16,0-3 1 0,4 3 1 0,-7 0-3 16,3 0 2-16,1-1 0 0,2-1-3 0,-6 2 4 0,10 0-1 15,-10 0 0-15,3 0 3 0,-3-3-5 0,4 3 1 0,2 0 5 16,-3 0-5-16,1-3 4 0,2 3-6 0,-9 0 8 0,3 0-3 16,10-3-4-16,-10 3 4 0,7 1-2 0,-4-2-3 0,0-2 6 15,-3 3 1-15,4-2 1 0,-1 2-2 0,3-1-1 16,-6-1-1-16,4 0-3 0,-1 2 2 0,-3-3 0 0,4 2 1 15,-4-1 0-15,3 0 1 0,0-1-4 0,-3 3 0 16,4-2-1-16,-4-1 1 0,3 0-2 0,1 1 0 0,-4-1 0 16,3 3 0-16,0-2 0 0,4 0 6 0,-10-2 0 0,3 2-1 15,9-1 4-15,-12 3-3 0,4-2-5 0,2 0 7 0,-3-1-2 16,3 0 0-16,1 0-1 0,-4 1 3 0,3 2 0 16,0-5 0-16,-2 5-1 0,2-3 1 0,-3 0-4 0,-3 1 2 15,6-3-1-15,1 3-2 0,-4-1 0 0,3 1-3 0,-3-1 5 16,-3 1 0-16,7-2-3 0,-1 2-2 0,-3-3 0 15,-3 3 0-15,6-1 3 0,-3 1-2 0,-3-1-1 0,7 1 0 16,-1-1 0-16,-6-2 0 0,3 2 0 0,-3-2 0 16,7 3 4-16,-1-1-4 0,-6-2 0 0,3 3-2 0,3-1 4 15,-6-2-2-15,0 3 4 0,3-3-6 0,-3 3-1 0,0-3 4 16,7 1-1-16,-1-1 0 0,-6 0 0 0,0 0 0 0,3 3 0 16,-3-3 4-16,0 0-1 0,6 2-3 0,-2-2 0 0,-4 0 3 15,0 0-2-15,0 3-1 0,6-3 3 0,-6 2-1 16,6-2-2-16,-6 3 0 0,0-3 0 0,0 0 4 0,3 0 0 15,-3 3-2-15,0-3-1 0,0 0 2 0,0 1-3 16,0-1 0-16,0 0 5 0,7 0-3 0,-7 0-2 0,0 0-5 16,0 0 8-16,6 0-1 0,-6 0-2 0,0 0-5 0,0 3 4 15,0-3 1-15,0 0 0 0,0 0 0 0,0 0 0 16,0 2-2-16,0-2-3 0,0 0 4 0,0 0 1 0,0 0 0 16,0 0 0-16,0 0 0 0,0 0 0 0,0 0 0 0,0 0 0 15,0 0-4-15,0 0-1 0,0 0 7 0,0 0-2 0,0 0 0 16,0 0 0-16,0 0 0 0,0 0 0 0,0 0-4 15,0 0 3-15,0 0 1 0,3 0-3 0,-3 0 6 0,0 0-3 16,0 0 0-16,0 0 0 0,6 0 0 0,-6 3 0 16,0-3 0-16,0 0 0 0,0 0 0 0,0 0 0 0,0 0 0 15,0 3 3-15,4-3-5 0,-4 0 1 0,0 0-2 0,0 0-7 16,0 0-11-16,0 0-9 0,0 0-10 0,0 0-18 0,0 0-27 16,0 0-29-16,0 0-53 0,0 0-64 0,0 0-65 15,0 0-12-15,0 0-33 0,0-3-43 0,0 3-37 0,0 0-40 16,-4-3 97-16,4 3 19 0,0-2 6 0,0 2 8 0,-6-3 25 15,3 3-17-15,3 0 13 0,0-1 19 0,-6-2 62 16</inkml:trace>
  <inkml:trace contextRef="#ctx1" brushRef="#br3" timeOffset="11193.68">33-4197 45 0,'0'-5'100'0,"0"0"33"0,0 3 23 0,0-3-15 0,6 2-14 15,-6-2 1-15,0 3-13 0,0-1-5 0,0 2-1 0,0-2-1 16,0 0-2-16,0 1-4 0,4-1 9 0,-4 3-1 0,0-2-1 16,0-1-4-16,0 3-3 0,0 0-2 0,0-2 0 15,0 2-8-15,0 0-1 0,6-2-5 0,-6 2 0 0,0 0 3 16,0 0 0-16,6 0 26 0,-6 2 3 0,0-2-2 0,0 0-4 15,0 2-3-15,3-2-3 0,-3 3-5 0,7-1-11 16,-7 1-3-16,0-1-13 0,0 1-4 0,0 0-2 0,3-2-2 16,-3 4-4-16,0-2-13 0,0 2-6 0,6-2 1 0,0 1 1 15,-6 1-6-15,0 0-8 0,0 0-8 0,0-1-6 0,4 2-1 16,-4-1-5-16,0 0 3 0,0-1-2 0,6 1 6 16,-6 0 1-16,3 0 1 0,-3 0 2 0,0 2 8 0,0-4 4 15,6 1 9-15,-6 1 11 0,0-2 9 0,0 2 11 16,7-1 25-16,-7-1 18 0,0 2 12 0,0-2 9 0,0-1 6 15,0 3 0-15,0-3-10 0,0 0-12 0,0 1-18 0,0 0-20 16,-7-1-11-16,7 3-14 0,-6-3-4 0,6-2-12 16,0 5-7-16,-3-2-1 0,-3-1-9 0,6 1-8 0,-4-1-2 15,-2 1-5-15,0 1-3 0,3-1-5 0,3-1-5 0,-7 1-9 16,4-1-21-16,-3 1-24 0,0-1-43 0,6 0-54 0,-4 1-62 16,-2-1-66-16,3 1-65 0,3-3-36 0,-6 3-24 15,-1-1-38-15,7-2-34 0,-3 0 0 0,-3 3 105 0,0-3 36 16,6 0 15-16,-4 1 12 0,-2-1 31 0,6 0-13 15,-3 0-5-15,3 0 13 0,0 0 47 0</inkml:trace>
  <inkml:trace contextRef="#ctx1" brushRef="#br3" timeOffset="12961.64">241-4547 97 0,'0'-5'76'0,"-3"2"18"0,3-1 22 15,0 2-9-15,0-1-12 0,-6 0-9 0,6 1-2 0,-7-1 2 16,7 1 3-16,0 0 2 0,0 0 3 0,0 2 3 16,0-3-4-16,-3 3-2 0,3-3-2 0,0 3 6 0,0-2 8 15,0 2 5-15,0-3 1 0,0 3 7 0,0 0 3 16,0 0 3-16,0-2 4 0,0 2 3 0,0 0 2 0,0 0 18 15,0 0 47-15,0 2 21 0,0-2 6 0,0 0 0 0,0 3-5 16,0-1-3-16,0-2-8 0,0 3-4 0,0 2-7 16,0-1 22-16,0-1 3 0,0 2-18 0,0 0-18 0,3 2-27 15,-3-2-32-15,0 0-31 0,0 2-23 0,0-2-21 0,7 3-18 16,-7-4-13-16,6 6-2 0,-6-5-8 0,0 2-4 16,3 1-5-16,-3-1-10 0,6 1-13 0,-6-1-33 0,4 0-36 15,-4-2-44-15,6 0-49 0,-6 2-57 0,6-2-63 16,-6 0-26-16,3-2-29 0,-3 1-35 0,7-1-44 0,-1-1-43 15,-6 1 84-15,3-1 25 0,3-2-8 0,-6 0 13 0,4 0 17 16,-4 0 1-16,0 0 33 0,6-2 50 0</inkml:trace>
  <inkml:trace contextRef="#ctx1" brushRef="#br3" timeOffset="13331.53">355-4522 102 0,'0'-5'112'0,"0"2"50"0,3-2 4 0,-3 2-18 16,0-1-2-16,0 2-15 0,0-1-12 0,0 1-11 16,0-1-8-16,0 0-5 0,6 1-6 0,-6 0 6 0,0 2 2 15,0-2-1-15,6-1 6 0,-6 3 4 0,0 0 5 0,0 0 0 16,0 0 0-16,0 0 3 0,0 0 2 0,0 0 1 16,0 3 9-16,0-1 29 0,0 2 7 0,0-1-7 0,0 2-2 15,0 0-11-15,0-1-2 0,0 2-10 0,0-1-6 16,0 1-4-16,0 2-11 0,0 0-9 0,0-1-4 0,0 0 3 15,0 0-7-15,-6 4 0 0,6-2 11 0,-6 1 29 0,6-3 8 16,0 6-5-16,0-4 2 0,-3 1 2 0,3 0 0 0,-7 0-6 16,7-3-9-16,-6 1-12 0,6-2-19 0,0 5-22 0,-3-4-12 15,-4 0-15-15,7 1-12 0,-3-1-8 0,3 0-6 16,-6-2-2-16,0 2-10 0,6-2-4 0,-3 3-9 0,-4-4-19 16,7 1-27-16,-3-2-49 0,3 2-39 0,-6-2-46 15,0-2-44-15,6 2-54 0,-4 0-47 0,4-1 1 0,-6-2-28 16,3 3-48-16,3-1-52 0,0-2-5 0,-6 0 75 0,-1 0 13 15,7 0-2-15,-3 0 32 0,3 0-9 0,0 0 9 0,-6 0 26 16,0 0 60-16</inkml:trace>
  <inkml:trace contextRef="#ctx1" brushRef="#br3" timeOffset="14066.15">528-4601 145 0,'0'-5'126'0,"0"0"69"0,-6 1-5 0,6-1 10 16,-7 0-19-16,7 2-19 0,0 0-19 0,0-1-8 0,0-1 14 16,0 2 6-16,0 1 3 0,-3-1-1 0,3 1-6 0,0 0-2 15,0 0-5-15,0-1-7 0,0 3 26 0,0-3 21 16,0 3 2-16,0 0-9 0,0-2-18 0,0 2-19 0,0 0-28 16,0-3-26-16,0 3-29 0,0 0-18 0,0 0-27 15,0 0-38-15,0 0-48 0,0 0-71 0,0 0-88 0,0-2-95 16,0 2-42-16,0 0-18 0,0 0-66 0,0-2-42 0,0 2-40 15,0 0 46-15</inkml:trace>
  <inkml:trace contextRef="#ctx1" brushRef="#br3" timeOffset="13851.75">537-4454 206 0,'3'-5'185'0,"-3"2"60"0,0 1 29 0,7 0-29 16,-7 0-34-16,6 2-14 0,-6-3-3 0,0 3-5 16,0-2-6-16,0 2-13 0,0 0-14 0,0 0-14 0,0 0-10 15,0 0 32-15,0 0 11 0,0 2-6 0,0-2-2 16,0 0-4-16,0 3-3 0,0-1-3 0,-6 0-3 0,6 3 2 0,0-2-3 15,0 2-1-15,-7-3-3 0,7 5-2 0,0-2 6 16,0 0-6-16,0 0-8 0,0 2-13 0,0-2-20 0,0 2-25 16,0 1-17-16,-3-3-19 0,3 2-10 0,0-2-10 0,0 0-10 15,0 2-3-15,0-2-8 0,0 0 4 0,0 0-5 16,0 0-6-16,0 0-1 0,0 0-17 0,0-1-13 0,0-1-11 16,3 2-13-16,-3-3-18 0,0 1-19 0,0-1-18 15,0 1-26-15,7-3-35 0,-7 2-17 0,6-2-8 0,-6 0-27 16,0 0-30-16,3-2-31 0,-3 2-29 0,0-5-27 0,7 2 15 15,-7 1 51-15,3-3 15 0,-3 0 9 0,0 0 2 0,0 0 15 16,6 0 20-16,-6-2 7 0,0 2-11 0,0-3 8 16,0 4-3-16,0-4 17 0,0 1 19 0</inkml:trace>
</inkml:ink>
</file>

<file path=ppt/ink/ink6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0.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4205 4110 15,'0'0'25,"0"0"-2,0 0-7,0 0-1,0 0-3,0 0-3,0 0-1,0 0-2,0 0-1,0 0-2,0 0 0,0 0-2,0 0 0,0 0 0,0 0 0,12 10 0,-12-10 0,13 10 0,-6-6 0,4 2 0,1 0 0,3 1-1,1 2 2,3 1-2,2 0 2,3 2-2,2 1 1,4 0 0,1 2 0,1-1-1,3 1 1,4 0-1,-2 2 0,4 0 1,1 1-1,2 1 1,1 2-1,4 2 1,-2 1-1,1 2 0,1-1 1,1 1-1,-3-1 0,1-2 1,-1 1 0,-1-3 0,1-2-1,1 0 1,0-1 1,-3 1 0,1-1-2,-1 0 1,-2 0 0,-3 0-1,-3-2 1,-1-1-1,-5-3 1,-3 0 0,-5-4 0,-4 1 1,-4-6 0,-4 0 1,-4-3-1,-7 0-2,0 0-3,1-8-24,-1 8-9,-9-9-1,2 3-1</inkml:trace>
  <inkml:trace contextRef="#ctx0" brushRef="#br0" timeOffset="1672">5764 4703 12,'31'-44'24,"7"3"-11,6 7 0,1 4 1,5 12 3,-5 10-1,2 16-2,-11 12-3,-6 17-3,-12 10-1,-5 16-2,-13 7 0,-11 5-2,-8 1 0,-9-2-1,-8-5 1,-6-5-1,-6-12-1,-3-12 1,-1-13 0,2-13-1,3-14 1,2-12-1,8-13-1,10-17-2,9-9-1,7-11-2,14 1-10,5-2-17,10 1-3,5 4-2,5 7 3</inkml:trace>
</inkml:ink>
</file>

<file path=ppt/ink/ink6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09.796"/>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544 879 35,'-2'-12'33,"2"12"1,0-9-1,0 9-20,0 0-4,2 11-1,-2 2-1,2 6-2,0 7-2,-1 6 0,0 5 0,0 3 0,0 1-1,1 0-1,0 0-2,0-6-5,4-3-19,-2-7-11,-1-6-1,-1-7-1,-2-12 1</inkml:trace>
  <inkml:trace contextRef="#ctx0" brushRef="#br0" timeOffset="344">575 772 38,'0'0'32,"-6"7"1,0 5-1,-1 3-21,-5 2-5,0 7-1,-1-2 1,3 3-2,-3-5 2,5-1-3,0-4 0,4-6-1,4-9 0,0 0 0,0 0-2,11-13 1,-3 4-1,3 0 0,0 1 0,2 0 0,1 6 0,-1 4 0,1 6 1,-1 2-1,0 3-3,-3 3-25,2-1-7,-1-2-1,-2-2-2</inkml:trace>
  <inkml:trace contextRef="#ctx0" brushRef="#br0" timeOffset="9016">533 122 29,'-4'-10'33,"4"10"2,-5-8 0,5 8-18,0 0-3,-7-8-4,7 8-3,0 0-2,0 0-1,0 12-2,2-3 1,1 3-1,-1 3 0,2 3 0,-1 3 0,2 3 0,-3 2 1,1 0-1,-1 2 1,0 1-1,1 1-1,-3-2 1,2 1 0,-2-1-1,1-2 0,0-3 1,1-3-2,-2-1 1,1-6 0,0-1-1,-1-1 1,0-4-1,0-7 1,3 11-1,-3-11 0,0 0 0,1 7 1,-1-7-2,0 0 1,0 0-2,0 0-2,0 0-6,0 0-24,0 0-8,-4-11 2,4 3-2</inkml:trace>
  <inkml:trace contextRef="#ctx0" brushRef="#br0" timeOffset="9532">501 105 37,'-5'-11'35,"5"11"1,0 0-1,0 0-14,0 0-12,0 0-2,-4 16-3,5 4 0,-1 5-1,2 6 0,-3 5 0,2 4 1,0 4-1,1 1 0,1-5 0,-1-3-1,-1-6-1,3-5 1,-2-7-1,1-3 0,-1-7 1,-2-9-1,0 0 0,0 0 0,0-8-1,-3-3 1,1-5-2,-2-6 1,0-3-1,0-5 0,-1-3 0,1-4 0,-1 0 0,2 0 0,0 3 1,-1 5 0,2 6 0,0 3 0,0 8 0,2 12 0,0 0 0,-1 15 0,1 7 0,1 5 1,1 6-1,-2 6 1,2 7 0,0-2-1,2-1 1,-2-5 0,2-4-1,-2-4 1,1-9-1,-1-4 1,-1-8 0,-1-9 0,0 0 0,3-13-1,-3-4 1,0-8-1,0-5 0,0-7-1,-1-6 0,0-3 0,-1 1 0,0 4 1,0 2-1,-1 8 0,2 9 0,0 11 1,1 11 0,0 16 0,0 6 0,0 6 1,1 4-1,-1 4 1,1 0-1,-1-2 1,1-8 0,1-3-1,-2-6-1,0-5-2,2-1-6,-2-11-26,0 0-6,0-11 1,-2 0-2</inkml:trace>
  <inkml:trace contextRef="#ctx0" brushRef="#br0" timeOffset="10422">484-57 33,'2'-11'34,"-2"4"2,0 7-1,-1-13-14,1 13-9,0 0-3,0 0-3,1-10-1,-1 10-2,-2 11-1,1-3 0,-3 3-1,-1 6 0,-2 1 1,-3 7 0,-3 0-1,0 3 1,-4 1 0,1 2-1,-3-2 0,3 0 0,1-6 0,1-3-1,3-5 1,5-2 0,1-6-1,5-7 1,0 0-1,0 0 1,5-12-1,3-2 1,1-2-1,1-7 0,2-1-1,2-5 1,0-3-1,0 0 0,-3 3 1,1 2-1,-2 3 1,-2 4-1,-2 4 1,0 5 0,-6 11 0,3-7 0,-3 7 0,0 0 0,0 0 1,1 8-1,0 0 0,-1-8 0,3 15 1,-1-4-1,1 2 1,1 1-1,0 1 1,3 2 0,1 0-1,0 1 1,3 1 0,0 3-1,1 0 1,2-1 0,-1 0-1,2-1 0,-2-2 1,-1-1-1,-2-2 0,-1-4 1,-3-5 0,-6-6 0,8 9 1,-8-9 0,0 0-1,-7-3 1,0 2 0,-3-2-1,-5 0 0,-2 0 0,-4 1-1,-2 1 0,0-2 0,-3 3 0,0-1 0,2-1 0,3 1 0,4 1 0,4-1 0,1 0 0,5 1 0,7 0-1,0 0 1,0 0-1,0 0 0,0 0 1,0 0 0,0 0-1,9 4 1,-9-4 1,12-7-1,-4-1 0,1-2 1,-2-4-1,2-2 0,-1-2 0,0-4 0,-3 2-1,0 0 1,-3 2 0,1 3 0,-1 1-1,-2 3 1,0 4 0,0 7-1,0 0 1,0 0-1,0 0 1,-5 12-1,3-2 1,-1 2 0,1 0 0,-2 2 0,1 0 0,-1-4 0,1-2 0,1-1 0,2-7 0,0 0-3,0 0-4,-2 8-28,2-8-7,0 0 1,-3 7-2</inkml:trace>
  <inkml:trace contextRef="#ctx0" brushRef="#br1" timeOffset="100547">190-31 24,'-59'7'26,"6"5"-1,1-2-19,-1-2-19,4 2-8,0-2-2,3 1-1</inkml:trace>
  <inkml:trace contextRef="#ctx0" brushRef="#br0" timeOffset="13766">-589 539 50,'0'0'36,"0"0"-1,-9 1 1,9-1-27,0 0 1,0 0-2,1-8-1,2 0-2,3-8-2,0-2-1,2-5-1,3-4-1,3-1 0,-2-3 0,1 4-1,1 2 0,-4 9 0,-1 4 0,-1 10 0,2 7 0,0 8 0,-3 10 0,2 4 1,0 7-1,-1 4 2,1 3-1,-4-1 0,0-1 1,-4-3-1,-2-2 0,-5-6 0,-2-4 1,-5-6-1,-2-7 0,-5-8 0,-2-6 0,-3-6-1,-1-8 1,2-2 0,3-2 1,3 1 0,4 0-1,5 4 1,7 2 0,5 6 0,7 2 0,4 2 0,5 1 0,2 1-2,2-3-5,7 2-26,-4-3-5,-2-1-1,-7-2-2</inkml:trace>
  <inkml:trace contextRef="#ctx0" brushRef="#br0" timeOffset="14329">-498 134 61,'0'-8'37,"0"8"-1,1-8 0,-1 8-29,0 0-3,9 6-1,-9-6-1,8 12-1,-5-5-1,-3-7 1,7 12 0,-7-12 0,0 0 0,0 0 0,-9 3 0,9-3 0,-8-12 0,4 3-1,1 2 0,3 7 0,0-11 0,0 11 0,8-2 1,-8 2-1,11 11 0,-6-3 0,-3 3-3,3 4-15,-5-4-19,-4-3 0,4-8-2,-12 7 1</inkml:trace>
  <inkml:trace contextRef="#ctx0" brushRef="#br0" timeOffset="15610">-214 649 53,'0'0'36,"0"0"-2,-6 11 1,5 2-26,-2 1-4,3 5-1,0-1-1,4 2-2,0 0-1,2-6-3,4 0-8,-4-5-22,3-6-1,-2-4-3,-7 1 2</inkml:trace>
  <inkml:trace contextRef="#ctx0" brushRef="#br0" timeOffset="15829">-228 439 53,'-1'-8'40,"1"8"0,0-9 0,0 9-18,0 0-19,-1 8-29,1-8-11,-6 16-1,-4-8-4</inkml:trace>
  <inkml:trace contextRef="#ctx0" brushRef="#br1" timeOffset="100688">-827 250 46,'-64'36'32,"2"-1"-1,5 3-9,2 0-46,6-5-6,5 1-1,3-6 0</inkml:trace>
  <inkml:trace contextRef="#ctx0" brushRef="#br1" timeOffset="100829">-1556 888 45,'-34'65'30,"-6"-4"-2,7 3-22,2 2-34,-2-3-2,4-2-1</inkml:trace>
  <inkml:trace contextRef="#ctx0" brushRef="#br0" timeOffset="-55859">-2348-456 55,'0'0'39,"0"0"0,2-7 0,-2 7-24,0 0-11,0 0-10,0 0-30,0 0-1,-11 11-2,11-11 0</inkml:trace>
  <inkml:trace contextRef="#ctx0" brushRef="#br0" timeOffset="-55703">-2395-331 64,'0'0'41,"12"7"-2,-12-7 2,17 0-32,-17 0-5,0 0-27,9-9-14,-9 9-2,0 0-2</inkml:trace>
</inkml:ink>
</file>

<file path=ppt/ink/ink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1011 1207 59,'30'68'35,"-3"2"1,1 0-2,4 2-27,4-3-12,1-9-10,10-9-19,7-8-1,7-10 0,3-6-1</inkml:trace>
</inkml:ink>
</file>

<file path=ppt/ink/ink7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42.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2882 3139 15,'-2'-13'29,"2"13"-1,7-14 2,2 4-20,12 2-1,6-3 0,11 3-1,7-3-1,10 3-1,5 1 0,10 2-1,0 2 0,5 6 0,-5 0-2,-1 6 1,-7 3-2,-3 4 1,-8 2-1,-7 4 0,-9 1-1,-9 0 1,-9 3 0,-10 1 0,-11 0-1,-10 1 0,-11 1 0,-11-1 0,-14 0 0,-8 0-1,-10-2 0,-8-2 0,-8-3 0,-2-5 1,0-7-1,0-6 1,6-8-1,7-7 1,10-9 0,10-6 0,16-7 0,13-3-1,17 1 0,11-2-2,15 8-5,10 3-26,14 8-5,-1 8-1,3 8 0</inkml:trace>
  <inkml:trace contextRef="#ctx0" brushRef="#br0" timeOffset="1687">3773 3272 44,'0'0'36,"-1"-10"0,1 10-1,0 0-23,0 0-2,-4 15-3,4 2-2,0 3 0,3 9-3,-4 5 2,2 10-1,-1 7 0,2 4 0,-2 3 0,1 5-1,-1 3 0,0 1 0,0 3 0,0-2-1,-1-1 0,1-3 0,-1-3 1,1-8-1,1-6 0,-1-5 0,3-8 0,-2-8 0,3-7-2,-2-7-1,3-1-7,-5-11-27,4 12-6,-4-12 1,0 0-3</inkml:trace>
  <inkml:trace contextRef="#ctx0" brushRef="#br0" timeOffset="5391">3284 2371 17,'0'-11'27,"0"11"1,0 0-11,0 0-4,0 0-3,0 0-1,8 10-3,-8 1-1,5 4-2,-4 2 2,3 8 0,-3 5-1,1 4 1,-2 2-1,1 4 1,-2 2-2,3 3 1,-2 1-2,1 0 0,1 1-1,-1 0 1,1 3-1,0 0 0,-1 1 0,-1 0 1,1-2-1,0 0 0,0 1 1,2-1-1,2-2 1,-2-1-2,0-2 2,2 2-2,-2-1 2,0-1-1,-1-3 0,-1-1 1,0-3 0,-2-3-1,0-4 1,1-3 0,-2-5-1,1-5 0,1-3 0,0-1-1,2-5-1,-2-8-3,5 11-11,-5-11-24,10-4 1,-6-4-2,0-2 0</inkml:trace>
</inkml:ink>
</file>

<file path=ppt/ink/ink7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92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8238 6070 28,'-4'-9'31,"4"9"2,0 0-1,0 0-17,0 0-7,0 0-2,0 0-2,6 8 0,2-3 0,-1 0-1,5 3 2,1-3-1,4 4-1,1 2 0,5 2-1,-2 0 0,2 2-1,1 2 1,0 1-1,2 0 0,-2 3-1,3-2 1,2 2 0,2 0 0,2 0 0,3 0 0,1 2 0,2-2 0,3 3 0,-1-2 1,-1 1-1,1 0 0,-2-1 0,-4-1 0,-1-2 0,-4-1 0,-4-2-1,-6-2 1,-3-2-1,-3-5 0,-3 0 1,-3-2-1,-8-5 0,11 7 1,-11-7-1,0 0 0,6 5 0,-6-5-1,0 0-4,0 0-7,0 0-26,0 0-1,0 0-1,0 0 1</inkml:trace>
  <inkml:trace contextRef="#ctx0" brushRef="#br0" timeOffset="1282">8469 6832 33,'0'0'32,"-6"-13"1,6 5 0,0 8-22,4-13-2,4 7-2,0 0-2,7 3-1,3 2 1,8 4-1,4 3-1,6 7 1,1 3-1,6 10 0,-1 4 1,1 6-2,-2 4 1,-6 2-1,-4 2 0,-5 2-1,-7 0 0,-6-3 0,-7-3 0,-7-1 0,-9-6 0,-6 0 0,-7-7-1,-5-4 1,-6-7 0,-3-4 0,-5-10-1,-2-6 1,-2-9-1,2-7 1,-2-9-1,6-4 1,1-8-1,7 0-1,5-2 0,5 2-2,10 7-6,-1 1-25,12 8-6,1 4 1,4 11-2</inkml:trace>
</inkml:ink>
</file>

<file path=ppt/ink/ink7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2:14"/>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179 1789 54,'-9'-11'37,"9"11"-2,0 0 0,0 0-25,0 0-3,4 18-2,6 0-1,1 2 0,3 7-1,1 3 0,2 3 0,1 0-1,1 0 0,0-4-1,-2-2 0,-1-3-2,-2-7-2,0 0-3,-8-12-7,2 0-26,-8-5 1,0 0-1,3-12 0</inkml:trace>
  <inkml:trace contextRef="#ctx0" brushRef="#br0" timeOffset="281">197 1907 13,'-6'-24'29,"5"3"1,2 1-3,1 0-11,7 4 1,0 1-3,9 9-2,0-1-2,5 10-1,-2 5-2,6 4-2,-3 1 0,0 4-1,-5-1 0,-5 4-1,-7-1-1,-7 1-2,-5-2-3,-10-5-22,1 0-14,-3-2 0,-1-5-2,3-1 1</inkml:trace>
  <inkml:trace contextRef="#ctx0" brushRef="#br0" timeOffset="718">581 1973 56,'0'0'36,"9"5"0,-6 3-1,0 4-27,2 4-3,1 0 0,3 2-2,1-2-1,1-2-1,0-4-1,1-4-2,1-4-4,-4-10-10,-1 2-20,-2-4 0,-2-2-1,-3-3 1</inkml:trace>
  <inkml:trace contextRef="#ctx0" brushRef="#br0" timeOffset="1000">539 1743 69,'0'0'39,"0"0"-2,0 0 1,0 0-37,0 0-33,0 0-3,0 0-2,2 7-2</inkml:trace>
  <inkml:trace contextRef="#ctx0" brushRef="#br0" timeOffset="3718">11 1944 24,'0'0'29,"4"-10"0,-4 10-9,6-6-6,-6 6-4,10-7-2,-10 7-4,14 0 0,-7 3-1,1 3-1,-1-1 0,0 5-1,-3 0 0,0 3 1,-3-1 0,-2 1 0,-2-2 0,-2-2 0,-3-2 1,-1 0 0,-2-6 0,1-3 0,-2-5-1,3-2-2,4 1-15,-1-1-19,2-1-1,4 10-2,0 0 0</inkml:trace>
</inkml:ink>
</file>

<file path=ppt/ink/ink7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0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188 0 58,'14'87'37,"-1"0"-2,1-4-1,1-3-35,4-7-13,8-8-18,9-7-3,6-13 1,7-5-1</inkml:trace>
</inkml:ink>
</file>

<file path=ppt/ink/ink7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90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247 4806 46,'0'87'34,"0"1"-1,0-7-3,6 0-37,5-4-24,6-10-2,6-6 1,5-11-1</inkml:trace>
</inkml:ink>
</file>

<file path=ppt/ink/ink7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0.7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63 3453 52,'-17'72'35,"-1"0"-2,6-3-3,-1-7-41,10 1-20,5-4-2,8-13 0,4-3 0</inkml:trace>
</inkml:ink>
</file>

<file path=ppt/ink/ink7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8.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1629 7829 28,'3'9'31,"-3"-9"3,8 11-1,0-1-25,-1-3 0,6 8 2,-3-4-1,7 7 1,-3-3-4,8 5 0,0-3 0,5 1-2,0-2 0,8 1 0,-1-7-1,4 0 1,1-4-2,1-4 1,1-6-1,-1-6 0,-1-4-1,-3-5 0,-3-6 0,-3-1-1,-2-5-1,-5-1-1,-2 0-4,-8-4-8,1 6-24,-7-4-3,0 1-1,-4-4 1</inkml:trace>
  <inkml:trace contextRef="#ctx0" brushRef="#br0" timeOffset="360">2311 6994 50,'0'-16'36,"0"5"0,0 11 0,0 0-26,3 15-1,-3 5-2,2 12-1,-3 6-1,2 10-1,-3 7-1,0 8 1,-2 0-2,1 3 0,-1-4-1,2-2 0,0-4 0,2-6 0,0-7-1,0-8 0,1-4 0,-1-8-1,2-6-1,-3-6-6,5-3-28,-4-8-4,0 0-1,0-11 0</inkml:trace>
  <inkml:trace contextRef="#ctx0" brushRef="#br0" timeOffset="2610">1978 7640 47,'5'-7'34,"-5"7"0,-13 15-1,-3 1-28,-4 8-1,-10 6-1,-4 6 0,-11 4 1,-7 8 0,-8 2 0,-5 3 0,-5 3-1,-3 2 1,-4 0-1,-2 0 1,4-5-3,6-2 1,9-6-1,11-8-1,10-7 0,10-9 1,12-5-1,11-9-1,6-7-1,12-5-3,6 2-13,-3-8-20,1 0 0,-3 0 0,-5-4-1</inkml:trace>
</inkml:ink>
</file>

<file path=ppt/ink/ink7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3.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1187 5923 63,'-9'-4'40,"2"3"-2,0-5 1,7 6-29,-9-4-2,9 4-3,0 0-1,0 0-2,0 0-2,15-7 1,-3 7-2,4 0 1,1 1-1,3 2 0,-1 0 1,-4 0 0,-2 0 0,-4 2-1,-9-5 1,3 15 0,-10-7 1,-5 2 0,-2 2 0,-1 2-1,-3 0 1,1 0-1,4-1 0,2 0 1,6-1-1,5-1 0,5-3-1,6-2 0,4 1-4,1-5-3,6 5-18,-4-4-13,-1 0 0,-4-1-2,-1 1 2</inkml:trace>
  <inkml:trace contextRef="#ctx0" brushRef="#br0" timeOffset="391">1375 6029 42,'15'-4'35,"0"1"1,1 6 0,3 6-26,-9 3-1,1 7 0,-7 2-3,-4 5-1,-6-2-2,-3 0 1,-4-2-1,-4-6-1,1-6 0,0-6 0,3-7-2,1-8-4,13 1-21,0-6-14,5 3 0,0 2-1,4 4 0</inkml:trace>
  <inkml:trace contextRef="#ctx0" brushRef="#br0" timeOffset="-953">1990 5918 37,'5'-9'35,"-1"2"1,-4 7-2,7-7-22,-7 7-3,-7 11 0,-4 4-5,-1 9-2,-7 3-1,-2 2-4,2 10-2,-5-6-11,4 1-19,6-5 0,3-9-2,8-7 2</inkml:trace>
  <inkml:trace contextRef="#ctx0" brushRef="#br0" timeOffset="-734">1992 5941 40,'0'0'32,"0"0"2,0 0-1,7 15-25,-4-3-1,4 5 0,-1-1 0,6 5 0,-1-4-2,2 0-1,-1-4-1,2 1-1,-3-4-4,-3-3-2,1 1-20,-9-8-12,0 8-1,0-8-1,-14 5 0</inkml:trace>
  <inkml:trace contextRef="#ctx0" brushRef="#br0" timeOffset="-406">1988 6018 44,'0'0'33,"0"0"2,-2 17-1,-1 6-26,5 7-2,-5 6-3,1 2-10,-2 6-24,2-1-3,-5-4-2,0-4 1</inkml:trace>
</inkml:ink>
</file>

<file path=ppt/ink/ink7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35.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72 8228 41,'10'-2'33,"1"3"1,1 6 0,7 8-28,0 0 1,2 9-1,0-1-1,4 6 0,-2-3-4,-4-2-3,2 0-11,-2-7-22,-3-9 1,-2-6-2,-4-8 1</inkml:trace>
  <inkml:trace contextRef="#ctx0" brushRef="#br0" timeOffset="203">298 8151 63,'-8'0'37,"-3"9"0,1 5 1,1 4-30,-3 8-2,-2 0 0,-1 4-1,-2 0-2,-2 2 0,-2-4-1,0-3 0,-7-3-2,1-5-3,1-2-5,26-15-24,-27 3-7,8-2 0,5-6-2</inkml:trace>
  <inkml:trace contextRef="#ctx0" brushRef="#br0" timeOffset="484">490 8369 49,'16'4'34,"-3"-1"3,-4 5-1,-3 6-25,-4 0-1,-1 2-3,-5-1-2,-2 2-1,-4-4 0,-1 0-1,-3-5 1,0-4-1,2-5-1,0-5-3,5 0-5,2-8-30,8-4-3,2-1-1,6 0-2</inkml:trace>
</inkml:ink>
</file>

<file path=ppt/ink/ink7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8.9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4361-2308 15,'35'-40'26,"-1"5"-1,-6-5-4,1 1-27,2 4-15,-6-7-4,4 6 0</inkml:trace>
  <inkml:trace contextRef="#ctx0" brushRef="#br0" timeOffset="266">4955-3737 35,'3'-33'27,"-6"-8"-1,7 1-13,0 5-26,-2-2-13,7 0-1,-2-6 0</inkml:trace>
  <inkml:trace contextRef="#ctx0" brushRef="#br0" timeOffset="141">4783-3037 30,'9'-41'27,"3"4"-1,-5-2-6,4 0-33,0 5-12,-1-6-2,2 3 0</inkml:trace>
  <inkml:trace contextRef="#ctx0" brushRef="#br0" timeOffset="391">5092-4471 14,'2'-45'23,"4"6"1,-1-3-16,-3 1-14,4 3-13,-6-6-1,4 2-1</inkml:trace>
  <inkml:trace contextRef="#ctx0" brushRef="#br0" timeOffset="562">4917-5402 45,'-18'-30'17,"0"-3"-17,-3-5-1,2 4-28,-3-3-3</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31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 58,'40'42'34,"4"-3"0,-2-5-2,6-4-32,2-5-10,11-4-15,2-4-6,5-9-4,5 0 2</inkml:trace>
</inkml:ink>
</file>

<file path=ppt/ink/ink8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0:12.5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968 1576 9,'-7'-6'26,"0"4"2,1 4 0,-4 0-17,-3-1-1,0 4-2,-4 1-1,-1 3-2,-4 0 0,1 4 0,-2 0 0,-1 3-1,-1 0 0,2 1 0,-2-1-2,4 1 1,1-1-1,3-1 0,1 0 1,4 0-2,2-2 1,3 3-1,3-2 1,5 3-1,3 0 1,3-1-1,5 1 0,3-1 0,2-1 0,5-3 0,4 0 0,3-4 0,2 0 0,2-1 0,0-3 0,2-1 0,2-1 0,3-1 0,-2 0 0,3 0 0,0-2 0,2 0 0,1-2 0,2 1 1,-2-3-1,4-1 0,1-1 1,1-2-1,1-2 1,2 0 0,1-5-1,-1 0 1,0-2 0,-2 0-1,0-4 0,-4 1 1,-3-2-1,-4 0 0,-4 1 0,-4 1-1,-7 0 1,-6 0 0,-3-1 0,-7 3 0,-4 0-1,-5 2 1,-2-2 0,-4 3-1,-2-1 0,-2 0 1,-2 2-1,-2 2 0,-2 0 0,1-1 0,-1 2 0,-2 3 0,0-1 1,1 1-1,-2 0 0,3 3 0,-1 0 1,2 0-1,0 2 0,1 0 0,1 1 1,3 0-1,1 2 0,0-1 0,9 2 0,-8-1-1,8 1-2,0 0-4,0 0-18,5 9-16,-5-9 0,8 5-2,-8-5 1</inkml:trace>
</inkml:ink>
</file>

<file path=ppt/ink/ink8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27.2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1978 6866 6,'-10'-1'30,"-1"-5"0,11 6 1,-7-6-18,8-3-2,9 2-2,3-5-2,10 2-2,7-4-1,12 5 0,4-5 1,8 8 1,4 0 0,3 6 0,-2 1-1,1 4-1,-6 3-1,-7 5-1,-6 1-1,-9 4 1,-11 1-1,-11 4 0,-12 1 0,-13 2 0,-13 1 0,-10-1 1,-10-1-2,-11-2 1,-6-4-1,0-6 1,1-5-1,4-8 0,7-8 0,6-5 0,12-7 0,10-3-1,10-2 0,10-3-4,13 8-17,4 1-17,6 5 1,3 6-2,0 5 2</inkml:trace>
</inkml:ink>
</file>

<file path=ppt/ink/ink8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6.5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5092-1448 31,'-8'5'32,"2"-3"0,-3 3 0,-1 3-23,-7 0 0,0 8-2,-8 0-1,2 5 0,-9 0 0,0 5-1,-7 1-2,1 1 1,-2-1-2,1-1 1,5-3-2,3-4 1,7-1-2,2-7-1,13 0-5,2-7-27,7-4-3,7-1-3,-7 1 2</inkml:trace>
</inkml:ink>
</file>

<file path=ppt/ink/ink8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3.8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3251-3061 30,'0'0'31,"0"0"2,0 0-1,0 0-19,6 8-2,0 2-3,7 10-1,-2 4 2,2 8-2,-1 8-1,0 9 0,-4 9-1,-4 2-1,-4 3-2,-4 2 1,-7-2-2,-2-5 0,-2-4-1,-5-12-6,3-7-29,-5-11-4,1-8-1,-2-11-1</inkml:trace>
  <inkml:trace contextRef="#ctx0" brushRef="#br0" timeOffset="-1266">2351-3631 13,'0'0'30,"0"0"1,-1-7 1,1 7-17,0 0-5,0 0-2,0 0-2,9 1-1,-9-1-1,14 10 0,-4-4-1,3 7 1,5-2-1,5 5 2,5 0-2,5 5 1,2 0-1,5 4 1,4-1 0,4 5-1,1 1 1,2 4-1,-1 3 0,1 0 1,-1 0-2,1 1 0,-2-3-1,-5-3 0,-4-4 0,-5-7-2,-5-2-6,-11-11-18,-5 1-15,-14-9 0,-3 10-1,-13-4 0</inkml:trace>
  <inkml:trace contextRef="#ctx0" brushRef="#br0" timeOffset="-750">2028-2884 43,'0'0'33,"0"0"0,0 0 1,16 2-27,-5 2 0,6 7-1,1 0 1,5 7-1,3 4 0,7 4-1,2 3 0,6 2-1,3 2 0,6 1 0,5-2 0,5 2-1,6-3 0,1 0-1,0-4 1,0 2-1,-3-1 0,-5-3-1,-9-1 0,-3 2 0,-9-4-1,-9-3-1,-4 0-3,-9-8-4,1 1-21,-8-6-12,-2-5-1,-7-1 0</inkml:trace>
</inkml:ink>
</file>

<file path=ppt/ink/ink8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5.3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3883-2275 2,'0'0'21,"0"0"-4,0 0-3,0 0-2,0 0 0,-7-8 1,7 8-1,0 0 0,0 0-1,0 0-1,0 0-2,0 0-2,0 0 0,0 0-1,0 0 0,0 0 1,0 0-2,0 0 1,0 0-1,0-8 0,0 8-1,0 0 0,0 0-1,0 0-1,0 0 0,-3-7 0,3 7-1,0 0 0,0 0 1,0 0-2,0 0-1,0 0-1,0 0-2,0 0-5,0 0-13,0 0-14,0 0-2,0 0 2,0 0 1</inkml:trace>
</inkml:ink>
</file>

<file path=ppt/ink/ink8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8.29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1716 5624 12,'0'0'27,"0"0"2,-6-7-15,6 7-2,0 0 0,0 0 0,9-4-2,-9 4-4,12-2-1,-1 2-2,0-1 0,3 1-1,1-1 0,3 1 0,3-1 0,1 0-1,0-2 1,2 1 0,0-2 0,1 1-1,-3-1 1,1-1-1,-4 0 0,2 3 0,-5-2 0,-1 3 0,-2 1-1,-2 1 2,-1-1-2,-1 3 0,-2-1 0,-7-2 1,9 4-1,-9-4 1,0 0 0,7 1 0,-7-1 1,0 0-1,0 0 0,0 0 0,0 0 0,0 0 0,0 0-1,0 0 0,0 0 1,0 0-1,0 0 0,0 0 0,0 0 0,0 0 0,-9 4 0,2 2 0,-3 1-1,-3 1 1,-1 3 0,-4 2 0,-1 2 0,-2 1 0,-2 1 0,1 2 1,-1 1-1,-1 1 0,0 0 1,2 0-1,2-1 0,1-1 1,2-2-1,3-2 0,3-3 1,1 0-1,3-4 0,2-1 0,5-7 0,-5 9 1,5-9-1,0 0 1,0 0-1,9 0 1,-9 0-1,15-12 0,-6 3 1,3 0-1,2-3 0,1 1 0,3-3 0,1-1 0,0 0 0,1-2 0,-1-1 0,-3 1 0,-1 3 1,-4-1-1,-5 4 0,-2 1 0,-4 10 0,-7-8-1,-1 9 1,-2 1 0,-2 4 0,-3 1-1,1-2 2,-1 3-1,-1-1 0,2-3 0,-1 0 1,2-3-1,0-2 1,1-3-1,2-1 1,0-3-1,2 0 1,1-2 0,1 0-1,0 2 1,2-2-1,1 2 1,3 8-1,-4-11 0,4 11 1,0 0-1,0 0 0,0 0 0,0 0 0,9 16 0,-4-2-1,3 3 2,-1 3-1,0 0 0,1 3 0,-1-2 0,-2-2 0,0-4 1,-2-4-1,-1-4 1,-2-7 0,0 0 0,0 0 1,-6-16-1,3 1 0,1-2 0,-1-1-1,0 1 1,0 0-1,2 6 0,0 2 0,1 9 0,0 0 0,0 0 0,1 17 0,-2-8-5,5 6-31,-7-4-3,0 0 0,-2-3-2</inkml:trace>
</inkml:ink>
</file>

<file path=ppt/ink/ink8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48.56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1890 6 4,'22'-10'24,"-7"-3"-1,3 4-8,1 0-33,-5-5-4,4 4 0</inkml:trace>
  <inkml:trace contextRef="#ctx0" brushRef="#br0" timeOffset="-21781">1562 256 43,'0'0'28,"-7"-2"-1,7 2-5,0 0-5,0 0-3,-7-11-3,7 11-2,-6-14-3,3 6-1,-1-7-1,0 0-1,-1-3-1,2-1 0,-1-3-1,-1-1 0,-1-3 0,0 0 0,0-3 0,-2-2-2,-1 2 2,2 0-1,1 1 0,0 4 0,1 3 0,3 5 0,1 7 0,1 9 1,0 0-1,7 8 1,-3 4 0,-1 3 0,0 4 0,3 3 1,-4 3-1,2 1 0,-1-3 0,1 0 0,-1 0-1,0-2 1,-1-3 0,-2-3 0,-2-4-1,-2-3 2,-5-7-1,0-3 0,-5-5 0,2-1 0,-4-2 0,4-1-1,0-2 1,0-1-1,6 4 0,1-1-2,4 4-3,-4-6-10,6 1-25,-2 3-1,0 1-1,-2 0 1</inkml:trace>
  <inkml:trace contextRef="#ctx0" brushRef="#br1" timeOffset="-106656">1539 257 36,'0'-10'34,"0"10"2,0 0 0,14 1-23,-14-1-3,12 10 0,-8-2-3,4 4-1,-7 3-1,-1 0-1,-6 1-2,-4-1 1,-6-3-1,-3-3 0,-3-5-1,0-3 0,0-8 0,3-4 0,6-3-1,5-4 0,8-2 1,8-1-1,7 3 0,7 4 0,4 4 0,2 4 1,0 8 0,-3 3 0,-5 8-1,-6 6 1,-10 0 1,-7 0-1,-9 2-1,-5-2 1,-7-4 0,-2-4 0,-2-7-1,4-5 1,3-6-1,7-5 0,10-3 1,8-2-1,11-1 0,5 4-1,5 1 1,3 6 0,0 4 0,-3 6 0,-5 4 0,-9 7 0,-9-1 0,-8 2 1,-10 1-1,-3-3 1,-8-4-1,0-3 1,0-6-1,2-8 1,8-3-1,11-3 0,9-3 0,7 3 0,8-1 0,4 5 0,1 7 0,0 6-1,-5 12-5,-14 2-28,-5 6-9,-15 2 1,-10 2-2</inkml:trace>
  <inkml:trace contextRef="#ctx0" brushRef="#br0" timeOffset="-187">1510 273 9,'0'0'23,"0"0"0,0 0 0,8-2-22,-8 2-1,12-3 0,-3 0-1,2 0-6,1-1-8,0-7-8,5 0 0</inkml:trace>
  <inkml:trace contextRef="#ctx0" brushRef="#br0" timeOffset="141">2286-305 24,'21'-12'28,"-4"-3"-2,3 3-11,-1-1-34,0-3-8,6 1-1</inkml:trace>
  <inkml:trace contextRef="#ctx0" brushRef="#br0" timeOffset="297">2894-768 33,'38'-19'27,"-5"-5"-5,3 4-11,-1-1-38,-1-3 0,5 0-1</inkml:trace>
</inkml:ink>
</file>

<file path=ppt/ink/ink8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49:59.218"/>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2629-1974 35,'0'0'19,"0"0"-1,0 0-1,0 0-4,0 0-4,0 0-1,-8 1-1,8-1-2,-9 4 0,1 0-2,0 2-1,-6 3-1,-1 1 0,-4 2 0,-1 4 0,-4 0 0,-4 3-1,-3 0 1,0 1 0,-2-2 0,-1 4 0,-1-4 0,-1 2 0,0 0 1,0 1-1,-1 0 0,1 0 1,-2-1-1,4 1 0,-2 0 0,2-1 0,1-2-1,3-1 0,3-1-3,1-4-8,4-1-21,2-1-2,3-4 0,4 0 0</inkml:trace>
  <inkml:trace contextRef="#ctx0" brushRef="#br0" timeOffset="-15875">-1527-4787 27,'3'-7'30,"-3"7"0,1-13-13,-1 13-3,0 0-3,0 0-3,7 10-2,-4 3-2,-3 3 0,0 6 0,-1 4 1,0 7 0,-1 7 1,1 6-2,-2 3 0,1 5 0,0 1-1,2 3 0,-1 0-1,1 0 0,2 0 0,-2-1-1,3-2-1,-3-1 0,3-1-3,-3-4-1,3 3-7,-4-6-24,1-3-2,-3-6 0,0-3-1</inkml:trace>
  <inkml:trace contextRef="#ctx0" brushRef="#br1" timeOffset="86328">-873-4179 23,'-4'-8'22,"4"8"-2,0 0-3,0 0-2,0 0-5,0 0-3,0 0-3,0 0-1,0 0-1,0 0-1,0 0-1,0 0 0,3 10 1,-3-10-1,8 14 1,-3-3-1,3 1 1,-2 3 0,2 1 0,1 2 0,0 2-1,1 0 2,1 3-1,0 2 1,-1 0-1,2-1 1,-1 1-1,0 1 1,1-1-1,-1 0 0,0 3 0,1 1 0,0-1 0,0 2 0,-1 0-1,4 1 1,-3 2 0,1 0-1,1-2 1,-1 1 0,0 0-1,2-1 1,-2 0 0,1 1 0,-2-2 0,1 1 0,0 1 0,1-1-1,-2 2 1,2 2-1,1 0 1,0 2-1,1 0 1,1 3-1,2-2 0,-4 2 1,2-2-1,-2 0 0,0-3 1,2 1 0,-3 0-1,0-2 1,1-1 0,1 1-1,0-1 1,0 3-1,0-1 1,-1 1-1,1-2 0,0 3 1,-1-1-1,0 2 0,1 0 0,0-1 2,0 0-2,2 2 0,-4-2 0,4 0 0,-1 0 1,0 0-1,0 1 1,-1 1-1,1-2 1,0 0-1,0-2 1,-1 2-1,1-3 1,-2-1 0,1 2 0,1-2 0,-2-1 0,3 1 0,-2-1 1,2 0-1,-2 0 0,3-1-1,-3 0 1,0 0-1,-1-1 1,0 1-1,0-1 1,-1-1-1,0-1 1,-1 0 0,-1-2 0,1-1 0,-1-2-1,1 2 1,-2-2 0,1-3-1,-2 1 1,0-1-1,-1 2 0,1-3 0,-1 1 1,1-2 0,-1 1-1,-1-1 0,0-1 1,1 0-1,-1 1 0,0 0 1,-2-1-1,3-1 1,-1 0-1,-1-1 0,1 3 1,1-4-1,-3 2 0,2-1 0,1 1 0,-1 1 1,0-1-1,-1 1 0,3-2 1,-3 2-1,2-2 0,-2 0 0,2 1 1,-2-1-1,1 1 0,1-2 1,-2 1-1,-1 0 0,2-3-1,-4 0 0,4-2-2,-8-10-3,9 13-3,-9-13-5,6 7-8,-6-7-7,0 0-9,0 0 2,0 0 1</inkml:trace>
  <inkml:trace contextRef="#ctx0" brushRef="#br0" timeOffset="-15406">-1584-3736 30,'1'11'30,"-1"-11"2,4 15-1,1-3-22,0-3 0,6 7-1,0-4 0,3 6-1,3 0 1,3 4-2,2-1 0,8 2-1,-1-3 0,7 3 0,5-3-1,5-1-1,5-5 0,4-4 0,1-5 0,3-4-1,-1-3 0,2-4 0,-4-8 0,-2-2-1,-5-5 1,-4-2-2,-4-1-1,-5-5 0,-4 0-5,-10-8-11,-1 3-23,-10-2-1,-3-2-2,-5-3 2</inkml:trace>
  <inkml:trace contextRef="#ctx0" brushRef="#br1" timeOffset="113797">745-407 5,'0'0'7,"0"0"-1,0 0 0,0 0 1,0 0 0,0 0 0,0 0-1,0 0 0,0 0 0,0 0 0,0 0 0,-2-8-1,2 8 1,0 0-2,11-5-1,-11 5 1,10-7-2,-3 4 1,2 0 0,-2-1 0,4 2-1,0-3 1,1 0-1,0 1 0,2-1 0,0 0 0,1 0-1,-1 0 0,1-1 1,0 1-1,-1-1-1,0 2 1,2 0 0,-4-1-1,3 2 1,-2-3 0,4 2-1,-4-1 1,4 1 1,-2-3-1,1 2 1,0-1 0,0 2-1,1-2 1,0 2-1,0-2 1,2 0-1,0 0 0,1 1 0,0-1 1,1 0-1,-1 0 1,0-1-1,-1-1 0,1 4 0,-1-3 0,0 1 0,0-1 0,1 1 0,-2-1 0,1 0 1,0 1-1,-2 0 0,1-1 0,-2 2 0,1-1 0,-1-2 0,1 2 1,1 0-2,1-1 1,1 0-1,-1-1 0,0 1 1,-1 0-1,1 1 0,0-2 0,-2 2 0,1-1 1,0 1-1,-1 0 0,0 0 0,2-1 0,0 0 0,2-1 0,-3 1 0,2-2 1,1-1-2,0 3 2,0-4-1,-1 3 0,1-3 0,-1 3 0,1-1 0,0 0 1,1 2-1,-2 0 1,-1 0 0,2 0 0,-3 1 0,0-1 0,0 1 1,-2-3-11,1 3 3,-3 1 0,0-2 0,-3 3-1,0 0 1,-3 2-1,-1 0 1,-7 2 8,7-1-2,-7 1 0,0 0 0,0 0 0,0 0 0,0 0 0,0 0 1,0 0-1,0 0 0,-5 7 1,-3-2-1,-1-1 1,-4 4-1,-1-1 0,-3 1 0,-5 1 1,1 1-1,-3 0 0,0 2 0,-13 4 4,1-1 3,-5 1-1,2 1 1,-3-1 0,-2 0 1,-1-1-2,0 0 1,5-5-4,0 1-3,-2 0 0,0 0 0,-1 0 0,1-1 0,-1 1 0,0-1 0,4 2 0,-2-2 1,3 0-1,1 0 0,1 1 0,-1 0 0,1-3 0,0 2 0,0 0 0,0-1 0,0 2 0,-2-2 0,-1 1 0,4 1 0</inkml:trace>
  <inkml:trace contextRef="#ctx0" brushRef="#br0" timeOffset="2032">1846-1116 34,'0'0'31,"0"0"3,-8-1-2,-3 6-24,-2 6-2,-4 0 0,-2 5 0,-8 0-1,0 5 0,-6-1 1,-2 5-2,-6 1-1,-5 5 1,-3 2-2,-3 1 0,-7 1 0,-4 2 0,-2-1-1,0 0 1,1-2-1,3-3 0,4-2 0,7-6 0,7-2-1,9-3 0,6-3 0,6-3-1,3-1-4,3-7-4,5 3-28,2-4-1,2-2-1,7-1 1</inkml:trace>
  <inkml:trace contextRef="#ctx0" brushRef="#br0" timeOffset="1000">1685-1351 28,'-10'9'29,"0"6"2,-1 12-4,-1 0-21,4 9 1,-3 1 0,8 8-1,0 3-1,6 4-2,6 0 1,3 1-2,9-4-2,3-3-1,7-5-5,1-11-9,5-4-17,4-9-2,-5-9 1,1-5-1</inkml:trace>
  <inkml:trace contextRef="#ctx0" brushRef="#br0" timeOffset="641">1767-1472 19,'3'-8'30,"0"-3"1,4 1 0,3 5-20,0-1-2,9 7 0,1 0-1,7 8-1,0 4-1,5 10-1,-1 5 2,1 11-2,-3 2-1,-4 10-1,-5 0-1,-6 3 0,-7-1-1,-5-1 0,-9-5 0,-4-3-1,-8-5 0,-4-6-1,-1-5-5,-7-12-14,1-5-17,0-9 0,1-9-1,-2-10 0</inkml:trace>
  <inkml:trace contextRef="#ctx0" brushRef="#br0" timeOffset="1391">1939-882 10,'0'0'29,"11"6"0,-4-9 2,4-3-21,7 2 1,3-8-1,9-1-2,5-7-2,7-2-1,2-5 0,8-1-1,0-6 0,5 0 0,0-3 1,2 3-1,-1-2-1,1 1 0,-1-1 1,2 3-1,-4-1 1,0 8-1,-6 0-1,-4 4 0,-6 6 0,-7 2-1,-7 6-4,-12-2-19,-3 7-17,-11 3 1,-3-7-2,-9 5 0</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46.009"/>
    </inkml:context>
    <inkml:brush xml:id="br0">
      <inkml:brushProperty name="width" value="0.07" units="cm"/>
      <inkml:brushProperty name="height" value="0.07" units="cm"/>
      <inkml:brushProperty name="color" value="#177D36"/>
      <inkml:brushProperty name="fitToCurve" value="1"/>
    </inkml:brush>
  </inkml:definitions>
  <inkml:trace contextRef="#ctx0" brushRef="#br0">-2 68 70 0,'0'-6'61'0,"0"1"16"0,0 1 2 0,0-1 3 16,0 0-8-16,0 2-15 0,0 1-11 0,6-3-5 0,-6 3-6 15,0-1-1-15,0 1-2 0,0-1 1 0,0 1 7 0,0-1 5 16,0 1 0-16,3 2 1 0,-3-2 4 0,0 2-1 0,0-3 4 15,0 3-1-15,0-2 4 0,0 2 2 0,0-3 3 16,0 3-1-16,0 0 2 0,0-3-1 0,0 3 5 0,0 0 4 16,0 0-1-16,0 0 1 0,6-2-1 0,-6 2-5 0,0 0-2 15,0-2 0-15,0 2 0 0,0 0 0 0,0 0-2 16,6 0 2-16,-6 0 4 0,0 0-1 0,0 0 1 0,0 0 4 16,0 0 0-16,0 0 1 0,0 0 23 0,0 0 22 15,4 0 9-15,-4 0 2 0,0 0 3 0,0 0 0 0,0 0-4 16,0 0 6-16,0 0-1 0,0 0-3 0,0 0-7 0,0 0-4 15,0 2-5-15,0-2-7 0,0 2-9 0,0-2-18 0,0 3-13 16,0-3-9-16,0 3-3 0,0-3-7 0,0 2-12 0,0 1-8 16,0-1-9-16,0 0-6 0,0 1-1 0,6 2-3 15,-6-3 1-15,0 3-6 0,0 0 4 0,6-3 1 0,-6 3 1 16,0 0-4-16,0 1 0 0,0 0-1 0,0 0 4 16,0 1-3-16,0 0-1 0,3 1 0 0,-3-2-2 0,0 2 3 15,0 2-4-15,6-3-1 0,-6 1-1 0,0 1 4 0,0-1-7 16,0 1 7-16,3-1-8 0,-3 1 8 0,0 2-3 0,0-2-1 15,7 1 0-15,-7-3 6 0,0 3-5 0,6-2 1 16,-6-1-2-16,0 3 4 0,0-3-2 0,0 1 1 0,3-1 1 16,-3 0 1-16,0 1-2 0,0-1 0 0,0 0 5 0,0-1 1 15,0-2 4-15,0 4-2 0,6-3-4 0,-6-1-1 16,0 1 6-16,0 0-3 0,3 0 0 0,-3-1-5 0,0 2 2 16,0-1-4-16,0-3-2 0,0 4 0 0,0-5 7 0,7 4-1 15,-7-2 0-15,0-1-4 0,0 1-2 0,0 0-5 16,6-1-8-16,-6 0-15 0,0-2-19 0,0 2-17 0,0-2-31 15,0 3-32-15,0 0-10 0,0-3-34 0,0 0-42 0,0 0-42 16,0 0-47-16,0 0-47 0,0 0-42 0,0 0 62 0,0-3 9 16,-6 0-12-16,6 3-12 0,0-2 32 0,-7 0 10 15,7 2 14-15,0-2 30 0,0-1 23 0</inkml:trace>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46.687"/>
    </inkml:context>
    <inkml:brush xml:id="br0">
      <inkml:brushProperty name="width" value="0.07" units="cm"/>
      <inkml:brushProperty name="height" value="0.07" units="cm"/>
      <inkml:brushProperty name="color" value="#177D36"/>
      <inkml:brushProperty name="fitToCurve" value="1"/>
    </inkml:brush>
  </inkml:definitions>
  <inkml:trace contextRef="#ctx0" brushRef="#br0">8 131 18 0,'-3'-3'69'0,"3"-2"25"15,0 2 8-15,0-2 13 0,0 4-11 0,0-5-17 0,0 4-14 16,0-1-7-16,-6 1 1 0,6-1-1 0,0 1 0 0,0 0-2 15,0-1-1-15,0-2 0 0,0 3 0 0,6-1-3 16,-6 0-2-16,0 1-1 0,0 0-1 0,0 0-1 0,0-1 0 16,3 3 14-16,-3-2 2 0,0-1 1 0,7 0 7 0,-4-2 3 15,-3 4-2-15,12-2 4 0,-12 1 5 0,4-4 2 16,5 4 0-16,-3-3-1 0,0 3-1 0,4-1-1 0,-4-2-9 16,3 3-9-16,7-3 8 0,-13 2-3 0,7-1-18 0,2 1-14 15,-2 1-13-15,-4-1-8 0,3 0-7 0,-6 3-4 16,10 0-7-16,-10-2 4 0,6 2-7 0,4 0 1 0,-10 0 1 15,3 2-3-15,-3-2 3 0,10 3-3 0,-10 0 0 0,3-1 0 16,1 1 0-16,-4-1 0 0,3 3 0 0,-3 0 0 0,3-3 0 16,1 3 0-16,-4 0 0 0,3 2 3 0,-3-1-1 15,-3-1 2-15,6-4 2 0,1 4-2 0,-7 1-1 0,0-4-1 16,3 3-1-16,-3-1 2 0,0 2 3 0,0-1-2 16,0-3 2-16,0 3-4 0,0 0-1 0,0-3 7 0,0 3-2 15,0-2 6-15,-3 1-4 0,3-1 3 0,-7 2 1 0,1-3 2 16,3 4-3-16,-3-4-2 0,6 0-1 0,-3 0-1 0,-10 4 2 15,10-4-4-15,-3 1 0 0,3-1-5 0,-10 1 1 16,10-2-1-16,-3 2 0 0,-1 0 0 0,-2-1 0 0,6 1 0 16,-10-1 0-16,10-2-3 0,-3 3-5 0,3-1-8 0,-3-2-8 15,-1 2-6-15,4 1-1 0,-3-3-8 0,3 2-2 16,-3-2-9-16,-1 0-17 0,4 3-26 0,3-3 0 0,-6 0-13 16,0 2-23-16,6-2-32 0,-4 0-36 0,4 0-44 0,-6 0-36 15,6 0 0-15,0 0-39 0,0 0-24 0,0 0 5 16</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1:51.4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0 676 58,'61'17'36,"1"0"-1,0-3-9,1 5-18,4-3-8,1-5-6,7 1-8,-2-8-10,5-3-9,1 0-3,-4-3 2</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52.017"/>
    </inkml:context>
    <inkml:brush xml:id="br0">
      <inkml:brushProperty name="width" value="0.07" units="cm"/>
      <inkml:brushProperty name="height" value="0.07" units="cm"/>
      <inkml:brushProperty name="color" value="#177D36"/>
      <inkml:brushProperty name="fitToCurve" value="1"/>
    </inkml:brush>
  </inkml:definitions>
  <inkml:trace contextRef="#ctx0" brushRef="#br0">0 278 26 0,'9'-3'61'16,"-9"0"19"-16,7 1-8 0,-7-1-1 0,6 2-10 15,-6-2-13-15,0 1-7 0,0 2-2 0,3-3-3 0,-3 0-4 16,0 1-3-16,0-1-4 0,0 3-5 0,0-1-6 16,0 1-3-16,6-3 0 0,-6 3 2 0,0-2-1 0,0 2 0 15,7-3 0-15,-7 3-1 0,0-3 6 0,0 3 2 0,0 0 1 16,0 0 1-16,0-2 2 0,0 2 3 0,0 0-2 0,0 0 1 15,0 0 3-15,0 0 1 0,0 0 0 0,0 0 2 16,0 0 1-16,0-3-1 0,0 3 1 0,0 0 2 0,0 0-1 16,0-1-2-16,0 1 0 0,0 0 0 0,0 0 4 15,0 0 0-15,0 0-1 0,0 0-1 0,0 0 1 0,0 0-2 16,0 0-2-16,0 0 1 0,0 0 5 0,0 0-2 0,0 0 2 16,0 0 0-16,0 0 0 0,0 0-2 0,0 0 2 15,0 0-3-15,0 0 2 0,0 0 0 0,0 0 2 0,0 0-3 16,0 0 2-16,0 0-1 0,0-3 0 0,0 3 0 0,3 0 3 15,-3-3 2-15,0 3 0 0,0 0-2 0,6 0 0 0,-6-2-1 16,0 2 0-16,0-3 1 0,0 3-2 0,0 0-1 16,0 0-3-16,0-2 0 0,0 2-2 0,3 0-1 0,-3 0 0 15,0-3-1-15,0 3-3 0,6-1 2 0,-6 1-1 16,7-3 1-16,-7 3 5 0,0-3 7 0,3 3 1 0,-3-2-3 16,0-1-2-16,6 3-2 0,-3-2-3 0,-3 2-7 0,0 0-3 15,6-3-5-15,-6 3 0 0,7 0-5 0,-7-2-2 0,3 2-2 16,-3 0-1-16,0 0-4 0,6-2 2 0,-6 2-3 0,6 0 2 15,-6 0 1-15,0 0-1 0,3 0 3 0,4 0-1 16,-7 0-2-16,0 0-1 0,3 2 1 0,-3-2 1 0,0 2-2 16,0 1 3-16,6-1-3 0,-6-2-1 0,6 5 2 15,-6-2 4-15,0 0-1 0,0-2-1 0,0 2 9 0,0-1-5 16,0 3 6-16,3-2 0 0,-3 0-2 0,0-2 0 0,0 2 2 16,0-1-1-16,0 4-1 0,-3-4 0 0,3 1-5 15,0 1 1-15,0-2-4 0,0 1 2 0,0 2-5 0,-6-2 2 16,0-2 0-16,6 4 2 0,0-2-3 0,-3 0-2 0,3-1 0 15,-7 1 1-15,4-2 1 0,3 5 1 0,0-6-2 16,-6 2 0-16,0 1-1 0,6-1 0 0,-3-2 0 0,3 3 4 16,-7-2-1-16,1-1-1 0,6 0 0 0,-3 3 2 0,-3-3-1 15,6 0 1-15,-3 0-1 0,3 0 5 0,-7 0-2 16,1 0 3-16,6-3 2 0,-3 3 0 0,3 0 2 0,0-1-1 16,-6-2 0-16,3 1 0 0,3 2-1 0,0-3 1 0,-7 1 0 15,7-1 0-15,-6 0 0 0,6-1-3 0,0 2 2 0,0-1 1 16,0 0 2-16,-3 1 0 0,3-1-6 0,0-1 4 15,0 2-5-15,0-4 0 0,0 4-2 0,0-2 2 0,0-1 0 16,0-1 4-16,0 4 1 0,0-2-2 0,0-2 1 16,0 1 1-16,3 0 0 0,-3 1 0 0,0-1 0 0,0 0 1 15,0 0 2-15,6 0 2 0,-6 0-3 0,7 0-6 0,-7-2 0 16,0 5 2-16,3-5-5 0,3 2-4 0,-6 0-1 0,0-2 0 16,3 2 0-16,-3 0 0 0,0-1 0 0,6 2 0 0,1-3 0 15,-7 1 0-15,0 2 0 0,3-4 0 0,-3 3 4 16,6 1-3-16,-3-1-1 0,-3-3 0 0,0 4 0 0,6-1 0 15,1-3 0-15,-7 7 0 0,0-5-3 0,3-1-5 16,-3 3-16-16,0 1-22 0,6-2-22 0,0 0-32 0,-6 0-40 16,0 3-53-16,0-3-69 0,3 0-1 0,-3 2-27 0,7 1-62 15,-7 0-42-15,0-1 17 0,0 1-41 0,0-1 0 0,0 1 119 16</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13:53.788"/>
    </inkml:context>
    <inkml:brush xml:id="br0">
      <inkml:brushProperty name="width" value="0.07" units="cm"/>
      <inkml:brushProperty name="height" value="0.07" units="cm"/>
      <inkml:brushProperty name="color" value="#177D36"/>
      <inkml:brushProperty name="fitToCurve" value="1"/>
    </inkml:brush>
  </inkml:definitions>
  <inkml:trace contextRef="#ctx0" brushRef="#br0">50 95 56 0,'0'-2'75'0,"0"-4"19"15,0 4 5-15,0-1-3 0,0 2-14 0,-7-4-15 0,7 2-9 16,0 0-6-16,0 3 0 0,0-2 8 0,0-1 5 15,0 3 0-15,0-1-3 0,0 1 1 0,0-3-4 0,0 3-3 16,0-3-2-16,0 3 1 0,0-2 1 0,0 2 0 16,0-3 0-16,0 3-3 0,0 0 4 0,0 0 3 0,0-2 3 15,0 2-1-15,0 0 1 0,0 0 2 0,0 0 2 0,0 0 0 16,0-3 4-16,0 3 1 0,0 0 2 0,0 0-1 0,7 0-4 16,-7 0-6-16,0-1-4 0,0 1-7 0,0 0-7 15,0 0-5-15,0 0-1 0,0 0-5 0,0 0-2 0,0 0-3 16,0 0-3-16,0 0 4 0,3 0 6 0,-3 0 1 0,0 0-3 15,0 0-2-15,0 0 1 0,0 0-4 0,0 0 5 16,6 0-3-16,-6 0-1 0,6 0-1 0,-6 0 2 0,0 0 1 16,0 0-6-16,0 0 4 0,4 0-7 0,-4 0 2 0,0 0-5 15,0 0-1-15,6 0-1 0,-6 0-3 0,3 0-2 0,-3 0-3 16,0 0-2-16,0 0-2 0,6 0-1 0,-6 0-1 16,7 0-6-16,-7 0 4 0,0 0-1 0,0 0-1 0,3 0 0 15,-3 0 0-15,0 0 0 0,0 0 0 0,0 0-4 16,6 1 2-16,-6-1 2 0,3 0 2 0,-3 0-2 0,0 0 0 15,0 3 0-15,0-3 0 0,7 0 0 0,-7 2 0 16,0-2 3-16,0 3 1 0,6-1-2 0,-6 1 0 0,0 0-1 0,0-3 2 16,0 1-2-16,0 2-1 0,0-1 0 0,0 1 0 15,3 0 4-15,-3-3-6 0,0 5 4 0,0-4-1 0,0 2-1 16,0-1 0-16,0 1 0 0,0 0 0 0,0-1 0 0,0 2 0 16,0-1 0-16,0 0 0 0,0-1-3 0,0 1 5 15,-3-1-1-15,3 2 15 0,0-1-18 0,0 0 1 0,0-1-3 16,0 1 1-16,0-1 0 0,0 0 3 0,-6 0-1 15,6 1-3-15,0 0 0 0,0-1 2 0,-7-2 0 0,7 3 0 16,0-1 0-16,0 0 1 0,-3 1-1 0,3-1 0 0,-6 1-5 16,6-1 6-16,0-2-4 0,0 3 8 0,0-2-6 0,-3-1 2 15,3 3 1-15,0 0 0 0,0-3 4 0,-7 2-4 16,7-2 3-16,-6 0-2 0,6 3-1 0,0-3 0 0,0 2 0 16,-3-2 0-16,3 0 0 0,-6 0 0 0,6 0 0 0,0 0 0 15,-4 0 0-15,4-2 0 0,0 2 0 0,0-3 3 16,-6 3 1-16,0 0-4 0,6 0 1 0,0 0-1 0,-3-2 5 15,3 2-2-15,0-3 0 0,-7 3-2 0,4-3 3 0,3 3 1 16,0-1-2-16,0-2 3 0,-6 3 1 0,6-2-2 16,-7 2 4-16,7-3-2 0,0 1-2 0,0-1-2 0,-3 1 2 15,3 0-5-15,0-1 4 0,-6 3-2 0,6-2-2 0,0-1 0 16,-6 0 2-16,6-1 2 0,0 2-1 0,0-1-1 0,-3 1-2 16,3-4 0-16,-7 4-2 0,7 0 0 0,0 0 2 15,0-1 0-15,0 1 3 0,0-4-4 0,0 4-1 0,0-2 0 16,0 1-1-16,0 0 1 0,0 1 2 0,0-1-2 15,0 2 0-15,0-4 1 0,0 2 1 0,0 0-3 0,7-2 3 16,-7 4 0-16,3-2 0 0,-3 0 0 0,6-2 0 0,-6 3-5 16,6-2-6-16,-6 1-18 0,3 0-21 0,-3-2-28 0,7 3-31 15,-1-2-42-15,-6 1-32 0,3 0 7 0,-3-2-22 16,7 3-41-16,-7 0-54 0,0-1-46 0,3 1 7 0,-3-1-39 16,0-2 13-16,6 3 47 0</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5T05:24:04.061"/>
    </inkml:context>
    <inkml:brush xml:id="br0">
      <inkml:brushProperty name="width" value="0.07" units="cm"/>
      <inkml:brushProperty name="height" value="0.07" units="cm"/>
      <inkml:brushProperty name="color" value="#808080"/>
      <inkml:brushProperty name="fitToCurve" value="1"/>
    </inkml:brush>
  </inkml:definitions>
  <inkml:trace contextRef="#ctx0" brushRef="#br0">-2549-3163 137 0,'0'-8'86'0,"0"3"39"0,0 1 3 0,0-4-17 16,0 3-14-16,0 2-1 0,0-1-3 0,0-1-3 0,0 0 1 16,0 2 4-16,0 1 0 0,0 0-3 0,0 0-5 0,0-1-3 15,0 0 12-15,0 1 2 0,0-1 3 0,0 1 2 16,0 0 0-16,0 2-1 0,0-2 1 0,0 2-5 16,0-3 1-16,0 3-3 0,0 0-5 0,0 0 1 0,0 0 0 15,0 0 22-15,0 0 1 0,-3 3-10 0,3-1-13 0,0-2-12 16,0 2-15-16,-6 0-13 0,6 1-9 0,0-1-11 0,-6 1-11 15,6 0-7-15,-3 1-6 0,3-2 0 0,-7 1-1 0,7 2-5 16,-3 0 3-16,3-1-6 0,-6-1-2 0,0 2 0 16,6 0-4-16,-4 0-9 0,4-3-11 0,-6 3-9 0,6 0-10 15,-3 1-14-15,3-5-19 0,-6 4-17 0,-1 0-21 16,7-2-20-16,-3 2 6 0,3-3 5 0,0 3-9 0,-6-2-17 16,0 2-24-16,6-3-25 0,0 2-23 0,-4-1-8 0,-2 0 3 15,6-1-20-15,0 3-21 0,0-2 4 0,0-2 28 16</inkml:trace>
  <inkml:trace contextRef="#ctx0" brushRef="#br0" timeOffset="-313.86">-2552-3266 52 0,'-6'0'85'0,"0"-3"20"0,3 3 23 16,-4 0-9-16,4 0-15 0,3 0-17 0,-6 0 3 16,0 0 1-16,6-2-1 0,-4 2 1 0,-2 0 2 0,6 0 0 15,-3 0-1-15,3 0-4 0,0 0-2 0,-6 0 11 0,-1 0 2 16,7 0 4-16,0 0 0 0,0 0 6 0,-3 0-3 16,3 0-2-16,0 0-3 0,0 0 1 0,-6 0 0 0,6 0 0 15,0 0 1-15,0 0 26 0,-6 0 16 0,6 0-1 0,0 0 0 16,0 0-6-16,0 0-4 0,0 0-3 0,0 0 1 15,0 0-8-15,0 0-11 0,0 2-9 0,0-2-15 0,0 0-7 16,0 3-12-16,0-3-9 0,6 2-9 0,-6 1-3 0,0-1-3 16,6 1-7-16,-6-3-10 0,0 4-6 0,0-1-6 0,3-1-5 15,-3 3 1-15,0-2-4 0,7 0-3 0,-1 1-2 16,-6 1-3-16,0 0-1 0,3-2 0 0,-3 1 3 0,6 1 2 16,-2 0-6-16,-4-2-3 0,6 2-7 0,-6-1-12 15,6-1-16-15,-6 2-19 0,3 0-25 0,-3-1-17 0,7-1-22 16,-4-1-29-16,-3 3-32 0,0-2-35 0,6 0-34 0,-6-2-35 15,6 2-21-15,-6-1 52 0,0 1 5 0,0-1-4 0,3-2-8 16,-3 0 4-16,0 0 27 0,0 0 4 0,0 0-12 16,0 0 12-16,0 0 15 0,0 0 29 0,0-2 38 0</inkml:trace>
  <inkml:trace contextRef="#ctx0" brushRef="#br0" timeOffset="426.02">-2445-3171 122 0,'0'0'107'0,"4"-2"52"0,2 2-2 16,-6 0-26-16,0 0 0 0,3 2-16 0,-3-2-10 15,0 0-9-15,0 0-4 0,0 3-6 0,0-1-10 0,0-2-6 16,0 3-12-16,0-3 2 0,6 3-4 0,-6-2-3 0,0-1 1 16,0 3 7-16,7-1 5 0,-7 1 1 0,0-1-5 15,0 1-7-15,0 0-7 0,0-1-4 0,0 2-2 0,0-1-1 16,0 0-5-16,3-1-6 0,-3 1-5 0,0-1-7 16,0 0-3-16,0 0-4 0,0 1-6 0,0 0-1 0,0-3-1 15,0 2-1-15,6-2-8 0,-6 3-10 0,0-3-7 0,0 2-12 16,3-2-11-16,-3 0-13 0,0 0-18 0,0-2-14 0,7 2-13 15,-7-3-20-15,6 3-16 0,-6-2-2 0,0-1-9 0,0 0-18 16,0 3-22-16,3-4-36 0,-3 2-1 0,0-1 8 16,0-2 25-16</inkml:trace>
  <inkml:trace contextRef="#ctx0" brushRef="#br0" timeOffset="659.9299">-2419-3236 114 0,'0'-3'123'0,"0"0"70"0,-7-2-2 0,1 3-1 16,6-1-13-16,0-1-23 0,0 4-20 0,-3-3-10 0,3 1-4 16,0-1 4-16,0 1-5 0,0-1-4 0,0 3-13 15,0-2-6-15,-6 2-3 0,6-2 2 0,0 2 0 16,0-3 1-16,0 3-3 0,0 0-2 0,0 0-11 0,0-2-4 16,0 2 5-16,6-3-22 0,-6 3-11 0,0 0-17 0,0 0-9 15,0 0-7-15,0 0-18 0,0 0-21 0,0 0-40 0,0-2-46 16,3 2-2-16,-3 0-24 0,0-3-29 0,0 3-37 0,0 0-38 15,0 0-40-15,6 0-3 0,-6-3-51 0,7 3-22 16,-7 0 10-16</inkml:trace>
  <inkml:trace contextRef="#ctx0" brushRef="#br0" timeOffset="-1171.6">-2262-3597 95 0,'0'-5'80'0,"0"1"28"0,0 1 21 15,0-2-8-15,3 3-20 0,-3-3-12 0,0 3-2 16,0-1-3-16,0-2-6 0,0 3 0 0,7-1 1 0,-7 0 0 16,0 3-5-16,0-4-4 0,3 4-5 0,-3-2 2 15,0-1 0-15,0 3 9 0,0-2-2 0,0-1-3 0,0 3-6 16,0 0-7-16,0 0-4 0,0 0-3 0,0 0-6 15,-3 0 0-15,3 0-3 0,-7 3 0 0,7-1 1 0,0-2 3 16,0 3 0-16,-3-1 6 0,3 0 4 0,-6 0 2 0,0 4 2 16,2-4-6-16,4 3-2 0,-6-2-2 0,3 1-4 0,-10 1 1 15,13 0 8-15,-3-2 1 0,-9 1-3 0,2 4-2 0,7-3-7 16,-3-1-5-16,-1 4-5 0,-2-3 3 0,6 0 1 16,-10 2 0-16,10-2-2 0,-6 0-3 0,2 2 2 0,1-2-1 15,3 0-5-15,-3-2-3 0,-1 1-8 0,4 1-5 16,-3-2-3-16,6-1-8 0,-3 3 0 0,3-3-2 0,-7 1 0 15,1-1-7-15,6 1 6 0,-3 0-1 0,3-1 1 0,0 1 3 16,0-2-2-16,0-1 0 0,0 5 2 0,0-5 0 0,0 3-1 16,0-3-1-16,0 3 2 0,0-3 2 0,0 2-4 15,3-2 0-15,-3 3 4 0,0-2-6 0,6-1 4 0,1 3-3 16,-7-1 2-16,3-2-2 0,-3 3 2 0,6-3 1 16,-3 3 1-16,-3-3-2 0,13 2-4 0,-13-2-1 0,3 3-3 15,3-1-2-15,1-2-2 0,-4 2-1 0,3-2-5 16,-3 3-5-16,-3-3-5 0,7 2-2 0,-1-2-5 0,-6 3-4 15,3-3-13-15,3 2-10 0,-6-2-17 0,3 0-16 0,-3 0-17 16,7 3 11-16,-1-3-2 0,-6 0-7 0,0 0-18 0,3 0-21 16,-3 0-28-16,0 0-23 0,0 0-24 0,6-3 3 0,-6 3-7 15,0 0-42-15,0 0-18 0,0-2 5 0,0-1 48 16</inkml:trace>
  <inkml:trace contextRef="#ctx0" brushRef="#br0" timeOffset="-1736.09">-1216-4128 18 0,'0'0'20'0,"-6"-2"5"15,3-1 7-15,3 3 0 0,-7-2 1 0,1-1 2 0,6 3 0 16,-3 0-1-16,3-2 0 0,0 2 3 0,-6 0-1 15,6-2-2-15,-7 2-1 0,7 0-1 0,0 0 0 0,0-3-1 16,-3 3-1-16,3 0 0 0,-6 0-5 0,6 0 3 16,0 0-3-16,0 0-1 0,0 0-1 0,0-2 5 0,0 2 3 15,0 0 1-15,-3-3-2 0,3 3 0 0,0 0 2 16,0 0 0-16,0 0 2 0,0 0 2 0,0 0 0 0,0 0 3 16,-7 0 1-16,7 0 0 0,0 0 1 0,0 0-1 0,0 0 0 15,-6 0-3-15,6 0-3 0,0 0 1 0,0 0-1 0,0 0 1 16,0 0-4-16,0 0 3 0,0 0-2 0,-3 0 3 0,3 0 1 15,0 0-5-15,-6 0 3 0,6 0-1 0,0 0 2 16,0 0-1-16,0 0-4 0,-4 0 1 0,4 3-1 16,0-3 3-16,0 0 2 0,-6 0 0 0,6 2 0 0,-6-2 4 15,6 0-1-15,0 3-1 0,-3-3-1 0,3 0-1 0,0 2 2 16,-7-2-2-16,4 2 1 0,3-2-1 0,-6 3 2 0,0-1 0 16,6-2-2-16,-3 3 1 0,3-1-3 0,-7-2 1 0,1 3-1 15,6-3-5-15,-3 2 0 0,-4 0 0 0,7 1-3 16,-3-1-2-16,-3-2 0 0,0 3-4 0,3-1-2 0,-4 1 8 15,7 0 1-15,-3-2 5 0,-10 2-5 0,13-1 1 16,-3 1 4-16,-6 0-3 0,9-1-2 0,-13 3-2 0,10-3-1 16,-3 3 4-16,0-2 1 0,-4 2 0 0,7-1 3 0,-10-1-3 15,10 2-1-15,-3 2-5 0,-4-4-1 0,4 1-7 0,-3 4 4 16,-1-3 3-16,4-1-6 0,-4 4 6 0,1-3-5 16,0 2-2-16,-4 1 4 0,4-1-3 0,-1 0-2 0,1-2-1 15,-4 2 0-15,4 1-3 0,-7-3-1 0,6 2 0 0,1 0-4 16,-1 1 2-16,-2-1 0 0,-1-2-1 0,1 3-1 15,-1-4-2-15,0 4-2 0,4-1 0 0,0-2 0 0,-1 2 0 16,-6 0 3-16,7-2-2 0,-4 0-1 0,1 3 0 16,-1-1 0-16,4-2 0 0,-7 2 0 0,13-2 0 0,-13 3-2 15,7-2 4-15,-4 0-2 0,10 1 5 0,-13-3-3 0,7 4-1 16,-4-3-1-16,4 2 0 0,-1-2 0 0,1 3 0 0,-1-4 0 16,-2 1 2-16,8 3 0 0,-5-3-2 0,-4-1 3 0,10 4-3 15,-9-3 4-15,2-1-2 0,7 2-1 0,-10-1-2 16,10 0 4-16,-6 2-3 0,-4-2 3 0,10 0-2 0,-10 2 5 15,4-2-2-15,6 0 1 0,-10-1 2 0,4 4 0 16,6-3-3-16,-10 0 2 0,10-1-4 0,-3 2 0 0,2-1-1 16,-8-1-1-16,9 1 0 0,-4 0 0 0,1 0 3 0,-3 0-2 15,6 0 0-15,-4 0-1 0,1 0 0 0,-4-1 0 0,7 1 0 16,3 0 0-16,-12 1 0 0,9-2 2 0,-4 1 2 16,1-2-4-16,-3 2 0 0,5-1 0 0,-2 1 3 0,0-2-1 15,3 2 4-15,-4-1-1 0,4-2 1 0,3 4 2 0,-12-4 3 16,12 3-3-16,-4-2 3 0,4-1 1 0,-6 0 0 15,3 1-1-15,3-1 2 0,-6 1-1 0,-1-3 0 0,7 2 0 16,0-2-4-16,0 3 2 0,-3-3-2 0,3 2-2 0,0-2-3 16,0 0-1-16,0 2-2 0,0-2 0 0,-6 0-8 15,6 0-7-15,0 0-11 0,0 0-16 0,0 0-18 0,0 0-24 16,0-2-28-16,0 2-32 0,6 0-29 0,-6-2-26 0,0 2 31 16,0 0 6-16,0-3-10 0,0 3-18 0,0-2-15 15,0-1-14-15,3 3 1 0,-3-2 13 0,0-1-5 0,0 1-25 16,0 0 16-16,0 2-3 0,0-3 34 0,0 1 29 15</inkml:trace>
</inkml:ink>
</file>

<file path=ppt/ink/ink9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1752 3851 7,'0'0'24,"-7"-3"1,7 3 0,9 0-12,2-1-10,4 0 0,5-1 2,7 2 1,6-1 2,9 4-1,4-2 1,12 6-1,3 1-1,7 4-1,3 0-2,0 3 1,-2 0-3,-5 1 0,-7 1-1,-11 1 1,-11 0 0,-13 0 0,-17 5 0,-10-1 0,-15 2 0,-14 1 2,-11 0-2,-13 0 1,-10 0-2,-8-3 1,-7-3 0,-3-3-1,-3-4 1,0-6-1,5-6 1,6-6-1,10-9 0,11-6 1,11-7-1,12-2 0,14-4 0,13 0 0,9 1-2,11 0-4,11 7-20,4 5-9,2 5-1,0 7 1</inkml:trace>
  <inkml:trace contextRef="#ctx0" brushRef="#br0" timeOffset="1">1455 4104 18,'9'-8'27,"-9"8"0,8 2 3,-8-2-24,5 17-1,-2-5 1,-1 8 1,0 3 0,0 8-1,-2-2 0,2 7-1,-3 2 0,2 4-1,-2 4-1,1 4 0,-2 0 0,3 3 0,-1 4-1,1 1-1,-1 0 0,0 0 0,0-2 0,0-3-1,0-2-1,-1-7-5,4 0-14,-3-9-15,0-10-2,1-5 1,-2-11 0</inkml:trace>
  <inkml:trace contextRef="#ctx0" brushRef="#br0" timeOffset="2">1454 5068 27,'0'0'30,"4"12"2,-4-12 0,9 10-26,3 2 2,-2-1 1,6 5 0,2-3-2,6 6-1,3-2 1,7 2-1,2-2-1,7 2 0,4-6-1,2 1 0,4-5 0,3-2-1,2-5 0,-1 0 0,-1-5 0,0-1-1,-3-3 1,-4-4-1,-1-1-1,-3-1 0,-9-3-1,-2-1 0,-6-3-1,-4 0-1,-2-1-4,-8-6-6,2 3-28,-6-1 0,-2-4-2,-1-2 2</inkml:trace>
  <inkml:trace contextRef="#ctx0" brushRef="#br0" timeOffset="3">2594 4226 28,'-5'-15'33,"0"4"3,3 1-3,2 10-18,0 0-8,0 0 1,0 0-1,-1 23-1,-1-2-1,0 10-2,-1 6 1,1 10 0,-3 2 0,3 7-1,-2-1 0,2 0 1,-1 0-1,3-3 0,-1-7-1,2-5 1,0-6-1,2-3 0,-1-8-1,1-3-1,-1-6-2,-2-14-4,7 13-15,-7-13-20,0-9 0,-4-1-1,-1-3 0</inkml:trace>
  <inkml:trace contextRef="#ctx0" brushRef="#br0" timeOffset="4">1998 3521 23,'1'-22'33,"0"3"1,0 1-1,-3 2-19,4 8-3,-2-1-1,0 9-3,0 0-2,3 9-1,-3 5-2,1 4 0,0 6 0,0 6-1,0 6 1,2 7 0,-1 1 0,-1 5 1,-1 3-1,0 5 0,-1 2-1,-1 5 1,2 2-1,-2 1 0,1 2 0,-1 1-1,0-3 1,2 0-1,-2-3 0,1-4 0,-2-3 0,-1-5 1,2-6-1,-1-4 1,-1-6-1,1-7-1,0-4-3,0-13-13,4-3-22,-1-9 1,0 0-2,10-2 1</inkml:trace>
  <inkml:trace contextRef="#ctx0" brushRef="#br0" timeOffset="5">1969 4725 45,'0'0'34,"0"0"1,0 0-1,0 0-27,8 0 0,2-2-1,4 2 0,4-2-2,9 2 0,3-2-1,8 2-1,4-1 0,6 2 0,5 0-1,4 0-1,5-1 1,4-1 0,3-2-1,4 1 0,0-4 1,3 2-1,0 0 1,0 0 0,0 3 0,-4 1 0,-4 0 0,-5 2 1,-5 1-1,-8-1-1,-6 0 1,-10-2-4,-4 4-14,-11-5-22,-12-2 1,-7 3-3,-6-6 2</inkml:trace>
  <inkml:trace contextRef="#ctx0" brushRef="#br0" timeOffset="6">1926 4742 25,'0'0'29,"0"0"2,-17 9-1,0 0-23,2 2-2,-6 4 0,-4 3 0,-7 0 0,-2 4-1,-6-1-1,-1 5 1,-7-2-1,-5 4 0,-5 3-1,-3 2-1,-5 2 0,-4 2-1,-5 1 0,-1 1 1,-1-1-1,3 2 1,1-3-1,6-2 1,4-4 1,10-3 0,9-5 1,9-3-1,9-7 1,8-2-1,5-3 1,13-8-1,-4 8-1,4-8-4,15 2-19,-6-4-14,0-1-1,-1-1-2,-8 4 1</inkml:trace>
  <inkml:trace contextRef="#ctx0" brushRef="#br0" timeOffset="7">1104 3244 29,'0'0'34,"-8"-6"2,8 6-1,0 0-21,0 0-2,2-7-2,-2 7-4,16-6-2,-2 5-2,3 0-1,4-1 0,0 3 0,2 0 0,-2 2-1,-4 0 1,-2 3-1,-6-2 1,-9-4 0,1 16-1,-9-7 1,-7 0 0,-3 3-1,-5 4 0,-4 0 0,2 4 0,-2-3 0,3 2 0,4-3-1,6 0 1,4-3 0,8-2 0,7-2 0,6-4 1,6-2-1,5-3 1,2-1-1,4 0-2,-4-6-8,3 2-27,-2 1 1,-5-1-2,-3 1 0</inkml:trace>
  <inkml:trace contextRef="#ctx0" brushRef="#br0" timeOffset="8">1428 3381 35,'13'0'34,"1"5"1,-2 3 0,-8 3-25,6 7-1,-9-1 0,-1 3-1,-6-2-2,-3-2-2,-4-4-1,-1-4 0,-2-7 0,1-6-1,2-5-1,4-4-4,7 3-13,2-3-22,2 3 0,5 3-1,0 6 0</inkml:trace>
  <inkml:trace contextRef="#ctx0" brushRef="#br0" timeOffset="9">49 5389 50,'0'0'36,"0"0"-2,0 0 0,8 16-28,-1-1-3,4 5 1,0 3 0,5 7-1,1 1-1,1 0-1,1 2-2,-1-5-5,2-1-11,-6-5-18,0-8-2,-4-7 1,-2-7 1</inkml:trace>
  <inkml:trace contextRef="#ctx0" brushRef="#br0" timeOffset="10">232 5428 44,'-4'-16'36,"0"7"2,4 9-1,-15 5-21,10 11-6,-7 5-4,-1 8-3,-4 2-1,-2 5-1,-4 1 0,0-2-2,0-4-7,-3-2-27,6-12-2,3-7-2,6-7 0</inkml:trace>
  <inkml:trace contextRef="#ctx0" brushRef="#br0" timeOffset="11">473 5689 41,'13'2'35,"-3"2"1,0 4 0,-3 5-27,-5-2 1,-2 4-3,-5-2-1,-3-2-2,-2-4-1,-1-3-1,-2-6 0,0-4-3,6-1-5,0-4-29,7-5-2,5 2-2,3 0 0</inkml:trace>
  <inkml:trace contextRef="#ctx0" brushRef="#br0" timeOffset="12">3548 4769 39,'-1'-10'34,"1"10"1,0 0 0,0 0-23,7 5-3,-2 3-1,4 6-4,1 0-1,3 4-2,3 4-2,-3-4-7,9 3-12,-4-3-15,1-6-2,-4-4 1,2-4 0</inkml:trace>
  <inkml:trace contextRef="#ctx0" brushRef="#br0" timeOffset="13">3808 4785 32,'0'0'32,"0"0"0,0 0 0,4 17-23,-10-9-3,1 4-1,-2 0-1,1-3 0,-2 1-2,8-10 0,-12 11 0,12-11-1,-8 1 1,8-1-1,0 0 0,0 0 0,0 0 1,0 0 0,-8 15-1,5 1 1,-4 3 0,0 6 0,-3 5 1,-2 3-1,-5 0 0,0 2 0,-2-1-1,0-5-1,2 0-2,0-10-5,8 0-19,0-10-10,9-9-2,0 0 1</inkml:trace>
  <inkml:trace contextRef="#ctx0" brushRef="#br0" timeOffset="14">3903 5049 24,'9'-4'33,"-9"4"2,11-5 0,-11 5-19,17 4-3,-10 2-3,2 7-2,-3 0-3,-2 6 0,-6-1-2,-1 0 1,-7-2-2,-1-2 0,-2-7 1,0-5-1,0-5-1,2-6 0,5-2-3,-1-8-9,7 4-28,0 0 0,2 3-1,0 3 1</inkml:trace>
  <inkml:trace contextRef="#ctx0" brushRef="#br0" timeOffset="15">2028 4624 2,'0'0'10,"0"0"-1,0 0 1,0 0 0,6-8-1,-6 8 1,0 0-1,6-9 0,-6 9-1,8-8-2,-8 8-2,7-11-1,-7 11-1,10-9 0,-10 9 0,9-8 0,-9 8-1,9-7 0,-9 7 0,0 0 0,0 0 0,0 0-1,0 0-1,0 0 0,0 0-4,0 0-10,0 0-13,0 0 1,0 0 0</inkml:trace>
  <inkml:trace contextRef="#ctx0" brushRef="#br0" timeOffset="16">2066 4585 1,'6'-21'8,"4"-3"0,0-5 0,1-4-2,5-3 0,4-4-1,0-4 0,4 0-2,3-5 0,2-3-1,0-4 1,2-1 0,1-4 1,1-2-1,2 1 1,-2-3-1,2 1 1,4-1 0,-1 3 0,7 0-1,2 2 0,0 0 0,2 4-1,5 1 1,3 0-1,0 3 0,6 4 0,2 0-1,2 5 1,1 2 0,3 4 1,0 2 1,1 3-1,3 0 1,4 3 0,-2-2 1,4 3-1,0-2 0,3 2-2,-1-2 1,5-1 0,-5 1-1,2 0 0,-6-1-1,1-1 1,-2-3-1,-5-2 0,-4-2 0,-4-1-1,-8-1 1,-8-1-1,-5-1 2,-7 2-1,-9 1 0,-7 2 1,-10 0 0,-6 1 0,-8 1-1,-7 1 0,-7-1 0,-8 0 0,-5-4 0,-5 1-1,-4 0 1,-4-2-1,-1-3 1,-3 3 0,0-4-1,1 4 0,-2-3 0,1-1 0,0-1 0,0 0 1,0 2-1,5-6 0,1 3 0,4-1 0,4 0 1,3 2-1,7 1 0,2-1 0,6 0 0,5 1 0,3-1 0,5 0 0,3-1-1,4 1 1,4 3 0,4 1 0,4 0 0,3 2 0,4 7 0,3-1 0,3 2-1,4 4 1,1 0 0,3 0 0,2 3-1,1 0 1,0 2 0,1 1 0,0 3 0,1 1 0,-1 0 0,2 4-1,0 3 1,1-1 0,-2 3 0,0 2 0,1 1 0,0 1 0,-3 1 0,0 2 0,-3 2 0,0 3 0,-2 1-1,-1 2 1,-2 1 0,-1 2 0,-2 0 0,0 3 0,1 2 0,-1 0 0,0-1 0,-2 2 0,3-2 0,-2 0 0,0-1 0,0-1 0,0-3 0,0-1 0,-1-2 0,1-2 0,2 0 0,-2-1 0,3-2 0,0 0 0,2-1 0,-1-2 1,1-1-1,-1-1 0,0-2 0,-1-1 0,0-3 0,0 2 0,-1-1 1,-1-1-2,-1 2 2,1-2-2,-2 2 2,0 0-2,-1-1 2,-1-1-1,-1 2 0,0-3 0,0 1 0,-2-1 0,-2 1-1,0 0 1,-4 3 0,0 0 0,-3 1 0,-3 2 0,1 1 1,-2 1-1,-1 0 0,1-2 0,-2 0 0,2-2 0,1-1 0,0 1 0,2-3 1,0 1-1,-2-1 0,2 3 0,-2-1 0,-1 1 1,0 2-1,-2-2 1,-8 7-1,13-11 1,-13 11 0,13-11 0,-13 11-1,13-11 1,-6 5 0,0 1-1,-7 5 1,13-7-1,-13 7 1,10-5-1,-10 5 1,0 0 0,10-4 0,-10 4 0,0 0 1,0 0-1,0 0 1,0 0-1,0 0 0,0 0-2,0 0-6,0 0-30,0 0-1,0 0-1,0 0 0</inkml:trace>
  <inkml:trace contextRef="#ctx0" brushRef="#br0" timeOffset="17">6641 47 37,'0'0'34,"-7"-9"3,7 9-3,-8-10-13,8 10-16,0 0 1,0 0-1,0 0-1,0 0-1,-8-3 0,8 3-1,-7-8 1,7 8-1,-9-9-1,9 9 0,-8-8-1,8 8 0,0 0 0,2 9 1,2 0-1,0 2 0,3 1 0,-3 0 1,0-2 0,-1-1 0,-3-9 1,-1 7-1,1-7 1,-6-8-1,6 8-2,-6-16-9,6 16-29,0 0-1,-8 9-1,-6 16 0</inkml:trace>
</inkml:ink>
</file>

<file path=ppt/ink/ink9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3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121 30 27,'1'-11'34,"-1"11"0,-1-10 1,1 10-19,0 0-4,-2-9-3,2 9-2,0 0-3,0 0 0,1 14-2,-1-4 1,0 4-1,1 4 0,-1 5 0,2 4 0,-1 4 1,1 4-1,-1 1 0,1 3 0,-1 1-1,0 3 1,0-1-1,1-2 1,-2 1-2,3-3 1,0-3 0,2-2 0,-1-4-1,2-3 1,0-4-1,0-5 0,0-1-1,-3-5-2,1-2-1,-4-9-11,0 0-25,0 0 0,0 0 0,-7-11 1</inkml:trace>
  <inkml:trace contextRef="#ctx0" brushRef="#br0" timeOffset="1">145 47 60,'2'-11'38,"-2"11"-2,0 0 1,0 0-28,0 0-2,-10 8-3,7 7-1,-5 2-2,-1 6 0,-3 2 0,-1 3 0,-5 1 0,2-1 0,1-3 1,0-3-2,4-7 1,2-4 0,1-2 0,8-9-1,0 0 0,0 0 0,2-9 1,5 2-1,0-3 0,1-5 0,2-2 0,1-5 0,0 1 0,1-1 1,-1-1-2,1 4 1,-2 1 0,-2 5 0,0 2-1,-1 6 1,-7 5 0,10 5 1,-5 3-1,-1 6 0,0 0 1,3 5 0,-1 0 0,0 0 0,0 1 0,0 0-1,-1-4 1,2-3 0,-4-1-1,-3-12-1,6 12-4,-6-12-18,0 0-17,0 0 1,-10-1-2,10 1 1</inkml:trace>
  <inkml:trace contextRef="#ctx0" brushRef="#br0" timeOffset="2">397 205 44,'0'0'37,"-7"-3"0,7 3 0,0 0-22,0 0-4,0 0-4,0 0-1,0 0-2,0 0-1,0 0-1,0 0 0,0 0 0,0 0 0,0 0-1,0 0 1,0 0-1,7-4 0,-7 4 0,15 2 0,-3-2 0,1 0 0,6 0-1,1 0 1,3-2-1,3 1 1,0-3-1,-1 1 0,0-1 1,-3 0-1,-1 1 0,-5-3 0,-2 4 1,-4-1-1,-3 1 0,-7 2 0,9-2 1,-9 2-1,0 0 1,0 0 0,0 0-1,0 0 0,0 0 1,-9 12-1,0-5 1,-2 3-1,-6 3-1,-2 4 1,-5 1 0,-2 3 0,-1-1-1,-3 1 1,1 1-1,2-3 1,4-2 0,3-4 0,5-2-1,3-2 1,4-3 0,8-6 0,0 0-1,-4 8 1,4-8-1,10 5 1,-3 0 0,3-2 0,4 3 1,2-1-1,3-1 0,2 0 0,1-2 1,1 1-1,0-3 0,-3 1-4,-2-5-9,0 4-28,-6-1 0,0 4 0,-6-3-1</inkml:trace>
  <inkml:trace contextRef="#ctx0" brushRef="#br0" timeOffset="3">817 392 65,'0'0'39,"0"0"-1,9 1 1,-12 7-32,3 5-1,0 3-3,1 3 0,1 1-2,-2 1-1,4 1-2,-2-8-3,8 1-11,-2-10-23,1-6 1,0-6-1,-1-5 2</inkml:trace>
  <inkml:trace contextRef="#ctx0" brushRef="#br0" timeOffset="4">889 230 72,'0'-10'41,"0"10"-1,0 0 1,0 0-33,0 0-6,0 0-38,0 0-1,-7 5-3,0 3-2</inkml:trace>
</inkml:ink>
</file>

<file path=ppt/ink/ink9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4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1442 2472 19,'-5'-7'32,"5"7"-1,0 0 1,0 0-18,0 0-4,0 0-4,0 0-2,0 0-3,0 0 0,12 10 0,-5-4 0,2 4 1,1-2 1,2 4 0,1-4 0,1 7 0,-1-5 1,4 3-1,-1 0 0,3 0 0,1 2 0,2 0-1,0-1 1,1 1-1,1-1-1,1 1 1,-1-4 0,0 0 0,-2-3 0,-1 1-1,-3-1 1,-2-3-1,-1-2 1,-4 1-1,0 0-1,-3-2 0,-8-2-1,10 4-3,-3 0-10,-7-4-26,8-2 2,-8 2-2,0 0 2</inkml:trace>
  <inkml:trace contextRef="#ctx0" brushRef="#br0" timeOffset="1">1895 2722 20,'0'0'29,"0"0"-1,0 0-2,0 0-15,12-2-1,-2-1-2,7 2 0,0-3-2,8 1 1,0-4-1,6 2 0,1-2 0,2 0-2,3-2 0,-1 1-1,-1-2 0,0 4-1,-4-1 0,-2 2 0,-3 2-1,-6 1-1,-5 2-4,-6-4-16,-2 8-17,-7-4 0,0 0-1,-4 7 0</inkml:trace>
  <inkml:trace contextRef="#ctx0" brushRef="#br0" timeOffset="2">1448 2509 9,'0'0'27,"0"0"0,0 0 1,0 0-20,0 0-1,11-8 0,-2 7-1,2-4 0,5 1-1,0-4 0,7 2 1,-2-6-1,7 2 0,2-5-1,3 2 0,2-2-2,2 0-1,1 2 1,2-1-1,-1 3-1,-2 0 1,-2 4-1,-4-2-2,-3 5-7,-9-3-10,-1 3-14,-3 1-1,-5 0 1,-3 1-1</inkml:trace>
  <inkml:trace contextRef="#ctx0" brushRef="#br0" timeOffset="3">1968 2281 13,'0'0'30,"0"0"1,-7 1 1,7-1-17,0 0-2,0 0-3,0 0-3,9 8-3,-9-8-1,13 11-1,-1-4 1,1 1-1,2 0 0,2 2-1,1 1 1,-2 1-2,4-1 1,-1 2-1,-2-2 1,5 3 0,-2 1 1,1-1-1,0 0 1,2 0 0,-1 0 0,1-1 0,-3-3-1,-2 1 0,0-1 0,-4-2-4,2 1-19,-6-2-13,-1-4-2,-9-3-1,8 6 0</inkml:trace>
  <inkml:trace contextRef="#ctx0" brushRef="#br0" timeOffset="4">1912 2744 32,'2'-8'32,"-2"8"0,0 0 0,0 0-21,1 15-3,0-3-1,2 8-2,-2 1 1,1 6-1,0 3 0,-1 5-1,0 1-1,0 4-1,-2 0 0,0-1-1,-2 0-1,3-4-1,0-1-3,-1-8-6,3-5-26,-1-3 0,0-6-1,-1-12 0</inkml:trace>
  <inkml:trace contextRef="#ctx0" brushRef="#br0" timeOffset="5">1881 3223 32,'0'0'31,"0"0"2,0 0-9,0 0-11,8 1-2,2 2-2,1-3 0,7 2-3,2-5 0,4 1-1,1-3-2,3 3 0,1-2 0,-1 2-1,-2-1-1,2 2 0,-3 1 0,-1-1-1,-3 0-1,-4-2-3,1 3-8,-4-5-25,-3-1 0,-11 6-2,10-16 2</inkml:trace>
  <inkml:trace contextRef="#ctx0" brushRef="#br0" timeOffset="6">2338 2637 39,'2'-9'34,"-2"9"1,0 0 0,-8 15-23,6 4-4,-4 4-1,2 9-3,-1 3-1,1 6 0,0 1-2,0 1 0,2 0-4,-3-3-10,1 0-22,-3-6 0,-2-4-2,0-5 0</inkml:trace>
  <inkml:trace contextRef="#ctx0" brushRef="#br0" timeOffset="7">1428 2531 32,'0'0'30,"0"0"2,4 11-2,-2 4-23,-1 4-3,-1 6-1,0 3 0,0 7-1,-1 3-4,-5 0-15,0-1-13,-1-1-2,-5-6 1</inkml:trace>
  <inkml:trace contextRef="#ctx0" brushRef="#br0" timeOffset="8">1369 2877 16,'0'0'31,"0"0"0,8-6 1,-8 6-14,0 0-12,5 11 0,-5-11-1,13 10-1,-13-10-1,14 17 1,-4-9 0,3 5 0,2-2 0,2 4 1,1-2-2,2 4-1,1 0 0,2 1 0,-1 2 0,2 0 0,-2 1 0,1-2 0,1 0 0,2-4 0,-1 1 0,0-3 0,-3-2-1,0-3 0,-1 0 0,-7-2-1,-1 2-6,-13-8-33,7 9 1,-7-9-2,-7 1 1</inkml:trace>
  <inkml:trace contextRef="#ctx0" brushRef="#br0" timeOffset="9">1586 2273 22,'0'0'30,"0"0"3,0 0-11,0 0-5,0 0-5,0 0-2,0 0-3,0 0-3,0 0 0,7 14-1,-3-6 1,1 4 0,3-1-1,1 3 0,1 2-1,0-1 0,1 2 0,1-3-1,2 0 0,-1 2 0,1-1-1,-4-1 0,3-1 0,-2 0-2,1 1-1,-5-2-3,6 1-6,-8-4-13,3-1-10,-8-8-2,12 11 2</inkml:trace>
  <inkml:trace contextRef="#ctx0" brushRef="#br0" timeOffset="10">1760 2538 25,'0'0'28,"0"0"1,0 0-12,0 0-4,0 0-3,0 0-2,0 0-2,12-4-1,-12 4 0,10-2-1,-2 0-1,1 2 0,1-2-1,4 1 0,0-1-1,4 1 0,4-5 0,1 2 0,3-1 0,2-3 0,0-1 0,1 2-1,-2-4 1,-1 2-1,-2 1 0,-2 1 2,-2 2-2,2 1 0,-1 0 0,0 0 0,0 0 0,2-1 0,0-2 1,1-2-1,2 0 1,-3 0-1,0 0 1,-2 0-1,-4 2 1,-4 2-1,-1 1 1,-4 0-1,-1 4-4,-7 0-19,0 0-11,0 0-2,0 0 1</inkml:trace>
  <inkml:trace contextRef="#ctx0" brushRef="#br0" timeOffset="11">1627 2285 2,'-10'0'28,"10"0"-1,-12 1 3,12-1-16,0 0-2,-10 0-2,10 0-2,0 0-2,0 0-2,0 0 0,0 0 0,0 0-2,0 0 1,11-4-2,-4 1 1,2-2-1,2-1 0,5-3-1,-1-1 1,4 0-1,1 0 0,2-2 1,1 1-1,1 0 0,-2 0 0,-1 2 0,-1 0 0,-2 1 0,-2 0 1,0 3-1,-3-2 0,1 1 0,1 0 0,0-1 0,1-2 0,2 2 0,1-2 0,-1 1 0,1 1 0,-1-2 0,-4 1-3,1 4-3,-5-4-6,-2 2-19,-2 0-3,-6 6 1,10-9 0</inkml:trace>
  <inkml:trace contextRef="#ctx0" brushRef="#br0" timeOffset="12">2115 1995 27,'0'0'30,"0"0"2,0 0-11,0 0-7,-7-10-2,7 10-3,0 0-3,0 0-1,7 8-2,-7-8 0,7 9-1,-2-2 0,3 2 0,1 2 1,0 1-1,2 3 0,1-1-1,2 3 0,1 0 0,1 1 0,0-2-1,2 0 1,-1-2 0,2-1 0,-2 0 0,-1 0 0,0-1 0,-1 1 1,-1-2-1,0 1 1,-2 0 0,-2-1-1,0-1 1,0 1 0,-3-3 0,1-1-1,0-1 0,-1-6-6,5 0-32,-12 0 0,11 3-3,-11-3 1</inkml:trace>
  <inkml:trace contextRef="#ctx0" brushRef="#br0" timeOffset="13">1994 2253 8,'0'-12'25,"0"12"2,4-10-11,-5-1 0,5 3-3,-4-5-1,3 1-2,-3-5-2,4 3-1,-2-6 0,1 4-2,-3-5 0,2 1-2,-2-2 1,3 1 0,-3-1-1,3 1-1,-3-2 0,2 1 0,0-1 0,1 2-1,0 0 1,0 1-1,1-3 0,-2 2 0,1 0 0,-1 0 0,1 0 0,0-1 0,-2-2-1,1 1 1,0 0 0,0 0-1,0-1 1,0 0-1,-1 1 0,0 1 0,0 0 1,1 0-1,-1-1 1,0 2-1,-1 1 1,0 1-1,1-1 1,-1 2 0,-1 0-1,0 1 1,0 0 0,1 2-1,-2-3 1,0 2 0,1-3-1,-1 2 1,0 0-1,0-2 1,1 2-1,0 1 1,-1 0-1,1 0 0,-1 2 1,2-1-1,0 3 0,0-3 1,1 2-1,-1-1 0,1 0 1,-1-2-1,1 3 1,0-3-1,0 2 0,1 0 1,0 0-1,0 2 1,-1 2 0,1 0 0,-1 2 1,-1 8 0,1-10-1,-1 10 1,0 0-1,0 0-1,0 0-1,0 0-4,0 0-33,0 0-4,-2 10 1,-6 5-3</inkml:trace>
  <inkml:trace contextRef="#ctx0" brushRef="#br0" timeOffset="14">2097 882 15,'0'0'11,"0"0"0,9 6-1,-9-6 0,10 5-2,-10-5-1,11 9-2,-11-9-1,14 8-2,-7-2 1,1 1-1,2 0 1,0 2-1,1 0 0,3 3 1,-3 1-1,4 2 2,-3-1 0,6 1 1,-4 1-2,4 1 1,-2-3 0,7 2 1,-1-2-2,4 0 0,4 2-1,2-1-1,3 0 1,1 2-1,0-1 1,1 4-1,1-1 0,-1 2 1,0 1-1,-1 0 1,0 3 0,4-2-1,-3 1 0,5 2 1,-6-1-1,4 1 0,1-1 1,-2 3-1,0 0 0,1 1 0,-3 1 0,0 0 0,1 0-1,-4 1 0,1 1 1,1 0-1,1-1 1,0-2-1,0 0 1,2-1-1,0 1 2,-1 0-1,2-1-1,-1 1 1,1 1 0,-2 3 0,-1-1 0,0 2-1,0-3 1,1 0 0,-2-1 0,-2-1 0,0-3 0,-1-1 1,-1-3-1,-3 0 0,-4-6 1,-2 2-1,-2-5 0,-4 0 0,-3-3 0,-3-2 0,-3-2 0,-8-6 0,10 7-3,-10-7-15,0 0-20,-1-10 0,1 10-1,-6-12 0</inkml:trace>
  <inkml:trace contextRef="#ctx0" brushRef="#br0" timeOffset="15">1204 2155 12,'0'0'27,"0"0"1,0 0-10,0 0 0,3 7-4,-3-7 0,0 0-3,2-8-3,-2 8-1,4-14-1,-2 5-3,-1-4 1,0-1-1,2-3-1,-1-1-1,-1-4 1,1 0 0,-2-2 0,1-2-1,0-3 0,-1 0 0,0-4 0,0-1 0,-2-1-1,2 1 1,0-3 0,-2 2 0,1-2 0,1 2 0,0 1 1,0 0 0,0-1 0,1 4 0,-1 0 1,2 2-1,-2 1 0,1 3 0,-1 2 0,1 2-1,-1 2 1,1 3-1,1 0-1,-2 6 1,0 0-1,0 3 1,0 7-3,0-13-2,0 13-11,0 0-25,0 0 0,0 8-1,0-8 1</inkml:trace>
  <inkml:trace contextRef="#ctx0" brushRef="#br0" timeOffset="16">1213 1217 50,'0'0'36,"0"0"-1,0 0 1,1 8-25,-6 0-1,2 4-5,-4 1 0,1 7-2,-4 1 0,-3 3-2,0 0 1,0 0-1,1-3 0,0-3 0,2-1-2,4-6 1,2-4-1,4-7 0,0 0 0,0 0-1,12-9 0,-3-3 1,2-2 0,1-3 0,0-2 0,0-3 0,0 0 1,-2 2 1,-1 4-1,-2 3 1,-1 4-1,-6 9 1,8-8 0,-8 8 0,0 0 1,10 16 0,-6-7 1,5 1-1,-2 2 1,2 3-1,2-3 1,-1 4-1,1-3-1,0 0-2,-1 2-10,-4-6-29,-3 0 1,-5-1-2,-5 1 0</inkml:trace>
  <inkml:trace contextRef="#ctx0" brushRef="#br0" timeOffset="17">998 2202 60,'13'1'39,"-2"-2"-2,6 3 2,-2-4-30,9 3 0,-1-3-2,4-1-2,1-1-2,-1-2-2,0 4-6,-6-2-29,0 0-6,-10 0 0,-2 2-1</inkml:trace>
  <inkml:trace contextRef="#ctx0" brushRef="#br0" timeOffset="18">508 1902 47,'2'-14'36,"-6"4"3,-3 3-3,-8-2-15,-1 10-15,-9 1-2,-2 6-1,-3 4-2,3 5 0,0 0-1,4 2 0,6 0 0,5 0 0,9-3 0,6-5 0,7-2 0,3-9 1,7-7-1,3-5 1,3-6 0,1-9 0,-1-5-1,0-5 1,-4-3 0,-2 1 0,-5-1-1,-4 6 2,-4 3-1,-2 6 0,-4 7 0,0 9 1,-1 9-1,-2 9 0,1 9 0,0 7-1,0 4 1,0 3-1,1 3-1,-1-3-4,6 5-18,-2-9-17,1 0 1,1-8-1,3-4 0</inkml:trace>
  <inkml:trace contextRef="#ctx0" brushRef="#br0" timeOffset="19">692 1914 68,'10'13'39,"-9"-1"-1,0 4 0,-3-1-32,4 0-1,-1 1-5,1-4-3,5 0-14,-7-12-21,13 1 0,-8-9 0,1-4 0</inkml:trace>
  <inkml:trace contextRef="#ctx0" brushRef="#br0" timeOffset="20">738 1714 78,'0'0'38,"0"0"-3,0 0-14,0 0-52,-1 8-3,1-8-3,-1 8-1</inkml:trace>
  <inkml:trace contextRef="#ctx0" brushRef="#br0" timeOffset="21">1232 900 40,'0'0'34,"1"8"3,-1-8-2,0 0-24,4-10-1,-4-1-1,5 1-3,-4-9-1,2 0-1,-2-5-2,1-2 0,0-5 0,-2 0-1,-1-4 0,0-3 0,-2-1 1,3-3 0,-2 1 0,0 4 0,1-1 0,1 3 0,-2 6 1,2 3-1,0 7-1,0 2 0,0 7 0,0 0-1,0 10-1,0-9-2,0 9-3,0 0-23,0 9-12,0-9 1,-1 13-1</inkml:trace>
  <inkml:trace contextRef="#ctx0" brushRef="#br0" timeOffset="22">1242 289 64,'0'0'36,"-8"8"0,3 2 0,-4 4-30,-1 6-3,-1 0 0,0 1-1,-2-3-1,4-1 0,1-3-1,1-4-1,7-10-2,0 0 1,0 0-2,9-9-1,1-1 0,-1-5 1,4-1 1,-2-3 0,2 2 1,-1 1 2,-4 2 1,3 4 1,-11 10 2,14-7 0,-14 7 2,12 13 0,-9-3 0,4 4 0,-1-1-1,1 2-1,0 0-3,-2-7-8,1 2-31,-6-10 0,7 14-2,-7-14 0</inkml:trace>
  <inkml:trace contextRef="#ctx0" brushRef="#br0" timeOffset="23">418 360 39,'-16'-9'34,"-2"5"0,-5 6 0,-3 1-25,3 9 0,-2 2-2,5 6-1,0 4-3,6 1-1,3 2 0,6 0 0,4-2-1,5-3 1,5-2-1,4-5 0,2-7 0,2-5 0,2-6 0,0-8 0,1-7 1,0-2-1,-1-9 0,-1-5-1,-3-3 2,-1-3-2,-2 1 1,-1 2 0,-4 6 1,-2 4-1,-1 7 1,-2 8-1,-2 12 1,0 0 0,0 10 0,-2 6 0,1 5-2,0 3 1,-1 5 0,2 1 0,0 2 0,2-1-1,1 0-1,1-6-1,2 1-3,-4-11-10,3 0-25,-5-15 1,11 7-1,-7-16 0</inkml:trace>
  <inkml:trace contextRef="#ctx0" brushRef="#br0" timeOffset="24">332 15 77,'0'-8'41,"-1"1"-2,1 7 0,0 0-32,0 0-5,0 0-17,6 6-22,-6-6-2,8 16-2,-4-3 1</inkml:trace>
  <inkml:trace contextRef="#ctx0" brushRef="#br0" timeOffset="25">624 474 63,'0'0'35,"0"0"0,0 0-2,-3 8-29,3-8-3,-3 13 1,3-13-1,-3 15 1,3-15 0,-1 13 1,1-13 0,0 14 0,0-14 1,0 11 0,0-11-1,0 12 0,0-12-1,-1 14 0,1-14 0,0 14-1,-1-5 0,2 1 0,-2 1 0,2 0 0,-2 0-1,2 1 1,-1-1 0,1-3-1,0 1 1,-1-9-1,6 10-1,-6-10 0,9 3-5,-9-3-19,8-9-14,-8 9 0,9-16-2,-7 4 1</inkml:trace>
  <inkml:trace contextRef="#ctx0" brushRef="#br0" timeOffset="26">625 280 80,'0'0'41,"-1"-7"0,1 7 1,0 0-34,0 0-2,0 0-4,0 0-10,0 0-31,0 0-3,-10 12 0,1-2-1</inkml:trace>
  <inkml:trace contextRef="#ctx0" brushRef="#br0" timeOffset="27">2234 5158 13,'0'0'22,"0"0"1,0 0-22,0 0-1,-1-11 2,8 10 1,-8-12 0,10 7-1,-8-12 0,7 5-1,-3-3 7,-1-8-2,2 0-2,-3-8-1,3 2 1,-3-8 0,2 1 0,-3-5-1,1-1 1,-1-6 0,1 3-2,-1-5 1,0 3-1,2-2-1,0 3 1,0 2-2,1 2 1,0 2-1,0 5 1,0 2-1,-1 3 1,0 5 0,1 3 0,-3 5-1,0 2 1,1 5-1,-2 3 0,-1 8-3,2-7-9,-2 7-20,0 8-1,0-8 0</inkml:trace>
  <inkml:trace contextRef="#ctx0" brushRef="#br0" timeOffset="28">2384 4027 10,'0'0'29,"-3"-9"0,3 9 0,0 0-16,0 0-3,6 11-2,-5 2-2,6 5 0,-3 5-2,2 6 0,-2 3 1,2 4 0,-2 0-2,0-1 0,-2-3-1,-1-1 2,0-5-3,0-3 1,-2-7 0,1-1-1,-2-7 0,2-8-1,0 11-1,0-11-4,0 0-14,0 0-16,0 0 0,5-10 0,-5 1-1</inkml:trace>
  <inkml:trace contextRef="#ctx0" brushRef="#br0" timeOffset="29">2394 4039 37,'0'0'32,"-3"-11"2,3 11-3,0 0-23,-9 13-2,1-1-1,0 8-2,-5 3-1,-1 5-1,-4 3 1,0 2-1,-1-4 1,-1-1 0,0-3-1,5-4 0,1-5 1,4-4-1,2-3-1,8-9 0,-9 11 0,9-11 0,11 3 0,-1-2 1,4-3 0,2 2 0,4-4 0,3 4 0,0-4 0,2 3 0,-3-1 0,-2 1 0,-3 1-1,0 1 0,-5-1-1,-2 0-2,-2 3-3,-8-3-7,0 0-17,0 0-5,0 0-1,0 0 1</inkml:trace>
  <inkml:trace contextRef="#ctx0" brushRef="#br0" timeOffset="30">2425 4155 20,'-2'-12'32,"0"3"2,2 9-1,-9 10-15,8 7-4,-6 4-5,3 4-4,0 4-11,-1 2-26,-1-3-1,1-4-2,0-6-1</inkml:trace>
  <inkml:trace contextRef="#ctx0" brushRef="#br0" timeOffset="31">1652 4423 32,'-10'-12'32,"-5"6"1,-5 3 0,-7 7-22,-3 7-7,-3 4 1,4 8-2,-2 2-1,5 6-1,4-1 0,9 1 0,5-2-1,8-2 1,7-8 0,6-5 0,5-8 0,5-10 2,3-10-1,0-7 1,0-9 0,2-7 0,-4-5-1,-2-7 0,-3-3 0,-5 1-1,-2 1 1,-4 7 1,-3 5 0,-3 11-1,-2 11 1,0 16-1,-7 6 1,2 15-1,-2 7-1,0 6 0,1 7 0,-1 2-1,0 0 1,3-3-1,0-2 0,3-3 0,2-1-3,0-6-4,8-4-24,-4-4-8,5-4 0,-2-6-1</inkml:trace>
  <inkml:trace contextRef="#ctx0" brushRef="#br0" timeOffset="32">1827 4576 57,'0'0'36,"3"12"-1,-6 1 0,2 2-30,-2 5-2,2 0-2,1 4-3,1-7-7,7-1-17,-2-4-9,4-8-1,-1-5 1</inkml:trace>
  <inkml:trace contextRef="#ctx0" brushRef="#br0" timeOffset="33">4 244 4,'0'0'22,"0"0"1,1 8-13,-1 0-1,-1 0-1,1 5 1,-2-1-2,2 1-1,-2 1-2,2-4-2,2 1-2,-2-11-6,5 9-15,4-6-4,-9-3 0,15-10-1</inkml:trace>
  <inkml:trace contextRef="#ctx0" brushRef="#br0" timeOffset="34">49 76 30,'0'0'31,"0"0"2,0 0-3,0 0-26,0 0-28,0 0-3,0 0-2,-1 12-3</inkml:trace>
</inkml:ink>
</file>

<file path=ppt/ink/ink9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7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3347-124 38,'0'0'30,"0"0"2,-13 12-2,3-7-26,-2 2 1,-4 2-2,0 2 1,-4 1-1,-2 0 0,-4 1-1,0 2 1,-4 0 0,-2 2 0,-5-2 0,0 3-1,-7-3 0,0 5 0,-3-2-1,-2 0 0,0 1 0,-5 0 0,-2 1 0,-2 2 1,-1 2-1,-4 2 0,-2-1 1,-1 3-1,-1-1 1,3 3 0,3-4 0,5 0-1,5-2 1,9-4 0,5-1-1,9-5 1,6-2-1,7-3 0,5-3 0,10-6-1,-8 4-2,6-11-14,2 7-22,10-10 0,-10 10-2,11-10 1</inkml:trace>
  <inkml:trace contextRef="#ctx0" brushRef="#br0" timeOffset="1">1684 274 34,'8'-9'30,"-8"9"1,0 0 0,0 0-25,0 0 1,0 0-2,-2 10-2,2-10 0,-12 15 0,1-6-1,-2 3 1,-5-1-1,0 2-1,-3-1 1,-2 0-1,-2-1 0,-3 3 0,-2-2 0,0 1-1,-2 3 1,-4-1-1,-1 2 2,-1-1-2,1 1 1,1 0-1,4-1 1,1-2-1,4-1 1,2-2-1,3-2-1,3-3-5,4 4-11,2-5-17,0 1-1,3-1 0,0 0 1</inkml:trace>
  <inkml:trace contextRef="#ctx0" brushRef="#br0" timeOffset="2">1167 1042 20,'-8'7'32,"8"-7"-1,0 0 3,0 0-21,0 0 0,0 0-4,10-8-1,0 4-3,0-3-2,6 1 2,2-4-1,8 0-1,4-3 1,8-1-1,2-1 0,9-1-1,3-3 1,3 1-1,7-3 1,2-2-1,1 2-1,-1 1 1,-3-1 0,-6 3-1,-6 3 0,-7 3 0,-9 5 0,-9 1-1,-9 3-1,-15 3-6,8-6-32,-8 6 0,-11-5-1,-3 3-2</inkml:trace>
  <inkml:trace contextRef="#ctx0" brushRef="#br0" timeOffset="3">1029 922 35,'0'0'34,"5"-11"1,-5 11 0,4-9-23,-4 9-1,0 0-2,-13-1-4,0 9-1,-7 3-2,-7 2-1,-9 5 0,-9 3-1,-6 5 0,-10 2 1,-5 1-1,-5 2 0,-5 1 0,1-3 0,-1-1 1,3-3-1,8-5 0,10-3 1,11-5-2,10-6-2,18 0-8,16-6-26,0 0 1,15-6-2,1 3 2</inkml:trace>
  <inkml:trace contextRef="#ctx0" brushRef="#br0" timeOffset="4">2908-606 25,'1'-9'31,"-1"9"1,4-9-1,-4 9-20,0 0-2,0 0 1,13 18-3,-7-6-1,4 5-1,0 3 0,6 4 0,1 0-1,0 4 0,2 0-1,3-2 0,-1 1 0,2-3 0,0 1-1,-1-4 0,-2 2 0,3-3-1,-3 0 1,0 0-1,-1-2 0,-2-1 0,-1-3 0,-2 3-1,-1-5 1,-2 2-2,1-4 0,-5-2-5,5 4-17,-12-12-17,9 14 1,-9-14-1,-2 8 1</inkml:trace>
  <inkml:trace contextRef="#ctx0" brushRef="#br0" timeOffset="5">34 1202 22,'6'-8'32,"-6"8"2,14-9-1,-14 9-19,17 2-2,-11 1-3,4 8-2,-3 0-2,0 5 0,-4-1-1,-5 3 0,-6-2 0,1-1 0,-6-4-1,0-1 0,-4-7-1,1-4 1,1-6-2,5-5 0,5-2 0,5-4 0,8-1-1,4 1 0,7 3 0,3 4 0,3 5 0,0 8 0,-1 7 0,-6 4 0,-3 4 0,-7 2 1,-6 1 0,-6-3 0,-6 0-1,-6-4 1,-3-6 1,-2-5-1,-1-5-1,2-4 1,3-5-1,4-5 1,7-1-1,6-1-1,7 3 1,6 1-1,3 6 1,3 3-1,2 10 1,-3 4 0,-2 7 0,-4 2 1,-6 3-1,-6 0 1,-6 0 0,-4-2-1,-5-5 1,-1-6 0,-3-4 0,2-7 0,2-5 0,5-4 0,3-4-1,9-2 0,4 3 0,5 0 0,4 4 0,1 6-1,3 7 1,-3 4 0,-2 5 0,-6 2 1,-4 3 0,-5 0-1,-3-1 1,-4-3 0,-4-5 0,2-4-1,-1-2-1,2-6-1,9 6-4,-11-14-29,11 14-6,1-13-1,-1 13 0</inkml:trace>
</inkml:ink>
</file>

<file path=ppt/ink/ink9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2-02-08T17:43:08.08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446 37 42,'0'0'31,"0"0"0,0 0-10,0 0-8,8 7-3,-3 2-3,6 5-1,0 1 0,8 6 0,0 2 0,6 7-1,2 1-1,3 5-1,1 2-1,1 3 1,2 2-2,2 0 1,-1-3-1,-1-3 0,0-6 0,-3-4-1,0-4-2,-6-11-6,1-2-26,-11 0-3,-6-5-2,-9-5 2</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83"/>
    </inkml:context>
    <inkml:brush xml:id="br0">
      <inkml:brushProperty name="width" value="0.07" units="cm"/>
      <inkml:brushProperty name="height" value="0.07" units="cm"/>
      <inkml:brushProperty name="color" value="#808080"/>
      <inkml:brushProperty name="fitToCurve" value="1"/>
    </inkml:brush>
  </inkml:definitions>
  <inkml:trace contextRef="#ctx0" brushRef="#br0">71-6 48 0,'0'3'39'0,"-7"1"10"0,7 1 0 16,0-2-4-16,0 2-3 0,0-2 5 0,0-1-5 15,0 3-5-15,0-2-7 0,0-2-4 0,0 2-3 0,-3 0-1 16,3-1-5-16,0-2 1 0,0 5-5 0,0-5 1 0,0 3 2 16,0-1 1-16,0-2 3 0,0 3-2 0,0-3 0 15,0 3-1-15,0-1 0 0,0-2 1 0,0 2 1 0,0 0 5 16,0-2 2-16,0 0 1 0,0 3 0 0,0-3 0 16,0 0 1-16,0 0-3 0,0 0 5 0,0 0-3 0,0 0 2 15,0 0 0-15,0 0 0 0,0 3-1 0,0-3-2 0,0 0 3 16,0 2-5-16,0-2 0 0,0 0 0 0,0 0-2 0,0 0 3 15,0 0-2-15,0 0-1 0,0 0 0 0,0 0 1 0,0 0 0 16,0 0-3-16,0 0-1 0,0 0-1 0,0 0-1 16,0 0 4-16,0 0-4 0,0 0 1 0,0 0-2 0,0 0 0 15,0 0 1-15,0 0 0 0,0 0-2 0,0 0 5 16,0 0-3-16,0 0 1 0,0 0-2 0,0-2 0 0,0 2 0 16,0 0-2-16,0 0 1 0,0 0-2 0,0 0 0 0,0 0-4 15,0 0 2-15,0 0-2 0,0 0-2 0,0 0 1 16,0 0-3-16,0 0 0 0,0 0 1 0,0 0 1 0,0 0 1 15,0 0-1-15,0 0 2 0,0 0-1 0,0 0-1 0,0 0 2 16,0 0 1-16,0 0 0 0,0 0-1 0,0 0 2 16,0-3-4-16,0 3 1 0,0 0 1 0,0 0-3 0,0-3 1 15,3 3-1-15,-3 0 0 0,0 0 3 0,0 0-5 0,0-2 1 16,0 2 1-16,0-2-2 0,0 2 0 0,0 0-1 16,7 0-5-16,-7-2 5 0,0 2-3 0,0-3 0 0,0 3 1 15,3 0 0-15,-3 0-1 0,0-3 2 0,0 3 0 0,0-2-2 16,0 2 0-16,0-3 1 0,0 3 0 0,7-2-1 0,-7-1 0 15,0 3 3-15,0-2 2 0,6 2-2 0,-6-3-1 16,0 3-1-16,0-3 1 0,0 3 3 0,0-1-2 0,0-2 0 16,0 3 0-16,0 0 2 0,0 0-1 0,0-2 0 15,0 2-1-15,0-3 1 0,0 3 2 0,0 0-3 0,0 0 0 16,4-2 3-16,-4 2-2 0,0 0-2 0,0-3 1 0,0 3 2 16,0 0 0-16,0 0-4 0,0-3-1 0,0 3 4 0,0 0 0 15,0 0-2-15,0-2 2 0,0 2 0 0,0-3 0 0,0 3 2 16,0-2 2-16,0-1 2 0,0 3 2 0,0 0 0 15,0 0 3-15,0 0-1 0,0-2-2 0,0 0 1 0,0 2-2 16,0 0 0-16,0 0-2 0,0-3-1 0,0 3 0 16,0 0-2-16,0 0 1 0,0-2-1 0,0 2-1 0,0-3-2 15,0 3-1-15,0 0 3 0,0 0-2 0,0-2 1 0,0 2 1 16,0 0 2-16,0-3-2 0,0 3 2 0,0 0-1 16,0 0 1-16,0-3-3 0,0 3 1 0,0 0 3 0,0 0-1 15,0 0 1-15,0 0-1 0,0 0 0 0,0 0 1 0,0-2-1 16,0 2 1-16,0 0 0 0,0 0-2 0,0 0-4 15,0 0 6-15,0 0-5 0,0 0 1 0,0 0-1 0,0 0 3 16,0 0-1-16,0 0-1 0,0 0 2 0,0 0-1 16,0 0-1-16,0 0 1 0,0 2 2 0,0-2 1 0,0 0-3 15,0 0 0-15,0 3 2 0,0-3-2 0,0 0 1 0,0 0 1 16,0 3-3-16,0-3-1 0,0 2 1 0,0-2 0 0,0 3-1 16,0-1 2-16,0-2 0 0,0 3-2 0,0-3 4 0,0 4 0 15,0-4-2-15,0 0 2 0,-4 3 0 0,4-1 0 16,0 1 1-16,0-1-4 0,0-2 0 0,0 3-1 0,0-3 2 15,0 3-1-15,0-1 0 0,0 1 2 0,0-1 0 16,0 1 0-16,0-2-2 0,0 2 1 0,0 0 2 0,0-1-1 16,0 1-1-16,0 2 1 0,0-3 1 0,0 1 1 0,0 2-1 15,0-3 3-15,0 3-2 0,0-2-2 0,0-1 0 0,0 3 0 16,0-2-1-16,0 2-1 0,0-2 2 0,0 1 2 16,0-2-3-16,0 4 0 0,0-4 1 0,0 3-2 0,0 0 1 15,0-2 0-15,0 1 1 0,0-1-2 0,0 2 1 0,0-3-1 16,0 4 0-16,0-4 2 0,0 3 1 0,0 0 1 15,0-3 0-15,0 3 0 0,0 0 0 0,0-2-3 0,0 0 2 16,0 1 1-16,0-2 0 0,0 4 0 0,0-4 0 0,0 3 0 16,0 0 0-16,0 1-3 0,0-5 2 0,0 4-5 15,0 0 0-15,0 1 0 0,0-4 2 0,0 3-3 0,0 0 0 16,0 0 1-16,0-3-1 0,0 3-1 0,0 1 0 0,0-1 0 16,0-1 3-16,0 1 1 0,0 0 1 0,0 0-5 0,0-2 0 15,0 2 6-15,0-1-5 0,-6 1 3 0,6-2-2 16,0 2-2-16,0 0 0 0,0-2 1 0,-7 2 1 0,7-1 0 15,0 1 0-15,0 1-5 0,0-1 3 0,0 0 0 16,0-1 0-16,0-1 0 0,-3 2 0 0,3 0 0 0,0 0 0 16,0 0 0-16,0-1 0 0,0-1 0 0,0 2 3 0,0 0-2 15,-7 0-1-15,7 1 3 0,0-2 0 0,0 1-2 0,0-2-1 16,0 2 0-16,0 0 0 0,0 0 0 0,0-1 3 16,0 1-2-16,0-2 2 0,0 2-1 0,0 0 0 0,-3 0-3 15,3-3 1-15,0 3 2 0,0 0-4 0,0 0 2 16,0-2 2-16,0 2-2 0,0-1 0 0,0 2 0 0,-7-4 0 15,7 3 0-15,0 0 0 0,0 1 0 0,-6-4 0 16,6 2 0-16,0 1 3 0,0 1-2 0,0-1-3 0,0 0 1 0,0-3 4 16,0 3-2-16,0 0-1 0,0 0 0 0,0-2 0 0,0 2 0 15,0-1 0-15,0 1 0 0,0-2 0 0,0 2 0 16,0-3 3-16,0 4-1 0,0-4-1 0,0 2-1 0,0-1 0 16,0 2 4-16,0-2 0 0,0-1-2 0,0 3-5 15,0-2 2-15,0 2 4 0,-3-3-2 0,3 3 1 0,0-3-1 16,0 4-1-16,0-4 2 0,0 3-1 0,0 0 1 15,0-3-2-15,0 3 0 0,0 0 3 0,0-2-2 0,0 2 3 16,-7-2-5-16,7-1 1 0,0 2 7 0,0 2-3 0,0-4-3 16,0 3-1-16,0-2 0 0,0 2 0 0,0-2 0 0,0-1 0 15,0 2 0-15,0-1 0 0,0 2 3 0,0 0-2 16,-3 0 0-16,3-2-1 0,0 1 0 0,0 1 0 0,0 1 0 16,0-4 0-16,0 3 2 0,0 0 0 0,-7 0-2 0,7-3 0 15,0 3 0-15,0 3 0 0,-6-3 0 0,6-2 0 16,0 1 0-16,0 1 5 0,0 0-3 0,0-2-2 0,0 2 4 15,0 0-3-15,0-1-5 0,0-1 3 0,0 2 1 0,-4 0 0 16,4 0 4-16,0-2-3 0,0 1 0 0,0 1 0 16,0 0-1-16,0-2 0 0,0 2 0 0,0 0 0 0,0 2 0 15,0-2 0-15,0 0 0 0,0-2 4 0,0 2-1 0,0 2 0 16,0-2-3-16,-6 0 1 0,6 0-1 0,0 1 2 16,0-2-2-16,-7 1 0 0,7 0 0 0,0 0 3 0,0 0 1 15,0-2-2-15,0 1-2 0,0 1 2 0,0 0-1 0,0-2 1 16,0 2 2-16,0 3-2 0,0-4-2 0,0 1 3 15,0 0-3-15,0 1 7 0,0-1 0 0,0-1 1 0,0 1 0 16,0 0-3-16,0 0 3 0,0-2-2 0,0 2 1 0,0-1-5 16,0 1-1-16,0-2 4 0,0 2 1 0,0 0 2 0,0 0-3 15,0-2-1-15,0 1-3 0,0 1 4 0,0-2 1 16,0 2 1-16,0 0 1 0,0 0 0 0,0-3 3 0,0 1 0 16,0 2 1-16,0-3 2 0,0 3 0 0,0-2-5 15,0 2 1-15,0-3 6 0,0 0 2 0,0 4-1 0,0-4 2 16,0 1 3-16,0-1 0 0,0 1 0 0,0-1-1 0,0 1-1 15,0 0-6-15,0-2 0 0,0-1-7 0,0 5-3 0,0-5 1 16,0 3-1-16,0-3-3 0,0 0 1 0,0 3-5 16,0-3-10-16,0 0-7 0,0 2-15 0,0-2-17 0,0 0-21 15,0-2-32-15,0 2-37 0,0-3-38 0,0 0 14 0,0-2-9 16,0 4-20-16,0-2-30 0,0-2-26 0,0 2-22 16,0-2 9-16,0-3 1 0,0 4-7 0,0-1 5 0,-3-3 15 15</inkml:trace>
  <inkml:trace contextRef="#ctx0" brushRef="#br0" timeOffset="1">130-58 24 0,'0'-5'39'0,"3"0"15"0,-3 2 3 0,0-2 2 0,0 1 1 15,7 1 6-15,-7 1-8 0,0-1-7 0,0 1-8 0,0-1-4 16,0 0-6-16,0 1 2 0,0-1 0 0,3 3 4 16,-3 0-2-16,0-2 14 0,0 2 9 0,0 0 4 0,0-3 5 15,0 3 1-15,0 0 4 0,0 0 0 0,0 0 4 0,0 0-3 16,0 0 2-16,0 0 2 0,0 0 11 0,0 0 3 16,0 0 4-16,0 0 0 0,0 0 0 0,0 0 2 0,0 3 0 15,0-3 0-15,0 0-2 0,0 2-2 0,0-2 2 0,0 3-1 16,0-1-4-16,0-2 29 0,0 3 11 0,0 0-1 15,0-1 2-15,0-2-9 0,0 3-6 0,0-1 0 0,0 1-8 16,0 1-7-16,0-1-6 0,0-1-9 0,-3 1-5 0,3 2-9 16,0-2-5-16,0-1-9 0,-7 3-8 0,7-1-7 15,-3-1-4-15,3 2-4 0,0 0-7 0,-7 1 3 0,7-2-4 16,-6 1-3-16,6 0-1 0,0 0-4 0,-3 0 0 16,3 2 2-16,-7-2-2 0,0 3-2 0,7-3-1 0,-3 4-1 15,-3-3 2-15,6 1 0 0,-4 1-1 0,4-1 6 0,0 1-2 16,-6-1-5-16,-1 1 1 0,4-1-2 0,-4-2 4 0,7 5-4 15,-3-5 6-15,3 2-1 0,-7 1-4 0,1 0-1 0,6-1-1 16,-3 0-4-16,-4-2 0 0,4 3-1 0,3-3-7 16,-7 2 5-16,1-2-2 0,6 0-5 0,-4 3 1 0,4-4-2 15,0 1 0-15,-6 0 3 0,-1-2-2 0,7 2-1 16,0 0 0-16,-3-2 0 0,3 1 0 0,-7-1 0 0,7-1-3 16,0 1 2-16,0-1 1 0,0 1-3 0,0-3 1 0,0 3 5 15,-3-1-1-15,3-2-6 0,0 3 3 0,0-1 1 16,0-2-3-16,0 2 2 0,0-2-3 0,0 0 3 0,0 0 1 15,0 2 0-15,0-2 0 0,0 3 0 0,0-3 0 0,0 0 0 16,0 0 0-16,0 0-4 0,0 0-1 0,0 0 0 0,0 0 0 16,0 0 0-16,0 0 7 0,0 0-8 0,0 0 4 15,0 0-2-15,0-3 2 0,0 3 2 0,3-2 0 0,-3 2-3 16,0-2 2-16,0 0-3 0,7-1-1 0,-7 3-1 16,3-2 3-16,-3-1-144 0,0 0 150 0,7-2 27 0,-1 3 0 15,-6-1-10-15,0-1-7 0,4 1-4 0,-4-2-7 0,0 0-1 16,6 2-7-16,-6-2-1 0,7 0 6 0,-7 1-2 0,3-1-1 15,4-3-8-15,-7 3-2 0,3 0 3 0,-3-2 0 0,6-1-3 16,1 3 0-16,-7-2 3 0,0 2-3 0,3-3 0 16,-3 3 5-16,7-2 0 0,-4 0-2 0,-3-1 8 0,7 3 0 15,-1 0-7-15,-6-2 8 0,0 2-2 0,4 2 6 16,-4-2-1-16,0 0-1 0,6 2 0 0,-3-1-6 0,-3-1 4 16,0 2 1-16,0-2 4 0,7 3-2 0,-7-1-1 0,0 1 0 15,7-1-3-15,-7 0-3 0,0 2 3 0,0-2 6 0,0 3-6 16,0-2 3-16,0-1 0 0,3 3 0 0,-3-2 0 15,0-1 0-15,0 3 0 0,0 0-2 0,0 0 1 0,0-3 0 16,0 3-2-16,0 0 2 0,0 0 1 0,0 0 3 0,0 0-2 16,6 0-1-16,-6 0 0 0,0 0 0 0,0 3 3 15,0-3-2-15,7 3-1 0,-7-3 5 0,0 2-1 0,0 1-7 16,0-1 1-16,0 1 5 0,0-2 1 0,0 2-3 16,0 0-1-16,3-1-6 0,-3 3 7 0,0 0-3 0,0 1-1 15,7-4 1-15,-7 5 0 0,0-2 4 0,0 0-5 0,0 0 2 16,3 2 1-16,-3-2 0 0,0 1-3 0,0 1 2 0,7-2 1 15,-1 2 0-15,-6-2 0 0,0 3 0 0,4-3 0 0,-4 2 0 16,0 1 0-16,0-1 0 0,6-1 3 0,-6-2-2 16,3 1-1-16,-3 0 4 0,0 3-1 0,0-3 0 0,7-1 0 15,-7 1 6-15,0-2 6 0,0 2 5 0,7-2 2 16,-7 2 7-16,0-3 0 0,0 1-3 0,0-1-1 0,0 0-3 16,0 1 1-16,0-1-4 0,0 1 0 0,0-1-6 0,-7 1 2 15,7-3-3-15,0 3-3 0,-7-1 2 0,7-2-2 0,0 3 2 16,0-3-4-16,-3 0-2 0,-3 2-3 0,6-2 6 15,-4 0-6-15,4 0 2 0,0 2 0 0,-6-2-2 0,-1 0-2 16,4 0 0-16,3 2 3 0,-7-2 0 0,4 3-3 0,-4-3 0 16,1 0 0-16,3 0 0 0,3 3 2 0,-7-3-1 15,0 0 0-15,4 2 3 0,-3-2-6 0,2 0 0 0,4 0 2 16,-6 0 0-16,-1 0 0 0,4 0 4 0,-4 0-6 16,7 0-2-16,-3 0-1 0,3 0-10 0,-7 0-33 0,7 0-35 15,-6 0-42-15,6 0-30 0,0 0-39 0,0 0-59 0,0-2-81 16,0-1-93-16,0 3-97 0,0-5 55 0,6 3-30 0,-6 0 3 15,7-1-21-15,-7 1 29 0,0-1 148 0</inkml:trace>
  <inkml:trace contextRef="#ctx0" brushRef="#br0" timeOffset="2">363 255 146 0,'0'-5'91'0,"0"0"38"0,-6 3-4 16,6-3-16-16,-7 3-17 0,7-1-2 0,0 0 3 0,-3 3-1 16,3-5 0-16,0 5 5 0,-7-2 1 0,1 2-2 15,6-3-4-15,0 3-1 0,-4-2 8 0,4 2-4 0,-6-2 1 16,6 2-1-16,-4 0-5 0,4 0 1 0,0-3-1 16,0 3-2-16,-6 0-1 0,6 0 4 0,-7 0 0 0,7 0 1 15,0 0-1-15,0 0 25 0,0 0 16 0,0 0 7 0,0 0 2 16,0 0-4-16,-3 0-4 0,3 0-2 0,0 0-2 0,0 0-7 15,0 0-4-15,0 0-6 0,3 3-7 0,-3-3-1 0,0 0-10 16,0 0-2-16,0 2-3 0,0-2-6 0,0 0 2 16,7 2 4-16,-1-2-1 0,-6 0-1 0,0 0-7 0,4 3-12 15,-4-3-2-15,6 0-3 0,-6 2-5 0,4-2-6 16,2 0-4-16,1 0-5 0,-7 3-2 0,3-3-7 0,-3 2 2 16,13-2-6-16,-13 0 0 0,3 0-3 0,4 0 5 0,-4 0-1 15,4 0 5-15,-1 0 0 0,-6 0 2 0,10 0 1 0,-6 0 2 16,-4 0-11-16,13 0-4 0,-10 0-7 0,-3 0 0 15,10 0-2-15,-4-2 0 0,1 2-7 0,-4-3 2 0,-3 3-3 16,7 0-2-16,-1 0 3 0,-2-2-1 0,2 2 1 16,-6 0 3-16,4-3 2 0,-4 3 2 0,0 0 6 0,6 0 1 15,-6 0 1-15,7 0 3 0,-7 0-5 0,0 0-5 0,0 0 2 16,0 0-7-16,3 0-3 0,-3 0-3 0,0 0-2 16,0 0 1-16,0 0-4 0,0 0-2 0,0 0 0 0,0 3 3 15,0-3-117-15,-3 0 117 0,3 2 27 0,0-2-4 0,0 3-7 16,0-1-7-16,-7 1-4 0,7 0-3 0,-6-1-2 0,6 1-3 15,0-1 4-15,-4 0-3 0,4 3-1 0,-6-2 0 16,2 2 0-16,-2-3 0 0,-1 4 0 0,7-1 0 0,-3-1 0 16,3-2 0-16,-7 4 0 0,1 1 0 0,3-1 0 15,-4-2 0-15,4 3 0 0,3-1 0 0,-13-1 0 0,13 0 0 16,-4 2 0-16,-2-2 0 0,2 0 0 0,-2 0 0 0,-1 2 0 16,4-2-4-16,3 0 3 0,-7 3 1 0,4-3 0 0,3-1-6 15,-6 1 4-15,-1 1 5 0,7-4-9 0,-3 3 1 16,3 0 3-16,0-2 2 0,0 1 0 0,-7-1 0 0,7 2 0 15,0-2 0-15,0-1 0 0,0 3 0 0,0-2 0 0,0-1 3 16,0 0 1-16,7-2-4 0,-7 3 5 0,0-1-4 16,3 1 3-16,-3-1-3 0,0-2 3 0,7 3-3 0,-1-3 2 15,-6 0 0-15,3 0-3 0,4 2 0 0,-7-2 0 16,3 0 3-16,4 0 0 0,-1 0-3 0,-6 0-2 0,4 0 2 16,2 0-7-16,-6 0-5 0,4 0-14 0,-4 0-20 0,6 0-21 15,1 0-30-15,-7 0-46 0,3 0-51 0,-3-2-58 0,7 2-62 16,-4 0-58-16,3 0-16 0,1-3-44 0,-7 3-54 0,0-2-51 15,3-1 115-15,-3 3 24 0,7-2-5 0,-1 2 35 16,-6-3 7-16,0 3 5 0,0 0 27 0,4 0 70 0</inkml:trace>
  <inkml:trace contextRef="#ctx0" brushRef="#br0" timeOffset="3">610 315 87 0,'0'-5'108'0,"0"-3"48"0,0 6 7 0,0-2-13 16,0-2 5-16,-4 4-13 0,4-3-10 0,0 2-6 0,0 0-1 16,0 1-3-16,0-1 11 0,0-1 3 0,0 2-4 15,0-1-7-15,0 3 0 0,0-3-4 0,0 3 0 0,0-2 0 16,0-1-2-16,0 3-4 0,0-2 24 0,0 2 12 0,0 0-11 16,0-3-20-16,0 3-30 0,0 0-25 0,0 0-24 0,0-3-12 15,0 3-14-15,4 0-23 0,-4-2-34 0,0 2-48 16,0 0-69-16,0 0-75 0,0 0-11 0,0 0-30 0,0 0-57 15,0 0-64-15,6 0-1 0,-6 2-30 0,0-2 27 16,0 3 87-16</inkml:trace>
  <inkml:trace contextRef="#ctx0" brushRef="#br0" timeOffset="4">564 409 65 0,'0'-2'96'0,"3"0"22"0,-3-1 11 0,6 1-16 16,1-1-18-16,-7 1-18 0,0 2-1 0,3-3 4 0,-3 3 1 15,0 0 7-15,0 0 4 0,0 0 4 0,7 0 2 16,-7 3-3-16,0-3 0 0,0 2 13 0,0 1 4 0,0-1 5 16,0 1-4-16,0 1 1 0,0-1-3 0,0-1-6 15,0 4-7-15,0-4-5 0,0 3 4 0,0 0-4 0,0-3-2 16,0 3 24-16,0 0 6 0,0 0-4 0,0-2-15 0,0 2-24 16,0-1-16-16,3-1-18 0,-3 0-13 0,0-1-8 0,0 3-11 15,0-2-4-15,0-1 0 0,7 1-3 0,-7-3 0 16,6 3-9-16,-6-1-16 0,0-2-16 0,0 0-26 0,4 0-29 15,-4 0-27-15,0 0-28 0,6 0-16 0,1 0 18 16,-7-2-4-16,0-1-13 0,3 3-14 0,-3-3-14 0,7-2-17 16,-7 3 1-16,0-1 12 0,0-2-1 0,0 2 8 0,0-1 3 15,3-1 18-15,-3 2-4 0,0-2 6 0,0 0 31 16,0 0 9-16</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8T17:43:08.088"/>
    </inkml:context>
    <inkml:brush xml:id="br0">
      <inkml:brushProperty name="width" value="0.07" units="cm"/>
      <inkml:brushProperty name="height" value="0.07" units="cm"/>
      <inkml:brushProperty name="color" value="#808080"/>
      <inkml:brushProperty name="fitToCurve" value="1"/>
    </inkml:brush>
    <inkml:context xml:id="ctx1">
      <inkml:inkSource xml:id="inkSrc4">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1" timeString="2022-02-08T17:43:08.092"/>
    </inkml:context>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-1274 2850 70 0,'0'-8'89'0,"0"3"27"0,4 1 15 0,-4-1-8 16,0 0-20-16,0-3-14 0,0 5 4 0,0-2-2 0,6 1-2 15,-6 2 3-15,0-4 4 0,0 4 0 0,0-1-3 0,0-2 2 16,0 5 7-16,0-3 6 0,0 1 3 0,0 0-6 0,0 0-2 16,0 2-7-16,0-3-7 0,0 3-9 0,0 0 1 0,0 0-4 15,0 0-2-15,-6 0-1 0,6 3-5 0,0-3-6 16,0 2-3-16,-4 0 14 0,4 0 4 0,0 1-3 0,-6 2-8 15,-1-2-2-15,7-1-9 0,-3 4-4 0,3-4-6 16,-7 2-4-16,4 1-11 0,3-2-4 0,-7 2-9 0,1 0-6 16,3 1-3-16,3-2-7 0,-7 1 3 0,0 0-4 0,4 0-1 15,-3 0-11-15,2 0-13 0,4 0-22 0,-13 0-20 0,13 0-35 16,-3 0-29-16,-4-2-35 0,7 2 18 0,-3-1-10 16,-4 1-28-16,1-2-33 0,6 2-36 0,-3-3-29 0,3 4 3 15,-7-4-28-15,7 2-2 0,-3-1 5 0,3 2 58 0</inkml:trace>
  <inkml:trace contextRef="#ctx0" brushRef="#br0" timeOffset="1">-1313 2718 65 0,'-3'0'96'0,"3"-2"28"0,-7 2 18 0,0 0-16 16,7-3-17-16,-3 3-5 0,-3 0-5 0,6 0-3 0,-4 0-3 15,4 0-2-15,0 0-1 0,-6 0-2 0,6 0-3 0,-7 0-2 16,7 3 6-16,0-3 4 0,0 0-3 0,0 2-3 16,-3-2-6-16,3 0-1 0,0 0-6 0,-7 3-4 0,7-3-5 15,0 0-5-15,0 0 0 0,0 2 0 0,0 0-2 0,0-2-1 16,0 3 0-16,0-1-1 0,0 1-1 0,0-1 0 16,0-2 7-16,0 3 15 0,0 0 1 0,0-1 2 0,0 1-3 15,0-1-4-15,0 0-3 0,0 1 0 0,0-1 1 0,7 1-2 16,-7 2-1-16,0-3-9 0,3 4-4 0,-3-1-2 15,0-3-6-15,0 5-9 0,7-2-6 0,-7 0-8 0,6 1-2 16,-6-1-3-16,0-1-7 0,0 1-4 0,0 3 3 16,4-3-4-16,-4 0 0 0,0-1-1 0,6 1-4 0,-6 1-1 15,3-1 4-15,-3 2-5 0,0-5 5 0,7 3-4 0,-7 0-1 16,7 3-3-16,-7-3 2 0,0-2 1 0,0 1-5 0,3 1-12 16,-3-2-9-16,0 2-19 0,0-3-25 0,0 1-21 0,6 0-23 15,-6-1-26-15,0 1-29 0,0-2-22 0,7 2-16 16,-7 0 28-16,0-3-7 0,0 2-15 0,0-2-22 0,0 0-15 15,0 0-5-15,0 0 15 0,0 0 10 0,0 0-6 16,0 0 13-16,0 0 11 0,3 0 16 0,-3 0 26 0</inkml:trace>
  <inkml:trace contextRef="#ctx0" brushRef="#br0" timeOffset="2">-1179 2960 18 0,'0'-3'75'0,"4"1"25"0,-4-1-10 15,6 0 15-15,-6 3-3 0,4-2-6 0,-4 2-7 0,0-2 2 16,0 2 4-16,6-2-2 0,-6 2-1 0,0-3-4 15,0 3-3-15,7 0-6 0,-7 0-3 0,0-3-7 0,0 3-3 16,0 0 5-16,0 0 6 0,0 0 1 0,0 0 2 16,0 0 0-16,0 0 0 0,0 0-2 0,0 3-4 0,0-3 0 15,0 0-4-15,0 3-4 0,0-3-5 0,0 2 0 0,-7 0-7 16,7 0-4-16,0 1-1 0,0 0-3 0,0-1-5 0,-6 1-3 16,6-1 0-16,0 1 15 0,0-1-2 0,0 1-7 15,0 2-1-15,0-3-5 0,0 0-4 0,0 1-7 0,0-1-5 16,0 1-6-16,0 2-5 0,0-2-2 0,0-1-1 0,0 1-7 15,6 0-1-15,-6-3 0 0,0 1 5 0,0-1-8 16,7 3-4-16,-7-1-14 0,0-2-16 0,0 0-18 0,3 0-18 16,-3 0-20-16,0 0 8 0,0 0-4 0,7 0-16 0,-7-2-15 15,6-1-18-15,-6 3-13 0,0-1-15 0,0-2-11 0,3 0-7 16,-3 1 21-16,7-1 3 0,-7-2-1 0,0 2 0 16,0-2 6-16,0 3 24 0,0 0-1 0,0-3-10 0,0 2 14 15,0-2 17-15,0 3 4 0</inkml:trace>
  <inkml:trace contextRef="#ctx0" brushRef="#br0" timeOffset="3">-1165 2862 103 0,'0'-2'100'0,"0"-3"45"0,0 0 12 15,0 0-16-15,0 2-3 0,-4-2-8 0,4 3-9 0,0-2-11 16,0 1-5-16,0 0-3 0,-6 1-5 0,6-1 2 0,0 3 2 16,0-2-6-16,0-1-4 0,0 3-7 0,0-3-3 15,0 3-5-15,0-2-7 0,0 2-8 0,0 0-8 0,0-3-9 16,0 3-10-16,0 0-10 0,0 0-7 0,0 0-7 15,0 0-5-15,0 0-9 0,0 0-16 0,6 0-20 0,-6 0-23 16,0 0-28-16,0 0-26 0,0 0-28 0,4 0-29 0,-4 0-17 16,0 0-5-16,0 0-20 0,0 0-28 0,0 0 12 0,0 0-9 15,0 0 43-15</inkml:trace>
  <inkml:trace contextRef="#ctx1" brushRef="#br1">-101 4798 11,'0'0'30,"0"0"0,0 0 1,-6 2-17,6 11-3,-5 0-2,5 6-3,-5 0-1,4 6-2,-1 0-1,-1-1-1,2 3-6,-2-5-9,0-2-18,2-2-1,-3-4 0,2-4 0</inkml:trace>
  <inkml:trace contextRef="#ctx1" brushRef="#br1" timeOffset="1">-131 4927 10,'10'-15'27,"-1"0"3,2 1-12,2 5-1,1 1-2,1 5-3,-2 2-3,2 8-2,-5 2-2,4 6-1,-6 2 0,-1 3-1,1-1-1,-2 0-2,0 4-7,3-6-26,1-5-1,2-2-1,0-7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4424A2B-62AD-2E32-58A6-101D6EABA0A3}"/>
              </a:ext>
            </a:extLst>
          </p:cNvPr>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9219" name="Rectangle 3">
            <a:extLst>
              <a:ext uri="{FF2B5EF4-FFF2-40B4-BE49-F238E27FC236}">
                <a16:creationId xmlns:a16="http://schemas.microsoft.com/office/drawing/2014/main" id="{72416F90-E578-9AED-0893-C292C8BF1D2D}"/>
              </a:ext>
            </a:extLst>
          </p:cNvPr>
          <p:cNvSpPr>
            <a:spLocks noGrp="1" noChangeArrowheads="1"/>
          </p:cNvSpPr>
          <p:nvPr>
            <p:ph type="dt"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13316" name="Rectangle 4">
            <a:extLst>
              <a:ext uri="{FF2B5EF4-FFF2-40B4-BE49-F238E27FC236}">
                <a16:creationId xmlns:a16="http://schemas.microsoft.com/office/drawing/2014/main" id="{C78FA456-7DCA-CA34-07E0-3D9693E1F71C}"/>
              </a:ext>
            </a:extLst>
          </p:cNvPr>
          <p:cNvSpPr>
            <a:spLocks noGrp="1" noRot="1" noChangeAspect="1" noChangeArrowheads="1" noTextEdit="1"/>
          </p:cNvSpPr>
          <p:nvPr>
            <p:ph type="sldImg" idx="2"/>
          </p:nvPr>
        </p:nvSpPr>
        <p:spPr bwMode="auto">
          <a:xfrm>
            <a:off x="458788" y="719138"/>
            <a:ext cx="6399212"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1AA3CC82-FB31-0E6E-2EE2-DF4688F393F3}"/>
              </a:ext>
            </a:extLst>
          </p:cNvPr>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022A64AE-337F-533C-DD51-A1459C03C612}"/>
              </a:ext>
            </a:extLst>
          </p:cNvPr>
          <p:cNvSpPr>
            <a:spLocks noGrp="1" noChangeArrowheads="1"/>
          </p:cNvSpPr>
          <p:nvPr>
            <p:ph type="ftr" sz="quarter" idx="4"/>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9223" name="Rectangle 7">
            <a:extLst>
              <a:ext uri="{FF2B5EF4-FFF2-40B4-BE49-F238E27FC236}">
                <a16:creationId xmlns:a16="http://schemas.microsoft.com/office/drawing/2014/main" id="{D072FFC1-62FF-EBEB-3FB0-9854934439D7}"/>
              </a:ext>
            </a:extLst>
          </p:cNvPr>
          <p:cNvSpPr>
            <a:spLocks noGrp="1" noChangeArrowheads="1"/>
          </p:cNvSpPr>
          <p:nvPr>
            <p:ph type="sldNum" sz="quarter" idx="5"/>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F8AB7A1F-2914-4DC5-9D9C-30E53B9CB2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BB416F7-1711-206F-99F6-4BE355DA661A}"/>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6811E280-2685-57D3-8171-13DB9F7AFE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908BC0FC-C0E3-46E1-6490-E8EA5DFA2B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B21C197E-3076-4620-A220-DE6BF049619B}"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DDA0EAE-53D1-8450-B8BE-9AE4BE3BD7DF}"/>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16BFE0A6-5653-1F46-DAC9-F57E5739D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a:extLst>
              <a:ext uri="{FF2B5EF4-FFF2-40B4-BE49-F238E27FC236}">
                <a16:creationId xmlns:a16="http://schemas.microsoft.com/office/drawing/2014/main" id="{0BE2751F-7A12-B90C-F969-49C616B4C7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8C2B914-DF67-4D60-93B0-310CBC58DFF8}" type="slidenum">
              <a:rPr lang="en-US" altLang="en-US" sz="1200"/>
              <a:pPr/>
              <a:t>33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95C9AFF-12FB-CABF-5DB2-010D48690DA1}"/>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6AD7AAC4-E4E2-E59E-F30D-7F8DE3BBBB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CC4C7D5C-B3B8-F1E3-8FD2-C0350966F3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81BB007-AB73-4EBB-AF10-AD7F0D4455E9}" type="slidenum">
              <a:rPr lang="en-US" altLang="en-US" sz="1200"/>
              <a:pPr/>
              <a:t>34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14A0FA3-BB86-4521-2D5F-E1CD53EA61B1}"/>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6E88CD4D-9633-91CD-11D2-3E8EE163DA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8AF2B0A5-AB60-61E5-993D-5BE0CF9ABB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AF299BA-DF2E-420F-A63B-DB25517A1570}" type="slidenum">
              <a:rPr lang="en-US" altLang="en-US" sz="1200"/>
              <a:pPr/>
              <a:t>35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36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38</a:t>
            </a:fld>
            <a:endParaRPr lang="en-US" altLang="en-US" sz="1200"/>
          </a:p>
        </p:txBody>
      </p:sp>
    </p:spTree>
    <p:extLst>
      <p:ext uri="{BB962C8B-B14F-4D97-AF65-F5344CB8AC3E}">
        <p14:creationId xmlns:p14="http://schemas.microsoft.com/office/powerpoint/2010/main" val="100324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0772-BEE9-330B-A89F-A63C5B6FFDCC}"/>
            </a:ext>
          </a:extLst>
        </p:cNvPr>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403F25-95B3-E7CF-1D27-B87961C4ADAF}"/>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4F8A1CCC-7AE3-F45F-23BB-D3A5A1389A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4F13F5A0-F8A7-E0A9-C258-23A6B0D76F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39</a:t>
            </a:fld>
            <a:endParaRPr lang="en-US" altLang="en-US" sz="1200"/>
          </a:p>
        </p:txBody>
      </p:sp>
    </p:spTree>
    <p:extLst>
      <p:ext uri="{BB962C8B-B14F-4D97-AF65-F5344CB8AC3E}">
        <p14:creationId xmlns:p14="http://schemas.microsoft.com/office/powerpoint/2010/main" val="100851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40</a:t>
            </a:fld>
            <a:endParaRPr lang="en-US" altLang="en-US" sz="1200"/>
          </a:p>
        </p:txBody>
      </p:sp>
    </p:spTree>
    <p:extLst>
      <p:ext uri="{BB962C8B-B14F-4D97-AF65-F5344CB8AC3E}">
        <p14:creationId xmlns:p14="http://schemas.microsoft.com/office/powerpoint/2010/main" val="4268106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41</a:t>
            </a:fld>
            <a:endParaRPr lang="en-US" altLang="en-US" sz="1200"/>
          </a:p>
        </p:txBody>
      </p:sp>
    </p:spTree>
    <p:extLst>
      <p:ext uri="{BB962C8B-B14F-4D97-AF65-F5344CB8AC3E}">
        <p14:creationId xmlns:p14="http://schemas.microsoft.com/office/powerpoint/2010/main" val="391226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42</a:t>
            </a:fld>
            <a:endParaRPr lang="en-US" altLang="en-US" sz="1200"/>
          </a:p>
        </p:txBody>
      </p:sp>
    </p:spTree>
    <p:extLst>
      <p:ext uri="{BB962C8B-B14F-4D97-AF65-F5344CB8AC3E}">
        <p14:creationId xmlns:p14="http://schemas.microsoft.com/office/powerpoint/2010/main" val="6975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705342A-0713-BFA0-AD88-2A92F60EB514}"/>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9F0007CA-6C2F-7C5C-BBFA-01A2A2D99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3E533A45-BF84-9A06-566C-DDA0E81059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4C6AA5C-F64C-43E1-B7F6-1B621641C22B}" type="slidenum">
              <a:rPr lang="en-US" altLang="en-US" sz="1200"/>
              <a:pPr/>
              <a:t>43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FB6115-645F-932E-EB1F-0154573067D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407B322C-3711-8A63-0C9E-E7990261DA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8DE8130D-10A7-F268-CEB9-E2C2FBF64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68E45D65-3691-429F-83FC-3D7C5344F080}"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0DFA126-1993-A2A5-15BB-77064E57D319}"/>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E882BDAF-7DF3-6D60-7729-C842B60879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12B125-10CE-DAEA-B3AF-394B135DD5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5B9B87E-1185-4038-8718-AA6AC79F5C61}" type="slidenum">
              <a:rPr lang="en-US" altLang="en-US" sz="1300"/>
              <a:pPr/>
              <a:t>4</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6EF7028-510F-9101-1D45-7F0CDCEFD4B9}"/>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783DE18F-5572-ACA7-8EA0-D3ED8468F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A309D068-93C0-2FF1-C1DC-F4D5D29570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55E22D8-1206-4E4C-86F5-1B25A139E9A7}" type="slidenum">
              <a:rPr lang="en-US" altLang="en-US" sz="1300"/>
              <a:pPr/>
              <a:t>5</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9E67F94-D021-630E-B42A-2FB113D9C34B}"/>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02797E6-65E0-630A-7693-EB4CBFE61E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C5B03C3B-5BFC-DACF-4B88-E472795938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510ABE8-C50A-4B89-B77A-961983856872}" type="slidenum">
              <a:rPr lang="en-US" altLang="en-US" sz="1300"/>
              <a:pPr/>
              <a:t>7</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F28E049-EBD7-22A4-3141-B48DA2BC3041}"/>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EA967054-AD34-0625-6DA4-7754698F9F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73BBE3F2-5571-B8F4-05EB-72D0B6BF6C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40ACC60-C4FA-4F66-A159-4FEA6492023F}" type="slidenum">
              <a:rPr lang="en-US" altLang="en-US" sz="1300"/>
              <a:pPr/>
              <a:t>8</a:t>
            </a:fld>
            <a:endParaRPr lang="en-US" altLang="en-US" sz="1300"/>
          </a:p>
        </p:txBody>
      </p:sp>
    </p:spTree>
    <p:extLst>
      <p:ext uri="{BB962C8B-B14F-4D97-AF65-F5344CB8AC3E}">
        <p14:creationId xmlns:p14="http://schemas.microsoft.com/office/powerpoint/2010/main" val="122811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9E67F94-D021-630E-B42A-2FB113D9C34B}"/>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02797E6-65E0-630A-7693-EB4CBFE61E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C5B03C3B-5BFC-DACF-4B88-E472795938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510ABE8-C50A-4B89-B77A-961983856872}" type="slidenum">
              <a:rPr lang="en-US" altLang="en-US" sz="1300"/>
              <a:pPr/>
              <a:t>14</a:t>
            </a:fld>
            <a:endParaRPr lang="en-US" altLang="en-US" sz="1300"/>
          </a:p>
        </p:txBody>
      </p:sp>
    </p:spTree>
    <p:extLst>
      <p:ext uri="{BB962C8B-B14F-4D97-AF65-F5344CB8AC3E}">
        <p14:creationId xmlns:p14="http://schemas.microsoft.com/office/powerpoint/2010/main" val="19083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F28E049-EBD7-22A4-3141-B48DA2BC3041}"/>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EA967054-AD34-0625-6DA4-7754698F9F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73BBE3F2-5571-B8F4-05EB-72D0B6BF6C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40ACC60-C4FA-4F66-A159-4FEA6492023F}" type="slidenum">
              <a:rPr lang="en-US" altLang="en-US" sz="1300"/>
              <a:pPr/>
              <a:t>20</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50B3347-032E-E904-0325-EB9D42B617AE}"/>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168D1BF1-EBAA-6493-84D8-002050FC99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1D9C119B-B341-2A54-C05D-193AAA1ACB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268E58CF-1FA8-42E1-A138-1A89CF7CCD47}" type="slidenum">
              <a:rPr lang="en-US" altLang="en-US" sz="1200"/>
              <a:pPr/>
              <a:t>32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B0A1A8BC-9B65-9D48-C88C-31DF762C71EF}"/>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79305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0B1334E-C3CC-57D1-E3F8-7F57CA6A45EB}"/>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70025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518C4DF-BD84-ADC5-B1FA-5894E663D5E3}"/>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06688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04A84D8-5F10-5BCB-6F07-60EE9331BDD9}"/>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93620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251A8117-9589-FE43-1E83-2898AD675F46}"/>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85975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D09F9F1-7566-8161-4A6B-3DE9DE755B15}"/>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72044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21E38D4-4A95-1511-17EF-5D73959354B9}"/>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27918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621BA69-A155-9895-6C2F-D717A17368E8}"/>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76624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FF70CA-A5AF-6AE5-2563-611C5D4B691E}"/>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34109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55754A7C-EFBD-4E2E-5B93-C19C743637AB}"/>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53261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1AE08236-0D06-626B-C06A-E306D25E45DF}"/>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14692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1CF012-2138-01B1-CDC3-C72037EE3619}"/>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6DDF4DD-5B64-F745-0467-4D17FF482D19}"/>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768791A0-001D-A86F-188D-FA5CD8666C90}"/>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a:extLst>
              <a:ext uri="{FF2B5EF4-FFF2-40B4-BE49-F238E27FC236}">
                <a16:creationId xmlns:a16="http://schemas.microsoft.com/office/drawing/2014/main" id="{29E72D78-CD7C-C2C0-3F36-7809188C2D3D}"/>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8">
            <a:extLst>
              <a:ext uri="{FF2B5EF4-FFF2-40B4-BE49-F238E27FC236}">
                <a16:creationId xmlns:a16="http://schemas.microsoft.com/office/drawing/2014/main" id="{11280DF3-5586-46B1-07D4-841E0CD5C121}"/>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Rectangle 10">
            <a:extLst>
              <a:ext uri="{FF2B5EF4-FFF2-40B4-BE49-F238E27FC236}">
                <a16:creationId xmlns:a16="http://schemas.microsoft.com/office/drawing/2014/main" id="{98C68583-F0E4-9D59-1B46-40F4F531A363}"/>
              </a:ext>
            </a:extLst>
          </p:cNvPr>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2" name="Picture 19" descr="F:\Users\JR\Projects\EE543\Graphics\coworker1.gif">
            <a:extLst>
              <a:ext uri="{FF2B5EF4-FFF2-40B4-BE49-F238E27FC236}">
                <a16:creationId xmlns:a16="http://schemas.microsoft.com/office/drawing/2014/main" id="{E24245ED-FF7D-AC5D-BABF-8BE6D4E307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738" y="354013"/>
            <a:ext cx="841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53.png"/><Relationship Id="rId21" Type="http://schemas.openxmlformats.org/officeDocument/2006/relationships/customXml" Target="../ink/ink9.xml"/><Relationship Id="rId42" Type="http://schemas.openxmlformats.org/officeDocument/2006/relationships/image" Target="../media/image61.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74.png"/><Relationship Id="rId84" Type="http://schemas.openxmlformats.org/officeDocument/2006/relationships/image" Target="../media/image82.png"/><Relationship Id="rId89" Type="http://schemas.openxmlformats.org/officeDocument/2006/relationships/customXml" Target="../ink/ink43.xml"/><Relationship Id="rId16" Type="http://schemas.openxmlformats.org/officeDocument/2006/relationships/image" Target="../media/image48.png"/><Relationship Id="rId107" Type="http://schemas.openxmlformats.org/officeDocument/2006/relationships/image" Target="../media/image2.jpeg"/><Relationship Id="rId11" Type="http://schemas.openxmlformats.org/officeDocument/2006/relationships/customXml" Target="../ink/ink4.xml"/><Relationship Id="rId32" Type="http://schemas.openxmlformats.org/officeDocument/2006/relationships/image" Target="../media/image56.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customXml" Target="../ink/ink38.xml"/><Relationship Id="rId102" Type="http://schemas.openxmlformats.org/officeDocument/2006/relationships/image" Target="../media/image91.png"/><Relationship Id="rId5" Type="http://schemas.openxmlformats.org/officeDocument/2006/relationships/oleObject" Target="../embeddings/oleObject32.bin"/><Relationship Id="rId90" Type="http://schemas.openxmlformats.org/officeDocument/2006/relationships/image" Target="../media/image85.png"/><Relationship Id="rId95" Type="http://schemas.openxmlformats.org/officeDocument/2006/relationships/customXml" Target="../ink/ink46.xml"/><Relationship Id="rId22" Type="http://schemas.openxmlformats.org/officeDocument/2006/relationships/image" Target="../media/image51.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64.png"/><Relationship Id="rId64" Type="http://schemas.openxmlformats.org/officeDocument/2006/relationships/image" Target="../media/image72.png"/><Relationship Id="rId69" Type="http://schemas.openxmlformats.org/officeDocument/2006/relationships/customXml" Target="../ink/ink33.xml"/><Relationship Id="rId80" Type="http://schemas.openxmlformats.org/officeDocument/2006/relationships/image" Target="../media/image80.png"/><Relationship Id="rId85" Type="http://schemas.openxmlformats.org/officeDocument/2006/relationships/customXml" Target="../ink/ink41.xml"/><Relationship Id="rId12" Type="http://schemas.openxmlformats.org/officeDocument/2006/relationships/image" Target="../media/image46.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59.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customXml" Target="../ink/ink52.xml"/><Relationship Id="rId54"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88.png"/><Relationship Id="rId1" Type="http://schemas.openxmlformats.org/officeDocument/2006/relationships/vmlDrawing" Target="../drawings/vmlDrawing6.vml"/><Relationship Id="rId6" Type="http://schemas.openxmlformats.org/officeDocument/2006/relationships/image" Target="../media/image25.wmf"/><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93.png"/><Relationship Id="rId10" Type="http://schemas.openxmlformats.org/officeDocument/2006/relationships/image" Target="../media/image45.png"/><Relationship Id="rId31" Type="http://schemas.openxmlformats.org/officeDocument/2006/relationships/customXml" Target="../ink/ink14.xml"/><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79.png"/><Relationship Id="rId81" Type="http://schemas.openxmlformats.org/officeDocument/2006/relationships/customXml" Target="../ink/ink39.xml"/><Relationship Id="rId86" Type="http://schemas.openxmlformats.org/officeDocument/2006/relationships/image" Target="../media/image83.png"/><Relationship Id="rId94" Type="http://schemas.openxmlformats.org/officeDocument/2006/relationships/image" Target="../media/image87.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image" Target="../media/image24.wmf"/><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49.png"/><Relationship Id="rId39" Type="http://schemas.openxmlformats.org/officeDocument/2006/relationships/customXml" Target="../ink/ink18.xml"/><Relationship Id="rId109" Type="http://schemas.openxmlformats.org/officeDocument/2006/relationships/image" Target="../media/image94.png"/><Relationship Id="rId34" Type="http://schemas.openxmlformats.org/officeDocument/2006/relationships/image" Target="../media/image57.png"/><Relationship Id="rId50" Type="http://schemas.openxmlformats.org/officeDocument/2006/relationships/image" Target="../media/image65.png"/><Relationship Id="rId55" Type="http://schemas.openxmlformats.org/officeDocument/2006/relationships/customXml" Target="../ink/ink26.xml"/><Relationship Id="rId76" Type="http://schemas.openxmlformats.org/officeDocument/2006/relationships/image" Target="../media/image78.png"/><Relationship Id="rId97" Type="http://schemas.openxmlformats.org/officeDocument/2006/relationships/customXml" Target="../ink/ink47.xml"/><Relationship Id="rId104" Type="http://schemas.openxmlformats.org/officeDocument/2006/relationships/image" Target="../media/image92.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86.png"/><Relationship Id="rId2" Type="http://schemas.openxmlformats.org/officeDocument/2006/relationships/slideLayout" Target="../slideLayouts/slideLayout2.xml"/><Relationship Id="rId29" Type="http://schemas.openxmlformats.org/officeDocument/2006/relationships/customXml" Target="../ink/ink13.xml"/><Relationship Id="rId24" Type="http://schemas.openxmlformats.org/officeDocument/2006/relationships/image" Target="../media/image52.png"/><Relationship Id="rId40" Type="http://schemas.openxmlformats.org/officeDocument/2006/relationships/image" Target="../media/image60.png"/><Relationship Id="rId45" Type="http://schemas.openxmlformats.org/officeDocument/2006/relationships/customXml" Target="../ink/ink21.xml"/><Relationship Id="rId66" Type="http://schemas.openxmlformats.org/officeDocument/2006/relationships/image" Target="../media/image73.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81.png"/><Relationship Id="rId19" Type="http://schemas.openxmlformats.org/officeDocument/2006/relationships/customXml" Target="../ink/ink8.xml"/><Relationship Id="rId14" Type="http://schemas.openxmlformats.org/officeDocument/2006/relationships/image" Target="../media/image47.png"/><Relationship Id="rId30" Type="http://schemas.openxmlformats.org/officeDocument/2006/relationships/image" Target="../media/image55.png"/><Relationship Id="rId35" Type="http://schemas.openxmlformats.org/officeDocument/2006/relationships/customXml" Target="../ink/ink16.xml"/><Relationship Id="rId56" Type="http://schemas.openxmlformats.org/officeDocument/2006/relationships/image" Target="../media/image68.png"/><Relationship Id="rId77" Type="http://schemas.openxmlformats.org/officeDocument/2006/relationships/customXml" Target="../ink/ink37.xml"/><Relationship Id="rId100" Type="http://schemas.openxmlformats.org/officeDocument/2006/relationships/image" Target="../media/image90.png"/><Relationship Id="rId105" Type="http://schemas.openxmlformats.org/officeDocument/2006/relationships/customXml" Target="../ink/ink51.xml"/><Relationship Id="rId8" Type="http://schemas.openxmlformats.org/officeDocument/2006/relationships/image" Target="../media/image44.png"/><Relationship Id="rId51" Type="http://schemas.openxmlformats.org/officeDocument/2006/relationships/customXml" Target="../ink/ink24.xml"/><Relationship Id="rId72" Type="http://schemas.openxmlformats.org/officeDocument/2006/relationships/image" Target="../media/image76.png"/><Relationship Id="rId93" Type="http://schemas.openxmlformats.org/officeDocument/2006/relationships/customXml" Target="../ink/ink45.xml"/><Relationship Id="rId98" Type="http://schemas.openxmlformats.org/officeDocument/2006/relationships/image" Target="../media/image89.png"/><Relationship Id="rId3" Type="http://schemas.openxmlformats.org/officeDocument/2006/relationships/oleObject" Target="../embeddings/oleObject31.bin"/><Relationship Id="rId25" Type="http://schemas.openxmlformats.org/officeDocument/2006/relationships/customXml" Target="../ink/ink11.xml"/><Relationship Id="rId46" Type="http://schemas.openxmlformats.org/officeDocument/2006/relationships/image" Target="../media/image63.png"/><Relationship Id="rId67" Type="http://schemas.openxmlformats.org/officeDocument/2006/relationships/customXml" Target="../ink/ink32.xml"/><Relationship Id="rId20" Type="http://schemas.openxmlformats.org/officeDocument/2006/relationships/image" Target="../media/image50.png"/><Relationship Id="rId41" Type="http://schemas.openxmlformats.org/officeDocument/2006/relationships/customXml" Target="../ink/ink19.xml"/><Relationship Id="rId62" Type="http://schemas.openxmlformats.org/officeDocument/2006/relationships/image" Target="../media/image71.png"/><Relationship Id="rId83" Type="http://schemas.openxmlformats.org/officeDocument/2006/relationships/customXml" Target="../ink/ink40.xml"/><Relationship Id="rId88" Type="http://schemas.openxmlformats.org/officeDocument/2006/relationships/image" Target="../media/image84.png"/></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38.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11.wmf"/><Relationship Id="rId17" Type="http://schemas.openxmlformats.org/officeDocument/2006/relationships/oleObject" Target="../embeddings/oleObject40.bin"/><Relationship Id="rId25" Type="http://schemas.openxmlformats.org/officeDocument/2006/relationships/oleObject" Target="../embeddings/oleObject44.bin"/><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oleObject" Target="../embeddings/oleObject46.bin"/><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37.bin"/><Relationship Id="rId24" Type="http://schemas.openxmlformats.org/officeDocument/2006/relationships/image" Target="../media/image17.wmf"/><Relationship Id="rId32" Type="http://schemas.openxmlformats.org/officeDocument/2006/relationships/image" Target="../media/image28.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41.bin"/><Relationship Id="rId31" Type="http://schemas.openxmlformats.org/officeDocument/2006/relationships/oleObject" Target="../embeddings/oleObject47.bin"/><Relationship Id="rId4" Type="http://schemas.openxmlformats.org/officeDocument/2006/relationships/image" Target="../media/image26.wmf"/><Relationship Id="rId9" Type="http://schemas.openxmlformats.org/officeDocument/2006/relationships/oleObject" Target="../embeddings/oleObject36.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45.bin"/><Relationship Id="rId30" Type="http://schemas.openxmlformats.org/officeDocument/2006/relationships/image" Target="../media/image27.wmf"/><Relationship Id="rId8"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53.bin"/><Relationship Id="rId18" Type="http://schemas.openxmlformats.org/officeDocument/2006/relationships/image" Target="../media/image33.w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10.wmf"/><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image" Target="../media/image2.jpeg"/><Relationship Id="rId10" Type="http://schemas.openxmlformats.org/officeDocument/2006/relationships/image" Target="../media/image9.wmf"/><Relationship Id="rId19" Type="http://schemas.openxmlformats.org/officeDocument/2006/relationships/oleObject" Target="../embeddings/oleObject56.bin"/><Relationship Id="rId4" Type="http://schemas.openxmlformats.org/officeDocument/2006/relationships/image" Target="../media/image29.wmf"/><Relationship Id="rId9" Type="http://schemas.openxmlformats.org/officeDocument/2006/relationships/oleObject" Target="../embeddings/oleObject51.bin"/><Relationship Id="rId14" Type="http://schemas.openxmlformats.org/officeDocument/2006/relationships/image" Target="../media/image31.wmf"/><Relationship Id="rId22"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oleObject" Target="../embeddings/oleObject58.bin"/><Relationship Id="rId3" Type="http://schemas.openxmlformats.org/officeDocument/2006/relationships/customXml" Target="../ink/ink53.xml"/><Relationship Id="rId7" Type="http://schemas.openxmlformats.org/officeDocument/2006/relationships/customXml" Target="../ink/ink55.xml"/><Relationship Id="rId12" Type="http://schemas.openxmlformats.org/officeDocument/2006/relationships/image" Target="../media/image172.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9.png"/><Relationship Id="rId11" Type="http://schemas.openxmlformats.org/officeDocument/2006/relationships/customXml" Target="../ink/ink57.xml"/><Relationship Id="rId5" Type="http://schemas.openxmlformats.org/officeDocument/2006/relationships/customXml" Target="../ink/ink54.xml"/><Relationship Id="rId15" Type="http://schemas.openxmlformats.org/officeDocument/2006/relationships/image" Target="../media/image2.jpeg"/><Relationship Id="rId10" Type="http://schemas.openxmlformats.org/officeDocument/2006/relationships/image" Target="../media/image171.png"/><Relationship Id="rId4" Type="http://schemas.openxmlformats.org/officeDocument/2006/relationships/image" Target="../media/image168.png"/><Relationship Id="rId9" Type="http://schemas.openxmlformats.org/officeDocument/2006/relationships/customXml" Target="../ink/ink56.xml"/><Relationship Id="rId1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4.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11.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image" Target="../media/image2.jpeg"/><Relationship Id="rId1" Type="http://schemas.openxmlformats.org/officeDocument/2006/relationships/vmlDrawing" Target="../drawings/vmlDrawing10.vml"/><Relationship Id="rId6" Type="http://schemas.openxmlformats.org/officeDocument/2006/relationships/image" Target="../media/image22.wmf"/><Relationship Id="rId11" Type="http://schemas.openxmlformats.org/officeDocument/2006/relationships/oleObject" Target="../embeddings/oleObject63.bin"/><Relationship Id="rId24" Type="http://schemas.openxmlformats.org/officeDocument/2006/relationships/image" Target="../media/image17.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67.bin"/><Relationship Id="rId4" Type="http://schemas.openxmlformats.org/officeDocument/2006/relationships/image" Target="../media/image8.wmf"/><Relationship Id="rId9" Type="http://schemas.openxmlformats.org/officeDocument/2006/relationships/oleObject" Target="../embeddings/oleObject62.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71.bin"/></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39.wmf"/><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11.vml"/><Relationship Id="rId6" Type="http://schemas.openxmlformats.org/officeDocument/2006/relationships/image" Target="../media/image36.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38.wmf"/><Relationship Id="rId4" Type="http://schemas.openxmlformats.org/officeDocument/2006/relationships/image" Target="../media/image24.wmf"/><Relationship Id="rId9" Type="http://schemas.openxmlformats.org/officeDocument/2006/relationships/oleObject" Target="../embeddings/oleObject75.bin"/><Relationship Id="rId14"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image" Target="../media/image2.jpeg"/><Relationship Id="rId10" Type="http://schemas.openxmlformats.org/officeDocument/2006/relationships/image" Target="../media/image42.wmf"/><Relationship Id="rId4" Type="http://schemas.openxmlformats.org/officeDocument/2006/relationships/image" Target="../media/image24.wmf"/><Relationship Id="rId9" Type="http://schemas.openxmlformats.org/officeDocument/2006/relationships/oleObject" Target="../embeddings/oleObject82.bin"/><Relationship Id="rId14" Type="http://schemas.openxmlformats.org/officeDocument/2006/relationships/image" Target="../media/image44.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90.bin"/><Relationship Id="rId18" Type="http://schemas.openxmlformats.org/officeDocument/2006/relationships/image" Target="../media/image49.wmf"/><Relationship Id="rId3" Type="http://schemas.openxmlformats.org/officeDocument/2006/relationships/oleObject" Target="../embeddings/oleObject85.bin"/><Relationship Id="rId21" Type="http://schemas.openxmlformats.org/officeDocument/2006/relationships/oleObject" Target="../embeddings/oleObject94.bin"/><Relationship Id="rId7" Type="http://schemas.openxmlformats.org/officeDocument/2006/relationships/oleObject" Target="../embeddings/oleObject87.bin"/><Relationship Id="rId12" Type="http://schemas.openxmlformats.org/officeDocument/2006/relationships/image" Target="../media/image47.wmf"/><Relationship Id="rId17" Type="http://schemas.openxmlformats.org/officeDocument/2006/relationships/oleObject" Target="../embeddings/oleObject92.bin"/><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50.wmf"/><Relationship Id="rId1" Type="http://schemas.openxmlformats.org/officeDocument/2006/relationships/vmlDrawing" Target="../drawings/vmlDrawing13.vml"/><Relationship Id="rId6" Type="http://schemas.openxmlformats.org/officeDocument/2006/relationships/image" Target="../media/image25.wmf"/><Relationship Id="rId11" Type="http://schemas.openxmlformats.org/officeDocument/2006/relationships/oleObject" Target="../embeddings/oleObject89.bin"/><Relationship Id="rId24" Type="http://schemas.openxmlformats.org/officeDocument/2006/relationships/image" Target="../media/image52.w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10" Type="http://schemas.openxmlformats.org/officeDocument/2006/relationships/image" Target="../media/image46.wmf"/><Relationship Id="rId19" Type="http://schemas.openxmlformats.org/officeDocument/2006/relationships/oleObject" Target="../embeddings/oleObject93.bin"/><Relationship Id="rId4" Type="http://schemas.openxmlformats.org/officeDocument/2006/relationships/image" Target="../media/image24.wmf"/><Relationship Id="rId9" Type="http://schemas.openxmlformats.org/officeDocument/2006/relationships/oleObject" Target="../embeddings/oleObject88.bin"/><Relationship Id="rId14" Type="http://schemas.openxmlformats.org/officeDocument/2006/relationships/image" Target="../media/image48.wmf"/><Relationship Id="rId22"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23.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11.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image" Target="../media/image2.jpeg"/><Relationship Id="rId1" Type="http://schemas.openxmlformats.org/officeDocument/2006/relationships/vmlDrawing" Target="../drawings/vmlDrawing14.vml"/><Relationship Id="rId6" Type="http://schemas.openxmlformats.org/officeDocument/2006/relationships/image" Target="../media/image22.wmf"/><Relationship Id="rId11" Type="http://schemas.openxmlformats.org/officeDocument/2006/relationships/oleObject" Target="../embeddings/oleObject22.bin"/><Relationship Id="rId24" Type="http://schemas.openxmlformats.org/officeDocument/2006/relationships/image" Target="../media/image17.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26.bin"/><Relationship Id="rId4" Type="http://schemas.openxmlformats.org/officeDocument/2006/relationships/image" Target="../media/image21.wmf"/><Relationship Id="rId9" Type="http://schemas.openxmlformats.org/officeDocument/2006/relationships/oleObject" Target="../embeddings/oleObject21.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6" Type="http://schemas.openxmlformats.org/officeDocument/2006/relationships/image" Target="../media/image53.png"/><Relationship Id="rId21" Type="http://schemas.openxmlformats.org/officeDocument/2006/relationships/customXml" Target="../ink/ink65.xml"/><Relationship Id="rId42" Type="http://schemas.openxmlformats.org/officeDocument/2006/relationships/image" Target="../media/image61.png"/><Relationship Id="rId47" Type="http://schemas.openxmlformats.org/officeDocument/2006/relationships/customXml" Target="../ink/ink78.xml"/><Relationship Id="rId63" Type="http://schemas.openxmlformats.org/officeDocument/2006/relationships/customXml" Target="../ink/ink86.xml"/><Relationship Id="rId68" Type="http://schemas.openxmlformats.org/officeDocument/2006/relationships/image" Target="../media/image74.png"/><Relationship Id="rId84" Type="http://schemas.openxmlformats.org/officeDocument/2006/relationships/image" Target="../media/image82.png"/><Relationship Id="rId89" Type="http://schemas.openxmlformats.org/officeDocument/2006/relationships/customXml" Target="../ink/ink99.xml"/><Relationship Id="rId16" Type="http://schemas.openxmlformats.org/officeDocument/2006/relationships/image" Target="../media/image48.png"/><Relationship Id="rId107" Type="http://schemas.openxmlformats.org/officeDocument/2006/relationships/image" Target="../media/image2.jpeg"/><Relationship Id="rId11" Type="http://schemas.openxmlformats.org/officeDocument/2006/relationships/customXml" Target="../ink/ink60.xml"/><Relationship Id="rId32" Type="http://schemas.openxmlformats.org/officeDocument/2006/relationships/image" Target="../media/image56.png"/><Relationship Id="rId37" Type="http://schemas.openxmlformats.org/officeDocument/2006/relationships/customXml" Target="../ink/ink73.xml"/><Relationship Id="rId53" Type="http://schemas.openxmlformats.org/officeDocument/2006/relationships/customXml" Target="../ink/ink81.xml"/><Relationship Id="rId58"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customXml" Target="../ink/ink94.xml"/><Relationship Id="rId102" Type="http://schemas.openxmlformats.org/officeDocument/2006/relationships/image" Target="../media/image91.png"/><Relationship Id="rId5" Type="http://schemas.openxmlformats.org/officeDocument/2006/relationships/oleObject" Target="../embeddings/oleObject32.bin"/><Relationship Id="rId90" Type="http://schemas.openxmlformats.org/officeDocument/2006/relationships/image" Target="../media/image85.png"/><Relationship Id="rId95" Type="http://schemas.openxmlformats.org/officeDocument/2006/relationships/customXml" Target="../ink/ink102.xml"/><Relationship Id="rId22" Type="http://schemas.openxmlformats.org/officeDocument/2006/relationships/image" Target="../media/image51.png"/><Relationship Id="rId27" Type="http://schemas.openxmlformats.org/officeDocument/2006/relationships/customXml" Target="../ink/ink68.xml"/><Relationship Id="rId43" Type="http://schemas.openxmlformats.org/officeDocument/2006/relationships/customXml" Target="../ink/ink76.xml"/><Relationship Id="rId48" Type="http://schemas.openxmlformats.org/officeDocument/2006/relationships/image" Target="../media/image64.png"/><Relationship Id="rId64" Type="http://schemas.openxmlformats.org/officeDocument/2006/relationships/image" Target="../media/image72.png"/><Relationship Id="rId69" Type="http://schemas.openxmlformats.org/officeDocument/2006/relationships/customXml" Target="../ink/ink89.xml"/><Relationship Id="rId80" Type="http://schemas.openxmlformats.org/officeDocument/2006/relationships/image" Target="../media/image80.png"/><Relationship Id="rId85" Type="http://schemas.openxmlformats.org/officeDocument/2006/relationships/customXml" Target="../ink/ink97.xml"/><Relationship Id="rId12" Type="http://schemas.openxmlformats.org/officeDocument/2006/relationships/image" Target="../media/image46.png"/><Relationship Id="rId17" Type="http://schemas.openxmlformats.org/officeDocument/2006/relationships/customXml" Target="../ink/ink63.xml"/><Relationship Id="rId33" Type="http://schemas.openxmlformats.org/officeDocument/2006/relationships/customXml" Target="../ink/ink71.xml"/><Relationship Id="rId38" Type="http://schemas.openxmlformats.org/officeDocument/2006/relationships/image" Target="../media/image59.png"/><Relationship Id="rId59" Type="http://schemas.openxmlformats.org/officeDocument/2006/relationships/customXml" Target="../ink/ink84.xml"/><Relationship Id="rId103" Type="http://schemas.openxmlformats.org/officeDocument/2006/relationships/customXml" Target="../ink/ink106.xml"/><Relationship Id="rId108" Type="http://schemas.openxmlformats.org/officeDocument/2006/relationships/customXml" Target="../ink/ink108.xml"/><Relationship Id="rId54"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customXml" Target="../ink/ink92.xml"/><Relationship Id="rId91" Type="http://schemas.openxmlformats.org/officeDocument/2006/relationships/customXml" Target="../ink/ink100.xml"/><Relationship Id="rId96" Type="http://schemas.openxmlformats.org/officeDocument/2006/relationships/image" Target="../media/image88.png"/><Relationship Id="rId1" Type="http://schemas.openxmlformats.org/officeDocument/2006/relationships/vmlDrawing" Target="../drawings/vmlDrawing16.vml"/><Relationship Id="rId6" Type="http://schemas.openxmlformats.org/officeDocument/2006/relationships/image" Target="../media/image25.wmf"/><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customXml" Target="../ink/ink79.xml"/><Relationship Id="rId57" Type="http://schemas.openxmlformats.org/officeDocument/2006/relationships/customXml" Target="../ink/ink83.xml"/><Relationship Id="rId106" Type="http://schemas.openxmlformats.org/officeDocument/2006/relationships/image" Target="../media/image93.png"/><Relationship Id="rId10" Type="http://schemas.openxmlformats.org/officeDocument/2006/relationships/image" Target="../media/image45.png"/><Relationship Id="rId31" Type="http://schemas.openxmlformats.org/officeDocument/2006/relationships/customXml" Target="../ink/ink70.xml"/><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customXml" Target="../ink/ink87.xml"/><Relationship Id="rId73" Type="http://schemas.openxmlformats.org/officeDocument/2006/relationships/customXml" Target="../ink/ink91.xml"/><Relationship Id="rId78" Type="http://schemas.openxmlformats.org/officeDocument/2006/relationships/image" Target="../media/image79.png"/><Relationship Id="rId81" Type="http://schemas.openxmlformats.org/officeDocument/2006/relationships/customXml" Target="../ink/ink95.xml"/><Relationship Id="rId86" Type="http://schemas.openxmlformats.org/officeDocument/2006/relationships/image" Target="../media/image83.png"/><Relationship Id="rId94" Type="http://schemas.openxmlformats.org/officeDocument/2006/relationships/image" Target="../media/image87.png"/><Relationship Id="rId99" Type="http://schemas.openxmlformats.org/officeDocument/2006/relationships/customXml" Target="../ink/ink104.xml"/><Relationship Id="rId101" Type="http://schemas.openxmlformats.org/officeDocument/2006/relationships/customXml" Target="../ink/ink105.xml"/><Relationship Id="rId4" Type="http://schemas.openxmlformats.org/officeDocument/2006/relationships/image" Target="../media/image24.wmf"/><Relationship Id="rId9" Type="http://schemas.openxmlformats.org/officeDocument/2006/relationships/customXml" Target="../ink/ink59.xml"/><Relationship Id="rId13" Type="http://schemas.openxmlformats.org/officeDocument/2006/relationships/customXml" Target="../ink/ink61.xml"/><Relationship Id="rId18" Type="http://schemas.openxmlformats.org/officeDocument/2006/relationships/image" Target="../media/image49.png"/><Relationship Id="rId39" Type="http://schemas.openxmlformats.org/officeDocument/2006/relationships/customXml" Target="../ink/ink74.xml"/><Relationship Id="rId109" Type="http://schemas.openxmlformats.org/officeDocument/2006/relationships/image" Target="../media/image94.png"/><Relationship Id="rId34" Type="http://schemas.openxmlformats.org/officeDocument/2006/relationships/image" Target="../media/image57.png"/><Relationship Id="rId50" Type="http://schemas.openxmlformats.org/officeDocument/2006/relationships/image" Target="../media/image65.png"/><Relationship Id="rId55" Type="http://schemas.openxmlformats.org/officeDocument/2006/relationships/customXml" Target="../ink/ink82.xml"/><Relationship Id="rId76" Type="http://schemas.openxmlformats.org/officeDocument/2006/relationships/image" Target="../media/image78.png"/><Relationship Id="rId97" Type="http://schemas.openxmlformats.org/officeDocument/2006/relationships/customXml" Target="../ink/ink103.xml"/><Relationship Id="rId104" Type="http://schemas.openxmlformats.org/officeDocument/2006/relationships/image" Target="../media/image92.png"/><Relationship Id="rId7" Type="http://schemas.openxmlformats.org/officeDocument/2006/relationships/customXml" Target="../ink/ink58.xml"/><Relationship Id="rId71" Type="http://schemas.openxmlformats.org/officeDocument/2006/relationships/customXml" Target="../ink/ink90.xml"/><Relationship Id="rId92" Type="http://schemas.openxmlformats.org/officeDocument/2006/relationships/image" Target="../media/image86.png"/><Relationship Id="rId2" Type="http://schemas.openxmlformats.org/officeDocument/2006/relationships/slideLayout" Target="../slideLayouts/slideLayout2.xml"/><Relationship Id="rId29" Type="http://schemas.openxmlformats.org/officeDocument/2006/relationships/customXml" Target="../ink/ink69.xml"/><Relationship Id="rId24" Type="http://schemas.openxmlformats.org/officeDocument/2006/relationships/image" Target="../media/image52.png"/><Relationship Id="rId40" Type="http://schemas.openxmlformats.org/officeDocument/2006/relationships/image" Target="../media/image60.png"/><Relationship Id="rId45" Type="http://schemas.openxmlformats.org/officeDocument/2006/relationships/customXml" Target="../ink/ink77.xml"/><Relationship Id="rId66" Type="http://schemas.openxmlformats.org/officeDocument/2006/relationships/image" Target="../media/image73.png"/><Relationship Id="rId87" Type="http://schemas.openxmlformats.org/officeDocument/2006/relationships/customXml" Target="../ink/ink98.xml"/><Relationship Id="rId61" Type="http://schemas.openxmlformats.org/officeDocument/2006/relationships/customXml" Target="../ink/ink85.xml"/><Relationship Id="rId82" Type="http://schemas.openxmlformats.org/officeDocument/2006/relationships/image" Target="../media/image81.png"/><Relationship Id="rId19" Type="http://schemas.openxmlformats.org/officeDocument/2006/relationships/customXml" Target="../ink/ink64.xml"/><Relationship Id="rId14" Type="http://schemas.openxmlformats.org/officeDocument/2006/relationships/image" Target="../media/image47.png"/><Relationship Id="rId30" Type="http://schemas.openxmlformats.org/officeDocument/2006/relationships/image" Target="../media/image55.png"/><Relationship Id="rId35" Type="http://schemas.openxmlformats.org/officeDocument/2006/relationships/customXml" Target="../ink/ink72.xml"/><Relationship Id="rId56" Type="http://schemas.openxmlformats.org/officeDocument/2006/relationships/image" Target="../media/image68.png"/><Relationship Id="rId77" Type="http://schemas.openxmlformats.org/officeDocument/2006/relationships/customXml" Target="../ink/ink93.xml"/><Relationship Id="rId100" Type="http://schemas.openxmlformats.org/officeDocument/2006/relationships/image" Target="../media/image90.png"/><Relationship Id="rId105" Type="http://schemas.openxmlformats.org/officeDocument/2006/relationships/customXml" Target="../ink/ink107.xml"/><Relationship Id="rId8" Type="http://schemas.openxmlformats.org/officeDocument/2006/relationships/image" Target="../media/image44.png"/><Relationship Id="rId51" Type="http://schemas.openxmlformats.org/officeDocument/2006/relationships/customXml" Target="../ink/ink80.xml"/><Relationship Id="rId72" Type="http://schemas.openxmlformats.org/officeDocument/2006/relationships/image" Target="../media/image76.png"/><Relationship Id="rId93" Type="http://schemas.openxmlformats.org/officeDocument/2006/relationships/customXml" Target="../ink/ink101.xml"/><Relationship Id="rId98" Type="http://schemas.openxmlformats.org/officeDocument/2006/relationships/image" Target="../media/image89.png"/><Relationship Id="rId3" Type="http://schemas.openxmlformats.org/officeDocument/2006/relationships/oleObject" Target="../embeddings/oleObject31.bin"/><Relationship Id="rId25" Type="http://schemas.openxmlformats.org/officeDocument/2006/relationships/customXml" Target="../ink/ink67.xml"/><Relationship Id="rId46" Type="http://schemas.openxmlformats.org/officeDocument/2006/relationships/image" Target="../media/image63.png"/><Relationship Id="rId67" Type="http://schemas.openxmlformats.org/officeDocument/2006/relationships/customXml" Target="../ink/ink88.xml"/><Relationship Id="rId20" Type="http://schemas.openxmlformats.org/officeDocument/2006/relationships/image" Target="../media/image50.png"/><Relationship Id="rId41" Type="http://schemas.openxmlformats.org/officeDocument/2006/relationships/customXml" Target="../ink/ink75.xml"/><Relationship Id="rId62" Type="http://schemas.openxmlformats.org/officeDocument/2006/relationships/image" Target="../media/image71.png"/><Relationship Id="rId83" Type="http://schemas.openxmlformats.org/officeDocument/2006/relationships/customXml" Target="../ink/ink96.xml"/><Relationship Id="rId88"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1.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96.bin"/><Relationship Id="rId21" Type="http://schemas.openxmlformats.org/officeDocument/2006/relationships/oleObject" Target="../embeddings/oleObject105.bin"/><Relationship Id="rId7" Type="http://schemas.openxmlformats.org/officeDocument/2006/relationships/oleObject" Target="../embeddings/oleObject98.bin"/><Relationship Id="rId12" Type="http://schemas.openxmlformats.org/officeDocument/2006/relationships/image" Target="../media/image11.wmf"/><Relationship Id="rId17" Type="http://schemas.openxmlformats.org/officeDocument/2006/relationships/oleObject" Target="../embeddings/oleObject103.bin"/><Relationship Id="rId25" Type="http://schemas.openxmlformats.org/officeDocument/2006/relationships/oleObject" Target="../embeddings/oleObject107.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image" Target="../media/image2.jpeg"/><Relationship Id="rId1" Type="http://schemas.openxmlformats.org/officeDocument/2006/relationships/vmlDrawing" Target="../drawings/vmlDrawing17.vml"/><Relationship Id="rId6" Type="http://schemas.openxmlformats.org/officeDocument/2006/relationships/image" Target="../media/image8.wmf"/><Relationship Id="rId11" Type="http://schemas.openxmlformats.org/officeDocument/2006/relationships/oleObject" Target="../embeddings/oleObject100.bin"/><Relationship Id="rId24" Type="http://schemas.openxmlformats.org/officeDocument/2006/relationships/image" Target="../media/image17.wmf"/><Relationship Id="rId5" Type="http://schemas.openxmlformats.org/officeDocument/2006/relationships/oleObject" Target="../embeddings/oleObject97.bin"/><Relationship Id="rId15" Type="http://schemas.openxmlformats.org/officeDocument/2006/relationships/oleObject" Target="../embeddings/oleObject102.bin"/><Relationship Id="rId23" Type="http://schemas.openxmlformats.org/officeDocument/2006/relationships/oleObject" Target="../embeddings/oleObject106.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104.bin"/><Relationship Id="rId4" Type="http://schemas.openxmlformats.org/officeDocument/2006/relationships/image" Target="../media/image22.wmf"/><Relationship Id="rId9" Type="http://schemas.openxmlformats.org/officeDocument/2006/relationships/oleObject" Target="../embeddings/oleObject99.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108.bin"/></Relationships>
</file>

<file path=ppt/slides/_rels/slide23.xml.rels><?xml version="1.0" encoding="UTF-8" standalone="yes"?>
<Relationships xmlns="http://schemas.openxmlformats.org/package/2006/relationships"><Relationship Id="rId26" Type="http://schemas.openxmlformats.org/officeDocument/2006/relationships/image" Target="../media/image105.png"/><Relationship Id="rId21" Type="http://schemas.openxmlformats.org/officeDocument/2006/relationships/customXml" Target="../ink/ink116.xml"/><Relationship Id="rId42" Type="http://schemas.openxmlformats.org/officeDocument/2006/relationships/image" Target="../media/image113.png"/><Relationship Id="rId47" Type="http://schemas.openxmlformats.org/officeDocument/2006/relationships/oleObject" Target="../embeddings/oleObject111.bin"/><Relationship Id="rId63" Type="http://schemas.openxmlformats.org/officeDocument/2006/relationships/image" Target="../media/image121.png"/><Relationship Id="rId68" Type="http://schemas.openxmlformats.org/officeDocument/2006/relationships/customXml" Target="../ink/ink135.xml"/><Relationship Id="rId16" Type="http://schemas.openxmlformats.org/officeDocument/2006/relationships/image" Target="../media/image24.wmf"/><Relationship Id="rId11" Type="http://schemas.openxmlformats.org/officeDocument/2006/relationships/customXml" Target="../ink/ink113.xml"/><Relationship Id="rId24" Type="http://schemas.openxmlformats.org/officeDocument/2006/relationships/image" Target="../media/image104.png"/><Relationship Id="rId32" Type="http://schemas.openxmlformats.org/officeDocument/2006/relationships/image" Target="../media/image108.png"/><Relationship Id="rId37" Type="http://schemas.openxmlformats.org/officeDocument/2006/relationships/customXml" Target="../ink/ink124.xml"/><Relationship Id="rId40" Type="http://schemas.openxmlformats.org/officeDocument/2006/relationships/image" Target="../media/image112.png"/><Relationship Id="rId45" Type="http://schemas.openxmlformats.org/officeDocument/2006/relationships/customXml" Target="../ink/ink128.xml"/><Relationship Id="rId53" Type="http://schemas.openxmlformats.org/officeDocument/2006/relationships/oleObject" Target="../embeddings/oleObject114.bin"/><Relationship Id="rId58" Type="http://schemas.openxmlformats.org/officeDocument/2006/relationships/customXml" Target="../ink/ink130.xml"/><Relationship Id="rId66" Type="http://schemas.openxmlformats.org/officeDocument/2006/relationships/customXml" Target="../ink/ink134.xml"/><Relationship Id="rId74" Type="http://schemas.openxmlformats.org/officeDocument/2006/relationships/customXml" Target="../ink/ink138.xml"/><Relationship Id="rId5" Type="http://schemas.openxmlformats.org/officeDocument/2006/relationships/customXml" Target="../ink/ink110.xml"/><Relationship Id="rId61" Type="http://schemas.openxmlformats.org/officeDocument/2006/relationships/image" Target="../media/image120.png"/><Relationship Id="rId19" Type="http://schemas.openxmlformats.org/officeDocument/2006/relationships/customXml" Target="../ink/ink115.xml"/><Relationship Id="rId14" Type="http://schemas.openxmlformats.org/officeDocument/2006/relationships/image" Target="../media/image100.png"/><Relationship Id="rId22" Type="http://schemas.openxmlformats.org/officeDocument/2006/relationships/image" Target="../media/image103.png"/><Relationship Id="rId27" Type="http://schemas.openxmlformats.org/officeDocument/2006/relationships/customXml" Target="../ink/ink119.xml"/><Relationship Id="rId30" Type="http://schemas.openxmlformats.org/officeDocument/2006/relationships/image" Target="../media/image107.png"/><Relationship Id="rId35" Type="http://schemas.openxmlformats.org/officeDocument/2006/relationships/customXml" Target="../ink/ink123.xml"/><Relationship Id="rId43" Type="http://schemas.openxmlformats.org/officeDocument/2006/relationships/customXml" Target="../ink/ink127.xml"/><Relationship Id="rId48" Type="http://schemas.openxmlformats.org/officeDocument/2006/relationships/image" Target="../media/image54.wmf"/><Relationship Id="rId56" Type="http://schemas.openxmlformats.org/officeDocument/2006/relationships/customXml" Target="../ink/ink129.xml"/><Relationship Id="rId64" Type="http://schemas.openxmlformats.org/officeDocument/2006/relationships/customXml" Target="../ink/ink133.xml"/><Relationship Id="rId69" Type="http://schemas.openxmlformats.org/officeDocument/2006/relationships/image" Target="../media/image124.png"/><Relationship Id="rId77" Type="http://schemas.openxmlformats.org/officeDocument/2006/relationships/image" Target="../media/image128.png"/><Relationship Id="rId8" Type="http://schemas.openxmlformats.org/officeDocument/2006/relationships/image" Target="../media/image97.png"/><Relationship Id="rId51" Type="http://schemas.openxmlformats.org/officeDocument/2006/relationships/oleObject" Target="../embeddings/oleObject113.bin"/><Relationship Id="rId72" Type="http://schemas.openxmlformats.org/officeDocument/2006/relationships/customXml" Target="../ink/ink137.xml"/><Relationship Id="rId3" Type="http://schemas.openxmlformats.org/officeDocument/2006/relationships/customXml" Target="../ink/ink109.xml"/><Relationship Id="rId12" Type="http://schemas.openxmlformats.org/officeDocument/2006/relationships/image" Target="../media/image99.png"/><Relationship Id="rId17" Type="http://schemas.openxmlformats.org/officeDocument/2006/relationships/oleObject" Target="../embeddings/oleObject110.bin"/><Relationship Id="rId25" Type="http://schemas.openxmlformats.org/officeDocument/2006/relationships/customXml" Target="../ink/ink118.xml"/><Relationship Id="rId33" Type="http://schemas.openxmlformats.org/officeDocument/2006/relationships/customXml" Target="../ink/ink122.xml"/><Relationship Id="rId38" Type="http://schemas.openxmlformats.org/officeDocument/2006/relationships/image" Target="../media/image111.png"/><Relationship Id="rId46" Type="http://schemas.openxmlformats.org/officeDocument/2006/relationships/image" Target="../media/image115.png"/><Relationship Id="rId59" Type="http://schemas.openxmlformats.org/officeDocument/2006/relationships/image" Target="../media/image119.png"/><Relationship Id="rId67" Type="http://schemas.openxmlformats.org/officeDocument/2006/relationships/image" Target="../media/image123.png"/><Relationship Id="rId20" Type="http://schemas.openxmlformats.org/officeDocument/2006/relationships/image" Target="../media/image102.png"/><Relationship Id="rId41" Type="http://schemas.openxmlformats.org/officeDocument/2006/relationships/customXml" Target="../ink/ink126.xml"/><Relationship Id="rId54" Type="http://schemas.openxmlformats.org/officeDocument/2006/relationships/image" Target="../media/image23.wmf"/><Relationship Id="rId62" Type="http://schemas.openxmlformats.org/officeDocument/2006/relationships/customXml" Target="../ink/ink132.xml"/><Relationship Id="rId70" Type="http://schemas.openxmlformats.org/officeDocument/2006/relationships/customXml" Target="../ink/ink136.xml"/><Relationship Id="rId75" Type="http://schemas.openxmlformats.org/officeDocument/2006/relationships/image" Target="../media/image127.png"/><Relationship Id="rId1" Type="http://schemas.openxmlformats.org/officeDocument/2006/relationships/vmlDrawing" Target="../drawings/vmlDrawing18.vml"/><Relationship Id="rId6" Type="http://schemas.openxmlformats.org/officeDocument/2006/relationships/image" Target="../media/image96.png"/><Relationship Id="rId15" Type="http://schemas.openxmlformats.org/officeDocument/2006/relationships/oleObject" Target="../embeddings/oleObject109.bin"/><Relationship Id="rId23" Type="http://schemas.openxmlformats.org/officeDocument/2006/relationships/customXml" Target="../ink/ink117.xml"/><Relationship Id="rId28" Type="http://schemas.openxmlformats.org/officeDocument/2006/relationships/image" Target="../media/image106.png"/><Relationship Id="rId36" Type="http://schemas.openxmlformats.org/officeDocument/2006/relationships/image" Target="../media/image110.png"/><Relationship Id="rId49" Type="http://schemas.openxmlformats.org/officeDocument/2006/relationships/oleObject" Target="../embeddings/oleObject112.bin"/><Relationship Id="rId57" Type="http://schemas.openxmlformats.org/officeDocument/2006/relationships/image" Target="../media/image118.png"/><Relationship Id="rId10" Type="http://schemas.openxmlformats.org/officeDocument/2006/relationships/image" Target="../media/image98.png"/><Relationship Id="rId31" Type="http://schemas.openxmlformats.org/officeDocument/2006/relationships/customXml" Target="../ink/ink121.xml"/><Relationship Id="rId44" Type="http://schemas.openxmlformats.org/officeDocument/2006/relationships/image" Target="../media/image114.png"/><Relationship Id="rId52" Type="http://schemas.openxmlformats.org/officeDocument/2006/relationships/image" Target="../media/image22.wmf"/><Relationship Id="rId60" Type="http://schemas.openxmlformats.org/officeDocument/2006/relationships/customXml" Target="../ink/ink131.xml"/><Relationship Id="rId65" Type="http://schemas.openxmlformats.org/officeDocument/2006/relationships/image" Target="../media/image122.png"/><Relationship Id="rId73" Type="http://schemas.openxmlformats.org/officeDocument/2006/relationships/image" Target="../media/image126.png"/><Relationship Id="rId4" Type="http://schemas.openxmlformats.org/officeDocument/2006/relationships/image" Target="../media/image95.png"/><Relationship Id="rId9" Type="http://schemas.openxmlformats.org/officeDocument/2006/relationships/customXml" Target="../ink/ink112.xml"/><Relationship Id="rId13" Type="http://schemas.openxmlformats.org/officeDocument/2006/relationships/customXml" Target="../ink/ink114.xml"/><Relationship Id="rId18" Type="http://schemas.openxmlformats.org/officeDocument/2006/relationships/image" Target="../media/image53.wmf"/><Relationship Id="rId39" Type="http://schemas.openxmlformats.org/officeDocument/2006/relationships/customXml" Target="../ink/ink125.xml"/><Relationship Id="rId34" Type="http://schemas.openxmlformats.org/officeDocument/2006/relationships/image" Target="../media/image109.png"/><Relationship Id="rId50" Type="http://schemas.openxmlformats.org/officeDocument/2006/relationships/image" Target="../media/image55.wmf"/><Relationship Id="rId55" Type="http://schemas.openxmlformats.org/officeDocument/2006/relationships/image" Target="../media/image2.jpeg"/><Relationship Id="rId76" Type="http://schemas.openxmlformats.org/officeDocument/2006/relationships/customXml" Target="../ink/ink139.xml"/><Relationship Id="rId7" Type="http://schemas.openxmlformats.org/officeDocument/2006/relationships/customXml" Target="../ink/ink111.xml"/><Relationship Id="rId71" Type="http://schemas.openxmlformats.org/officeDocument/2006/relationships/image" Target="../media/image125.png"/><Relationship Id="rId2" Type="http://schemas.openxmlformats.org/officeDocument/2006/relationships/slideLayout" Target="../slideLayouts/slideLayout2.xml"/><Relationship Id="rId29" Type="http://schemas.openxmlformats.org/officeDocument/2006/relationships/customXml" Target="../ink/ink120.xml"/></Relationships>
</file>

<file path=ppt/slides/_rels/slide24.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20.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115.bin"/><Relationship Id="rId21" Type="http://schemas.openxmlformats.org/officeDocument/2006/relationships/oleObject" Target="../embeddings/oleObject124.bin"/><Relationship Id="rId7" Type="http://schemas.openxmlformats.org/officeDocument/2006/relationships/oleObject" Target="../embeddings/oleObject117.bin"/><Relationship Id="rId12" Type="http://schemas.openxmlformats.org/officeDocument/2006/relationships/image" Target="../media/image11.wmf"/><Relationship Id="rId17" Type="http://schemas.openxmlformats.org/officeDocument/2006/relationships/oleObject" Target="../embeddings/oleObject122.bin"/><Relationship Id="rId25" Type="http://schemas.openxmlformats.org/officeDocument/2006/relationships/oleObject" Target="../embeddings/oleObject126.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oleObject" Target="../embeddings/oleObject128.bin"/><Relationship Id="rId1" Type="http://schemas.openxmlformats.org/officeDocument/2006/relationships/vmlDrawing" Target="../drawings/vmlDrawing19.vml"/><Relationship Id="rId6" Type="http://schemas.openxmlformats.org/officeDocument/2006/relationships/image" Target="../media/image22.wmf"/><Relationship Id="rId11" Type="http://schemas.openxmlformats.org/officeDocument/2006/relationships/oleObject" Target="../embeddings/oleObject119.bin"/><Relationship Id="rId24" Type="http://schemas.openxmlformats.org/officeDocument/2006/relationships/image" Target="../media/image17.wmf"/><Relationship Id="rId5" Type="http://schemas.openxmlformats.org/officeDocument/2006/relationships/oleObject" Target="../embeddings/oleObject116.bin"/><Relationship Id="rId15" Type="http://schemas.openxmlformats.org/officeDocument/2006/relationships/oleObject" Target="../embeddings/oleObject121.bin"/><Relationship Id="rId23" Type="http://schemas.openxmlformats.org/officeDocument/2006/relationships/oleObject" Target="../embeddings/oleObject125.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123.bin"/><Relationship Id="rId31" Type="http://schemas.openxmlformats.org/officeDocument/2006/relationships/image" Target="../media/image2.jpeg"/><Relationship Id="rId4" Type="http://schemas.openxmlformats.org/officeDocument/2006/relationships/image" Target="../media/image56.wmf"/><Relationship Id="rId9" Type="http://schemas.openxmlformats.org/officeDocument/2006/relationships/oleObject" Target="../embeddings/oleObject118.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127.bin"/><Relationship Id="rId30" Type="http://schemas.openxmlformats.org/officeDocument/2006/relationships/image" Target="../media/image27.wmf"/></Relationships>
</file>

<file path=ppt/slides/_rels/slide25.xml.rels><?xml version="1.0" encoding="UTF-8" standalone="yes"?>
<Relationships xmlns="http://schemas.openxmlformats.org/package/2006/relationships"><Relationship Id="rId13" Type="http://schemas.openxmlformats.org/officeDocument/2006/relationships/customXml" Target="../ink/ink143.xml"/><Relationship Id="rId18" Type="http://schemas.openxmlformats.org/officeDocument/2006/relationships/image" Target="../media/image137.png"/><Relationship Id="rId26" Type="http://schemas.openxmlformats.org/officeDocument/2006/relationships/image" Target="../media/image141.png"/><Relationship Id="rId39" Type="http://schemas.openxmlformats.org/officeDocument/2006/relationships/image" Target="../media/image57.wmf"/><Relationship Id="rId21" Type="http://schemas.openxmlformats.org/officeDocument/2006/relationships/customXml" Target="../ink/ink147.xml"/><Relationship Id="rId34" Type="http://schemas.openxmlformats.org/officeDocument/2006/relationships/image" Target="../media/image145.png"/><Relationship Id="rId12" Type="http://schemas.openxmlformats.org/officeDocument/2006/relationships/image" Target="../media/image134.png"/><Relationship Id="rId17" Type="http://schemas.openxmlformats.org/officeDocument/2006/relationships/customXml" Target="../ink/ink145.xml"/><Relationship Id="rId25" Type="http://schemas.openxmlformats.org/officeDocument/2006/relationships/customXml" Target="../ink/ink149.xml"/><Relationship Id="rId33" Type="http://schemas.openxmlformats.org/officeDocument/2006/relationships/customXml" Target="../ink/ink153.xml"/><Relationship Id="rId38"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image" Target="../media/image136.png"/><Relationship Id="rId20" Type="http://schemas.openxmlformats.org/officeDocument/2006/relationships/image" Target="../media/image138.png"/><Relationship Id="rId29" Type="http://schemas.openxmlformats.org/officeDocument/2006/relationships/customXml" Target="../ink/ink151.xml"/><Relationship Id="rId1" Type="http://schemas.openxmlformats.org/officeDocument/2006/relationships/vmlDrawing" Target="../drawings/vmlDrawing20.vml"/><Relationship Id="rId6" Type="http://schemas.openxmlformats.org/officeDocument/2006/relationships/customXml" Target="../ink/ink140.xml"/><Relationship Id="rId11" Type="http://schemas.openxmlformats.org/officeDocument/2006/relationships/customXml" Target="../ink/ink142.xml"/><Relationship Id="rId24" Type="http://schemas.openxmlformats.org/officeDocument/2006/relationships/image" Target="../media/image140.png"/><Relationship Id="rId32" Type="http://schemas.openxmlformats.org/officeDocument/2006/relationships/image" Target="../media/image144.png"/><Relationship Id="rId37" Type="http://schemas.openxmlformats.org/officeDocument/2006/relationships/image" Target="../media/image116.png"/><Relationship Id="rId40" Type="http://schemas.openxmlformats.org/officeDocument/2006/relationships/image" Target="../media/image2.jpeg"/><Relationship Id="rId5" Type="http://schemas.openxmlformats.org/officeDocument/2006/relationships/image" Target="../media/image101.png"/><Relationship Id="rId15" Type="http://schemas.openxmlformats.org/officeDocument/2006/relationships/customXml" Target="../ink/ink144.xml"/><Relationship Id="rId23" Type="http://schemas.openxmlformats.org/officeDocument/2006/relationships/customXml" Target="../ink/ink148.xml"/><Relationship Id="rId28" Type="http://schemas.openxmlformats.org/officeDocument/2006/relationships/image" Target="../media/image142.png"/><Relationship Id="rId36" Type="http://schemas.openxmlformats.org/officeDocument/2006/relationships/image" Target="../media/image146.png"/><Relationship Id="rId10" Type="http://schemas.openxmlformats.org/officeDocument/2006/relationships/image" Target="../media/image133.png"/><Relationship Id="rId19" Type="http://schemas.openxmlformats.org/officeDocument/2006/relationships/customXml" Target="../ink/ink146.xml"/><Relationship Id="rId31" Type="http://schemas.openxmlformats.org/officeDocument/2006/relationships/customXml" Target="../ink/ink152.xml"/><Relationship Id="rId4" Type="http://schemas.openxmlformats.org/officeDocument/2006/relationships/image" Target="../media/image24.wmf"/><Relationship Id="rId9" Type="http://schemas.openxmlformats.org/officeDocument/2006/relationships/customXml" Target="../ink/ink141.xml"/><Relationship Id="rId14" Type="http://schemas.openxmlformats.org/officeDocument/2006/relationships/image" Target="../media/image135.png"/><Relationship Id="rId22" Type="http://schemas.openxmlformats.org/officeDocument/2006/relationships/image" Target="../media/image139.png"/><Relationship Id="rId27" Type="http://schemas.openxmlformats.org/officeDocument/2006/relationships/customXml" Target="../ink/ink150.xml"/><Relationship Id="rId30" Type="http://schemas.openxmlformats.org/officeDocument/2006/relationships/image" Target="../media/image143.png"/><Relationship Id="rId35" Type="http://schemas.openxmlformats.org/officeDocument/2006/relationships/customXml" Target="../ink/ink154.xml"/><Relationship Id="rId8" Type="http://schemas.openxmlformats.org/officeDocument/2006/relationships/image" Target="../media/image132.png"/><Relationship Id="rId3" Type="http://schemas.openxmlformats.org/officeDocument/2006/relationships/oleObject" Target="../embeddings/oleObject129.bin"/></Relationships>
</file>

<file path=ppt/slides/_rels/slide2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38.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11.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oleObject" Target="../embeddings/oleObject46.bin"/><Relationship Id="rId1" Type="http://schemas.openxmlformats.org/officeDocument/2006/relationships/vmlDrawing" Target="../drawings/vmlDrawing21.vml"/><Relationship Id="rId6" Type="http://schemas.openxmlformats.org/officeDocument/2006/relationships/image" Target="../media/image22.wmf"/><Relationship Id="rId11" Type="http://schemas.openxmlformats.org/officeDocument/2006/relationships/oleObject" Target="../embeddings/oleObject37.bin"/><Relationship Id="rId24" Type="http://schemas.openxmlformats.org/officeDocument/2006/relationships/image" Target="../media/image17.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41.bin"/><Relationship Id="rId31" Type="http://schemas.openxmlformats.org/officeDocument/2006/relationships/image" Target="../media/image2.jpeg"/><Relationship Id="rId4" Type="http://schemas.openxmlformats.org/officeDocument/2006/relationships/image" Target="../media/image26.wmf"/><Relationship Id="rId9" Type="http://schemas.openxmlformats.org/officeDocument/2006/relationships/oleObject" Target="../embeddings/oleObject36.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45.bin"/><Relationship Id="rId30" Type="http://schemas.openxmlformats.org/officeDocument/2006/relationships/image" Target="../media/image27.wmf"/></Relationships>
</file>

<file path=ppt/slides/_rels/slide27.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136.bin"/><Relationship Id="rId3" Type="http://schemas.openxmlformats.org/officeDocument/2006/relationships/oleObject" Target="../embeddings/oleObject131.bin"/><Relationship Id="rId7" Type="http://schemas.openxmlformats.org/officeDocument/2006/relationships/oleObject" Target="../embeddings/oleObject133.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7.wmf"/><Relationship Id="rId11" Type="http://schemas.openxmlformats.org/officeDocument/2006/relationships/oleObject" Target="../embeddings/oleObject135.bin"/><Relationship Id="rId5" Type="http://schemas.openxmlformats.org/officeDocument/2006/relationships/oleObject" Target="../embeddings/oleObject132.bin"/><Relationship Id="rId15" Type="http://schemas.openxmlformats.org/officeDocument/2006/relationships/image" Target="../media/image2.jpeg"/><Relationship Id="rId10" Type="http://schemas.openxmlformats.org/officeDocument/2006/relationships/image" Target="../media/image59.wmf"/><Relationship Id="rId4" Type="http://schemas.openxmlformats.org/officeDocument/2006/relationships/image" Target="../media/image29.wmf"/><Relationship Id="rId9" Type="http://schemas.openxmlformats.org/officeDocument/2006/relationships/oleObject" Target="../embeddings/oleObject134.bin"/><Relationship Id="rId14" Type="http://schemas.openxmlformats.org/officeDocument/2006/relationships/image" Target="../media/image61.wmf"/></Relationships>
</file>

<file path=ppt/slides/_rels/slide28.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2.jpeg"/><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7.wmf"/><Relationship Id="rId11" Type="http://schemas.openxmlformats.org/officeDocument/2006/relationships/oleObject" Target="../embeddings/oleObject141.bin"/><Relationship Id="rId5" Type="http://schemas.openxmlformats.org/officeDocument/2006/relationships/oleObject" Target="../embeddings/oleObject138.bin"/><Relationship Id="rId10" Type="http://schemas.openxmlformats.org/officeDocument/2006/relationships/image" Target="../media/image63.wmf"/><Relationship Id="rId4" Type="http://schemas.openxmlformats.org/officeDocument/2006/relationships/image" Target="../media/image29.wmf"/><Relationship Id="rId9" Type="http://schemas.openxmlformats.org/officeDocument/2006/relationships/oleObject" Target="../embeddings/oleObject140.bin"/></Relationships>
</file>

<file path=ppt/slides/_rels/slide29.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2.jpeg"/><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27.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66.wmf"/><Relationship Id="rId4" Type="http://schemas.openxmlformats.org/officeDocument/2006/relationships/image" Target="../media/image29.wmf"/><Relationship Id="rId9" Type="http://schemas.openxmlformats.org/officeDocument/2006/relationships/oleObject" Target="../embeddings/oleObject14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53.bin"/><Relationship Id="rId18" Type="http://schemas.openxmlformats.org/officeDocument/2006/relationships/image" Target="../media/image33.w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10.wmf"/><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25.vml"/><Relationship Id="rId6" Type="http://schemas.openxmlformats.org/officeDocument/2006/relationships/image" Target="../media/image27.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image" Target="../media/image2.jpeg"/><Relationship Id="rId10" Type="http://schemas.openxmlformats.org/officeDocument/2006/relationships/image" Target="../media/image9.wmf"/><Relationship Id="rId19" Type="http://schemas.openxmlformats.org/officeDocument/2006/relationships/oleObject" Target="../embeddings/oleObject56.bin"/><Relationship Id="rId4" Type="http://schemas.openxmlformats.org/officeDocument/2006/relationships/image" Target="../media/image29.wmf"/><Relationship Id="rId9" Type="http://schemas.openxmlformats.org/officeDocument/2006/relationships/oleObject" Target="../embeddings/oleObject51.bin"/><Relationship Id="rId14" Type="http://schemas.openxmlformats.org/officeDocument/2006/relationships/image" Target="../media/image31.wmf"/><Relationship Id="rId22" Type="http://schemas.openxmlformats.org/officeDocument/2006/relationships/image" Target="../media/image35.wmf"/></Relationships>
</file>

<file path=ppt/slides/_rels/slide31.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oleObject" Target="../embeddings/oleObject58.bin"/><Relationship Id="rId3" Type="http://schemas.openxmlformats.org/officeDocument/2006/relationships/customXml" Target="../ink/ink155.xml"/><Relationship Id="rId7" Type="http://schemas.openxmlformats.org/officeDocument/2006/relationships/customXml" Target="../ink/ink157.xml"/><Relationship Id="rId12" Type="http://schemas.openxmlformats.org/officeDocument/2006/relationships/image" Target="../media/image172.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69.png"/><Relationship Id="rId11" Type="http://schemas.openxmlformats.org/officeDocument/2006/relationships/customXml" Target="../ink/ink159.xml"/><Relationship Id="rId5" Type="http://schemas.openxmlformats.org/officeDocument/2006/relationships/customXml" Target="../ink/ink156.xml"/><Relationship Id="rId15" Type="http://schemas.openxmlformats.org/officeDocument/2006/relationships/image" Target="../media/image2.jpeg"/><Relationship Id="rId10" Type="http://schemas.openxmlformats.org/officeDocument/2006/relationships/image" Target="../media/image171.png"/><Relationship Id="rId4" Type="http://schemas.openxmlformats.org/officeDocument/2006/relationships/image" Target="../media/image168.png"/><Relationship Id="rId9" Type="http://schemas.openxmlformats.org/officeDocument/2006/relationships/customXml" Target="../ink/ink158.xml"/><Relationship Id="rId1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10.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48.bin"/><Relationship Id="rId5" Type="http://schemas.openxmlformats.org/officeDocument/2006/relationships/image" Target="../media/image68.wmf"/><Relationship Id="rId4" Type="http://schemas.openxmlformats.org/officeDocument/2006/relationships/oleObject" Target="../embeddings/oleObject147.bin"/><Relationship Id="rId9"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image" Target="../../clipboard/media/image8.png"/><Relationship Id="rId3" Type="http://schemas.openxmlformats.org/officeDocument/2006/relationships/notesSlide" Target="../notesSlides/notesSlide12.xml"/><Relationship Id="rId7" Type="http://schemas.openxmlformats.org/officeDocument/2006/relationships/customXml" Target="../ink/ink160.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30.emf"/><Relationship Id="rId5" Type="http://schemas.openxmlformats.org/officeDocument/2006/relationships/oleObject" Target="../embeddings/oleObject149.bin"/><Relationship Id="rId4" Type="http://schemas.openxmlformats.org/officeDocument/2006/relationships/image" Target="../media/image129.png"/><Relationship Id="rId9"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3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38.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150.bin"/><Relationship Id="rId12" Type="http://schemas.openxmlformats.org/officeDocument/2006/relationships/image" Target="../media/image11.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oleObject" Target="../embeddings/oleObject151.bin"/><Relationship Id="rId1" Type="http://schemas.openxmlformats.org/officeDocument/2006/relationships/vmlDrawing" Target="../drawings/vmlDrawing29.vml"/><Relationship Id="rId6" Type="http://schemas.openxmlformats.org/officeDocument/2006/relationships/image" Target="../media/image22.wmf"/><Relationship Id="rId11" Type="http://schemas.openxmlformats.org/officeDocument/2006/relationships/oleObject" Target="../embeddings/oleObject37.bin"/><Relationship Id="rId24" Type="http://schemas.openxmlformats.org/officeDocument/2006/relationships/image" Target="../media/image17.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41.bin"/><Relationship Id="rId31" Type="http://schemas.openxmlformats.org/officeDocument/2006/relationships/image" Target="../media/image2.jpeg"/><Relationship Id="rId4" Type="http://schemas.openxmlformats.org/officeDocument/2006/relationships/image" Target="../media/image26.wmf"/><Relationship Id="rId9" Type="http://schemas.openxmlformats.org/officeDocument/2006/relationships/oleObject" Target="../embeddings/oleObject36.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45.bin"/><Relationship Id="rId30" Type="http://schemas.openxmlformats.org/officeDocument/2006/relationships/image" Target="../media/image27.wmf"/></Relationships>
</file>

<file path=ppt/slides/_rels/slide38.xml.rels><?xml version="1.0" encoding="UTF-8" standalone="yes"?>
<Relationships xmlns="http://schemas.openxmlformats.org/package/2006/relationships"><Relationship Id="rId3" Type="http://schemas.openxmlformats.org/officeDocument/2006/relationships/image" Target="../media/image129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310.png"/><Relationship Id="rId4" Type="http://schemas.openxmlformats.org/officeDocument/2006/relationships/image" Target="../media/image1300.png"/></Relationships>
</file>

<file path=ppt/slides/_rels/slide3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8.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89.png"/><Relationship Id="rId10" Type="http://schemas.openxmlformats.org/officeDocument/2006/relationships/image" Target="../media/image154.png"/><Relationship Id="rId4" Type="http://schemas.openxmlformats.org/officeDocument/2006/relationships/image" Target="../media/image149.png"/><Relationship Id="rId9" Type="http://schemas.openxmlformats.org/officeDocument/2006/relationships/image" Target="../media/image15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93.png"/><Relationship Id="rId12" Type="http://schemas.openxmlformats.org/officeDocument/2006/relationships/image" Target="../media/image167.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166.png"/><Relationship Id="rId5" Type="http://schemas.openxmlformats.org/officeDocument/2006/relationships/image" Target="../media/image195.png"/><Relationship Id="rId10" Type="http://schemas.openxmlformats.org/officeDocument/2006/relationships/image" Target="../media/image165.png"/><Relationship Id="rId9" Type="http://schemas.openxmlformats.org/officeDocument/2006/relationships/image" Target="../media/image164.png"/></Relationships>
</file>

<file path=ppt/slides/_rels/slide4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5.wmf"/><Relationship Id="rId18" Type="http://schemas.openxmlformats.org/officeDocument/2006/relationships/oleObject" Target="../embeddings/oleObject159.bin"/><Relationship Id="rId3" Type="http://schemas.openxmlformats.org/officeDocument/2006/relationships/notesSlide" Target="../notesSlides/notesSlide19.xml"/><Relationship Id="rId7" Type="http://schemas.openxmlformats.org/officeDocument/2006/relationships/image" Target="../media/image132.wmf"/><Relationship Id="rId12" Type="http://schemas.openxmlformats.org/officeDocument/2006/relationships/oleObject" Target="../embeddings/oleObject156.bin"/><Relationship Id="rId17" Type="http://schemas.openxmlformats.org/officeDocument/2006/relationships/image" Target="../media/image137.wmf"/><Relationship Id="rId2" Type="http://schemas.openxmlformats.org/officeDocument/2006/relationships/slideLayout" Target="../slideLayouts/slideLayout2.xml"/><Relationship Id="rId16" Type="http://schemas.openxmlformats.org/officeDocument/2006/relationships/oleObject" Target="../embeddings/oleObject158.bin"/><Relationship Id="rId1" Type="http://schemas.openxmlformats.org/officeDocument/2006/relationships/vmlDrawing" Target="../drawings/vmlDrawing30.vml"/><Relationship Id="rId6" Type="http://schemas.openxmlformats.org/officeDocument/2006/relationships/oleObject" Target="../embeddings/oleObject153.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155.bin"/><Relationship Id="rId19" Type="http://schemas.openxmlformats.org/officeDocument/2006/relationships/image" Target="../media/image2.jpeg"/><Relationship Id="rId4" Type="http://schemas.openxmlformats.org/officeDocument/2006/relationships/oleObject" Target="../embeddings/oleObject152.bin"/><Relationship Id="rId9" Type="http://schemas.openxmlformats.org/officeDocument/2006/relationships/image" Target="../media/image133.wmf"/><Relationship Id="rId14" Type="http://schemas.openxmlformats.org/officeDocument/2006/relationships/oleObject" Target="../embeddings/oleObject157.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9.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1.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image" Target="../media/image2.jpeg"/><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8.bin"/><Relationship Id="rId24" Type="http://schemas.openxmlformats.org/officeDocument/2006/relationships/image" Target="../media/image17.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19.wmf"/><Relationship Id="rId10" Type="http://schemas.openxmlformats.org/officeDocument/2006/relationships/image" Target="../media/image10.wmf"/><Relationship Id="rId19" Type="http://schemas.openxmlformats.org/officeDocument/2006/relationships/oleObject" Target="../embeddings/oleObject12.bin"/><Relationship Id="rId4" Type="http://schemas.openxmlformats.org/officeDocument/2006/relationships/image" Target="../media/image7.wmf"/><Relationship Id="rId9" Type="http://schemas.openxmlformats.org/officeDocument/2006/relationships/oleObject" Target="../embeddings/oleObject7.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23.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11.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image" Target="../media/image2.jpeg"/><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22.bin"/><Relationship Id="rId24" Type="http://schemas.openxmlformats.org/officeDocument/2006/relationships/image" Target="../media/image17.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28"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oleObject" Target="../embeddings/oleObject26.bin"/><Relationship Id="rId4" Type="http://schemas.openxmlformats.org/officeDocument/2006/relationships/image" Target="../media/image21.wmf"/><Relationship Id="rId9" Type="http://schemas.openxmlformats.org/officeDocument/2006/relationships/oleObject" Target="../embeddings/oleObject21.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174D39B-4E51-60B4-4C9D-9E2E99F9A790}"/>
              </a:ext>
            </a:extLst>
          </p:cNvPr>
          <p:cNvSpPr>
            <a:spLocks noGrp="1" noChangeArrowheads="1"/>
          </p:cNvSpPr>
          <p:nvPr>
            <p:ph type="ctrTitle"/>
          </p:nvPr>
        </p:nvSpPr>
        <p:spPr>
          <a:xfrm>
            <a:off x="2209800" y="2286000"/>
            <a:ext cx="7772400" cy="1143000"/>
          </a:xfrm>
        </p:spPr>
        <p:txBody>
          <a:bodyPr/>
          <a:lstStyle/>
          <a:p>
            <a:r>
              <a:rPr lang="en-US" altLang="en-US"/>
              <a:t>Jacobian Explicit Method - </a:t>
            </a:r>
            <a:br>
              <a:rPr lang="en-US" altLang="en-US"/>
            </a:br>
            <a:r>
              <a:rPr lang="en-US" altLang="en-US"/>
              <a:t>Differentiation the Forward Kinematics Eqs. (Method  No. 1) </a:t>
            </a:r>
            <a:br>
              <a:rPr lang="en-US" altLang="en-US"/>
            </a:br>
            <a:endParaRPr lang="en-US" altLang="en-US"/>
          </a:p>
        </p:txBody>
      </p:sp>
      <p:sp>
        <p:nvSpPr>
          <p:cNvPr id="15363" name="Rectangle 3">
            <a:extLst>
              <a:ext uri="{FF2B5EF4-FFF2-40B4-BE49-F238E27FC236}">
                <a16:creationId xmlns:a16="http://schemas.microsoft.com/office/drawing/2014/main" id="{DB05425B-3442-B904-C2F5-D43EE48F9AEE}"/>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F3156A28-0992-F1A1-F0D7-39DA322062A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2D096601-011E-ACAD-97C2-1936D905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A73A66D-42AD-F6C7-4024-5C17BBFFD01B}"/>
              </a:ext>
            </a:extLst>
          </p:cNvPr>
          <p:cNvSpPr>
            <a:spLocks noGrp="1" noChangeArrowheads="1"/>
          </p:cNvSpPr>
          <p:nvPr>
            <p:ph type="body" idx="4294967295"/>
          </p:nvPr>
        </p:nvSpPr>
        <p:spPr/>
        <p:txBody>
          <a:bodyPr/>
          <a:lstStyle/>
          <a:p>
            <a:r>
              <a:rPr lang="en-US" altLang="en-US"/>
              <a:t>The i’th column of the Jacobian can be generated by holding all the joints fixed but the i’th and actuating the i’th at a unite velocity  </a:t>
            </a:r>
          </a:p>
        </p:txBody>
      </p:sp>
      <p:sp>
        <p:nvSpPr>
          <p:cNvPr id="34819" name="Rectangle 2">
            <a:extLst>
              <a:ext uri="{FF2B5EF4-FFF2-40B4-BE49-F238E27FC236}">
                <a16:creationId xmlns:a16="http://schemas.microsoft.com/office/drawing/2014/main" id="{BF4D95E3-2962-7F24-2881-3128FBC67AF6}"/>
              </a:ext>
            </a:extLst>
          </p:cNvPr>
          <p:cNvSpPr>
            <a:spLocks noGrp="1" noChangeArrowheads="1"/>
          </p:cNvSpPr>
          <p:nvPr>
            <p:ph type="title" idx="4294967295"/>
          </p:nvPr>
        </p:nvSpPr>
        <p:spPr/>
        <p:txBody>
          <a:bodyPr/>
          <a:lstStyle/>
          <a:p>
            <a:r>
              <a:rPr lang="en-US" altLang="en-US"/>
              <a:t>Jacobian – Explicit Form – Linear Velocity</a:t>
            </a:r>
            <a:br>
              <a:rPr lang="en-US" altLang="en-US"/>
            </a:br>
            <a:r>
              <a:rPr lang="en-US" altLang="en-US"/>
              <a:t>Two Cases </a:t>
            </a:r>
          </a:p>
        </p:txBody>
      </p:sp>
      <p:graphicFrame>
        <p:nvGraphicFramePr>
          <p:cNvPr id="34820" name="Object 3">
            <a:extLst>
              <a:ext uri="{FF2B5EF4-FFF2-40B4-BE49-F238E27FC236}">
                <a16:creationId xmlns:a16="http://schemas.microsoft.com/office/drawing/2014/main" id="{8FC87538-F147-696E-7FD8-57213BAF40CA}"/>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6146" name="Equation" r:id="rId3" imgW="190500" imgH="228600" progId="Equation.3">
                  <p:embed/>
                </p:oleObj>
              </mc:Choice>
              <mc:Fallback>
                <p:oleObj name="Equation" r:id="rId3" imgW="190500" imgH="228600" progId="Equation.3">
                  <p:embed/>
                  <p:pic>
                    <p:nvPicPr>
                      <p:cNvPr id="34820" name="Object 3">
                        <a:extLst>
                          <a:ext uri="{FF2B5EF4-FFF2-40B4-BE49-F238E27FC236}">
                            <a16:creationId xmlns:a16="http://schemas.microsoft.com/office/drawing/2014/main" id="{8FC87538-F147-696E-7FD8-57213BAF4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4">
            <a:extLst>
              <a:ext uri="{FF2B5EF4-FFF2-40B4-BE49-F238E27FC236}">
                <a16:creationId xmlns:a16="http://schemas.microsoft.com/office/drawing/2014/main" id="{C03EB751-2B8C-DBA1-CCF5-23DD649CA282}"/>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6147" name="Equation" r:id="rId5" imgW="1295400" imgH="1371600" progId="Equation.3">
                  <p:embed/>
                </p:oleObj>
              </mc:Choice>
              <mc:Fallback>
                <p:oleObj name="Equation" r:id="rId5" imgW="1295400" imgH="1371600" progId="Equation.3">
                  <p:embed/>
                  <p:pic>
                    <p:nvPicPr>
                      <p:cNvPr id="34821" name="Object 4">
                        <a:extLst>
                          <a:ext uri="{FF2B5EF4-FFF2-40B4-BE49-F238E27FC236}">
                            <a16:creationId xmlns:a16="http://schemas.microsoft.com/office/drawing/2014/main" id="{C03EB751-2B8C-DBA1-CCF5-23DD649CA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2" name="Rectangle 1">
            <a:extLst>
              <a:ext uri="{FF2B5EF4-FFF2-40B4-BE49-F238E27FC236}">
                <a16:creationId xmlns:a16="http://schemas.microsoft.com/office/drawing/2014/main" id="{E2BCDDE9-3946-513F-74C2-EEB44602340A}"/>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23" name="Rectangle 14">
            <a:extLst>
              <a:ext uri="{FF2B5EF4-FFF2-40B4-BE49-F238E27FC236}">
                <a16:creationId xmlns:a16="http://schemas.microsoft.com/office/drawing/2014/main" id="{C8B773EB-4454-8E36-B5DA-DFC4DF0C91FA}"/>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34824" name="Group 1">
            <a:extLst>
              <a:ext uri="{FF2B5EF4-FFF2-40B4-BE49-F238E27FC236}">
                <a16:creationId xmlns:a16="http://schemas.microsoft.com/office/drawing/2014/main" id="{4462A251-6282-F7AD-80DC-6CDEB7752AEF}"/>
              </a:ext>
            </a:extLst>
          </p:cNvPr>
          <p:cNvGrpSpPr>
            <a:grpSpLocks/>
          </p:cNvGrpSpPr>
          <p:nvPr/>
        </p:nvGrpSpPr>
        <p:grpSpPr bwMode="auto">
          <a:xfrm>
            <a:off x="6680200" y="2295525"/>
            <a:ext cx="3741738" cy="3609975"/>
            <a:chOff x="5316537" y="1371600"/>
            <a:chExt cx="5086587" cy="4584700"/>
          </a:xfrm>
        </p:grpSpPr>
        <mc:AlternateContent xmlns:mc="http://schemas.openxmlformats.org/markup-compatibility/2006" xmlns:p14="http://schemas.microsoft.com/office/powerpoint/2010/main">
          <mc:Choice Requires="p14">
            <p:contentPart p14:bwMode="auto" r:id="rId7">
              <p14:nvContentPartPr>
                <p14:cNvPr id="123916" name="Ink 12">
                  <a:extLst>
                    <a:ext uri="{FF2B5EF4-FFF2-40B4-BE49-F238E27FC236}">
                      <a16:creationId xmlns:a16="http://schemas.microsoft.com/office/drawing/2014/main" id="{23153079-52BE-392C-9F46-43D1C01F6687}"/>
                    </a:ext>
                  </a:extLst>
                </p14:cNvPr>
                <p14:cNvContentPartPr>
                  <a14:cpLocks xmlns:a14="http://schemas.microsoft.com/office/drawing/2010/main" noRot="1" noChangeAspect="1" noEditPoints="1" noChangeArrowheads="1" noChangeShapeType="1"/>
                </p14:cNvContentPartPr>
                <p14:nvPr/>
              </p14:nvContentPartPr>
              <p14:xfrm>
                <a:off x="9674224" y="1698626"/>
                <a:ext cx="109538" cy="34925"/>
              </p14:xfrm>
            </p:contentPart>
          </mc:Choice>
          <mc:Fallback xmlns="">
            <p:pic>
              <p:nvPicPr>
                <p:cNvPr id="123916" name="Ink 12">
                  <a:extLst>
                    <a:ext uri="{FF2B5EF4-FFF2-40B4-BE49-F238E27FC236}">
                      <a16:creationId xmlns:a16="http://schemas.microsoft.com/office/drawing/2014/main" id="{23153079-52BE-392C-9F46-43D1C01F6687}"/>
                    </a:ext>
                  </a:extLst>
                </p:cNvPr>
                <p:cNvPicPr>
                  <a:picLocks noRot="1" noChangeAspect="1" noEditPoints="1" noChangeArrowheads="1" noChangeShapeType="1"/>
                </p:cNvPicPr>
                <p:nvPr/>
              </p:nvPicPr>
              <p:blipFill>
                <a:blip r:embed="rId8"/>
                <a:stretch>
                  <a:fillRect/>
                </a:stretch>
              </p:blipFill>
              <p:spPr>
                <a:xfrm>
                  <a:off x="9661510" y="1686678"/>
                  <a:ext cx="134966" cy="588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917" name="Ink 13">
                  <a:extLst>
                    <a:ext uri="{FF2B5EF4-FFF2-40B4-BE49-F238E27FC236}">
                      <a16:creationId xmlns:a16="http://schemas.microsoft.com/office/drawing/2014/main" id="{9541F830-CD00-7EB7-67CB-1D82DFC87B71}"/>
                    </a:ext>
                  </a:extLst>
                </p14:cNvPr>
                <p14:cNvContentPartPr>
                  <a14:cpLocks xmlns:a14="http://schemas.microsoft.com/office/drawing/2010/main" noRot="1" noChangeAspect="1" noEditPoints="1" noChangeArrowheads="1" noChangeShapeType="1"/>
                </p14:cNvContentPartPr>
                <p14:nvPr/>
              </p14:nvContentPartPr>
              <p14:xfrm>
                <a:off x="6677024" y="5545139"/>
                <a:ext cx="76200" cy="84137"/>
              </p14:xfrm>
            </p:contentPart>
          </mc:Choice>
          <mc:Fallback xmlns="">
            <p:pic>
              <p:nvPicPr>
                <p:cNvPr id="123917" name="Ink 13">
                  <a:extLst>
                    <a:ext uri="{FF2B5EF4-FFF2-40B4-BE49-F238E27FC236}">
                      <a16:creationId xmlns:a16="http://schemas.microsoft.com/office/drawing/2014/main" id="{9541F830-CD00-7EB7-67CB-1D82DFC87B71}"/>
                    </a:ext>
                  </a:extLst>
                </p:cNvPr>
                <p:cNvPicPr>
                  <a:picLocks noRot="1" noChangeAspect="1" noEditPoints="1" noChangeArrowheads="1" noChangeShapeType="1"/>
                </p:cNvPicPr>
                <p:nvPr/>
              </p:nvPicPr>
              <p:blipFill>
                <a:blip r:embed="rId10"/>
                <a:stretch>
                  <a:fillRect/>
                </a:stretch>
              </p:blipFill>
              <p:spPr>
                <a:xfrm>
                  <a:off x="6664324" y="5533250"/>
                  <a:ext cx="101600" cy="1079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918" name="Ink 14">
                  <a:extLst>
                    <a:ext uri="{FF2B5EF4-FFF2-40B4-BE49-F238E27FC236}">
                      <a16:creationId xmlns:a16="http://schemas.microsoft.com/office/drawing/2014/main" id="{6C219221-82F9-5040-0BE9-587E82A08374}"/>
                    </a:ext>
                  </a:extLst>
                </p14:cNvPr>
                <p14:cNvContentPartPr>
                  <a14:cpLocks xmlns:a14="http://schemas.microsoft.com/office/drawing/2010/main" noRot="1" noChangeAspect="1" noEditPoints="1" noChangeArrowheads="1" noChangeShapeType="1"/>
                </p14:cNvContentPartPr>
                <p14:nvPr/>
              </p14:nvContentPartPr>
              <p14:xfrm>
                <a:off x="6864349" y="5527676"/>
                <a:ext cx="127000" cy="244475"/>
              </p14:xfrm>
            </p:contentPart>
          </mc:Choice>
          <mc:Fallback xmlns="">
            <p:pic>
              <p:nvPicPr>
                <p:cNvPr id="123918" name="Ink 14">
                  <a:extLst>
                    <a:ext uri="{FF2B5EF4-FFF2-40B4-BE49-F238E27FC236}">
                      <a16:creationId xmlns:a16="http://schemas.microsoft.com/office/drawing/2014/main" id="{6C219221-82F9-5040-0BE9-587E82A08374}"/>
                    </a:ext>
                  </a:extLst>
                </p:cNvPr>
                <p:cNvPicPr>
                  <a:picLocks noRot="1" noChangeAspect="1" noEditPoints="1" noChangeArrowheads="1" noChangeShapeType="1"/>
                </p:cNvPicPr>
                <p:nvPr/>
              </p:nvPicPr>
              <p:blipFill>
                <a:blip r:embed="rId12"/>
                <a:stretch>
                  <a:fillRect/>
                </a:stretch>
              </p:blipFill>
              <p:spPr>
                <a:xfrm>
                  <a:off x="6851649" y="5515795"/>
                  <a:ext cx="152400" cy="2682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919" name="Ink 15">
                  <a:extLst>
                    <a:ext uri="{FF2B5EF4-FFF2-40B4-BE49-F238E27FC236}">
                      <a16:creationId xmlns:a16="http://schemas.microsoft.com/office/drawing/2014/main" id="{4720F425-11B0-EBE9-F075-D8A254FB92DF}"/>
                    </a:ext>
                  </a:extLst>
                </p14:cNvPr>
                <p14:cNvContentPartPr>
                  <a14:cpLocks xmlns:a14="http://schemas.microsoft.com/office/drawing/2010/main" noRot="1" noChangeAspect="1" noEditPoints="1" noChangeArrowheads="1" noChangeShapeType="1"/>
                </p14:cNvContentPartPr>
                <p14:nvPr/>
              </p14:nvContentPartPr>
              <p14:xfrm>
                <a:off x="7059613" y="5634039"/>
                <a:ext cx="66675" cy="53975"/>
              </p14:xfrm>
            </p:contentPart>
          </mc:Choice>
          <mc:Fallback xmlns="">
            <p:pic>
              <p:nvPicPr>
                <p:cNvPr id="123919" name="Ink 15">
                  <a:extLst>
                    <a:ext uri="{FF2B5EF4-FFF2-40B4-BE49-F238E27FC236}">
                      <a16:creationId xmlns:a16="http://schemas.microsoft.com/office/drawing/2014/main" id="{4720F425-11B0-EBE9-F075-D8A254FB92DF}"/>
                    </a:ext>
                  </a:extLst>
                </p:cNvPr>
                <p:cNvPicPr>
                  <a:picLocks noRot="1" noChangeAspect="1" noEditPoints="1" noChangeArrowheads="1" noChangeShapeType="1"/>
                </p:cNvPicPr>
                <p:nvPr/>
              </p:nvPicPr>
              <p:blipFill>
                <a:blip r:embed="rId14"/>
                <a:stretch>
                  <a:fillRect/>
                </a:stretch>
              </p:blipFill>
              <p:spPr>
                <a:xfrm>
                  <a:off x="7046866" y="5622146"/>
                  <a:ext cx="92168" cy="777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920" name="Ink 16">
                  <a:extLst>
                    <a:ext uri="{FF2B5EF4-FFF2-40B4-BE49-F238E27FC236}">
                      <a16:creationId xmlns:a16="http://schemas.microsoft.com/office/drawing/2014/main" id="{4680C3F2-46FE-686B-91F5-3A71804A6B8A}"/>
                    </a:ext>
                  </a:extLst>
                </p14:cNvPr>
                <p14:cNvContentPartPr>
                  <a14:cpLocks xmlns:a14="http://schemas.microsoft.com/office/drawing/2010/main" noRot="1" noChangeAspect="1" noEditPoints="1" noChangeArrowheads="1" noChangeShapeType="1"/>
                </p14:cNvContentPartPr>
                <p14:nvPr/>
              </p14:nvContentPartPr>
              <p14:xfrm>
                <a:off x="5994417" y="2776538"/>
                <a:ext cx="1911332" cy="2908682"/>
              </p14:xfrm>
            </p:contentPart>
          </mc:Choice>
          <mc:Fallback xmlns="">
            <p:pic>
              <p:nvPicPr>
                <p:cNvPr id="123920" name="Ink 16">
                  <a:extLst>
                    <a:ext uri="{FF2B5EF4-FFF2-40B4-BE49-F238E27FC236}">
                      <a16:creationId xmlns:a16="http://schemas.microsoft.com/office/drawing/2014/main" id="{4680C3F2-46FE-686B-91F5-3A71804A6B8A}"/>
                    </a:ext>
                  </a:extLst>
                </p:cNvPr>
                <p:cNvPicPr>
                  <a:picLocks noRot="1" noChangeAspect="1" noEditPoints="1" noChangeArrowheads="1" noChangeShapeType="1"/>
                </p:cNvPicPr>
                <p:nvPr/>
              </p:nvPicPr>
              <p:blipFill>
                <a:blip r:embed="rId16"/>
                <a:stretch>
                  <a:fillRect/>
                </a:stretch>
              </p:blipFill>
              <p:spPr>
                <a:xfrm>
                  <a:off x="5981694" y="2764649"/>
                  <a:ext cx="1936777" cy="29324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929" name="Ink 25">
                  <a:extLst>
                    <a:ext uri="{FF2B5EF4-FFF2-40B4-BE49-F238E27FC236}">
                      <a16:creationId xmlns:a16="http://schemas.microsoft.com/office/drawing/2014/main" id="{C4276E6B-8BCE-CBC2-7D50-4E39FA62F7D4}"/>
                    </a:ext>
                  </a:extLst>
                </p14:cNvPr>
                <p14:cNvContentPartPr>
                  <a14:cpLocks xmlns:a14="http://schemas.microsoft.com/office/drawing/2010/main" noRot="1" noChangeAspect="1" noEditPoints="1" noChangeArrowheads="1" noChangeShapeType="1"/>
                </p14:cNvContentPartPr>
                <p14:nvPr/>
              </p14:nvContentPartPr>
              <p14:xfrm>
                <a:off x="7501360" y="3931784"/>
                <a:ext cx="204365" cy="258005"/>
              </p14:xfrm>
            </p:contentPart>
          </mc:Choice>
          <mc:Fallback xmlns="">
            <p:pic>
              <p:nvPicPr>
                <p:cNvPr id="123929" name="Ink 25">
                  <a:extLst>
                    <a:ext uri="{FF2B5EF4-FFF2-40B4-BE49-F238E27FC236}">
                      <a16:creationId xmlns:a16="http://schemas.microsoft.com/office/drawing/2014/main" id="{C4276E6B-8BCE-CBC2-7D50-4E39FA62F7D4}"/>
                    </a:ext>
                  </a:extLst>
                </p:cNvPr>
                <p:cNvPicPr>
                  <a:picLocks noRot="1" noChangeAspect="1" noEditPoints="1" noChangeArrowheads="1" noChangeShapeType="1"/>
                </p:cNvPicPr>
                <p:nvPr/>
              </p:nvPicPr>
              <p:blipFill>
                <a:blip r:embed="rId18"/>
                <a:stretch>
                  <a:fillRect/>
                </a:stretch>
              </p:blipFill>
              <p:spPr>
                <a:xfrm>
                  <a:off x="7488618" y="3919890"/>
                  <a:ext cx="229849" cy="2817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3930" name="Ink 26">
                  <a:extLst>
                    <a:ext uri="{FF2B5EF4-FFF2-40B4-BE49-F238E27FC236}">
                      <a16:creationId xmlns:a16="http://schemas.microsoft.com/office/drawing/2014/main" id="{667B3A0B-730A-BD6F-3F42-D582832FC7A8}"/>
                    </a:ext>
                  </a:extLst>
                </p14:cNvPr>
                <p14:cNvContentPartPr>
                  <a14:cpLocks xmlns:a14="http://schemas.microsoft.com/office/drawing/2010/main" noRot="1" noChangeAspect="1" noEditPoints="1" noChangeArrowheads="1" noChangeShapeType="1"/>
                </p14:cNvContentPartPr>
                <p14:nvPr/>
              </p14:nvContentPartPr>
              <p14:xfrm>
                <a:off x="7948612" y="4321175"/>
                <a:ext cx="239712" cy="103188"/>
              </p14:xfrm>
            </p:contentPart>
          </mc:Choice>
          <mc:Fallback xmlns="">
            <p:pic>
              <p:nvPicPr>
                <p:cNvPr id="123930" name="Ink 26">
                  <a:extLst>
                    <a:ext uri="{FF2B5EF4-FFF2-40B4-BE49-F238E27FC236}">
                      <a16:creationId xmlns:a16="http://schemas.microsoft.com/office/drawing/2014/main" id="{667B3A0B-730A-BD6F-3F42-D582832FC7A8}"/>
                    </a:ext>
                  </a:extLst>
                </p:cNvPr>
                <p:cNvPicPr>
                  <a:picLocks noRot="1" noChangeAspect="1" noEditPoints="1" noChangeArrowheads="1" noChangeShapeType="1"/>
                </p:cNvPicPr>
                <p:nvPr/>
              </p:nvPicPr>
              <p:blipFill>
                <a:blip r:embed="rId20"/>
                <a:stretch>
                  <a:fillRect/>
                </a:stretch>
              </p:blipFill>
              <p:spPr>
                <a:xfrm>
                  <a:off x="7935893" y="4309251"/>
                  <a:ext cx="265151" cy="1270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3931" name="Ink 27">
                  <a:extLst>
                    <a:ext uri="{FF2B5EF4-FFF2-40B4-BE49-F238E27FC236}">
                      <a16:creationId xmlns:a16="http://schemas.microsoft.com/office/drawing/2014/main" id="{3806EBE7-F452-C797-3B4D-C802B6913915}"/>
                    </a:ext>
                  </a:extLst>
                </p14:cNvPr>
                <p14:cNvContentPartPr>
                  <a14:cpLocks xmlns:a14="http://schemas.microsoft.com/office/drawing/2010/main" noRot="1" noChangeAspect="1" noEditPoints="1" noChangeArrowheads="1" noChangeShapeType="1"/>
                </p14:cNvContentPartPr>
                <p14:nvPr/>
              </p14:nvContentPartPr>
              <p14:xfrm>
                <a:off x="8462963" y="4456586"/>
                <a:ext cx="373757" cy="51915"/>
              </p14:xfrm>
            </p:contentPart>
          </mc:Choice>
          <mc:Fallback xmlns="">
            <p:pic>
              <p:nvPicPr>
                <p:cNvPr id="123931" name="Ink 27">
                  <a:extLst>
                    <a:ext uri="{FF2B5EF4-FFF2-40B4-BE49-F238E27FC236}">
                      <a16:creationId xmlns:a16="http://schemas.microsoft.com/office/drawing/2014/main" id="{3806EBE7-F452-C797-3B4D-C802B6913915}"/>
                    </a:ext>
                  </a:extLst>
                </p:cNvPr>
                <p:cNvPicPr>
                  <a:picLocks noRot="1" noChangeAspect="1" noEditPoints="1" noChangeArrowheads="1" noChangeShapeType="1"/>
                </p:cNvPicPr>
                <p:nvPr/>
              </p:nvPicPr>
              <p:blipFill>
                <a:blip r:embed="rId22"/>
                <a:stretch>
                  <a:fillRect/>
                </a:stretch>
              </p:blipFill>
              <p:spPr>
                <a:xfrm>
                  <a:off x="8450244" y="4444641"/>
                  <a:ext cx="399196" cy="7580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933" name="Ink 29">
                  <a:extLst>
                    <a:ext uri="{FF2B5EF4-FFF2-40B4-BE49-F238E27FC236}">
                      <a16:creationId xmlns:a16="http://schemas.microsoft.com/office/drawing/2014/main" id="{C82FBEC7-0ACB-3698-9D27-6724221E7C7E}"/>
                    </a:ext>
                  </a:extLst>
                </p14:cNvPr>
                <p14:cNvContentPartPr>
                  <a14:cpLocks xmlns:a14="http://schemas.microsoft.com/office/drawing/2010/main" noRot="1" noChangeAspect="1" noEditPoints="1" noChangeArrowheads="1" noChangeShapeType="1"/>
                </p14:cNvContentPartPr>
                <p14:nvPr/>
              </p14:nvContentPartPr>
              <p14:xfrm>
                <a:off x="6200775" y="2716209"/>
                <a:ext cx="2860675" cy="2847980"/>
              </p14:xfrm>
            </p:contentPart>
          </mc:Choice>
          <mc:Fallback xmlns="">
            <p:pic>
              <p:nvPicPr>
                <p:cNvPr id="123933" name="Ink 29">
                  <a:extLst>
                    <a:ext uri="{FF2B5EF4-FFF2-40B4-BE49-F238E27FC236}">
                      <a16:creationId xmlns:a16="http://schemas.microsoft.com/office/drawing/2014/main" id="{C82FBEC7-0ACB-3698-9D27-6724221E7C7E}"/>
                    </a:ext>
                  </a:extLst>
                </p:cNvPr>
                <p:cNvPicPr>
                  <a:picLocks noRot="1" noChangeAspect="1" noEditPoints="1" noChangeArrowheads="1" noChangeShapeType="1"/>
                </p:cNvPicPr>
                <p:nvPr/>
              </p:nvPicPr>
              <p:blipFill>
                <a:blip r:embed="rId24"/>
                <a:stretch>
                  <a:fillRect/>
                </a:stretch>
              </p:blipFill>
              <p:spPr>
                <a:xfrm>
                  <a:off x="6188050" y="2704321"/>
                  <a:ext cx="2886125" cy="2871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Ink 4">
                  <a:extLst>
                    <a:ext uri="{FF2B5EF4-FFF2-40B4-BE49-F238E27FC236}">
                      <a16:creationId xmlns:a16="http://schemas.microsoft.com/office/drawing/2014/main" id="{D35B0C25-495D-2C4F-7AD5-CE744A449232}"/>
                    </a:ext>
                  </a:extLst>
                </p14:cNvPr>
                <p14:cNvContentPartPr/>
                <p14:nvPr/>
              </p14:nvContentPartPr>
              <p14:xfrm>
                <a:off x="8149380" y="2026449"/>
                <a:ext cx="1040667" cy="2019234"/>
              </p14:xfrm>
            </p:contentPart>
          </mc:Choice>
          <mc:Fallback xmlns="">
            <p:pic>
              <p:nvPicPr>
                <p:cNvPr id="5" name="Ink 4">
                  <a:extLst>
                    <a:ext uri="{FF2B5EF4-FFF2-40B4-BE49-F238E27FC236}">
                      <a16:creationId xmlns:a16="http://schemas.microsoft.com/office/drawing/2014/main" id="{D35B0C25-495D-2C4F-7AD5-CE744A449232}"/>
                    </a:ext>
                  </a:extLst>
                </p:cNvPr>
                <p:cNvPicPr/>
                <p:nvPr/>
              </p:nvPicPr>
              <p:blipFill>
                <a:blip r:embed="rId26"/>
                <a:stretch>
                  <a:fillRect/>
                </a:stretch>
              </p:blipFill>
              <p:spPr>
                <a:xfrm>
                  <a:off x="8132256" y="2014560"/>
                  <a:ext cx="1070023" cy="20430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B1F4EB78-D994-5300-9958-AEEC985D2138}"/>
                    </a:ext>
                  </a:extLst>
                </p14:cNvPr>
                <p14:cNvContentPartPr/>
                <p14:nvPr/>
              </p14:nvContentPartPr>
              <p14:xfrm>
                <a:off x="8419424" y="2701975"/>
                <a:ext cx="958420" cy="528453"/>
              </p14:xfrm>
            </p:contentPart>
          </mc:Choice>
          <mc:Fallback xmlns="">
            <p:pic>
              <p:nvPicPr>
                <p:cNvPr id="14" name="Ink 13">
                  <a:extLst>
                    <a:ext uri="{FF2B5EF4-FFF2-40B4-BE49-F238E27FC236}">
                      <a16:creationId xmlns:a16="http://schemas.microsoft.com/office/drawing/2014/main" id="{B1F4EB78-D994-5300-9958-AEEC985D2138}"/>
                    </a:ext>
                  </a:extLst>
                </p:cNvPr>
                <p:cNvPicPr/>
                <p:nvPr/>
              </p:nvPicPr>
              <p:blipFill>
                <a:blip r:embed="rId28"/>
                <a:stretch>
                  <a:fillRect/>
                </a:stretch>
              </p:blipFill>
              <p:spPr>
                <a:xfrm>
                  <a:off x="8406697" y="2690089"/>
                  <a:ext cx="983873" cy="552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0CC37E54-FDD9-8F0B-403A-16D499160942}"/>
                    </a:ext>
                  </a:extLst>
                </p14:cNvPr>
                <p14:cNvContentPartPr/>
                <p14:nvPr/>
              </p14:nvContentPartPr>
              <p14:xfrm>
                <a:off x="6740525" y="1371600"/>
                <a:ext cx="1485432" cy="798214"/>
              </p14:xfrm>
            </p:contentPart>
          </mc:Choice>
          <mc:Fallback xmlns="">
            <p:pic>
              <p:nvPicPr>
                <p:cNvPr id="16" name="Ink 15">
                  <a:extLst>
                    <a:ext uri="{FF2B5EF4-FFF2-40B4-BE49-F238E27FC236}">
                      <a16:creationId xmlns:a16="http://schemas.microsoft.com/office/drawing/2014/main" id="{0CC37E54-FDD9-8F0B-403A-16D499160942}"/>
                    </a:ext>
                  </a:extLst>
                </p:cNvPr>
                <p:cNvPicPr/>
                <p:nvPr/>
              </p:nvPicPr>
              <p:blipFill>
                <a:blip r:embed="rId30"/>
                <a:stretch>
                  <a:fillRect/>
                </a:stretch>
              </p:blipFill>
              <p:spPr>
                <a:xfrm>
                  <a:off x="6727800" y="1359714"/>
                  <a:ext cx="1510883" cy="82198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4337DA60-5D66-DE3D-AAA1-F71494BBBB68}"/>
                    </a:ext>
                  </a:extLst>
                </p14:cNvPr>
                <p14:cNvContentPartPr/>
                <p14:nvPr/>
              </p14:nvContentPartPr>
              <p14:xfrm>
                <a:off x="7908944" y="2071975"/>
                <a:ext cx="494990" cy="913293"/>
              </p14:xfrm>
            </p:contentPart>
          </mc:Choice>
          <mc:Fallback xmlns="">
            <p:pic>
              <p:nvPicPr>
                <p:cNvPr id="17" name="Ink 16">
                  <a:extLst>
                    <a:ext uri="{FF2B5EF4-FFF2-40B4-BE49-F238E27FC236}">
                      <a16:creationId xmlns:a16="http://schemas.microsoft.com/office/drawing/2014/main" id="{4337DA60-5D66-DE3D-AAA1-F71494BBBB68}"/>
                    </a:ext>
                  </a:extLst>
                </p:cNvPr>
                <p:cNvPicPr/>
                <p:nvPr/>
              </p:nvPicPr>
              <p:blipFill>
                <a:blip r:embed="rId32"/>
                <a:stretch>
                  <a:fillRect/>
                </a:stretch>
              </p:blipFill>
              <p:spPr>
                <a:xfrm>
                  <a:off x="7896214" y="2060084"/>
                  <a:ext cx="520449" cy="93707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B813A401-2FBA-7D82-02FC-A23F8BB503EB}"/>
                    </a:ext>
                  </a:extLst>
                </p14:cNvPr>
                <p14:cNvContentPartPr/>
                <p14:nvPr/>
              </p14:nvContentPartPr>
              <p14:xfrm>
                <a:off x="9871304" y="3407575"/>
                <a:ext cx="435590" cy="605566"/>
              </p14:xfrm>
            </p:contentPart>
          </mc:Choice>
          <mc:Fallback xmlns="">
            <p:pic>
              <p:nvPicPr>
                <p:cNvPr id="18" name="Ink 17">
                  <a:extLst>
                    <a:ext uri="{FF2B5EF4-FFF2-40B4-BE49-F238E27FC236}">
                      <a16:creationId xmlns:a16="http://schemas.microsoft.com/office/drawing/2014/main" id="{B813A401-2FBA-7D82-02FC-A23F8BB503EB}"/>
                    </a:ext>
                  </a:extLst>
                </p:cNvPr>
                <p:cNvPicPr/>
                <p:nvPr/>
              </p:nvPicPr>
              <p:blipFill>
                <a:blip r:embed="rId34"/>
                <a:stretch>
                  <a:fillRect/>
                </a:stretch>
              </p:blipFill>
              <p:spPr>
                <a:xfrm>
                  <a:off x="9858579" y="3395692"/>
                  <a:ext cx="461040" cy="62933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8C68F561-976D-3736-4D0E-1CCFE558D061}"/>
                    </a:ext>
                  </a:extLst>
                </p14:cNvPr>
                <p14:cNvContentPartPr/>
                <p14:nvPr/>
              </p14:nvContentPartPr>
              <p14:xfrm>
                <a:off x="7137400" y="4124744"/>
                <a:ext cx="343325" cy="169445"/>
              </p14:xfrm>
            </p:contentPart>
          </mc:Choice>
          <mc:Fallback xmlns="">
            <p:pic>
              <p:nvPicPr>
                <p:cNvPr id="19" name="Ink 18">
                  <a:extLst>
                    <a:ext uri="{FF2B5EF4-FFF2-40B4-BE49-F238E27FC236}">
                      <a16:creationId xmlns:a16="http://schemas.microsoft.com/office/drawing/2014/main" id="{8C68F561-976D-3736-4D0E-1CCFE558D061}"/>
                    </a:ext>
                  </a:extLst>
                </p:cNvPr>
                <p:cNvPicPr/>
                <p:nvPr/>
              </p:nvPicPr>
              <p:blipFill>
                <a:blip r:embed="rId36"/>
                <a:stretch>
                  <a:fillRect/>
                </a:stretch>
              </p:blipFill>
              <p:spPr>
                <a:xfrm>
                  <a:off x="7124684" y="4112869"/>
                  <a:ext cx="368756" cy="19319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AE26ADB7-9F38-5833-8C31-73E08062546C}"/>
                    </a:ext>
                  </a:extLst>
                </p14:cNvPr>
                <p14:cNvContentPartPr/>
                <p14:nvPr/>
              </p14:nvContentPartPr>
              <p14:xfrm>
                <a:off x="7205080" y="3497264"/>
                <a:ext cx="112565" cy="283205"/>
              </p14:xfrm>
            </p:contentPart>
          </mc:Choice>
          <mc:Fallback xmlns="">
            <p:pic>
              <p:nvPicPr>
                <p:cNvPr id="20" name="Ink 19">
                  <a:extLst>
                    <a:ext uri="{FF2B5EF4-FFF2-40B4-BE49-F238E27FC236}">
                      <a16:creationId xmlns:a16="http://schemas.microsoft.com/office/drawing/2014/main" id="{AE26ADB7-9F38-5833-8C31-73E08062546C}"/>
                    </a:ext>
                  </a:extLst>
                </p:cNvPr>
                <p:cNvPicPr/>
                <p:nvPr/>
              </p:nvPicPr>
              <p:blipFill>
                <a:blip r:embed="rId38"/>
                <a:stretch>
                  <a:fillRect/>
                </a:stretch>
              </p:blipFill>
              <p:spPr>
                <a:xfrm>
                  <a:off x="7192355" y="3485368"/>
                  <a:ext cx="138014" cy="30699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C3C433CE-1682-9A7A-5821-FF43193D451F}"/>
                    </a:ext>
                  </a:extLst>
                </p14:cNvPr>
                <p14:cNvContentPartPr/>
                <p14:nvPr/>
              </p14:nvContentPartPr>
              <p14:xfrm>
                <a:off x="6994184" y="2952535"/>
                <a:ext cx="42470" cy="271413"/>
              </p14:xfrm>
            </p:contentPart>
          </mc:Choice>
          <mc:Fallback xmlns="">
            <p:pic>
              <p:nvPicPr>
                <p:cNvPr id="21" name="Ink 20">
                  <a:extLst>
                    <a:ext uri="{FF2B5EF4-FFF2-40B4-BE49-F238E27FC236}">
                      <a16:creationId xmlns:a16="http://schemas.microsoft.com/office/drawing/2014/main" id="{C3C433CE-1682-9A7A-5821-FF43193D451F}"/>
                    </a:ext>
                  </a:extLst>
                </p:cNvPr>
                <p:cNvPicPr/>
                <p:nvPr/>
              </p:nvPicPr>
              <p:blipFill>
                <a:blip r:embed="rId40"/>
                <a:stretch>
                  <a:fillRect/>
                </a:stretch>
              </p:blipFill>
              <p:spPr>
                <a:xfrm>
                  <a:off x="6981492" y="2940635"/>
                  <a:ext cx="67854" cy="29521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32B75F89-7CFB-25A4-E413-D76BFD227092}"/>
                    </a:ext>
                  </a:extLst>
                </p14:cNvPr>
                <p14:cNvContentPartPr/>
                <p14:nvPr/>
              </p14:nvContentPartPr>
              <p14:xfrm>
                <a:off x="6905624" y="2465455"/>
                <a:ext cx="30950" cy="222813"/>
              </p14:xfrm>
            </p:contentPart>
          </mc:Choice>
          <mc:Fallback xmlns="">
            <p:pic>
              <p:nvPicPr>
                <p:cNvPr id="22" name="Ink 21">
                  <a:extLst>
                    <a:ext uri="{FF2B5EF4-FFF2-40B4-BE49-F238E27FC236}">
                      <a16:creationId xmlns:a16="http://schemas.microsoft.com/office/drawing/2014/main" id="{32B75F89-7CFB-25A4-E413-D76BFD227092}"/>
                    </a:ext>
                  </a:extLst>
                </p:cNvPr>
                <p:cNvPicPr/>
                <p:nvPr/>
              </p:nvPicPr>
              <p:blipFill>
                <a:blip r:embed="rId42"/>
                <a:stretch>
                  <a:fillRect/>
                </a:stretch>
              </p:blipFill>
              <p:spPr>
                <a:xfrm>
                  <a:off x="6893051" y="2453559"/>
                  <a:ext cx="56097" cy="24660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8F1A975A-A08C-3CEE-6E65-DBDB060837E6}"/>
                    </a:ext>
                  </a:extLst>
                </p14:cNvPr>
                <p14:cNvContentPartPr/>
                <p14:nvPr/>
              </p14:nvContentPartPr>
              <p14:xfrm>
                <a:off x="5678337" y="5284658"/>
                <a:ext cx="648092" cy="671642"/>
              </p14:xfrm>
            </p:contentPart>
          </mc:Choice>
          <mc:Fallback xmlns="">
            <p:pic>
              <p:nvPicPr>
                <p:cNvPr id="23" name="Ink 22">
                  <a:extLst>
                    <a:ext uri="{FF2B5EF4-FFF2-40B4-BE49-F238E27FC236}">
                      <a16:creationId xmlns:a16="http://schemas.microsoft.com/office/drawing/2014/main" id="{8F1A975A-A08C-3CEE-6E65-DBDB060837E6}"/>
                    </a:ext>
                  </a:extLst>
                </p:cNvPr>
                <p:cNvPicPr/>
                <p:nvPr/>
              </p:nvPicPr>
              <p:blipFill>
                <a:blip r:embed="rId44"/>
                <a:stretch>
                  <a:fillRect/>
                </a:stretch>
              </p:blipFill>
              <p:spPr>
                <a:xfrm>
                  <a:off x="5665610" y="5272771"/>
                  <a:ext cx="673546" cy="69541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DD7CFC82-FF0F-DC3A-8360-BAA885B38D34}"/>
                    </a:ext>
                  </a:extLst>
                </p14:cNvPr>
                <p14:cNvContentPartPr/>
                <p14:nvPr/>
              </p14:nvContentPartPr>
              <p14:xfrm>
                <a:off x="5732337" y="4898738"/>
                <a:ext cx="465572" cy="196082"/>
              </p14:xfrm>
            </p:contentPart>
          </mc:Choice>
          <mc:Fallback xmlns="">
            <p:pic>
              <p:nvPicPr>
                <p:cNvPr id="24" name="Ink 23">
                  <a:extLst>
                    <a:ext uri="{FF2B5EF4-FFF2-40B4-BE49-F238E27FC236}">
                      <a16:creationId xmlns:a16="http://schemas.microsoft.com/office/drawing/2014/main" id="{DD7CFC82-FF0F-DC3A-8360-BAA885B38D34}"/>
                    </a:ext>
                  </a:extLst>
                </p:cNvPr>
                <p:cNvPicPr/>
                <p:nvPr/>
              </p:nvPicPr>
              <p:blipFill>
                <a:blip r:embed="rId46"/>
                <a:stretch>
                  <a:fillRect/>
                </a:stretch>
              </p:blipFill>
              <p:spPr>
                <a:xfrm>
                  <a:off x="5719622" y="4886854"/>
                  <a:ext cx="491002" cy="21985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4DD3C1AB-9953-31B4-CC33-8FA12BBADBBC}"/>
                    </a:ext>
                  </a:extLst>
                </p14:cNvPr>
                <p14:cNvContentPartPr/>
                <p14:nvPr/>
              </p14:nvContentPartPr>
              <p14:xfrm>
                <a:off x="5316537" y="5710898"/>
                <a:ext cx="263252" cy="159362"/>
              </p14:xfrm>
            </p:contentPart>
          </mc:Choice>
          <mc:Fallback xmlns="">
            <p:pic>
              <p:nvPicPr>
                <p:cNvPr id="25" name="Ink 24">
                  <a:extLst>
                    <a:ext uri="{FF2B5EF4-FFF2-40B4-BE49-F238E27FC236}">
                      <a16:creationId xmlns:a16="http://schemas.microsoft.com/office/drawing/2014/main" id="{4DD3C1AB-9953-31B4-CC33-8FA12BBADBBC}"/>
                    </a:ext>
                  </a:extLst>
                </p:cNvPr>
                <p:cNvPicPr/>
                <p:nvPr/>
              </p:nvPicPr>
              <p:blipFill>
                <a:blip r:embed="rId48"/>
                <a:stretch>
                  <a:fillRect/>
                </a:stretch>
              </p:blipFill>
              <p:spPr>
                <a:xfrm>
                  <a:off x="5303815" y="5698992"/>
                  <a:ext cx="288696" cy="18317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ACEECAF7-9AB2-A24B-683A-C10838C1AEEF}"/>
                    </a:ext>
                  </a:extLst>
                </p14:cNvPr>
                <p14:cNvContentPartPr/>
                <p14:nvPr/>
              </p14:nvContentPartPr>
              <p14:xfrm>
                <a:off x="10032897" y="2206615"/>
                <a:ext cx="370227" cy="1493468"/>
              </p14:xfrm>
            </p:contentPart>
          </mc:Choice>
          <mc:Fallback xmlns="">
            <p:pic>
              <p:nvPicPr>
                <p:cNvPr id="27" name="Ink 26">
                  <a:extLst>
                    <a:ext uri="{FF2B5EF4-FFF2-40B4-BE49-F238E27FC236}">
                      <a16:creationId xmlns:a16="http://schemas.microsoft.com/office/drawing/2014/main" id="{ACEECAF7-9AB2-A24B-683A-C10838C1AEEF}"/>
                    </a:ext>
                  </a:extLst>
                </p:cNvPr>
                <p:cNvPicPr/>
                <p:nvPr/>
              </p:nvPicPr>
              <p:blipFill>
                <a:blip r:embed="rId50"/>
                <a:stretch>
                  <a:fillRect/>
                </a:stretch>
              </p:blipFill>
              <p:spPr>
                <a:xfrm>
                  <a:off x="10020181" y="2194729"/>
                  <a:ext cx="395659" cy="151723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49255CA2-25DD-A46E-FD64-DB953188D571}"/>
                    </a:ext>
                  </a:extLst>
                </p14:cNvPr>
                <p14:cNvContentPartPr/>
                <p14:nvPr/>
              </p14:nvContentPartPr>
              <p14:xfrm>
                <a:off x="7821855" y="2039769"/>
                <a:ext cx="696782" cy="266060"/>
              </p14:xfrm>
            </p:contentPart>
          </mc:Choice>
          <mc:Fallback xmlns="">
            <p:pic>
              <p:nvPicPr>
                <p:cNvPr id="28" name="Ink 27">
                  <a:extLst>
                    <a:ext uri="{FF2B5EF4-FFF2-40B4-BE49-F238E27FC236}">
                      <a16:creationId xmlns:a16="http://schemas.microsoft.com/office/drawing/2014/main" id="{49255CA2-25DD-A46E-FD64-DB953188D571}"/>
                    </a:ext>
                  </a:extLst>
                </p:cNvPr>
                <p:cNvPicPr/>
                <p:nvPr/>
              </p:nvPicPr>
              <p:blipFill>
                <a:blip r:embed="rId52"/>
                <a:stretch>
                  <a:fillRect/>
                </a:stretch>
              </p:blipFill>
              <p:spPr>
                <a:xfrm>
                  <a:off x="7809133" y="2027883"/>
                  <a:ext cx="722226" cy="28983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F6155627-C478-A755-3DAA-DDEFD01C65F4}"/>
                    </a:ext>
                  </a:extLst>
                </p14:cNvPr>
                <p14:cNvContentPartPr/>
                <p14:nvPr/>
              </p14:nvContentPartPr>
              <p14:xfrm>
                <a:off x="6018537" y="5211938"/>
                <a:ext cx="324092" cy="134882"/>
              </p14:xfrm>
            </p:contentPart>
          </mc:Choice>
          <mc:Fallback xmlns="">
            <p:pic>
              <p:nvPicPr>
                <p:cNvPr id="30" name="Ink 29">
                  <a:extLst>
                    <a:ext uri="{FF2B5EF4-FFF2-40B4-BE49-F238E27FC236}">
                      <a16:creationId xmlns:a16="http://schemas.microsoft.com/office/drawing/2014/main" id="{F6155627-C478-A755-3DAA-DDEFD01C65F4}"/>
                    </a:ext>
                  </a:extLst>
                </p:cNvPr>
                <p:cNvPicPr/>
                <p:nvPr/>
              </p:nvPicPr>
              <p:blipFill>
                <a:blip r:embed="rId54"/>
                <a:stretch>
                  <a:fillRect/>
                </a:stretch>
              </p:blipFill>
              <p:spPr>
                <a:xfrm>
                  <a:off x="6005808" y="5200050"/>
                  <a:ext cx="349549" cy="15865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E0C30E60-B2B9-ADD0-8103-5C4FF4D98420}"/>
                    </a:ext>
                  </a:extLst>
                </p14:cNvPr>
                <p14:cNvContentPartPr/>
                <p14:nvPr/>
              </p14:nvContentPartPr>
              <p14:xfrm>
                <a:off x="10129737" y="3691975"/>
                <a:ext cx="226587" cy="147788"/>
              </p14:xfrm>
            </p:contentPart>
          </mc:Choice>
          <mc:Fallback xmlns="">
            <p:pic>
              <p:nvPicPr>
                <p:cNvPr id="42" name="Ink 41">
                  <a:extLst>
                    <a:ext uri="{FF2B5EF4-FFF2-40B4-BE49-F238E27FC236}">
                      <a16:creationId xmlns:a16="http://schemas.microsoft.com/office/drawing/2014/main" id="{E0C30E60-B2B9-ADD0-8103-5C4FF4D98420}"/>
                    </a:ext>
                  </a:extLst>
                </p:cNvPr>
                <p:cNvPicPr/>
                <p:nvPr/>
              </p:nvPicPr>
              <p:blipFill>
                <a:blip r:embed="rId56"/>
                <a:stretch>
                  <a:fillRect/>
                </a:stretch>
              </p:blipFill>
              <p:spPr>
                <a:xfrm>
                  <a:off x="10117013" y="3680079"/>
                  <a:ext cx="252035" cy="1715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F8D83A7D-D303-0FB1-A018-7F190B6B5EEB}"/>
                    </a:ext>
                  </a:extLst>
                </p14:cNvPr>
                <p14:cNvContentPartPr/>
                <p14:nvPr/>
              </p14:nvContentPartPr>
              <p14:xfrm>
                <a:off x="9193064" y="2906095"/>
                <a:ext cx="640900" cy="615573"/>
              </p14:xfrm>
            </p:contentPart>
          </mc:Choice>
          <mc:Fallback xmlns="">
            <p:pic>
              <p:nvPicPr>
                <p:cNvPr id="44" name="Ink 43">
                  <a:extLst>
                    <a:ext uri="{FF2B5EF4-FFF2-40B4-BE49-F238E27FC236}">
                      <a16:creationId xmlns:a16="http://schemas.microsoft.com/office/drawing/2014/main" id="{F8D83A7D-D303-0FB1-A018-7F190B6B5EEB}"/>
                    </a:ext>
                  </a:extLst>
                </p:cNvPr>
                <p:cNvPicPr/>
                <p:nvPr/>
              </p:nvPicPr>
              <p:blipFill>
                <a:blip r:embed="rId58"/>
                <a:stretch>
                  <a:fillRect/>
                </a:stretch>
              </p:blipFill>
              <p:spPr>
                <a:xfrm>
                  <a:off x="9180344" y="2894204"/>
                  <a:ext cx="666340" cy="63935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5BBB5F98-53B9-1D62-92BA-5FD6E815174C}"/>
                    </a:ext>
                  </a:extLst>
                </p14:cNvPr>
                <p14:cNvContentPartPr/>
                <p14:nvPr/>
              </p14:nvContentPartPr>
              <p14:xfrm>
                <a:off x="9857217" y="3385975"/>
                <a:ext cx="5547" cy="10988"/>
              </p14:xfrm>
            </p:contentPart>
          </mc:Choice>
          <mc:Fallback xmlns="">
            <p:pic>
              <p:nvPicPr>
                <p:cNvPr id="48" name="Ink 47">
                  <a:extLst>
                    <a:ext uri="{FF2B5EF4-FFF2-40B4-BE49-F238E27FC236}">
                      <a16:creationId xmlns:a16="http://schemas.microsoft.com/office/drawing/2014/main" id="{5BBB5F98-53B9-1D62-92BA-5FD6E815174C}"/>
                    </a:ext>
                  </a:extLst>
                </p:cNvPr>
                <p:cNvPicPr/>
                <p:nvPr/>
              </p:nvPicPr>
              <p:blipFill>
                <a:blip r:embed="rId60"/>
                <a:stretch>
                  <a:fillRect/>
                </a:stretch>
              </p:blipFill>
              <p:spPr>
                <a:xfrm>
                  <a:off x="9844106" y="3374071"/>
                  <a:ext cx="31769" cy="3479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136E9BD5-AD24-1203-CDF4-5984F417A9C3}"/>
                    </a:ext>
                  </a:extLst>
                </p14:cNvPr>
                <p14:cNvContentPartPr/>
                <p14:nvPr/>
              </p14:nvContentPartPr>
              <p14:xfrm>
                <a:off x="9598377" y="4213255"/>
                <a:ext cx="198147" cy="151028"/>
              </p14:xfrm>
            </p:contentPart>
          </mc:Choice>
          <mc:Fallback xmlns="">
            <p:pic>
              <p:nvPicPr>
                <p:cNvPr id="49" name="Ink 48">
                  <a:extLst>
                    <a:ext uri="{FF2B5EF4-FFF2-40B4-BE49-F238E27FC236}">
                      <a16:creationId xmlns:a16="http://schemas.microsoft.com/office/drawing/2014/main" id="{136E9BD5-AD24-1203-CDF4-5984F417A9C3}"/>
                    </a:ext>
                  </a:extLst>
                </p:cNvPr>
                <p:cNvPicPr/>
                <p:nvPr/>
              </p:nvPicPr>
              <p:blipFill>
                <a:blip r:embed="rId62"/>
                <a:stretch>
                  <a:fillRect/>
                </a:stretch>
              </p:blipFill>
              <p:spPr>
                <a:xfrm>
                  <a:off x="9585656" y="4201356"/>
                  <a:ext cx="223588" cy="17482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2B013F7C-0AB7-09E7-C7B7-25C69C51377F}"/>
                    </a:ext>
                  </a:extLst>
                </p14:cNvPr>
                <p14:cNvContentPartPr/>
                <p14:nvPr/>
              </p14:nvContentPartPr>
              <p14:xfrm>
                <a:off x="8957217" y="3889255"/>
                <a:ext cx="850107" cy="585908"/>
              </p14:xfrm>
            </p:contentPart>
          </mc:Choice>
          <mc:Fallback xmlns="">
            <p:pic>
              <p:nvPicPr>
                <p:cNvPr id="50" name="Ink 49">
                  <a:extLst>
                    <a:ext uri="{FF2B5EF4-FFF2-40B4-BE49-F238E27FC236}">
                      <a16:creationId xmlns:a16="http://schemas.microsoft.com/office/drawing/2014/main" id="{2B013F7C-0AB7-09E7-C7B7-25C69C51377F}"/>
                    </a:ext>
                  </a:extLst>
                </p:cNvPr>
                <p:cNvPicPr/>
                <p:nvPr/>
              </p:nvPicPr>
              <p:blipFill>
                <a:blip r:embed="rId64"/>
                <a:stretch>
                  <a:fillRect/>
                </a:stretch>
              </p:blipFill>
              <p:spPr>
                <a:xfrm>
                  <a:off x="8944492" y="3877363"/>
                  <a:ext cx="875556" cy="6096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14240D2E-2637-E9B0-1417-15367D318708}"/>
                    </a:ext>
                  </a:extLst>
                </p14:cNvPr>
                <p14:cNvContentPartPr/>
                <p14:nvPr/>
              </p14:nvContentPartPr>
              <p14:xfrm>
                <a:off x="7892775" y="2482735"/>
                <a:ext cx="2243589" cy="2012446"/>
              </p14:xfrm>
            </p:contentPart>
          </mc:Choice>
          <mc:Fallback xmlns="">
            <p:pic>
              <p:nvPicPr>
                <p:cNvPr id="51" name="Ink 50">
                  <a:extLst>
                    <a:ext uri="{FF2B5EF4-FFF2-40B4-BE49-F238E27FC236}">
                      <a16:creationId xmlns:a16="http://schemas.microsoft.com/office/drawing/2014/main" id="{14240D2E-2637-E9B0-1417-15367D318708}"/>
                    </a:ext>
                  </a:extLst>
                </p:cNvPr>
                <p:cNvPicPr/>
                <p:nvPr/>
              </p:nvPicPr>
              <p:blipFill>
                <a:blip r:embed="rId66"/>
                <a:stretch>
                  <a:fillRect/>
                </a:stretch>
              </p:blipFill>
              <p:spPr>
                <a:xfrm>
                  <a:off x="7880050" y="2470846"/>
                  <a:ext cx="2269040" cy="203622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05C7E212-E4B2-BE30-D284-2E0F07FF50FD}"/>
                    </a:ext>
                  </a:extLst>
                </p14:cNvPr>
                <p14:cNvContentPartPr/>
                <p14:nvPr/>
              </p14:nvContentPartPr>
              <p14:xfrm>
                <a:off x="7866780" y="5130904"/>
                <a:ext cx="42480" cy="177120"/>
              </p14:xfrm>
            </p:contentPart>
          </mc:Choice>
          <mc:Fallback xmlns="">
            <p:pic>
              <p:nvPicPr>
                <p:cNvPr id="53" name="Ink 52">
                  <a:extLst>
                    <a:ext uri="{FF2B5EF4-FFF2-40B4-BE49-F238E27FC236}">
                      <a16:creationId xmlns:a16="http://schemas.microsoft.com/office/drawing/2014/main" id="{05C7E212-E4B2-BE30-D284-2E0F07FF50FD}"/>
                    </a:ext>
                  </a:extLst>
                </p:cNvPr>
                <p:cNvPicPr/>
                <p:nvPr/>
              </p:nvPicPr>
              <p:blipFill>
                <a:blip r:embed="rId68"/>
                <a:stretch>
                  <a:fillRect/>
                </a:stretch>
              </p:blipFill>
              <p:spPr>
                <a:xfrm>
                  <a:off x="7850074" y="5114927"/>
                  <a:ext cx="75414" cy="20861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16383A03-A0C7-AF26-6444-C234EA69B91F}"/>
                    </a:ext>
                  </a:extLst>
                </p14:cNvPr>
                <p14:cNvContentPartPr/>
                <p14:nvPr/>
              </p14:nvContentPartPr>
              <p14:xfrm>
                <a:off x="7849140" y="5117944"/>
                <a:ext cx="138960" cy="83880"/>
              </p14:xfrm>
            </p:contentPart>
          </mc:Choice>
          <mc:Fallback xmlns="">
            <p:pic>
              <p:nvPicPr>
                <p:cNvPr id="54" name="Ink 53">
                  <a:extLst>
                    <a:ext uri="{FF2B5EF4-FFF2-40B4-BE49-F238E27FC236}">
                      <a16:creationId xmlns:a16="http://schemas.microsoft.com/office/drawing/2014/main" id="{16383A03-A0C7-AF26-6444-C234EA69B91F}"/>
                    </a:ext>
                  </a:extLst>
                </p:cNvPr>
                <p:cNvPicPr/>
                <p:nvPr/>
              </p:nvPicPr>
              <p:blipFill>
                <a:blip r:embed="rId70"/>
                <a:stretch>
                  <a:fillRect/>
                </a:stretch>
              </p:blipFill>
              <p:spPr>
                <a:xfrm>
                  <a:off x="7832075" y="5102075"/>
                  <a:ext cx="172603" cy="11516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53AFAB86-08E5-2B4E-E05B-A2CF0EA14D13}"/>
                    </a:ext>
                  </a:extLst>
                </p14:cNvPr>
                <p14:cNvContentPartPr/>
                <p14:nvPr/>
              </p14:nvContentPartPr>
              <p14:xfrm>
                <a:off x="8064420" y="5196424"/>
                <a:ext cx="65160" cy="139680"/>
              </p14:xfrm>
            </p:contentPart>
          </mc:Choice>
          <mc:Fallback xmlns="">
            <p:pic>
              <p:nvPicPr>
                <p:cNvPr id="55" name="Ink 54">
                  <a:extLst>
                    <a:ext uri="{FF2B5EF4-FFF2-40B4-BE49-F238E27FC236}">
                      <a16:creationId xmlns:a16="http://schemas.microsoft.com/office/drawing/2014/main" id="{53AFAB86-08E5-2B4E-E05B-A2CF0EA14D13}"/>
                    </a:ext>
                  </a:extLst>
                </p:cNvPr>
                <p:cNvPicPr/>
                <p:nvPr/>
              </p:nvPicPr>
              <p:blipFill>
                <a:blip r:embed="rId72"/>
                <a:stretch>
                  <a:fillRect/>
                </a:stretch>
              </p:blipFill>
              <p:spPr>
                <a:xfrm>
                  <a:off x="8047143" y="5180395"/>
                  <a:ext cx="99221" cy="17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47B030A0-AB31-BAC0-69B5-940996A8F57D}"/>
                    </a:ext>
                  </a:extLst>
                </p14:cNvPr>
                <p14:cNvContentPartPr/>
                <p14:nvPr/>
              </p14:nvContentPartPr>
              <p14:xfrm>
                <a:off x="7742580" y="5092384"/>
                <a:ext cx="59040" cy="80640"/>
              </p14:xfrm>
            </p:contentPart>
          </mc:Choice>
          <mc:Fallback xmlns="">
            <p:pic>
              <p:nvPicPr>
                <p:cNvPr id="56" name="Ink 55">
                  <a:extLst>
                    <a:ext uri="{FF2B5EF4-FFF2-40B4-BE49-F238E27FC236}">
                      <a16:creationId xmlns:a16="http://schemas.microsoft.com/office/drawing/2014/main" id="{47B030A0-AB31-BAC0-69B5-940996A8F57D}"/>
                    </a:ext>
                  </a:extLst>
                </p:cNvPr>
                <p:cNvPicPr/>
                <p:nvPr/>
              </p:nvPicPr>
              <p:blipFill>
                <a:blip r:embed="rId74"/>
                <a:stretch>
                  <a:fillRect/>
                </a:stretch>
              </p:blipFill>
              <p:spPr>
                <a:xfrm>
                  <a:off x="7725502" y="5076348"/>
                  <a:ext cx="92707" cy="11225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Ink 75">
                  <a:extLst>
                    <a:ext uri="{FF2B5EF4-FFF2-40B4-BE49-F238E27FC236}">
                      <a16:creationId xmlns:a16="http://schemas.microsoft.com/office/drawing/2014/main" id="{D1E96B57-155B-1AD6-803E-2659031DA4EB}"/>
                    </a:ext>
                  </a:extLst>
                </p14:cNvPr>
                <p14:cNvContentPartPr/>
                <p14:nvPr/>
              </p14:nvContentPartPr>
              <p14:xfrm>
                <a:off x="7512900" y="2719809"/>
                <a:ext cx="696867" cy="478794"/>
              </p14:xfrm>
            </p:contentPart>
          </mc:Choice>
          <mc:Fallback xmlns="">
            <p:pic>
              <p:nvPicPr>
                <p:cNvPr id="76" name="Ink 75">
                  <a:extLst>
                    <a:ext uri="{FF2B5EF4-FFF2-40B4-BE49-F238E27FC236}">
                      <a16:creationId xmlns:a16="http://schemas.microsoft.com/office/drawing/2014/main" id="{D1E96B57-155B-1AD6-803E-2659031DA4EB}"/>
                    </a:ext>
                  </a:extLst>
                </p:cNvPr>
                <p:cNvPicPr/>
                <p:nvPr/>
              </p:nvPicPr>
              <p:blipFill>
                <a:blip r:embed="rId76"/>
                <a:stretch>
                  <a:fillRect/>
                </a:stretch>
              </p:blipFill>
              <p:spPr>
                <a:xfrm>
                  <a:off x="7495784" y="2703819"/>
                  <a:ext cx="730610" cy="510318"/>
                </a:xfrm>
                <a:prstGeom prst="rect">
                  <a:avLst/>
                </a:prstGeom>
              </p:spPr>
            </p:pic>
          </mc:Fallback>
        </mc:AlternateContent>
      </p:grpSp>
      <p:grpSp>
        <p:nvGrpSpPr>
          <p:cNvPr id="34825" name="Group 56">
            <a:extLst>
              <a:ext uri="{FF2B5EF4-FFF2-40B4-BE49-F238E27FC236}">
                <a16:creationId xmlns:a16="http://schemas.microsoft.com/office/drawing/2014/main" id="{A8C83447-5210-AEFB-9A54-9EAA4DD4D325}"/>
              </a:ext>
            </a:extLst>
          </p:cNvPr>
          <p:cNvGrpSpPr>
            <a:grpSpLocks/>
          </p:cNvGrpSpPr>
          <p:nvPr/>
        </p:nvGrpSpPr>
        <p:grpSpPr bwMode="auto">
          <a:xfrm>
            <a:off x="1752600" y="2544763"/>
            <a:ext cx="3703638" cy="3111500"/>
            <a:chOff x="6259473" y="2076450"/>
            <a:chExt cx="4829176" cy="3883025"/>
          </a:xfrm>
        </p:grpSpPr>
        <mc:AlternateContent xmlns:mc="http://schemas.openxmlformats.org/markup-compatibility/2006" xmlns:p14="http://schemas.microsoft.com/office/powerpoint/2010/main">
          <mc:Choice Requires="p14">
            <p:contentPart p14:bwMode="auto" r:id="rId77">
              <p14:nvContentPartPr>
                <p14:cNvPr id="58" name="Ink 15">
                  <a:extLst>
                    <a:ext uri="{FF2B5EF4-FFF2-40B4-BE49-F238E27FC236}">
                      <a16:creationId xmlns:a16="http://schemas.microsoft.com/office/drawing/2014/main" id="{8FF0E0DF-FD73-8AE8-66C5-405B27AEBA4D}"/>
                    </a:ext>
                  </a:extLst>
                </p14:cNvPr>
                <p14:cNvContentPartPr>
                  <a14:cpLocks xmlns:a14="http://schemas.microsoft.com/office/drawing/2010/main" noRot="1" noChangeAspect="1" noEditPoints="1" noChangeArrowheads="1" noChangeShapeType="1"/>
                </p14:cNvContentPartPr>
                <p14:nvPr/>
              </p14:nvContentPartPr>
              <p14:xfrm>
                <a:off x="6259473" y="3363913"/>
                <a:ext cx="3117850" cy="2595562"/>
              </p14:xfrm>
            </p:contentPart>
          </mc:Choice>
          <mc:Fallback xmlns="">
            <p:pic>
              <p:nvPicPr>
                <p:cNvPr id="58" name="Ink 15">
                  <a:extLst>
                    <a:ext uri="{FF2B5EF4-FFF2-40B4-BE49-F238E27FC236}">
                      <a16:creationId xmlns:a16="http://schemas.microsoft.com/office/drawing/2014/main" id="{8FF0E0DF-FD73-8AE8-66C5-405B27AEBA4D}"/>
                    </a:ext>
                  </a:extLst>
                </p:cNvPr>
                <p:cNvPicPr>
                  <a:picLocks noRot="1" noChangeAspect="1" noEditPoints="1" noChangeArrowheads="1" noChangeShapeType="1"/>
                </p:cNvPicPr>
                <p:nvPr/>
              </p:nvPicPr>
              <p:blipFill>
                <a:blip r:embed="rId78"/>
                <a:stretch>
                  <a:fillRect/>
                </a:stretch>
              </p:blipFill>
              <p:spPr>
                <a:xfrm>
                  <a:off x="6247268" y="3352231"/>
                  <a:ext cx="3142260" cy="2618925"/>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Ink 16">
                  <a:extLst>
                    <a:ext uri="{FF2B5EF4-FFF2-40B4-BE49-F238E27FC236}">
                      <a16:creationId xmlns:a16="http://schemas.microsoft.com/office/drawing/2014/main" id="{A0D0D355-FD70-0284-78F2-393C2A0B03D1}"/>
                    </a:ext>
                  </a:extLst>
                </p14:cNvPr>
                <p14:cNvContentPartPr>
                  <a14:cpLocks xmlns:a14="http://schemas.microsoft.com/office/drawing/2010/main" noRot="1" noChangeAspect="1" noEditPoints="1" noChangeArrowheads="1" noChangeShapeType="1"/>
                </p14:cNvContentPartPr>
                <p14:nvPr/>
              </p14:nvContentPartPr>
              <p14:xfrm>
                <a:off x="9429711" y="2092326"/>
                <a:ext cx="417512" cy="309563"/>
              </p14:xfrm>
            </p:contentPart>
          </mc:Choice>
          <mc:Fallback xmlns="">
            <p:pic>
              <p:nvPicPr>
                <p:cNvPr id="59" name="Ink 16">
                  <a:extLst>
                    <a:ext uri="{FF2B5EF4-FFF2-40B4-BE49-F238E27FC236}">
                      <a16:creationId xmlns:a16="http://schemas.microsoft.com/office/drawing/2014/main" id="{A0D0D355-FD70-0284-78F2-393C2A0B03D1}"/>
                    </a:ext>
                  </a:extLst>
                </p:cNvPr>
                <p:cNvPicPr>
                  <a:picLocks noRot="1" noChangeAspect="1" noEditPoints="1" noChangeArrowheads="1" noChangeShapeType="1"/>
                </p:cNvPicPr>
                <p:nvPr/>
              </p:nvPicPr>
              <p:blipFill>
                <a:blip r:embed="rId80"/>
                <a:stretch>
                  <a:fillRect/>
                </a:stretch>
              </p:blipFill>
              <p:spPr>
                <a:xfrm>
                  <a:off x="9417514" y="2080644"/>
                  <a:ext cx="441906" cy="33292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17">
                  <a:extLst>
                    <a:ext uri="{FF2B5EF4-FFF2-40B4-BE49-F238E27FC236}">
                      <a16:creationId xmlns:a16="http://schemas.microsoft.com/office/drawing/2014/main" id="{FE6346C7-CC94-FE9D-C89C-941F0F1E0886}"/>
                    </a:ext>
                  </a:extLst>
                </p14:cNvPr>
                <p14:cNvContentPartPr>
                  <a14:cpLocks xmlns:a14="http://schemas.microsoft.com/office/drawing/2010/main" noRot="1" noChangeAspect="1" noEditPoints="1" noChangeArrowheads="1" noChangeShapeType="1"/>
                </p14:cNvContentPartPr>
                <p14:nvPr/>
              </p14:nvContentPartPr>
              <p14:xfrm>
                <a:off x="8516898" y="2076450"/>
                <a:ext cx="1970088" cy="2317750"/>
              </p14:xfrm>
            </p:contentPart>
          </mc:Choice>
          <mc:Fallback xmlns="">
            <p:pic>
              <p:nvPicPr>
                <p:cNvPr id="60" name="Ink 17">
                  <a:extLst>
                    <a:ext uri="{FF2B5EF4-FFF2-40B4-BE49-F238E27FC236}">
                      <a16:creationId xmlns:a16="http://schemas.microsoft.com/office/drawing/2014/main" id="{FE6346C7-CC94-FE9D-C89C-941F0F1E0886}"/>
                    </a:ext>
                  </a:extLst>
                </p:cNvPr>
                <p:cNvPicPr>
                  <a:picLocks noRot="1" noChangeAspect="1" noEditPoints="1" noChangeArrowheads="1" noChangeShapeType="1"/>
                </p:cNvPicPr>
                <p:nvPr/>
              </p:nvPicPr>
              <p:blipFill>
                <a:blip r:embed="rId82"/>
                <a:stretch>
                  <a:fillRect/>
                </a:stretch>
              </p:blipFill>
              <p:spPr>
                <a:xfrm>
                  <a:off x="8504693" y="2064769"/>
                  <a:ext cx="1994497" cy="23411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18">
                  <a:extLst>
                    <a:ext uri="{FF2B5EF4-FFF2-40B4-BE49-F238E27FC236}">
                      <a16:creationId xmlns:a16="http://schemas.microsoft.com/office/drawing/2014/main" id="{36683292-E443-BADD-A040-CC4DC3FCAA29}"/>
                    </a:ext>
                  </a:extLst>
                </p14:cNvPr>
                <p14:cNvContentPartPr>
                  <a14:cpLocks xmlns:a14="http://schemas.microsoft.com/office/drawing/2010/main" noRot="1" noChangeAspect="1" noEditPoints="1" noChangeArrowheads="1" noChangeShapeType="1"/>
                </p14:cNvContentPartPr>
                <p14:nvPr/>
              </p14:nvContentPartPr>
              <p14:xfrm>
                <a:off x="9517020" y="3651920"/>
                <a:ext cx="1571629" cy="888809"/>
              </p14:xfrm>
            </p:contentPart>
          </mc:Choice>
          <mc:Fallback xmlns="">
            <p:pic>
              <p:nvPicPr>
                <p:cNvPr id="61" name="Ink 18">
                  <a:extLst>
                    <a:ext uri="{FF2B5EF4-FFF2-40B4-BE49-F238E27FC236}">
                      <a16:creationId xmlns:a16="http://schemas.microsoft.com/office/drawing/2014/main" id="{36683292-E443-BADD-A040-CC4DC3FCAA29}"/>
                    </a:ext>
                  </a:extLst>
                </p:cNvPr>
                <p:cNvPicPr>
                  <a:picLocks noRot="1" noChangeAspect="1" noEditPoints="1" noChangeArrowheads="1" noChangeShapeType="1"/>
                </p:cNvPicPr>
                <p:nvPr/>
              </p:nvPicPr>
              <p:blipFill>
                <a:blip r:embed="rId84"/>
                <a:stretch>
                  <a:fillRect/>
                </a:stretch>
              </p:blipFill>
              <p:spPr>
                <a:xfrm>
                  <a:off x="9504819" y="3640237"/>
                  <a:ext cx="1596032" cy="91217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19">
                  <a:extLst>
                    <a:ext uri="{FF2B5EF4-FFF2-40B4-BE49-F238E27FC236}">
                      <a16:creationId xmlns:a16="http://schemas.microsoft.com/office/drawing/2014/main" id="{BC7592BD-2268-8F2C-3BF5-6F8F0BB567A5}"/>
                    </a:ext>
                  </a:extLst>
                </p14:cNvPr>
                <p14:cNvContentPartPr>
                  <a14:cpLocks xmlns:a14="http://schemas.microsoft.com/office/drawing/2010/main" noRot="1" noChangeAspect="1" noEditPoints="1" noChangeArrowheads="1" noChangeShapeType="1"/>
                </p14:cNvContentPartPr>
                <p14:nvPr/>
              </p14:nvContentPartPr>
              <p14:xfrm>
                <a:off x="10572933" y="3087080"/>
                <a:ext cx="248088" cy="245800"/>
              </p14:xfrm>
            </p:contentPart>
          </mc:Choice>
          <mc:Fallback xmlns="">
            <p:pic>
              <p:nvPicPr>
                <p:cNvPr id="62" name="Ink 19">
                  <a:extLst>
                    <a:ext uri="{FF2B5EF4-FFF2-40B4-BE49-F238E27FC236}">
                      <a16:creationId xmlns:a16="http://schemas.microsoft.com/office/drawing/2014/main" id="{BC7592BD-2268-8F2C-3BF5-6F8F0BB567A5}"/>
                    </a:ext>
                  </a:extLst>
                </p:cNvPr>
                <p:cNvPicPr>
                  <a:picLocks noRot="1" noChangeAspect="1" noEditPoints="1" noChangeArrowheads="1" noChangeShapeType="1"/>
                </p:cNvPicPr>
                <p:nvPr/>
              </p:nvPicPr>
              <p:blipFill>
                <a:blip r:embed="rId86"/>
                <a:stretch>
                  <a:fillRect/>
                </a:stretch>
              </p:blipFill>
              <p:spPr>
                <a:xfrm>
                  <a:off x="10560740" y="3075397"/>
                  <a:ext cx="272475" cy="26916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AD946646-1F00-10BF-A7CC-58D610AC4403}"/>
                    </a:ext>
                  </a:extLst>
                </p14:cNvPr>
                <p14:cNvContentPartPr/>
                <p14:nvPr/>
              </p14:nvContentPartPr>
              <p14:xfrm>
                <a:off x="9487140" y="2725024"/>
                <a:ext cx="302760" cy="557640"/>
              </p14:xfrm>
            </p:contentPart>
          </mc:Choice>
          <mc:Fallback xmlns="">
            <p:pic>
              <p:nvPicPr>
                <p:cNvPr id="63" name="Ink 62">
                  <a:extLst>
                    <a:ext uri="{FF2B5EF4-FFF2-40B4-BE49-F238E27FC236}">
                      <a16:creationId xmlns:a16="http://schemas.microsoft.com/office/drawing/2014/main" id="{AD946646-1F00-10BF-A7CC-58D610AC4403}"/>
                    </a:ext>
                  </a:extLst>
                </p:cNvPr>
                <p:cNvPicPr/>
                <p:nvPr/>
              </p:nvPicPr>
              <p:blipFill>
                <a:blip r:embed="rId88"/>
                <a:stretch>
                  <a:fillRect/>
                </a:stretch>
              </p:blipFill>
              <p:spPr>
                <a:xfrm>
                  <a:off x="9470711" y="2709284"/>
                  <a:ext cx="335148" cy="58867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Ink 63">
                  <a:extLst>
                    <a:ext uri="{FF2B5EF4-FFF2-40B4-BE49-F238E27FC236}">
                      <a16:creationId xmlns:a16="http://schemas.microsoft.com/office/drawing/2014/main" id="{7B8D1112-6CDE-2D23-53F5-3F414C2E27FE}"/>
                    </a:ext>
                  </a:extLst>
                </p14:cNvPr>
                <p14:cNvContentPartPr/>
                <p14:nvPr/>
              </p14:nvContentPartPr>
              <p14:xfrm>
                <a:off x="8988180" y="3739144"/>
                <a:ext cx="688680" cy="1050345"/>
              </p14:xfrm>
            </p:contentPart>
          </mc:Choice>
          <mc:Fallback xmlns="">
            <p:pic>
              <p:nvPicPr>
                <p:cNvPr id="64" name="Ink 63">
                  <a:extLst>
                    <a:ext uri="{FF2B5EF4-FFF2-40B4-BE49-F238E27FC236}">
                      <a16:creationId xmlns:a16="http://schemas.microsoft.com/office/drawing/2014/main" id="{7B8D1112-6CDE-2D23-53F5-3F414C2E27FE}"/>
                    </a:ext>
                  </a:extLst>
                </p:cNvPr>
                <p:cNvPicPr/>
                <p:nvPr/>
              </p:nvPicPr>
              <p:blipFill>
                <a:blip r:embed="rId90"/>
                <a:stretch>
                  <a:fillRect/>
                </a:stretch>
              </p:blipFill>
              <p:spPr>
                <a:xfrm>
                  <a:off x="8971749" y="3723414"/>
                  <a:ext cx="716847" cy="107731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Ink 64">
                  <a:extLst>
                    <a:ext uri="{FF2B5EF4-FFF2-40B4-BE49-F238E27FC236}">
                      <a16:creationId xmlns:a16="http://schemas.microsoft.com/office/drawing/2014/main" id="{6B0D029C-618D-4F82-CAFA-20821FB00D48}"/>
                    </a:ext>
                  </a:extLst>
                </p14:cNvPr>
                <p14:cNvContentPartPr/>
                <p14:nvPr/>
              </p14:nvContentPartPr>
              <p14:xfrm>
                <a:off x="9934624" y="4217840"/>
                <a:ext cx="162945" cy="197969"/>
              </p14:xfrm>
            </p:contentPart>
          </mc:Choice>
          <mc:Fallback xmlns="">
            <p:pic>
              <p:nvPicPr>
                <p:cNvPr id="65" name="Ink 64">
                  <a:extLst>
                    <a:ext uri="{FF2B5EF4-FFF2-40B4-BE49-F238E27FC236}">
                      <a16:creationId xmlns:a16="http://schemas.microsoft.com/office/drawing/2014/main" id="{6B0D029C-618D-4F82-CAFA-20821FB00D48}"/>
                    </a:ext>
                  </a:extLst>
                </p:cNvPr>
                <p:cNvPicPr/>
                <p:nvPr/>
              </p:nvPicPr>
              <p:blipFill>
                <a:blip r:embed="rId92"/>
                <a:stretch>
                  <a:fillRect/>
                </a:stretch>
              </p:blipFill>
              <p:spPr>
                <a:xfrm>
                  <a:off x="9922450" y="4206168"/>
                  <a:ext cx="187293" cy="22131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688525CD-5D20-A112-2B3D-F7FCF2614099}"/>
                    </a:ext>
                  </a:extLst>
                </p14:cNvPr>
                <p14:cNvContentPartPr/>
                <p14:nvPr/>
              </p14:nvContentPartPr>
              <p14:xfrm>
                <a:off x="10283824" y="4018040"/>
                <a:ext cx="220185" cy="237209"/>
              </p14:xfrm>
            </p:contentPart>
          </mc:Choice>
          <mc:Fallback xmlns="">
            <p:pic>
              <p:nvPicPr>
                <p:cNvPr id="66" name="Ink 65">
                  <a:extLst>
                    <a:ext uri="{FF2B5EF4-FFF2-40B4-BE49-F238E27FC236}">
                      <a16:creationId xmlns:a16="http://schemas.microsoft.com/office/drawing/2014/main" id="{688525CD-5D20-A112-2B3D-F7FCF2614099}"/>
                    </a:ext>
                  </a:extLst>
                </p:cNvPr>
                <p:cNvPicPr/>
                <p:nvPr/>
              </p:nvPicPr>
              <p:blipFill>
                <a:blip r:embed="rId94"/>
                <a:stretch>
                  <a:fillRect/>
                </a:stretch>
              </p:blipFill>
              <p:spPr>
                <a:xfrm>
                  <a:off x="10271644" y="4006359"/>
                  <a:ext cx="244546" cy="26057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CC0BFDFE-8466-AA99-CDD0-8D9F3BF81FA4}"/>
                    </a:ext>
                  </a:extLst>
                </p14:cNvPr>
                <p14:cNvContentPartPr/>
                <p14:nvPr/>
              </p14:nvContentPartPr>
              <p14:xfrm>
                <a:off x="10774893" y="3565520"/>
                <a:ext cx="207048" cy="175600"/>
              </p14:xfrm>
            </p:contentPart>
          </mc:Choice>
          <mc:Fallback xmlns="">
            <p:pic>
              <p:nvPicPr>
                <p:cNvPr id="67" name="Ink 66">
                  <a:extLst>
                    <a:ext uri="{FF2B5EF4-FFF2-40B4-BE49-F238E27FC236}">
                      <a16:creationId xmlns:a16="http://schemas.microsoft.com/office/drawing/2014/main" id="{CC0BFDFE-8466-AA99-CDD0-8D9F3BF81FA4}"/>
                    </a:ext>
                  </a:extLst>
                </p:cNvPr>
                <p:cNvPicPr/>
                <p:nvPr/>
              </p:nvPicPr>
              <p:blipFill>
                <a:blip r:embed="rId96"/>
                <a:stretch>
                  <a:fillRect/>
                </a:stretch>
              </p:blipFill>
              <p:spPr>
                <a:xfrm>
                  <a:off x="10762686" y="3553843"/>
                  <a:ext cx="231462" cy="19895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Ink 67">
                  <a:extLst>
                    <a:ext uri="{FF2B5EF4-FFF2-40B4-BE49-F238E27FC236}">
                      <a16:creationId xmlns:a16="http://schemas.microsoft.com/office/drawing/2014/main" id="{C3714105-EA0E-8ADF-28E4-575F77F9AE57}"/>
                    </a:ext>
                  </a:extLst>
                </p14:cNvPr>
                <p14:cNvContentPartPr/>
                <p14:nvPr/>
              </p14:nvContentPartPr>
              <p14:xfrm>
                <a:off x="9879900" y="3278704"/>
                <a:ext cx="193320" cy="351360"/>
              </p14:xfrm>
            </p:contentPart>
          </mc:Choice>
          <mc:Fallback xmlns="">
            <p:pic>
              <p:nvPicPr>
                <p:cNvPr id="68" name="Ink 67">
                  <a:extLst>
                    <a:ext uri="{FF2B5EF4-FFF2-40B4-BE49-F238E27FC236}">
                      <a16:creationId xmlns:a16="http://schemas.microsoft.com/office/drawing/2014/main" id="{C3714105-EA0E-8ADF-28E4-575F77F9AE57}"/>
                    </a:ext>
                  </a:extLst>
                </p:cNvPr>
                <p:cNvPicPr/>
                <p:nvPr/>
              </p:nvPicPr>
              <p:blipFill>
                <a:blip r:embed="rId98"/>
                <a:stretch>
                  <a:fillRect/>
                </a:stretch>
              </p:blipFill>
              <p:spPr>
                <a:xfrm>
                  <a:off x="9863477" y="3262978"/>
                  <a:ext cx="225696" cy="382362"/>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110086C9-9855-6706-F667-101E2B9F491F}"/>
                    </a:ext>
                  </a:extLst>
                </p14:cNvPr>
                <p14:cNvContentPartPr/>
                <p14:nvPr/>
              </p14:nvContentPartPr>
              <p14:xfrm>
                <a:off x="10448373" y="3312800"/>
                <a:ext cx="523848" cy="320320"/>
              </p14:xfrm>
            </p:contentPart>
          </mc:Choice>
          <mc:Fallback xmlns="">
            <p:pic>
              <p:nvPicPr>
                <p:cNvPr id="69" name="Ink 68">
                  <a:extLst>
                    <a:ext uri="{FF2B5EF4-FFF2-40B4-BE49-F238E27FC236}">
                      <a16:creationId xmlns:a16="http://schemas.microsoft.com/office/drawing/2014/main" id="{110086C9-9855-6706-F667-101E2B9F491F}"/>
                    </a:ext>
                  </a:extLst>
                </p:cNvPr>
                <p:cNvPicPr/>
                <p:nvPr/>
              </p:nvPicPr>
              <p:blipFill>
                <a:blip r:embed="rId100"/>
                <a:stretch>
                  <a:fillRect/>
                </a:stretch>
              </p:blipFill>
              <p:spPr>
                <a:xfrm>
                  <a:off x="10436169" y="3301119"/>
                  <a:ext cx="548257" cy="34368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34A5CF50-8298-215D-E0B9-05925EE49AEF}"/>
                    </a:ext>
                  </a:extLst>
                </p14:cNvPr>
                <p14:cNvContentPartPr/>
                <p14:nvPr/>
              </p14:nvContentPartPr>
              <p14:xfrm>
                <a:off x="10412373" y="3073400"/>
                <a:ext cx="195888" cy="254440"/>
              </p14:xfrm>
            </p:contentPart>
          </mc:Choice>
          <mc:Fallback xmlns="">
            <p:pic>
              <p:nvPicPr>
                <p:cNvPr id="70" name="Ink 69">
                  <a:extLst>
                    <a:ext uri="{FF2B5EF4-FFF2-40B4-BE49-F238E27FC236}">
                      <a16:creationId xmlns:a16="http://schemas.microsoft.com/office/drawing/2014/main" id="{34A5CF50-8298-215D-E0B9-05925EE49AEF}"/>
                    </a:ext>
                  </a:extLst>
                </p:cNvPr>
                <p:cNvPicPr/>
                <p:nvPr/>
              </p:nvPicPr>
              <p:blipFill>
                <a:blip r:embed="rId102"/>
                <a:stretch>
                  <a:fillRect/>
                </a:stretch>
              </p:blipFill>
              <p:spPr>
                <a:xfrm>
                  <a:off x="10400159" y="3061733"/>
                  <a:ext cx="220315" cy="27777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884AA90F-C5ED-BAF9-EFFA-4C1C201727E8}"/>
                    </a:ext>
                  </a:extLst>
                </p14:cNvPr>
                <p14:cNvContentPartPr/>
                <p14:nvPr/>
              </p14:nvContentPartPr>
              <p14:xfrm>
                <a:off x="9154500" y="3199144"/>
                <a:ext cx="379800" cy="539865"/>
              </p14:xfrm>
            </p:contentPart>
          </mc:Choice>
          <mc:Fallback xmlns="">
            <p:pic>
              <p:nvPicPr>
                <p:cNvPr id="71" name="Ink 70">
                  <a:extLst>
                    <a:ext uri="{FF2B5EF4-FFF2-40B4-BE49-F238E27FC236}">
                      <a16:creationId xmlns:a16="http://schemas.microsoft.com/office/drawing/2014/main" id="{884AA90F-C5ED-BAF9-EFFA-4C1C201727E8}"/>
                    </a:ext>
                  </a:extLst>
                </p:cNvPr>
                <p:cNvPicPr/>
                <p:nvPr/>
              </p:nvPicPr>
              <p:blipFill>
                <a:blip r:embed="rId104"/>
                <a:stretch>
                  <a:fillRect/>
                </a:stretch>
              </p:blipFill>
              <p:spPr>
                <a:xfrm>
                  <a:off x="9138089" y="3183463"/>
                  <a:ext cx="412153" cy="57077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E1DEF9C4-84AF-C597-4BFB-0396F4F56582}"/>
                    </a:ext>
                  </a:extLst>
                </p14:cNvPr>
                <p14:cNvContentPartPr/>
                <p14:nvPr/>
              </p14:nvContentPartPr>
              <p14:xfrm>
                <a:off x="9489300" y="3272584"/>
                <a:ext cx="591120" cy="78840"/>
              </p14:xfrm>
            </p:contentPart>
          </mc:Choice>
          <mc:Fallback xmlns="">
            <p:pic>
              <p:nvPicPr>
                <p:cNvPr id="72" name="Ink 71">
                  <a:extLst>
                    <a:ext uri="{FF2B5EF4-FFF2-40B4-BE49-F238E27FC236}">
                      <a16:creationId xmlns:a16="http://schemas.microsoft.com/office/drawing/2014/main" id="{E1DEF9C4-84AF-C597-4BFB-0396F4F56582}"/>
                    </a:ext>
                  </a:extLst>
                </p:cNvPr>
                <p:cNvPicPr/>
                <p:nvPr/>
              </p:nvPicPr>
              <p:blipFill>
                <a:blip r:embed="rId106"/>
                <a:stretch>
                  <a:fillRect/>
                </a:stretch>
              </p:blipFill>
              <p:spPr>
                <a:xfrm>
                  <a:off x="9472906" y="3256906"/>
                  <a:ext cx="623440" cy="109749"/>
                </a:xfrm>
                <a:prstGeom prst="rect">
                  <a:avLst/>
                </a:prstGeom>
              </p:spPr>
            </p:pic>
          </mc:Fallback>
        </mc:AlternateContent>
      </p:grpSp>
      <p:sp>
        <p:nvSpPr>
          <p:cNvPr id="73" name="Footer Placeholder 2">
            <a:extLst>
              <a:ext uri="{FF2B5EF4-FFF2-40B4-BE49-F238E27FC236}">
                <a16:creationId xmlns:a16="http://schemas.microsoft.com/office/drawing/2014/main" id="{8D6C77F4-C3A3-653D-2561-9E798D51C71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27" name="Picture 2" descr="http://brand.ucla.edu/wp-content/uploads/2013/08/ucla-logotype-main-11.jpg">
            <a:extLst>
              <a:ext uri="{FF2B5EF4-FFF2-40B4-BE49-F238E27FC236}">
                <a16:creationId xmlns:a16="http://schemas.microsoft.com/office/drawing/2014/main" id="{0C8C9A5B-EB04-FEE3-4D5C-A4427811E8B0}"/>
              </a:ext>
            </a:extLst>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08">
            <p14:nvContentPartPr>
              <p14:cNvPr id="2" name="Ink 1">
                <a:extLst>
                  <a:ext uri="{FF2B5EF4-FFF2-40B4-BE49-F238E27FC236}">
                    <a16:creationId xmlns:a16="http://schemas.microsoft.com/office/drawing/2014/main" id="{8AEA1D98-2870-CC2C-A87A-F1160A88F154}"/>
                  </a:ext>
                </a:extLst>
              </p14:cNvPr>
              <p14:cNvContentPartPr/>
              <p14:nvPr/>
            </p14:nvContentPartPr>
            <p14:xfrm>
              <a:off x="8712976" y="5317019"/>
              <a:ext cx="131760" cy="107640"/>
            </p14:xfrm>
          </p:contentPart>
        </mc:Choice>
        <mc:Fallback xmlns="">
          <p:pic>
            <p:nvPicPr>
              <p:cNvPr id="2" name="Ink 1">
                <a:extLst>
                  <a:ext uri="{FF2B5EF4-FFF2-40B4-BE49-F238E27FC236}">
                    <a16:creationId xmlns:a16="http://schemas.microsoft.com/office/drawing/2014/main" id="{8AEA1D98-2870-CC2C-A87A-F1160A88F154}"/>
                  </a:ext>
                </a:extLst>
              </p:cNvPr>
              <p:cNvPicPr/>
              <p:nvPr/>
            </p:nvPicPr>
            <p:blipFill>
              <a:blip r:embed="rId109"/>
              <a:stretch>
                <a:fillRect/>
              </a:stretch>
            </p:blipFill>
            <p:spPr>
              <a:xfrm>
                <a:off x="8698336" y="5302406"/>
                <a:ext cx="160683" cy="136510"/>
              </a:xfrm>
              <a:prstGeom prst="rect">
                <a:avLst/>
              </a:prstGeom>
            </p:spPr>
          </p:pic>
        </mc:Fallback>
      </mc:AlternateContent>
    </p:spTree>
    <p:extLst>
      <p:ext uri="{BB962C8B-B14F-4D97-AF65-F5344CB8AC3E}">
        <p14:creationId xmlns:p14="http://schemas.microsoft.com/office/powerpoint/2010/main" val="216564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a:extLst>
              <a:ext uri="{FF2B5EF4-FFF2-40B4-BE49-F238E27FC236}">
                <a16:creationId xmlns:a16="http://schemas.microsoft.com/office/drawing/2014/main" id="{A7A7B878-033B-0537-F472-28935FE761D7}"/>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7170" name="Equation" r:id="rId3" imgW="1295400" imgH="1371600" progId="Equation.3">
                  <p:embed/>
                </p:oleObj>
              </mc:Choice>
              <mc:Fallback>
                <p:oleObj name="Equation" r:id="rId3" imgW="1295400" imgH="1371600" progId="Equation.3">
                  <p:embed/>
                  <p:pic>
                    <p:nvPicPr>
                      <p:cNvPr id="40962" name="Object 4">
                        <a:extLst>
                          <a:ext uri="{FF2B5EF4-FFF2-40B4-BE49-F238E27FC236}">
                            <a16:creationId xmlns:a16="http://schemas.microsoft.com/office/drawing/2014/main" id="{A7A7B878-033B-0537-F472-28935FE76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0963" name="Straight Connector 3">
            <a:extLst>
              <a:ext uri="{FF2B5EF4-FFF2-40B4-BE49-F238E27FC236}">
                <a16:creationId xmlns:a16="http://schemas.microsoft.com/office/drawing/2014/main" id="{53DBE1C2-1DD0-5B3F-D19D-31E38881C5BF}"/>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0964" name="Rectangle 1">
            <a:extLst>
              <a:ext uri="{FF2B5EF4-FFF2-40B4-BE49-F238E27FC236}">
                <a16:creationId xmlns:a16="http://schemas.microsoft.com/office/drawing/2014/main" id="{C8D0D34B-63BE-49EC-1B5D-2400221B7C87}"/>
              </a:ext>
            </a:extLst>
          </p:cNvPr>
          <p:cNvSpPr>
            <a:spLocks noChangeArrowheads="1"/>
          </p:cNvSpPr>
          <p:nvPr/>
        </p:nvSpPr>
        <p:spPr bwMode="auto">
          <a:xfrm>
            <a:off x="4222750" y="4598988"/>
            <a:ext cx="688975" cy="679450"/>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0965" name="Object 1024">
            <a:extLst>
              <a:ext uri="{FF2B5EF4-FFF2-40B4-BE49-F238E27FC236}">
                <a16:creationId xmlns:a16="http://schemas.microsoft.com/office/drawing/2014/main" id="{8A3E6E1F-5F51-E23B-119C-E04A7741C9DE}"/>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7171" name="Equation" r:id="rId5" imgW="1511300" imgH="939800" progId="Equation.3">
                  <p:embed/>
                </p:oleObj>
              </mc:Choice>
              <mc:Fallback>
                <p:oleObj name="Equation" r:id="rId5" imgW="1511300" imgH="939800" progId="Equation.3">
                  <p:embed/>
                  <p:pic>
                    <p:nvPicPr>
                      <p:cNvPr id="40965" name="Object 1024">
                        <a:extLst>
                          <a:ext uri="{FF2B5EF4-FFF2-40B4-BE49-F238E27FC236}">
                            <a16:creationId xmlns:a16="http://schemas.microsoft.com/office/drawing/2014/main" id="{8A3E6E1F-5F51-E23B-119C-E04A7741C9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Rectangle 2">
            <a:extLst>
              <a:ext uri="{FF2B5EF4-FFF2-40B4-BE49-F238E27FC236}">
                <a16:creationId xmlns:a16="http://schemas.microsoft.com/office/drawing/2014/main" id="{801EF1C1-920D-F640-6A6E-2E7A866539B6}"/>
              </a:ext>
            </a:extLst>
          </p:cNvPr>
          <p:cNvSpPr>
            <a:spLocks noGrp="1" noChangeArrowheads="1"/>
          </p:cNvSpPr>
          <p:nvPr>
            <p:ph type="title" idx="4294967295"/>
          </p:nvPr>
        </p:nvSpPr>
        <p:spPr/>
        <p:txBody>
          <a:bodyPr/>
          <a:lstStyle/>
          <a:p>
            <a:r>
              <a:rPr lang="en-US" altLang="en-US"/>
              <a:t>Jacobian – Explicit Form </a:t>
            </a:r>
          </a:p>
        </p:txBody>
      </p:sp>
      <p:graphicFrame>
        <p:nvGraphicFramePr>
          <p:cNvPr id="40967" name="Object 4">
            <a:extLst>
              <a:ext uri="{FF2B5EF4-FFF2-40B4-BE49-F238E27FC236}">
                <a16:creationId xmlns:a16="http://schemas.microsoft.com/office/drawing/2014/main" id="{6B88F4E6-1F9F-5DAF-5EC4-1897D0769DFC}"/>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7172" name="Equation" r:id="rId7" imgW="381000" imgH="228600" progId="Equation.3">
                  <p:embed/>
                </p:oleObj>
              </mc:Choice>
              <mc:Fallback>
                <p:oleObj name="Equation" r:id="rId7" imgW="381000" imgH="228600" progId="Equation.3">
                  <p:embed/>
                  <p:pic>
                    <p:nvPicPr>
                      <p:cNvPr id="40967" name="Object 4">
                        <a:extLst>
                          <a:ext uri="{FF2B5EF4-FFF2-40B4-BE49-F238E27FC236}">
                            <a16:creationId xmlns:a16="http://schemas.microsoft.com/office/drawing/2014/main" id="{6B88F4E6-1F9F-5DAF-5EC4-1897D0769D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8" name="Object 4">
            <a:extLst>
              <a:ext uri="{FF2B5EF4-FFF2-40B4-BE49-F238E27FC236}">
                <a16:creationId xmlns:a16="http://schemas.microsoft.com/office/drawing/2014/main" id="{5487DB11-9208-4F70-FF8B-EF95BFDC4874}"/>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7173" name="Equation" r:id="rId9" imgW="393529" imgH="228501" progId="Equation.3">
                  <p:embed/>
                </p:oleObj>
              </mc:Choice>
              <mc:Fallback>
                <p:oleObj name="Equation" r:id="rId9" imgW="393529" imgH="228501" progId="Equation.3">
                  <p:embed/>
                  <p:pic>
                    <p:nvPicPr>
                      <p:cNvPr id="40968" name="Object 4">
                        <a:extLst>
                          <a:ext uri="{FF2B5EF4-FFF2-40B4-BE49-F238E27FC236}">
                            <a16:creationId xmlns:a16="http://schemas.microsoft.com/office/drawing/2014/main" id="{5487DB11-9208-4F70-FF8B-EF95BFDC48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9" name="Rectangle 1">
            <a:extLst>
              <a:ext uri="{FF2B5EF4-FFF2-40B4-BE49-F238E27FC236}">
                <a16:creationId xmlns:a16="http://schemas.microsoft.com/office/drawing/2014/main" id="{04656DFA-1AA9-106F-D851-A365F4FE7E12}"/>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70" name="Rectangle 14">
            <a:extLst>
              <a:ext uri="{FF2B5EF4-FFF2-40B4-BE49-F238E27FC236}">
                <a16:creationId xmlns:a16="http://schemas.microsoft.com/office/drawing/2014/main" id="{B3781AF5-C22E-ADF8-9B1F-F33E1555A70A}"/>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453FEEA9-11DC-E919-82A5-2CEAE139CD0D}"/>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40972" name="Object 4">
            <a:extLst>
              <a:ext uri="{FF2B5EF4-FFF2-40B4-BE49-F238E27FC236}">
                <a16:creationId xmlns:a16="http://schemas.microsoft.com/office/drawing/2014/main" id="{96FE0E5A-5176-13E8-E21B-FD4B20AA1372}"/>
              </a:ext>
            </a:extLst>
          </p:cNvPr>
          <p:cNvGraphicFramePr>
            <a:graphicFrameLocks noChangeAspect="1"/>
          </p:cNvGraphicFramePr>
          <p:nvPr/>
        </p:nvGraphicFramePr>
        <p:xfrm>
          <a:off x="4375150" y="1198563"/>
          <a:ext cx="239713" cy="300037"/>
        </p:xfrm>
        <a:graphic>
          <a:graphicData uri="http://schemas.openxmlformats.org/presentationml/2006/ole">
            <mc:AlternateContent xmlns:mc="http://schemas.openxmlformats.org/markup-compatibility/2006">
              <mc:Choice xmlns:v="urn:schemas-microsoft-com:vml" Requires="v">
                <p:oleObj spid="_x0000_s7174" name="Equation" r:id="rId11" imgW="88707" imgH="164742" progId="Equation.3">
                  <p:embed/>
                </p:oleObj>
              </mc:Choice>
              <mc:Fallback>
                <p:oleObj name="Equation" r:id="rId11" imgW="88707" imgH="164742" progId="Equation.3">
                  <p:embed/>
                  <p:pic>
                    <p:nvPicPr>
                      <p:cNvPr id="40972" name="Object 4">
                        <a:extLst>
                          <a:ext uri="{FF2B5EF4-FFF2-40B4-BE49-F238E27FC236}">
                            <a16:creationId xmlns:a16="http://schemas.microsoft.com/office/drawing/2014/main" id="{96FE0E5A-5176-13E8-E21B-FD4B20AA13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5150" y="1198563"/>
                        <a:ext cx="239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DD6E65D5-6D57-754B-FC67-C532866750C2}"/>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3175CC4A-39C8-6A52-BC09-A44F8EC1D338}"/>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40975" name="Object 4">
            <a:extLst>
              <a:ext uri="{FF2B5EF4-FFF2-40B4-BE49-F238E27FC236}">
                <a16:creationId xmlns:a16="http://schemas.microsoft.com/office/drawing/2014/main" id="{37554587-B4EF-431C-47B1-7DB361ECC536}"/>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7175" name="Equation" r:id="rId13" imgW="330200" imgH="457200" progId="Equation.3">
                  <p:embed/>
                </p:oleObj>
              </mc:Choice>
              <mc:Fallback>
                <p:oleObj name="Equation" r:id="rId13" imgW="330200" imgH="457200" progId="Equation.3">
                  <p:embed/>
                  <p:pic>
                    <p:nvPicPr>
                      <p:cNvPr id="40975" name="Object 4">
                        <a:extLst>
                          <a:ext uri="{FF2B5EF4-FFF2-40B4-BE49-F238E27FC236}">
                            <a16:creationId xmlns:a16="http://schemas.microsoft.com/office/drawing/2014/main" id="{37554587-B4EF-431C-47B1-7DB361ECC5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6" name="Object 4">
            <a:extLst>
              <a:ext uri="{FF2B5EF4-FFF2-40B4-BE49-F238E27FC236}">
                <a16:creationId xmlns:a16="http://schemas.microsoft.com/office/drawing/2014/main" id="{5E3FC550-5C1D-A5EB-2E53-3FDF3BEEE25C}"/>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7176" name="Equation" r:id="rId15" imgW="330200" imgH="457200" progId="Equation.3">
                  <p:embed/>
                </p:oleObj>
              </mc:Choice>
              <mc:Fallback>
                <p:oleObj name="Equation" r:id="rId15" imgW="330200" imgH="457200" progId="Equation.3">
                  <p:embed/>
                  <p:pic>
                    <p:nvPicPr>
                      <p:cNvPr id="40976" name="Object 4">
                        <a:extLst>
                          <a:ext uri="{FF2B5EF4-FFF2-40B4-BE49-F238E27FC236}">
                            <a16:creationId xmlns:a16="http://schemas.microsoft.com/office/drawing/2014/main" id="{5E3FC550-5C1D-A5EB-2E53-3FDF3BEEE2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D97B1AB3-7416-69AA-D704-242C192F5375}"/>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202D534F-6128-7A36-498A-C2A6C5C1494C}"/>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40979" name="Straight Connector 42">
            <a:extLst>
              <a:ext uri="{FF2B5EF4-FFF2-40B4-BE49-F238E27FC236}">
                <a16:creationId xmlns:a16="http://schemas.microsoft.com/office/drawing/2014/main" id="{A501911B-C1C4-2FAC-1936-BCBCEC82280D}"/>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0" name="Straight Connector 45">
            <a:extLst>
              <a:ext uri="{FF2B5EF4-FFF2-40B4-BE49-F238E27FC236}">
                <a16:creationId xmlns:a16="http://schemas.microsoft.com/office/drawing/2014/main" id="{8B5E5B1B-964A-A45C-99DF-06079CEEC991}"/>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1" name="Straight Connector 46">
            <a:extLst>
              <a:ext uri="{FF2B5EF4-FFF2-40B4-BE49-F238E27FC236}">
                <a16:creationId xmlns:a16="http://schemas.microsoft.com/office/drawing/2014/main" id="{F2142BF1-406E-0482-4A92-5CD5E113B812}"/>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2" name="Straight Connector 47">
            <a:extLst>
              <a:ext uri="{FF2B5EF4-FFF2-40B4-BE49-F238E27FC236}">
                <a16:creationId xmlns:a16="http://schemas.microsoft.com/office/drawing/2014/main" id="{637DC973-D378-B61E-607C-2D07D7838316}"/>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40983" name="Object 1024">
            <a:extLst>
              <a:ext uri="{FF2B5EF4-FFF2-40B4-BE49-F238E27FC236}">
                <a16:creationId xmlns:a16="http://schemas.microsoft.com/office/drawing/2014/main" id="{E354551E-BF29-123C-1610-727224D37931}"/>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7177" name="Equation" r:id="rId17" imgW="203112" imgH="241195" progId="Equation.3">
                  <p:embed/>
                </p:oleObj>
              </mc:Choice>
              <mc:Fallback>
                <p:oleObj name="Equation" r:id="rId17" imgW="203112" imgH="241195" progId="Equation.3">
                  <p:embed/>
                  <p:pic>
                    <p:nvPicPr>
                      <p:cNvPr id="40983" name="Object 1024">
                        <a:extLst>
                          <a:ext uri="{FF2B5EF4-FFF2-40B4-BE49-F238E27FC236}">
                            <a16:creationId xmlns:a16="http://schemas.microsoft.com/office/drawing/2014/main" id="{E354551E-BF29-123C-1610-727224D379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4" name="Object 1024">
            <a:extLst>
              <a:ext uri="{FF2B5EF4-FFF2-40B4-BE49-F238E27FC236}">
                <a16:creationId xmlns:a16="http://schemas.microsoft.com/office/drawing/2014/main" id="{E704B289-49BE-1A42-85B3-6BF41162D3C9}"/>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7178" name="Equation" r:id="rId19" imgW="838200" imgH="241300" progId="Equation.3">
                  <p:embed/>
                </p:oleObj>
              </mc:Choice>
              <mc:Fallback>
                <p:oleObj name="Equation" r:id="rId19" imgW="838200" imgH="241300" progId="Equation.3">
                  <p:embed/>
                  <p:pic>
                    <p:nvPicPr>
                      <p:cNvPr id="40984" name="Object 1024">
                        <a:extLst>
                          <a:ext uri="{FF2B5EF4-FFF2-40B4-BE49-F238E27FC236}">
                            <a16:creationId xmlns:a16="http://schemas.microsoft.com/office/drawing/2014/main" id="{E704B289-49BE-1A42-85B3-6BF41162D3C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5" name="Object 1024">
            <a:extLst>
              <a:ext uri="{FF2B5EF4-FFF2-40B4-BE49-F238E27FC236}">
                <a16:creationId xmlns:a16="http://schemas.microsoft.com/office/drawing/2014/main" id="{8639621A-B954-6418-C6D9-EA10C25F1065}"/>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7179" name="Equation" r:id="rId21" imgW="291973" imgH="241195" progId="Equation.3">
                  <p:embed/>
                </p:oleObj>
              </mc:Choice>
              <mc:Fallback>
                <p:oleObj name="Equation" r:id="rId21" imgW="291973" imgH="241195" progId="Equation.3">
                  <p:embed/>
                  <p:pic>
                    <p:nvPicPr>
                      <p:cNvPr id="40985" name="Object 1024">
                        <a:extLst>
                          <a:ext uri="{FF2B5EF4-FFF2-40B4-BE49-F238E27FC236}">
                            <a16:creationId xmlns:a16="http://schemas.microsoft.com/office/drawing/2014/main" id="{8639621A-B954-6418-C6D9-EA10C25F10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6" name="Object 1024">
            <a:extLst>
              <a:ext uri="{FF2B5EF4-FFF2-40B4-BE49-F238E27FC236}">
                <a16:creationId xmlns:a16="http://schemas.microsoft.com/office/drawing/2014/main" id="{AFB3194F-40B0-57DD-6DD7-0DE406CB3EEB}"/>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7180" name="Equation" r:id="rId23" imgW="355292" imgH="203024" progId="Equation.3">
                  <p:embed/>
                </p:oleObj>
              </mc:Choice>
              <mc:Fallback>
                <p:oleObj name="Equation" r:id="rId23" imgW="355292" imgH="203024" progId="Equation.3">
                  <p:embed/>
                  <p:pic>
                    <p:nvPicPr>
                      <p:cNvPr id="40986" name="Object 1024">
                        <a:extLst>
                          <a:ext uri="{FF2B5EF4-FFF2-40B4-BE49-F238E27FC236}">
                            <a16:creationId xmlns:a16="http://schemas.microsoft.com/office/drawing/2014/main" id="{AFB3194F-40B0-57DD-6DD7-0DE406CB3E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7" name="Object 1024">
            <a:extLst>
              <a:ext uri="{FF2B5EF4-FFF2-40B4-BE49-F238E27FC236}">
                <a16:creationId xmlns:a16="http://schemas.microsoft.com/office/drawing/2014/main" id="{B564B6C8-5340-2A32-5163-81CF57687E9D}"/>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7181" name="Equation" r:id="rId25" imgW="380835" imgH="203112" progId="Equation.3">
                  <p:embed/>
                </p:oleObj>
              </mc:Choice>
              <mc:Fallback>
                <p:oleObj name="Equation" r:id="rId25" imgW="380835" imgH="203112" progId="Equation.3">
                  <p:embed/>
                  <p:pic>
                    <p:nvPicPr>
                      <p:cNvPr id="40987" name="Object 1024">
                        <a:extLst>
                          <a:ext uri="{FF2B5EF4-FFF2-40B4-BE49-F238E27FC236}">
                            <a16:creationId xmlns:a16="http://schemas.microsoft.com/office/drawing/2014/main" id="{B564B6C8-5340-2A32-5163-81CF57687E9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8" name="Line 15">
            <a:extLst>
              <a:ext uri="{FF2B5EF4-FFF2-40B4-BE49-F238E27FC236}">
                <a16:creationId xmlns:a16="http://schemas.microsoft.com/office/drawing/2014/main" id="{6A0E4D7F-FDA6-506E-69DF-1EC2C4DA1F71}"/>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9" name="Line 17">
            <a:extLst>
              <a:ext uri="{FF2B5EF4-FFF2-40B4-BE49-F238E27FC236}">
                <a16:creationId xmlns:a16="http://schemas.microsoft.com/office/drawing/2014/main" id="{6AC257F2-CDF6-D308-12BE-1D7E8816ED0B}"/>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0990" name="Object 1024">
            <a:extLst>
              <a:ext uri="{FF2B5EF4-FFF2-40B4-BE49-F238E27FC236}">
                <a16:creationId xmlns:a16="http://schemas.microsoft.com/office/drawing/2014/main" id="{EDE3F0D3-73F1-85E8-79BD-78CF1A79EFE9}"/>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7182" name="Equation" r:id="rId27" imgW="1384300" imgH="939800" progId="Equation.3">
                  <p:embed/>
                </p:oleObj>
              </mc:Choice>
              <mc:Fallback>
                <p:oleObj name="Equation" r:id="rId27" imgW="1384300" imgH="939800" progId="Equation.3">
                  <p:embed/>
                  <p:pic>
                    <p:nvPicPr>
                      <p:cNvPr id="40990" name="Object 1024">
                        <a:extLst>
                          <a:ext uri="{FF2B5EF4-FFF2-40B4-BE49-F238E27FC236}">
                            <a16:creationId xmlns:a16="http://schemas.microsoft.com/office/drawing/2014/main" id="{EDE3F0D3-73F1-85E8-79BD-78CF1A79EFE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1" name="Line 15">
            <a:extLst>
              <a:ext uri="{FF2B5EF4-FFF2-40B4-BE49-F238E27FC236}">
                <a16:creationId xmlns:a16="http://schemas.microsoft.com/office/drawing/2014/main" id="{1A9AEFBB-0675-0280-E35C-A8B63A6EEEB2}"/>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2" name="Line 17">
            <a:extLst>
              <a:ext uri="{FF2B5EF4-FFF2-40B4-BE49-F238E27FC236}">
                <a16:creationId xmlns:a16="http://schemas.microsoft.com/office/drawing/2014/main" id="{B4FF17A7-9907-92E1-69B1-62703CC55790}"/>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3" name="Rectangle 1">
            <a:extLst>
              <a:ext uri="{FF2B5EF4-FFF2-40B4-BE49-F238E27FC236}">
                <a16:creationId xmlns:a16="http://schemas.microsoft.com/office/drawing/2014/main" id="{E7072605-CEB7-E3B9-D771-DD4E91ED1918}"/>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4" name="Rectangle 1">
            <a:extLst>
              <a:ext uri="{FF2B5EF4-FFF2-40B4-BE49-F238E27FC236}">
                <a16:creationId xmlns:a16="http://schemas.microsoft.com/office/drawing/2014/main" id="{594769B0-31A1-3BFE-9CBC-30E4D7A597C6}"/>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5" name="Rectangle 1">
            <a:extLst>
              <a:ext uri="{FF2B5EF4-FFF2-40B4-BE49-F238E27FC236}">
                <a16:creationId xmlns:a16="http://schemas.microsoft.com/office/drawing/2014/main" id="{F5C3B2AA-8198-EE06-054C-9B5F610CDCB2}"/>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6" name="Rectangle 1">
            <a:extLst>
              <a:ext uri="{FF2B5EF4-FFF2-40B4-BE49-F238E27FC236}">
                <a16:creationId xmlns:a16="http://schemas.microsoft.com/office/drawing/2014/main" id="{590E4BC3-1465-2419-080E-474A9AC333FD}"/>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7" name="Rectangle 1">
            <a:extLst>
              <a:ext uri="{FF2B5EF4-FFF2-40B4-BE49-F238E27FC236}">
                <a16:creationId xmlns:a16="http://schemas.microsoft.com/office/drawing/2014/main" id="{B43853A4-DB74-6F3A-67DA-4E6FA77DD95E}"/>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8" name="Rectangle 1">
            <a:extLst>
              <a:ext uri="{FF2B5EF4-FFF2-40B4-BE49-F238E27FC236}">
                <a16:creationId xmlns:a16="http://schemas.microsoft.com/office/drawing/2014/main" id="{BC15E486-901F-AFE2-4F47-5CD2DA7C1446}"/>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9" name="Rectangle 1">
            <a:extLst>
              <a:ext uri="{FF2B5EF4-FFF2-40B4-BE49-F238E27FC236}">
                <a16:creationId xmlns:a16="http://schemas.microsoft.com/office/drawing/2014/main" id="{CB5A9DE6-6216-51C1-8809-6DACC0C19A56}"/>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0" name="Rectangle 1">
            <a:extLst>
              <a:ext uri="{FF2B5EF4-FFF2-40B4-BE49-F238E27FC236}">
                <a16:creationId xmlns:a16="http://schemas.microsoft.com/office/drawing/2014/main" id="{1579E70E-7A46-B779-AF2A-E657E9435C35}"/>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1" name="Rectangle 1">
            <a:extLst>
              <a:ext uri="{FF2B5EF4-FFF2-40B4-BE49-F238E27FC236}">
                <a16:creationId xmlns:a16="http://schemas.microsoft.com/office/drawing/2014/main" id="{B025864A-CAB6-9A4E-FCB5-732E634CCFD4}"/>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2" name="Rectangle 1">
            <a:extLst>
              <a:ext uri="{FF2B5EF4-FFF2-40B4-BE49-F238E27FC236}">
                <a16:creationId xmlns:a16="http://schemas.microsoft.com/office/drawing/2014/main" id="{FDBBFDEC-CE4D-0E13-62C7-89427397B0C2}"/>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1003" name="Object 4">
            <a:extLst>
              <a:ext uri="{FF2B5EF4-FFF2-40B4-BE49-F238E27FC236}">
                <a16:creationId xmlns:a16="http://schemas.microsoft.com/office/drawing/2014/main" id="{3F808CEB-064B-C5F6-33D3-500F67AD2678}"/>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7183" name="Equation" r:id="rId29" imgW="1295400" imgH="1371600" progId="Equation.3">
                  <p:embed/>
                </p:oleObj>
              </mc:Choice>
              <mc:Fallback>
                <p:oleObj name="Equation" r:id="rId29" imgW="1295400" imgH="1371600" progId="Equation.3">
                  <p:embed/>
                  <p:pic>
                    <p:nvPicPr>
                      <p:cNvPr id="41003" name="Object 4">
                        <a:extLst>
                          <a:ext uri="{FF2B5EF4-FFF2-40B4-BE49-F238E27FC236}">
                            <a16:creationId xmlns:a16="http://schemas.microsoft.com/office/drawing/2014/main" id="{3F808CEB-064B-C5F6-33D3-500F67AD267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4" name="Rectangle 1">
            <a:extLst>
              <a:ext uri="{FF2B5EF4-FFF2-40B4-BE49-F238E27FC236}">
                <a16:creationId xmlns:a16="http://schemas.microsoft.com/office/drawing/2014/main" id="{DD5064D5-E73C-DEC1-E307-4512E73A72C4}"/>
              </a:ext>
            </a:extLst>
          </p:cNvPr>
          <p:cNvSpPr>
            <a:spLocks noChangeArrowheads="1"/>
          </p:cNvSpPr>
          <p:nvPr/>
        </p:nvSpPr>
        <p:spPr bwMode="auto">
          <a:xfrm>
            <a:off x="10812463" y="269875"/>
            <a:ext cx="193675" cy="365125"/>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5" name="Rectangle 14">
            <a:extLst>
              <a:ext uri="{FF2B5EF4-FFF2-40B4-BE49-F238E27FC236}">
                <a16:creationId xmlns:a16="http://schemas.microsoft.com/office/drawing/2014/main" id="{875001E1-FCFE-01DB-93BE-F9FFEFC75A9F}"/>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1006" name="Object 1">
            <a:extLst>
              <a:ext uri="{FF2B5EF4-FFF2-40B4-BE49-F238E27FC236}">
                <a16:creationId xmlns:a16="http://schemas.microsoft.com/office/drawing/2014/main" id="{33CF21DA-A456-3741-1962-37828A993F7A}"/>
              </a:ext>
            </a:extLst>
          </p:cNvPr>
          <p:cNvGraphicFramePr>
            <a:graphicFrameLocks noChangeAspect="1"/>
          </p:cNvGraphicFramePr>
          <p:nvPr/>
        </p:nvGraphicFramePr>
        <p:xfrm>
          <a:off x="5854700" y="3300413"/>
          <a:ext cx="482600" cy="254000"/>
        </p:xfrm>
        <a:graphic>
          <a:graphicData uri="http://schemas.openxmlformats.org/presentationml/2006/ole">
            <mc:AlternateContent xmlns:mc="http://schemas.openxmlformats.org/markup-compatibility/2006">
              <mc:Choice xmlns:v="urn:schemas-microsoft-com:vml" Requires="v">
                <p:oleObj spid="_x0000_s7184" name="Equation" r:id="rId31" imgW="482391" imgH="253890" progId="Equation.3">
                  <p:embed/>
                </p:oleObj>
              </mc:Choice>
              <mc:Fallback>
                <p:oleObj name="Equation" r:id="rId31" imgW="482391" imgH="253890" progId="Equation.3">
                  <p:embed/>
                  <p:pic>
                    <p:nvPicPr>
                      <p:cNvPr id="41006" name="Object 1">
                        <a:extLst>
                          <a:ext uri="{FF2B5EF4-FFF2-40B4-BE49-F238E27FC236}">
                            <a16:creationId xmlns:a16="http://schemas.microsoft.com/office/drawing/2014/main" id="{33CF21DA-A456-3741-1962-37828A993F7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54700" y="3300413"/>
                        <a:ext cx="482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7" name="Rectangle 14">
            <a:extLst>
              <a:ext uri="{FF2B5EF4-FFF2-40B4-BE49-F238E27FC236}">
                <a16:creationId xmlns:a16="http://schemas.microsoft.com/office/drawing/2014/main" id="{AFF5327D-6F0A-5911-B296-734BB549F787}"/>
              </a:ext>
            </a:extLst>
          </p:cNvPr>
          <p:cNvSpPr>
            <a:spLocks noChangeArrowheads="1"/>
          </p:cNvSpPr>
          <p:nvPr/>
        </p:nvSpPr>
        <p:spPr bwMode="auto">
          <a:xfrm>
            <a:off x="10818813" y="685800"/>
            <a:ext cx="195262" cy="371475"/>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 name="Footer Placeholder 2">
            <a:extLst>
              <a:ext uri="{FF2B5EF4-FFF2-40B4-BE49-F238E27FC236}">
                <a16:creationId xmlns:a16="http://schemas.microsoft.com/office/drawing/2014/main" id="{84CDC8B3-4FAE-AEE2-B5EA-86B6A8AF9DE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009" name="Picture 2" descr="http://brand.ucla.edu/wp-content/uploads/2013/08/ucla-logotype-main-11.jpg">
            <a:extLst>
              <a:ext uri="{FF2B5EF4-FFF2-40B4-BE49-F238E27FC236}">
                <a16:creationId xmlns:a16="http://schemas.microsoft.com/office/drawing/2014/main" id="{44B74F2C-0273-4C6B-DBF2-3309F386EAD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8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43BF7DF0-144B-9B02-3149-C80D9AE91A39}"/>
              </a:ext>
            </a:extLst>
          </p:cNvPr>
          <p:cNvSpPr txBox="1">
            <a:spLocks noChangeArrowheads="1"/>
          </p:cNvSpPr>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sp>
        <p:nvSpPr>
          <p:cNvPr id="45059" name="Rectangle 2">
            <a:extLst>
              <a:ext uri="{FF2B5EF4-FFF2-40B4-BE49-F238E27FC236}">
                <a16:creationId xmlns:a16="http://schemas.microsoft.com/office/drawing/2014/main" id="{8B98C52B-8DB2-E4D0-A258-BBCCADFCE8A3}"/>
              </a:ext>
            </a:extLst>
          </p:cNvPr>
          <p:cNvSpPr>
            <a:spLocks noGrp="1" noChangeArrowheads="1"/>
          </p:cNvSpPr>
          <p:nvPr>
            <p:ph type="title" idx="4294967295"/>
          </p:nvPr>
        </p:nvSpPr>
        <p:spPr/>
        <p:txBody>
          <a:bodyPr/>
          <a:lstStyle/>
          <a:p>
            <a:r>
              <a:rPr lang="en-US" altLang="en-US"/>
              <a:t>Jacobian – Explicit Form – Angular Velocity  </a:t>
            </a:r>
          </a:p>
        </p:txBody>
      </p:sp>
      <p:graphicFrame>
        <p:nvGraphicFramePr>
          <p:cNvPr id="45060" name="Object 3">
            <a:extLst>
              <a:ext uri="{FF2B5EF4-FFF2-40B4-BE49-F238E27FC236}">
                <a16:creationId xmlns:a16="http://schemas.microsoft.com/office/drawing/2014/main" id="{43E19BE3-74E6-554D-465A-D7476A5BD210}"/>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8194" name="Equation" r:id="rId3" imgW="203112" imgH="228501" progId="Equation.3">
                  <p:embed/>
                </p:oleObj>
              </mc:Choice>
              <mc:Fallback>
                <p:oleObj name="Equation" r:id="rId3" imgW="203112" imgH="228501" progId="Equation.3">
                  <p:embed/>
                  <p:pic>
                    <p:nvPicPr>
                      <p:cNvPr id="45060" name="Object 3">
                        <a:extLst>
                          <a:ext uri="{FF2B5EF4-FFF2-40B4-BE49-F238E27FC236}">
                            <a16:creationId xmlns:a16="http://schemas.microsoft.com/office/drawing/2014/main" id="{43E19BE3-74E6-554D-465A-D7476A5BD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4">
            <a:extLst>
              <a:ext uri="{FF2B5EF4-FFF2-40B4-BE49-F238E27FC236}">
                <a16:creationId xmlns:a16="http://schemas.microsoft.com/office/drawing/2014/main" id="{0552560C-8D6D-D743-4E13-CCDAF4608157}"/>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8195" name="Equation" r:id="rId5" imgW="1295400" imgH="1371600" progId="Equation.3">
                  <p:embed/>
                </p:oleObj>
              </mc:Choice>
              <mc:Fallback>
                <p:oleObj name="Equation" r:id="rId5" imgW="1295400" imgH="1371600" progId="Equation.3">
                  <p:embed/>
                  <p:pic>
                    <p:nvPicPr>
                      <p:cNvPr id="45061" name="Object 4">
                        <a:extLst>
                          <a:ext uri="{FF2B5EF4-FFF2-40B4-BE49-F238E27FC236}">
                            <a16:creationId xmlns:a16="http://schemas.microsoft.com/office/drawing/2014/main" id="{0552560C-8D6D-D743-4E13-CCDAF46081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Rectangle 14">
            <a:extLst>
              <a:ext uri="{FF2B5EF4-FFF2-40B4-BE49-F238E27FC236}">
                <a16:creationId xmlns:a16="http://schemas.microsoft.com/office/drawing/2014/main" id="{8C2E795E-D04E-11D1-624B-B0621268FC18}"/>
              </a:ext>
            </a:extLst>
          </p:cNvPr>
          <p:cNvSpPr>
            <a:spLocks noChangeArrowheads="1"/>
          </p:cNvSpPr>
          <p:nvPr/>
        </p:nvSpPr>
        <p:spPr bwMode="auto">
          <a:xfrm>
            <a:off x="10818813" y="696913"/>
            <a:ext cx="195262" cy="373062"/>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5063" name="Rectangle 1">
            <a:extLst>
              <a:ext uri="{FF2B5EF4-FFF2-40B4-BE49-F238E27FC236}">
                <a16:creationId xmlns:a16="http://schemas.microsoft.com/office/drawing/2014/main" id="{53A815E6-E4A0-A04C-1C8B-1B255CA7F15C}"/>
              </a:ext>
            </a:extLst>
          </p:cNvPr>
          <p:cNvSpPr>
            <a:spLocks noChangeArrowheads="1"/>
          </p:cNvSpPr>
          <p:nvPr/>
        </p:nvSpPr>
        <p:spPr bwMode="auto">
          <a:xfrm>
            <a:off x="10818813" y="249238"/>
            <a:ext cx="195262" cy="36671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5064" name="Object 4">
            <a:extLst>
              <a:ext uri="{FF2B5EF4-FFF2-40B4-BE49-F238E27FC236}">
                <a16:creationId xmlns:a16="http://schemas.microsoft.com/office/drawing/2014/main" id="{A0B4BEBF-219A-0CD3-02E0-E4F259489835}"/>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8196" name="Equation" r:id="rId7" imgW="1295400" imgH="1371600" progId="Equation.3">
                  <p:embed/>
                </p:oleObj>
              </mc:Choice>
              <mc:Fallback>
                <p:oleObj name="Equation" r:id="rId7" imgW="1295400" imgH="1371600" progId="Equation.3">
                  <p:embed/>
                  <p:pic>
                    <p:nvPicPr>
                      <p:cNvPr id="45064" name="Object 4">
                        <a:extLst>
                          <a:ext uri="{FF2B5EF4-FFF2-40B4-BE49-F238E27FC236}">
                            <a16:creationId xmlns:a16="http://schemas.microsoft.com/office/drawing/2014/main" id="{A0B4BEBF-219A-0CD3-02E0-E4F2594898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065" name="Straight Connector 13">
            <a:extLst>
              <a:ext uri="{FF2B5EF4-FFF2-40B4-BE49-F238E27FC236}">
                <a16:creationId xmlns:a16="http://schemas.microsoft.com/office/drawing/2014/main" id="{19081A48-7122-0A0B-9DC2-F2AC8D6C4517}"/>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45066" name="Object 4">
            <a:extLst>
              <a:ext uri="{FF2B5EF4-FFF2-40B4-BE49-F238E27FC236}">
                <a16:creationId xmlns:a16="http://schemas.microsoft.com/office/drawing/2014/main" id="{1F520A9F-B025-E673-B8E6-2D18AAFF9CED}"/>
              </a:ext>
            </a:extLst>
          </p:cNvPr>
          <p:cNvGraphicFramePr>
            <a:graphicFrameLocks noChangeAspect="1"/>
          </p:cNvGraphicFramePr>
          <p:nvPr/>
        </p:nvGraphicFramePr>
        <p:xfrm>
          <a:off x="287338" y="1525588"/>
          <a:ext cx="715962" cy="288925"/>
        </p:xfrm>
        <a:graphic>
          <a:graphicData uri="http://schemas.openxmlformats.org/presentationml/2006/ole">
            <mc:AlternateContent xmlns:mc="http://schemas.openxmlformats.org/markup-compatibility/2006">
              <mc:Choice xmlns:v="urn:schemas-microsoft-com:vml" Requires="v">
                <p:oleObj spid="_x0000_s8197" name="Equation" r:id="rId9" imgW="381000" imgH="228600" progId="Equation.3">
                  <p:embed/>
                </p:oleObj>
              </mc:Choice>
              <mc:Fallback>
                <p:oleObj name="Equation" r:id="rId9" imgW="381000" imgH="228600" progId="Equation.3">
                  <p:embed/>
                  <p:pic>
                    <p:nvPicPr>
                      <p:cNvPr id="45066" name="Object 4">
                        <a:extLst>
                          <a:ext uri="{FF2B5EF4-FFF2-40B4-BE49-F238E27FC236}">
                            <a16:creationId xmlns:a16="http://schemas.microsoft.com/office/drawing/2014/main" id="{1F520A9F-B025-E673-B8E6-2D18AAFF9C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38" y="1525588"/>
                        <a:ext cx="715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4">
            <a:extLst>
              <a:ext uri="{FF2B5EF4-FFF2-40B4-BE49-F238E27FC236}">
                <a16:creationId xmlns:a16="http://schemas.microsoft.com/office/drawing/2014/main" id="{377B3ED5-C462-0F0F-F1C9-6417A3C5FA6B}"/>
              </a:ext>
            </a:extLst>
          </p:cNvPr>
          <p:cNvGraphicFramePr>
            <a:graphicFrameLocks noChangeAspect="1"/>
          </p:cNvGraphicFramePr>
          <p:nvPr/>
        </p:nvGraphicFramePr>
        <p:xfrm>
          <a:off x="176213" y="4065588"/>
          <a:ext cx="849312" cy="331787"/>
        </p:xfrm>
        <a:graphic>
          <a:graphicData uri="http://schemas.openxmlformats.org/presentationml/2006/ole">
            <mc:AlternateContent xmlns:mc="http://schemas.openxmlformats.org/markup-compatibility/2006">
              <mc:Choice xmlns:v="urn:schemas-microsoft-com:vml" Requires="v">
                <p:oleObj spid="_x0000_s8198" name="Equation" r:id="rId11" imgW="393529" imgH="228501" progId="Equation.3">
                  <p:embed/>
                </p:oleObj>
              </mc:Choice>
              <mc:Fallback>
                <p:oleObj name="Equation" r:id="rId11" imgW="393529" imgH="228501" progId="Equation.3">
                  <p:embed/>
                  <p:pic>
                    <p:nvPicPr>
                      <p:cNvPr id="45067" name="Object 4">
                        <a:extLst>
                          <a:ext uri="{FF2B5EF4-FFF2-40B4-BE49-F238E27FC236}">
                            <a16:creationId xmlns:a16="http://schemas.microsoft.com/office/drawing/2014/main" id="{377B3ED5-C462-0F0F-F1C9-6417A3C5FA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3" y="4065588"/>
                        <a:ext cx="8493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1024">
            <a:extLst>
              <a:ext uri="{FF2B5EF4-FFF2-40B4-BE49-F238E27FC236}">
                <a16:creationId xmlns:a16="http://schemas.microsoft.com/office/drawing/2014/main" id="{86CD8178-81D4-57DA-EE41-35951495E83E}"/>
              </a:ext>
            </a:extLst>
          </p:cNvPr>
          <p:cNvGraphicFramePr>
            <a:graphicFrameLocks noChangeAspect="1"/>
          </p:cNvGraphicFramePr>
          <p:nvPr/>
        </p:nvGraphicFramePr>
        <p:xfrm>
          <a:off x="1576388" y="4745038"/>
          <a:ext cx="549275" cy="365125"/>
        </p:xfrm>
        <a:graphic>
          <a:graphicData uri="http://schemas.openxmlformats.org/presentationml/2006/ole">
            <mc:AlternateContent xmlns:mc="http://schemas.openxmlformats.org/markup-compatibility/2006">
              <mc:Choice xmlns:v="urn:schemas-microsoft-com:vml" Requires="v">
                <p:oleObj spid="_x0000_s8199" name="Equation" r:id="rId13" imgW="342751" imgH="228501" progId="Equation.3">
                  <p:embed/>
                </p:oleObj>
              </mc:Choice>
              <mc:Fallback>
                <p:oleObj name="Equation" r:id="rId13" imgW="342751" imgH="228501" progId="Equation.3">
                  <p:embed/>
                  <p:pic>
                    <p:nvPicPr>
                      <p:cNvPr id="45068" name="Object 1024">
                        <a:extLst>
                          <a:ext uri="{FF2B5EF4-FFF2-40B4-BE49-F238E27FC236}">
                            <a16:creationId xmlns:a16="http://schemas.microsoft.com/office/drawing/2014/main" id="{86CD8178-81D4-57DA-EE41-35951495E8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6388" y="4745038"/>
                        <a:ext cx="5492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9" name="Object 1024">
            <a:extLst>
              <a:ext uri="{FF2B5EF4-FFF2-40B4-BE49-F238E27FC236}">
                <a16:creationId xmlns:a16="http://schemas.microsoft.com/office/drawing/2014/main" id="{A785E960-741B-2DEF-69A7-FFFA27FF68AE}"/>
              </a:ext>
            </a:extLst>
          </p:cNvPr>
          <p:cNvGraphicFramePr>
            <a:graphicFrameLocks noChangeAspect="1"/>
          </p:cNvGraphicFramePr>
          <p:nvPr/>
        </p:nvGraphicFramePr>
        <p:xfrm>
          <a:off x="2395538" y="4745038"/>
          <a:ext cx="611187" cy="365125"/>
        </p:xfrm>
        <a:graphic>
          <a:graphicData uri="http://schemas.openxmlformats.org/presentationml/2006/ole">
            <mc:AlternateContent xmlns:mc="http://schemas.openxmlformats.org/markup-compatibility/2006">
              <mc:Choice xmlns:v="urn:schemas-microsoft-com:vml" Requires="v">
                <p:oleObj spid="_x0000_s8200" name="Equation" r:id="rId15" imgW="381000" imgH="228600" progId="Equation.3">
                  <p:embed/>
                </p:oleObj>
              </mc:Choice>
              <mc:Fallback>
                <p:oleObj name="Equation" r:id="rId15" imgW="381000" imgH="228600" progId="Equation.3">
                  <p:embed/>
                  <p:pic>
                    <p:nvPicPr>
                      <p:cNvPr id="45069" name="Object 1024">
                        <a:extLst>
                          <a:ext uri="{FF2B5EF4-FFF2-40B4-BE49-F238E27FC236}">
                            <a16:creationId xmlns:a16="http://schemas.microsoft.com/office/drawing/2014/main" id="{A785E960-741B-2DEF-69A7-FFFA27FF68A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5538" y="4745038"/>
                        <a:ext cx="6111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0" name="Object 1024">
            <a:extLst>
              <a:ext uri="{FF2B5EF4-FFF2-40B4-BE49-F238E27FC236}">
                <a16:creationId xmlns:a16="http://schemas.microsoft.com/office/drawing/2014/main" id="{1060FC59-E1BB-05D2-60D3-425ABFFB38B0}"/>
              </a:ext>
            </a:extLst>
          </p:cNvPr>
          <p:cNvGraphicFramePr>
            <a:graphicFrameLocks noChangeAspect="1"/>
          </p:cNvGraphicFramePr>
          <p:nvPr/>
        </p:nvGraphicFramePr>
        <p:xfrm>
          <a:off x="5341938" y="4735513"/>
          <a:ext cx="896937" cy="385762"/>
        </p:xfrm>
        <a:graphic>
          <a:graphicData uri="http://schemas.openxmlformats.org/presentationml/2006/ole">
            <mc:AlternateContent xmlns:mc="http://schemas.openxmlformats.org/markup-compatibility/2006">
              <mc:Choice xmlns:v="urn:schemas-microsoft-com:vml" Requires="v">
                <p:oleObj spid="_x0000_s8201" name="Equation" r:id="rId17" imgW="558558" imgH="241195" progId="Equation.3">
                  <p:embed/>
                </p:oleObj>
              </mc:Choice>
              <mc:Fallback>
                <p:oleObj name="Equation" r:id="rId17" imgW="558558" imgH="241195" progId="Equation.3">
                  <p:embed/>
                  <p:pic>
                    <p:nvPicPr>
                      <p:cNvPr id="45070" name="Object 1024">
                        <a:extLst>
                          <a:ext uri="{FF2B5EF4-FFF2-40B4-BE49-F238E27FC236}">
                            <a16:creationId xmlns:a16="http://schemas.microsoft.com/office/drawing/2014/main" id="{1060FC59-E1BB-05D2-60D3-425ABFFB38B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41938" y="4735513"/>
                        <a:ext cx="896937"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1" name="Object 1024">
            <a:extLst>
              <a:ext uri="{FF2B5EF4-FFF2-40B4-BE49-F238E27FC236}">
                <a16:creationId xmlns:a16="http://schemas.microsoft.com/office/drawing/2014/main" id="{1D9B370A-D77A-1FA7-815D-0B0A4DB3F1AB}"/>
              </a:ext>
            </a:extLst>
          </p:cNvPr>
          <p:cNvGraphicFramePr>
            <a:graphicFrameLocks noChangeAspect="1"/>
          </p:cNvGraphicFramePr>
          <p:nvPr/>
        </p:nvGraphicFramePr>
        <p:xfrm>
          <a:off x="6529388" y="4740275"/>
          <a:ext cx="611187" cy="385763"/>
        </p:xfrm>
        <a:graphic>
          <a:graphicData uri="http://schemas.openxmlformats.org/presentationml/2006/ole">
            <mc:AlternateContent xmlns:mc="http://schemas.openxmlformats.org/markup-compatibility/2006">
              <mc:Choice xmlns:v="urn:schemas-microsoft-com:vml" Requires="v">
                <p:oleObj spid="_x0000_s8202" name="Equation" r:id="rId19" imgW="380835" imgH="241195" progId="Equation.3">
                  <p:embed/>
                </p:oleObj>
              </mc:Choice>
              <mc:Fallback>
                <p:oleObj name="Equation" r:id="rId19" imgW="380835" imgH="241195" progId="Equation.3">
                  <p:embed/>
                  <p:pic>
                    <p:nvPicPr>
                      <p:cNvPr id="45071" name="Object 1024">
                        <a:extLst>
                          <a:ext uri="{FF2B5EF4-FFF2-40B4-BE49-F238E27FC236}">
                            <a16:creationId xmlns:a16="http://schemas.microsoft.com/office/drawing/2014/main" id="{1D9B370A-D77A-1FA7-815D-0B0A4DB3F1A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29388" y="4740275"/>
                        <a:ext cx="6111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2" name="Object 1024">
            <a:extLst>
              <a:ext uri="{FF2B5EF4-FFF2-40B4-BE49-F238E27FC236}">
                <a16:creationId xmlns:a16="http://schemas.microsoft.com/office/drawing/2014/main" id="{5D7BC95C-AC4A-D5DB-B049-4003F886BA65}"/>
              </a:ext>
            </a:extLst>
          </p:cNvPr>
          <p:cNvGraphicFramePr>
            <a:graphicFrameLocks noChangeAspect="1"/>
          </p:cNvGraphicFramePr>
          <p:nvPr/>
        </p:nvGraphicFramePr>
        <p:xfrm>
          <a:off x="4183063" y="4864100"/>
          <a:ext cx="285750" cy="122238"/>
        </p:xfrm>
        <a:graphic>
          <a:graphicData uri="http://schemas.openxmlformats.org/presentationml/2006/ole">
            <mc:AlternateContent xmlns:mc="http://schemas.openxmlformats.org/markup-compatibility/2006">
              <mc:Choice xmlns:v="urn:schemas-microsoft-com:vml" Requires="v">
                <p:oleObj spid="_x0000_s8203" name="Equation" r:id="rId21" imgW="177415" imgH="76035" progId="Equation.3">
                  <p:embed/>
                </p:oleObj>
              </mc:Choice>
              <mc:Fallback>
                <p:oleObj name="Equation" r:id="rId21" imgW="177415" imgH="76035" progId="Equation.3">
                  <p:embed/>
                  <p:pic>
                    <p:nvPicPr>
                      <p:cNvPr id="45072" name="Object 1024">
                        <a:extLst>
                          <a:ext uri="{FF2B5EF4-FFF2-40B4-BE49-F238E27FC236}">
                            <a16:creationId xmlns:a16="http://schemas.microsoft.com/office/drawing/2014/main" id="{5D7BC95C-AC4A-D5DB-B049-4003F886BA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83063" y="4864100"/>
                        <a:ext cx="285750"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Footer Placeholder 2">
            <a:extLst>
              <a:ext uri="{FF2B5EF4-FFF2-40B4-BE49-F238E27FC236}">
                <a16:creationId xmlns:a16="http://schemas.microsoft.com/office/drawing/2014/main" id="{02CD805B-A99B-A7DC-AA3F-69535D59E00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5074" name="Picture 2" descr="http://brand.ucla.edu/wp-content/uploads/2013/08/ucla-logotype-main-11.jpg">
            <a:extLst>
              <a:ext uri="{FF2B5EF4-FFF2-40B4-BE49-F238E27FC236}">
                <a16:creationId xmlns:a16="http://schemas.microsoft.com/office/drawing/2014/main" id="{EA232341-06F9-732A-DCCD-6A4CD2D949F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0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DB7D38B-C0CF-11C8-8354-F948793CE3FA}"/>
              </a:ext>
            </a:extLst>
          </p:cNvPr>
          <p:cNvSpPr>
            <a:spLocks noGrp="1" noChangeArrowheads="1"/>
          </p:cNvSpPr>
          <p:nvPr>
            <p:ph type="title" idx="4294967295"/>
          </p:nvPr>
        </p:nvSpPr>
        <p:spPr/>
        <p:txBody>
          <a:bodyPr/>
          <a:lstStyle/>
          <a:p>
            <a:r>
              <a:rPr lang="en-US" altLang="en-US"/>
              <a:t>Jacobian – Explicit Form – Angular Velocity </a:t>
            </a:r>
          </a:p>
        </p:txBody>
      </p:sp>
      <p:sp>
        <p:nvSpPr>
          <p:cNvPr id="46083" name="Rectangle 3">
            <a:extLst>
              <a:ext uri="{FF2B5EF4-FFF2-40B4-BE49-F238E27FC236}">
                <a16:creationId xmlns:a16="http://schemas.microsoft.com/office/drawing/2014/main" id="{8848FB5C-D17E-9EF9-5D4F-C44C08B8750E}"/>
              </a:ext>
            </a:extLst>
          </p:cNvPr>
          <p:cNvSpPr>
            <a:spLocks noGrp="1" noChangeArrowheads="1"/>
          </p:cNvSpPr>
          <p:nvPr>
            <p:ph type="body" idx="4294967295"/>
          </p:nvPr>
        </p:nvSpPr>
        <p:spPr/>
        <p:txBody>
          <a:bodyPr/>
          <a:lstStyle/>
          <a:p>
            <a:endParaRPr lang="en-US" altLang="en-US"/>
          </a:p>
        </p:txBody>
      </p:sp>
      <mc:AlternateContent xmlns:mc="http://schemas.openxmlformats.org/markup-compatibility/2006" xmlns:p14="http://schemas.microsoft.com/office/powerpoint/2010/main">
        <mc:Choice Requires="p14">
          <p:contentPart p14:bwMode="auto" r:id="rId3">
            <p14:nvContentPartPr>
              <p14:cNvPr id="120838" name="Ink 6">
                <a:extLst>
                  <a:ext uri="{FF2B5EF4-FFF2-40B4-BE49-F238E27FC236}">
                    <a16:creationId xmlns:a16="http://schemas.microsoft.com/office/drawing/2014/main" id="{60556701-C863-1B86-E897-DA9904A438E5}"/>
                  </a:ext>
                </a:extLst>
              </p14:cNvPr>
              <p14:cNvContentPartPr>
                <a14:cpLocks xmlns:a14="http://schemas.microsoft.com/office/drawing/2010/main" noRot="1" noChangeAspect="1" noEditPoints="1" noChangeArrowheads="1" noChangeShapeType="1"/>
              </p14:cNvContentPartPr>
              <p14:nvPr/>
            </p14:nvContentPartPr>
            <p14:xfrm>
              <a:off x="3513139" y="1976439"/>
              <a:ext cx="1063625" cy="2092325"/>
            </p14:xfrm>
          </p:contentPart>
        </mc:Choice>
        <mc:Fallback xmlns="">
          <p:pic>
            <p:nvPicPr>
              <p:cNvPr id="120838" name="Ink 6">
                <a:extLst>
                  <a:ext uri="{FF2B5EF4-FFF2-40B4-BE49-F238E27FC236}">
                    <a16:creationId xmlns:a16="http://schemas.microsoft.com/office/drawing/2014/main" id="{60556701-C863-1B86-E897-DA9904A438E5}"/>
                  </a:ext>
                </a:extLst>
              </p:cNvPr>
              <p:cNvPicPr>
                <a:picLocks noRot="1" noChangeAspect="1" noEditPoints="1" noChangeArrowheads="1" noChangeShapeType="1"/>
              </p:cNvPicPr>
              <p:nvPr/>
            </p:nvPicPr>
            <p:blipFill>
              <a:blip r:embed="rId4"/>
              <a:stretch>
                <a:fillRect/>
              </a:stretch>
            </p:blipFill>
            <p:spPr>
              <a:xfrm>
                <a:off x="3503777" y="1967081"/>
                <a:ext cx="1082348" cy="21110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0839" name="Ink 7">
                <a:extLst>
                  <a:ext uri="{FF2B5EF4-FFF2-40B4-BE49-F238E27FC236}">
                    <a16:creationId xmlns:a16="http://schemas.microsoft.com/office/drawing/2014/main" id="{FA6EDAC6-2DE7-583E-6B08-4E2AD28E15C5}"/>
                  </a:ext>
                </a:extLst>
              </p14:cNvPr>
              <p14:cNvContentPartPr>
                <a14:cpLocks xmlns:a14="http://schemas.microsoft.com/office/drawing/2010/main" noRot="1" noChangeAspect="1" noEditPoints="1" noChangeArrowheads="1" noChangeShapeType="1"/>
              </p14:cNvContentPartPr>
              <p14:nvPr/>
            </p14:nvContentPartPr>
            <p14:xfrm>
              <a:off x="4102101" y="3074989"/>
              <a:ext cx="125413" cy="638175"/>
            </p14:xfrm>
          </p:contentPart>
        </mc:Choice>
        <mc:Fallback xmlns="">
          <p:pic>
            <p:nvPicPr>
              <p:cNvPr id="120839" name="Ink 7">
                <a:extLst>
                  <a:ext uri="{FF2B5EF4-FFF2-40B4-BE49-F238E27FC236}">
                    <a16:creationId xmlns:a16="http://schemas.microsoft.com/office/drawing/2014/main" id="{FA6EDAC6-2DE7-583E-6B08-4E2AD28E15C5}"/>
                  </a:ext>
                </a:extLst>
              </p:cNvPr>
              <p:cNvPicPr>
                <a:picLocks noRot="1" noChangeAspect="1" noEditPoints="1" noChangeArrowheads="1" noChangeShapeType="1"/>
              </p:cNvPicPr>
              <p:nvPr/>
            </p:nvPicPr>
            <p:blipFill>
              <a:blip r:embed="rId6"/>
              <a:stretch>
                <a:fillRect/>
              </a:stretch>
            </p:blipFill>
            <p:spPr>
              <a:xfrm>
                <a:off x="4092731" y="3065631"/>
                <a:ext cx="144153" cy="6568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0840" name="Ink 8">
                <a:extLst>
                  <a:ext uri="{FF2B5EF4-FFF2-40B4-BE49-F238E27FC236}">
                    <a16:creationId xmlns:a16="http://schemas.microsoft.com/office/drawing/2014/main" id="{709FF651-449E-28E1-07FA-DD46E356BCBA}"/>
                  </a:ext>
                </a:extLst>
              </p14:cNvPr>
              <p14:cNvContentPartPr>
                <a14:cpLocks xmlns:a14="http://schemas.microsoft.com/office/drawing/2010/main" noRot="1" noChangeAspect="1" noEditPoints="1" noChangeArrowheads="1" noChangeShapeType="1"/>
              </p14:cNvContentPartPr>
              <p14:nvPr/>
            </p14:nvContentPartPr>
            <p14:xfrm>
              <a:off x="3595689" y="3071813"/>
              <a:ext cx="161925" cy="169862"/>
            </p14:xfrm>
          </p:contentPart>
        </mc:Choice>
        <mc:Fallback xmlns="">
          <p:pic>
            <p:nvPicPr>
              <p:cNvPr id="120840" name="Ink 8">
                <a:extLst>
                  <a:ext uri="{FF2B5EF4-FFF2-40B4-BE49-F238E27FC236}">
                    <a16:creationId xmlns:a16="http://schemas.microsoft.com/office/drawing/2014/main" id="{709FF651-449E-28E1-07FA-DD46E356BCBA}"/>
                  </a:ext>
                </a:extLst>
              </p:cNvPr>
              <p:cNvPicPr>
                <a:picLocks noRot="1" noChangeAspect="1" noEditPoints="1" noChangeArrowheads="1" noChangeShapeType="1"/>
              </p:cNvPicPr>
              <p:nvPr/>
            </p:nvPicPr>
            <p:blipFill>
              <a:blip r:embed="rId8"/>
              <a:stretch>
                <a:fillRect/>
              </a:stretch>
            </p:blipFill>
            <p:spPr>
              <a:xfrm>
                <a:off x="3586333" y="3062456"/>
                <a:ext cx="180636" cy="188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0841" name="Ink 9">
                <a:extLst>
                  <a:ext uri="{FF2B5EF4-FFF2-40B4-BE49-F238E27FC236}">
                    <a16:creationId xmlns:a16="http://schemas.microsoft.com/office/drawing/2014/main" id="{5529664F-9D46-6B23-E7E7-828A694E2215}"/>
                  </a:ext>
                </a:extLst>
              </p14:cNvPr>
              <p14:cNvContentPartPr>
                <a14:cpLocks xmlns:a14="http://schemas.microsoft.com/office/drawing/2010/main" noRot="1" noChangeAspect="1" noEditPoints="1" noChangeArrowheads="1" noChangeShapeType="1"/>
              </p14:cNvContentPartPr>
              <p14:nvPr/>
            </p14:nvContentPartPr>
            <p14:xfrm>
              <a:off x="5230814" y="1389064"/>
              <a:ext cx="231775" cy="136525"/>
            </p14:xfrm>
          </p:contentPart>
        </mc:Choice>
        <mc:Fallback xmlns="">
          <p:pic>
            <p:nvPicPr>
              <p:cNvPr id="120841" name="Ink 9">
                <a:extLst>
                  <a:ext uri="{FF2B5EF4-FFF2-40B4-BE49-F238E27FC236}">
                    <a16:creationId xmlns:a16="http://schemas.microsoft.com/office/drawing/2014/main" id="{5529664F-9D46-6B23-E7E7-828A694E2215}"/>
                  </a:ext>
                </a:extLst>
              </p:cNvPr>
              <p:cNvPicPr>
                <a:picLocks noRot="1" noChangeAspect="1" noEditPoints="1" noChangeArrowheads="1" noChangeShapeType="1"/>
              </p:cNvPicPr>
              <p:nvPr/>
            </p:nvPicPr>
            <p:blipFill>
              <a:blip r:embed="rId10"/>
              <a:stretch>
                <a:fillRect/>
              </a:stretch>
            </p:blipFill>
            <p:spPr>
              <a:xfrm>
                <a:off x="5221457" y="1379698"/>
                <a:ext cx="250490"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0842" name="Ink 10">
                <a:extLst>
                  <a:ext uri="{FF2B5EF4-FFF2-40B4-BE49-F238E27FC236}">
                    <a16:creationId xmlns:a16="http://schemas.microsoft.com/office/drawing/2014/main" id="{AD29F03F-434D-317D-3BA1-BB4245F9322A}"/>
                  </a:ext>
                </a:extLst>
              </p14:cNvPr>
              <p14:cNvContentPartPr>
                <a14:cpLocks xmlns:a14="http://schemas.microsoft.com/office/drawing/2010/main" noRot="1" noChangeAspect="1" noEditPoints="1" noChangeArrowheads="1" noChangeShapeType="1"/>
              </p14:cNvContentPartPr>
              <p14:nvPr/>
            </p14:nvContentPartPr>
            <p14:xfrm>
              <a:off x="3603626" y="1449388"/>
              <a:ext cx="3325813" cy="1179512"/>
            </p14:xfrm>
          </p:contentPart>
        </mc:Choice>
        <mc:Fallback xmlns="">
          <p:pic>
            <p:nvPicPr>
              <p:cNvPr id="120842" name="Ink 10">
                <a:extLst>
                  <a:ext uri="{FF2B5EF4-FFF2-40B4-BE49-F238E27FC236}">
                    <a16:creationId xmlns:a16="http://schemas.microsoft.com/office/drawing/2014/main" id="{AD29F03F-434D-317D-3BA1-BB4245F9322A}"/>
                  </a:ext>
                </a:extLst>
              </p:cNvPr>
              <p:cNvPicPr>
                <a:picLocks noRot="1" noChangeAspect="1" noEditPoints="1" noChangeArrowheads="1" noChangeShapeType="1"/>
              </p:cNvPicPr>
              <p:nvPr/>
            </p:nvPicPr>
            <p:blipFill>
              <a:blip r:embed="rId12"/>
              <a:stretch>
                <a:fillRect/>
              </a:stretch>
            </p:blipFill>
            <p:spPr>
              <a:xfrm>
                <a:off x="3594266" y="1440027"/>
                <a:ext cx="3344534" cy="1198234"/>
              </a:xfrm>
              <a:prstGeom prst="rect">
                <a:avLst/>
              </a:prstGeom>
            </p:spPr>
          </p:pic>
        </mc:Fallback>
      </mc:AlternateContent>
      <p:graphicFrame>
        <p:nvGraphicFramePr>
          <p:cNvPr id="46089" name="Object 3">
            <a:extLst>
              <a:ext uri="{FF2B5EF4-FFF2-40B4-BE49-F238E27FC236}">
                <a16:creationId xmlns:a16="http://schemas.microsoft.com/office/drawing/2014/main" id="{36B42302-FB33-A083-88AB-637FAC22A25E}"/>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9218" name="Equation" r:id="rId13" imgW="203112" imgH="228501" progId="Equation.3">
                  <p:embed/>
                </p:oleObj>
              </mc:Choice>
              <mc:Fallback>
                <p:oleObj name="Equation" r:id="rId13" imgW="203112" imgH="228501" progId="Equation.3">
                  <p:embed/>
                  <p:pic>
                    <p:nvPicPr>
                      <p:cNvPr id="46089" name="Object 3">
                        <a:extLst>
                          <a:ext uri="{FF2B5EF4-FFF2-40B4-BE49-F238E27FC236}">
                            <a16:creationId xmlns:a16="http://schemas.microsoft.com/office/drawing/2014/main" id="{36B42302-FB33-A083-88AB-637FAC22A2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Footer Placeholder 2">
            <a:extLst>
              <a:ext uri="{FF2B5EF4-FFF2-40B4-BE49-F238E27FC236}">
                <a16:creationId xmlns:a16="http://schemas.microsoft.com/office/drawing/2014/main" id="{BED2C4E0-46E2-0704-776B-84839369FA1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91" name="Picture 2" descr="http://brand.ucla.edu/wp-content/uploads/2013/08/ucla-logotype-main-11.jpg">
            <a:extLst>
              <a:ext uri="{FF2B5EF4-FFF2-40B4-BE49-F238E27FC236}">
                <a16:creationId xmlns:a16="http://schemas.microsoft.com/office/drawing/2014/main" id="{646BF0AD-3472-525C-676E-389CF01A2F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05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C93405D-0173-297F-A292-EFAD8D1F1EE1}"/>
              </a:ext>
            </a:extLst>
          </p:cNvPr>
          <p:cNvSpPr>
            <a:spLocks noGrp="1" noChangeArrowheads="1"/>
          </p:cNvSpPr>
          <p:nvPr>
            <p:ph type="ctrTitle"/>
          </p:nvPr>
        </p:nvSpPr>
        <p:spPr>
          <a:xfrm>
            <a:off x="2209800" y="2286000"/>
            <a:ext cx="7772400" cy="1143000"/>
          </a:xfrm>
        </p:spPr>
        <p:txBody>
          <a:bodyPr/>
          <a:lstStyle/>
          <a:p>
            <a:r>
              <a:rPr lang="en-US" altLang="en-US"/>
              <a:t>Jacobian Explicit Method – Rational </a:t>
            </a:r>
            <a:br>
              <a:rPr lang="en-US" altLang="en-US"/>
            </a:br>
            <a:endParaRPr lang="en-US" altLang="en-US"/>
          </a:p>
        </p:txBody>
      </p:sp>
      <p:sp>
        <p:nvSpPr>
          <p:cNvPr id="25603" name="Rectangle 3">
            <a:extLst>
              <a:ext uri="{FF2B5EF4-FFF2-40B4-BE49-F238E27FC236}">
                <a16:creationId xmlns:a16="http://schemas.microsoft.com/office/drawing/2014/main" id="{2FC01F13-0778-4653-3978-F975EFA124A6}"/>
              </a:ext>
            </a:extLst>
          </p:cNvPr>
          <p:cNvSpPr>
            <a:spLocks noGrp="1" noChangeArrowheads="1"/>
          </p:cNvSpPr>
          <p:nvPr>
            <p:ph type="subTitle" idx="1"/>
          </p:nvPr>
        </p:nvSpPr>
        <p:spPr/>
        <p:txBody>
          <a:bodyPr/>
          <a:lstStyle/>
          <a:p>
            <a:r>
              <a:rPr lang="en-US" altLang="en-US" b="1" dirty="0">
                <a:solidFill>
                  <a:srgbClr val="FF0000"/>
                </a:solidFill>
              </a:rPr>
              <a:t>Geometrical / Analytical </a:t>
            </a:r>
            <a:r>
              <a:rPr lang="en-US" altLang="en-US" b="1" u="sng" dirty="0">
                <a:solidFill>
                  <a:srgbClr val="FF0000"/>
                </a:solidFill>
              </a:rPr>
              <a:t>Explanation Based on Velocity Propagation Method   </a:t>
            </a:r>
          </a:p>
        </p:txBody>
      </p:sp>
      <p:sp>
        <p:nvSpPr>
          <p:cNvPr id="6" name="Footer Placeholder 2">
            <a:extLst>
              <a:ext uri="{FF2B5EF4-FFF2-40B4-BE49-F238E27FC236}">
                <a16:creationId xmlns:a16="http://schemas.microsoft.com/office/drawing/2014/main" id="{2AA49252-D9CE-1E39-E2C0-FD7FA27071B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5" name="Picture 2" descr="http://brand.ucla.edu/wp-content/uploads/2013/08/ucla-logotype-main-11.jpg">
            <a:extLst>
              <a:ext uri="{FF2B5EF4-FFF2-40B4-BE49-F238E27FC236}">
                <a16:creationId xmlns:a16="http://schemas.microsoft.com/office/drawing/2014/main" id="{93C0FAD4-E92F-71BB-7BB5-9B71BB3CC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57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C73CC7E3-B876-64ED-3EC9-BC2E08C57431}"/>
              </a:ext>
            </a:extLst>
          </p:cNvPr>
          <p:cNvSpPr>
            <a:spLocks noChangeArrowheads="1"/>
          </p:cNvSpPr>
          <p:nvPr/>
        </p:nvSpPr>
        <p:spPr bwMode="auto">
          <a:xfrm>
            <a:off x="5632450" y="1690688"/>
            <a:ext cx="706438" cy="790575"/>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27651" name="Object 4">
            <a:extLst>
              <a:ext uri="{FF2B5EF4-FFF2-40B4-BE49-F238E27FC236}">
                <a16:creationId xmlns:a16="http://schemas.microsoft.com/office/drawing/2014/main" id="{F2FE4C79-C8FC-5644-9E21-842B97D64E52}"/>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10242" name="Equation" r:id="rId3" imgW="1295400" imgH="1371600" progId="Equation.3">
                  <p:embed/>
                </p:oleObj>
              </mc:Choice>
              <mc:Fallback>
                <p:oleObj name="Equation" r:id="rId3" imgW="1295400" imgH="1371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1">
            <a:extLst>
              <a:ext uri="{FF2B5EF4-FFF2-40B4-BE49-F238E27FC236}">
                <a16:creationId xmlns:a16="http://schemas.microsoft.com/office/drawing/2014/main" id="{DD772E86-E985-3865-CEEA-2DB5F0602DCF}"/>
              </a:ext>
            </a:extLst>
          </p:cNvPr>
          <p:cNvSpPr>
            <a:spLocks noChangeArrowheads="1"/>
          </p:cNvSpPr>
          <p:nvPr/>
        </p:nvSpPr>
        <p:spPr bwMode="auto">
          <a:xfrm>
            <a:off x="2909888" y="1695450"/>
            <a:ext cx="704850" cy="792163"/>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27653" name="Object 1024">
            <a:extLst>
              <a:ext uri="{FF2B5EF4-FFF2-40B4-BE49-F238E27FC236}">
                <a16:creationId xmlns:a16="http://schemas.microsoft.com/office/drawing/2014/main" id="{9915EE2A-9377-953D-41FF-7EE7A4647CF4}"/>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10243" name="Equation" r:id="rId5" imgW="1511300" imgH="939800" progId="Equation.3">
                  <p:embed/>
                </p:oleObj>
              </mc:Choice>
              <mc:Fallback>
                <p:oleObj name="Equation" r:id="rId5" imgW="1511300" imgH="939800" progId="Equation.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Rectangle 2">
            <a:extLst>
              <a:ext uri="{FF2B5EF4-FFF2-40B4-BE49-F238E27FC236}">
                <a16:creationId xmlns:a16="http://schemas.microsoft.com/office/drawing/2014/main" id="{D6563DDD-7A58-47D0-33D6-9A402E5263AB}"/>
              </a:ext>
            </a:extLst>
          </p:cNvPr>
          <p:cNvSpPr>
            <a:spLocks noGrp="1" noChangeArrowheads="1"/>
          </p:cNvSpPr>
          <p:nvPr>
            <p:ph type="title" idx="4294967295"/>
          </p:nvPr>
        </p:nvSpPr>
        <p:spPr/>
        <p:txBody>
          <a:bodyPr/>
          <a:lstStyle/>
          <a:p>
            <a:r>
              <a:rPr lang="en-US" altLang="en-US"/>
              <a:t>Jacobian – Explicit Form </a:t>
            </a:r>
          </a:p>
        </p:txBody>
      </p:sp>
      <p:graphicFrame>
        <p:nvGraphicFramePr>
          <p:cNvPr id="27655" name="Object 4">
            <a:extLst>
              <a:ext uri="{FF2B5EF4-FFF2-40B4-BE49-F238E27FC236}">
                <a16:creationId xmlns:a16="http://schemas.microsoft.com/office/drawing/2014/main" id="{8B6DB0FE-15D0-A2ED-3CF2-A558D347E024}"/>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10244"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6" name="Object 4">
            <a:extLst>
              <a:ext uri="{FF2B5EF4-FFF2-40B4-BE49-F238E27FC236}">
                <a16:creationId xmlns:a16="http://schemas.microsoft.com/office/drawing/2014/main" id="{05F15F62-19B7-5DB8-33D1-EFEEF8A9040B}"/>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10245"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Rectangle 1">
            <a:extLst>
              <a:ext uri="{FF2B5EF4-FFF2-40B4-BE49-F238E27FC236}">
                <a16:creationId xmlns:a16="http://schemas.microsoft.com/office/drawing/2014/main" id="{43233E78-A9EF-7686-80F6-04D7D29D5651}"/>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58" name="Rectangle 14">
            <a:extLst>
              <a:ext uri="{FF2B5EF4-FFF2-40B4-BE49-F238E27FC236}">
                <a16:creationId xmlns:a16="http://schemas.microsoft.com/office/drawing/2014/main" id="{C6694820-AE57-44D8-7763-C74E6285BB7B}"/>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AEFB57D3-C9BF-523F-CD73-6769EB294B67}"/>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27660" name="Object 4">
            <a:extLst>
              <a:ext uri="{FF2B5EF4-FFF2-40B4-BE49-F238E27FC236}">
                <a16:creationId xmlns:a16="http://schemas.microsoft.com/office/drawing/2014/main" id="{103060B7-7470-458E-2097-6F4FF1F1B77D}"/>
              </a:ext>
            </a:extLst>
          </p:cNvPr>
          <p:cNvGraphicFramePr>
            <a:graphicFrameLocks noChangeAspect="1"/>
          </p:cNvGraphicFramePr>
          <p:nvPr/>
        </p:nvGraphicFramePr>
        <p:xfrm>
          <a:off x="4487863" y="1201738"/>
          <a:ext cx="239712" cy="300037"/>
        </p:xfrm>
        <a:graphic>
          <a:graphicData uri="http://schemas.openxmlformats.org/presentationml/2006/ole">
            <mc:AlternateContent xmlns:mc="http://schemas.openxmlformats.org/markup-compatibility/2006">
              <mc:Choice xmlns:v="urn:schemas-microsoft-com:vml" Requires="v">
                <p:oleObj spid="_x0000_s10246"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7863" y="1201738"/>
                        <a:ext cx="2397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61" name="Straight Connector 3">
            <a:extLst>
              <a:ext uri="{FF2B5EF4-FFF2-40B4-BE49-F238E27FC236}">
                <a16:creationId xmlns:a16="http://schemas.microsoft.com/office/drawing/2014/main" id="{A59FEE9A-1ECB-FEFB-5628-F2DA0CC6CB6E}"/>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22E2FD63-944F-0FDD-DAEA-EB9983ECAACC}"/>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2BAB1CA1-C042-64BA-B2B2-70ED8CE0BDFE}"/>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27664" name="Object 4">
            <a:extLst>
              <a:ext uri="{FF2B5EF4-FFF2-40B4-BE49-F238E27FC236}">
                <a16:creationId xmlns:a16="http://schemas.microsoft.com/office/drawing/2014/main" id="{AFBBC48D-6E2F-F27C-011C-5DFE7E5A9E61}"/>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10247"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5" name="Object 4">
            <a:extLst>
              <a:ext uri="{FF2B5EF4-FFF2-40B4-BE49-F238E27FC236}">
                <a16:creationId xmlns:a16="http://schemas.microsoft.com/office/drawing/2014/main" id="{FDC26F8B-F44B-93BC-811A-E4022B236F82}"/>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10248"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45819346-1B45-C582-C623-089FA7898172}"/>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80B86C0D-6FA9-216D-152D-A74A9E099B52}"/>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27668" name="Straight Connector 42">
            <a:extLst>
              <a:ext uri="{FF2B5EF4-FFF2-40B4-BE49-F238E27FC236}">
                <a16:creationId xmlns:a16="http://schemas.microsoft.com/office/drawing/2014/main" id="{25ED8CD5-5408-54FE-A913-35F7A62C6115}"/>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9" name="Straight Connector 45">
            <a:extLst>
              <a:ext uri="{FF2B5EF4-FFF2-40B4-BE49-F238E27FC236}">
                <a16:creationId xmlns:a16="http://schemas.microsoft.com/office/drawing/2014/main" id="{C891DD6A-326D-2D4C-4208-8AD4DBEE8129}"/>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70" name="Straight Connector 46">
            <a:extLst>
              <a:ext uri="{FF2B5EF4-FFF2-40B4-BE49-F238E27FC236}">
                <a16:creationId xmlns:a16="http://schemas.microsoft.com/office/drawing/2014/main" id="{6B55A40E-18A1-944B-F3D4-6B715258A19B}"/>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71" name="Straight Connector 47">
            <a:extLst>
              <a:ext uri="{FF2B5EF4-FFF2-40B4-BE49-F238E27FC236}">
                <a16:creationId xmlns:a16="http://schemas.microsoft.com/office/drawing/2014/main" id="{545D6E13-CE4A-50CF-F03B-D81187F5E3D1}"/>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27672" name="Object 1024">
            <a:extLst>
              <a:ext uri="{FF2B5EF4-FFF2-40B4-BE49-F238E27FC236}">
                <a16:creationId xmlns:a16="http://schemas.microsoft.com/office/drawing/2014/main" id="{BD35D641-166E-5E2B-2DFA-97A4910CE949}"/>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10249"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73" name="Object 1024">
            <a:extLst>
              <a:ext uri="{FF2B5EF4-FFF2-40B4-BE49-F238E27FC236}">
                <a16:creationId xmlns:a16="http://schemas.microsoft.com/office/drawing/2014/main" id="{1CF2982D-009F-E24E-61E7-019562AEFE02}"/>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10250"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74" name="Object 1024">
            <a:extLst>
              <a:ext uri="{FF2B5EF4-FFF2-40B4-BE49-F238E27FC236}">
                <a16:creationId xmlns:a16="http://schemas.microsoft.com/office/drawing/2014/main" id="{6FAEFB38-650B-A540-2298-051A6EB1206E}"/>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10251"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75" name="Object 1024">
            <a:extLst>
              <a:ext uri="{FF2B5EF4-FFF2-40B4-BE49-F238E27FC236}">
                <a16:creationId xmlns:a16="http://schemas.microsoft.com/office/drawing/2014/main" id="{C0CC0401-C186-1546-AF38-B5AE5B9D2585}"/>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10252"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76" name="Object 1024">
            <a:extLst>
              <a:ext uri="{FF2B5EF4-FFF2-40B4-BE49-F238E27FC236}">
                <a16:creationId xmlns:a16="http://schemas.microsoft.com/office/drawing/2014/main" id="{073FE08B-7F1E-8CC9-2B9F-4288DE7803D0}"/>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10253"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77" name="Line 15">
            <a:extLst>
              <a:ext uri="{FF2B5EF4-FFF2-40B4-BE49-F238E27FC236}">
                <a16:creationId xmlns:a16="http://schemas.microsoft.com/office/drawing/2014/main" id="{6F3FC73C-227A-3FA0-0A9B-528FFA63355F}"/>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17">
            <a:extLst>
              <a:ext uri="{FF2B5EF4-FFF2-40B4-BE49-F238E27FC236}">
                <a16:creationId xmlns:a16="http://schemas.microsoft.com/office/drawing/2014/main" id="{7BECFB3C-B31D-3917-C7EC-AA721F0FD37A}"/>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7679" name="Object 1024">
            <a:extLst>
              <a:ext uri="{FF2B5EF4-FFF2-40B4-BE49-F238E27FC236}">
                <a16:creationId xmlns:a16="http://schemas.microsoft.com/office/drawing/2014/main" id="{5B111D10-07F5-2632-8AB4-3FBDAB6239B2}"/>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10254"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0" name="Line 15">
            <a:extLst>
              <a:ext uri="{FF2B5EF4-FFF2-40B4-BE49-F238E27FC236}">
                <a16:creationId xmlns:a16="http://schemas.microsoft.com/office/drawing/2014/main" id="{7038AE00-4A2A-A052-CDD8-FD9BE64F7195}"/>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17">
            <a:extLst>
              <a:ext uri="{FF2B5EF4-FFF2-40B4-BE49-F238E27FC236}">
                <a16:creationId xmlns:a16="http://schemas.microsoft.com/office/drawing/2014/main" id="{A0816F79-9F71-4B89-FF21-0B3394A71CC0}"/>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Rectangle 1">
            <a:extLst>
              <a:ext uri="{FF2B5EF4-FFF2-40B4-BE49-F238E27FC236}">
                <a16:creationId xmlns:a16="http://schemas.microsoft.com/office/drawing/2014/main" id="{AB4D710D-8299-A0EF-58A7-25AA4450301E}"/>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3" name="Rectangle 1">
            <a:extLst>
              <a:ext uri="{FF2B5EF4-FFF2-40B4-BE49-F238E27FC236}">
                <a16:creationId xmlns:a16="http://schemas.microsoft.com/office/drawing/2014/main" id="{9EE8C72D-F6CB-E30E-DE82-16867C152D11}"/>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4" name="Rectangle 1">
            <a:extLst>
              <a:ext uri="{FF2B5EF4-FFF2-40B4-BE49-F238E27FC236}">
                <a16:creationId xmlns:a16="http://schemas.microsoft.com/office/drawing/2014/main" id="{25F06186-F5A6-4729-443F-7C3883ED0E48}"/>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5" name="Rectangle 1">
            <a:extLst>
              <a:ext uri="{FF2B5EF4-FFF2-40B4-BE49-F238E27FC236}">
                <a16:creationId xmlns:a16="http://schemas.microsoft.com/office/drawing/2014/main" id="{173D2979-0682-1ED6-EE74-D25E10097623}"/>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6" name="Rectangle 1">
            <a:extLst>
              <a:ext uri="{FF2B5EF4-FFF2-40B4-BE49-F238E27FC236}">
                <a16:creationId xmlns:a16="http://schemas.microsoft.com/office/drawing/2014/main" id="{429664A3-B00D-B338-12A7-3C6D5E9E794F}"/>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7" name="Rectangle 1">
            <a:extLst>
              <a:ext uri="{FF2B5EF4-FFF2-40B4-BE49-F238E27FC236}">
                <a16:creationId xmlns:a16="http://schemas.microsoft.com/office/drawing/2014/main" id="{99B4A988-C8DF-CC92-DD01-DD1E2CD8D970}"/>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8" name="Rectangle 1">
            <a:extLst>
              <a:ext uri="{FF2B5EF4-FFF2-40B4-BE49-F238E27FC236}">
                <a16:creationId xmlns:a16="http://schemas.microsoft.com/office/drawing/2014/main" id="{F51E7B45-3A7C-790E-5B42-1C116C088C8A}"/>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89" name="Rectangle 1">
            <a:extLst>
              <a:ext uri="{FF2B5EF4-FFF2-40B4-BE49-F238E27FC236}">
                <a16:creationId xmlns:a16="http://schemas.microsoft.com/office/drawing/2014/main" id="{3D93366C-4AF5-DB22-8E0B-EA9B4D45B182}"/>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90" name="Rectangle 1">
            <a:extLst>
              <a:ext uri="{FF2B5EF4-FFF2-40B4-BE49-F238E27FC236}">
                <a16:creationId xmlns:a16="http://schemas.microsoft.com/office/drawing/2014/main" id="{9F9FFB60-34F1-B79D-A7B0-DF63490AC305}"/>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691" name="Rectangle 1">
            <a:extLst>
              <a:ext uri="{FF2B5EF4-FFF2-40B4-BE49-F238E27FC236}">
                <a16:creationId xmlns:a16="http://schemas.microsoft.com/office/drawing/2014/main" id="{8DBCA161-7A44-08A8-6BA2-CD88CA4B7C89}"/>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9" name="Footer Placeholder 2">
            <a:extLst>
              <a:ext uri="{FF2B5EF4-FFF2-40B4-BE49-F238E27FC236}">
                <a16:creationId xmlns:a16="http://schemas.microsoft.com/office/drawing/2014/main" id="{63E68693-3E2D-E8CA-99F7-00D6EDC9245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7693" name="Picture 2" descr="http://brand.ucla.edu/wp-content/uploads/2013/08/ucla-logotype-main-11.jpg">
            <a:extLst>
              <a:ext uri="{FF2B5EF4-FFF2-40B4-BE49-F238E27FC236}">
                <a16:creationId xmlns:a16="http://schemas.microsoft.com/office/drawing/2014/main" id="{77181A92-A3C5-30A7-E124-DB260F33243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9F5F17-AF53-707E-81CE-2320E656E5AE}"/>
              </a:ext>
            </a:extLst>
          </p:cNvPr>
          <p:cNvSpPr>
            <a:spLocks noGrp="1" noChangeArrowheads="1"/>
          </p:cNvSpPr>
          <p:nvPr>
            <p:ph type="title" idx="4294967295"/>
          </p:nvPr>
        </p:nvSpPr>
        <p:spPr/>
        <p:txBody>
          <a:bodyPr/>
          <a:lstStyle/>
          <a:p>
            <a:r>
              <a:rPr lang="en-US" altLang="en-US"/>
              <a:t>Jacobian – Explicit Form – Linear Velocity  </a:t>
            </a:r>
          </a:p>
        </p:txBody>
      </p:sp>
      <p:sp>
        <p:nvSpPr>
          <p:cNvPr id="28675" name="Rectangle 3">
            <a:extLst>
              <a:ext uri="{FF2B5EF4-FFF2-40B4-BE49-F238E27FC236}">
                <a16:creationId xmlns:a16="http://schemas.microsoft.com/office/drawing/2014/main" id="{1D3910AB-298C-6449-55EA-5608E5FB0128}"/>
              </a:ext>
            </a:extLst>
          </p:cNvPr>
          <p:cNvSpPr>
            <a:spLocks noGrp="1" noChangeArrowheads="1"/>
          </p:cNvSpPr>
          <p:nvPr>
            <p:ph type="body" idx="4294967295"/>
          </p:nvPr>
        </p:nvSpPr>
        <p:spPr/>
        <p:txBody>
          <a:bodyPr/>
          <a:lstStyle/>
          <a:p>
            <a:endParaRPr lang="en-US" altLang="en-US"/>
          </a:p>
        </p:txBody>
      </p:sp>
      <p:graphicFrame>
        <p:nvGraphicFramePr>
          <p:cNvPr id="28676" name="Object 3">
            <a:extLst>
              <a:ext uri="{FF2B5EF4-FFF2-40B4-BE49-F238E27FC236}">
                <a16:creationId xmlns:a16="http://schemas.microsoft.com/office/drawing/2014/main" id="{AF9846B4-0ED1-7F0A-B8CA-BFC8C9517E0E}"/>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11266" name="Equation" r:id="rId3" imgW="190500" imgH="228600" progId="Equation.3">
                  <p:embed/>
                </p:oleObj>
              </mc:Choice>
              <mc:Fallback>
                <p:oleObj name="Equation" r:id="rId3" imgW="190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4">
            <a:extLst>
              <a:ext uri="{FF2B5EF4-FFF2-40B4-BE49-F238E27FC236}">
                <a16:creationId xmlns:a16="http://schemas.microsoft.com/office/drawing/2014/main" id="{2F411A6C-25CF-19C2-014D-147BD3F34FB8}"/>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1267"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1">
            <a:extLst>
              <a:ext uri="{FF2B5EF4-FFF2-40B4-BE49-F238E27FC236}">
                <a16:creationId xmlns:a16="http://schemas.microsoft.com/office/drawing/2014/main" id="{73284721-CBE6-0365-2ADB-4632B6B9EE4B}"/>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8679" name="Rectangle 14">
            <a:extLst>
              <a:ext uri="{FF2B5EF4-FFF2-40B4-BE49-F238E27FC236}">
                <a16:creationId xmlns:a16="http://schemas.microsoft.com/office/drawing/2014/main" id="{EDFD8B88-C9DD-384B-D829-8712D045B482}"/>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28680" name="Object 4">
            <a:extLst>
              <a:ext uri="{FF2B5EF4-FFF2-40B4-BE49-F238E27FC236}">
                <a16:creationId xmlns:a16="http://schemas.microsoft.com/office/drawing/2014/main" id="{B2A1402D-9DD5-F1B4-585D-D79D3716CED3}"/>
              </a:ext>
            </a:extLst>
          </p:cNvPr>
          <p:cNvGraphicFramePr>
            <a:graphicFrameLocks noChangeAspect="1"/>
          </p:cNvGraphicFramePr>
          <p:nvPr/>
        </p:nvGraphicFramePr>
        <p:xfrm>
          <a:off x="5708650" y="1514475"/>
          <a:ext cx="3619500" cy="2527300"/>
        </p:xfrm>
        <a:graphic>
          <a:graphicData uri="http://schemas.openxmlformats.org/presentationml/2006/ole">
            <mc:AlternateContent xmlns:mc="http://schemas.openxmlformats.org/markup-compatibility/2006">
              <mc:Choice xmlns:v="urn:schemas-microsoft-com:vml" Requires="v">
                <p:oleObj spid="_x0000_s11268" name="Equation" r:id="rId7" imgW="2222500" imgH="1549400" progId="Equation.3">
                  <p:embed/>
                </p:oleObj>
              </mc:Choice>
              <mc:Fallback>
                <p:oleObj name="Equation" r:id="rId7" imgW="2222500" imgH="1549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1514475"/>
                        <a:ext cx="36195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4">
            <a:extLst>
              <a:ext uri="{FF2B5EF4-FFF2-40B4-BE49-F238E27FC236}">
                <a16:creationId xmlns:a16="http://schemas.microsoft.com/office/drawing/2014/main" id="{65C34989-44BF-54D1-2A73-2DC8A8D6220B}"/>
              </a:ext>
            </a:extLst>
          </p:cNvPr>
          <p:cNvGraphicFramePr>
            <a:graphicFrameLocks noChangeAspect="1"/>
          </p:cNvGraphicFramePr>
          <p:nvPr/>
        </p:nvGraphicFramePr>
        <p:xfrm>
          <a:off x="2043113" y="1982788"/>
          <a:ext cx="2651125" cy="1468437"/>
        </p:xfrm>
        <a:graphic>
          <a:graphicData uri="http://schemas.openxmlformats.org/presentationml/2006/ole">
            <mc:AlternateContent xmlns:mc="http://schemas.openxmlformats.org/markup-compatibility/2006">
              <mc:Choice xmlns:v="urn:schemas-microsoft-com:vml" Requires="v">
                <p:oleObj spid="_x0000_s11269" name="Equation" r:id="rId9" imgW="1651000" imgH="914400" progId="Equation.3">
                  <p:embed/>
                </p:oleObj>
              </mc:Choice>
              <mc:Fallback>
                <p:oleObj name="Equation" r:id="rId9" imgW="1651000" imgH="9144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3113" y="1982788"/>
                        <a:ext cx="2651125"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2" name="Object 5">
            <a:extLst>
              <a:ext uri="{FF2B5EF4-FFF2-40B4-BE49-F238E27FC236}">
                <a16:creationId xmlns:a16="http://schemas.microsoft.com/office/drawing/2014/main" id="{5F8B187A-B426-6152-6ED5-291A8A19B749}"/>
              </a:ext>
            </a:extLst>
          </p:cNvPr>
          <p:cNvGraphicFramePr>
            <a:graphicFrameLocks noChangeAspect="1"/>
          </p:cNvGraphicFramePr>
          <p:nvPr/>
        </p:nvGraphicFramePr>
        <p:xfrm>
          <a:off x="2828925" y="4279900"/>
          <a:ext cx="1077913" cy="328613"/>
        </p:xfrm>
        <a:graphic>
          <a:graphicData uri="http://schemas.openxmlformats.org/presentationml/2006/ole">
            <mc:AlternateContent xmlns:mc="http://schemas.openxmlformats.org/markup-compatibility/2006">
              <mc:Choice xmlns:v="urn:schemas-microsoft-com:vml" Requires="v">
                <p:oleObj spid="_x0000_s11270" name="Equation" r:id="rId11" imgW="660113" imgH="203112" progId="Equation.3">
                  <p:embed/>
                </p:oleObj>
              </mc:Choice>
              <mc:Fallback>
                <p:oleObj name="Equation" r:id="rId11" imgW="660113" imgH="203112"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8925" y="4279900"/>
                        <a:ext cx="1077913"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3" name="Object 8">
            <a:extLst>
              <a:ext uri="{FF2B5EF4-FFF2-40B4-BE49-F238E27FC236}">
                <a16:creationId xmlns:a16="http://schemas.microsoft.com/office/drawing/2014/main" id="{9E085FB2-434C-280B-5F43-7A95CE3C3C78}"/>
              </a:ext>
            </a:extLst>
          </p:cNvPr>
          <p:cNvGraphicFramePr>
            <a:graphicFrameLocks noChangeAspect="1"/>
          </p:cNvGraphicFramePr>
          <p:nvPr/>
        </p:nvGraphicFramePr>
        <p:xfrm>
          <a:off x="6877050" y="4194175"/>
          <a:ext cx="1282700" cy="639763"/>
        </p:xfrm>
        <a:graphic>
          <a:graphicData uri="http://schemas.openxmlformats.org/presentationml/2006/ole">
            <mc:AlternateContent xmlns:mc="http://schemas.openxmlformats.org/markup-compatibility/2006">
              <mc:Choice xmlns:v="urn:schemas-microsoft-com:vml" Requires="v">
                <p:oleObj spid="_x0000_s11271" name="Equation" r:id="rId13" imgW="787058" imgH="393529" progId="Equation.3">
                  <p:embed/>
                </p:oleObj>
              </mc:Choice>
              <mc:Fallback>
                <p:oleObj name="Equation" r:id="rId13" imgW="787058" imgH="393529"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7050" y="4194175"/>
                        <a:ext cx="12827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4" name="Object 4">
            <a:extLst>
              <a:ext uri="{FF2B5EF4-FFF2-40B4-BE49-F238E27FC236}">
                <a16:creationId xmlns:a16="http://schemas.microsoft.com/office/drawing/2014/main" id="{CDFD4AB7-257C-E06E-4E37-1AD52E6D4820}"/>
              </a:ext>
            </a:extLst>
          </p:cNvPr>
          <p:cNvGraphicFramePr>
            <a:graphicFrameLocks noChangeAspect="1"/>
          </p:cNvGraphicFramePr>
          <p:nvPr/>
        </p:nvGraphicFramePr>
        <p:xfrm>
          <a:off x="5210175" y="5145088"/>
          <a:ext cx="2397125" cy="639762"/>
        </p:xfrm>
        <a:graphic>
          <a:graphicData uri="http://schemas.openxmlformats.org/presentationml/2006/ole">
            <mc:AlternateContent xmlns:mc="http://schemas.openxmlformats.org/markup-compatibility/2006">
              <mc:Choice xmlns:v="urn:schemas-microsoft-com:vml" Requires="v">
                <p:oleObj spid="_x0000_s11272" name="Equation" r:id="rId15" imgW="1473200" imgH="393700" progId="Equation.3">
                  <p:embed/>
                </p:oleObj>
              </mc:Choice>
              <mc:Fallback>
                <p:oleObj name="Equation" r:id="rId15" imgW="1473200" imgH="3937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10175" y="5145088"/>
                        <a:ext cx="23971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Footer Placeholder 2">
            <a:extLst>
              <a:ext uri="{FF2B5EF4-FFF2-40B4-BE49-F238E27FC236}">
                <a16:creationId xmlns:a16="http://schemas.microsoft.com/office/drawing/2014/main" id="{84639F98-4901-9D64-64D1-321921F51B1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8686" name="Picture 2" descr="http://brand.ucla.edu/wp-content/uploads/2013/08/ucla-logotype-main-11.jpg">
            <a:extLst>
              <a:ext uri="{FF2B5EF4-FFF2-40B4-BE49-F238E27FC236}">
                <a16:creationId xmlns:a16="http://schemas.microsoft.com/office/drawing/2014/main" id="{53EB6F29-C724-7E10-72EC-42CCE43E900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D1EB32-0433-ADF8-FCE7-088B350781E5}"/>
              </a:ext>
            </a:extLst>
          </p:cNvPr>
          <p:cNvSpPr>
            <a:spLocks noGrp="1" noChangeArrowheads="1"/>
          </p:cNvSpPr>
          <p:nvPr>
            <p:ph type="title" idx="4294967295"/>
          </p:nvPr>
        </p:nvSpPr>
        <p:spPr/>
        <p:txBody>
          <a:bodyPr/>
          <a:lstStyle/>
          <a:p>
            <a:r>
              <a:rPr lang="en-US" altLang="en-US"/>
              <a:t>Jacobian – Explicit Form – Linear Velocity  </a:t>
            </a:r>
          </a:p>
        </p:txBody>
      </p:sp>
      <p:sp>
        <p:nvSpPr>
          <p:cNvPr id="29699" name="Rectangle 3">
            <a:extLst>
              <a:ext uri="{FF2B5EF4-FFF2-40B4-BE49-F238E27FC236}">
                <a16:creationId xmlns:a16="http://schemas.microsoft.com/office/drawing/2014/main" id="{BC87AC41-D898-3558-A2E2-A5105055095E}"/>
              </a:ext>
            </a:extLst>
          </p:cNvPr>
          <p:cNvSpPr>
            <a:spLocks noGrp="1" noChangeArrowheads="1"/>
          </p:cNvSpPr>
          <p:nvPr>
            <p:ph type="body" idx="4294967295"/>
          </p:nvPr>
        </p:nvSpPr>
        <p:spPr/>
        <p:txBody>
          <a:bodyPr/>
          <a:lstStyle/>
          <a:p>
            <a:endParaRPr lang="en-US" altLang="en-US"/>
          </a:p>
        </p:txBody>
      </p:sp>
      <p:graphicFrame>
        <p:nvGraphicFramePr>
          <p:cNvPr id="29700" name="Object 3">
            <a:extLst>
              <a:ext uri="{FF2B5EF4-FFF2-40B4-BE49-F238E27FC236}">
                <a16:creationId xmlns:a16="http://schemas.microsoft.com/office/drawing/2014/main" id="{F27CB443-6C53-1C82-1362-0A29F513B01C}"/>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12290" name="Equation" r:id="rId3" imgW="190500" imgH="228600" progId="Equation.3">
                  <p:embed/>
                </p:oleObj>
              </mc:Choice>
              <mc:Fallback>
                <p:oleObj name="Equation" r:id="rId3" imgW="190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4">
            <a:extLst>
              <a:ext uri="{FF2B5EF4-FFF2-40B4-BE49-F238E27FC236}">
                <a16:creationId xmlns:a16="http://schemas.microsoft.com/office/drawing/2014/main" id="{E686A51A-AC38-7589-88D7-426B5320801C}"/>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2291"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Rectangle 1">
            <a:extLst>
              <a:ext uri="{FF2B5EF4-FFF2-40B4-BE49-F238E27FC236}">
                <a16:creationId xmlns:a16="http://schemas.microsoft.com/office/drawing/2014/main" id="{C18222A5-1B77-1404-EEE1-F34DB97F9537}"/>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9703" name="Rectangle 14">
            <a:extLst>
              <a:ext uri="{FF2B5EF4-FFF2-40B4-BE49-F238E27FC236}">
                <a16:creationId xmlns:a16="http://schemas.microsoft.com/office/drawing/2014/main" id="{CD1FC2E2-6285-2EDD-E922-EFB17C619C22}"/>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29704" name="Object 4">
            <a:extLst>
              <a:ext uri="{FF2B5EF4-FFF2-40B4-BE49-F238E27FC236}">
                <a16:creationId xmlns:a16="http://schemas.microsoft.com/office/drawing/2014/main" id="{0B7AEAC7-167A-E3D0-E895-A5F3AEAAC9F2}"/>
              </a:ext>
            </a:extLst>
          </p:cNvPr>
          <p:cNvGraphicFramePr>
            <a:graphicFrameLocks noChangeAspect="1"/>
          </p:cNvGraphicFramePr>
          <p:nvPr/>
        </p:nvGraphicFramePr>
        <p:xfrm>
          <a:off x="1741488" y="1947863"/>
          <a:ext cx="3619500" cy="2527300"/>
        </p:xfrm>
        <a:graphic>
          <a:graphicData uri="http://schemas.openxmlformats.org/presentationml/2006/ole">
            <mc:AlternateContent xmlns:mc="http://schemas.openxmlformats.org/markup-compatibility/2006">
              <mc:Choice xmlns:v="urn:schemas-microsoft-com:vml" Requires="v">
                <p:oleObj spid="_x0000_s12292" name="Equation" r:id="rId7" imgW="2222500" imgH="1549400" progId="Equation.3">
                  <p:embed/>
                </p:oleObj>
              </mc:Choice>
              <mc:Fallback>
                <p:oleObj name="Equation" r:id="rId7" imgW="2222500" imgH="1549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488" y="1947863"/>
                        <a:ext cx="36195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5" name="Object 4">
            <a:extLst>
              <a:ext uri="{FF2B5EF4-FFF2-40B4-BE49-F238E27FC236}">
                <a16:creationId xmlns:a16="http://schemas.microsoft.com/office/drawing/2014/main" id="{60B6BF51-8577-083E-A5B0-B32B06DE50F8}"/>
              </a:ext>
            </a:extLst>
          </p:cNvPr>
          <p:cNvGraphicFramePr>
            <a:graphicFrameLocks noChangeAspect="1"/>
          </p:cNvGraphicFramePr>
          <p:nvPr/>
        </p:nvGraphicFramePr>
        <p:xfrm>
          <a:off x="6792913" y="2736850"/>
          <a:ext cx="1465262" cy="668338"/>
        </p:xfrm>
        <a:graphic>
          <a:graphicData uri="http://schemas.openxmlformats.org/presentationml/2006/ole">
            <mc:AlternateContent xmlns:mc="http://schemas.openxmlformats.org/markup-compatibility/2006">
              <mc:Choice xmlns:v="urn:schemas-microsoft-com:vml" Requires="v">
                <p:oleObj spid="_x0000_s12293" name="Equation" r:id="rId9" imgW="1015920" imgH="457200" progId="Equation.3">
                  <p:embed/>
                </p:oleObj>
              </mc:Choice>
              <mc:Fallback>
                <p:oleObj name="Equation" r:id="rId9" imgW="1015920" imgH="4572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2913" y="2736850"/>
                        <a:ext cx="14652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6" name="Object 4">
            <a:extLst>
              <a:ext uri="{FF2B5EF4-FFF2-40B4-BE49-F238E27FC236}">
                <a16:creationId xmlns:a16="http://schemas.microsoft.com/office/drawing/2014/main" id="{413B03C0-A44E-4332-C421-CE55A79EDE01}"/>
              </a:ext>
            </a:extLst>
          </p:cNvPr>
          <p:cNvGraphicFramePr>
            <a:graphicFrameLocks noChangeAspect="1"/>
          </p:cNvGraphicFramePr>
          <p:nvPr/>
        </p:nvGraphicFramePr>
        <p:xfrm>
          <a:off x="8815388" y="2703513"/>
          <a:ext cx="750887" cy="706437"/>
        </p:xfrm>
        <a:graphic>
          <a:graphicData uri="http://schemas.openxmlformats.org/presentationml/2006/ole">
            <mc:AlternateContent xmlns:mc="http://schemas.openxmlformats.org/markup-compatibility/2006">
              <mc:Choice xmlns:v="urn:schemas-microsoft-com:vml" Requires="v">
                <p:oleObj spid="_x0000_s12294" name="Equation" r:id="rId11" imgW="520560" imgH="482400" progId="Equation.3">
                  <p:embed/>
                </p:oleObj>
              </mc:Choice>
              <mc:Fallback>
                <p:oleObj name="Equation" r:id="rId11" imgW="520560" imgH="4824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15388" y="2703513"/>
                        <a:ext cx="750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7" name="Object 4">
            <a:extLst>
              <a:ext uri="{FF2B5EF4-FFF2-40B4-BE49-F238E27FC236}">
                <a16:creationId xmlns:a16="http://schemas.microsoft.com/office/drawing/2014/main" id="{6BC65B67-009D-B6AE-C87C-4C81CCEAEB58}"/>
              </a:ext>
            </a:extLst>
          </p:cNvPr>
          <p:cNvGraphicFramePr>
            <a:graphicFrameLocks noChangeAspect="1"/>
          </p:cNvGraphicFramePr>
          <p:nvPr/>
        </p:nvGraphicFramePr>
        <p:xfrm>
          <a:off x="7165975" y="4211638"/>
          <a:ext cx="933450" cy="668337"/>
        </p:xfrm>
        <a:graphic>
          <a:graphicData uri="http://schemas.openxmlformats.org/presentationml/2006/ole">
            <mc:AlternateContent xmlns:mc="http://schemas.openxmlformats.org/markup-compatibility/2006">
              <mc:Choice xmlns:v="urn:schemas-microsoft-com:vml" Requires="v">
                <p:oleObj spid="_x0000_s12295" name="Equation" r:id="rId13" imgW="647700" imgH="457200" progId="Equation.3">
                  <p:embed/>
                </p:oleObj>
              </mc:Choice>
              <mc:Fallback>
                <p:oleObj name="Equation" r:id="rId13" imgW="6477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5975" y="4211638"/>
                        <a:ext cx="933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Footer Placeholder 2">
            <a:extLst>
              <a:ext uri="{FF2B5EF4-FFF2-40B4-BE49-F238E27FC236}">
                <a16:creationId xmlns:a16="http://schemas.microsoft.com/office/drawing/2014/main" id="{2283AEF7-F3B3-64C3-5AFD-E55BADA68ED6}"/>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9709" name="Picture 2" descr="http://brand.ucla.edu/wp-content/uploads/2013/08/ucla-logotype-main-11.jpg">
            <a:extLst>
              <a:ext uri="{FF2B5EF4-FFF2-40B4-BE49-F238E27FC236}">
                <a16:creationId xmlns:a16="http://schemas.microsoft.com/office/drawing/2014/main" id="{DBBE053F-9FE3-12AB-CA55-D05FBC36E7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49DDFB2C-330F-6C4A-5A91-A6504D259B7F}"/>
              </a:ext>
            </a:extLst>
          </p:cNvPr>
          <p:cNvSpPr>
            <a:spLocks noGrp="1" noChangeArrowheads="1"/>
          </p:cNvSpPr>
          <p:nvPr>
            <p:ph type="body" idx="4294967295"/>
          </p:nvPr>
        </p:nvSpPr>
        <p:spPr/>
        <p:txBody>
          <a:bodyPr/>
          <a:lstStyle/>
          <a:p>
            <a:pPr>
              <a:defRPr/>
            </a:pPr>
            <a:r>
              <a:rPr lang="en-US" altLang="en-US" dirty="0"/>
              <a:t>The linear velocity of the end effector is          . By the chain rule for differentiation</a:t>
            </a:r>
          </a:p>
          <a:p>
            <a:pPr>
              <a:defRPr/>
            </a:pPr>
            <a:endParaRPr lang="en-US" altLang="en-US" dirty="0"/>
          </a:p>
          <a:p>
            <a:pPr>
              <a:defRPr/>
            </a:pPr>
            <a:endParaRPr lang="en-US" altLang="en-US" dirty="0"/>
          </a:p>
          <a:p>
            <a:pPr>
              <a:defRPr/>
            </a:pPr>
            <a:endParaRPr lang="en-US" altLang="en-US" dirty="0"/>
          </a:p>
          <a:p>
            <a:pPr marL="0" indent="0">
              <a:buFontTx/>
              <a:buNone/>
              <a:defRPr/>
            </a:pPr>
            <a:endParaRPr lang="en-US" altLang="en-US" dirty="0"/>
          </a:p>
          <a:p>
            <a:pPr>
              <a:defRPr/>
            </a:pPr>
            <a:r>
              <a:rPr lang="en-US" altLang="en-US" dirty="0"/>
              <a:t>Where         is the generalized notation for both the angle (revolute joint) and displacement (prismatic joint)</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Thus the </a:t>
            </a:r>
            <a:r>
              <a:rPr lang="en-US" altLang="en-US" dirty="0" err="1"/>
              <a:t>i’th</a:t>
            </a:r>
            <a:r>
              <a:rPr lang="en-US" altLang="en-US" dirty="0"/>
              <a:t> column of                which denoted as            is given by </a:t>
            </a:r>
          </a:p>
          <a:p>
            <a:pPr>
              <a:defRPr/>
            </a:pPr>
            <a:endParaRPr lang="en-US" altLang="en-US" dirty="0"/>
          </a:p>
          <a:p>
            <a:pPr>
              <a:defRPr/>
            </a:pPr>
            <a:endParaRPr lang="en-US" altLang="en-US" dirty="0"/>
          </a:p>
          <a:p>
            <a:pPr>
              <a:defRPr/>
            </a:pPr>
            <a:endParaRPr lang="en-US" altLang="en-US" dirty="0"/>
          </a:p>
          <a:p>
            <a:pPr>
              <a:defRPr/>
            </a:pPr>
            <a:r>
              <a:rPr lang="en-US" altLang="en-US" dirty="0"/>
              <a:t>This expression is just the linear velocity of the end effector that would result if             and all the others        </a:t>
            </a:r>
          </a:p>
          <a:p>
            <a:pPr>
              <a:defRPr/>
            </a:pPr>
            <a:endParaRPr lang="en-US" altLang="en-US" dirty="0"/>
          </a:p>
        </p:txBody>
      </p:sp>
      <p:sp>
        <p:nvSpPr>
          <p:cNvPr id="30723" name="Rectangle 2">
            <a:extLst>
              <a:ext uri="{FF2B5EF4-FFF2-40B4-BE49-F238E27FC236}">
                <a16:creationId xmlns:a16="http://schemas.microsoft.com/office/drawing/2014/main" id="{932DFBCF-F681-F1F8-63B9-08B75CC358A2}"/>
              </a:ext>
            </a:extLst>
          </p:cNvPr>
          <p:cNvSpPr>
            <a:spLocks noGrp="1" noChangeArrowheads="1"/>
          </p:cNvSpPr>
          <p:nvPr>
            <p:ph type="title" idx="4294967295"/>
          </p:nvPr>
        </p:nvSpPr>
        <p:spPr/>
        <p:txBody>
          <a:bodyPr/>
          <a:lstStyle/>
          <a:p>
            <a:r>
              <a:rPr lang="en-US" altLang="en-US"/>
              <a:t>Jacobian – Explicit Form – Linear Velocity</a:t>
            </a:r>
            <a:br>
              <a:rPr lang="en-US" altLang="en-US"/>
            </a:br>
            <a:r>
              <a:rPr lang="en-US" altLang="en-US"/>
              <a:t>Derivative </a:t>
            </a:r>
          </a:p>
        </p:txBody>
      </p:sp>
      <p:graphicFrame>
        <p:nvGraphicFramePr>
          <p:cNvPr id="30724" name="Object 3">
            <a:extLst>
              <a:ext uri="{FF2B5EF4-FFF2-40B4-BE49-F238E27FC236}">
                <a16:creationId xmlns:a16="http://schemas.microsoft.com/office/drawing/2014/main" id="{A577928A-59D1-65EC-AAC6-394046A9E52E}"/>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13314" name="Equation" r:id="rId3" imgW="190500" imgH="228600" progId="Equation.3">
                  <p:embed/>
                </p:oleObj>
              </mc:Choice>
              <mc:Fallback>
                <p:oleObj name="Equation" r:id="rId3" imgW="190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4">
            <a:extLst>
              <a:ext uri="{FF2B5EF4-FFF2-40B4-BE49-F238E27FC236}">
                <a16:creationId xmlns:a16="http://schemas.microsoft.com/office/drawing/2014/main" id="{7B287293-1046-FF44-02C0-66B8FE81486F}"/>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3315"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1">
            <a:extLst>
              <a:ext uri="{FF2B5EF4-FFF2-40B4-BE49-F238E27FC236}">
                <a16:creationId xmlns:a16="http://schemas.microsoft.com/office/drawing/2014/main" id="{5FF71298-D19D-28F9-DD0C-2941A4B6D90C}"/>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0727" name="Rectangle 14">
            <a:extLst>
              <a:ext uri="{FF2B5EF4-FFF2-40B4-BE49-F238E27FC236}">
                <a16:creationId xmlns:a16="http://schemas.microsoft.com/office/drawing/2014/main" id="{06A7DF5D-108A-06E7-84E8-DAD484865372}"/>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0728" name="Object 4">
            <a:extLst>
              <a:ext uri="{FF2B5EF4-FFF2-40B4-BE49-F238E27FC236}">
                <a16:creationId xmlns:a16="http://schemas.microsoft.com/office/drawing/2014/main" id="{1983E25C-3896-32AF-2A34-6BC61370F1E4}"/>
              </a:ext>
            </a:extLst>
          </p:cNvPr>
          <p:cNvGraphicFramePr>
            <a:graphicFrameLocks noChangeAspect="1"/>
          </p:cNvGraphicFramePr>
          <p:nvPr/>
        </p:nvGraphicFramePr>
        <p:xfrm>
          <a:off x="4856163" y="2027238"/>
          <a:ext cx="1414462" cy="668337"/>
        </p:xfrm>
        <a:graphic>
          <a:graphicData uri="http://schemas.openxmlformats.org/presentationml/2006/ole">
            <mc:AlternateContent xmlns:mc="http://schemas.openxmlformats.org/markup-compatibility/2006">
              <mc:Choice xmlns:v="urn:schemas-microsoft-com:vml" Requires="v">
                <p:oleObj spid="_x0000_s13316" name="Equation" r:id="rId7" imgW="977760" imgH="457200" progId="Equation.3">
                  <p:embed/>
                </p:oleObj>
              </mc:Choice>
              <mc:Fallback>
                <p:oleObj name="Equation" r:id="rId7" imgW="97776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6163" y="2027238"/>
                        <a:ext cx="14144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4">
            <a:extLst>
              <a:ext uri="{FF2B5EF4-FFF2-40B4-BE49-F238E27FC236}">
                <a16:creationId xmlns:a16="http://schemas.microsoft.com/office/drawing/2014/main" id="{04491AA1-54A8-B30C-9AE8-A7562D93A109}"/>
              </a:ext>
            </a:extLst>
          </p:cNvPr>
          <p:cNvGraphicFramePr>
            <a:graphicFrameLocks noChangeAspect="1"/>
          </p:cNvGraphicFramePr>
          <p:nvPr/>
        </p:nvGraphicFramePr>
        <p:xfrm>
          <a:off x="4991100" y="1371600"/>
          <a:ext cx="330200" cy="354013"/>
        </p:xfrm>
        <a:graphic>
          <a:graphicData uri="http://schemas.openxmlformats.org/presentationml/2006/ole">
            <mc:AlternateContent xmlns:mc="http://schemas.openxmlformats.org/markup-compatibility/2006">
              <mc:Choice xmlns:v="urn:schemas-microsoft-com:vml" Requires="v">
                <p:oleObj spid="_x0000_s13317" name="Equation" r:id="rId9" imgW="228600" imgH="241300" progId="Equation.3">
                  <p:embed/>
                </p:oleObj>
              </mc:Choice>
              <mc:Fallback>
                <p:oleObj name="Equation" r:id="rId9" imgW="228600" imgH="241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1100" y="1371600"/>
                        <a:ext cx="330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4">
            <a:extLst>
              <a:ext uri="{FF2B5EF4-FFF2-40B4-BE49-F238E27FC236}">
                <a16:creationId xmlns:a16="http://schemas.microsoft.com/office/drawing/2014/main" id="{B388B8C4-A68A-82C6-70FB-08139E5B8910}"/>
              </a:ext>
            </a:extLst>
          </p:cNvPr>
          <p:cNvGraphicFramePr>
            <a:graphicFrameLocks noChangeAspect="1"/>
          </p:cNvGraphicFramePr>
          <p:nvPr/>
        </p:nvGraphicFramePr>
        <p:xfrm>
          <a:off x="2047875" y="2828925"/>
          <a:ext cx="257175" cy="333375"/>
        </p:xfrm>
        <a:graphic>
          <a:graphicData uri="http://schemas.openxmlformats.org/presentationml/2006/ole">
            <mc:AlternateContent xmlns:mc="http://schemas.openxmlformats.org/markup-compatibility/2006">
              <mc:Choice xmlns:v="urn:schemas-microsoft-com:vml" Requires="v">
                <p:oleObj spid="_x0000_s13318" name="Equation" r:id="rId11" imgW="177646" imgH="228402" progId="Equation.3">
                  <p:embed/>
                </p:oleObj>
              </mc:Choice>
              <mc:Fallback>
                <p:oleObj name="Equation" r:id="rId11" imgW="177646" imgH="22840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7875" y="2828925"/>
                        <a:ext cx="257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Object 4">
            <a:extLst>
              <a:ext uri="{FF2B5EF4-FFF2-40B4-BE49-F238E27FC236}">
                <a16:creationId xmlns:a16="http://schemas.microsoft.com/office/drawing/2014/main" id="{8C2FECCD-7ADF-68C6-5A54-DC304B6561B7}"/>
              </a:ext>
            </a:extLst>
          </p:cNvPr>
          <p:cNvGraphicFramePr>
            <a:graphicFrameLocks noChangeAspect="1"/>
          </p:cNvGraphicFramePr>
          <p:nvPr/>
        </p:nvGraphicFramePr>
        <p:xfrm>
          <a:off x="4897438" y="3162300"/>
          <a:ext cx="790575" cy="703263"/>
        </p:xfrm>
        <a:graphic>
          <a:graphicData uri="http://schemas.openxmlformats.org/presentationml/2006/ole">
            <mc:AlternateContent xmlns:mc="http://schemas.openxmlformats.org/markup-compatibility/2006">
              <mc:Choice xmlns:v="urn:schemas-microsoft-com:vml" Requires="v">
                <p:oleObj spid="_x0000_s13319" name="Equation" r:id="rId13" imgW="545863" imgH="482391" progId="Equation.3">
                  <p:embed/>
                </p:oleObj>
              </mc:Choice>
              <mc:Fallback>
                <p:oleObj name="Equation" r:id="rId13" imgW="545863" imgH="482391"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7438" y="3162300"/>
                        <a:ext cx="7905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2" name="Object 4">
            <a:extLst>
              <a:ext uri="{FF2B5EF4-FFF2-40B4-BE49-F238E27FC236}">
                <a16:creationId xmlns:a16="http://schemas.microsoft.com/office/drawing/2014/main" id="{D7E200B0-391D-5590-46AB-B33A5AE07E4B}"/>
              </a:ext>
            </a:extLst>
          </p:cNvPr>
          <p:cNvGraphicFramePr>
            <a:graphicFrameLocks noChangeAspect="1"/>
          </p:cNvGraphicFramePr>
          <p:nvPr/>
        </p:nvGraphicFramePr>
        <p:xfrm>
          <a:off x="3513138" y="4341813"/>
          <a:ext cx="717550" cy="288925"/>
        </p:xfrm>
        <a:graphic>
          <a:graphicData uri="http://schemas.openxmlformats.org/presentationml/2006/ole">
            <mc:AlternateContent xmlns:mc="http://schemas.openxmlformats.org/markup-compatibility/2006">
              <mc:Choice xmlns:v="urn:schemas-microsoft-com:vml" Requires="v">
                <p:oleObj spid="_x0000_s13320" name="Equation" r:id="rId15" imgW="381000" imgH="228600" progId="Equation.3">
                  <p:embed/>
                </p:oleObj>
              </mc:Choice>
              <mc:Fallback>
                <p:oleObj name="Equation" r:id="rId15" imgW="381000" imgH="2286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3138" y="4341813"/>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3" name="Object 4">
            <a:extLst>
              <a:ext uri="{FF2B5EF4-FFF2-40B4-BE49-F238E27FC236}">
                <a16:creationId xmlns:a16="http://schemas.microsoft.com/office/drawing/2014/main" id="{51A94622-F3FE-C7C2-F59F-77A2D4CB9372}"/>
              </a:ext>
            </a:extLst>
          </p:cNvPr>
          <p:cNvGraphicFramePr>
            <a:graphicFrameLocks noChangeAspect="1"/>
          </p:cNvGraphicFramePr>
          <p:nvPr/>
        </p:nvGraphicFramePr>
        <p:xfrm>
          <a:off x="6080125" y="4341813"/>
          <a:ext cx="381000" cy="288925"/>
        </p:xfrm>
        <a:graphic>
          <a:graphicData uri="http://schemas.openxmlformats.org/presentationml/2006/ole">
            <mc:AlternateContent xmlns:mc="http://schemas.openxmlformats.org/markup-compatibility/2006">
              <mc:Choice xmlns:v="urn:schemas-microsoft-com:vml" Requires="v">
                <p:oleObj spid="_x0000_s13321" name="Equation" r:id="rId17" imgW="203112" imgH="228501" progId="Equation.3">
                  <p:embed/>
                </p:oleObj>
              </mc:Choice>
              <mc:Fallback>
                <p:oleObj name="Equation" r:id="rId17" imgW="203112" imgH="228501" progId="Equation.3">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0125" y="4341813"/>
                        <a:ext cx="381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4" name="Object 4">
            <a:extLst>
              <a:ext uri="{FF2B5EF4-FFF2-40B4-BE49-F238E27FC236}">
                <a16:creationId xmlns:a16="http://schemas.microsoft.com/office/drawing/2014/main" id="{8C741BFE-6DD8-3E02-7D61-C7DBA5AA802E}"/>
              </a:ext>
            </a:extLst>
          </p:cNvPr>
          <p:cNvGraphicFramePr>
            <a:graphicFrameLocks noChangeAspect="1"/>
          </p:cNvGraphicFramePr>
          <p:nvPr/>
        </p:nvGraphicFramePr>
        <p:xfrm>
          <a:off x="5324475" y="4740275"/>
          <a:ext cx="479425" cy="668338"/>
        </p:xfrm>
        <a:graphic>
          <a:graphicData uri="http://schemas.openxmlformats.org/presentationml/2006/ole">
            <mc:AlternateContent xmlns:mc="http://schemas.openxmlformats.org/markup-compatibility/2006">
              <mc:Choice xmlns:v="urn:schemas-microsoft-com:vml" Requires="v">
                <p:oleObj spid="_x0000_s13322" name="Equation" r:id="rId19" imgW="330200" imgH="457200" progId="Equation.3">
                  <p:embed/>
                </p:oleObj>
              </mc:Choice>
              <mc:Fallback>
                <p:oleObj name="Equation" r:id="rId19" imgW="330200" imgH="457200" progId="Equation.3">
                  <p:embed/>
                  <p:pic>
                    <p:nvPicPr>
                      <p:cNvPr id="0"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24475" y="4740275"/>
                        <a:ext cx="4794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5" name="Object 4">
            <a:extLst>
              <a:ext uri="{FF2B5EF4-FFF2-40B4-BE49-F238E27FC236}">
                <a16:creationId xmlns:a16="http://schemas.microsoft.com/office/drawing/2014/main" id="{09F63853-1F05-341F-9AFB-843F68B1A5D5}"/>
              </a:ext>
            </a:extLst>
          </p:cNvPr>
          <p:cNvGraphicFramePr>
            <a:graphicFrameLocks noChangeAspect="1"/>
          </p:cNvGraphicFramePr>
          <p:nvPr/>
        </p:nvGraphicFramePr>
        <p:xfrm>
          <a:off x="8461375" y="5459413"/>
          <a:ext cx="569913" cy="333375"/>
        </p:xfrm>
        <a:graphic>
          <a:graphicData uri="http://schemas.openxmlformats.org/presentationml/2006/ole">
            <mc:AlternateContent xmlns:mc="http://schemas.openxmlformats.org/markup-compatibility/2006">
              <mc:Choice xmlns:v="urn:schemas-microsoft-com:vml" Requires="v">
                <p:oleObj spid="_x0000_s13323" name="Equation" r:id="rId21" imgW="393529" imgH="228501" progId="Equation.3">
                  <p:embed/>
                </p:oleObj>
              </mc:Choice>
              <mc:Fallback>
                <p:oleObj name="Equation" r:id="rId21" imgW="393529" imgH="228501" progId="Equation.3">
                  <p:embed/>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61375" y="5459413"/>
                        <a:ext cx="569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6" name="Object 4">
            <a:extLst>
              <a:ext uri="{FF2B5EF4-FFF2-40B4-BE49-F238E27FC236}">
                <a16:creationId xmlns:a16="http://schemas.microsoft.com/office/drawing/2014/main" id="{6D10B66C-E2CD-07C4-11E1-4B46E79E8AA0}"/>
              </a:ext>
            </a:extLst>
          </p:cNvPr>
          <p:cNvGraphicFramePr>
            <a:graphicFrameLocks noChangeAspect="1"/>
          </p:cNvGraphicFramePr>
          <p:nvPr/>
        </p:nvGraphicFramePr>
        <p:xfrm>
          <a:off x="10693400" y="5459413"/>
          <a:ext cx="642938" cy="352425"/>
        </p:xfrm>
        <a:graphic>
          <a:graphicData uri="http://schemas.openxmlformats.org/presentationml/2006/ole">
            <mc:AlternateContent xmlns:mc="http://schemas.openxmlformats.org/markup-compatibility/2006">
              <mc:Choice xmlns:v="urn:schemas-microsoft-com:vml" Requires="v">
                <p:oleObj spid="_x0000_s13324" name="Equation" r:id="rId23" imgW="444307" imgH="241195" progId="Equation.3">
                  <p:embed/>
                </p:oleObj>
              </mc:Choice>
              <mc:Fallback>
                <p:oleObj name="Equation" r:id="rId23" imgW="444307" imgH="241195" progId="Equation.3">
                  <p:embed/>
                  <p:pic>
                    <p:nvPicPr>
                      <p:cNvPr id="0"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93400" y="5459413"/>
                        <a:ext cx="6429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 name="Footer Placeholder 2">
            <a:extLst>
              <a:ext uri="{FF2B5EF4-FFF2-40B4-BE49-F238E27FC236}">
                <a16:creationId xmlns:a16="http://schemas.microsoft.com/office/drawing/2014/main" id="{FC2EDAC7-1EFF-8F4A-137E-1808D420A0B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0738" name="Picture 2" descr="http://brand.ucla.edu/wp-content/uploads/2013/08/ucla-logotype-main-11.jpg">
            <a:extLst>
              <a:ext uri="{FF2B5EF4-FFF2-40B4-BE49-F238E27FC236}">
                <a16:creationId xmlns:a16="http://schemas.microsoft.com/office/drawing/2014/main" id="{EFA62A6D-0087-1370-D616-443472C89BA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a:extLst>
              <a:ext uri="{FF2B5EF4-FFF2-40B4-BE49-F238E27FC236}">
                <a16:creationId xmlns:a16="http://schemas.microsoft.com/office/drawing/2014/main" id="{1E0905EA-330E-4A7D-1BB9-4EE9E875F336}"/>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14338" name="Equation" r:id="rId3" imgW="1295280" imgH="1371600" progId="Equation.3">
                  <p:embed/>
                </p:oleObj>
              </mc:Choice>
              <mc:Fallback>
                <p:oleObj name="Equation" r:id="rId3" imgW="1295280" imgH="1371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Rectangle 1">
            <a:extLst>
              <a:ext uri="{FF2B5EF4-FFF2-40B4-BE49-F238E27FC236}">
                <a16:creationId xmlns:a16="http://schemas.microsoft.com/office/drawing/2014/main" id="{8162888C-F924-FEEA-9D06-0FA2511C7ADA}"/>
              </a:ext>
            </a:extLst>
          </p:cNvPr>
          <p:cNvSpPr>
            <a:spLocks noChangeArrowheads="1"/>
          </p:cNvSpPr>
          <p:nvPr/>
        </p:nvSpPr>
        <p:spPr bwMode="auto">
          <a:xfrm>
            <a:off x="5180013" y="2897188"/>
            <a:ext cx="1609725"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48" name="Rectangle 1">
            <a:extLst>
              <a:ext uri="{FF2B5EF4-FFF2-40B4-BE49-F238E27FC236}">
                <a16:creationId xmlns:a16="http://schemas.microsoft.com/office/drawing/2014/main" id="{A40E0611-7A41-407E-28AA-3EA155F1F37E}"/>
              </a:ext>
            </a:extLst>
          </p:cNvPr>
          <p:cNvSpPr>
            <a:spLocks noChangeArrowheads="1"/>
          </p:cNvSpPr>
          <p:nvPr/>
        </p:nvSpPr>
        <p:spPr bwMode="auto">
          <a:xfrm>
            <a:off x="2301875" y="2836863"/>
            <a:ext cx="1612900"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1749" name="Object 1024">
            <a:extLst>
              <a:ext uri="{FF2B5EF4-FFF2-40B4-BE49-F238E27FC236}">
                <a16:creationId xmlns:a16="http://schemas.microsoft.com/office/drawing/2014/main" id="{40B95148-A727-569B-9F7D-39FD6548A61D}"/>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14339" name="Equation" r:id="rId5" imgW="1511300" imgH="939800" progId="Equation.3">
                  <p:embed/>
                </p:oleObj>
              </mc:Choice>
              <mc:Fallback>
                <p:oleObj name="Equation" r:id="rId5" imgW="1511300" imgH="939800" progId="Equation.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0" name="Rectangle 2">
            <a:extLst>
              <a:ext uri="{FF2B5EF4-FFF2-40B4-BE49-F238E27FC236}">
                <a16:creationId xmlns:a16="http://schemas.microsoft.com/office/drawing/2014/main" id="{EAF6F76C-429A-EC76-A934-54DF6BF59662}"/>
              </a:ext>
            </a:extLst>
          </p:cNvPr>
          <p:cNvSpPr>
            <a:spLocks noGrp="1" noChangeArrowheads="1"/>
          </p:cNvSpPr>
          <p:nvPr>
            <p:ph type="title" idx="4294967295"/>
          </p:nvPr>
        </p:nvSpPr>
        <p:spPr/>
        <p:txBody>
          <a:bodyPr/>
          <a:lstStyle/>
          <a:p>
            <a:r>
              <a:rPr lang="en-US" altLang="en-US"/>
              <a:t>Jacobian – Explicit Form </a:t>
            </a:r>
          </a:p>
        </p:txBody>
      </p:sp>
      <p:graphicFrame>
        <p:nvGraphicFramePr>
          <p:cNvPr id="31751" name="Object 4">
            <a:extLst>
              <a:ext uri="{FF2B5EF4-FFF2-40B4-BE49-F238E27FC236}">
                <a16:creationId xmlns:a16="http://schemas.microsoft.com/office/drawing/2014/main" id="{3E4D23B0-D94B-ED93-B5F4-A4F310F7AD55}"/>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14340"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2" name="Object 4">
            <a:extLst>
              <a:ext uri="{FF2B5EF4-FFF2-40B4-BE49-F238E27FC236}">
                <a16:creationId xmlns:a16="http://schemas.microsoft.com/office/drawing/2014/main" id="{3BA5BE50-4075-CD5C-BD44-74EE3FDF5530}"/>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14341"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Rectangle 1">
            <a:extLst>
              <a:ext uri="{FF2B5EF4-FFF2-40B4-BE49-F238E27FC236}">
                <a16:creationId xmlns:a16="http://schemas.microsoft.com/office/drawing/2014/main" id="{66E82308-D3EA-CF2F-3C4A-C57CCD02805C}"/>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54" name="Rectangle 14">
            <a:extLst>
              <a:ext uri="{FF2B5EF4-FFF2-40B4-BE49-F238E27FC236}">
                <a16:creationId xmlns:a16="http://schemas.microsoft.com/office/drawing/2014/main" id="{3315BA5F-906F-1A7E-E31D-58691B31EABB}"/>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CA3E74F1-52DF-D881-F644-BFC1A218C52E}"/>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31756" name="Object 4">
            <a:extLst>
              <a:ext uri="{FF2B5EF4-FFF2-40B4-BE49-F238E27FC236}">
                <a16:creationId xmlns:a16="http://schemas.microsoft.com/office/drawing/2014/main" id="{CE7B1E8C-E94E-CA27-4176-BB70B4C74C23}"/>
              </a:ext>
            </a:extLst>
          </p:cNvPr>
          <p:cNvGraphicFramePr>
            <a:graphicFrameLocks noChangeAspect="1"/>
          </p:cNvGraphicFramePr>
          <p:nvPr/>
        </p:nvGraphicFramePr>
        <p:xfrm>
          <a:off x="4487863" y="1201738"/>
          <a:ext cx="239712" cy="300037"/>
        </p:xfrm>
        <a:graphic>
          <a:graphicData uri="http://schemas.openxmlformats.org/presentationml/2006/ole">
            <mc:AlternateContent xmlns:mc="http://schemas.openxmlformats.org/markup-compatibility/2006">
              <mc:Choice xmlns:v="urn:schemas-microsoft-com:vml" Requires="v">
                <p:oleObj spid="_x0000_s14342"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7863" y="1201738"/>
                        <a:ext cx="2397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757" name="Straight Connector 3">
            <a:extLst>
              <a:ext uri="{FF2B5EF4-FFF2-40B4-BE49-F238E27FC236}">
                <a16:creationId xmlns:a16="http://schemas.microsoft.com/office/drawing/2014/main" id="{4E1773FA-E6C2-4DC2-5BB0-8F59AD5C6F8A}"/>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7414185-869A-5E0D-4B73-277AD695B390}"/>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68D9D188-F5E9-5F60-FC55-1A5B381F6EA9}"/>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31760" name="Object 4">
            <a:extLst>
              <a:ext uri="{FF2B5EF4-FFF2-40B4-BE49-F238E27FC236}">
                <a16:creationId xmlns:a16="http://schemas.microsoft.com/office/drawing/2014/main" id="{009C55A4-C14C-B981-25D7-2E84E193B1BC}"/>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14343"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61" name="Object 4">
            <a:extLst>
              <a:ext uri="{FF2B5EF4-FFF2-40B4-BE49-F238E27FC236}">
                <a16:creationId xmlns:a16="http://schemas.microsoft.com/office/drawing/2014/main" id="{9C2E7D7D-922E-C619-8C80-4718948FBD3A}"/>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14344"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A8EF88C8-FDEA-5005-1745-0904EA8E043B}"/>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4FB14802-EB10-AB31-0E22-BBF005AADB33}"/>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31764" name="Straight Connector 42">
            <a:extLst>
              <a:ext uri="{FF2B5EF4-FFF2-40B4-BE49-F238E27FC236}">
                <a16:creationId xmlns:a16="http://schemas.microsoft.com/office/drawing/2014/main" id="{2F40F4C7-8C86-6E79-06C5-34DE5B932384}"/>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5" name="Straight Connector 45">
            <a:extLst>
              <a:ext uri="{FF2B5EF4-FFF2-40B4-BE49-F238E27FC236}">
                <a16:creationId xmlns:a16="http://schemas.microsoft.com/office/drawing/2014/main" id="{91E9C2E6-15F7-E339-2AEC-8F8109B18F07}"/>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6" name="Straight Connector 46">
            <a:extLst>
              <a:ext uri="{FF2B5EF4-FFF2-40B4-BE49-F238E27FC236}">
                <a16:creationId xmlns:a16="http://schemas.microsoft.com/office/drawing/2014/main" id="{FE98D52A-BF2E-4629-40CE-00566CA11A6B}"/>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7" name="Straight Connector 47">
            <a:extLst>
              <a:ext uri="{FF2B5EF4-FFF2-40B4-BE49-F238E27FC236}">
                <a16:creationId xmlns:a16="http://schemas.microsoft.com/office/drawing/2014/main" id="{295024A0-DEF2-705E-F638-442860EB7A4F}"/>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1768" name="Object 1024">
            <a:extLst>
              <a:ext uri="{FF2B5EF4-FFF2-40B4-BE49-F238E27FC236}">
                <a16:creationId xmlns:a16="http://schemas.microsoft.com/office/drawing/2014/main" id="{671F9999-BB47-6A80-8A77-0D5F4798D17E}"/>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14345"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9" name="Object 1024">
            <a:extLst>
              <a:ext uri="{FF2B5EF4-FFF2-40B4-BE49-F238E27FC236}">
                <a16:creationId xmlns:a16="http://schemas.microsoft.com/office/drawing/2014/main" id="{B434F881-F9B8-1704-1318-B59638773A32}"/>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14346"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0" name="Object 1024">
            <a:extLst>
              <a:ext uri="{FF2B5EF4-FFF2-40B4-BE49-F238E27FC236}">
                <a16:creationId xmlns:a16="http://schemas.microsoft.com/office/drawing/2014/main" id="{AB84F0DB-5746-79ED-5775-E1256804130B}"/>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14347"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1" name="Object 1024">
            <a:extLst>
              <a:ext uri="{FF2B5EF4-FFF2-40B4-BE49-F238E27FC236}">
                <a16:creationId xmlns:a16="http://schemas.microsoft.com/office/drawing/2014/main" id="{95AE63F7-EC87-0CDC-61A4-1EEABC681767}"/>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14348"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2" name="Object 1024">
            <a:extLst>
              <a:ext uri="{FF2B5EF4-FFF2-40B4-BE49-F238E27FC236}">
                <a16:creationId xmlns:a16="http://schemas.microsoft.com/office/drawing/2014/main" id="{0E6271C7-4DCE-455D-C575-50B4C4F1CA9E}"/>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14349"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3" name="Line 15">
            <a:extLst>
              <a:ext uri="{FF2B5EF4-FFF2-40B4-BE49-F238E27FC236}">
                <a16:creationId xmlns:a16="http://schemas.microsoft.com/office/drawing/2014/main" id="{7FA6DA9E-867B-4681-AC5B-58EA7EBCBC1B}"/>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17">
            <a:extLst>
              <a:ext uri="{FF2B5EF4-FFF2-40B4-BE49-F238E27FC236}">
                <a16:creationId xmlns:a16="http://schemas.microsoft.com/office/drawing/2014/main" id="{F87C01C6-DEA8-D92E-AE01-6696C97169E0}"/>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1775" name="Object 1024">
            <a:extLst>
              <a:ext uri="{FF2B5EF4-FFF2-40B4-BE49-F238E27FC236}">
                <a16:creationId xmlns:a16="http://schemas.microsoft.com/office/drawing/2014/main" id="{DB025FD5-210E-B580-A9E8-6F6DEF348A17}"/>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14350"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6" name="Line 15">
            <a:extLst>
              <a:ext uri="{FF2B5EF4-FFF2-40B4-BE49-F238E27FC236}">
                <a16:creationId xmlns:a16="http://schemas.microsoft.com/office/drawing/2014/main" id="{AF5CAA8B-5926-A4DD-CDC9-E5BBEA4BB7AD}"/>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7" name="Line 17">
            <a:extLst>
              <a:ext uri="{FF2B5EF4-FFF2-40B4-BE49-F238E27FC236}">
                <a16:creationId xmlns:a16="http://schemas.microsoft.com/office/drawing/2014/main" id="{82A99628-48E6-05A3-3235-B117E50AD372}"/>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8" name="Rectangle 1">
            <a:extLst>
              <a:ext uri="{FF2B5EF4-FFF2-40B4-BE49-F238E27FC236}">
                <a16:creationId xmlns:a16="http://schemas.microsoft.com/office/drawing/2014/main" id="{784F7F81-F816-87A4-A0E9-4879A2BE3D34}"/>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79" name="Rectangle 1">
            <a:extLst>
              <a:ext uri="{FF2B5EF4-FFF2-40B4-BE49-F238E27FC236}">
                <a16:creationId xmlns:a16="http://schemas.microsoft.com/office/drawing/2014/main" id="{C65F5FC4-90D0-FDBF-C6C6-904AB154638A}"/>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0" name="Rectangle 1">
            <a:extLst>
              <a:ext uri="{FF2B5EF4-FFF2-40B4-BE49-F238E27FC236}">
                <a16:creationId xmlns:a16="http://schemas.microsoft.com/office/drawing/2014/main" id="{45C51DB7-EDEF-F86F-662D-1061FDC622D5}"/>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1" name="Rectangle 1">
            <a:extLst>
              <a:ext uri="{FF2B5EF4-FFF2-40B4-BE49-F238E27FC236}">
                <a16:creationId xmlns:a16="http://schemas.microsoft.com/office/drawing/2014/main" id="{8E251AF5-0089-CFFF-B5E4-9E9C08DAB79C}"/>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2" name="Rectangle 1">
            <a:extLst>
              <a:ext uri="{FF2B5EF4-FFF2-40B4-BE49-F238E27FC236}">
                <a16:creationId xmlns:a16="http://schemas.microsoft.com/office/drawing/2014/main" id="{5F88FFCC-6832-5C77-7826-64B0D1A87D69}"/>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3" name="Rectangle 1">
            <a:extLst>
              <a:ext uri="{FF2B5EF4-FFF2-40B4-BE49-F238E27FC236}">
                <a16:creationId xmlns:a16="http://schemas.microsoft.com/office/drawing/2014/main" id="{33E67918-E8DF-F097-BC05-A61CB16D3FAB}"/>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4" name="Rectangle 1">
            <a:extLst>
              <a:ext uri="{FF2B5EF4-FFF2-40B4-BE49-F238E27FC236}">
                <a16:creationId xmlns:a16="http://schemas.microsoft.com/office/drawing/2014/main" id="{1764DC0E-FC55-4072-8AB4-199C95A78DB6}"/>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5" name="Rectangle 1">
            <a:extLst>
              <a:ext uri="{FF2B5EF4-FFF2-40B4-BE49-F238E27FC236}">
                <a16:creationId xmlns:a16="http://schemas.microsoft.com/office/drawing/2014/main" id="{809D8C8A-842B-4D5A-2B65-00830D82D19B}"/>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6" name="Rectangle 1">
            <a:extLst>
              <a:ext uri="{FF2B5EF4-FFF2-40B4-BE49-F238E27FC236}">
                <a16:creationId xmlns:a16="http://schemas.microsoft.com/office/drawing/2014/main" id="{961741D9-6646-71E8-E77F-E7D495A409FE}"/>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7" name="Rectangle 1">
            <a:extLst>
              <a:ext uri="{FF2B5EF4-FFF2-40B4-BE49-F238E27FC236}">
                <a16:creationId xmlns:a16="http://schemas.microsoft.com/office/drawing/2014/main" id="{1EB7EFD9-C976-0AA6-19EA-B0C3C77AA6BB}"/>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5" name="Footer Placeholder 2">
            <a:extLst>
              <a:ext uri="{FF2B5EF4-FFF2-40B4-BE49-F238E27FC236}">
                <a16:creationId xmlns:a16="http://schemas.microsoft.com/office/drawing/2014/main" id="{99027F68-0A55-AEEC-ADF8-3CB2B32DB3C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89" name="Picture 2" descr="http://brand.ucla.edu/wp-content/uploads/2013/08/ucla-logotype-main-11.jpg">
            <a:extLst>
              <a:ext uri="{FF2B5EF4-FFF2-40B4-BE49-F238E27FC236}">
                <a16:creationId xmlns:a16="http://schemas.microsoft.com/office/drawing/2014/main" id="{D97EF81D-5864-6468-E614-F571865B00F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A84223C-1A48-B4E1-E387-20E944394C11}"/>
              </a:ext>
            </a:extLst>
          </p:cNvPr>
          <p:cNvSpPr>
            <a:spLocks noGrp="1" noChangeArrowheads="1"/>
          </p:cNvSpPr>
          <p:nvPr>
            <p:ph type="title"/>
          </p:nvPr>
        </p:nvSpPr>
        <p:spPr/>
        <p:txBody>
          <a:bodyPr/>
          <a:lstStyle/>
          <a:p>
            <a:r>
              <a:rPr lang="en-US" altLang="en-US"/>
              <a:t>Jacobian Matrix - Derivation Methods</a:t>
            </a:r>
          </a:p>
        </p:txBody>
      </p:sp>
      <p:sp>
        <p:nvSpPr>
          <p:cNvPr id="17411" name="Rectangle 3">
            <a:extLst>
              <a:ext uri="{FF2B5EF4-FFF2-40B4-BE49-F238E27FC236}">
                <a16:creationId xmlns:a16="http://schemas.microsoft.com/office/drawing/2014/main" id="{0E275765-1420-0C75-CBB1-A2B3A082BB84}"/>
              </a:ext>
            </a:extLst>
          </p:cNvPr>
          <p:cNvSpPr>
            <a:spLocks noGrp="1" noChangeArrowheads="1"/>
          </p:cNvSpPr>
          <p:nvPr>
            <p:ph type="body" idx="1"/>
          </p:nvPr>
        </p:nvSpPr>
        <p:spPr>
          <a:xfrm>
            <a:off x="2209800" y="1371600"/>
            <a:ext cx="7772400" cy="385763"/>
          </a:xfrm>
        </p:spPr>
        <p:txBody>
          <a:bodyPr/>
          <a:lstStyle/>
          <a:p>
            <a:endParaRPr lang="en-US" altLang="en-US"/>
          </a:p>
        </p:txBody>
      </p:sp>
      <p:sp>
        <p:nvSpPr>
          <p:cNvPr id="17412" name="Rectangle 4">
            <a:extLst>
              <a:ext uri="{FF2B5EF4-FFF2-40B4-BE49-F238E27FC236}">
                <a16:creationId xmlns:a16="http://schemas.microsoft.com/office/drawing/2014/main" id="{B3F7651F-E6CF-7122-B472-5A249C8FD9FE}"/>
              </a:ext>
            </a:extLst>
          </p:cNvPr>
          <p:cNvSpPr>
            <a:spLocks noChangeArrowheads="1"/>
          </p:cNvSpPr>
          <p:nvPr/>
        </p:nvSpPr>
        <p:spPr bwMode="auto">
          <a:xfrm>
            <a:off x="2811463" y="4757738"/>
            <a:ext cx="7067550" cy="895350"/>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Jacobian Matrix</a:t>
            </a:r>
            <a:endParaRPr lang="en-US" altLang="en-US" sz="2400" b="1"/>
          </a:p>
        </p:txBody>
      </p:sp>
      <p:sp>
        <p:nvSpPr>
          <p:cNvPr id="17413" name="AutoShape 7">
            <a:extLst>
              <a:ext uri="{FF2B5EF4-FFF2-40B4-BE49-F238E27FC236}">
                <a16:creationId xmlns:a16="http://schemas.microsoft.com/office/drawing/2014/main" id="{514DFD7E-C232-34C3-8AE1-1E404019755A}"/>
              </a:ext>
            </a:extLst>
          </p:cNvPr>
          <p:cNvSpPr>
            <a:spLocks noChangeArrowheads="1"/>
          </p:cNvSpPr>
          <p:nvPr/>
        </p:nvSpPr>
        <p:spPr bwMode="auto">
          <a:xfrm>
            <a:off x="4972050" y="4203700"/>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4" name="AutoShape 8">
            <a:extLst>
              <a:ext uri="{FF2B5EF4-FFF2-40B4-BE49-F238E27FC236}">
                <a16:creationId xmlns:a16="http://schemas.microsoft.com/office/drawing/2014/main" id="{07890A4B-EF5C-B900-98DC-4F4FC9F116D9}"/>
              </a:ext>
            </a:extLst>
          </p:cNvPr>
          <p:cNvSpPr>
            <a:spLocks noChangeArrowheads="1"/>
          </p:cNvSpPr>
          <p:nvPr/>
        </p:nvSpPr>
        <p:spPr bwMode="auto">
          <a:xfrm>
            <a:off x="6464300" y="4197350"/>
            <a:ext cx="736600" cy="560388"/>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5" name="Rectangle 5">
            <a:extLst>
              <a:ext uri="{FF2B5EF4-FFF2-40B4-BE49-F238E27FC236}">
                <a16:creationId xmlns:a16="http://schemas.microsoft.com/office/drawing/2014/main" id="{C919AF0B-86FE-222B-2632-1F8BB053268A}"/>
              </a:ext>
            </a:extLst>
          </p:cNvPr>
          <p:cNvSpPr>
            <a:spLocks noChangeArrowheads="1"/>
          </p:cNvSpPr>
          <p:nvPr/>
        </p:nvSpPr>
        <p:spPr bwMode="auto">
          <a:xfrm>
            <a:off x="2811463" y="2190750"/>
            <a:ext cx="3414712" cy="2000250"/>
          </a:xfrm>
          <a:prstGeom prst="rect">
            <a:avLst/>
          </a:prstGeom>
          <a:solidFill>
            <a:srgbClr val="00FF99"/>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Explicit Method</a:t>
            </a:r>
            <a:endParaRPr lang="en-US" altLang="en-US" sz="2400" b="1"/>
          </a:p>
        </p:txBody>
      </p:sp>
      <p:sp>
        <p:nvSpPr>
          <p:cNvPr id="14341" name="Rectangle 5">
            <a:extLst>
              <a:ext uri="{FF2B5EF4-FFF2-40B4-BE49-F238E27FC236}">
                <a16:creationId xmlns:a16="http://schemas.microsoft.com/office/drawing/2014/main" id="{E5034D26-F573-3FDD-4C55-779607678EFC}"/>
              </a:ext>
            </a:extLst>
          </p:cNvPr>
          <p:cNvSpPr>
            <a:spLocks noChangeArrowheads="1"/>
          </p:cNvSpPr>
          <p:nvPr/>
        </p:nvSpPr>
        <p:spPr bwMode="auto">
          <a:xfrm>
            <a:off x="3070225" y="2994025"/>
            <a:ext cx="2897188" cy="8953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defRPr/>
            </a:pPr>
            <a:r>
              <a:rPr lang="en-US" altLang="en-US" sz="1200" b="1" dirty="0"/>
              <a:t>Differentiation the </a:t>
            </a:r>
          </a:p>
          <a:p>
            <a:pPr algn="ctr">
              <a:spcBef>
                <a:spcPct val="0"/>
              </a:spcBef>
              <a:buFontTx/>
              <a:buNone/>
              <a:defRPr/>
            </a:pPr>
            <a:r>
              <a:rPr lang="en-US" altLang="en-US" sz="1200" b="1" dirty="0"/>
              <a:t>Forward Kinematics </a:t>
            </a:r>
            <a:r>
              <a:rPr lang="en-US" altLang="en-US" sz="1200" b="1" dirty="0" err="1"/>
              <a:t>Eqs</a:t>
            </a:r>
            <a:r>
              <a:rPr lang="en-US" altLang="en-US" sz="1200" b="1" dirty="0"/>
              <a:t>. </a:t>
            </a:r>
          </a:p>
          <a:p>
            <a:pPr algn="ctr">
              <a:spcBef>
                <a:spcPct val="0"/>
              </a:spcBef>
              <a:buFontTx/>
              <a:buNone/>
              <a:defRPr/>
            </a:pPr>
            <a:r>
              <a:rPr lang="en-US" altLang="en-US" sz="1200" b="1" dirty="0"/>
              <a:t>(Method 1)</a:t>
            </a:r>
          </a:p>
        </p:txBody>
      </p:sp>
      <p:sp>
        <p:nvSpPr>
          <p:cNvPr id="17417" name="Rectangle 5">
            <a:extLst>
              <a:ext uri="{FF2B5EF4-FFF2-40B4-BE49-F238E27FC236}">
                <a16:creationId xmlns:a16="http://schemas.microsoft.com/office/drawing/2014/main" id="{FEB8C223-BF25-B6BA-604D-FDEB71BF6495}"/>
              </a:ext>
            </a:extLst>
          </p:cNvPr>
          <p:cNvSpPr>
            <a:spLocks noChangeArrowheads="1"/>
          </p:cNvSpPr>
          <p:nvPr/>
        </p:nvSpPr>
        <p:spPr bwMode="auto">
          <a:xfrm>
            <a:off x="6464300" y="2190750"/>
            <a:ext cx="3414713" cy="2000250"/>
          </a:xfrm>
          <a:prstGeom prst="rect">
            <a:avLst/>
          </a:prstGeom>
          <a:solidFill>
            <a:srgbClr val="00FFFF"/>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Iterative Methods </a:t>
            </a:r>
          </a:p>
          <a:p>
            <a:pPr algn="ctr">
              <a:spcBef>
                <a:spcPct val="0"/>
              </a:spcBef>
              <a:buFontTx/>
              <a:buNone/>
            </a:pPr>
            <a:r>
              <a:rPr lang="en-US" altLang="en-US" b="1"/>
              <a:t>Recursive Equations</a:t>
            </a:r>
            <a:endParaRPr lang="en-US" altLang="en-US" b="1">
              <a:latin typeface="Times New Roman" panose="02020603050405020304" pitchFamily="18" charset="0"/>
            </a:endParaRPr>
          </a:p>
        </p:txBody>
      </p:sp>
      <p:sp>
        <p:nvSpPr>
          <p:cNvPr id="17418" name="Rectangle 6">
            <a:extLst>
              <a:ext uri="{FF2B5EF4-FFF2-40B4-BE49-F238E27FC236}">
                <a16:creationId xmlns:a16="http://schemas.microsoft.com/office/drawing/2014/main" id="{8BE8FB53-C552-CC77-B9F5-2FD5D2B03895}"/>
              </a:ext>
            </a:extLst>
          </p:cNvPr>
          <p:cNvSpPr>
            <a:spLocks noChangeArrowheads="1"/>
          </p:cNvSpPr>
          <p:nvPr/>
        </p:nvSpPr>
        <p:spPr bwMode="auto">
          <a:xfrm>
            <a:off x="6600825" y="2994025"/>
            <a:ext cx="1454150" cy="895350"/>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Velocity</a:t>
            </a:r>
          </a:p>
          <a:p>
            <a:pPr algn="ctr">
              <a:spcBef>
                <a:spcPct val="0"/>
              </a:spcBef>
              <a:buFontTx/>
              <a:buNone/>
            </a:pPr>
            <a:r>
              <a:rPr lang="en-US" altLang="en-US" sz="1200" b="1"/>
              <a:t>Propagation – </a:t>
            </a:r>
          </a:p>
          <a:p>
            <a:pPr algn="ctr">
              <a:spcBef>
                <a:spcPct val="0"/>
              </a:spcBef>
              <a:buFontTx/>
              <a:buNone/>
            </a:pPr>
            <a:r>
              <a:rPr lang="en-US" altLang="en-US" sz="1200" b="1"/>
              <a:t>Base to EE </a:t>
            </a:r>
          </a:p>
          <a:p>
            <a:pPr algn="ctr">
              <a:spcBef>
                <a:spcPct val="0"/>
              </a:spcBef>
              <a:buFontTx/>
              <a:buNone/>
            </a:pPr>
            <a:r>
              <a:rPr lang="en-US" altLang="en-US" sz="1200" b="1"/>
              <a:t>(Method 2)</a:t>
            </a:r>
          </a:p>
        </p:txBody>
      </p:sp>
      <p:sp>
        <p:nvSpPr>
          <p:cNvPr id="17419" name="Rectangle 6">
            <a:extLst>
              <a:ext uri="{FF2B5EF4-FFF2-40B4-BE49-F238E27FC236}">
                <a16:creationId xmlns:a16="http://schemas.microsoft.com/office/drawing/2014/main" id="{258BF9E4-3000-A42F-99C7-CFC199A2D4F9}"/>
              </a:ext>
            </a:extLst>
          </p:cNvPr>
          <p:cNvSpPr>
            <a:spLocks noChangeArrowheads="1"/>
          </p:cNvSpPr>
          <p:nvPr/>
        </p:nvSpPr>
        <p:spPr bwMode="auto">
          <a:xfrm>
            <a:off x="8293100" y="2994025"/>
            <a:ext cx="1454150" cy="895350"/>
          </a:xfrm>
          <a:prstGeom prst="rect">
            <a:avLst/>
          </a:prstGeom>
          <a:solidFill>
            <a:srgbClr val="0099CC"/>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Force/Torque</a:t>
            </a:r>
          </a:p>
          <a:p>
            <a:pPr algn="ctr">
              <a:spcBef>
                <a:spcPct val="0"/>
              </a:spcBef>
              <a:buFontTx/>
              <a:buNone/>
            </a:pPr>
            <a:r>
              <a:rPr lang="en-US" altLang="en-US" sz="1200" b="1"/>
              <a:t>Propagation – </a:t>
            </a:r>
          </a:p>
          <a:p>
            <a:pPr algn="ctr">
              <a:spcBef>
                <a:spcPct val="0"/>
              </a:spcBef>
              <a:buFontTx/>
              <a:buNone/>
            </a:pPr>
            <a:r>
              <a:rPr lang="en-US" altLang="en-US" sz="1200" b="1"/>
              <a:t>EE to Base</a:t>
            </a:r>
          </a:p>
          <a:p>
            <a:pPr algn="ctr">
              <a:spcBef>
                <a:spcPct val="0"/>
              </a:spcBef>
              <a:buFontTx/>
              <a:buNone/>
            </a:pPr>
            <a:r>
              <a:rPr lang="en-US" altLang="en-US" sz="1200" b="1"/>
              <a:t>(Method 3)  </a:t>
            </a:r>
          </a:p>
        </p:txBody>
      </p:sp>
      <p:sp>
        <p:nvSpPr>
          <p:cNvPr id="17420" name="Rectangle 1">
            <a:extLst>
              <a:ext uri="{FF2B5EF4-FFF2-40B4-BE49-F238E27FC236}">
                <a16:creationId xmlns:a16="http://schemas.microsoft.com/office/drawing/2014/main" id="{55061D94-CCBC-3B81-2C8B-6EC97F98ADBF}"/>
              </a:ext>
            </a:extLst>
          </p:cNvPr>
          <p:cNvSpPr>
            <a:spLocks noChangeArrowheads="1"/>
          </p:cNvSpPr>
          <p:nvPr/>
        </p:nvSpPr>
        <p:spPr bwMode="auto">
          <a:xfrm>
            <a:off x="2971800" y="2908300"/>
            <a:ext cx="3103563" cy="10763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Footer Placeholder 2">
            <a:extLst>
              <a:ext uri="{FF2B5EF4-FFF2-40B4-BE49-F238E27FC236}">
                <a16:creationId xmlns:a16="http://schemas.microsoft.com/office/drawing/2014/main" id="{EFE1E843-388C-45CD-E1A9-5ECB4A239DD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22" name="Picture 2" descr="http://brand.ucla.edu/wp-content/uploads/2013/08/ucla-logotype-main-11.jpg">
            <a:extLst>
              <a:ext uri="{FF2B5EF4-FFF2-40B4-BE49-F238E27FC236}">
                <a16:creationId xmlns:a16="http://schemas.microsoft.com/office/drawing/2014/main" id="{B400CE25-4DD6-AD7A-EE7D-F1867D7F1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294024A-86E3-6135-4436-B8F406E33AF0}"/>
              </a:ext>
            </a:extLst>
          </p:cNvPr>
          <p:cNvSpPr>
            <a:spLocks noGrp="1" noChangeArrowheads="1"/>
          </p:cNvSpPr>
          <p:nvPr>
            <p:ph type="title"/>
          </p:nvPr>
        </p:nvSpPr>
        <p:spPr/>
        <p:txBody>
          <a:bodyPr/>
          <a:lstStyle/>
          <a:p>
            <a:r>
              <a:rPr lang="en-US" altLang="en-US"/>
              <a:t>Jacobian Matrix</a:t>
            </a:r>
          </a:p>
        </p:txBody>
      </p:sp>
      <p:sp>
        <p:nvSpPr>
          <p:cNvPr id="32771" name="Rectangle 3">
            <a:extLst>
              <a:ext uri="{FF2B5EF4-FFF2-40B4-BE49-F238E27FC236}">
                <a16:creationId xmlns:a16="http://schemas.microsoft.com/office/drawing/2014/main" id="{09A19B2B-E6F9-E3BC-F15B-23DFC9907A98}"/>
              </a:ext>
            </a:extLst>
          </p:cNvPr>
          <p:cNvSpPr>
            <a:spLocks noGrp="1" noChangeArrowheads="1"/>
          </p:cNvSpPr>
          <p:nvPr>
            <p:ph type="body" idx="1"/>
          </p:nvPr>
        </p:nvSpPr>
        <p:spPr/>
        <p:txBody>
          <a:bodyPr/>
          <a:lstStyle/>
          <a:p>
            <a:r>
              <a:rPr lang="en-US" altLang="en-US"/>
              <a:t>The meaning of </a:t>
            </a:r>
            <a:r>
              <a:rPr lang="en-US" altLang="en-US" b="1" u="sng"/>
              <a:t>each column </a:t>
            </a:r>
            <a:r>
              <a:rPr lang="en-US" altLang="en-US"/>
              <a:t> of the Jacobian matrix:</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The i’th column maps the contribution of the angular velocity of the i’th joint to the linear and angular velocities of the end effector along all the axis (x,y,z)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32772" name="Object 4">
            <a:extLst>
              <a:ext uri="{FF2B5EF4-FFF2-40B4-BE49-F238E27FC236}">
                <a16:creationId xmlns:a16="http://schemas.microsoft.com/office/drawing/2014/main" id="{667BDE16-7AF1-A6E6-1268-A956CE4D1639}"/>
              </a:ext>
            </a:extLst>
          </p:cNvPr>
          <p:cNvGraphicFramePr>
            <a:graphicFrameLocks noChangeAspect="1"/>
          </p:cNvGraphicFramePr>
          <p:nvPr/>
        </p:nvGraphicFramePr>
        <p:xfrm>
          <a:off x="2587625" y="2290763"/>
          <a:ext cx="3897313" cy="2232025"/>
        </p:xfrm>
        <a:graphic>
          <a:graphicData uri="http://schemas.openxmlformats.org/presentationml/2006/ole">
            <mc:AlternateContent xmlns:mc="http://schemas.openxmlformats.org/markup-compatibility/2006">
              <mc:Choice xmlns:v="urn:schemas-microsoft-com:vml" Requires="v">
                <p:oleObj spid="_x0000_s15362" name="Equation" r:id="rId4" imgW="2438400" imgH="1397000" progId="Equation.3">
                  <p:embed/>
                </p:oleObj>
              </mc:Choice>
              <mc:Fallback>
                <p:oleObj name="Equation" r:id="rId4" imgW="2438400" imgH="1397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2290763"/>
                        <a:ext cx="3897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1">
            <a:extLst>
              <a:ext uri="{FF2B5EF4-FFF2-40B4-BE49-F238E27FC236}">
                <a16:creationId xmlns:a16="http://schemas.microsoft.com/office/drawing/2014/main" id="{BBC54FD4-26C9-05EF-3CFE-04274E52462A}"/>
              </a:ext>
            </a:extLst>
          </p:cNvPr>
          <p:cNvSpPr>
            <a:spLocks noChangeArrowheads="1"/>
          </p:cNvSpPr>
          <p:nvPr/>
        </p:nvSpPr>
        <p:spPr bwMode="auto">
          <a:xfrm>
            <a:off x="3371850" y="2290763"/>
            <a:ext cx="2506663" cy="1106487"/>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774" name="Rectangle 14">
            <a:extLst>
              <a:ext uri="{FF2B5EF4-FFF2-40B4-BE49-F238E27FC236}">
                <a16:creationId xmlns:a16="http://schemas.microsoft.com/office/drawing/2014/main" id="{05B79FA6-D865-6373-6ADA-D330F395E0FC}"/>
              </a:ext>
            </a:extLst>
          </p:cNvPr>
          <p:cNvSpPr>
            <a:spLocks noChangeArrowheads="1"/>
          </p:cNvSpPr>
          <p:nvPr/>
        </p:nvSpPr>
        <p:spPr bwMode="auto">
          <a:xfrm>
            <a:off x="3371850" y="3457575"/>
            <a:ext cx="2506663" cy="10223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775" name="Rectangle 2">
            <a:extLst>
              <a:ext uri="{FF2B5EF4-FFF2-40B4-BE49-F238E27FC236}">
                <a16:creationId xmlns:a16="http://schemas.microsoft.com/office/drawing/2014/main" id="{AA52392C-4C35-705E-4870-A27A765B9563}"/>
              </a:ext>
            </a:extLst>
          </p:cNvPr>
          <p:cNvSpPr>
            <a:spLocks noChangeArrowheads="1"/>
          </p:cNvSpPr>
          <p:nvPr/>
        </p:nvSpPr>
        <p:spPr bwMode="auto">
          <a:xfrm>
            <a:off x="4813300" y="2303463"/>
            <a:ext cx="439738" cy="2187575"/>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2776" name="Picture 9" descr="I:\EE534\Fig_1.08.tif">
            <a:extLst>
              <a:ext uri="{FF2B5EF4-FFF2-40B4-BE49-F238E27FC236}">
                <a16:creationId xmlns:a16="http://schemas.microsoft.com/office/drawing/2014/main" id="{E43216F3-D5D2-3F42-738E-85EADA37B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138" y="2036763"/>
            <a:ext cx="27320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2">
            <a:extLst>
              <a:ext uri="{FF2B5EF4-FFF2-40B4-BE49-F238E27FC236}">
                <a16:creationId xmlns:a16="http://schemas.microsoft.com/office/drawing/2014/main" id="{C0C9AF8F-3B8D-0AFE-6B89-CBF0B5135B2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78" name="Picture 2" descr="http://brand.ucla.edu/wp-content/uploads/2013/08/ucla-logotype-main-11.jpg">
            <a:extLst>
              <a:ext uri="{FF2B5EF4-FFF2-40B4-BE49-F238E27FC236}">
                <a16:creationId xmlns:a16="http://schemas.microsoft.com/office/drawing/2014/main" id="{03456DC2-C9DB-F2FC-4A9D-21BB3B0A5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A73A66D-42AD-F6C7-4024-5C17BBFFD01B}"/>
              </a:ext>
            </a:extLst>
          </p:cNvPr>
          <p:cNvSpPr>
            <a:spLocks noGrp="1" noChangeArrowheads="1"/>
          </p:cNvSpPr>
          <p:nvPr>
            <p:ph type="body" idx="4294967295"/>
          </p:nvPr>
        </p:nvSpPr>
        <p:spPr/>
        <p:txBody>
          <a:bodyPr/>
          <a:lstStyle/>
          <a:p>
            <a:r>
              <a:rPr lang="en-US" altLang="en-US"/>
              <a:t>The i’th column of the Jacobian can be generated by holding all the joints fixed but the i’th and actuating the i’th at a unite velocity  </a:t>
            </a:r>
          </a:p>
        </p:txBody>
      </p:sp>
      <p:sp>
        <p:nvSpPr>
          <p:cNvPr id="34819" name="Rectangle 2">
            <a:extLst>
              <a:ext uri="{FF2B5EF4-FFF2-40B4-BE49-F238E27FC236}">
                <a16:creationId xmlns:a16="http://schemas.microsoft.com/office/drawing/2014/main" id="{BF4D95E3-2962-7F24-2881-3128FBC67AF6}"/>
              </a:ext>
            </a:extLst>
          </p:cNvPr>
          <p:cNvSpPr>
            <a:spLocks noGrp="1" noChangeArrowheads="1"/>
          </p:cNvSpPr>
          <p:nvPr>
            <p:ph type="title" idx="4294967295"/>
          </p:nvPr>
        </p:nvSpPr>
        <p:spPr/>
        <p:txBody>
          <a:bodyPr/>
          <a:lstStyle/>
          <a:p>
            <a:r>
              <a:rPr lang="en-US" altLang="en-US"/>
              <a:t>Jacobian – Explicit Form – Linear Velocity</a:t>
            </a:r>
            <a:br>
              <a:rPr lang="en-US" altLang="en-US"/>
            </a:br>
            <a:r>
              <a:rPr lang="en-US" altLang="en-US"/>
              <a:t>Two Cases </a:t>
            </a:r>
          </a:p>
        </p:txBody>
      </p:sp>
      <p:graphicFrame>
        <p:nvGraphicFramePr>
          <p:cNvPr id="34820" name="Object 3">
            <a:extLst>
              <a:ext uri="{FF2B5EF4-FFF2-40B4-BE49-F238E27FC236}">
                <a16:creationId xmlns:a16="http://schemas.microsoft.com/office/drawing/2014/main" id="{8FC87538-F147-696E-7FD8-57213BAF40CA}"/>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16386" name="Equation" r:id="rId3" imgW="190500" imgH="228600" progId="Equation.3">
                  <p:embed/>
                </p:oleObj>
              </mc:Choice>
              <mc:Fallback>
                <p:oleObj name="Equation" r:id="rId3" imgW="190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4">
            <a:extLst>
              <a:ext uri="{FF2B5EF4-FFF2-40B4-BE49-F238E27FC236}">
                <a16:creationId xmlns:a16="http://schemas.microsoft.com/office/drawing/2014/main" id="{C03EB751-2B8C-DBA1-CCF5-23DD649CA282}"/>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6387"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2" name="Rectangle 1">
            <a:extLst>
              <a:ext uri="{FF2B5EF4-FFF2-40B4-BE49-F238E27FC236}">
                <a16:creationId xmlns:a16="http://schemas.microsoft.com/office/drawing/2014/main" id="{E2BCDDE9-3946-513F-74C2-EEB44602340A}"/>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23" name="Rectangle 14">
            <a:extLst>
              <a:ext uri="{FF2B5EF4-FFF2-40B4-BE49-F238E27FC236}">
                <a16:creationId xmlns:a16="http://schemas.microsoft.com/office/drawing/2014/main" id="{C8B773EB-4454-8E36-B5DA-DFC4DF0C91FA}"/>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34824" name="Group 1">
            <a:extLst>
              <a:ext uri="{FF2B5EF4-FFF2-40B4-BE49-F238E27FC236}">
                <a16:creationId xmlns:a16="http://schemas.microsoft.com/office/drawing/2014/main" id="{4462A251-6282-F7AD-80DC-6CDEB7752AEF}"/>
              </a:ext>
            </a:extLst>
          </p:cNvPr>
          <p:cNvGrpSpPr>
            <a:grpSpLocks/>
          </p:cNvGrpSpPr>
          <p:nvPr/>
        </p:nvGrpSpPr>
        <p:grpSpPr bwMode="auto">
          <a:xfrm>
            <a:off x="6680200" y="2295525"/>
            <a:ext cx="3741738" cy="3609975"/>
            <a:chOff x="5316537" y="1371600"/>
            <a:chExt cx="5086587" cy="4584700"/>
          </a:xfrm>
        </p:grpSpPr>
        <mc:AlternateContent xmlns:mc="http://schemas.openxmlformats.org/markup-compatibility/2006" xmlns:p14="http://schemas.microsoft.com/office/powerpoint/2010/main">
          <mc:Choice Requires="p14">
            <p:contentPart p14:bwMode="auto" r:id="rId7">
              <p14:nvContentPartPr>
                <p14:cNvPr id="123916" name="Ink 12">
                  <a:extLst>
                    <a:ext uri="{FF2B5EF4-FFF2-40B4-BE49-F238E27FC236}">
                      <a16:creationId xmlns:a16="http://schemas.microsoft.com/office/drawing/2014/main" id="{23153079-52BE-392C-9F46-43D1C01F6687}"/>
                    </a:ext>
                  </a:extLst>
                </p14:cNvPr>
                <p14:cNvContentPartPr>
                  <a14:cpLocks xmlns:a14="http://schemas.microsoft.com/office/drawing/2010/main" noRot="1" noChangeAspect="1" noEditPoints="1" noChangeArrowheads="1" noChangeShapeType="1"/>
                </p14:cNvContentPartPr>
                <p14:nvPr/>
              </p14:nvContentPartPr>
              <p14:xfrm>
                <a:off x="9674224" y="1698626"/>
                <a:ext cx="109538" cy="34925"/>
              </p14:xfrm>
            </p:contentPart>
          </mc:Choice>
          <mc:Fallback xmlns="">
            <p:pic>
              <p:nvPicPr>
                <p:cNvPr id="123916" name="Ink 12">
                  <a:extLst>
                    <a:ext uri="{FF2B5EF4-FFF2-40B4-BE49-F238E27FC236}">
                      <a16:creationId xmlns:a16="http://schemas.microsoft.com/office/drawing/2014/main" id="{23153079-52BE-392C-9F46-43D1C01F6687}"/>
                    </a:ext>
                  </a:extLst>
                </p:cNvPr>
                <p:cNvPicPr>
                  <a:picLocks noRot="1" noChangeAspect="1" noEditPoints="1" noChangeArrowheads="1" noChangeShapeType="1"/>
                </p:cNvPicPr>
                <p:nvPr/>
              </p:nvPicPr>
              <p:blipFill>
                <a:blip r:embed="rId8"/>
                <a:stretch>
                  <a:fillRect/>
                </a:stretch>
              </p:blipFill>
              <p:spPr>
                <a:xfrm>
                  <a:off x="9661510" y="1686678"/>
                  <a:ext cx="134966" cy="5882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917" name="Ink 13">
                  <a:extLst>
                    <a:ext uri="{FF2B5EF4-FFF2-40B4-BE49-F238E27FC236}">
                      <a16:creationId xmlns:a16="http://schemas.microsoft.com/office/drawing/2014/main" id="{9541F830-CD00-7EB7-67CB-1D82DFC87B71}"/>
                    </a:ext>
                  </a:extLst>
                </p14:cNvPr>
                <p14:cNvContentPartPr>
                  <a14:cpLocks xmlns:a14="http://schemas.microsoft.com/office/drawing/2010/main" noRot="1" noChangeAspect="1" noEditPoints="1" noChangeArrowheads="1" noChangeShapeType="1"/>
                </p14:cNvContentPartPr>
                <p14:nvPr/>
              </p14:nvContentPartPr>
              <p14:xfrm>
                <a:off x="6677024" y="5545139"/>
                <a:ext cx="76200" cy="84137"/>
              </p14:xfrm>
            </p:contentPart>
          </mc:Choice>
          <mc:Fallback xmlns="">
            <p:pic>
              <p:nvPicPr>
                <p:cNvPr id="123917" name="Ink 13">
                  <a:extLst>
                    <a:ext uri="{FF2B5EF4-FFF2-40B4-BE49-F238E27FC236}">
                      <a16:creationId xmlns:a16="http://schemas.microsoft.com/office/drawing/2014/main" id="{9541F830-CD00-7EB7-67CB-1D82DFC87B71}"/>
                    </a:ext>
                  </a:extLst>
                </p:cNvPr>
                <p:cNvPicPr>
                  <a:picLocks noRot="1" noChangeAspect="1" noEditPoints="1" noChangeArrowheads="1" noChangeShapeType="1"/>
                </p:cNvPicPr>
                <p:nvPr/>
              </p:nvPicPr>
              <p:blipFill>
                <a:blip r:embed="rId10"/>
                <a:stretch>
                  <a:fillRect/>
                </a:stretch>
              </p:blipFill>
              <p:spPr>
                <a:xfrm>
                  <a:off x="6664324" y="5533250"/>
                  <a:ext cx="101600" cy="1079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918" name="Ink 14">
                  <a:extLst>
                    <a:ext uri="{FF2B5EF4-FFF2-40B4-BE49-F238E27FC236}">
                      <a16:creationId xmlns:a16="http://schemas.microsoft.com/office/drawing/2014/main" id="{6C219221-82F9-5040-0BE9-587E82A08374}"/>
                    </a:ext>
                  </a:extLst>
                </p14:cNvPr>
                <p14:cNvContentPartPr>
                  <a14:cpLocks xmlns:a14="http://schemas.microsoft.com/office/drawing/2010/main" noRot="1" noChangeAspect="1" noEditPoints="1" noChangeArrowheads="1" noChangeShapeType="1"/>
                </p14:cNvContentPartPr>
                <p14:nvPr/>
              </p14:nvContentPartPr>
              <p14:xfrm>
                <a:off x="6864349" y="5527676"/>
                <a:ext cx="127000" cy="244475"/>
              </p14:xfrm>
            </p:contentPart>
          </mc:Choice>
          <mc:Fallback xmlns="">
            <p:pic>
              <p:nvPicPr>
                <p:cNvPr id="123918" name="Ink 14">
                  <a:extLst>
                    <a:ext uri="{FF2B5EF4-FFF2-40B4-BE49-F238E27FC236}">
                      <a16:creationId xmlns:a16="http://schemas.microsoft.com/office/drawing/2014/main" id="{6C219221-82F9-5040-0BE9-587E82A08374}"/>
                    </a:ext>
                  </a:extLst>
                </p:cNvPr>
                <p:cNvPicPr>
                  <a:picLocks noRot="1" noChangeAspect="1" noEditPoints="1" noChangeArrowheads="1" noChangeShapeType="1"/>
                </p:cNvPicPr>
                <p:nvPr/>
              </p:nvPicPr>
              <p:blipFill>
                <a:blip r:embed="rId12"/>
                <a:stretch>
                  <a:fillRect/>
                </a:stretch>
              </p:blipFill>
              <p:spPr>
                <a:xfrm>
                  <a:off x="6851649" y="5515795"/>
                  <a:ext cx="152400" cy="2682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919" name="Ink 15">
                  <a:extLst>
                    <a:ext uri="{FF2B5EF4-FFF2-40B4-BE49-F238E27FC236}">
                      <a16:creationId xmlns:a16="http://schemas.microsoft.com/office/drawing/2014/main" id="{4720F425-11B0-EBE9-F075-D8A254FB92DF}"/>
                    </a:ext>
                  </a:extLst>
                </p14:cNvPr>
                <p14:cNvContentPartPr>
                  <a14:cpLocks xmlns:a14="http://schemas.microsoft.com/office/drawing/2010/main" noRot="1" noChangeAspect="1" noEditPoints="1" noChangeArrowheads="1" noChangeShapeType="1"/>
                </p14:cNvContentPartPr>
                <p14:nvPr/>
              </p14:nvContentPartPr>
              <p14:xfrm>
                <a:off x="7059613" y="5634039"/>
                <a:ext cx="66675" cy="53975"/>
              </p14:xfrm>
            </p:contentPart>
          </mc:Choice>
          <mc:Fallback xmlns="">
            <p:pic>
              <p:nvPicPr>
                <p:cNvPr id="123919" name="Ink 15">
                  <a:extLst>
                    <a:ext uri="{FF2B5EF4-FFF2-40B4-BE49-F238E27FC236}">
                      <a16:creationId xmlns:a16="http://schemas.microsoft.com/office/drawing/2014/main" id="{4720F425-11B0-EBE9-F075-D8A254FB92DF}"/>
                    </a:ext>
                  </a:extLst>
                </p:cNvPr>
                <p:cNvPicPr>
                  <a:picLocks noRot="1" noChangeAspect="1" noEditPoints="1" noChangeArrowheads="1" noChangeShapeType="1"/>
                </p:cNvPicPr>
                <p:nvPr/>
              </p:nvPicPr>
              <p:blipFill>
                <a:blip r:embed="rId14"/>
                <a:stretch>
                  <a:fillRect/>
                </a:stretch>
              </p:blipFill>
              <p:spPr>
                <a:xfrm>
                  <a:off x="7046866" y="5622146"/>
                  <a:ext cx="92168" cy="777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920" name="Ink 16">
                  <a:extLst>
                    <a:ext uri="{FF2B5EF4-FFF2-40B4-BE49-F238E27FC236}">
                      <a16:creationId xmlns:a16="http://schemas.microsoft.com/office/drawing/2014/main" id="{4680C3F2-46FE-686B-91F5-3A71804A6B8A}"/>
                    </a:ext>
                  </a:extLst>
                </p14:cNvPr>
                <p14:cNvContentPartPr>
                  <a14:cpLocks xmlns:a14="http://schemas.microsoft.com/office/drawing/2010/main" noRot="1" noChangeAspect="1" noEditPoints="1" noChangeArrowheads="1" noChangeShapeType="1"/>
                </p14:cNvContentPartPr>
                <p14:nvPr/>
              </p14:nvContentPartPr>
              <p14:xfrm>
                <a:off x="5994417" y="2776538"/>
                <a:ext cx="1911332" cy="2908682"/>
              </p14:xfrm>
            </p:contentPart>
          </mc:Choice>
          <mc:Fallback xmlns="">
            <p:pic>
              <p:nvPicPr>
                <p:cNvPr id="123920" name="Ink 16">
                  <a:extLst>
                    <a:ext uri="{FF2B5EF4-FFF2-40B4-BE49-F238E27FC236}">
                      <a16:creationId xmlns:a16="http://schemas.microsoft.com/office/drawing/2014/main" id="{4680C3F2-46FE-686B-91F5-3A71804A6B8A}"/>
                    </a:ext>
                  </a:extLst>
                </p:cNvPr>
                <p:cNvPicPr>
                  <a:picLocks noRot="1" noChangeAspect="1" noEditPoints="1" noChangeArrowheads="1" noChangeShapeType="1"/>
                </p:cNvPicPr>
                <p:nvPr/>
              </p:nvPicPr>
              <p:blipFill>
                <a:blip r:embed="rId16"/>
                <a:stretch>
                  <a:fillRect/>
                </a:stretch>
              </p:blipFill>
              <p:spPr>
                <a:xfrm>
                  <a:off x="5981694" y="2764649"/>
                  <a:ext cx="1936777" cy="29324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929" name="Ink 25">
                  <a:extLst>
                    <a:ext uri="{FF2B5EF4-FFF2-40B4-BE49-F238E27FC236}">
                      <a16:creationId xmlns:a16="http://schemas.microsoft.com/office/drawing/2014/main" id="{C4276E6B-8BCE-CBC2-7D50-4E39FA62F7D4}"/>
                    </a:ext>
                  </a:extLst>
                </p14:cNvPr>
                <p14:cNvContentPartPr>
                  <a14:cpLocks xmlns:a14="http://schemas.microsoft.com/office/drawing/2010/main" noRot="1" noChangeAspect="1" noEditPoints="1" noChangeArrowheads="1" noChangeShapeType="1"/>
                </p14:cNvContentPartPr>
                <p14:nvPr/>
              </p14:nvContentPartPr>
              <p14:xfrm>
                <a:off x="7501360" y="3931784"/>
                <a:ext cx="204365" cy="258005"/>
              </p14:xfrm>
            </p:contentPart>
          </mc:Choice>
          <mc:Fallback xmlns="">
            <p:pic>
              <p:nvPicPr>
                <p:cNvPr id="123929" name="Ink 25">
                  <a:extLst>
                    <a:ext uri="{FF2B5EF4-FFF2-40B4-BE49-F238E27FC236}">
                      <a16:creationId xmlns:a16="http://schemas.microsoft.com/office/drawing/2014/main" id="{C4276E6B-8BCE-CBC2-7D50-4E39FA62F7D4}"/>
                    </a:ext>
                  </a:extLst>
                </p:cNvPr>
                <p:cNvPicPr>
                  <a:picLocks noRot="1" noChangeAspect="1" noEditPoints="1" noChangeArrowheads="1" noChangeShapeType="1"/>
                </p:cNvPicPr>
                <p:nvPr/>
              </p:nvPicPr>
              <p:blipFill>
                <a:blip r:embed="rId18"/>
                <a:stretch>
                  <a:fillRect/>
                </a:stretch>
              </p:blipFill>
              <p:spPr>
                <a:xfrm>
                  <a:off x="7488618" y="3919890"/>
                  <a:ext cx="229849" cy="2817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3930" name="Ink 26">
                  <a:extLst>
                    <a:ext uri="{FF2B5EF4-FFF2-40B4-BE49-F238E27FC236}">
                      <a16:creationId xmlns:a16="http://schemas.microsoft.com/office/drawing/2014/main" id="{667B3A0B-730A-BD6F-3F42-D582832FC7A8}"/>
                    </a:ext>
                  </a:extLst>
                </p14:cNvPr>
                <p14:cNvContentPartPr>
                  <a14:cpLocks xmlns:a14="http://schemas.microsoft.com/office/drawing/2010/main" noRot="1" noChangeAspect="1" noEditPoints="1" noChangeArrowheads="1" noChangeShapeType="1"/>
                </p14:cNvContentPartPr>
                <p14:nvPr/>
              </p14:nvContentPartPr>
              <p14:xfrm>
                <a:off x="7948612" y="4321175"/>
                <a:ext cx="239712" cy="103188"/>
              </p14:xfrm>
            </p:contentPart>
          </mc:Choice>
          <mc:Fallback xmlns="">
            <p:pic>
              <p:nvPicPr>
                <p:cNvPr id="123930" name="Ink 26">
                  <a:extLst>
                    <a:ext uri="{FF2B5EF4-FFF2-40B4-BE49-F238E27FC236}">
                      <a16:creationId xmlns:a16="http://schemas.microsoft.com/office/drawing/2014/main" id="{667B3A0B-730A-BD6F-3F42-D582832FC7A8}"/>
                    </a:ext>
                  </a:extLst>
                </p:cNvPr>
                <p:cNvPicPr>
                  <a:picLocks noRot="1" noChangeAspect="1" noEditPoints="1" noChangeArrowheads="1" noChangeShapeType="1"/>
                </p:cNvPicPr>
                <p:nvPr/>
              </p:nvPicPr>
              <p:blipFill>
                <a:blip r:embed="rId20"/>
                <a:stretch>
                  <a:fillRect/>
                </a:stretch>
              </p:blipFill>
              <p:spPr>
                <a:xfrm>
                  <a:off x="7935893" y="4309251"/>
                  <a:ext cx="265151" cy="1270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3931" name="Ink 27">
                  <a:extLst>
                    <a:ext uri="{FF2B5EF4-FFF2-40B4-BE49-F238E27FC236}">
                      <a16:creationId xmlns:a16="http://schemas.microsoft.com/office/drawing/2014/main" id="{3806EBE7-F452-C797-3B4D-C802B6913915}"/>
                    </a:ext>
                  </a:extLst>
                </p14:cNvPr>
                <p14:cNvContentPartPr>
                  <a14:cpLocks xmlns:a14="http://schemas.microsoft.com/office/drawing/2010/main" noRot="1" noChangeAspect="1" noEditPoints="1" noChangeArrowheads="1" noChangeShapeType="1"/>
                </p14:cNvContentPartPr>
                <p14:nvPr/>
              </p14:nvContentPartPr>
              <p14:xfrm>
                <a:off x="8462963" y="4456586"/>
                <a:ext cx="373757" cy="51915"/>
              </p14:xfrm>
            </p:contentPart>
          </mc:Choice>
          <mc:Fallback xmlns="">
            <p:pic>
              <p:nvPicPr>
                <p:cNvPr id="123931" name="Ink 27">
                  <a:extLst>
                    <a:ext uri="{FF2B5EF4-FFF2-40B4-BE49-F238E27FC236}">
                      <a16:creationId xmlns:a16="http://schemas.microsoft.com/office/drawing/2014/main" id="{3806EBE7-F452-C797-3B4D-C802B6913915}"/>
                    </a:ext>
                  </a:extLst>
                </p:cNvPr>
                <p:cNvPicPr>
                  <a:picLocks noRot="1" noChangeAspect="1" noEditPoints="1" noChangeArrowheads="1" noChangeShapeType="1"/>
                </p:cNvPicPr>
                <p:nvPr/>
              </p:nvPicPr>
              <p:blipFill>
                <a:blip r:embed="rId22"/>
                <a:stretch>
                  <a:fillRect/>
                </a:stretch>
              </p:blipFill>
              <p:spPr>
                <a:xfrm>
                  <a:off x="8450244" y="4444641"/>
                  <a:ext cx="399196" cy="7580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933" name="Ink 29">
                  <a:extLst>
                    <a:ext uri="{FF2B5EF4-FFF2-40B4-BE49-F238E27FC236}">
                      <a16:creationId xmlns:a16="http://schemas.microsoft.com/office/drawing/2014/main" id="{C82FBEC7-0ACB-3698-9D27-6724221E7C7E}"/>
                    </a:ext>
                  </a:extLst>
                </p14:cNvPr>
                <p14:cNvContentPartPr>
                  <a14:cpLocks xmlns:a14="http://schemas.microsoft.com/office/drawing/2010/main" noRot="1" noChangeAspect="1" noEditPoints="1" noChangeArrowheads="1" noChangeShapeType="1"/>
                </p14:cNvContentPartPr>
                <p14:nvPr/>
              </p14:nvContentPartPr>
              <p14:xfrm>
                <a:off x="6200775" y="2716209"/>
                <a:ext cx="2860675" cy="2847980"/>
              </p14:xfrm>
            </p:contentPart>
          </mc:Choice>
          <mc:Fallback xmlns="">
            <p:pic>
              <p:nvPicPr>
                <p:cNvPr id="123933" name="Ink 29">
                  <a:extLst>
                    <a:ext uri="{FF2B5EF4-FFF2-40B4-BE49-F238E27FC236}">
                      <a16:creationId xmlns:a16="http://schemas.microsoft.com/office/drawing/2014/main" id="{C82FBEC7-0ACB-3698-9D27-6724221E7C7E}"/>
                    </a:ext>
                  </a:extLst>
                </p:cNvPr>
                <p:cNvPicPr>
                  <a:picLocks noRot="1" noChangeAspect="1" noEditPoints="1" noChangeArrowheads="1" noChangeShapeType="1"/>
                </p:cNvPicPr>
                <p:nvPr/>
              </p:nvPicPr>
              <p:blipFill>
                <a:blip r:embed="rId24"/>
                <a:stretch>
                  <a:fillRect/>
                </a:stretch>
              </p:blipFill>
              <p:spPr>
                <a:xfrm>
                  <a:off x="6188050" y="2704321"/>
                  <a:ext cx="2886125" cy="2871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Ink 4">
                  <a:extLst>
                    <a:ext uri="{FF2B5EF4-FFF2-40B4-BE49-F238E27FC236}">
                      <a16:creationId xmlns:a16="http://schemas.microsoft.com/office/drawing/2014/main" id="{D35B0C25-495D-2C4F-7AD5-CE744A449232}"/>
                    </a:ext>
                  </a:extLst>
                </p14:cNvPr>
                <p14:cNvContentPartPr/>
                <p14:nvPr/>
              </p14:nvContentPartPr>
              <p14:xfrm>
                <a:off x="8149380" y="2026449"/>
                <a:ext cx="1040667" cy="2019234"/>
              </p14:xfrm>
            </p:contentPart>
          </mc:Choice>
          <mc:Fallback xmlns="">
            <p:pic>
              <p:nvPicPr>
                <p:cNvPr id="5" name="Ink 4">
                  <a:extLst>
                    <a:ext uri="{FF2B5EF4-FFF2-40B4-BE49-F238E27FC236}">
                      <a16:creationId xmlns:a16="http://schemas.microsoft.com/office/drawing/2014/main" id="{D35B0C25-495D-2C4F-7AD5-CE744A449232}"/>
                    </a:ext>
                  </a:extLst>
                </p:cNvPr>
                <p:cNvPicPr/>
                <p:nvPr/>
              </p:nvPicPr>
              <p:blipFill>
                <a:blip r:embed="rId26"/>
                <a:stretch>
                  <a:fillRect/>
                </a:stretch>
              </p:blipFill>
              <p:spPr>
                <a:xfrm>
                  <a:off x="8132256" y="2014560"/>
                  <a:ext cx="1070023" cy="20430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B1F4EB78-D994-5300-9958-AEEC985D2138}"/>
                    </a:ext>
                  </a:extLst>
                </p14:cNvPr>
                <p14:cNvContentPartPr/>
                <p14:nvPr/>
              </p14:nvContentPartPr>
              <p14:xfrm>
                <a:off x="8419424" y="2701975"/>
                <a:ext cx="958420" cy="528453"/>
              </p14:xfrm>
            </p:contentPart>
          </mc:Choice>
          <mc:Fallback xmlns="">
            <p:pic>
              <p:nvPicPr>
                <p:cNvPr id="14" name="Ink 13">
                  <a:extLst>
                    <a:ext uri="{FF2B5EF4-FFF2-40B4-BE49-F238E27FC236}">
                      <a16:creationId xmlns:a16="http://schemas.microsoft.com/office/drawing/2014/main" id="{B1F4EB78-D994-5300-9958-AEEC985D2138}"/>
                    </a:ext>
                  </a:extLst>
                </p:cNvPr>
                <p:cNvPicPr/>
                <p:nvPr/>
              </p:nvPicPr>
              <p:blipFill>
                <a:blip r:embed="rId28"/>
                <a:stretch>
                  <a:fillRect/>
                </a:stretch>
              </p:blipFill>
              <p:spPr>
                <a:xfrm>
                  <a:off x="8406697" y="2690089"/>
                  <a:ext cx="983873" cy="552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0CC37E54-FDD9-8F0B-403A-16D499160942}"/>
                    </a:ext>
                  </a:extLst>
                </p14:cNvPr>
                <p14:cNvContentPartPr/>
                <p14:nvPr/>
              </p14:nvContentPartPr>
              <p14:xfrm>
                <a:off x="6740525" y="1371600"/>
                <a:ext cx="1485432" cy="798214"/>
              </p14:xfrm>
            </p:contentPart>
          </mc:Choice>
          <mc:Fallback xmlns="">
            <p:pic>
              <p:nvPicPr>
                <p:cNvPr id="16" name="Ink 15">
                  <a:extLst>
                    <a:ext uri="{FF2B5EF4-FFF2-40B4-BE49-F238E27FC236}">
                      <a16:creationId xmlns:a16="http://schemas.microsoft.com/office/drawing/2014/main" id="{0CC37E54-FDD9-8F0B-403A-16D499160942}"/>
                    </a:ext>
                  </a:extLst>
                </p:cNvPr>
                <p:cNvPicPr/>
                <p:nvPr/>
              </p:nvPicPr>
              <p:blipFill>
                <a:blip r:embed="rId30"/>
                <a:stretch>
                  <a:fillRect/>
                </a:stretch>
              </p:blipFill>
              <p:spPr>
                <a:xfrm>
                  <a:off x="6727800" y="1359714"/>
                  <a:ext cx="1510883" cy="82198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4337DA60-5D66-DE3D-AAA1-F71494BBBB68}"/>
                    </a:ext>
                  </a:extLst>
                </p14:cNvPr>
                <p14:cNvContentPartPr/>
                <p14:nvPr/>
              </p14:nvContentPartPr>
              <p14:xfrm>
                <a:off x="7908944" y="2071975"/>
                <a:ext cx="494990" cy="913293"/>
              </p14:xfrm>
            </p:contentPart>
          </mc:Choice>
          <mc:Fallback xmlns="">
            <p:pic>
              <p:nvPicPr>
                <p:cNvPr id="17" name="Ink 16">
                  <a:extLst>
                    <a:ext uri="{FF2B5EF4-FFF2-40B4-BE49-F238E27FC236}">
                      <a16:creationId xmlns:a16="http://schemas.microsoft.com/office/drawing/2014/main" id="{4337DA60-5D66-DE3D-AAA1-F71494BBBB68}"/>
                    </a:ext>
                  </a:extLst>
                </p:cNvPr>
                <p:cNvPicPr/>
                <p:nvPr/>
              </p:nvPicPr>
              <p:blipFill>
                <a:blip r:embed="rId32"/>
                <a:stretch>
                  <a:fillRect/>
                </a:stretch>
              </p:blipFill>
              <p:spPr>
                <a:xfrm>
                  <a:off x="7896214" y="2060084"/>
                  <a:ext cx="520449" cy="93707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B813A401-2FBA-7D82-02FC-A23F8BB503EB}"/>
                    </a:ext>
                  </a:extLst>
                </p14:cNvPr>
                <p14:cNvContentPartPr/>
                <p14:nvPr/>
              </p14:nvContentPartPr>
              <p14:xfrm>
                <a:off x="9871304" y="3407575"/>
                <a:ext cx="435590" cy="605566"/>
              </p14:xfrm>
            </p:contentPart>
          </mc:Choice>
          <mc:Fallback xmlns="">
            <p:pic>
              <p:nvPicPr>
                <p:cNvPr id="18" name="Ink 17">
                  <a:extLst>
                    <a:ext uri="{FF2B5EF4-FFF2-40B4-BE49-F238E27FC236}">
                      <a16:creationId xmlns:a16="http://schemas.microsoft.com/office/drawing/2014/main" id="{B813A401-2FBA-7D82-02FC-A23F8BB503EB}"/>
                    </a:ext>
                  </a:extLst>
                </p:cNvPr>
                <p:cNvPicPr/>
                <p:nvPr/>
              </p:nvPicPr>
              <p:blipFill>
                <a:blip r:embed="rId34"/>
                <a:stretch>
                  <a:fillRect/>
                </a:stretch>
              </p:blipFill>
              <p:spPr>
                <a:xfrm>
                  <a:off x="9858579" y="3395692"/>
                  <a:ext cx="461040" cy="62933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8C68F561-976D-3736-4D0E-1CCFE558D061}"/>
                    </a:ext>
                  </a:extLst>
                </p14:cNvPr>
                <p14:cNvContentPartPr/>
                <p14:nvPr/>
              </p14:nvContentPartPr>
              <p14:xfrm>
                <a:off x="7137400" y="4124744"/>
                <a:ext cx="343325" cy="169445"/>
              </p14:xfrm>
            </p:contentPart>
          </mc:Choice>
          <mc:Fallback xmlns="">
            <p:pic>
              <p:nvPicPr>
                <p:cNvPr id="19" name="Ink 18">
                  <a:extLst>
                    <a:ext uri="{FF2B5EF4-FFF2-40B4-BE49-F238E27FC236}">
                      <a16:creationId xmlns:a16="http://schemas.microsoft.com/office/drawing/2014/main" id="{8C68F561-976D-3736-4D0E-1CCFE558D061}"/>
                    </a:ext>
                  </a:extLst>
                </p:cNvPr>
                <p:cNvPicPr/>
                <p:nvPr/>
              </p:nvPicPr>
              <p:blipFill>
                <a:blip r:embed="rId36"/>
                <a:stretch>
                  <a:fillRect/>
                </a:stretch>
              </p:blipFill>
              <p:spPr>
                <a:xfrm>
                  <a:off x="7124684" y="4112869"/>
                  <a:ext cx="368756" cy="19319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AE26ADB7-9F38-5833-8C31-73E08062546C}"/>
                    </a:ext>
                  </a:extLst>
                </p14:cNvPr>
                <p14:cNvContentPartPr/>
                <p14:nvPr/>
              </p14:nvContentPartPr>
              <p14:xfrm>
                <a:off x="7205080" y="3497264"/>
                <a:ext cx="112565" cy="283205"/>
              </p14:xfrm>
            </p:contentPart>
          </mc:Choice>
          <mc:Fallback xmlns="">
            <p:pic>
              <p:nvPicPr>
                <p:cNvPr id="20" name="Ink 19">
                  <a:extLst>
                    <a:ext uri="{FF2B5EF4-FFF2-40B4-BE49-F238E27FC236}">
                      <a16:creationId xmlns:a16="http://schemas.microsoft.com/office/drawing/2014/main" id="{AE26ADB7-9F38-5833-8C31-73E08062546C}"/>
                    </a:ext>
                  </a:extLst>
                </p:cNvPr>
                <p:cNvPicPr/>
                <p:nvPr/>
              </p:nvPicPr>
              <p:blipFill>
                <a:blip r:embed="rId38"/>
                <a:stretch>
                  <a:fillRect/>
                </a:stretch>
              </p:blipFill>
              <p:spPr>
                <a:xfrm>
                  <a:off x="7192355" y="3485368"/>
                  <a:ext cx="138014" cy="30699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C3C433CE-1682-9A7A-5821-FF43193D451F}"/>
                    </a:ext>
                  </a:extLst>
                </p14:cNvPr>
                <p14:cNvContentPartPr/>
                <p14:nvPr/>
              </p14:nvContentPartPr>
              <p14:xfrm>
                <a:off x="6994184" y="2952535"/>
                <a:ext cx="42470" cy="271413"/>
              </p14:xfrm>
            </p:contentPart>
          </mc:Choice>
          <mc:Fallback xmlns="">
            <p:pic>
              <p:nvPicPr>
                <p:cNvPr id="21" name="Ink 20">
                  <a:extLst>
                    <a:ext uri="{FF2B5EF4-FFF2-40B4-BE49-F238E27FC236}">
                      <a16:creationId xmlns:a16="http://schemas.microsoft.com/office/drawing/2014/main" id="{C3C433CE-1682-9A7A-5821-FF43193D451F}"/>
                    </a:ext>
                  </a:extLst>
                </p:cNvPr>
                <p:cNvPicPr/>
                <p:nvPr/>
              </p:nvPicPr>
              <p:blipFill>
                <a:blip r:embed="rId40"/>
                <a:stretch>
                  <a:fillRect/>
                </a:stretch>
              </p:blipFill>
              <p:spPr>
                <a:xfrm>
                  <a:off x="6981492" y="2940635"/>
                  <a:ext cx="67854" cy="29521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32B75F89-7CFB-25A4-E413-D76BFD227092}"/>
                    </a:ext>
                  </a:extLst>
                </p14:cNvPr>
                <p14:cNvContentPartPr/>
                <p14:nvPr/>
              </p14:nvContentPartPr>
              <p14:xfrm>
                <a:off x="6905624" y="2465455"/>
                <a:ext cx="30950" cy="222813"/>
              </p14:xfrm>
            </p:contentPart>
          </mc:Choice>
          <mc:Fallback xmlns="">
            <p:pic>
              <p:nvPicPr>
                <p:cNvPr id="22" name="Ink 21">
                  <a:extLst>
                    <a:ext uri="{FF2B5EF4-FFF2-40B4-BE49-F238E27FC236}">
                      <a16:creationId xmlns:a16="http://schemas.microsoft.com/office/drawing/2014/main" id="{32B75F89-7CFB-25A4-E413-D76BFD227092}"/>
                    </a:ext>
                  </a:extLst>
                </p:cNvPr>
                <p:cNvPicPr/>
                <p:nvPr/>
              </p:nvPicPr>
              <p:blipFill>
                <a:blip r:embed="rId42"/>
                <a:stretch>
                  <a:fillRect/>
                </a:stretch>
              </p:blipFill>
              <p:spPr>
                <a:xfrm>
                  <a:off x="6893051" y="2453559"/>
                  <a:ext cx="56097" cy="24660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8F1A975A-A08C-3CEE-6E65-DBDB060837E6}"/>
                    </a:ext>
                  </a:extLst>
                </p14:cNvPr>
                <p14:cNvContentPartPr/>
                <p14:nvPr/>
              </p14:nvContentPartPr>
              <p14:xfrm>
                <a:off x="5678337" y="5284658"/>
                <a:ext cx="648092" cy="671642"/>
              </p14:xfrm>
            </p:contentPart>
          </mc:Choice>
          <mc:Fallback xmlns="">
            <p:pic>
              <p:nvPicPr>
                <p:cNvPr id="23" name="Ink 22">
                  <a:extLst>
                    <a:ext uri="{FF2B5EF4-FFF2-40B4-BE49-F238E27FC236}">
                      <a16:creationId xmlns:a16="http://schemas.microsoft.com/office/drawing/2014/main" id="{8F1A975A-A08C-3CEE-6E65-DBDB060837E6}"/>
                    </a:ext>
                  </a:extLst>
                </p:cNvPr>
                <p:cNvPicPr/>
                <p:nvPr/>
              </p:nvPicPr>
              <p:blipFill>
                <a:blip r:embed="rId44"/>
                <a:stretch>
                  <a:fillRect/>
                </a:stretch>
              </p:blipFill>
              <p:spPr>
                <a:xfrm>
                  <a:off x="5665610" y="5272771"/>
                  <a:ext cx="673546" cy="69541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DD7CFC82-FF0F-DC3A-8360-BAA885B38D34}"/>
                    </a:ext>
                  </a:extLst>
                </p14:cNvPr>
                <p14:cNvContentPartPr/>
                <p14:nvPr/>
              </p14:nvContentPartPr>
              <p14:xfrm>
                <a:off x="5732337" y="4898738"/>
                <a:ext cx="465572" cy="196082"/>
              </p14:xfrm>
            </p:contentPart>
          </mc:Choice>
          <mc:Fallback xmlns="">
            <p:pic>
              <p:nvPicPr>
                <p:cNvPr id="24" name="Ink 23">
                  <a:extLst>
                    <a:ext uri="{FF2B5EF4-FFF2-40B4-BE49-F238E27FC236}">
                      <a16:creationId xmlns:a16="http://schemas.microsoft.com/office/drawing/2014/main" id="{DD7CFC82-FF0F-DC3A-8360-BAA885B38D34}"/>
                    </a:ext>
                  </a:extLst>
                </p:cNvPr>
                <p:cNvPicPr/>
                <p:nvPr/>
              </p:nvPicPr>
              <p:blipFill>
                <a:blip r:embed="rId46"/>
                <a:stretch>
                  <a:fillRect/>
                </a:stretch>
              </p:blipFill>
              <p:spPr>
                <a:xfrm>
                  <a:off x="5719622" y="4886854"/>
                  <a:ext cx="491002" cy="21985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4DD3C1AB-9953-31B4-CC33-8FA12BBADBBC}"/>
                    </a:ext>
                  </a:extLst>
                </p14:cNvPr>
                <p14:cNvContentPartPr/>
                <p14:nvPr/>
              </p14:nvContentPartPr>
              <p14:xfrm>
                <a:off x="5316537" y="5710898"/>
                <a:ext cx="263252" cy="159362"/>
              </p14:xfrm>
            </p:contentPart>
          </mc:Choice>
          <mc:Fallback xmlns="">
            <p:pic>
              <p:nvPicPr>
                <p:cNvPr id="25" name="Ink 24">
                  <a:extLst>
                    <a:ext uri="{FF2B5EF4-FFF2-40B4-BE49-F238E27FC236}">
                      <a16:creationId xmlns:a16="http://schemas.microsoft.com/office/drawing/2014/main" id="{4DD3C1AB-9953-31B4-CC33-8FA12BBADBBC}"/>
                    </a:ext>
                  </a:extLst>
                </p:cNvPr>
                <p:cNvPicPr/>
                <p:nvPr/>
              </p:nvPicPr>
              <p:blipFill>
                <a:blip r:embed="rId48"/>
                <a:stretch>
                  <a:fillRect/>
                </a:stretch>
              </p:blipFill>
              <p:spPr>
                <a:xfrm>
                  <a:off x="5303815" y="5698992"/>
                  <a:ext cx="288696" cy="18317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ACEECAF7-9AB2-A24B-683A-C10838C1AEEF}"/>
                    </a:ext>
                  </a:extLst>
                </p14:cNvPr>
                <p14:cNvContentPartPr/>
                <p14:nvPr/>
              </p14:nvContentPartPr>
              <p14:xfrm>
                <a:off x="10032897" y="2206615"/>
                <a:ext cx="370227" cy="1493468"/>
              </p14:xfrm>
            </p:contentPart>
          </mc:Choice>
          <mc:Fallback xmlns="">
            <p:pic>
              <p:nvPicPr>
                <p:cNvPr id="27" name="Ink 26">
                  <a:extLst>
                    <a:ext uri="{FF2B5EF4-FFF2-40B4-BE49-F238E27FC236}">
                      <a16:creationId xmlns:a16="http://schemas.microsoft.com/office/drawing/2014/main" id="{ACEECAF7-9AB2-A24B-683A-C10838C1AEEF}"/>
                    </a:ext>
                  </a:extLst>
                </p:cNvPr>
                <p:cNvPicPr/>
                <p:nvPr/>
              </p:nvPicPr>
              <p:blipFill>
                <a:blip r:embed="rId50"/>
                <a:stretch>
                  <a:fillRect/>
                </a:stretch>
              </p:blipFill>
              <p:spPr>
                <a:xfrm>
                  <a:off x="10020181" y="2194729"/>
                  <a:ext cx="395659" cy="151723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49255CA2-25DD-A46E-FD64-DB953188D571}"/>
                    </a:ext>
                  </a:extLst>
                </p14:cNvPr>
                <p14:cNvContentPartPr/>
                <p14:nvPr/>
              </p14:nvContentPartPr>
              <p14:xfrm>
                <a:off x="7821855" y="2039769"/>
                <a:ext cx="696782" cy="266060"/>
              </p14:xfrm>
            </p:contentPart>
          </mc:Choice>
          <mc:Fallback xmlns="">
            <p:pic>
              <p:nvPicPr>
                <p:cNvPr id="28" name="Ink 27">
                  <a:extLst>
                    <a:ext uri="{FF2B5EF4-FFF2-40B4-BE49-F238E27FC236}">
                      <a16:creationId xmlns:a16="http://schemas.microsoft.com/office/drawing/2014/main" id="{49255CA2-25DD-A46E-FD64-DB953188D571}"/>
                    </a:ext>
                  </a:extLst>
                </p:cNvPr>
                <p:cNvPicPr/>
                <p:nvPr/>
              </p:nvPicPr>
              <p:blipFill>
                <a:blip r:embed="rId52"/>
                <a:stretch>
                  <a:fillRect/>
                </a:stretch>
              </p:blipFill>
              <p:spPr>
                <a:xfrm>
                  <a:off x="7809133" y="2027883"/>
                  <a:ext cx="722226" cy="28983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F6155627-C478-A755-3DAA-DDEFD01C65F4}"/>
                    </a:ext>
                  </a:extLst>
                </p14:cNvPr>
                <p14:cNvContentPartPr/>
                <p14:nvPr/>
              </p14:nvContentPartPr>
              <p14:xfrm>
                <a:off x="6018537" y="5211938"/>
                <a:ext cx="324092" cy="134882"/>
              </p14:xfrm>
            </p:contentPart>
          </mc:Choice>
          <mc:Fallback xmlns="">
            <p:pic>
              <p:nvPicPr>
                <p:cNvPr id="30" name="Ink 29">
                  <a:extLst>
                    <a:ext uri="{FF2B5EF4-FFF2-40B4-BE49-F238E27FC236}">
                      <a16:creationId xmlns:a16="http://schemas.microsoft.com/office/drawing/2014/main" id="{F6155627-C478-A755-3DAA-DDEFD01C65F4}"/>
                    </a:ext>
                  </a:extLst>
                </p:cNvPr>
                <p:cNvPicPr/>
                <p:nvPr/>
              </p:nvPicPr>
              <p:blipFill>
                <a:blip r:embed="rId54"/>
                <a:stretch>
                  <a:fillRect/>
                </a:stretch>
              </p:blipFill>
              <p:spPr>
                <a:xfrm>
                  <a:off x="6005808" y="5200050"/>
                  <a:ext cx="349549" cy="15865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E0C30E60-B2B9-ADD0-8103-5C4FF4D98420}"/>
                    </a:ext>
                  </a:extLst>
                </p14:cNvPr>
                <p14:cNvContentPartPr/>
                <p14:nvPr/>
              </p14:nvContentPartPr>
              <p14:xfrm>
                <a:off x="10129737" y="3691975"/>
                <a:ext cx="226587" cy="147788"/>
              </p14:xfrm>
            </p:contentPart>
          </mc:Choice>
          <mc:Fallback xmlns="">
            <p:pic>
              <p:nvPicPr>
                <p:cNvPr id="42" name="Ink 41">
                  <a:extLst>
                    <a:ext uri="{FF2B5EF4-FFF2-40B4-BE49-F238E27FC236}">
                      <a16:creationId xmlns:a16="http://schemas.microsoft.com/office/drawing/2014/main" id="{E0C30E60-B2B9-ADD0-8103-5C4FF4D98420}"/>
                    </a:ext>
                  </a:extLst>
                </p:cNvPr>
                <p:cNvPicPr/>
                <p:nvPr/>
              </p:nvPicPr>
              <p:blipFill>
                <a:blip r:embed="rId56"/>
                <a:stretch>
                  <a:fillRect/>
                </a:stretch>
              </p:blipFill>
              <p:spPr>
                <a:xfrm>
                  <a:off x="10117013" y="3680079"/>
                  <a:ext cx="252035" cy="1715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F8D83A7D-D303-0FB1-A018-7F190B6B5EEB}"/>
                    </a:ext>
                  </a:extLst>
                </p14:cNvPr>
                <p14:cNvContentPartPr/>
                <p14:nvPr/>
              </p14:nvContentPartPr>
              <p14:xfrm>
                <a:off x="9193064" y="2906095"/>
                <a:ext cx="640900" cy="615573"/>
              </p14:xfrm>
            </p:contentPart>
          </mc:Choice>
          <mc:Fallback xmlns="">
            <p:pic>
              <p:nvPicPr>
                <p:cNvPr id="44" name="Ink 43">
                  <a:extLst>
                    <a:ext uri="{FF2B5EF4-FFF2-40B4-BE49-F238E27FC236}">
                      <a16:creationId xmlns:a16="http://schemas.microsoft.com/office/drawing/2014/main" id="{F8D83A7D-D303-0FB1-A018-7F190B6B5EEB}"/>
                    </a:ext>
                  </a:extLst>
                </p:cNvPr>
                <p:cNvPicPr/>
                <p:nvPr/>
              </p:nvPicPr>
              <p:blipFill>
                <a:blip r:embed="rId58"/>
                <a:stretch>
                  <a:fillRect/>
                </a:stretch>
              </p:blipFill>
              <p:spPr>
                <a:xfrm>
                  <a:off x="9180344" y="2894204"/>
                  <a:ext cx="666340" cy="63935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5BBB5F98-53B9-1D62-92BA-5FD6E815174C}"/>
                    </a:ext>
                  </a:extLst>
                </p14:cNvPr>
                <p14:cNvContentPartPr/>
                <p14:nvPr/>
              </p14:nvContentPartPr>
              <p14:xfrm>
                <a:off x="9857217" y="3385975"/>
                <a:ext cx="5547" cy="10988"/>
              </p14:xfrm>
            </p:contentPart>
          </mc:Choice>
          <mc:Fallback xmlns="">
            <p:pic>
              <p:nvPicPr>
                <p:cNvPr id="48" name="Ink 47">
                  <a:extLst>
                    <a:ext uri="{FF2B5EF4-FFF2-40B4-BE49-F238E27FC236}">
                      <a16:creationId xmlns:a16="http://schemas.microsoft.com/office/drawing/2014/main" id="{5BBB5F98-53B9-1D62-92BA-5FD6E815174C}"/>
                    </a:ext>
                  </a:extLst>
                </p:cNvPr>
                <p:cNvPicPr/>
                <p:nvPr/>
              </p:nvPicPr>
              <p:blipFill>
                <a:blip r:embed="rId60"/>
                <a:stretch>
                  <a:fillRect/>
                </a:stretch>
              </p:blipFill>
              <p:spPr>
                <a:xfrm>
                  <a:off x="9844106" y="3374071"/>
                  <a:ext cx="31769" cy="3479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136E9BD5-AD24-1203-CDF4-5984F417A9C3}"/>
                    </a:ext>
                  </a:extLst>
                </p14:cNvPr>
                <p14:cNvContentPartPr/>
                <p14:nvPr/>
              </p14:nvContentPartPr>
              <p14:xfrm>
                <a:off x="9598377" y="4213255"/>
                <a:ext cx="198147" cy="151028"/>
              </p14:xfrm>
            </p:contentPart>
          </mc:Choice>
          <mc:Fallback xmlns="">
            <p:pic>
              <p:nvPicPr>
                <p:cNvPr id="49" name="Ink 48">
                  <a:extLst>
                    <a:ext uri="{FF2B5EF4-FFF2-40B4-BE49-F238E27FC236}">
                      <a16:creationId xmlns:a16="http://schemas.microsoft.com/office/drawing/2014/main" id="{136E9BD5-AD24-1203-CDF4-5984F417A9C3}"/>
                    </a:ext>
                  </a:extLst>
                </p:cNvPr>
                <p:cNvPicPr/>
                <p:nvPr/>
              </p:nvPicPr>
              <p:blipFill>
                <a:blip r:embed="rId62"/>
                <a:stretch>
                  <a:fillRect/>
                </a:stretch>
              </p:blipFill>
              <p:spPr>
                <a:xfrm>
                  <a:off x="9585656" y="4201356"/>
                  <a:ext cx="223588" cy="17482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2B013F7C-0AB7-09E7-C7B7-25C69C51377F}"/>
                    </a:ext>
                  </a:extLst>
                </p14:cNvPr>
                <p14:cNvContentPartPr/>
                <p14:nvPr/>
              </p14:nvContentPartPr>
              <p14:xfrm>
                <a:off x="8957217" y="3889255"/>
                <a:ext cx="850107" cy="585908"/>
              </p14:xfrm>
            </p:contentPart>
          </mc:Choice>
          <mc:Fallback xmlns="">
            <p:pic>
              <p:nvPicPr>
                <p:cNvPr id="50" name="Ink 49">
                  <a:extLst>
                    <a:ext uri="{FF2B5EF4-FFF2-40B4-BE49-F238E27FC236}">
                      <a16:creationId xmlns:a16="http://schemas.microsoft.com/office/drawing/2014/main" id="{2B013F7C-0AB7-09E7-C7B7-25C69C51377F}"/>
                    </a:ext>
                  </a:extLst>
                </p:cNvPr>
                <p:cNvPicPr/>
                <p:nvPr/>
              </p:nvPicPr>
              <p:blipFill>
                <a:blip r:embed="rId64"/>
                <a:stretch>
                  <a:fillRect/>
                </a:stretch>
              </p:blipFill>
              <p:spPr>
                <a:xfrm>
                  <a:off x="8944492" y="3877363"/>
                  <a:ext cx="875556" cy="6096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14240D2E-2637-E9B0-1417-15367D318708}"/>
                    </a:ext>
                  </a:extLst>
                </p14:cNvPr>
                <p14:cNvContentPartPr/>
                <p14:nvPr/>
              </p14:nvContentPartPr>
              <p14:xfrm>
                <a:off x="7892775" y="2482735"/>
                <a:ext cx="2243589" cy="2012446"/>
              </p14:xfrm>
            </p:contentPart>
          </mc:Choice>
          <mc:Fallback xmlns="">
            <p:pic>
              <p:nvPicPr>
                <p:cNvPr id="51" name="Ink 50">
                  <a:extLst>
                    <a:ext uri="{FF2B5EF4-FFF2-40B4-BE49-F238E27FC236}">
                      <a16:creationId xmlns:a16="http://schemas.microsoft.com/office/drawing/2014/main" id="{14240D2E-2637-E9B0-1417-15367D318708}"/>
                    </a:ext>
                  </a:extLst>
                </p:cNvPr>
                <p:cNvPicPr/>
                <p:nvPr/>
              </p:nvPicPr>
              <p:blipFill>
                <a:blip r:embed="rId66"/>
                <a:stretch>
                  <a:fillRect/>
                </a:stretch>
              </p:blipFill>
              <p:spPr>
                <a:xfrm>
                  <a:off x="7880050" y="2470846"/>
                  <a:ext cx="2269040" cy="203622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05C7E212-E4B2-BE30-D284-2E0F07FF50FD}"/>
                    </a:ext>
                  </a:extLst>
                </p14:cNvPr>
                <p14:cNvContentPartPr/>
                <p14:nvPr/>
              </p14:nvContentPartPr>
              <p14:xfrm>
                <a:off x="7866780" y="5130904"/>
                <a:ext cx="42480" cy="177120"/>
              </p14:xfrm>
            </p:contentPart>
          </mc:Choice>
          <mc:Fallback xmlns="">
            <p:pic>
              <p:nvPicPr>
                <p:cNvPr id="53" name="Ink 52">
                  <a:extLst>
                    <a:ext uri="{FF2B5EF4-FFF2-40B4-BE49-F238E27FC236}">
                      <a16:creationId xmlns:a16="http://schemas.microsoft.com/office/drawing/2014/main" id="{05C7E212-E4B2-BE30-D284-2E0F07FF50FD}"/>
                    </a:ext>
                  </a:extLst>
                </p:cNvPr>
                <p:cNvPicPr/>
                <p:nvPr/>
              </p:nvPicPr>
              <p:blipFill>
                <a:blip r:embed="rId68"/>
                <a:stretch>
                  <a:fillRect/>
                </a:stretch>
              </p:blipFill>
              <p:spPr>
                <a:xfrm>
                  <a:off x="7850074" y="5114927"/>
                  <a:ext cx="75414" cy="20861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16383A03-A0C7-AF26-6444-C234EA69B91F}"/>
                    </a:ext>
                  </a:extLst>
                </p14:cNvPr>
                <p14:cNvContentPartPr/>
                <p14:nvPr/>
              </p14:nvContentPartPr>
              <p14:xfrm>
                <a:off x="7849140" y="5117944"/>
                <a:ext cx="138960" cy="83880"/>
              </p14:xfrm>
            </p:contentPart>
          </mc:Choice>
          <mc:Fallback xmlns="">
            <p:pic>
              <p:nvPicPr>
                <p:cNvPr id="54" name="Ink 53">
                  <a:extLst>
                    <a:ext uri="{FF2B5EF4-FFF2-40B4-BE49-F238E27FC236}">
                      <a16:creationId xmlns:a16="http://schemas.microsoft.com/office/drawing/2014/main" id="{16383A03-A0C7-AF26-6444-C234EA69B91F}"/>
                    </a:ext>
                  </a:extLst>
                </p:cNvPr>
                <p:cNvPicPr/>
                <p:nvPr/>
              </p:nvPicPr>
              <p:blipFill>
                <a:blip r:embed="rId70"/>
                <a:stretch>
                  <a:fillRect/>
                </a:stretch>
              </p:blipFill>
              <p:spPr>
                <a:xfrm>
                  <a:off x="7832075" y="5102075"/>
                  <a:ext cx="172603" cy="11516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53AFAB86-08E5-2B4E-E05B-A2CF0EA14D13}"/>
                    </a:ext>
                  </a:extLst>
                </p14:cNvPr>
                <p14:cNvContentPartPr/>
                <p14:nvPr/>
              </p14:nvContentPartPr>
              <p14:xfrm>
                <a:off x="8064420" y="5196424"/>
                <a:ext cx="65160" cy="139680"/>
              </p14:xfrm>
            </p:contentPart>
          </mc:Choice>
          <mc:Fallback xmlns="">
            <p:pic>
              <p:nvPicPr>
                <p:cNvPr id="55" name="Ink 54">
                  <a:extLst>
                    <a:ext uri="{FF2B5EF4-FFF2-40B4-BE49-F238E27FC236}">
                      <a16:creationId xmlns:a16="http://schemas.microsoft.com/office/drawing/2014/main" id="{53AFAB86-08E5-2B4E-E05B-A2CF0EA14D13}"/>
                    </a:ext>
                  </a:extLst>
                </p:cNvPr>
                <p:cNvPicPr/>
                <p:nvPr/>
              </p:nvPicPr>
              <p:blipFill>
                <a:blip r:embed="rId72"/>
                <a:stretch>
                  <a:fillRect/>
                </a:stretch>
              </p:blipFill>
              <p:spPr>
                <a:xfrm>
                  <a:off x="8047143" y="5180395"/>
                  <a:ext cx="99221" cy="17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47B030A0-AB31-BAC0-69B5-940996A8F57D}"/>
                    </a:ext>
                  </a:extLst>
                </p14:cNvPr>
                <p14:cNvContentPartPr/>
                <p14:nvPr/>
              </p14:nvContentPartPr>
              <p14:xfrm>
                <a:off x="7742580" y="5092384"/>
                <a:ext cx="59040" cy="80640"/>
              </p14:xfrm>
            </p:contentPart>
          </mc:Choice>
          <mc:Fallback xmlns="">
            <p:pic>
              <p:nvPicPr>
                <p:cNvPr id="56" name="Ink 55">
                  <a:extLst>
                    <a:ext uri="{FF2B5EF4-FFF2-40B4-BE49-F238E27FC236}">
                      <a16:creationId xmlns:a16="http://schemas.microsoft.com/office/drawing/2014/main" id="{47B030A0-AB31-BAC0-69B5-940996A8F57D}"/>
                    </a:ext>
                  </a:extLst>
                </p:cNvPr>
                <p:cNvPicPr/>
                <p:nvPr/>
              </p:nvPicPr>
              <p:blipFill>
                <a:blip r:embed="rId74"/>
                <a:stretch>
                  <a:fillRect/>
                </a:stretch>
              </p:blipFill>
              <p:spPr>
                <a:xfrm>
                  <a:off x="7725502" y="5076348"/>
                  <a:ext cx="92707" cy="11225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Ink 75">
                  <a:extLst>
                    <a:ext uri="{FF2B5EF4-FFF2-40B4-BE49-F238E27FC236}">
                      <a16:creationId xmlns:a16="http://schemas.microsoft.com/office/drawing/2014/main" id="{D1E96B57-155B-1AD6-803E-2659031DA4EB}"/>
                    </a:ext>
                  </a:extLst>
                </p14:cNvPr>
                <p14:cNvContentPartPr/>
                <p14:nvPr/>
              </p14:nvContentPartPr>
              <p14:xfrm>
                <a:off x="7512900" y="2719809"/>
                <a:ext cx="696867" cy="478794"/>
              </p14:xfrm>
            </p:contentPart>
          </mc:Choice>
          <mc:Fallback xmlns="">
            <p:pic>
              <p:nvPicPr>
                <p:cNvPr id="76" name="Ink 75">
                  <a:extLst>
                    <a:ext uri="{FF2B5EF4-FFF2-40B4-BE49-F238E27FC236}">
                      <a16:creationId xmlns:a16="http://schemas.microsoft.com/office/drawing/2014/main" id="{D1E96B57-155B-1AD6-803E-2659031DA4EB}"/>
                    </a:ext>
                  </a:extLst>
                </p:cNvPr>
                <p:cNvPicPr/>
                <p:nvPr/>
              </p:nvPicPr>
              <p:blipFill>
                <a:blip r:embed="rId76"/>
                <a:stretch>
                  <a:fillRect/>
                </a:stretch>
              </p:blipFill>
              <p:spPr>
                <a:xfrm>
                  <a:off x="7495784" y="2703819"/>
                  <a:ext cx="730610" cy="510318"/>
                </a:xfrm>
                <a:prstGeom prst="rect">
                  <a:avLst/>
                </a:prstGeom>
              </p:spPr>
            </p:pic>
          </mc:Fallback>
        </mc:AlternateContent>
      </p:grpSp>
      <p:grpSp>
        <p:nvGrpSpPr>
          <p:cNvPr id="34825" name="Group 56">
            <a:extLst>
              <a:ext uri="{FF2B5EF4-FFF2-40B4-BE49-F238E27FC236}">
                <a16:creationId xmlns:a16="http://schemas.microsoft.com/office/drawing/2014/main" id="{A8C83447-5210-AEFB-9A54-9EAA4DD4D325}"/>
              </a:ext>
            </a:extLst>
          </p:cNvPr>
          <p:cNvGrpSpPr>
            <a:grpSpLocks/>
          </p:cNvGrpSpPr>
          <p:nvPr/>
        </p:nvGrpSpPr>
        <p:grpSpPr bwMode="auto">
          <a:xfrm>
            <a:off x="1752600" y="2544763"/>
            <a:ext cx="3703638" cy="3111500"/>
            <a:chOff x="6259473" y="2076450"/>
            <a:chExt cx="4829176" cy="3883025"/>
          </a:xfrm>
        </p:grpSpPr>
        <mc:AlternateContent xmlns:mc="http://schemas.openxmlformats.org/markup-compatibility/2006" xmlns:p14="http://schemas.microsoft.com/office/powerpoint/2010/main">
          <mc:Choice Requires="p14">
            <p:contentPart p14:bwMode="auto" r:id="rId77">
              <p14:nvContentPartPr>
                <p14:cNvPr id="58" name="Ink 15">
                  <a:extLst>
                    <a:ext uri="{FF2B5EF4-FFF2-40B4-BE49-F238E27FC236}">
                      <a16:creationId xmlns:a16="http://schemas.microsoft.com/office/drawing/2014/main" id="{8FF0E0DF-FD73-8AE8-66C5-405B27AEBA4D}"/>
                    </a:ext>
                  </a:extLst>
                </p14:cNvPr>
                <p14:cNvContentPartPr>
                  <a14:cpLocks xmlns:a14="http://schemas.microsoft.com/office/drawing/2010/main" noRot="1" noChangeAspect="1" noEditPoints="1" noChangeArrowheads="1" noChangeShapeType="1"/>
                </p14:cNvContentPartPr>
                <p14:nvPr/>
              </p14:nvContentPartPr>
              <p14:xfrm>
                <a:off x="6259473" y="3363913"/>
                <a:ext cx="3117850" cy="2595562"/>
              </p14:xfrm>
            </p:contentPart>
          </mc:Choice>
          <mc:Fallback xmlns="">
            <p:pic>
              <p:nvPicPr>
                <p:cNvPr id="58" name="Ink 15">
                  <a:extLst>
                    <a:ext uri="{FF2B5EF4-FFF2-40B4-BE49-F238E27FC236}">
                      <a16:creationId xmlns:a16="http://schemas.microsoft.com/office/drawing/2014/main" id="{8FF0E0DF-FD73-8AE8-66C5-405B27AEBA4D}"/>
                    </a:ext>
                  </a:extLst>
                </p:cNvPr>
                <p:cNvPicPr>
                  <a:picLocks noRot="1" noChangeAspect="1" noEditPoints="1" noChangeArrowheads="1" noChangeShapeType="1"/>
                </p:cNvPicPr>
                <p:nvPr/>
              </p:nvPicPr>
              <p:blipFill>
                <a:blip r:embed="rId78"/>
                <a:stretch>
                  <a:fillRect/>
                </a:stretch>
              </p:blipFill>
              <p:spPr>
                <a:xfrm>
                  <a:off x="6247268" y="3352231"/>
                  <a:ext cx="3142260" cy="2618925"/>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Ink 16">
                  <a:extLst>
                    <a:ext uri="{FF2B5EF4-FFF2-40B4-BE49-F238E27FC236}">
                      <a16:creationId xmlns:a16="http://schemas.microsoft.com/office/drawing/2014/main" id="{A0D0D355-FD70-0284-78F2-393C2A0B03D1}"/>
                    </a:ext>
                  </a:extLst>
                </p14:cNvPr>
                <p14:cNvContentPartPr>
                  <a14:cpLocks xmlns:a14="http://schemas.microsoft.com/office/drawing/2010/main" noRot="1" noChangeAspect="1" noEditPoints="1" noChangeArrowheads="1" noChangeShapeType="1"/>
                </p14:cNvContentPartPr>
                <p14:nvPr/>
              </p14:nvContentPartPr>
              <p14:xfrm>
                <a:off x="9429711" y="2092326"/>
                <a:ext cx="417512" cy="309563"/>
              </p14:xfrm>
            </p:contentPart>
          </mc:Choice>
          <mc:Fallback xmlns="">
            <p:pic>
              <p:nvPicPr>
                <p:cNvPr id="59" name="Ink 16">
                  <a:extLst>
                    <a:ext uri="{FF2B5EF4-FFF2-40B4-BE49-F238E27FC236}">
                      <a16:creationId xmlns:a16="http://schemas.microsoft.com/office/drawing/2014/main" id="{A0D0D355-FD70-0284-78F2-393C2A0B03D1}"/>
                    </a:ext>
                  </a:extLst>
                </p:cNvPr>
                <p:cNvPicPr>
                  <a:picLocks noRot="1" noChangeAspect="1" noEditPoints="1" noChangeArrowheads="1" noChangeShapeType="1"/>
                </p:cNvPicPr>
                <p:nvPr/>
              </p:nvPicPr>
              <p:blipFill>
                <a:blip r:embed="rId80"/>
                <a:stretch>
                  <a:fillRect/>
                </a:stretch>
              </p:blipFill>
              <p:spPr>
                <a:xfrm>
                  <a:off x="9417514" y="2080644"/>
                  <a:ext cx="441906" cy="33292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17">
                  <a:extLst>
                    <a:ext uri="{FF2B5EF4-FFF2-40B4-BE49-F238E27FC236}">
                      <a16:creationId xmlns:a16="http://schemas.microsoft.com/office/drawing/2014/main" id="{FE6346C7-CC94-FE9D-C89C-941F0F1E0886}"/>
                    </a:ext>
                  </a:extLst>
                </p14:cNvPr>
                <p14:cNvContentPartPr>
                  <a14:cpLocks xmlns:a14="http://schemas.microsoft.com/office/drawing/2010/main" noRot="1" noChangeAspect="1" noEditPoints="1" noChangeArrowheads="1" noChangeShapeType="1"/>
                </p14:cNvContentPartPr>
                <p14:nvPr/>
              </p14:nvContentPartPr>
              <p14:xfrm>
                <a:off x="8516898" y="2076450"/>
                <a:ext cx="1970088" cy="2317750"/>
              </p14:xfrm>
            </p:contentPart>
          </mc:Choice>
          <mc:Fallback xmlns="">
            <p:pic>
              <p:nvPicPr>
                <p:cNvPr id="60" name="Ink 17">
                  <a:extLst>
                    <a:ext uri="{FF2B5EF4-FFF2-40B4-BE49-F238E27FC236}">
                      <a16:creationId xmlns:a16="http://schemas.microsoft.com/office/drawing/2014/main" id="{FE6346C7-CC94-FE9D-C89C-941F0F1E0886}"/>
                    </a:ext>
                  </a:extLst>
                </p:cNvPr>
                <p:cNvPicPr>
                  <a:picLocks noRot="1" noChangeAspect="1" noEditPoints="1" noChangeArrowheads="1" noChangeShapeType="1"/>
                </p:cNvPicPr>
                <p:nvPr/>
              </p:nvPicPr>
              <p:blipFill>
                <a:blip r:embed="rId82"/>
                <a:stretch>
                  <a:fillRect/>
                </a:stretch>
              </p:blipFill>
              <p:spPr>
                <a:xfrm>
                  <a:off x="8504693" y="2064769"/>
                  <a:ext cx="1994497" cy="23411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18">
                  <a:extLst>
                    <a:ext uri="{FF2B5EF4-FFF2-40B4-BE49-F238E27FC236}">
                      <a16:creationId xmlns:a16="http://schemas.microsoft.com/office/drawing/2014/main" id="{36683292-E443-BADD-A040-CC4DC3FCAA29}"/>
                    </a:ext>
                  </a:extLst>
                </p14:cNvPr>
                <p14:cNvContentPartPr>
                  <a14:cpLocks xmlns:a14="http://schemas.microsoft.com/office/drawing/2010/main" noRot="1" noChangeAspect="1" noEditPoints="1" noChangeArrowheads="1" noChangeShapeType="1"/>
                </p14:cNvContentPartPr>
                <p14:nvPr/>
              </p14:nvContentPartPr>
              <p14:xfrm>
                <a:off x="9517020" y="3651920"/>
                <a:ext cx="1571629" cy="888809"/>
              </p14:xfrm>
            </p:contentPart>
          </mc:Choice>
          <mc:Fallback xmlns="">
            <p:pic>
              <p:nvPicPr>
                <p:cNvPr id="61" name="Ink 18">
                  <a:extLst>
                    <a:ext uri="{FF2B5EF4-FFF2-40B4-BE49-F238E27FC236}">
                      <a16:creationId xmlns:a16="http://schemas.microsoft.com/office/drawing/2014/main" id="{36683292-E443-BADD-A040-CC4DC3FCAA29}"/>
                    </a:ext>
                  </a:extLst>
                </p:cNvPr>
                <p:cNvPicPr>
                  <a:picLocks noRot="1" noChangeAspect="1" noEditPoints="1" noChangeArrowheads="1" noChangeShapeType="1"/>
                </p:cNvPicPr>
                <p:nvPr/>
              </p:nvPicPr>
              <p:blipFill>
                <a:blip r:embed="rId84"/>
                <a:stretch>
                  <a:fillRect/>
                </a:stretch>
              </p:blipFill>
              <p:spPr>
                <a:xfrm>
                  <a:off x="9504819" y="3640237"/>
                  <a:ext cx="1596032" cy="91217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19">
                  <a:extLst>
                    <a:ext uri="{FF2B5EF4-FFF2-40B4-BE49-F238E27FC236}">
                      <a16:creationId xmlns:a16="http://schemas.microsoft.com/office/drawing/2014/main" id="{BC7592BD-2268-8F2C-3BF5-6F8F0BB567A5}"/>
                    </a:ext>
                  </a:extLst>
                </p14:cNvPr>
                <p14:cNvContentPartPr>
                  <a14:cpLocks xmlns:a14="http://schemas.microsoft.com/office/drawing/2010/main" noRot="1" noChangeAspect="1" noEditPoints="1" noChangeArrowheads="1" noChangeShapeType="1"/>
                </p14:cNvContentPartPr>
                <p14:nvPr/>
              </p14:nvContentPartPr>
              <p14:xfrm>
                <a:off x="10572933" y="3087080"/>
                <a:ext cx="248088" cy="245800"/>
              </p14:xfrm>
            </p:contentPart>
          </mc:Choice>
          <mc:Fallback xmlns="">
            <p:pic>
              <p:nvPicPr>
                <p:cNvPr id="62" name="Ink 19">
                  <a:extLst>
                    <a:ext uri="{FF2B5EF4-FFF2-40B4-BE49-F238E27FC236}">
                      <a16:creationId xmlns:a16="http://schemas.microsoft.com/office/drawing/2014/main" id="{BC7592BD-2268-8F2C-3BF5-6F8F0BB567A5}"/>
                    </a:ext>
                  </a:extLst>
                </p:cNvPr>
                <p:cNvPicPr>
                  <a:picLocks noRot="1" noChangeAspect="1" noEditPoints="1" noChangeArrowheads="1" noChangeShapeType="1"/>
                </p:cNvPicPr>
                <p:nvPr/>
              </p:nvPicPr>
              <p:blipFill>
                <a:blip r:embed="rId86"/>
                <a:stretch>
                  <a:fillRect/>
                </a:stretch>
              </p:blipFill>
              <p:spPr>
                <a:xfrm>
                  <a:off x="10560740" y="3075397"/>
                  <a:ext cx="272475" cy="26916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AD946646-1F00-10BF-A7CC-58D610AC4403}"/>
                    </a:ext>
                  </a:extLst>
                </p14:cNvPr>
                <p14:cNvContentPartPr/>
                <p14:nvPr/>
              </p14:nvContentPartPr>
              <p14:xfrm>
                <a:off x="9487140" y="2725024"/>
                <a:ext cx="302760" cy="557640"/>
              </p14:xfrm>
            </p:contentPart>
          </mc:Choice>
          <mc:Fallback xmlns="">
            <p:pic>
              <p:nvPicPr>
                <p:cNvPr id="63" name="Ink 62">
                  <a:extLst>
                    <a:ext uri="{FF2B5EF4-FFF2-40B4-BE49-F238E27FC236}">
                      <a16:creationId xmlns:a16="http://schemas.microsoft.com/office/drawing/2014/main" id="{AD946646-1F00-10BF-A7CC-58D610AC4403}"/>
                    </a:ext>
                  </a:extLst>
                </p:cNvPr>
                <p:cNvPicPr/>
                <p:nvPr/>
              </p:nvPicPr>
              <p:blipFill>
                <a:blip r:embed="rId88"/>
                <a:stretch>
                  <a:fillRect/>
                </a:stretch>
              </p:blipFill>
              <p:spPr>
                <a:xfrm>
                  <a:off x="9470711" y="2709284"/>
                  <a:ext cx="335148" cy="58867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Ink 63">
                  <a:extLst>
                    <a:ext uri="{FF2B5EF4-FFF2-40B4-BE49-F238E27FC236}">
                      <a16:creationId xmlns:a16="http://schemas.microsoft.com/office/drawing/2014/main" id="{7B8D1112-6CDE-2D23-53F5-3F414C2E27FE}"/>
                    </a:ext>
                  </a:extLst>
                </p14:cNvPr>
                <p14:cNvContentPartPr/>
                <p14:nvPr/>
              </p14:nvContentPartPr>
              <p14:xfrm>
                <a:off x="8988180" y="3739144"/>
                <a:ext cx="688680" cy="1050345"/>
              </p14:xfrm>
            </p:contentPart>
          </mc:Choice>
          <mc:Fallback xmlns="">
            <p:pic>
              <p:nvPicPr>
                <p:cNvPr id="64" name="Ink 63">
                  <a:extLst>
                    <a:ext uri="{FF2B5EF4-FFF2-40B4-BE49-F238E27FC236}">
                      <a16:creationId xmlns:a16="http://schemas.microsoft.com/office/drawing/2014/main" id="{7B8D1112-6CDE-2D23-53F5-3F414C2E27FE}"/>
                    </a:ext>
                  </a:extLst>
                </p:cNvPr>
                <p:cNvPicPr/>
                <p:nvPr/>
              </p:nvPicPr>
              <p:blipFill>
                <a:blip r:embed="rId90"/>
                <a:stretch>
                  <a:fillRect/>
                </a:stretch>
              </p:blipFill>
              <p:spPr>
                <a:xfrm>
                  <a:off x="8971749" y="3723414"/>
                  <a:ext cx="716847" cy="107731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Ink 64">
                  <a:extLst>
                    <a:ext uri="{FF2B5EF4-FFF2-40B4-BE49-F238E27FC236}">
                      <a16:creationId xmlns:a16="http://schemas.microsoft.com/office/drawing/2014/main" id="{6B0D029C-618D-4F82-CAFA-20821FB00D48}"/>
                    </a:ext>
                  </a:extLst>
                </p14:cNvPr>
                <p14:cNvContentPartPr/>
                <p14:nvPr/>
              </p14:nvContentPartPr>
              <p14:xfrm>
                <a:off x="9934624" y="4217840"/>
                <a:ext cx="162945" cy="197969"/>
              </p14:xfrm>
            </p:contentPart>
          </mc:Choice>
          <mc:Fallback xmlns="">
            <p:pic>
              <p:nvPicPr>
                <p:cNvPr id="65" name="Ink 64">
                  <a:extLst>
                    <a:ext uri="{FF2B5EF4-FFF2-40B4-BE49-F238E27FC236}">
                      <a16:creationId xmlns:a16="http://schemas.microsoft.com/office/drawing/2014/main" id="{6B0D029C-618D-4F82-CAFA-20821FB00D48}"/>
                    </a:ext>
                  </a:extLst>
                </p:cNvPr>
                <p:cNvPicPr/>
                <p:nvPr/>
              </p:nvPicPr>
              <p:blipFill>
                <a:blip r:embed="rId92"/>
                <a:stretch>
                  <a:fillRect/>
                </a:stretch>
              </p:blipFill>
              <p:spPr>
                <a:xfrm>
                  <a:off x="9922450" y="4206168"/>
                  <a:ext cx="187293" cy="22131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688525CD-5D20-A112-2B3D-F7FCF2614099}"/>
                    </a:ext>
                  </a:extLst>
                </p14:cNvPr>
                <p14:cNvContentPartPr/>
                <p14:nvPr/>
              </p14:nvContentPartPr>
              <p14:xfrm>
                <a:off x="10283824" y="4018040"/>
                <a:ext cx="220185" cy="237209"/>
              </p14:xfrm>
            </p:contentPart>
          </mc:Choice>
          <mc:Fallback xmlns="">
            <p:pic>
              <p:nvPicPr>
                <p:cNvPr id="66" name="Ink 65">
                  <a:extLst>
                    <a:ext uri="{FF2B5EF4-FFF2-40B4-BE49-F238E27FC236}">
                      <a16:creationId xmlns:a16="http://schemas.microsoft.com/office/drawing/2014/main" id="{688525CD-5D20-A112-2B3D-F7FCF2614099}"/>
                    </a:ext>
                  </a:extLst>
                </p:cNvPr>
                <p:cNvPicPr/>
                <p:nvPr/>
              </p:nvPicPr>
              <p:blipFill>
                <a:blip r:embed="rId94"/>
                <a:stretch>
                  <a:fillRect/>
                </a:stretch>
              </p:blipFill>
              <p:spPr>
                <a:xfrm>
                  <a:off x="10271644" y="4006359"/>
                  <a:ext cx="244546" cy="26057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CC0BFDFE-8466-AA99-CDD0-8D9F3BF81FA4}"/>
                    </a:ext>
                  </a:extLst>
                </p14:cNvPr>
                <p14:cNvContentPartPr/>
                <p14:nvPr/>
              </p14:nvContentPartPr>
              <p14:xfrm>
                <a:off x="10774893" y="3565520"/>
                <a:ext cx="207048" cy="175600"/>
              </p14:xfrm>
            </p:contentPart>
          </mc:Choice>
          <mc:Fallback xmlns="">
            <p:pic>
              <p:nvPicPr>
                <p:cNvPr id="67" name="Ink 66">
                  <a:extLst>
                    <a:ext uri="{FF2B5EF4-FFF2-40B4-BE49-F238E27FC236}">
                      <a16:creationId xmlns:a16="http://schemas.microsoft.com/office/drawing/2014/main" id="{CC0BFDFE-8466-AA99-CDD0-8D9F3BF81FA4}"/>
                    </a:ext>
                  </a:extLst>
                </p:cNvPr>
                <p:cNvPicPr/>
                <p:nvPr/>
              </p:nvPicPr>
              <p:blipFill>
                <a:blip r:embed="rId96"/>
                <a:stretch>
                  <a:fillRect/>
                </a:stretch>
              </p:blipFill>
              <p:spPr>
                <a:xfrm>
                  <a:off x="10762686" y="3553843"/>
                  <a:ext cx="231462" cy="19895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Ink 67">
                  <a:extLst>
                    <a:ext uri="{FF2B5EF4-FFF2-40B4-BE49-F238E27FC236}">
                      <a16:creationId xmlns:a16="http://schemas.microsoft.com/office/drawing/2014/main" id="{C3714105-EA0E-8ADF-28E4-575F77F9AE57}"/>
                    </a:ext>
                  </a:extLst>
                </p14:cNvPr>
                <p14:cNvContentPartPr/>
                <p14:nvPr/>
              </p14:nvContentPartPr>
              <p14:xfrm>
                <a:off x="9879900" y="3278704"/>
                <a:ext cx="193320" cy="351360"/>
              </p14:xfrm>
            </p:contentPart>
          </mc:Choice>
          <mc:Fallback xmlns="">
            <p:pic>
              <p:nvPicPr>
                <p:cNvPr id="68" name="Ink 67">
                  <a:extLst>
                    <a:ext uri="{FF2B5EF4-FFF2-40B4-BE49-F238E27FC236}">
                      <a16:creationId xmlns:a16="http://schemas.microsoft.com/office/drawing/2014/main" id="{C3714105-EA0E-8ADF-28E4-575F77F9AE57}"/>
                    </a:ext>
                  </a:extLst>
                </p:cNvPr>
                <p:cNvPicPr/>
                <p:nvPr/>
              </p:nvPicPr>
              <p:blipFill>
                <a:blip r:embed="rId98"/>
                <a:stretch>
                  <a:fillRect/>
                </a:stretch>
              </p:blipFill>
              <p:spPr>
                <a:xfrm>
                  <a:off x="9863477" y="3262978"/>
                  <a:ext cx="225696" cy="382362"/>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110086C9-9855-6706-F667-101E2B9F491F}"/>
                    </a:ext>
                  </a:extLst>
                </p14:cNvPr>
                <p14:cNvContentPartPr/>
                <p14:nvPr/>
              </p14:nvContentPartPr>
              <p14:xfrm>
                <a:off x="10448373" y="3312800"/>
                <a:ext cx="523848" cy="320320"/>
              </p14:xfrm>
            </p:contentPart>
          </mc:Choice>
          <mc:Fallback xmlns="">
            <p:pic>
              <p:nvPicPr>
                <p:cNvPr id="69" name="Ink 68">
                  <a:extLst>
                    <a:ext uri="{FF2B5EF4-FFF2-40B4-BE49-F238E27FC236}">
                      <a16:creationId xmlns:a16="http://schemas.microsoft.com/office/drawing/2014/main" id="{110086C9-9855-6706-F667-101E2B9F491F}"/>
                    </a:ext>
                  </a:extLst>
                </p:cNvPr>
                <p:cNvPicPr/>
                <p:nvPr/>
              </p:nvPicPr>
              <p:blipFill>
                <a:blip r:embed="rId100"/>
                <a:stretch>
                  <a:fillRect/>
                </a:stretch>
              </p:blipFill>
              <p:spPr>
                <a:xfrm>
                  <a:off x="10436169" y="3301119"/>
                  <a:ext cx="548257" cy="34368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34A5CF50-8298-215D-E0B9-05925EE49AEF}"/>
                    </a:ext>
                  </a:extLst>
                </p14:cNvPr>
                <p14:cNvContentPartPr/>
                <p14:nvPr/>
              </p14:nvContentPartPr>
              <p14:xfrm>
                <a:off x="10412373" y="3073400"/>
                <a:ext cx="195888" cy="254440"/>
              </p14:xfrm>
            </p:contentPart>
          </mc:Choice>
          <mc:Fallback xmlns="">
            <p:pic>
              <p:nvPicPr>
                <p:cNvPr id="70" name="Ink 69">
                  <a:extLst>
                    <a:ext uri="{FF2B5EF4-FFF2-40B4-BE49-F238E27FC236}">
                      <a16:creationId xmlns:a16="http://schemas.microsoft.com/office/drawing/2014/main" id="{34A5CF50-8298-215D-E0B9-05925EE49AEF}"/>
                    </a:ext>
                  </a:extLst>
                </p:cNvPr>
                <p:cNvPicPr/>
                <p:nvPr/>
              </p:nvPicPr>
              <p:blipFill>
                <a:blip r:embed="rId102"/>
                <a:stretch>
                  <a:fillRect/>
                </a:stretch>
              </p:blipFill>
              <p:spPr>
                <a:xfrm>
                  <a:off x="10400159" y="3061733"/>
                  <a:ext cx="220315" cy="27777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884AA90F-C5ED-BAF9-EFFA-4C1C201727E8}"/>
                    </a:ext>
                  </a:extLst>
                </p14:cNvPr>
                <p14:cNvContentPartPr/>
                <p14:nvPr/>
              </p14:nvContentPartPr>
              <p14:xfrm>
                <a:off x="9154500" y="3199144"/>
                <a:ext cx="379800" cy="539865"/>
              </p14:xfrm>
            </p:contentPart>
          </mc:Choice>
          <mc:Fallback xmlns="">
            <p:pic>
              <p:nvPicPr>
                <p:cNvPr id="71" name="Ink 70">
                  <a:extLst>
                    <a:ext uri="{FF2B5EF4-FFF2-40B4-BE49-F238E27FC236}">
                      <a16:creationId xmlns:a16="http://schemas.microsoft.com/office/drawing/2014/main" id="{884AA90F-C5ED-BAF9-EFFA-4C1C201727E8}"/>
                    </a:ext>
                  </a:extLst>
                </p:cNvPr>
                <p:cNvPicPr/>
                <p:nvPr/>
              </p:nvPicPr>
              <p:blipFill>
                <a:blip r:embed="rId104"/>
                <a:stretch>
                  <a:fillRect/>
                </a:stretch>
              </p:blipFill>
              <p:spPr>
                <a:xfrm>
                  <a:off x="9138089" y="3183463"/>
                  <a:ext cx="412153" cy="57077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E1DEF9C4-84AF-C597-4BFB-0396F4F56582}"/>
                    </a:ext>
                  </a:extLst>
                </p14:cNvPr>
                <p14:cNvContentPartPr/>
                <p14:nvPr/>
              </p14:nvContentPartPr>
              <p14:xfrm>
                <a:off x="9489300" y="3272584"/>
                <a:ext cx="591120" cy="78840"/>
              </p14:xfrm>
            </p:contentPart>
          </mc:Choice>
          <mc:Fallback xmlns="">
            <p:pic>
              <p:nvPicPr>
                <p:cNvPr id="72" name="Ink 71">
                  <a:extLst>
                    <a:ext uri="{FF2B5EF4-FFF2-40B4-BE49-F238E27FC236}">
                      <a16:creationId xmlns:a16="http://schemas.microsoft.com/office/drawing/2014/main" id="{E1DEF9C4-84AF-C597-4BFB-0396F4F56582}"/>
                    </a:ext>
                  </a:extLst>
                </p:cNvPr>
                <p:cNvPicPr/>
                <p:nvPr/>
              </p:nvPicPr>
              <p:blipFill>
                <a:blip r:embed="rId106"/>
                <a:stretch>
                  <a:fillRect/>
                </a:stretch>
              </p:blipFill>
              <p:spPr>
                <a:xfrm>
                  <a:off x="9472906" y="3256906"/>
                  <a:ext cx="623440" cy="109749"/>
                </a:xfrm>
                <a:prstGeom prst="rect">
                  <a:avLst/>
                </a:prstGeom>
              </p:spPr>
            </p:pic>
          </mc:Fallback>
        </mc:AlternateContent>
      </p:grpSp>
      <p:sp>
        <p:nvSpPr>
          <p:cNvPr id="73" name="Footer Placeholder 2">
            <a:extLst>
              <a:ext uri="{FF2B5EF4-FFF2-40B4-BE49-F238E27FC236}">
                <a16:creationId xmlns:a16="http://schemas.microsoft.com/office/drawing/2014/main" id="{8D6C77F4-C3A3-653D-2561-9E798D51C71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27" name="Picture 2" descr="http://brand.ucla.edu/wp-content/uploads/2013/08/ucla-logotype-main-11.jpg">
            <a:extLst>
              <a:ext uri="{FF2B5EF4-FFF2-40B4-BE49-F238E27FC236}">
                <a16:creationId xmlns:a16="http://schemas.microsoft.com/office/drawing/2014/main" id="{0C8C9A5B-EB04-FEE3-4D5C-A4427811E8B0}"/>
              </a:ext>
            </a:extLst>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08">
            <p14:nvContentPartPr>
              <p14:cNvPr id="2" name="Ink 1">
                <a:extLst>
                  <a:ext uri="{FF2B5EF4-FFF2-40B4-BE49-F238E27FC236}">
                    <a16:creationId xmlns:a16="http://schemas.microsoft.com/office/drawing/2014/main" id="{8AEA1D98-2870-CC2C-A87A-F1160A88F154}"/>
                  </a:ext>
                </a:extLst>
              </p14:cNvPr>
              <p14:cNvContentPartPr/>
              <p14:nvPr/>
            </p14:nvContentPartPr>
            <p14:xfrm>
              <a:off x="8712976" y="5317019"/>
              <a:ext cx="131760" cy="107640"/>
            </p14:xfrm>
          </p:contentPart>
        </mc:Choice>
        <mc:Fallback xmlns="">
          <p:pic>
            <p:nvPicPr>
              <p:cNvPr id="2" name="Ink 1">
                <a:extLst>
                  <a:ext uri="{FF2B5EF4-FFF2-40B4-BE49-F238E27FC236}">
                    <a16:creationId xmlns:a16="http://schemas.microsoft.com/office/drawing/2014/main" id="{8AEA1D98-2870-CC2C-A87A-F1160A88F154}"/>
                  </a:ext>
                </a:extLst>
              </p:cNvPr>
              <p:cNvPicPr/>
              <p:nvPr/>
            </p:nvPicPr>
            <p:blipFill>
              <a:blip r:embed="rId109"/>
              <a:stretch>
                <a:fillRect/>
              </a:stretch>
            </p:blipFill>
            <p:spPr>
              <a:xfrm>
                <a:off x="8698336" y="5302406"/>
                <a:ext cx="160683" cy="13651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41DEC1FC-A470-01B0-2ECD-CC2DADA57B52}"/>
              </a:ext>
            </a:extLst>
          </p:cNvPr>
          <p:cNvSpPr>
            <a:spLocks noChangeArrowheads="1"/>
          </p:cNvSpPr>
          <p:nvPr/>
        </p:nvSpPr>
        <p:spPr bwMode="auto">
          <a:xfrm>
            <a:off x="2301875" y="2836863"/>
            <a:ext cx="1612900"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5843" name="Object 1024">
            <a:extLst>
              <a:ext uri="{FF2B5EF4-FFF2-40B4-BE49-F238E27FC236}">
                <a16:creationId xmlns:a16="http://schemas.microsoft.com/office/drawing/2014/main" id="{C37E8223-E85B-A81A-F3B1-A927358EFD8B}"/>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17410" name="Equation" r:id="rId3" imgW="1511300" imgH="939800" progId="Equation.3">
                  <p:embed/>
                </p:oleObj>
              </mc:Choice>
              <mc:Fallback>
                <p:oleObj name="Equation" r:id="rId3" imgW="1511300" imgH="9398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4" name="Rectangle 2">
            <a:extLst>
              <a:ext uri="{FF2B5EF4-FFF2-40B4-BE49-F238E27FC236}">
                <a16:creationId xmlns:a16="http://schemas.microsoft.com/office/drawing/2014/main" id="{B587DE45-6872-AD6C-87B4-CA5B8243777F}"/>
              </a:ext>
            </a:extLst>
          </p:cNvPr>
          <p:cNvSpPr>
            <a:spLocks noGrp="1" noChangeArrowheads="1"/>
          </p:cNvSpPr>
          <p:nvPr>
            <p:ph type="title" idx="4294967295"/>
          </p:nvPr>
        </p:nvSpPr>
        <p:spPr/>
        <p:txBody>
          <a:bodyPr/>
          <a:lstStyle/>
          <a:p>
            <a:r>
              <a:rPr lang="en-US" altLang="en-US"/>
              <a:t>Jacobian – Explicit Form </a:t>
            </a:r>
          </a:p>
        </p:txBody>
      </p:sp>
      <p:graphicFrame>
        <p:nvGraphicFramePr>
          <p:cNvPr id="35845" name="Object 4">
            <a:extLst>
              <a:ext uri="{FF2B5EF4-FFF2-40B4-BE49-F238E27FC236}">
                <a16:creationId xmlns:a16="http://schemas.microsoft.com/office/drawing/2014/main" id="{1984B34B-A001-1B7B-0765-480E970B9113}"/>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17411"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6" name="Object 4">
            <a:extLst>
              <a:ext uri="{FF2B5EF4-FFF2-40B4-BE49-F238E27FC236}">
                <a16:creationId xmlns:a16="http://schemas.microsoft.com/office/drawing/2014/main" id="{BB31C177-8280-EF54-2A47-F56AC56C2F34}"/>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17412"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Object 4">
            <a:extLst>
              <a:ext uri="{FF2B5EF4-FFF2-40B4-BE49-F238E27FC236}">
                <a16:creationId xmlns:a16="http://schemas.microsoft.com/office/drawing/2014/main" id="{B1BC7FAB-7880-8227-81D6-0F2CE1A8C072}"/>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17413"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Rectangle 1">
            <a:extLst>
              <a:ext uri="{FF2B5EF4-FFF2-40B4-BE49-F238E27FC236}">
                <a16:creationId xmlns:a16="http://schemas.microsoft.com/office/drawing/2014/main" id="{9308217D-ED43-628C-3780-8609E612D3EF}"/>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49" name="Rectangle 14">
            <a:extLst>
              <a:ext uri="{FF2B5EF4-FFF2-40B4-BE49-F238E27FC236}">
                <a16:creationId xmlns:a16="http://schemas.microsoft.com/office/drawing/2014/main" id="{2B8EE1D2-A087-7D37-F950-860CA85CFC50}"/>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08A56484-1DA4-4689-87A2-F3CA42A076F2}"/>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35851" name="Object 4">
            <a:extLst>
              <a:ext uri="{FF2B5EF4-FFF2-40B4-BE49-F238E27FC236}">
                <a16:creationId xmlns:a16="http://schemas.microsoft.com/office/drawing/2014/main" id="{6C8764AF-6575-053A-6BEB-8514CC97E395}"/>
              </a:ext>
            </a:extLst>
          </p:cNvPr>
          <p:cNvGraphicFramePr>
            <a:graphicFrameLocks noChangeAspect="1"/>
          </p:cNvGraphicFramePr>
          <p:nvPr/>
        </p:nvGraphicFramePr>
        <p:xfrm>
          <a:off x="4487863" y="1201738"/>
          <a:ext cx="239712" cy="300037"/>
        </p:xfrm>
        <a:graphic>
          <a:graphicData uri="http://schemas.openxmlformats.org/presentationml/2006/ole">
            <mc:AlternateContent xmlns:mc="http://schemas.openxmlformats.org/markup-compatibility/2006">
              <mc:Choice xmlns:v="urn:schemas-microsoft-com:vml" Requires="v">
                <p:oleObj spid="_x0000_s17414"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7863" y="1201738"/>
                        <a:ext cx="2397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852" name="Straight Connector 3">
            <a:extLst>
              <a:ext uri="{FF2B5EF4-FFF2-40B4-BE49-F238E27FC236}">
                <a16:creationId xmlns:a16="http://schemas.microsoft.com/office/drawing/2014/main" id="{6F1BEF19-4F2A-B204-6BB4-C86C8876ADC8}"/>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9B0638BE-6D5F-CA2D-38E4-859325CBC35E}"/>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3CB0AA59-EAC0-2043-4FDA-9D6C6848DC82}"/>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35855" name="Object 4">
            <a:extLst>
              <a:ext uri="{FF2B5EF4-FFF2-40B4-BE49-F238E27FC236}">
                <a16:creationId xmlns:a16="http://schemas.microsoft.com/office/drawing/2014/main" id="{7C8F98E8-86ED-3AA1-ACF4-01ADDDB1C5FC}"/>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17415"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6" name="Object 4">
            <a:extLst>
              <a:ext uri="{FF2B5EF4-FFF2-40B4-BE49-F238E27FC236}">
                <a16:creationId xmlns:a16="http://schemas.microsoft.com/office/drawing/2014/main" id="{044CD700-EC4F-8A45-13B0-4A4F0AEEC2EE}"/>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17416"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0005A207-86AE-58A4-CAEE-ACE48960383E}"/>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717441D6-4721-043E-1B66-830CB8E5FBAB}"/>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35859" name="Straight Connector 42">
            <a:extLst>
              <a:ext uri="{FF2B5EF4-FFF2-40B4-BE49-F238E27FC236}">
                <a16:creationId xmlns:a16="http://schemas.microsoft.com/office/drawing/2014/main" id="{C815BEFF-2D55-3196-6368-77BDBEDA74AB}"/>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0" name="Straight Connector 45">
            <a:extLst>
              <a:ext uri="{FF2B5EF4-FFF2-40B4-BE49-F238E27FC236}">
                <a16:creationId xmlns:a16="http://schemas.microsoft.com/office/drawing/2014/main" id="{621EA525-ECC9-40B3-CA5C-2EB891B4D478}"/>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1" name="Straight Connector 46">
            <a:extLst>
              <a:ext uri="{FF2B5EF4-FFF2-40B4-BE49-F238E27FC236}">
                <a16:creationId xmlns:a16="http://schemas.microsoft.com/office/drawing/2014/main" id="{13B4DAD4-63E1-1962-8CA1-8C0B17F3557F}"/>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2" name="Straight Connector 47">
            <a:extLst>
              <a:ext uri="{FF2B5EF4-FFF2-40B4-BE49-F238E27FC236}">
                <a16:creationId xmlns:a16="http://schemas.microsoft.com/office/drawing/2014/main" id="{79AB1033-7C05-0A88-D4D8-99C79FFE274B}"/>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5863" name="Object 1024">
            <a:extLst>
              <a:ext uri="{FF2B5EF4-FFF2-40B4-BE49-F238E27FC236}">
                <a16:creationId xmlns:a16="http://schemas.microsoft.com/office/drawing/2014/main" id="{8D476002-D2B5-2FD5-D4DF-E55BFAA4384F}"/>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17417"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4" name="Object 1024">
            <a:extLst>
              <a:ext uri="{FF2B5EF4-FFF2-40B4-BE49-F238E27FC236}">
                <a16:creationId xmlns:a16="http://schemas.microsoft.com/office/drawing/2014/main" id="{AA636779-725E-366B-04E0-43CC5B85A0BA}"/>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17418"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5" name="Object 1024">
            <a:extLst>
              <a:ext uri="{FF2B5EF4-FFF2-40B4-BE49-F238E27FC236}">
                <a16:creationId xmlns:a16="http://schemas.microsoft.com/office/drawing/2014/main" id="{1F90EA0D-B002-9A51-A9EA-3170FC708C5B}"/>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17419"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6" name="Object 1024">
            <a:extLst>
              <a:ext uri="{FF2B5EF4-FFF2-40B4-BE49-F238E27FC236}">
                <a16:creationId xmlns:a16="http://schemas.microsoft.com/office/drawing/2014/main" id="{7053B478-10EA-0A4C-0B9F-3EC0C483045A}"/>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17420"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7" name="Object 1024">
            <a:extLst>
              <a:ext uri="{FF2B5EF4-FFF2-40B4-BE49-F238E27FC236}">
                <a16:creationId xmlns:a16="http://schemas.microsoft.com/office/drawing/2014/main" id="{C6823715-8155-20C8-D7A9-17DDF2594199}"/>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17421"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68" name="Line 15">
            <a:extLst>
              <a:ext uri="{FF2B5EF4-FFF2-40B4-BE49-F238E27FC236}">
                <a16:creationId xmlns:a16="http://schemas.microsoft.com/office/drawing/2014/main" id="{AD00C8DA-94D1-6967-3903-E16D1806739B}"/>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17">
            <a:extLst>
              <a:ext uri="{FF2B5EF4-FFF2-40B4-BE49-F238E27FC236}">
                <a16:creationId xmlns:a16="http://schemas.microsoft.com/office/drawing/2014/main" id="{066482FD-AF8E-F2FB-5C9C-D8883ADC862D}"/>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5870" name="Object 1024">
            <a:extLst>
              <a:ext uri="{FF2B5EF4-FFF2-40B4-BE49-F238E27FC236}">
                <a16:creationId xmlns:a16="http://schemas.microsoft.com/office/drawing/2014/main" id="{A4FB07F7-AF22-B2F4-91CF-F77BF7C0FD64}"/>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17422"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71" name="Line 15">
            <a:extLst>
              <a:ext uri="{FF2B5EF4-FFF2-40B4-BE49-F238E27FC236}">
                <a16:creationId xmlns:a16="http://schemas.microsoft.com/office/drawing/2014/main" id="{E9D45FC6-0F1A-4048-6D22-62CC6AFBADEB}"/>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2" name="Line 17">
            <a:extLst>
              <a:ext uri="{FF2B5EF4-FFF2-40B4-BE49-F238E27FC236}">
                <a16:creationId xmlns:a16="http://schemas.microsoft.com/office/drawing/2014/main" id="{9D3E198D-746F-3C7D-2179-895335D9C9AE}"/>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3" name="Rectangle 1">
            <a:extLst>
              <a:ext uri="{FF2B5EF4-FFF2-40B4-BE49-F238E27FC236}">
                <a16:creationId xmlns:a16="http://schemas.microsoft.com/office/drawing/2014/main" id="{B22D0CE7-8FA9-E8AE-78F8-558039B114ED}"/>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4" name="Rectangle 1">
            <a:extLst>
              <a:ext uri="{FF2B5EF4-FFF2-40B4-BE49-F238E27FC236}">
                <a16:creationId xmlns:a16="http://schemas.microsoft.com/office/drawing/2014/main" id="{C9A057B3-0457-AE1C-4769-147F201AC121}"/>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5" name="Rectangle 1">
            <a:extLst>
              <a:ext uri="{FF2B5EF4-FFF2-40B4-BE49-F238E27FC236}">
                <a16:creationId xmlns:a16="http://schemas.microsoft.com/office/drawing/2014/main" id="{53DDF2CD-C19F-83E5-DB9C-4B09C7339403}"/>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6" name="Rectangle 1">
            <a:extLst>
              <a:ext uri="{FF2B5EF4-FFF2-40B4-BE49-F238E27FC236}">
                <a16:creationId xmlns:a16="http://schemas.microsoft.com/office/drawing/2014/main" id="{9E538837-2224-E02C-3841-B5D1C1A6921A}"/>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7" name="Rectangle 1">
            <a:extLst>
              <a:ext uri="{FF2B5EF4-FFF2-40B4-BE49-F238E27FC236}">
                <a16:creationId xmlns:a16="http://schemas.microsoft.com/office/drawing/2014/main" id="{635496B7-808D-0D9B-D342-B410596ACABB}"/>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8" name="Rectangle 1">
            <a:extLst>
              <a:ext uri="{FF2B5EF4-FFF2-40B4-BE49-F238E27FC236}">
                <a16:creationId xmlns:a16="http://schemas.microsoft.com/office/drawing/2014/main" id="{6AEE58C2-0C43-7E96-3C64-3698A08F9C2F}"/>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79" name="Rectangle 1">
            <a:extLst>
              <a:ext uri="{FF2B5EF4-FFF2-40B4-BE49-F238E27FC236}">
                <a16:creationId xmlns:a16="http://schemas.microsoft.com/office/drawing/2014/main" id="{586FE188-D0E4-F673-E178-C1B918BD6F6F}"/>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80" name="Rectangle 1">
            <a:extLst>
              <a:ext uri="{FF2B5EF4-FFF2-40B4-BE49-F238E27FC236}">
                <a16:creationId xmlns:a16="http://schemas.microsoft.com/office/drawing/2014/main" id="{FED7FC10-8FEE-C8ED-F36A-E300F5F7F3C9}"/>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81" name="Rectangle 1">
            <a:extLst>
              <a:ext uri="{FF2B5EF4-FFF2-40B4-BE49-F238E27FC236}">
                <a16:creationId xmlns:a16="http://schemas.microsoft.com/office/drawing/2014/main" id="{8DDF133E-B5EF-7F65-F82C-D2A14A9782D9}"/>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82" name="Rectangle 1">
            <a:extLst>
              <a:ext uri="{FF2B5EF4-FFF2-40B4-BE49-F238E27FC236}">
                <a16:creationId xmlns:a16="http://schemas.microsoft.com/office/drawing/2014/main" id="{432ABA4E-F1A4-5889-380C-37D2DA87DACA}"/>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5" name="Footer Placeholder 2">
            <a:extLst>
              <a:ext uri="{FF2B5EF4-FFF2-40B4-BE49-F238E27FC236}">
                <a16:creationId xmlns:a16="http://schemas.microsoft.com/office/drawing/2014/main" id="{1D806474-E653-3884-E03A-A16408E4BED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884" name="Picture 2" descr="http://brand.ucla.edu/wp-content/uploads/2013/08/ucla-logotype-main-11.jpg">
            <a:extLst>
              <a:ext uri="{FF2B5EF4-FFF2-40B4-BE49-F238E27FC236}">
                <a16:creationId xmlns:a16="http://schemas.microsoft.com/office/drawing/2014/main" id="{D16B4DFE-6B2D-582A-8944-8A3D5E690E1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D4FD0E30-546F-720A-64AB-10A37A5C3BB6}"/>
              </a:ext>
            </a:extLst>
          </p:cNvPr>
          <p:cNvSpPr>
            <a:spLocks noGrp="1" noChangeArrowheads="1"/>
          </p:cNvSpPr>
          <p:nvPr>
            <p:ph type="body" idx="4294967295"/>
          </p:nvPr>
        </p:nvSpPr>
        <p:spPr/>
        <p:txBody>
          <a:bodyPr/>
          <a:lstStyle/>
          <a:p>
            <a:r>
              <a:rPr lang="en-US" altLang="en-US"/>
              <a:t>Freeze all DOF Except the i’th DOF (Revolute )</a:t>
            </a:r>
          </a:p>
        </p:txBody>
      </p:sp>
      <p:sp>
        <p:nvSpPr>
          <p:cNvPr id="36867" name="Rectangle 2">
            <a:extLst>
              <a:ext uri="{FF2B5EF4-FFF2-40B4-BE49-F238E27FC236}">
                <a16:creationId xmlns:a16="http://schemas.microsoft.com/office/drawing/2014/main" id="{F72BF8D9-C259-5522-984D-10FE1E34B1FA}"/>
              </a:ext>
            </a:extLst>
          </p:cNvPr>
          <p:cNvSpPr>
            <a:spLocks noGrp="1" noChangeArrowheads="1"/>
          </p:cNvSpPr>
          <p:nvPr>
            <p:ph type="title" idx="4294967295"/>
          </p:nvPr>
        </p:nvSpPr>
        <p:spPr/>
        <p:txBody>
          <a:bodyPr/>
          <a:lstStyle/>
          <a:p>
            <a:r>
              <a:rPr lang="en-US" altLang="en-US"/>
              <a:t>Jacobian – Explicit Form – Linear Velocity</a:t>
            </a:r>
            <a:br>
              <a:rPr lang="en-US" altLang="en-US"/>
            </a:br>
            <a:r>
              <a:rPr lang="en-US" altLang="en-US"/>
              <a:t>Case 1 – Revolute Joint </a:t>
            </a:r>
          </a:p>
        </p:txBody>
      </p:sp>
      <mc:AlternateContent xmlns:mc="http://schemas.openxmlformats.org/markup-compatibility/2006" xmlns:p14="http://schemas.microsoft.com/office/powerpoint/2010/main">
        <mc:Choice Requires="p14">
          <p:contentPart p14:bwMode="auto" r:id="rId3">
            <p14:nvContentPartPr>
              <p14:cNvPr id="123916" name="Ink 12">
                <a:extLst>
                  <a:ext uri="{FF2B5EF4-FFF2-40B4-BE49-F238E27FC236}">
                    <a16:creationId xmlns:a16="http://schemas.microsoft.com/office/drawing/2014/main" id="{B43F275F-1BFB-2735-8AC1-13430F78CA7F}"/>
                  </a:ext>
                </a:extLst>
              </p14:cNvPr>
              <p14:cNvContentPartPr>
                <a14:cpLocks xmlns:a14="http://schemas.microsoft.com/office/drawing/2010/main" noRot="1" noChangeAspect="1" noEditPoints="1" noChangeArrowheads="1" noChangeShapeType="1"/>
              </p14:cNvContentPartPr>
              <p14:nvPr/>
            </p14:nvContentPartPr>
            <p14:xfrm>
              <a:off x="9674224" y="1698626"/>
              <a:ext cx="109538" cy="34925"/>
            </p14:xfrm>
          </p:contentPart>
        </mc:Choice>
        <mc:Fallback xmlns="">
          <p:pic>
            <p:nvPicPr>
              <p:cNvPr id="123916" name="Ink 12">
                <a:extLst>
                  <a:ext uri="{FF2B5EF4-FFF2-40B4-BE49-F238E27FC236}">
                    <a16:creationId xmlns:a16="http://schemas.microsoft.com/office/drawing/2014/main" id="{B43F275F-1BFB-2735-8AC1-13430F78CA7F}"/>
                  </a:ext>
                </a:extLst>
              </p:cNvPr>
              <p:cNvPicPr>
                <a:picLocks noRot="1" noChangeAspect="1" noEditPoints="1" noChangeArrowheads="1" noChangeShapeType="1"/>
              </p:cNvPicPr>
              <p:nvPr/>
            </p:nvPicPr>
            <p:blipFill>
              <a:blip r:embed="rId4"/>
              <a:stretch>
                <a:fillRect/>
              </a:stretch>
            </p:blipFill>
            <p:spPr>
              <a:xfrm>
                <a:off x="9664856" y="1689265"/>
                <a:ext cx="128275" cy="536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917" name="Ink 13">
                <a:extLst>
                  <a:ext uri="{FF2B5EF4-FFF2-40B4-BE49-F238E27FC236}">
                    <a16:creationId xmlns:a16="http://schemas.microsoft.com/office/drawing/2014/main" id="{549AB3A7-C0E2-3065-A99B-0EAC538F9AA0}"/>
                  </a:ext>
                </a:extLst>
              </p14:cNvPr>
              <p14:cNvContentPartPr>
                <a14:cpLocks xmlns:a14="http://schemas.microsoft.com/office/drawing/2010/main" noRot="1" noChangeAspect="1" noEditPoints="1" noChangeArrowheads="1" noChangeShapeType="1"/>
              </p14:cNvContentPartPr>
              <p14:nvPr/>
            </p14:nvContentPartPr>
            <p14:xfrm>
              <a:off x="6677024" y="5545139"/>
              <a:ext cx="76200" cy="84137"/>
            </p14:xfrm>
          </p:contentPart>
        </mc:Choice>
        <mc:Fallback xmlns="">
          <p:pic>
            <p:nvPicPr>
              <p:cNvPr id="123917" name="Ink 13">
                <a:extLst>
                  <a:ext uri="{FF2B5EF4-FFF2-40B4-BE49-F238E27FC236}">
                    <a16:creationId xmlns:a16="http://schemas.microsoft.com/office/drawing/2014/main" id="{549AB3A7-C0E2-3065-A99B-0EAC538F9AA0}"/>
                  </a:ext>
                </a:extLst>
              </p:cNvPr>
              <p:cNvPicPr>
                <a:picLocks noRot="1" noChangeAspect="1" noEditPoints="1" noChangeArrowheads="1" noChangeShapeType="1"/>
              </p:cNvPicPr>
              <p:nvPr/>
            </p:nvPicPr>
            <p:blipFill>
              <a:blip r:embed="rId6"/>
              <a:stretch>
                <a:fillRect/>
              </a:stretch>
            </p:blipFill>
            <p:spPr>
              <a:xfrm>
                <a:off x="6667679" y="5535790"/>
                <a:ext cx="94891" cy="1028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918" name="Ink 14">
                <a:extLst>
                  <a:ext uri="{FF2B5EF4-FFF2-40B4-BE49-F238E27FC236}">
                    <a16:creationId xmlns:a16="http://schemas.microsoft.com/office/drawing/2014/main" id="{B5001308-A360-D879-CD3B-D23A6E453014}"/>
                  </a:ext>
                </a:extLst>
              </p14:cNvPr>
              <p14:cNvContentPartPr>
                <a14:cpLocks xmlns:a14="http://schemas.microsoft.com/office/drawing/2010/main" noRot="1" noChangeAspect="1" noEditPoints="1" noChangeArrowheads="1" noChangeShapeType="1"/>
              </p14:cNvContentPartPr>
              <p14:nvPr/>
            </p14:nvContentPartPr>
            <p14:xfrm>
              <a:off x="6864349" y="5527676"/>
              <a:ext cx="127000" cy="244475"/>
            </p14:xfrm>
          </p:contentPart>
        </mc:Choice>
        <mc:Fallback xmlns="">
          <p:pic>
            <p:nvPicPr>
              <p:cNvPr id="123918" name="Ink 14">
                <a:extLst>
                  <a:ext uri="{FF2B5EF4-FFF2-40B4-BE49-F238E27FC236}">
                    <a16:creationId xmlns:a16="http://schemas.microsoft.com/office/drawing/2014/main" id="{B5001308-A360-D879-CD3B-D23A6E453014}"/>
                  </a:ext>
                </a:extLst>
              </p:cNvPr>
              <p:cNvPicPr>
                <a:picLocks noRot="1" noChangeAspect="1" noEditPoints="1" noChangeArrowheads="1" noChangeShapeType="1"/>
              </p:cNvPicPr>
              <p:nvPr/>
            </p:nvPicPr>
            <p:blipFill>
              <a:blip r:embed="rId8"/>
              <a:stretch>
                <a:fillRect/>
              </a:stretch>
            </p:blipFill>
            <p:spPr>
              <a:xfrm>
                <a:off x="6854995" y="5518315"/>
                <a:ext cx="145708" cy="2631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919" name="Ink 15">
                <a:extLst>
                  <a:ext uri="{FF2B5EF4-FFF2-40B4-BE49-F238E27FC236}">
                    <a16:creationId xmlns:a16="http://schemas.microsoft.com/office/drawing/2014/main" id="{F726A711-6858-EAF6-BA9F-4D12270C97DB}"/>
                  </a:ext>
                </a:extLst>
              </p14:cNvPr>
              <p14:cNvContentPartPr>
                <a14:cpLocks xmlns:a14="http://schemas.microsoft.com/office/drawing/2010/main" noRot="1" noChangeAspect="1" noEditPoints="1" noChangeArrowheads="1" noChangeShapeType="1"/>
              </p14:cNvContentPartPr>
              <p14:nvPr/>
            </p14:nvContentPartPr>
            <p14:xfrm>
              <a:off x="7059613" y="5634039"/>
              <a:ext cx="66675" cy="53975"/>
            </p14:xfrm>
          </p:contentPart>
        </mc:Choice>
        <mc:Fallback xmlns="">
          <p:pic>
            <p:nvPicPr>
              <p:cNvPr id="123919" name="Ink 15">
                <a:extLst>
                  <a:ext uri="{FF2B5EF4-FFF2-40B4-BE49-F238E27FC236}">
                    <a16:creationId xmlns:a16="http://schemas.microsoft.com/office/drawing/2014/main" id="{F726A711-6858-EAF6-BA9F-4D12270C97DB}"/>
                  </a:ext>
                </a:extLst>
              </p:cNvPr>
              <p:cNvPicPr>
                <a:picLocks noRot="1" noChangeAspect="1" noEditPoints="1" noChangeArrowheads="1" noChangeShapeType="1"/>
              </p:cNvPicPr>
              <p:nvPr/>
            </p:nvPicPr>
            <p:blipFill>
              <a:blip r:embed="rId10"/>
              <a:stretch>
                <a:fillRect/>
              </a:stretch>
            </p:blipFill>
            <p:spPr>
              <a:xfrm>
                <a:off x="7050242" y="5624683"/>
                <a:ext cx="85416" cy="7268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929" name="Ink 25">
                <a:extLst>
                  <a:ext uri="{FF2B5EF4-FFF2-40B4-BE49-F238E27FC236}">
                    <a16:creationId xmlns:a16="http://schemas.microsoft.com/office/drawing/2014/main" id="{AB643CA7-798E-3D19-97EB-BC5147A31FF3}"/>
                  </a:ext>
                </a:extLst>
              </p14:cNvPr>
              <p14:cNvContentPartPr>
                <a14:cpLocks xmlns:a14="http://schemas.microsoft.com/office/drawing/2010/main" noRot="1" noChangeAspect="1" noEditPoints="1" noChangeArrowheads="1" noChangeShapeType="1"/>
              </p14:cNvContentPartPr>
              <p14:nvPr/>
            </p14:nvContentPartPr>
            <p14:xfrm>
              <a:off x="7501360" y="3931784"/>
              <a:ext cx="204365" cy="258005"/>
            </p14:xfrm>
          </p:contentPart>
        </mc:Choice>
        <mc:Fallback xmlns="">
          <p:pic>
            <p:nvPicPr>
              <p:cNvPr id="123929" name="Ink 25">
                <a:extLst>
                  <a:ext uri="{FF2B5EF4-FFF2-40B4-BE49-F238E27FC236}">
                    <a16:creationId xmlns:a16="http://schemas.microsoft.com/office/drawing/2014/main" id="{AB643CA7-798E-3D19-97EB-BC5147A31FF3}"/>
                  </a:ext>
                </a:extLst>
              </p:cNvPr>
              <p:cNvPicPr>
                <a:picLocks noRot="1" noChangeAspect="1" noEditPoints="1" noChangeArrowheads="1" noChangeShapeType="1"/>
              </p:cNvPicPr>
              <p:nvPr/>
            </p:nvPicPr>
            <p:blipFill>
              <a:blip r:embed="rId12"/>
              <a:stretch>
                <a:fillRect/>
              </a:stretch>
            </p:blipFill>
            <p:spPr>
              <a:xfrm>
                <a:off x="7492005" y="3922415"/>
                <a:ext cx="223074" cy="2767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930" name="Ink 26">
                <a:extLst>
                  <a:ext uri="{FF2B5EF4-FFF2-40B4-BE49-F238E27FC236}">
                    <a16:creationId xmlns:a16="http://schemas.microsoft.com/office/drawing/2014/main" id="{AB59D002-BE12-0F76-416A-C7B622F16DF7}"/>
                  </a:ext>
                </a:extLst>
              </p14:cNvPr>
              <p14:cNvContentPartPr>
                <a14:cpLocks xmlns:a14="http://schemas.microsoft.com/office/drawing/2010/main" noRot="1" noChangeAspect="1" noEditPoints="1" noChangeArrowheads="1" noChangeShapeType="1"/>
              </p14:cNvContentPartPr>
              <p14:nvPr/>
            </p14:nvContentPartPr>
            <p14:xfrm>
              <a:off x="7948612" y="4321175"/>
              <a:ext cx="239712" cy="103188"/>
            </p14:xfrm>
          </p:contentPart>
        </mc:Choice>
        <mc:Fallback xmlns="">
          <p:pic>
            <p:nvPicPr>
              <p:cNvPr id="123930" name="Ink 26">
                <a:extLst>
                  <a:ext uri="{FF2B5EF4-FFF2-40B4-BE49-F238E27FC236}">
                    <a16:creationId xmlns:a16="http://schemas.microsoft.com/office/drawing/2014/main" id="{AB59D002-BE12-0F76-416A-C7B622F16DF7}"/>
                  </a:ext>
                </a:extLst>
              </p:cNvPr>
              <p:cNvPicPr>
                <a:picLocks noRot="1" noChangeAspect="1" noEditPoints="1" noChangeArrowheads="1" noChangeShapeType="1"/>
              </p:cNvPicPr>
              <p:nvPr/>
            </p:nvPicPr>
            <p:blipFill>
              <a:blip r:embed="rId14"/>
              <a:stretch>
                <a:fillRect/>
              </a:stretch>
            </p:blipFill>
            <p:spPr>
              <a:xfrm>
                <a:off x="7939254" y="4311827"/>
                <a:ext cx="258428" cy="121884"/>
              </a:xfrm>
              <a:prstGeom prst="rect">
                <a:avLst/>
              </a:prstGeom>
            </p:spPr>
          </p:pic>
        </mc:Fallback>
      </mc:AlternateContent>
      <p:graphicFrame>
        <p:nvGraphicFramePr>
          <p:cNvPr id="36874" name="Object 3">
            <a:extLst>
              <a:ext uri="{FF2B5EF4-FFF2-40B4-BE49-F238E27FC236}">
                <a16:creationId xmlns:a16="http://schemas.microsoft.com/office/drawing/2014/main" id="{C2332A69-5985-6CFA-3670-65D204ED2BCC}"/>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18434" name="Equation" r:id="rId15" imgW="190500" imgH="228600" progId="Equation.3">
                  <p:embed/>
                </p:oleObj>
              </mc:Choice>
              <mc:Fallback>
                <p:oleObj name="Equation" r:id="rId15" imgW="190500" imgH="22860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4">
            <a:extLst>
              <a:ext uri="{FF2B5EF4-FFF2-40B4-BE49-F238E27FC236}">
                <a16:creationId xmlns:a16="http://schemas.microsoft.com/office/drawing/2014/main" id="{BBB9F823-1F8C-0FB4-25E5-3EE39D4653C4}"/>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8435" name="Equation" r:id="rId17" imgW="1295400" imgH="1371600" progId="Equation.3">
                  <p:embed/>
                </p:oleObj>
              </mc:Choice>
              <mc:Fallback>
                <p:oleObj name="Equation" r:id="rId17" imgW="1295400" imgH="1371600" progId="Equation.3">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6" name="Rectangle 1">
            <a:extLst>
              <a:ext uri="{FF2B5EF4-FFF2-40B4-BE49-F238E27FC236}">
                <a16:creationId xmlns:a16="http://schemas.microsoft.com/office/drawing/2014/main" id="{E8672420-11D6-7C40-9C9C-0F3C88BE3F14}"/>
              </a:ext>
            </a:extLst>
          </p:cNvPr>
          <p:cNvSpPr>
            <a:spLocks noChangeArrowheads="1"/>
          </p:cNvSpPr>
          <p:nvPr/>
        </p:nvSpPr>
        <p:spPr bwMode="auto">
          <a:xfrm>
            <a:off x="10812463" y="269875"/>
            <a:ext cx="193675"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7" name="Rectangle 14">
            <a:extLst>
              <a:ext uri="{FF2B5EF4-FFF2-40B4-BE49-F238E27FC236}">
                <a16:creationId xmlns:a16="http://schemas.microsoft.com/office/drawing/2014/main" id="{D187D5E7-3F0F-F04F-DE8E-72A90A8816D3}"/>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C8FD9B8-55EE-9587-C831-CA00EBF407AF}"/>
                  </a:ext>
                </a:extLst>
              </p14:cNvPr>
              <p14:cNvContentPartPr/>
              <p14:nvPr/>
            </p14:nvContentPartPr>
            <p14:xfrm>
              <a:off x="8419424" y="2701975"/>
              <a:ext cx="958420" cy="528453"/>
            </p14:xfrm>
          </p:contentPart>
        </mc:Choice>
        <mc:Fallback xmlns="">
          <p:pic>
            <p:nvPicPr>
              <p:cNvPr id="14" name="Ink 13">
                <a:extLst>
                  <a:ext uri="{FF2B5EF4-FFF2-40B4-BE49-F238E27FC236}">
                    <a16:creationId xmlns:a16="http://schemas.microsoft.com/office/drawing/2014/main" id="{0C8FD9B8-55EE-9587-C831-CA00EBF407AF}"/>
                  </a:ext>
                </a:extLst>
              </p:cNvPr>
              <p:cNvPicPr/>
              <p:nvPr/>
            </p:nvPicPr>
            <p:blipFill>
              <a:blip r:embed="rId20"/>
              <a:stretch>
                <a:fillRect/>
              </a:stretch>
            </p:blipFill>
            <p:spPr>
              <a:xfrm>
                <a:off x="8410063" y="2692615"/>
                <a:ext cx="977142" cy="5471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08AE1E34-2951-4F07-3D62-F2BE4EEBB63C}"/>
                  </a:ext>
                </a:extLst>
              </p14:cNvPr>
              <p14:cNvContentPartPr/>
              <p14:nvPr/>
            </p14:nvContentPartPr>
            <p14:xfrm>
              <a:off x="7821965" y="1975320"/>
              <a:ext cx="696672" cy="330509"/>
            </p14:xfrm>
          </p:contentPart>
        </mc:Choice>
        <mc:Fallback xmlns="">
          <p:pic>
            <p:nvPicPr>
              <p:cNvPr id="16" name="Ink 15">
                <a:extLst>
                  <a:ext uri="{FF2B5EF4-FFF2-40B4-BE49-F238E27FC236}">
                    <a16:creationId xmlns:a16="http://schemas.microsoft.com/office/drawing/2014/main" id="{08AE1E34-2951-4F07-3D62-F2BE4EEBB63C}"/>
                  </a:ext>
                </a:extLst>
              </p:cNvPr>
              <p:cNvPicPr/>
              <p:nvPr/>
            </p:nvPicPr>
            <p:blipFill>
              <a:blip r:embed="rId22"/>
              <a:stretch>
                <a:fillRect/>
              </a:stretch>
            </p:blipFill>
            <p:spPr>
              <a:xfrm>
                <a:off x="7812609" y="1965959"/>
                <a:ext cx="715384" cy="34923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3FA043FD-51BF-CC27-7683-22018CBD3F3A}"/>
                  </a:ext>
                </a:extLst>
              </p14:cNvPr>
              <p14:cNvContentPartPr/>
              <p14:nvPr/>
            </p14:nvContentPartPr>
            <p14:xfrm>
              <a:off x="7908944" y="2382295"/>
              <a:ext cx="494990" cy="204453"/>
            </p14:xfrm>
          </p:contentPart>
        </mc:Choice>
        <mc:Fallback xmlns="">
          <p:pic>
            <p:nvPicPr>
              <p:cNvPr id="17" name="Ink 16">
                <a:extLst>
                  <a:ext uri="{FF2B5EF4-FFF2-40B4-BE49-F238E27FC236}">
                    <a16:creationId xmlns:a16="http://schemas.microsoft.com/office/drawing/2014/main" id="{3FA043FD-51BF-CC27-7683-22018CBD3F3A}"/>
                  </a:ext>
                </a:extLst>
              </p:cNvPr>
              <p:cNvPicPr/>
              <p:nvPr/>
            </p:nvPicPr>
            <p:blipFill>
              <a:blip r:embed="rId24"/>
              <a:stretch>
                <a:fillRect/>
              </a:stretch>
            </p:blipFill>
            <p:spPr>
              <a:xfrm>
                <a:off x="7899584" y="2372936"/>
                <a:ext cx="513710" cy="22317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FE15D985-C717-085F-4EBA-754B45918730}"/>
                  </a:ext>
                </a:extLst>
              </p14:cNvPr>
              <p14:cNvContentPartPr/>
              <p14:nvPr/>
            </p14:nvContentPartPr>
            <p14:xfrm>
              <a:off x="9871304" y="3407575"/>
              <a:ext cx="485020" cy="605566"/>
            </p14:xfrm>
          </p:contentPart>
        </mc:Choice>
        <mc:Fallback xmlns="">
          <p:pic>
            <p:nvPicPr>
              <p:cNvPr id="18" name="Ink 17">
                <a:extLst>
                  <a:ext uri="{FF2B5EF4-FFF2-40B4-BE49-F238E27FC236}">
                    <a16:creationId xmlns:a16="http://schemas.microsoft.com/office/drawing/2014/main" id="{FE15D985-C717-085F-4EBA-754B45918730}"/>
                  </a:ext>
                </a:extLst>
              </p:cNvPr>
              <p:cNvPicPr/>
              <p:nvPr/>
            </p:nvPicPr>
            <p:blipFill>
              <a:blip r:embed="rId26"/>
              <a:stretch>
                <a:fillRect/>
              </a:stretch>
            </p:blipFill>
            <p:spPr>
              <a:xfrm>
                <a:off x="9861949" y="3398220"/>
                <a:ext cx="503730" cy="62427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C88492F9-C6C4-2738-01D7-581495C24250}"/>
                  </a:ext>
                </a:extLst>
              </p14:cNvPr>
              <p14:cNvContentPartPr/>
              <p14:nvPr/>
            </p14:nvContentPartPr>
            <p14:xfrm>
              <a:off x="6994184" y="2952535"/>
              <a:ext cx="42470" cy="271413"/>
            </p14:xfrm>
          </p:contentPart>
        </mc:Choice>
        <mc:Fallback xmlns="">
          <p:pic>
            <p:nvPicPr>
              <p:cNvPr id="21" name="Ink 20">
                <a:extLst>
                  <a:ext uri="{FF2B5EF4-FFF2-40B4-BE49-F238E27FC236}">
                    <a16:creationId xmlns:a16="http://schemas.microsoft.com/office/drawing/2014/main" id="{C88492F9-C6C4-2738-01D7-581495C24250}"/>
                  </a:ext>
                </a:extLst>
              </p:cNvPr>
              <p:cNvPicPr/>
              <p:nvPr/>
            </p:nvPicPr>
            <p:blipFill>
              <a:blip r:embed="rId28"/>
              <a:stretch>
                <a:fillRect/>
              </a:stretch>
            </p:blipFill>
            <p:spPr>
              <a:xfrm>
                <a:off x="6984826" y="2943176"/>
                <a:ext cx="61186" cy="29013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BD69F0C6-6263-E7B9-5935-222D47064373}"/>
                  </a:ext>
                </a:extLst>
              </p14:cNvPr>
              <p14:cNvContentPartPr/>
              <p14:nvPr/>
            </p14:nvContentPartPr>
            <p14:xfrm>
              <a:off x="6905624" y="2465455"/>
              <a:ext cx="30950" cy="222813"/>
            </p14:xfrm>
          </p:contentPart>
        </mc:Choice>
        <mc:Fallback xmlns="">
          <p:pic>
            <p:nvPicPr>
              <p:cNvPr id="22" name="Ink 21">
                <a:extLst>
                  <a:ext uri="{FF2B5EF4-FFF2-40B4-BE49-F238E27FC236}">
                    <a16:creationId xmlns:a16="http://schemas.microsoft.com/office/drawing/2014/main" id="{BD69F0C6-6263-E7B9-5935-222D47064373}"/>
                  </a:ext>
                </a:extLst>
              </p:cNvPr>
              <p:cNvPicPr/>
              <p:nvPr/>
            </p:nvPicPr>
            <p:blipFill>
              <a:blip r:embed="rId30"/>
              <a:stretch>
                <a:fillRect/>
              </a:stretch>
            </p:blipFill>
            <p:spPr>
              <a:xfrm>
                <a:off x="6896157" y="2456096"/>
                <a:ext cx="49884" cy="24153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5A2C3F72-3FE8-D286-1049-1BA2EBB9156C}"/>
                  </a:ext>
                </a:extLst>
              </p14:cNvPr>
              <p14:cNvContentPartPr/>
              <p14:nvPr/>
            </p14:nvContentPartPr>
            <p14:xfrm>
              <a:off x="5678337" y="5284658"/>
              <a:ext cx="648092" cy="671642"/>
            </p14:xfrm>
          </p:contentPart>
        </mc:Choice>
        <mc:Fallback xmlns="">
          <p:pic>
            <p:nvPicPr>
              <p:cNvPr id="23" name="Ink 22">
                <a:extLst>
                  <a:ext uri="{FF2B5EF4-FFF2-40B4-BE49-F238E27FC236}">
                    <a16:creationId xmlns:a16="http://schemas.microsoft.com/office/drawing/2014/main" id="{5A2C3F72-3FE8-D286-1049-1BA2EBB9156C}"/>
                  </a:ext>
                </a:extLst>
              </p:cNvPr>
              <p:cNvPicPr/>
              <p:nvPr/>
            </p:nvPicPr>
            <p:blipFill>
              <a:blip r:embed="rId32"/>
              <a:stretch>
                <a:fillRect/>
              </a:stretch>
            </p:blipFill>
            <p:spPr>
              <a:xfrm>
                <a:off x="5668976" y="5275295"/>
                <a:ext cx="666815" cy="69036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8D3161C9-2FCF-AE0D-C281-1503A4B6BDDD}"/>
                  </a:ext>
                </a:extLst>
              </p14:cNvPr>
              <p14:cNvContentPartPr/>
              <p14:nvPr/>
            </p14:nvContentPartPr>
            <p14:xfrm>
              <a:off x="5732337" y="4898738"/>
              <a:ext cx="465572" cy="196082"/>
            </p14:xfrm>
          </p:contentPart>
        </mc:Choice>
        <mc:Fallback xmlns="">
          <p:pic>
            <p:nvPicPr>
              <p:cNvPr id="24" name="Ink 23">
                <a:extLst>
                  <a:ext uri="{FF2B5EF4-FFF2-40B4-BE49-F238E27FC236}">
                    <a16:creationId xmlns:a16="http://schemas.microsoft.com/office/drawing/2014/main" id="{8D3161C9-2FCF-AE0D-C281-1503A4B6BDDD}"/>
                  </a:ext>
                </a:extLst>
              </p:cNvPr>
              <p:cNvPicPr/>
              <p:nvPr/>
            </p:nvPicPr>
            <p:blipFill>
              <a:blip r:embed="rId34"/>
              <a:stretch>
                <a:fillRect/>
              </a:stretch>
            </p:blipFill>
            <p:spPr>
              <a:xfrm>
                <a:off x="5722982" y="4889384"/>
                <a:ext cx="484281" cy="21479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88A8E89B-11D7-1CB8-B0A1-D435798B5C5F}"/>
                  </a:ext>
                </a:extLst>
              </p14:cNvPr>
              <p14:cNvContentPartPr/>
              <p14:nvPr/>
            </p14:nvContentPartPr>
            <p14:xfrm>
              <a:off x="5316537" y="5710898"/>
              <a:ext cx="263252" cy="159362"/>
            </p14:xfrm>
          </p:contentPart>
        </mc:Choice>
        <mc:Fallback xmlns="">
          <p:pic>
            <p:nvPicPr>
              <p:cNvPr id="25" name="Ink 24">
                <a:extLst>
                  <a:ext uri="{FF2B5EF4-FFF2-40B4-BE49-F238E27FC236}">
                    <a16:creationId xmlns:a16="http://schemas.microsoft.com/office/drawing/2014/main" id="{88A8E89B-11D7-1CB8-B0A1-D435798B5C5F}"/>
                  </a:ext>
                </a:extLst>
              </p:cNvPr>
              <p:cNvPicPr/>
              <p:nvPr/>
            </p:nvPicPr>
            <p:blipFill>
              <a:blip r:embed="rId36"/>
              <a:stretch>
                <a:fillRect/>
              </a:stretch>
            </p:blipFill>
            <p:spPr>
              <a:xfrm>
                <a:off x="5307174" y="5701524"/>
                <a:ext cx="281979" cy="17811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5B759811-AC12-3E0E-038E-4B50722DF4EA}"/>
                  </a:ext>
                </a:extLst>
              </p14:cNvPr>
              <p14:cNvContentPartPr/>
              <p14:nvPr/>
            </p14:nvContentPartPr>
            <p14:xfrm>
              <a:off x="10257177" y="2206615"/>
              <a:ext cx="48027" cy="79028"/>
            </p14:xfrm>
          </p:contentPart>
        </mc:Choice>
        <mc:Fallback xmlns="">
          <p:pic>
            <p:nvPicPr>
              <p:cNvPr id="27" name="Ink 26">
                <a:extLst>
                  <a:ext uri="{FF2B5EF4-FFF2-40B4-BE49-F238E27FC236}">
                    <a16:creationId xmlns:a16="http://schemas.microsoft.com/office/drawing/2014/main" id="{5B759811-AC12-3E0E-038E-4B50722DF4EA}"/>
                  </a:ext>
                </a:extLst>
              </p:cNvPr>
              <p:cNvPicPr/>
              <p:nvPr/>
            </p:nvPicPr>
            <p:blipFill>
              <a:blip r:embed="rId38"/>
              <a:stretch>
                <a:fillRect/>
              </a:stretch>
            </p:blipFill>
            <p:spPr>
              <a:xfrm>
                <a:off x="10247858" y="2197233"/>
                <a:ext cx="66664" cy="9779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391BCDAF-B0F6-1B4B-CF25-F714404CF4C9}"/>
                  </a:ext>
                </a:extLst>
              </p14:cNvPr>
              <p14:cNvContentPartPr/>
              <p14:nvPr/>
            </p14:nvContentPartPr>
            <p14:xfrm>
              <a:off x="6018537" y="5211938"/>
              <a:ext cx="324092" cy="134882"/>
            </p14:xfrm>
          </p:contentPart>
        </mc:Choice>
        <mc:Fallback xmlns="">
          <p:pic>
            <p:nvPicPr>
              <p:cNvPr id="30" name="Ink 29">
                <a:extLst>
                  <a:ext uri="{FF2B5EF4-FFF2-40B4-BE49-F238E27FC236}">
                    <a16:creationId xmlns:a16="http://schemas.microsoft.com/office/drawing/2014/main" id="{391BCDAF-B0F6-1B4B-CF25-F714404CF4C9}"/>
                  </a:ext>
                </a:extLst>
              </p:cNvPr>
              <p:cNvPicPr/>
              <p:nvPr/>
            </p:nvPicPr>
            <p:blipFill>
              <a:blip r:embed="rId40"/>
              <a:stretch>
                <a:fillRect/>
              </a:stretch>
            </p:blipFill>
            <p:spPr>
              <a:xfrm>
                <a:off x="6009174" y="5202561"/>
                <a:ext cx="342817" cy="15363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35F615FE-131C-56D6-EA54-C3192B282046}"/>
                  </a:ext>
                </a:extLst>
              </p14:cNvPr>
              <p14:cNvContentPartPr/>
              <p14:nvPr/>
            </p14:nvContentPartPr>
            <p14:xfrm>
              <a:off x="9193064" y="2906095"/>
              <a:ext cx="640900" cy="615573"/>
            </p14:xfrm>
          </p:contentPart>
        </mc:Choice>
        <mc:Fallback xmlns="">
          <p:pic>
            <p:nvPicPr>
              <p:cNvPr id="44" name="Ink 43">
                <a:extLst>
                  <a:ext uri="{FF2B5EF4-FFF2-40B4-BE49-F238E27FC236}">
                    <a16:creationId xmlns:a16="http://schemas.microsoft.com/office/drawing/2014/main" id="{35F615FE-131C-56D6-EA54-C3192B282046}"/>
                  </a:ext>
                </a:extLst>
              </p:cNvPr>
              <p:cNvPicPr/>
              <p:nvPr/>
            </p:nvPicPr>
            <p:blipFill>
              <a:blip r:embed="rId42"/>
              <a:stretch>
                <a:fillRect/>
              </a:stretch>
            </p:blipFill>
            <p:spPr>
              <a:xfrm>
                <a:off x="9183703" y="2896735"/>
                <a:ext cx="659623" cy="63429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8" name="Ink 47">
                <a:extLst>
                  <a:ext uri="{FF2B5EF4-FFF2-40B4-BE49-F238E27FC236}">
                    <a16:creationId xmlns:a16="http://schemas.microsoft.com/office/drawing/2014/main" id="{8E32C82A-2EC9-D839-31D8-9E280B2F8902}"/>
                  </a:ext>
                </a:extLst>
              </p14:cNvPr>
              <p14:cNvContentPartPr/>
              <p14:nvPr/>
            </p14:nvContentPartPr>
            <p14:xfrm>
              <a:off x="9857217" y="3385975"/>
              <a:ext cx="5547" cy="10988"/>
            </p14:xfrm>
          </p:contentPart>
        </mc:Choice>
        <mc:Fallback xmlns="">
          <p:pic>
            <p:nvPicPr>
              <p:cNvPr id="48" name="Ink 47">
                <a:extLst>
                  <a:ext uri="{FF2B5EF4-FFF2-40B4-BE49-F238E27FC236}">
                    <a16:creationId xmlns:a16="http://schemas.microsoft.com/office/drawing/2014/main" id="{8E32C82A-2EC9-D839-31D8-9E280B2F8902}"/>
                  </a:ext>
                </a:extLst>
              </p:cNvPr>
              <p:cNvPicPr/>
              <p:nvPr/>
            </p:nvPicPr>
            <p:blipFill>
              <a:blip r:embed="rId44"/>
              <a:stretch>
                <a:fillRect/>
              </a:stretch>
            </p:blipFill>
            <p:spPr>
              <a:xfrm>
                <a:off x="9847602" y="3376759"/>
                <a:ext cx="24777" cy="2941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A17518F9-823B-4E9C-4A38-6B18E66D300D}"/>
                  </a:ext>
                </a:extLst>
              </p14:cNvPr>
              <p14:cNvContentPartPr/>
              <p14:nvPr/>
            </p14:nvContentPartPr>
            <p14:xfrm>
              <a:off x="5994417" y="1936080"/>
              <a:ext cx="4141947" cy="3749140"/>
            </p14:xfrm>
          </p:contentPart>
        </mc:Choice>
        <mc:Fallback xmlns="">
          <p:pic>
            <p:nvPicPr>
              <p:cNvPr id="51" name="Ink 50">
                <a:extLst>
                  <a:ext uri="{FF2B5EF4-FFF2-40B4-BE49-F238E27FC236}">
                    <a16:creationId xmlns:a16="http://schemas.microsoft.com/office/drawing/2014/main" id="{A17518F9-823B-4E9C-4A38-6B18E66D300D}"/>
                  </a:ext>
                </a:extLst>
              </p:cNvPr>
              <p:cNvPicPr/>
              <p:nvPr/>
            </p:nvPicPr>
            <p:blipFill>
              <a:blip r:embed="rId46"/>
              <a:stretch>
                <a:fillRect/>
              </a:stretch>
            </p:blipFill>
            <p:spPr>
              <a:xfrm>
                <a:off x="5985057" y="1926720"/>
                <a:ext cx="4160668" cy="3767860"/>
              </a:xfrm>
              <a:prstGeom prst="rect">
                <a:avLst/>
              </a:prstGeom>
            </p:spPr>
          </p:pic>
        </mc:Fallback>
      </mc:AlternateContent>
      <p:graphicFrame>
        <p:nvGraphicFramePr>
          <p:cNvPr id="36892" name="Object 1024">
            <a:extLst>
              <a:ext uri="{FF2B5EF4-FFF2-40B4-BE49-F238E27FC236}">
                <a16:creationId xmlns:a16="http://schemas.microsoft.com/office/drawing/2014/main" id="{2CA01984-8E98-39DB-648B-0BAB15E98ED0}"/>
              </a:ext>
            </a:extLst>
          </p:cNvPr>
          <p:cNvGraphicFramePr>
            <a:graphicFrameLocks noChangeAspect="1"/>
          </p:cNvGraphicFramePr>
          <p:nvPr/>
        </p:nvGraphicFramePr>
        <p:xfrm>
          <a:off x="1874838" y="3090863"/>
          <a:ext cx="2379662" cy="406400"/>
        </p:xfrm>
        <a:graphic>
          <a:graphicData uri="http://schemas.openxmlformats.org/presentationml/2006/ole">
            <mc:AlternateContent xmlns:mc="http://schemas.openxmlformats.org/markup-compatibility/2006">
              <mc:Choice xmlns:v="urn:schemas-microsoft-com:vml" Requires="v">
                <p:oleObj spid="_x0000_s18436" name="Equation" r:id="rId47" imgW="1485255" imgH="253890" progId="Equation.3">
                  <p:embed/>
                </p:oleObj>
              </mc:Choice>
              <mc:Fallback>
                <p:oleObj name="Equation" r:id="rId47" imgW="1485255" imgH="253890" progId="Equation.3">
                  <p:embed/>
                  <p:pic>
                    <p:nvPicPr>
                      <p:cNvPr id="0" name="Object 102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874838" y="3090863"/>
                        <a:ext cx="237966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3" name="Object 1024">
            <a:extLst>
              <a:ext uri="{FF2B5EF4-FFF2-40B4-BE49-F238E27FC236}">
                <a16:creationId xmlns:a16="http://schemas.microsoft.com/office/drawing/2014/main" id="{F113D099-067A-9C1A-6B92-5A36707D6EDE}"/>
              </a:ext>
            </a:extLst>
          </p:cNvPr>
          <p:cNvGraphicFramePr>
            <a:graphicFrameLocks noChangeAspect="1"/>
          </p:cNvGraphicFramePr>
          <p:nvPr/>
        </p:nvGraphicFramePr>
        <p:xfrm>
          <a:off x="2433638" y="2263775"/>
          <a:ext cx="1260475" cy="312738"/>
        </p:xfrm>
        <a:graphic>
          <a:graphicData uri="http://schemas.openxmlformats.org/presentationml/2006/ole">
            <mc:AlternateContent xmlns:mc="http://schemas.openxmlformats.org/markup-compatibility/2006">
              <mc:Choice xmlns:v="urn:schemas-microsoft-com:vml" Requires="v">
                <p:oleObj spid="_x0000_s18437" name="Equation" r:id="rId49" imgW="558800" imgH="139700" progId="Equation.3">
                  <p:embed/>
                </p:oleObj>
              </mc:Choice>
              <mc:Fallback>
                <p:oleObj name="Equation" r:id="rId49" imgW="558800" imgH="139700" progId="Equation.3">
                  <p:embed/>
                  <p:pic>
                    <p:nvPicPr>
                      <p:cNvPr id="0" name="Object 102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433638" y="2263775"/>
                        <a:ext cx="12604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94" name="Object 1024">
            <a:extLst>
              <a:ext uri="{FF2B5EF4-FFF2-40B4-BE49-F238E27FC236}">
                <a16:creationId xmlns:a16="http://schemas.microsoft.com/office/drawing/2014/main" id="{91509F96-7FA3-34CD-FD83-CA8CADAE99FC}"/>
              </a:ext>
            </a:extLst>
          </p:cNvPr>
          <p:cNvGraphicFramePr>
            <a:graphicFrameLocks noChangeAspect="1"/>
          </p:cNvGraphicFramePr>
          <p:nvPr/>
        </p:nvGraphicFramePr>
        <p:xfrm>
          <a:off x="314325" y="4348163"/>
          <a:ext cx="2425700" cy="1514475"/>
        </p:xfrm>
        <a:graphic>
          <a:graphicData uri="http://schemas.openxmlformats.org/presentationml/2006/ole">
            <mc:AlternateContent xmlns:mc="http://schemas.openxmlformats.org/markup-compatibility/2006">
              <mc:Choice xmlns:v="urn:schemas-microsoft-com:vml" Requires="v">
                <p:oleObj spid="_x0000_s18438" name="Equation" r:id="rId51" imgW="1511300" imgH="939800" progId="Equation.3">
                  <p:embed/>
                </p:oleObj>
              </mc:Choice>
              <mc:Fallback>
                <p:oleObj name="Equation" r:id="rId51" imgW="1511300" imgH="939800" progId="Equation.3">
                  <p:embed/>
                  <p:pic>
                    <p:nvPicPr>
                      <p:cNvPr id="0" name="Object 102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4325" y="4348163"/>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5" name="Object 1024">
            <a:extLst>
              <a:ext uri="{FF2B5EF4-FFF2-40B4-BE49-F238E27FC236}">
                <a16:creationId xmlns:a16="http://schemas.microsoft.com/office/drawing/2014/main" id="{AA4B2CFC-A9C1-1FBE-128D-234673A53ACC}"/>
              </a:ext>
            </a:extLst>
          </p:cNvPr>
          <p:cNvGraphicFramePr>
            <a:graphicFrameLocks noChangeAspect="1"/>
          </p:cNvGraphicFramePr>
          <p:nvPr/>
        </p:nvGraphicFramePr>
        <p:xfrm>
          <a:off x="2854325" y="4314825"/>
          <a:ext cx="2222500" cy="1514475"/>
        </p:xfrm>
        <a:graphic>
          <a:graphicData uri="http://schemas.openxmlformats.org/presentationml/2006/ole">
            <mc:AlternateContent xmlns:mc="http://schemas.openxmlformats.org/markup-compatibility/2006">
              <mc:Choice xmlns:v="urn:schemas-microsoft-com:vml" Requires="v">
                <p:oleObj spid="_x0000_s18439" name="Equation" r:id="rId53" imgW="1384300" imgH="939800" progId="Equation.3">
                  <p:embed/>
                </p:oleObj>
              </mc:Choice>
              <mc:Fallback>
                <p:oleObj name="Equation" r:id="rId53" imgW="1384300" imgH="939800" progId="Equation.3">
                  <p:embed/>
                  <p:pic>
                    <p:nvPicPr>
                      <p:cNvPr id="0" name="Object 102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854325" y="4314825"/>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6" name="Rectangle 1">
            <a:extLst>
              <a:ext uri="{FF2B5EF4-FFF2-40B4-BE49-F238E27FC236}">
                <a16:creationId xmlns:a16="http://schemas.microsoft.com/office/drawing/2014/main" id="{600CE71F-C0D4-868F-E6B2-B5B231339F3E}"/>
              </a:ext>
            </a:extLst>
          </p:cNvPr>
          <p:cNvSpPr>
            <a:spLocks noChangeArrowheads="1"/>
          </p:cNvSpPr>
          <p:nvPr/>
        </p:nvSpPr>
        <p:spPr bwMode="auto">
          <a:xfrm>
            <a:off x="1566863" y="4314825"/>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97" name="Rectangle 1">
            <a:extLst>
              <a:ext uri="{FF2B5EF4-FFF2-40B4-BE49-F238E27FC236}">
                <a16:creationId xmlns:a16="http://schemas.microsoft.com/office/drawing/2014/main" id="{F5F7C105-3287-6574-F64C-C0B5A58AEEFD}"/>
              </a:ext>
            </a:extLst>
          </p:cNvPr>
          <p:cNvSpPr>
            <a:spLocks noChangeArrowheads="1"/>
          </p:cNvSpPr>
          <p:nvPr/>
        </p:nvSpPr>
        <p:spPr bwMode="auto">
          <a:xfrm>
            <a:off x="4538663" y="4252913"/>
            <a:ext cx="423862"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98" name="Rectangle 1">
            <a:extLst>
              <a:ext uri="{FF2B5EF4-FFF2-40B4-BE49-F238E27FC236}">
                <a16:creationId xmlns:a16="http://schemas.microsoft.com/office/drawing/2014/main" id="{1249A533-ADDA-74F9-AEBC-B98D7A82FDB1}"/>
              </a:ext>
            </a:extLst>
          </p:cNvPr>
          <p:cNvSpPr>
            <a:spLocks noChangeArrowheads="1"/>
          </p:cNvSpPr>
          <p:nvPr/>
        </p:nvSpPr>
        <p:spPr bwMode="auto">
          <a:xfrm>
            <a:off x="2225675" y="4284663"/>
            <a:ext cx="423863"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99" name="Rectangle 1">
            <a:extLst>
              <a:ext uri="{FF2B5EF4-FFF2-40B4-BE49-F238E27FC236}">
                <a16:creationId xmlns:a16="http://schemas.microsoft.com/office/drawing/2014/main" id="{6A347181-6F4D-D5DF-38C1-E5A99EE0498B}"/>
              </a:ext>
            </a:extLst>
          </p:cNvPr>
          <p:cNvSpPr>
            <a:spLocks noChangeArrowheads="1"/>
          </p:cNvSpPr>
          <p:nvPr/>
        </p:nvSpPr>
        <p:spPr bwMode="auto">
          <a:xfrm>
            <a:off x="2176463" y="3078163"/>
            <a:ext cx="257175" cy="41910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900" name="Rectangle 1">
            <a:extLst>
              <a:ext uri="{FF2B5EF4-FFF2-40B4-BE49-F238E27FC236}">
                <a16:creationId xmlns:a16="http://schemas.microsoft.com/office/drawing/2014/main" id="{ADB31E47-DAE8-E0D7-761C-FE5ABE07F6A5}"/>
              </a:ext>
            </a:extLst>
          </p:cNvPr>
          <p:cNvSpPr>
            <a:spLocks noChangeArrowheads="1"/>
          </p:cNvSpPr>
          <p:nvPr/>
        </p:nvSpPr>
        <p:spPr bwMode="auto">
          <a:xfrm>
            <a:off x="2641600" y="3082925"/>
            <a:ext cx="304800" cy="414338"/>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901" name="Rectangle 1">
            <a:extLst>
              <a:ext uri="{FF2B5EF4-FFF2-40B4-BE49-F238E27FC236}">
                <a16:creationId xmlns:a16="http://schemas.microsoft.com/office/drawing/2014/main" id="{8B26B34F-5492-32B1-DEAD-BB5F0C0E7563}"/>
              </a:ext>
            </a:extLst>
          </p:cNvPr>
          <p:cNvSpPr>
            <a:spLocks noChangeArrowheads="1"/>
          </p:cNvSpPr>
          <p:nvPr/>
        </p:nvSpPr>
        <p:spPr bwMode="auto">
          <a:xfrm>
            <a:off x="3084513" y="3094038"/>
            <a:ext cx="304800" cy="427037"/>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4" name="Footer Placeholder 2">
            <a:extLst>
              <a:ext uri="{FF2B5EF4-FFF2-40B4-BE49-F238E27FC236}">
                <a16:creationId xmlns:a16="http://schemas.microsoft.com/office/drawing/2014/main" id="{4C154033-22C2-1A52-B58C-079880D43AF6}"/>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6903" name="Picture 2" descr="http://brand.ucla.edu/wp-content/uploads/2013/08/ucla-logotype-main-11.jpg">
            <a:extLst>
              <a:ext uri="{FF2B5EF4-FFF2-40B4-BE49-F238E27FC236}">
                <a16:creationId xmlns:a16="http://schemas.microsoft.com/office/drawing/2014/main" id="{CFC725A8-CF3B-CC82-DFAB-05F887396B10}"/>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6">
            <p14:nvContentPartPr>
              <p14:cNvPr id="3" name="Ink 2">
                <a:extLst>
                  <a:ext uri="{FF2B5EF4-FFF2-40B4-BE49-F238E27FC236}">
                    <a16:creationId xmlns:a16="http://schemas.microsoft.com/office/drawing/2014/main" id="{AAA32183-CEDB-7D1F-6165-4E5B375890FC}"/>
                  </a:ext>
                </a:extLst>
              </p14:cNvPr>
              <p14:cNvContentPartPr/>
              <p14:nvPr/>
            </p14:nvContentPartPr>
            <p14:xfrm>
              <a:off x="10390377" y="2577775"/>
              <a:ext cx="12747" cy="133388"/>
            </p14:xfrm>
          </p:contentPart>
        </mc:Choice>
        <mc:Fallback xmlns="">
          <p:pic>
            <p:nvPicPr>
              <p:cNvPr id="3" name="Ink 2">
                <a:extLst>
                  <a:ext uri="{FF2B5EF4-FFF2-40B4-BE49-F238E27FC236}">
                    <a16:creationId xmlns:a16="http://schemas.microsoft.com/office/drawing/2014/main" id="{AAA32183-CEDB-7D1F-6165-4E5B375890FC}"/>
                  </a:ext>
                </a:extLst>
              </p:cNvPr>
              <p:cNvPicPr/>
              <p:nvPr/>
            </p:nvPicPr>
            <p:blipFill>
              <a:blip r:embed="rId57"/>
              <a:stretch>
                <a:fillRect/>
              </a:stretch>
            </p:blipFill>
            <p:spPr>
              <a:xfrm>
                <a:off x="10381171" y="2568402"/>
                <a:ext cx="31159" cy="15213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 name="Ink 3">
                <a:extLst>
                  <a:ext uri="{FF2B5EF4-FFF2-40B4-BE49-F238E27FC236}">
                    <a16:creationId xmlns:a16="http://schemas.microsoft.com/office/drawing/2014/main" id="{40237E8A-704F-4CA0-5126-EB97847698C9}"/>
                  </a:ext>
                </a:extLst>
              </p14:cNvPr>
              <p14:cNvContentPartPr/>
              <p14:nvPr/>
            </p14:nvContentPartPr>
            <p14:xfrm>
              <a:off x="10323777" y="2924815"/>
              <a:ext cx="12747" cy="122228"/>
            </p14:xfrm>
          </p:contentPart>
        </mc:Choice>
        <mc:Fallback xmlns="">
          <p:pic>
            <p:nvPicPr>
              <p:cNvPr id="4" name="Ink 3">
                <a:extLst>
                  <a:ext uri="{FF2B5EF4-FFF2-40B4-BE49-F238E27FC236}">
                    <a16:creationId xmlns:a16="http://schemas.microsoft.com/office/drawing/2014/main" id="{40237E8A-704F-4CA0-5126-EB97847698C9}"/>
                  </a:ext>
                </a:extLst>
              </p:cNvPr>
              <p:cNvPicPr/>
              <p:nvPr/>
            </p:nvPicPr>
            <p:blipFill>
              <a:blip r:embed="rId59"/>
              <a:stretch>
                <a:fillRect/>
              </a:stretch>
            </p:blipFill>
            <p:spPr>
              <a:xfrm>
                <a:off x="10314571" y="2915441"/>
                <a:ext cx="31159" cy="14097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 name="Ink 5">
                <a:extLst>
                  <a:ext uri="{FF2B5EF4-FFF2-40B4-BE49-F238E27FC236}">
                    <a16:creationId xmlns:a16="http://schemas.microsoft.com/office/drawing/2014/main" id="{5DE56380-4695-9478-A7D5-3A7E4C5F0C28}"/>
                  </a:ext>
                </a:extLst>
              </p14:cNvPr>
              <p14:cNvContentPartPr/>
              <p14:nvPr/>
            </p14:nvContentPartPr>
            <p14:xfrm>
              <a:off x="10032897" y="3244135"/>
              <a:ext cx="241707" cy="455948"/>
            </p14:xfrm>
          </p:contentPart>
        </mc:Choice>
        <mc:Fallback xmlns="">
          <p:pic>
            <p:nvPicPr>
              <p:cNvPr id="6" name="Ink 5">
                <a:extLst>
                  <a:ext uri="{FF2B5EF4-FFF2-40B4-BE49-F238E27FC236}">
                    <a16:creationId xmlns:a16="http://schemas.microsoft.com/office/drawing/2014/main" id="{5DE56380-4695-9478-A7D5-3A7E4C5F0C28}"/>
                  </a:ext>
                </a:extLst>
              </p:cNvPr>
              <p:cNvPicPr/>
              <p:nvPr/>
            </p:nvPicPr>
            <p:blipFill>
              <a:blip r:embed="rId61"/>
              <a:stretch>
                <a:fillRect/>
              </a:stretch>
            </p:blipFill>
            <p:spPr>
              <a:xfrm>
                <a:off x="10023545" y="3234771"/>
                <a:ext cx="260411" cy="47467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 name="Ink 6">
                <a:extLst>
                  <a:ext uri="{FF2B5EF4-FFF2-40B4-BE49-F238E27FC236}">
                    <a16:creationId xmlns:a16="http://schemas.microsoft.com/office/drawing/2014/main" id="{C423E3FA-B1A1-0AE0-F078-5AFA3AA9F0DD}"/>
                  </a:ext>
                </a:extLst>
              </p14:cNvPr>
              <p14:cNvContentPartPr/>
              <p14:nvPr/>
            </p14:nvContentPartPr>
            <p14:xfrm>
              <a:off x="7829525" y="1538280"/>
              <a:ext cx="1016002" cy="941403"/>
            </p14:xfrm>
          </p:contentPart>
        </mc:Choice>
        <mc:Fallback xmlns="">
          <p:pic>
            <p:nvPicPr>
              <p:cNvPr id="7" name="Ink 6">
                <a:extLst>
                  <a:ext uri="{FF2B5EF4-FFF2-40B4-BE49-F238E27FC236}">
                    <a16:creationId xmlns:a16="http://schemas.microsoft.com/office/drawing/2014/main" id="{C423E3FA-B1A1-0AE0-F078-5AFA3AA9F0DD}"/>
                  </a:ext>
                </a:extLst>
              </p:cNvPr>
              <p:cNvPicPr/>
              <p:nvPr/>
            </p:nvPicPr>
            <p:blipFill>
              <a:blip r:embed="rId63"/>
              <a:stretch>
                <a:fillRect/>
              </a:stretch>
            </p:blipFill>
            <p:spPr>
              <a:xfrm>
                <a:off x="7820164" y="1528920"/>
                <a:ext cx="1034724" cy="96012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 name="Ink 7">
                <a:extLst>
                  <a:ext uri="{FF2B5EF4-FFF2-40B4-BE49-F238E27FC236}">
                    <a16:creationId xmlns:a16="http://schemas.microsoft.com/office/drawing/2014/main" id="{ADA90EFC-A8C3-EBF5-CCC7-46468951AE82}"/>
                  </a:ext>
                </a:extLst>
              </p14:cNvPr>
              <p14:cNvContentPartPr/>
              <p14:nvPr/>
            </p14:nvContentPartPr>
            <p14:xfrm>
              <a:off x="8149380" y="2292129"/>
              <a:ext cx="1314144" cy="2012034"/>
            </p14:xfrm>
          </p:contentPart>
        </mc:Choice>
        <mc:Fallback xmlns="">
          <p:pic>
            <p:nvPicPr>
              <p:cNvPr id="8" name="Ink 7">
                <a:extLst>
                  <a:ext uri="{FF2B5EF4-FFF2-40B4-BE49-F238E27FC236}">
                    <a16:creationId xmlns:a16="http://schemas.microsoft.com/office/drawing/2014/main" id="{ADA90EFC-A8C3-EBF5-CCC7-46468951AE82}"/>
                  </a:ext>
                </a:extLst>
              </p:cNvPr>
              <p:cNvPicPr/>
              <p:nvPr/>
            </p:nvPicPr>
            <p:blipFill>
              <a:blip r:embed="rId65"/>
              <a:stretch>
                <a:fillRect/>
              </a:stretch>
            </p:blipFill>
            <p:spPr>
              <a:xfrm>
                <a:off x="8136782" y="2279529"/>
                <a:ext cx="1335740" cy="203363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 name="Ink 8">
                <a:extLst>
                  <a:ext uri="{FF2B5EF4-FFF2-40B4-BE49-F238E27FC236}">
                    <a16:creationId xmlns:a16="http://schemas.microsoft.com/office/drawing/2014/main" id="{DA434CBF-7502-56F9-DE74-35010C4BD659}"/>
                  </a:ext>
                </a:extLst>
              </p14:cNvPr>
              <p14:cNvContentPartPr/>
              <p14:nvPr/>
            </p14:nvContentPartPr>
            <p14:xfrm>
              <a:off x="6740525" y="1371600"/>
              <a:ext cx="1085472" cy="579269"/>
            </p14:xfrm>
          </p:contentPart>
        </mc:Choice>
        <mc:Fallback xmlns="">
          <p:pic>
            <p:nvPicPr>
              <p:cNvPr id="9" name="Ink 8">
                <a:extLst>
                  <a:ext uri="{FF2B5EF4-FFF2-40B4-BE49-F238E27FC236}">
                    <a16:creationId xmlns:a16="http://schemas.microsoft.com/office/drawing/2014/main" id="{DA434CBF-7502-56F9-DE74-35010C4BD659}"/>
                  </a:ext>
                </a:extLst>
              </p:cNvPr>
              <p:cNvPicPr/>
              <p:nvPr/>
            </p:nvPicPr>
            <p:blipFill>
              <a:blip r:embed="rId67"/>
              <a:stretch>
                <a:fillRect/>
              </a:stretch>
            </p:blipFill>
            <p:spPr>
              <a:xfrm>
                <a:off x="6731167" y="1362240"/>
                <a:ext cx="1104187" cy="59799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 name="Ink 9">
                <a:extLst>
                  <a:ext uri="{FF2B5EF4-FFF2-40B4-BE49-F238E27FC236}">
                    <a16:creationId xmlns:a16="http://schemas.microsoft.com/office/drawing/2014/main" id="{B9A341AF-6996-5459-2A50-4B0F351B965B}"/>
                  </a:ext>
                </a:extLst>
              </p14:cNvPr>
              <p14:cNvContentPartPr/>
              <p14:nvPr/>
            </p14:nvContentPartPr>
            <p14:xfrm>
              <a:off x="7053365" y="1989360"/>
              <a:ext cx="97992" cy="173909"/>
            </p14:xfrm>
          </p:contentPart>
        </mc:Choice>
        <mc:Fallback xmlns="">
          <p:pic>
            <p:nvPicPr>
              <p:cNvPr id="10" name="Ink 9">
                <a:extLst>
                  <a:ext uri="{FF2B5EF4-FFF2-40B4-BE49-F238E27FC236}">
                    <a16:creationId xmlns:a16="http://schemas.microsoft.com/office/drawing/2014/main" id="{B9A341AF-6996-5459-2A50-4B0F351B965B}"/>
                  </a:ext>
                </a:extLst>
              </p:cNvPr>
              <p:cNvPicPr/>
              <p:nvPr/>
            </p:nvPicPr>
            <p:blipFill>
              <a:blip r:embed="rId69"/>
              <a:stretch>
                <a:fillRect/>
              </a:stretch>
            </p:blipFill>
            <p:spPr>
              <a:xfrm>
                <a:off x="7044032" y="1979998"/>
                <a:ext cx="116657" cy="19263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 10">
                <a:extLst>
                  <a:ext uri="{FF2B5EF4-FFF2-40B4-BE49-F238E27FC236}">
                    <a16:creationId xmlns:a16="http://schemas.microsoft.com/office/drawing/2014/main" id="{2F5F9099-076C-7AA1-D2C3-B103FDE721A9}"/>
                  </a:ext>
                </a:extLst>
              </p14:cNvPr>
              <p14:cNvContentPartPr/>
              <p14:nvPr/>
            </p14:nvContentPartPr>
            <p14:xfrm>
              <a:off x="8957217" y="4228015"/>
              <a:ext cx="118947" cy="247148"/>
            </p14:xfrm>
          </p:contentPart>
        </mc:Choice>
        <mc:Fallback xmlns="">
          <p:pic>
            <p:nvPicPr>
              <p:cNvPr id="11" name="Ink 10">
                <a:extLst>
                  <a:ext uri="{FF2B5EF4-FFF2-40B4-BE49-F238E27FC236}">
                    <a16:creationId xmlns:a16="http://schemas.microsoft.com/office/drawing/2014/main" id="{2F5F9099-076C-7AA1-D2C3-B103FDE721A9}"/>
                  </a:ext>
                </a:extLst>
              </p:cNvPr>
              <p:cNvPicPr/>
              <p:nvPr/>
            </p:nvPicPr>
            <p:blipFill>
              <a:blip r:embed="rId71"/>
              <a:stretch>
                <a:fillRect/>
              </a:stretch>
            </p:blipFill>
            <p:spPr>
              <a:xfrm>
                <a:off x="8947874" y="4218648"/>
                <a:ext cx="137634" cy="2658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 name="Ink 11">
                <a:extLst>
                  <a:ext uri="{FF2B5EF4-FFF2-40B4-BE49-F238E27FC236}">
                    <a16:creationId xmlns:a16="http://schemas.microsoft.com/office/drawing/2014/main" id="{392C6028-F99F-BAF1-F7DE-D0302465941D}"/>
                  </a:ext>
                </a:extLst>
              </p14:cNvPr>
              <p14:cNvContentPartPr/>
              <p14:nvPr/>
            </p14:nvContentPartPr>
            <p14:xfrm>
              <a:off x="7512900" y="2719809"/>
              <a:ext cx="696867" cy="478794"/>
            </p14:xfrm>
          </p:contentPart>
        </mc:Choice>
        <mc:Fallback xmlns="">
          <p:pic>
            <p:nvPicPr>
              <p:cNvPr id="12" name="Ink 11">
                <a:extLst>
                  <a:ext uri="{FF2B5EF4-FFF2-40B4-BE49-F238E27FC236}">
                    <a16:creationId xmlns:a16="http://schemas.microsoft.com/office/drawing/2014/main" id="{392C6028-F99F-BAF1-F7DE-D0302465941D}"/>
                  </a:ext>
                </a:extLst>
              </p:cNvPr>
              <p:cNvPicPr/>
              <p:nvPr/>
            </p:nvPicPr>
            <p:blipFill>
              <a:blip r:embed="rId73"/>
              <a:stretch>
                <a:fillRect/>
              </a:stretch>
            </p:blipFill>
            <p:spPr>
              <a:xfrm>
                <a:off x="7500308" y="2707219"/>
                <a:ext cx="721691" cy="503615"/>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 name="Ink 12">
                <a:extLst>
                  <a:ext uri="{FF2B5EF4-FFF2-40B4-BE49-F238E27FC236}">
                    <a16:creationId xmlns:a16="http://schemas.microsoft.com/office/drawing/2014/main" id="{8B5FF04C-3DC4-2C63-CEAB-D82CAA70CA8A}"/>
                  </a:ext>
                </a:extLst>
              </p14:cNvPr>
              <p14:cNvContentPartPr/>
              <p14:nvPr/>
            </p14:nvContentPartPr>
            <p14:xfrm>
              <a:off x="7137400" y="4124744"/>
              <a:ext cx="343325" cy="169445"/>
            </p14:xfrm>
          </p:contentPart>
        </mc:Choice>
        <mc:Fallback xmlns="">
          <p:pic>
            <p:nvPicPr>
              <p:cNvPr id="13" name="Ink 12">
                <a:extLst>
                  <a:ext uri="{FF2B5EF4-FFF2-40B4-BE49-F238E27FC236}">
                    <a16:creationId xmlns:a16="http://schemas.microsoft.com/office/drawing/2014/main" id="{8B5FF04C-3DC4-2C63-CEAB-D82CAA70CA8A}"/>
                  </a:ext>
                </a:extLst>
              </p:cNvPr>
              <p:cNvPicPr/>
              <p:nvPr/>
            </p:nvPicPr>
            <p:blipFill>
              <a:blip r:embed="rId75"/>
              <a:stretch>
                <a:fillRect/>
              </a:stretch>
            </p:blipFill>
            <p:spPr>
              <a:xfrm>
                <a:off x="7128043" y="4115370"/>
                <a:ext cx="362039" cy="1881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 name="Ink 14">
                <a:extLst>
                  <a:ext uri="{FF2B5EF4-FFF2-40B4-BE49-F238E27FC236}">
                    <a16:creationId xmlns:a16="http://schemas.microsoft.com/office/drawing/2014/main" id="{5B12D88A-BBDD-B879-44E5-016486973CBD}"/>
                  </a:ext>
                </a:extLst>
              </p14:cNvPr>
              <p14:cNvContentPartPr/>
              <p14:nvPr/>
            </p14:nvContentPartPr>
            <p14:xfrm>
              <a:off x="7742580" y="5092384"/>
              <a:ext cx="387000" cy="243720"/>
            </p14:xfrm>
          </p:contentPart>
        </mc:Choice>
        <mc:Fallback xmlns="">
          <p:pic>
            <p:nvPicPr>
              <p:cNvPr id="15" name="Ink 14">
                <a:extLst>
                  <a:ext uri="{FF2B5EF4-FFF2-40B4-BE49-F238E27FC236}">
                    <a16:creationId xmlns:a16="http://schemas.microsoft.com/office/drawing/2014/main" id="{5B12D88A-BBDD-B879-44E5-016486973CBD}"/>
                  </a:ext>
                </a:extLst>
              </p:cNvPr>
              <p:cNvPicPr/>
              <p:nvPr/>
            </p:nvPicPr>
            <p:blipFill>
              <a:blip r:embed="rId77"/>
              <a:stretch>
                <a:fillRect/>
              </a:stretch>
            </p:blipFill>
            <p:spPr>
              <a:xfrm>
                <a:off x="7729980" y="5079803"/>
                <a:ext cx="411840" cy="268523"/>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4">
            <a:extLst>
              <a:ext uri="{FF2B5EF4-FFF2-40B4-BE49-F238E27FC236}">
                <a16:creationId xmlns:a16="http://schemas.microsoft.com/office/drawing/2014/main" id="{E5D02F8E-27FC-CEF3-6D17-083A65F235E8}"/>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19458" name="Equation" r:id="rId3" imgW="1295400" imgH="1371600" progId="Equation.3">
                  <p:embed/>
                </p:oleObj>
              </mc:Choice>
              <mc:Fallback>
                <p:oleObj name="Equation" r:id="rId3" imgW="1295400" imgH="1371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7891" name="Straight Connector 3">
            <a:extLst>
              <a:ext uri="{FF2B5EF4-FFF2-40B4-BE49-F238E27FC236}">
                <a16:creationId xmlns:a16="http://schemas.microsoft.com/office/drawing/2014/main" id="{236440D7-E0E2-AB61-89F5-C69138A36F75}"/>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7892" name="Rectangle 1">
            <a:extLst>
              <a:ext uri="{FF2B5EF4-FFF2-40B4-BE49-F238E27FC236}">
                <a16:creationId xmlns:a16="http://schemas.microsoft.com/office/drawing/2014/main" id="{2F3CD540-B0E4-B51D-CCB1-626FDF84C9ED}"/>
              </a:ext>
            </a:extLst>
          </p:cNvPr>
          <p:cNvSpPr>
            <a:spLocks noChangeArrowheads="1"/>
          </p:cNvSpPr>
          <p:nvPr/>
        </p:nvSpPr>
        <p:spPr bwMode="auto">
          <a:xfrm>
            <a:off x="5160963" y="2922588"/>
            <a:ext cx="1611312"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7893" name="Object 1024">
            <a:extLst>
              <a:ext uri="{FF2B5EF4-FFF2-40B4-BE49-F238E27FC236}">
                <a16:creationId xmlns:a16="http://schemas.microsoft.com/office/drawing/2014/main" id="{02B8D3D6-1E3B-3572-0F93-622BDB84F28D}"/>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19459" name="Equation" r:id="rId5" imgW="1511300" imgH="939800" progId="Equation.3">
                  <p:embed/>
                </p:oleObj>
              </mc:Choice>
              <mc:Fallback>
                <p:oleObj name="Equation" r:id="rId5" imgW="1511300" imgH="939800" progId="Equation.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2">
            <a:extLst>
              <a:ext uri="{FF2B5EF4-FFF2-40B4-BE49-F238E27FC236}">
                <a16:creationId xmlns:a16="http://schemas.microsoft.com/office/drawing/2014/main" id="{37B90A53-F993-0957-1A9F-BDD3D41060A4}"/>
              </a:ext>
            </a:extLst>
          </p:cNvPr>
          <p:cNvSpPr>
            <a:spLocks noGrp="1" noChangeArrowheads="1"/>
          </p:cNvSpPr>
          <p:nvPr>
            <p:ph type="title" idx="4294967295"/>
          </p:nvPr>
        </p:nvSpPr>
        <p:spPr/>
        <p:txBody>
          <a:bodyPr/>
          <a:lstStyle/>
          <a:p>
            <a:r>
              <a:rPr lang="en-US" altLang="en-US"/>
              <a:t>Jacobian – Explicit Form </a:t>
            </a:r>
          </a:p>
        </p:txBody>
      </p:sp>
      <p:graphicFrame>
        <p:nvGraphicFramePr>
          <p:cNvPr id="37895" name="Object 4">
            <a:extLst>
              <a:ext uri="{FF2B5EF4-FFF2-40B4-BE49-F238E27FC236}">
                <a16:creationId xmlns:a16="http://schemas.microsoft.com/office/drawing/2014/main" id="{76B95DD3-B2C1-C0B7-F6E5-FD9DEE57ED87}"/>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19460"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6" name="Object 4">
            <a:extLst>
              <a:ext uri="{FF2B5EF4-FFF2-40B4-BE49-F238E27FC236}">
                <a16:creationId xmlns:a16="http://schemas.microsoft.com/office/drawing/2014/main" id="{5CCFB6F2-183B-0B3B-72EC-79BB0420DB9A}"/>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19461"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1">
            <a:extLst>
              <a:ext uri="{FF2B5EF4-FFF2-40B4-BE49-F238E27FC236}">
                <a16:creationId xmlns:a16="http://schemas.microsoft.com/office/drawing/2014/main" id="{B26B3921-8154-2BA5-79B2-82469A513910}"/>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898" name="Rectangle 14">
            <a:extLst>
              <a:ext uri="{FF2B5EF4-FFF2-40B4-BE49-F238E27FC236}">
                <a16:creationId xmlns:a16="http://schemas.microsoft.com/office/drawing/2014/main" id="{C1DA5FB1-50C9-954B-7FBD-A3335C8E8C20}"/>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3AF35B59-3AAA-837C-A1B7-B11CCE22F68C}"/>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37900" name="Object 4">
            <a:extLst>
              <a:ext uri="{FF2B5EF4-FFF2-40B4-BE49-F238E27FC236}">
                <a16:creationId xmlns:a16="http://schemas.microsoft.com/office/drawing/2014/main" id="{DA885E70-0E46-4C2B-38B9-32A389304933}"/>
              </a:ext>
            </a:extLst>
          </p:cNvPr>
          <p:cNvGraphicFramePr>
            <a:graphicFrameLocks noChangeAspect="1"/>
          </p:cNvGraphicFramePr>
          <p:nvPr/>
        </p:nvGraphicFramePr>
        <p:xfrm>
          <a:off x="4375150" y="1198563"/>
          <a:ext cx="239713" cy="300037"/>
        </p:xfrm>
        <a:graphic>
          <a:graphicData uri="http://schemas.openxmlformats.org/presentationml/2006/ole">
            <mc:AlternateContent xmlns:mc="http://schemas.openxmlformats.org/markup-compatibility/2006">
              <mc:Choice xmlns:v="urn:schemas-microsoft-com:vml" Requires="v">
                <p:oleObj spid="_x0000_s19462"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5150" y="1198563"/>
                        <a:ext cx="239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934AFB0B-3D4F-4848-232B-CDDBD73732FD}"/>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5D40A235-BAC6-2528-E3CC-4F3B349B611A}"/>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37903" name="Object 4">
            <a:extLst>
              <a:ext uri="{FF2B5EF4-FFF2-40B4-BE49-F238E27FC236}">
                <a16:creationId xmlns:a16="http://schemas.microsoft.com/office/drawing/2014/main" id="{DA6A10FA-EB46-D271-F41B-6309821E169A}"/>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19463"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04" name="Object 4">
            <a:extLst>
              <a:ext uri="{FF2B5EF4-FFF2-40B4-BE49-F238E27FC236}">
                <a16:creationId xmlns:a16="http://schemas.microsoft.com/office/drawing/2014/main" id="{5CC2D602-582C-B679-5752-9970EF12EB4A}"/>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19464"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4D8C9FC6-79CA-F53A-8D64-B2131743BBEE}"/>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C8F9B602-454C-268E-A10C-FD2BEE55A12D}"/>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37907" name="Straight Connector 42">
            <a:extLst>
              <a:ext uri="{FF2B5EF4-FFF2-40B4-BE49-F238E27FC236}">
                <a16:creationId xmlns:a16="http://schemas.microsoft.com/office/drawing/2014/main" id="{B0D0E596-B02B-29F7-6713-8AA5EDB1A424}"/>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08" name="Straight Connector 45">
            <a:extLst>
              <a:ext uri="{FF2B5EF4-FFF2-40B4-BE49-F238E27FC236}">
                <a16:creationId xmlns:a16="http://schemas.microsoft.com/office/drawing/2014/main" id="{E2DD607F-EF36-CD4E-D4C4-5439E2E70BFF}"/>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09" name="Straight Connector 46">
            <a:extLst>
              <a:ext uri="{FF2B5EF4-FFF2-40B4-BE49-F238E27FC236}">
                <a16:creationId xmlns:a16="http://schemas.microsoft.com/office/drawing/2014/main" id="{E454A9F5-3AA8-299B-B38D-03E5819E0857}"/>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10" name="Straight Connector 47">
            <a:extLst>
              <a:ext uri="{FF2B5EF4-FFF2-40B4-BE49-F238E27FC236}">
                <a16:creationId xmlns:a16="http://schemas.microsoft.com/office/drawing/2014/main" id="{729ED190-7323-BE5E-C515-A26C8943AABF}"/>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7911" name="Object 1024">
            <a:extLst>
              <a:ext uri="{FF2B5EF4-FFF2-40B4-BE49-F238E27FC236}">
                <a16:creationId xmlns:a16="http://schemas.microsoft.com/office/drawing/2014/main" id="{CC1F9EB6-C245-1C93-C8E5-2A5DDEB93EAD}"/>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19465"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2" name="Object 1024">
            <a:extLst>
              <a:ext uri="{FF2B5EF4-FFF2-40B4-BE49-F238E27FC236}">
                <a16:creationId xmlns:a16="http://schemas.microsoft.com/office/drawing/2014/main" id="{C6445C5B-5475-620B-0964-CECC14905C14}"/>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19466"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3" name="Object 1024">
            <a:extLst>
              <a:ext uri="{FF2B5EF4-FFF2-40B4-BE49-F238E27FC236}">
                <a16:creationId xmlns:a16="http://schemas.microsoft.com/office/drawing/2014/main" id="{02219E79-4FEA-9C6F-E112-17BE8589ACEC}"/>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19467"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4" name="Object 1024">
            <a:extLst>
              <a:ext uri="{FF2B5EF4-FFF2-40B4-BE49-F238E27FC236}">
                <a16:creationId xmlns:a16="http://schemas.microsoft.com/office/drawing/2014/main" id="{C463B5F6-EDA1-D774-E79C-98EE13C933BA}"/>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19468"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5" name="Object 1024">
            <a:extLst>
              <a:ext uri="{FF2B5EF4-FFF2-40B4-BE49-F238E27FC236}">
                <a16:creationId xmlns:a16="http://schemas.microsoft.com/office/drawing/2014/main" id="{A87ED7F0-1457-DD4C-E497-357D6288A7D8}"/>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19469"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16" name="Line 15">
            <a:extLst>
              <a:ext uri="{FF2B5EF4-FFF2-40B4-BE49-F238E27FC236}">
                <a16:creationId xmlns:a16="http://schemas.microsoft.com/office/drawing/2014/main" id="{28546106-73C9-2EAD-8C21-73A87AED0026}"/>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7" name="Line 17">
            <a:extLst>
              <a:ext uri="{FF2B5EF4-FFF2-40B4-BE49-F238E27FC236}">
                <a16:creationId xmlns:a16="http://schemas.microsoft.com/office/drawing/2014/main" id="{E4B5A233-B729-2C2C-7CE1-08C7C9F968AC}"/>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7918" name="Object 1024">
            <a:extLst>
              <a:ext uri="{FF2B5EF4-FFF2-40B4-BE49-F238E27FC236}">
                <a16:creationId xmlns:a16="http://schemas.microsoft.com/office/drawing/2014/main" id="{72F13AFD-C072-E7DD-5EB4-9C25D4B9CA3C}"/>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19470"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19" name="Line 15">
            <a:extLst>
              <a:ext uri="{FF2B5EF4-FFF2-40B4-BE49-F238E27FC236}">
                <a16:creationId xmlns:a16="http://schemas.microsoft.com/office/drawing/2014/main" id="{AB5DB5A0-C75B-F609-A573-7209A483AFB3}"/>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0" name="Line 17">
            <a:extLst>
              <a:ext uri="{FF2B5EF4-FFF2-40B4-BE49-F238E27FC236}">
                <a16:creationId xmlns:a16="http://schemas.microsoft.com/office/drawing/2014/main" id="{BC87E2A6-C2E7-DBA5-A433-00679DB61252}"/>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1" name="Rectangle 1">
            <a:extLst>
              <a:ext uri="{FF2B5EF4-FFF2-40B4-BE49-F238E27FC236}">
                <a16:creationId xmlns:a16="http://schemas.microsoft.com/office/drawing/2014/main" id="{46C84CA8-8BCD-AF71-2B49-77A85B8BC964}"/>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2" name="Rectangle 1">
            <a:extLst>
              <a:ext uri="{FF2B5EF4-FFF2-40B4-BE49-F238E27FC236}">
                <a16:creationId xmlns:a16="http://schemas.microsoft.com/office/drawing/2014/main" id="{99389449-CF5E-36C2-6D58-7BFE8251F8A8}"/>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3" name="Rectangle 1">
            <a:extLst>
              <a:ext uri="{FF2B5EF4-FFF2-40B4-BE49-F238E27FC236}">
                <a16:creationId xmlns:a16="http://schemas.microsoft.com/office/drawing/2014/main" id="{DEDE01C5-0A05-3C1B-713F-C8AFE607456D}"/>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4" name="Rectangle 1">
            <a:extLst>
              <a:ext uri="{FF2B5EF4-FFF2-40B4-BE49-F238E27FC236}">
                <a16:creationId xmlns:a16="http://schemas.microsoft.com/office/drawing/2014/main" id="{332D75AA-73F8-56AD-5E77-709B92AA7F9A}"/>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5" name="Rectangle 1">
            <a:extLst>
              <a:ext uri="{FF2B5EF4-FFF2-40B4-BE49-F238E27FC236}">
                <a16:creationId xmlns:a16="http://schemas.microsoft.com/office/drawing/2014/main" id="{CE45A93A-6104-3E09-3638-90AF6CD70809}"/>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6" name="Rectangle 1">
            <a:extLst>
              <a:ext uri="{FF2B5EF4-FFF2-40B4-BE49-F238E27FC236}">
                <a16:creationId xmlns:a16="http://schemas.microsoft.com/office/drawing/2014/main" id="{C31080BE-D3FE-57BB-F2E2-F1B0EA11ADB4}"/>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7" name="Rectangle 1">
            <a:extLst>
              <a:ext uri="{FF2B5EF4-FFF2-40B4-BE49-F238E27FC236}">
                <a16:creationId xmlns:a16="http://schemas.microsoft.com/office/drawing/2014/main" id="{F38A60A5-2255-3D92-A5B3-3AAF085C08F1}"/>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8" name="Rectangle 1">
            <a:extLst>
              <a:ext uri="{FF2B5EF4-FFF2-40B4-BE49-F238E27FC236}">
                <a16:creationId xmlns:a16="http://schemas.microsoft.com/office/drawing/2014/main" id="{72EF735F-CA8B-CE2B-8731-4F7BD05AD6A7}"/>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29" name="Rectangle 1">
            <a:extLst>
              <a:ext uri="{FF2B5EF4-FFF2-40B4-BE49-F238E27FC236}">
                <a16:creationId xmlns:a16="http://schemas.microsoft.com/office/drawing/2014/main" id="{2D1CEE36-E039-B35F-01F6-6488378E146E}"/>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30" name="Rectangle 1">
            <a:extLst>
              <a:ext uri="{FF2B5EF4-FFF2-40B4-BE49-F238E27FC236}">
                <a16:creationId xmlns:a16="http://schemas.microsoft.com/office/drawing/2014/main" id="{96CB2D2D-4C67-FD26-87A3-C573D89B3FBA}"/>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7931" name="Object 4">
            <a:extLst>
              <a:ext uri="{FF2B5EF4-FFF2-40B4-BE49-F238E27FC236}">
                <a16:creationId xmlns:a16="http://schemas.microsoft.com/office/drawing/2014/main" id="{DB7DF238-94BE-AB3D-D4B1-146BA9BE9311}"/>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19471" name="Equation" r:id="rId29" imgW="1295400" imgH="1371600" progId="Equation.3">
                  <p:embed/>
                </p:oleObj>
              </mc:Choice>
              <mc:Fallback>
                <p:oleObj name="Equation" r:id="rId29" imgW="1295400" imgH="1371600" progId="Equation.3">
                  <p:embed/>
                  <p:pic>
                    <p:nvPicPr>
                      <p:cNvPr id="0"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32" name="Rectangle 1">
            <a:extLst>
              <a:ext uri="{FF2B5EF4-FFF2-40B4-BE49-F238E27FC236}">
                <a16:creationId xmlns:a16="http://schemas.microsoft.com/office/drawing/2014/main" id="{7F3DC0B8-09F4-1594-C8B5-92A8F8C5F477}"/>
              </a:ext>
            </a:extLst>
          </p:cNvPr>
          <p:cNvSpPr>
            <a:spLocks noChangeArrowheads="1"/>
          </p:cNvSpPr>
          <p:nvPr/>
        </p:nvSpPr>
        <p:spPr bwMode="auto">
          <a:xfrm>
            <a:off x="10812463" y="269875"/>
            <a:ext cx="193675" cy="365125"/>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33" name="Rectangle 14">
            <a:extLst>
              <a:ext uri="{FF2B5EF4-FFF2-40B4-BE49-F238E27FC236}">
                <a16:creationId xmlns:a16="http://schemas.microsoft.com/office/drawing/2014/main" id="{C67D6262-75C8-7340-1D24-ABBC13F8486B}"/>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34" name="Rectangle 1">
            <a:extLst>
              <a:ext uri="{FF2B5EF4-FFF2-40B4-BE49-F238E27FC236}">
                <a16:creationId xmlns:a16="http://schemas.microsoft.com/office/drawing/2014/main" id="{7060B7DD-44B8-26C5-5EB9-B9676A4DD4C1}"/>
              </a:ext>
            </a:extLst>
          </p:cNvPr>
          <p:cNvSpPr>
            <a:spLocks noChangeArrowheads="1"/>
          </p:cNvSpPr>
          <p:nvPr/>
        </p:nvSpPr>
        <p:spPr bwMode="auto">
          <a:xfrm>
            <a:off x="10812463" y="276225"/>
            <a:ext cx="195262" cy="365125"/>
          </a:xfrm>
          <a:prstGeom prst="rect">
            <a:avLst/>
          </a:prstGeom>
          <a:solidFill>
            <a:srgbClr val="92D050"/>
          </a:solidFill>
          <a:ln w="22225" algn="ctr">
            <a:solidFill>
              <a:srgbClr val="00B05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4" name="Footer Placeholder 2">
            <a:extLst>
              <a:ext uri="{FF2B5EF4-FFF2-40B4-BE49-F238E27FC236}">
                <a16:creationId xmlns:a16="http://schemas.microsoft.com/office/drawing/2014/main" id="{DC4B3549-E37F-3E48-3EA5-F9FE390F40C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7936" name="Picture 2" descr="http://brand.ucla.edu/wp-content/uploads/2013/08/ucla-logotype-main-11.jpg">
            <a:extLst>
              <a:ext uri="{FF2B5EF4-FFF2-40B4-BE49-F238E27FC236}">
                <a16:creationId xmlns:a16="http://schemas.microsoft.com/office/drawing/2014/main" id="{8F43FDA5-4E83-99C8-B9D5-FDBD464AB38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1629BA6-E2A9-C2FD-216D-66F630A7C78C}"/>
              </a:ext>
            </a:extLst>
          </p:cNvPr>
          <p:cNvSpPr>
            <a:spLocks noGrp="1" noChangeArrowheads="1"/>
          </p:cNvSpPr>
          <p:nvPr>
            <p:ph type="title" idx="4294967295"/>
          </p:nvPr>
        </p:nvSpPr>
        <p:spPr/>
        <p:txBody>
          <a:bodyPr/>
          <a:lstStyle/>
          <a:p>
            <a:r>
              <a:rPr lang="en-US" altLang="en-US"/>
              <a:t>Jacobian – Explicit Form – Linear Velocity</a:t>
            </a:r>
            <a:br>
              <a:rPr lang="en-US" altLang="en-US"/>
            </a:br>
            <a:r>
              <a:rPr lang="en-US" altLang="en-US"/>
              <a:t>Case 2- Prismatic Joint  </a:t>
            </a:r>
          </a:p>
        </p:txBody>
      </p:sp>
      <p:sp>
        <p:nvSpPr>
          <p:cNvPr id="39939" name="Rectangle 3">
            <a:extLst>
              <a:ext uri="{FF2B5EF4-FFF2-40B4-BE49-F238E27FC236}">
                <a16:creationId xmlns:a16="http://schemas.microsoft.com/office/drawing/2014/main" id="{861952F1-7B1D-BE10-8D45-4CC77A668D7C}"/>
              </a:ext>
            </a:extLst>
          </p:cNvPr>
          <p:cNvSpPr>
            <a:spLocks noGrp="1" noChangeArrowheads="1"/>
          </p:cNvSpPr>
          <p:nvPr>
            <p:ph type="body" idx="4294967295"/>
          </p:nvPr>
        </p:nvSpPr>
        <p:spPr/>
        <p:txBody>
          <a:bodyPr/>
          <a:lstStyle/>
          <a:p>
            <a:r>
              <a:rPr lang="en-US" altLang="en-US"/>
              <a:t>All the joints are fixed except a single prismatic joint.</a:t>
            </a:r>
          </a:p>
          <a:p>
            <a:r>
              <a:rPr lang="en-US" altLang="en-US"/>
              <a:t>The i’th prismatic joint generates pure translation of the end effector</a:t>
            </a:r>
          </a:p>
          <a:p>
            <a:r>
              <a:rPr lang="en-US" altLang="en-US"/>
              <a:t>The direction of the translation is parallel to the axis </a:t>
            </a:r>
          </a:p>
          <a:p>
            <a:endParaRPr lang="en-US" altLang="en-US"/>
          </a:p>
        </p:txBody>
      </p:sp>
      <p:graphicFrame>
        <p:nvGraphicFramePr>
          <p:cNvPr id="39940" name="Object 3">
            <a:extLst>
              <a:ext uri="{FF2B5EF4-FFF2-40B4-BE49-F238E27FC236}">
                <a16:creationId xmlns:a16="http://schemas.microsoft.com/office/drawing/2014/main" id="{2329BF39-FB8D-87D2-61A5-E18D399BD30E}"/>
              </a:ext>
            </a:extLst>
          </p:cNvPr>
          <p:cNvGraphicFramePr>
            <a:graphicFrameLocks noChangeAspect="1"/>
          </p:cNvGraphicFramePr>
          <p:nvPr/>
        </p:nvGraphicFramePr>
        <p:xfrm>
          <a:off x="9328150" y="509588"/>
          <a:ext cx="476250" cy="568325"/>
        </p:xfrm>
        <a:graphic>
          <a:graphicData uri="http://schemas.openxmlformats.org/presentationml/2006/ole">
            <mc:AlternateContent xmlns:mc="http://schemas.openxmlformats.org/markup-compatibility/2006">
              <mc:Choice xmlns:v="urn:schemas-microsoft-com:vml" Requires="v">
                <p:oleObj spid="_x0000_s20482" name="Equation" r:id="rId3" imgW="190500" imgH="228600" progId="Equation.3">
                  <p:embed/>
                </p:oleObj>
              </mc:Choice>
              <mc:Fallback>
                <p:oleObj name="Equation" r:id="rId3" imgW="190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0" y="509588"/>
                        <a:ext cx="476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9941" name="Object 1024">
                <a:extLst>
                  <a:ext uri="{FF2B5EF4-FFF2-40B4-BE49-F238E27FC236}">
                    <a16:creationId xmlns:a16="http://schemas.microsoft.com/office/drawing/2014/main" id="{EE597DFF-DA2B-2146-C2A8-970C1CECDB1E}"/>
                  </a:ext>
                </a:extLst>
              </p:cNvPr>
              <p:cNvSpPr txBox="1"/>
              <p:nvPr/>
            </p:nvSpPr>
            <p:spPr bwMode="auto">
              <a:xfrm>
                <a:off x="1417536" y="2359738"/>
                <a:ext cx="4398374" cy="165830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sub>
                          </m:sSub>
                        </m:e>
                      </m:d>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1</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sub>
                          </m:sSub>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𝑧</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sub>
                          </m:sSub>
                        </m:e>
                      </m:d>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oMath>
                  </m:oMathPara>
                </a14:m>
                <a:endParaRPr lang="en-US" sz="2000" dirty="0"/>
              </a:p>
            </p:txBody>
          </p:sp>
        </mc:Choice>
        <mc:Fallback xmlns="">
          <p:sp>
            <p:nvSpPr>
              <p:cNvPr id="39941" name="Object 1024">
                <a:extLst>
                  <a:ext uri="{FF2B5EF4-FFF2-40B4-BE49-F238E27FC236}">
                    <a16:creationId xmlns:a16="http://schemas.microsoft.com/office/drawing/2014/main" id="{EE597DFF-DA2B-2146-C2A8-970C1CECDB1E}"/>
                  </a:ext>
                </a:extLst>
              </p:cNvPr>
              <p:cNvSpPr txBox="1">
                <a:spLocks noRot="1" noChangeAspect="1" noMove="1" noResize="1" noEditPoints="1" noAdjustHandles="1" noChangeArrowheads="1" noChangeShapeType="1" noTextEdit="1"/>
              </p:cNvSpPr>
              <p:nvPr/>
            </p:nvSpPr>
            <p:spPr bwMode="auto">
              <a:xfrm>
                <a:off x="1417536" y="2359738"/>
                <a:ext cx="4398374" cy="1658302"/>
              </a:xfrm>
              <a:prstGeom prst="rect">
                <a:avLst/>
              </a:prstGeom>
              <a:blipFill>
                <a:blip r:embed="rId5"/>
                <a:stretch>
                  <a:fillRect/>
                </a:stretch>
              </a:blipFill>
              <a:ln>
                <a:noFill/>
              </a:ln>
              <a:effectLst/>
            </p:spPr>
            <p:txBody>
              <a:bodyPr/>
              <a:lstStyle/>
              <a:p>
                <a:r>
                  <a:rPr lang="en-US">
                    <a:noFill/>
                  </a:rPr>
                  <a:t> </a:t>
                </a:r>
              </a:p>
            </p:txBody>
          </p:sp>
        </mc:Fallback>
      </mc:AlternateContent>
      <p:grpSp>
        <p:nvGrpSpPr>
          <p:cNvPr id="39942" name="Group 30">
            <a:extLst>
              <a:ext uri="{FF2B5EF4-FFF2-40B4-BE49-F238E27FC236}">
                <a16:creationId xmlns:a16="http://schemas.microsoft.com/office/drawing/2014/main" id="{482F5BCF-E4A3-7BDE-38B9-DDC0B74B1200}"/>
              </a:ext>
            </a:extLst>
          </p:cNvPr>
          <p:cNvGrpSpPr>
            <a:grpSpLocks/>
          </p:cNvGrpSpPr>
          <p:nvPr/>
        </p:nvGrpSpPr>
        <p:grpSpPr bwMode="auto">
          <a:xfrm>
            <a:off x="6259513" y="2076450"/>
            <a:ext cx="4829175" cy="3883025"/>
            <a:chOff x="6259473" y="2076450"/>
            <a:chExt cx="4829176" cy="3883025"/>
          </a:xfrm>
        </p:grpSpPr>
        <mc:AlternateContent xmlns:mc="http://schemas.openxmlformats.org/markup-compatibility/2006" xmlns:p14="http://schemas.microsoft.com/office/powerpoint/2010/main">
          <mc:Choice Requires="p14">
            <p:contentPart p14:bwMode="auto" r:id="rId6">
              <p14:nvContentPartPr>
                <p14:cNvPr id="122895" name="Ink 15">
                  <a:extLst>
                    <a:ext uri="{FF2B5EF4-FFF2-40B4-BE49-F238E27FC236}">
                      <a16:creationId xmlns:a16="http://schemas.microsoft.com/office/drawing/2014/main" id="{749D3638-6671-9784-8D4C-43528A29A581}"/>
                    </a:ext>
                  </a:extLst>
                </p14:cNvPr>
                <p14:cNvContentPartPr>
                  <a14:cpLocks xmlns:a14="http://schemas.microsoft.com/office/drawing/2010/main" noRot="1" noChangeAspect="1" noEditPoints="1" noChangeArrowheads="1" noChangeShapeType="1"/>
                </p14:cNvContentPartPr>
                <p14:nvPr/>
              </p14:nvContentPartPr>
              <p14:xfrm>
                <a:off x="6259473" y="3363913"/>
                <a:ext cx="3117850" cy="2595562"/>
              </p14:xfrm>
            </p:contentPart>
          </mc:Choice>
          <mc:Fallback xmlns="">
            <p:pic>
              <p:nvPicPr>
                <p:cNvPr id="122895" name="Ink 15">
                  <a:extLst>
                    <a:ext uri="{FF2B5EF4-FFF2-40B4-BE49-F238E27FC236}">
                      <a16:creationId xmlns:a16="http://schemas.microsoft.com/office/drawing/2014/main" id="{749D3638-6671-9784-8D4C-43528A29A581}"/>
                    </a:ext>
                  </a:extLst>
                </p:cNvPr>
                <p:cNvPicPr>
                  <a:picLocks noRot="1" noChangeAspect="1" noEditPoints="1" noChangeArrowheads="1" noChangeShapeType="1"/>
                </p:cNvPicPr>
                <p:nvPr/>
              </p:nvPicPr>
              <p:blipFill>
                <a:blip r:embed="rId8"/>
                <a:stretch>
                  <a:fillRect/>
                </a:stretch>
              </p:blipFill>
              <p:spPr>
                <a:xfrm>
                  <a:off x="6250113" y="3354553"/>
                  <a:ext cx="3136569" cy="26142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896" name="Ink 16">
                  <a:extLst>
                    <a:ext uri="{FF2B5EF4-FFF2-40B4-BE49-F238E27FC236}">
                      <a16:creationId xmlns:a16="http://schemas.microsoft.com/office/drawing/2014/main" id="{5D4C4D7D-3E4C-6C75-9E8A-1765E29F908F}"/>
                    </a:ext>
                  </a:extLst>
                </p14:cNvPr>
                <p14:cNvContentPartPr>
                  <a14:cpLocks xmlns:a14="http://schemas.microsoft.com/office/drawing/2010/main" noRot="1" noChangeAspect="1" noEditPoints="1" noChangeArrowheads="1" noChangeShapeType="1"/>
                </p14:cNvContentPartPr>
                <p14:nvPr/>
              </p14:nvContentPartPr>
              <p14:xfrm>
                <a:off x="9429711" y="2092326"/>
                <a:ext cx="417512" cy="309563"/>
              </p14:xfrm>
            </p:contentPart>
          </mc:Choice>
          <mc:Fallback xmlns="">
            <p:pic>
              <p:nvPicPr>
                <p:cNvPr id="122896" name="Ink 16">
                  <a:extLst>
                    <a:ext uri="{FF2B5EF4-FFF2-40B4-BE49-F238E27FC236}">
                      <a16:creationId xmlns:a16="http://schemas.microsoft.com/office/drawing/2014/main" id="{5D4C4D7D-3E4C-6C75-9E8A-1765E29F908F}"/>
                    </a:ext>
                  </a:extLst>
                </p:cNvPr>
                <p:cNvPicPr>
                  <a:picLocks noRot="1" noChangeAspect="1" noEditPoints="1" noChangeArrowheads="1" noChangeShapeType="1"/>
                </p:cNvPicPr>
                <p:nvPr/>
              </p:nvPicPr>
              <p:blipFill>
                <a:blip r:embed="rId10"/>
                <a:stretch>
                  <a:fillRect/>
                </a:stretch>
              </p:blipFill>
              <p:spPr>
                <a:xfrm>
                  <a:off x="9420345" y="2082967"/>
                  <a:ext cx="436244" cy="3282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897" name="Ink 17">
                  <a:extLst>
                    <a:ext uri="{FF2B5EF4-FFF2-40B4-BE49-F238E27FC236}">
                      <a16:creationId xmlns:a16="http://schemas.microsoft.com/office/drawing/2014/main" id="{28E1642F-93B6-539D-5F64-1DA57243F962}"/>
                    </a:ext>
                  </a:extLst>
                </p14:cNvPr>
                <p14:cNvContentPartPr>
                  <a14:cpLocks xmlns:a14="http://schemas.microsoft.com/office/drawing/2010/main" noRot="1" noChangeAspect="1" noEditPoints="1" noChangeArrowheads="1" noChangeShapeType="1"/>
                </p14:cNvContentPartPr>
                <p14:nvPr/>
              </p14:nvContentPartPr>
              <p14:xfrm>
                <a:off x="8516898" y="2076450"/>
                <a:ext cx="1970088" cy="2317750"/>
              </p14:xfrm>
            </p:contentPart>
          </mc:Choice>
          <mc:Fallback xmlns="">
            <p:pic>
              <p:nvPicPr>
                <p:cNvPr id="122897" name="Ink 17">
                  <a:extLst>
                    <a:ext uri="{FF2B5EF4-FFF2-40B4-BE49-F238E27FC236}">
                      <a16:creationId xmlns:a16="http://schemas.microsoft.com/office/drawing/2014/main" id="{28E1642F-93B6-539D-5F64-1DA57243F962}"/>
                    </a:ext>
                  </a:extLst>
                </p:cNvPr>
                <p:cNvPicPr>
                  <a:picLocks noRot="1" noChangeAspect="1" noEditPoints="1" noChangeArrowheads="1" noChangeShapeType="1"/>
                </p:cNvPicPr>
                <p:nvPr/>
              </p:nvPicPr>
              <p:blipFill>
                <a:blip r:embed="rId12"/>
                <a:stretch>
                  <a:fillRect/>
                </a:stretch>
              </p:blipFill>
              <p:spPr>
                <a:xfrm>
                  <a:off x="8507539" y="2067090"/>
                  <a:ext cx="1988806" cy="23364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898" name="Ink 18">
                  <a:extLst>
                    <a:ext uri="{FF2B5EF4-FFF2-40B4-BE49-F238E27FC236}">
                      <a16:creationId xmlns:a16="http://schemas.microsoft.com/office/drawing/2014/main" id="{A74916C7-FE19-85E3-C9D0-9F828B8485A2}"/>
                    </a:ext>
                  </a:extLst>
                </p14:cNvPr>
                <p14:cNvContentPartPr>
                  <a14:cpLocks xmlns:a14="http://schemas.microsoft.com/office/drawing/2010/main" noRot="1" noChangeAspect="1" noEditPoints="1" noChangeArrowheads="1" noChangeShapeType="1"/>
                </p14:cNvContentPartPr>
                <p14:nvPr/>
              </p14:nvContentPartPr>
              <p14:xfrm>
                <a:off x="9517020" y="3651920"/>
                <a:ext cx="1571629" cy="888809"/>
              </p14:xfrm>
            </p:contentPart>
          </mc:Choice>
          <mc:Fallback xmlns="">
            <p:pic>
              <p:nvPicPr>
                <p:cNvPr id="122898" name="Ink 18">
                  <a:extLst>
                    <a:ext uri="{FF2B5EF4-FFF2-40B4-BE49-F238E27FC236}">
                      <a16:creationId xmlns:a16="http://schemas.microsoft.com/office/drawing/2014/main" id="{A74916C7-FE19-85E3-C9D0-9F828B8485A2}"/>
                    </a:ext>
                  </a:extLst>
                </p:cNvPr>
                <p:cNvPicPr>
                  <a:picLocks noRot="1" noChangeAspect="1" noEditPoints="1" noChangeArrowheads="1" noChangeShapeType="1"/>
                </p:cNvPicPr>
                <p:nvPr/>
              </p:nvPicPr>
              <p:blipFill>
                <a:blip r:embed="rId14"/>
                <a:stretch>
                  <a:fillRect/>
                </a:stretch>
              </p:blipFill>
              <p:spPr>
                <a:xfrm>
                  <a:off x="9507661" y="3642560"/>
                  <a:ext cx="1590347" cy="90752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899" name="Ink 19">
                  <a:extLst>
                    <a:ext uri="{FF2B5EF4-FFF2-40B4-BE49-F238E27FC236}">
                      <a16:creationId xmlns:a16="http://schemas.microsoft.com/office/drawing/2014/main" id="{B850B9A9-41A7-2F7F-BE60-9E016CD5EB54}"/>
                    </a:ext>
                  </a:extLst>
                </p14:cNvPr>
                <p14:cNvContentPartPr>
                  <a14:cpLocks xmlns:a14="http://schemas.microsoft.com/office/drawing/2010/main" noRot="1" noChangeAspect="1" noEditPoints="1" noChangeArrowheads="1" noChangeShapeType="1"/>
                </p14:cNvContentPartPr>
                <p14:nvPr/>
              </p14:nvContentPartPr>
              <p14:xfrm>
                <a:off x="10572933" y="3087080"/>
                <a:ext cx="248088" cy="245800"/>
              </p14:xfrm>
            </p:contentPart>
          </mc:Choice>
          <mc:Fallback xmlns="">
            <p:pic>
              <p:nvPicPr>
                <p:cNvPr id="122899" name="Ink 19">
                  <a:extLst>
                    <a:ext uri="{FF2B5EF4-FFF2-40B4-BE49-F238E27FC236}">
                      <a16:creationId xmlns:a16="http://schemas.microsoft.com/office/drawing/2014/main" id="{B850B9A9-41A7-2F7F-BE60-9E016CD5EB54}"/>
                    </a:ext>
                  </a:extLst>
                </p:cNvPr>
                <p:cNvPicPr>
                  <a:picLocks noRot="1" noChangeAspect="1" noEditPoints="1" noChangeArrowheads="1" noChangeShapeType="1"/>
                </p:cNvPicPr>
                <p:nvPr/>
              </p:nvPicPr>
              <p:blipFill>
                <a:blip r:embed="rId16"/>
                <a:stretch>
                  <a:fillRect/>
                </a:stretch>
              </p:blipFill>
              <p:spPr>
                <a:xfrm>
                  <a:off x="10563571" y="3077723"/>
                  <a:ext cx="266812" cy="2645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2">
                  <a:extLst>
                    <a:ext uri="{FF2B5EF4-FFF2-40B4-BE49-F238E27FC236}">
                      <a16:creationId xmlns:a16="http://schemas.microsoft.com/office/drawing/2014/main" id="{1CCA891E-4323-DA10-E715-E580A98B0010}"/>
                    </a:ext>
                  </a:extLst>
                </p14:cNvPr>
                <p14:cNvContentPartPr/>
                <p14:nvPr/>
              </p14:nvContentPartPr>
              <p14:xfrm>
                <a:off x="9487140" y="2725024"/>
                <a:ext cx="302760" cy="557640"/>
              </p14:xfrm>
            </p:contentPart>
          </mc:Choice>
          <mc:Fallback xmlns="">
            <p:pic>
              <p:nvPicPr>
                <p:cNvPr id="3" name="Ink 2">
                  <a:extLst>
                    <a:ext uri="{FF2B5EF4-FFF2-40B4-BE49-F238E27FC236}">
                      <a16:creationId xmlns:a16="http://schemas.microsoft.com/office/drawing/2014/main" id="{1CCA891E-4323-DA10-E715-E580A98B0010}"/>
                    </a:ext>
                  </a:extLst>
                </p:cNvPr>
                <p:cNvPicPr/>
                <p:nvPr/>
              </p:nvPicPr>
              <p:blipFill>
                <a:blip r:embed="rId18"/>
                <a:stretch>
                  <a:fillRect/>
                </a:stretch>
              </p:blipFill>
              <p:spPr>
                <a:xfrm>
                  <a:off x="9474540" y="2712424"/>
                  <a:ext cx="3276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3D6D5AF-FC99-C1F0-674F-3847C256D8CD}"/>
                    </a:ext>
                  </a:extLst>
                </p14:cNvPr>
                <p14:cNvContentPartPr/>
                <p14:nvPr/>
              </p14:nvContentPartPr>
              <p14:xfrm>
                <a:off x="8988180" y="3739144"/>
                <a:ext cx="688680" cy="1050345"/>
              </p14:xfrm>
            </p:contentPart>
          </mc:Choice>
          <mc:Fallback xmlns="">
            <p:pic>
              <p:nvPicPr>
                <p:cNvPr id="10" name="Ink 9">
                  <a:extLst>
                    <a:ext uri="{FF2B5EF4-FFF2-40B4-BE49-F238E27FC236}">
                      <a16:creationId xmlns:a16="http://schemas.microsoft.com/office/drawing/2014/main" id="{A3D6D5AF-FC99-C1F0-674F-3847C256D8CD}"/>
                    </a:ext>
                  </a:extLst>
                </p:cNvPr>
                <p:cNvPicPr/>
                <p:nvPr/>
              </p:nvPicPr>
              <p:blipFill>
                <a:blip r:embed="rId20"/>
                <a:stretch>
                  <a:fillRect/>
                </a:stretch>
              </p:blipFill>
              <p:spPr>
                <a:xfrm>
                  <a:off x="8975580" y="3726541"/>
                  <a:ext cx="710280" cy="107195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8C10CC89-CC86-0E75-A14E-B4FC64955BBD}"/>
                    </a:ext>
                  </a:extLst>
                </p14:cNvPr>
                <p14:cNvContentPartPr/>
                <p14:nvPr/>
              </p14:nvContentPartPr>
              <p14:xfrm>
                <a:off x="9934624" y="4217840"/>
                <a:ext cx="162945" cy="197969"/>
              </p14:xfrm>
            </p:contentPart>
          </mc:Choice>
          <mc:Fallback xmlns="">
            <p:pic>
              <p:nvPicPr>
                <p:cNvPr id="13" name="Ink 12">
                  <a:extLst>
                    <a:ext uri="{FF2B5EF4-FFF2-40B4-BE49-F238E27FC236}">
                      <a16:creationId xmlns:a16="http://schemas.microsoft.com/office/drawing/2014/main" id="{8C10CC89-CC86-0E75-A14E-B4FC64955BBD}"/>
                    </a:ext>
                  </a:extLst>
                </p:cNvPr>
                <p:cNvPicPr/>
                <p:nvPr/>
              </p:nvPicPr>
              <p:blipFill>
                <a:blip r:embed="rId22"/>
                <a:stretch>
                  <a:fillRect/>
                </a:stretch>
              </p:blipFill>
              <p:spPr>
                <a:xfrm>
                  <a:off x="9925272" y="4208481"/>
                  <a:ext cx="181650" cy="21668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D3E9C370-5313-8E47-0726-1BA418A655B1}"/>
                    </a:ext>
                  </a:extLst>
                </p14:cNvPr>
                <p14:cNvContentPartPr/>
                <p14:nvPr/>
              </p14:nvContentPartPr>
              <p14:xfrm>
                <a:off x="10283824" y="4018040"/>
                <a:ext cx="220185" cy="237209"/>
              </p14:xfrm>
            </p:contentPart>
          </mc:Choice>
          <mc:Fallback xmlns="">
            <p:pic>
              <p:nvPicPr>
                <p:cNvPr id="14" name="Ink 13">
                  <a:extLst>
                    <a:ext uri="{FF2B5EF4-FFF2-40B4-BE49-F238E27FC236}">
                      <a16:creationId xmlns:a16="http://schemas.microsoft.com/office/drawing/2014/main" id="{D3E9C370-5313-8E47-0726-1BA418A655B1}"/>
                    </a:ext>
                  </a:extLst>
                </p:cNvPr>
                <p:cNvPicPr/>
                <p:nvPr/>
              </p:nvPicPr>
              <p:blipFill>
                <a:blip r:embed="rId24"/>
                <a:stretch>
                  <a:fillRect/>
                </a:stretch>
              </p:blipFill>
              <p:spPr>
                <a:xfrm>
                  <a:off x="10274470" y="4008681"/>
                  <a:ext cx="238894" cy="25592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F9287BCB-4C5A-175B-5152-4E77C5971F11}"/>
                    </a:ext>
                  </a:extLst>
                </p14:cNvPr>
                <p14:cNvContentPartPr/>
                <p14:nvPr/>
              </p14:nvContentPartPr>
              <p14:xfrm>
                <a:off x="10774893" y="3565520"/>
                <a:ext cx="207048" cy="175600"/>
              </p14:xfrm>
            </p:contentPart>
          </mc:Choice>
          <mc:Fallback xmlns="">
            <p:pic>
              <p:nvPicPr>
                <p:cNvPr id="15" name="Ink 14">
                  <a:extLst>
                    <a:ext uri="{FF2B5EF4-FFF2-40B4-BE49-F238E27FC236}">
                      <a16:creationId xmlns:a16="http://schemas.microsoft.com/office/drawing/2014/main" id="{F9287BCB-4C5A-175B-5152-4E77C5971F11}"/>
                    </a:ext>
                  </a:extLst>
                </p:cNvPr>
                <p:cNvPicPr/>
                <p:nvPr/>
              </p:nvPicPr>
              <p:blipFill>
                <a:blip r:embed="rId26"/>
                <a:stretch>
                  <a:fillRect/>
                </a:stretch>
              </p:blipFill>
              <p:spPr>
                <a:xfrm>
                  <a:off x="10765531" y="3556164"/>
                  <a:ext cx="225772" cy="1943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89429F92-5AF8-00CB-EE61-696761315F7E}"/>
                    </a:ext>
                  </a:extLst>
                </p14:cNvPr>
                <p14:cNvContentPartPr/>
                <p14:nvPr/>
              </p14:nvContentPartPr>
              <p14:xfrm>
                <a:off x="9879900" y="3278704"/>
                <a:ext cx="193320" cy="351360"/>
              </p14:xfrm>
            </p:contentPart>
          </mc:Choice>
          <mc:Fallback xmlns="">
            <p:pic>
              <p:nvPicPr>
                <p:cNvPr id="22" name="Ink 21">
                  <a:extLst>
                    <a:ext uri="{FF2B5EF4-FFF2-40B4-BE49-F238E27FC236}">
                      <a16:creationId xmlns:a16="http://schemas.microsoft.com/office/drawing/2014/main" id="{89429F92-5AF8-00CB-EE61-696761315F7E}"/>
                    </a:ext>
                  </a:extLst>
                </p:cNvPr>
                <p:cNvPicPr/>
                <p:nvPr/>
              </p:nvPicPr>
              <p:blipFill>
                <a:blip r:embed="rId28"/>
                <a:stretch>
                  <a:fillRect/>
                </a:stretch>
              </p:blipFill>
              <p:spPr>
                <a:xfrm>
                  <a:off x="9867347" y="3266104"/>
                  <a:ext cx="218068"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CE4536B2-9386-18CC-BC00-6A25F4A90A59}"/>
                    </a:ext>
                  </a:extLst>
                </p14:cNvPr>
                <p14:cNvContentPartPr/>
                <p14:nvPr/>
              </p14:nvContentPartPr>
              <p14:xfrm>
                <a:off x="10448373" y="3312800"/>
                <a:ext cx="523848" cy="320320"/>
              </p14:xfrm>
            </p:contentPart>
          </mc:Choice>
          <mc:Fallback xmlns="">
            <p:pic>
              <p:nvPicPr>
                <p:cNvPr id="26" name="Ink 25">
                  <a:extLst>
                    <a:ext uri="{FF2B5EF4-FFF2-40B4-BE49-F238E27FC236}">
                      <a16:creationId xmlns:a16="http://schemas.microsoft.com/office/drawing/2014/main" id="{CE4536B2-9386-18CC-BC00-6A25F4A90A59}"/>
                    </a:ext>
                  </a:extLst>
                </p:cNvPr>
                <p:cNvPicPr/>
                <p:nvPr/>
              </p:nvPicPr>
              <p:blipFill>
                <a:blip r:embed="rId30"/>
                <a:stretch>
                  <a:fillRect/>
                </a:stretch>
              </p:blipFill>
              <p:spPr>
                <a:xfrm>
                  <a:off x="10439012" y="3303442"/>
                  <a:ext cx="542570" cy="33903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60DD14DC-1307-5854-598D-F415F29B9210}"/>
                    </a:ext>
                  </a:extLst>
                </p14:cNvPr>
                <p14:cNvContentPartPr/>
                <p14:nvPr/>
              </p14:nvContentPartPr>
              <p14:xfrm>
                <a:off x="10412373" y="3073400"/>
                <a:ext cx="195888" cy="254440"/>
              </p14:xfrm>
            </p:contentPart>
          </mc:Choice>
          <mc:Fallback xmlns="">
            <p:pic>
              <p:nvPicPr>
                <p:cNvPr id="27" name="Ink 26">
                  <a:extLst>
                    <a:ext uri="{FF2B5EF4-FFF2-40B4-BE49-F238E27FC236}">
                      <a16:creationId xmlns:a16="http://schemas.microsoft.com/office/drawing/2014/main" id="{60DD14DC-1307-5854-598D-F415F29B9210}"/>
                    </a:ext>
                  </a:extLst>
                </p:cNvPr>
                <p:cNvPicPr/>
                <p:nvPr/>
              </p:nvPicPr>
              <p:blipFill>
                <a:blip r:embed="rId32"/>
                <a:stretch>
                  <a:fillRect/>
                </a:stretch>
              </p:blipFill>
              <p:spPr>
                <a:xfrm>
                  <a:off x="10403011" y="3064043"/>
                  <a:ext cx="214613" cy="27315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BF5CC050-2027-54A5-4C0B-914C0C37A4BB}"/>
                    </a:ext>
                  </a:extLst>
                </p14:cNvPr>
                <p14:cNvContentPartPr/>
                <p14:nvPr/>
              </p14:nvContentPartPr>
              <p14:xfrm>
                <a:off x="9154500" y="3199144"/>
                <a:ext cx="379800" cy="539865"/>
              </p14:xfrm>
            </p:contentPart>
          </mc:Choice>
          <mc:Fallback xmlns="">
            <p:pic>
              <p:nvPicPr>
                <p:cNvPr id="28" name="Ink 27">
                  <a:extLst>
                    <a:ext uri="{FF2B5EF4-FFF2-40B4-BE49-F238E27FC236}">
                      <a16:creationId xmlns:a16="http://schemas.microsoft.com/office/drawing/2014/main" id="{BF5CC050-2027-54A5-4C0B-914C0C37A4BB}"/>
                    </a:ext>
                  </a:extLst>
                </p:cNvPr>
                <p:cNvPicPr/>
                <p:nvPr/>
              </p:nvPicPr>
              <p:blipFill>
                <a:blip r:embed="rId34"/>
                <a:stretch>
                  <a:fillRect/>
                </a:stretch>
              </p:blipFill>
              <p:spPr>
                <a:xfrm>
                  <a:off x="9141912" y="3186572"/>
                  <a:ext cx="404616" cy="56464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DAB1D36E-9E0D-0F2E-4A04-CE43C183CE50}"/>
                    </a:ext>
                  </a:extLst>
                </p14:cNvPr>
                <p14:cNvContentPartPr/>
                <p14:nvPr/>
              </p14:nvContentPartPr>
              <p14:xfrm>
                <a:off x="9489300" y="3272584"/>
                <a:ext cx="591120" cy="78840"/>
              </p14:xfrm>
            </p:contentPart>
          </mc:Choice>
          <mc:Fallback xmlns="">
            <p:pic>
              <p:nvPicPr>
                <p:cNvPr id="29" name="Ink 28">
                  <a:extLst>
                    <a:ext uri="{FF2B5EF4-FFF2-40B4-BE49-F238E27FC236}">
                      <a16:creationId xmlns:a16="http://schemas.microsoft.com/office/drawing/2014/main" id="{DAB1D36E-9E0D-0F2E-4A04-CE43C183CE50}"/>
                    </a:ext>
                  </a:extLst>
                </p:cNvPr>
                <p:cNvPicPr/>
                <p:nvPr/>
              </p:nvPicPr>
              <p:blipFill>
                <a:blip r:embed="rId36"/>
                <a:stretch>
                  <a:fillRect/>
                </a:stretch>
              </p:blipFill>
              <p:spPr>
                <a:xfrm>
                  <a:off x="9476723" y="3260041"/>
                  <a:ext cx="615915" cy="103567"/>
                </a:xfrm>
                <a:prstGeom prst="rect">
                  <a:avLst/>
                </a:prstGeom>
              </p:spPr>
            </p:pic>
          </mc:Fallback>
        </mc:AlternateContent>
      </p:grpSp>
      <mc:AlternateContent xmlns:mc="http://schemas.openxmlformats.org/markup-compatibility/2006" xmlns:a14="http://schemas.microsoft.com/office/drawing/2010/main">
        <mc:Choice Requires="a14">
          <p:sp>
            <p:nvSpPr>
              <p:cNvPr id="39943" name="Object 1024">
                <a:extLst>
                  <a:ext uri="{FF2B5EF4-FFF2-40B4-BE49-F238E27FC236}">
                    <a16:creationId xmlns:a16="http://schemas.microsoft.com/office/drawing/2014/main" id="{737953FA-7F0D-8A2B-1D03-642916581BE0}"/>
                  </a:ext>
                </a:extLst>
              </p:cNvPr>
              <p:cNvSpPr txBox="1"/>
              <p:nvPr/>
            </p:nvSpPr>
            <p:spPr bwMode="auto">
              <a:xfrm>
                <a:off x="2198688" y="4068763"/>
                <a:ext cx="3209988" cy="15144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4"/>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𝑥</m:t>
                                    </m:r>
                                  </m:sub>
                                </m:sSub>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𝑦</m:t>
                                    </m:r>
                                  </m:sub>
                                </m:sSub>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𝑍</m:t>
                                        </m:r>
                                      </m:e>
                                    </m:sPre>
                                  </m:e>
                                  <m:sub>
                                    <m:r>
                                      <a:rPr lang="en-US" sz="2000" i="1">
                                        <a:solidFill>
                                          <a:srgbClr val="000000"/>
                                        </a:solidFill>
                                        <a:latin typeface="Cambria Math" panose="02040503050406030204" pitchFamily="18" charset="0"/>
                                      </a:rPr>
                                      <m:t>𝑧</m:t>
                                    </m:r>
                                  </m:sub>
                                </m:sSub>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39943" name="Object 1024">
                <a:extLst>
                  <a:ext uri="{FF2B5EF4-FFF2-40B4-BE49-F238E27FC236}">
                    <a16:creationId xmlns:a16="http://schemas.microsoft.com/office/drawing/2014/main" id="{737953FA-7F0D-8A2B-1D03-642916581BE0}"/>
                  </a:ext>
                </a:extLst>
              </p:cNvPr>
              <p:cNvSpPr txBox="1">
                <a:spLocks noRot="1" noChangeAspect="1" noMove="1" noResize="1" noEditPoints="1" noAdjustHandles="1" noChangeArrowheads="1" noChangeShapeType="1" noTextEdit="1"/>
              </p:cNvSpPr>
              <p:nvPr/>
            </p:nvSpPr>
            <p:spPr bwMode="auto">
              <a:xfrm>
                <a:off x="2198688" y="4068763"/>
                <a:ext cx="3209988" cy="1514475"/>
              </a:xfrm>
              <a:prstGeom prst="rect">
                <a:avLst/>
              </a:prstGeom>
              <a:blipFill>
                <a:blip r:embed="rId37"/>
                <a:stretch>
                  <a:fillRect/>
                </a:stretch>
              </a:blipFill>
              <a:ln>
                <a:noFill/>
              </a:ln>
              <a:effectLst/>
            </p:spPr>
            <p:txBody>
              <a:bodyPr/>
              <a:lstStyle/>
              <a:p>
                <a:r>
                  <a:rPr lang="en-US">
                    <a:noFill/>
                  </a:rPr>
                  <a:t> </a:t>
                </a:r>
              </a:p>
            </p:txBody>
          </p:sp>
        </mc:Fallback>
      </mc:AlternateContent>
      <p:sp>
        <p:nvSpPr>
          <p:cNvPr id="39944" name="Rectangle 1">
            <a:extLst>
              <a:ext uri="{FF2B5EF4-FFF2-40B4-BE49-F238E27FC236}">
                <a16:creationId xmlns:a16="http://schemas.microsoft.com/office/drawing/2014/main" id="{25CAA9B9-5C6A-9C47-4E45-1CE34F704BAB}"/>
              </a:ext>
            </a:extLst>
          </p:cNvPr>
          <p:cNvSpPr>
            <a:spLocks noChangeArrowheads="1"/>
          </p:cNvSpPr>
          <p:nvPr/>
        </p:nvSpPr>
        <p:spPr bwMode="auto">
          <a:xfrm>
            <a:off x="3745103" y="4044157"/>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9945" name="Object 1024">
            <a:extLst>
              <a:ext uri="{FF2B5EF4-FFF2-40B4-BE49-F238E27FC236}">
                <a16:creationId xmlns:a16="http://schemas.microsoft.com/office/drawing/2014/main" id="{9269AE7E-0D9E-0496-D5EA-1B87559CB1BA}"/>
              </a:ext>
            </a:extLst>
          </p:cNvPr>
          <p:cNvGraphicFramePr>
            <a:graphicFrameLocks noChangeAspect="1"/>
          </p:cNvGraphicFramePr>
          <p:nvPr/>
        </p:nvGraphicFramePr>
        <p:xfrm>
          <a:off x="6051550" y="2000250"/>
          <a:ext cx="285750" cy="366713"/>
        </p:xfrm>
        <a:graphic>
          <a:graphicData uri="http://schemas.openxmlformats.org/presentationml/2006/ole">
            <mc:AlternateContent xmlns:mc="http://schemas.openxmlformats.org/markup-compatibility/2006">
              <mc:Choice xmlns:v="urn:schemas-microsoft-com:vml" Requires="v">
                <p:oleObj spid="_x0000_s20483" name="Equation" r:id="rId38" imgW="177646" imgH="228402" progId="Equation.3">
                  <p:embed/>
                </p:oleObj>
              </mc:Choice>
              <mc:Fallback>
                <p:oleObj name="Equation" r:id="rId38" imgW="177646" imgH="228402" progId="Equation.3">
                  <p:embed/>
                  <p:pic>
                    <p:nvPicPr>
                      <p:cNvPr id="0" name="Object 102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051550" y="2000250"/>
                        <a:ext cx="28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Footer Placeholder 2">
            <a:extLst>
              <a:ext uri="{FF2B5EF4-FFF2-40B4-BE49-F238E27FC236}">
                <a16:creationId xmlns:a16="http://schemas.microsoft.com/office/drawing/2014/main" id="{CD191FD8-B22A-662C-B99E-0BE741CD8F1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7" name="Picture 2" descr="http://brand.ucla.edu/wp-content/uploads/2013/08/ucla-logotype-main-11.jpg">
            <a:extLst>
              <a:ext uri="{FF2B5EF4-FFF2-40B4-BE49-F238E27FC236}">
                <a16:creationId xmlns:a16="http://schemas.microsoft.com/office/drawing/2014/main" id="{FBA7E274-DAD2-E5C0-F107-F061E8213185}"/>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a:extLst>
              <a:ext uri="{FF2B5EF4-FFF2-40B4-BE49-F238E27FC236}">
                <a16:creationId xmlns:a16="http://schemas.microsoft.com/office/drawing/2014/main" id="{A7A7B878-033B-0537-F472-28935FE761D7}"/>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21506" name="Equation" r:id="rId3" imgW="1295400" imgH="1371600" progId="Equation.3">
                  <p:embed/>
                </p:oleObj>
              </mc:Choice>
              <mc:Fallback>
                <p:oleObj name="Equation" r:id="rId3" imgW="1295400" imgH="1371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0963" name="Straight Connector 3">
            <a:extLst>
              <a:ext uri="{FF2B5EF4-FFF2-40B4-BE49-F238E27FC236}">
                <a16:creationId xmlns:a16="http://schemas.microsoft.com/office/drawing/2014/main" id="{53DBE1C2-1DD0-5B3F-D19D-31E38881C5BF}"/>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0964" name="Rectangle 1">
            <a:extLst>
              <a:ext uri="{FF2B5EF4-FFF2-40B4-BE49-F238E27FC236}">
                <a16:creationId xmlns:a16="http://schemas.microsoft.com/office/drawing/2014/main" id="{C8D0D34B-63BE-49EC-1B5D-2400221B7C87}"/>
              </a:ext>
            </a:extLst>
          </p:cNvPr>
          <p:cNvSpPr>
            <a:spLocks noChangeArrowheads="1"/>
          </p:cNvSpPr>
          <p:nvPr/>
        </p:nvSpPr>
        <p:spPr bwMode="auto">
          <a:xfrm>
            <a:off x="4222750" y="4598988"/>
            <a:ext cx="688975" cy="679450"/>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0965" name="Object 1024">
            <a:extLst>
              <a:ext uri="{FF2B5EF4-FFF2-40B4-BE49-F238E27FC236}">
                <a16:creationId xmlns:a16="http://schemas.microsoft.com/office/drawing/2014/main" id="{8A3E6E1F-5F51-E23B-119C-E04A7741C9DE}"/>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21507" name="Equation" r:id="rId5" imgW="1511300" imgH="939800" progId="Equation.3">
                  <p:embed/>
                </p:oleObj>
              </mc:Choice>
              <mc:Fallback>
                <p:oleObj name="Equation" r:id="rId5" imgW="1511300" imgH="939800" progId="Equation.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Rectangle 2">
            <a:extLst>
              <a:ext uri="{FF2B5EF4-FFF2-40B4-BE49-F238E27FC236}">
                <a16:creationId xmlns:a16="http://schemas.microsoft.com/office/drawing/2014/main" id="{801EF1C1-920D-F640-6A6E-2E7A866539B6}"/>
              </a:ext>
            </a:extLst>
          </p:cNvPr>
          <p:cNvSpPr>
            <a:spLocks noGrp="1" noChangeArrowheads="1"/>
          </p:cNvSpPr>
          <p:nvPr>
            <p:ph type="title" idx="4294967295"/>
          </p:nvPr>
        </p:nvSpPr>
        <p:spPr/>
        <p:txBody>
          <a:bodyPr/>
          <a:lstStyle/>
          <a:p>
            <a:r>
              <a:rPr lang="en-US" altLang="en-US"/>
              <a:t>Jacobian – Explicit Form </a:t>
            </a:r>
          </a:p>
        </p:txBody>
      </p:sp>
      <p:graphicFrame>
        <p:nvGraphicFramePr>
          <p:cNvPr id="40967" name="Object 4">
            <a:extLst>
              <a:ext uri="{FF2B5EF4-FFF2-40B4-BE49-F238E27FC236}">
                <a16:creationId xmlns:a16="http://schemas.microsoft.com/office/drawing/2014/main" id="{6B88F4E6-1F9F-5DAF-5EC4-1897D0769DFC}"/>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21508"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8" name="Object 4">
            <a:extLst>
              <a:ext uri="{FF2B5EF4-FFF2-40B4-BE49-F238E27FC236}">
                <a16:creationId xmlns:a16="http://schemas.microsoft.com/office/drawing/2014/main" id="{5487DB11-9208-4F70-FF8B-EF95BFDC4874}"/>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21509"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9" name="Rectangle 1">
            <a:extLst>
              <a:ext uri="{FF2B5EF4-FFF2-40B4-BE49-F238E27FC236}">
                <a16:creationId xmlns:a16="http://schemas.microsoft.com/office/drawing/2014/main" id="{04656DFA-1AA9-106F-D851-A365F4FE7E12}"/>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70" name="Rectangle 14">
            <a:extLst>
              <a:ext uri="{FF2B5EF4-FFF2-40B4-BE49-F238E27FC236}">
                <a16:creationId xmlns:a16="http://schemas.microsoft.com/office/drawing/2014/main" id="{B3781AF5-C22E-ADF8-9B1F-F33E1555A70A}"/>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453FEEA9-11DC-E919-82A5-2CEAE139CD0D}"/>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40972" name="Object 4">
            <a:extLst>
              <a:ext uri="{FF2B5EF4-FFF2-40B4-BE49-F238E27FC236}">
                <a16:creationId xmlns:a16="http://schemas.microsoft.com/office/drawing/2014/main" id="{96FE0E5A-5176-13E8-E21B-FD4B20AA1372}"/>
              </a:ext>
            </a:extLst>
          </p:cNvPr>
          <p:cNvGraphicFramePr>
            <a:graphicFrameLocks noChangeAspect="1"/>
          </p:cNvGraphicFramePr>
          <p:nvPr/>
        </p:nvGraphicFramePr>
        <p:xfrm>
          <a:off x="4375150" y="1198563"/>
          <a:ext cx="239713" cy="300037"/>
        </p:xfrm>
        <a:graphic>
          <a:graphicData uri="http://schemas.openxmlformats.org/presentationml/2006/ole">
            <mc:AlternateContent xmlns:mc="http://schemas.openxmlformats.org/markup-compatibility/2006">
              <mc:Choice xmlns:v="urn:schemas-microsoft-com:vml" Requires="v">
                <p:oleObj spid="_x0000_s21510"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5150" y="1198563"/>
                        <a:ext cx="239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DD6E65D5-6D57-754B-FC67-C532866750C2}"/>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3175CC4A-39C8-6A52-BC09-A44F8EC1D338}"/>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40975" name="Object 4">
            <a:extLst>
              <a:ext uri="{FF2B5EF4-FFF2-40B4-BE49-F238E27FC236}">
                <a16:creationId xmlns:a16="http://schemas.microsoft.com/office/drawing/2014/main" id="{37554587-B4EF-431C-47B1-7DB361ECC536}"/>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21511"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6" name="Object 4">
            <a:extLst>
              <a:ext uri="{FF2B5EF4-FFF2-40B4-BE49-F238E27FC236}">
                <a16:creationId xmlns:a16="http://schemas.microsoft.com/office/drawing/2014/main" id="{5E3FC550-5C1D-A5EB-2E53-3FDF3BEEE25C}"/>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21512"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D97B1AB3-7416-69AA-D704-242C192F5375}"/>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202D534F-6128-7A36-498A-C2A6C5C1494C}"/>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40979" name="Straight Connector 42">
            <a:extLst>
              <a:ext uri="{FF2B5EF4-FFF2-40B4-BE49-F238E27FC236}">
                <a16:creationId xmlns:a16="http://schemas.microsoft.com/office/drawing/2014/main" id="{A501911B-C1C4-2FAC-1936-BCBCEC82280D}"/>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0" name="Straight Connector 45">
            <a:extLst>
              <a:ext uri="{FF2B5EF4-FFF2-40B4-BE49-F238E27FC236}">
                <a16:creationId xmlns:a16="http://schemas.microsoft.com/office/drawing/2014/main" id="{8B5E5B1B-964A-A45C-99DF-06079CEEC991}"/>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1" name="Straight Connector 46">
            <a:extLst>
              <a:ext uri="{FF2B5EF4-FFF2-40B4-BE49-F238E27FC236}">
                <a16:creationId xmlns:a16="http://schemas.microsoft.com/office/drawing/2014/main" id="{F2142BF1-406E-0482-4A92-5CD5E113B812}"/>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2" name="Straight Connector 47">
            <a:extLst>
              <a:ext uri="{FF2B5EF4-FFF2-40B4-BE49-F238E27FC236}">
                <a16:creationId xmlns:a16="http://schemas.microsoft.com/office/drawing/2014/main" id="{637DC973-D378-B61E-607C-2D07D7838316}"/>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40983" name="Object 1024">
            <a:extLst>
              <a:ext uri="{FF2B5EF4-FFF2-40B4-BE49-F238E27FC236}">
                <a16:creationId xmlns:a16="http://schemas.microsoft.com/office/drawing/2014/main" id="{E354551E-BF29-123C-1610-727224D37931}"/>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21513"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4" name="Object 1024">
            <a:extLst>
              <a:ext uri="{FF2B5EF4-FFF2-40B4-BE49-F238E27FC236}">
                <a16:creationId xmlns:a16="http://schemas.microsoft.com/office/drawing/2014/main" id="{E704B289-49BE-1A42-85B3-6BF41162D3C9}"/>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21514"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5" name="Object 1024">
            <a:extLst>
              <a:ext uri="{FF2B5EF4-FFF2-40B4-BE49-F238E27FC236}">
                <a16:creationId xmlns:a16="http://schemas.microsoft.com/office/drawing/2014/main" id="{8639621A-B954-6418-C6D9-EA10C25F1065}"/>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21515"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6" name="Object 1024">
            <a:extLst>
              <a:ext uri="{FF2B5EF4-FFF2-40B4-BE49-F238E27FC236}">
                <a16:creationId xmlns:a16="http://schemas.microsoft.com/office/drawing/2014/main" id="{AFB3194F-40B0-57DD-6DD7-0DE406CB3EEB}"/>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21516"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7" name="Object 1024">
            <a:extLst>
              <a:ext uri="{FF2B5EF4-FFF2-40B4-BE49-F238E27FC236}">
                <a16:creationId xmlns:a16="http://schemas.microsoft.com/office/drawing/2014/main" id="{B564B6C8-5340-2A32-5163-81CF57687E9D}"/>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21517"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8" name="Line 15">
            <a:extLst>
              <a:ext uri="{FF2B5EF4-FFF2-40B4-BE49-F238E27FC236}">
                <a16:creationId xmlns:a16="http://schemas.microsoft.com/office/drawing/2014/main" id="{6A0E4D7F-FDA6-506E-69DF-1EC2C4DA1F71}"/>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9" name="Line 17">
            <a:extLst>
              <a:ext uri="{FF2B5EF4-FFF2-40B4-BE49-F238E27FC236}">
                <a16:creationId xmlns:a16="http://schemas.microsoft.com/office/drawing/2014/main" id="{6AC257F2-CDF6-D308-12BE-1D7E8816ED0B}"/>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0990" name="Object 1024">
            <a:extLst>
              <a:ext uri="{FF2B5EF4-FFF2-40B4-BE49-F238E27FC236}">
                <a16:creationId xmlns:a16="http://schemas.microsoft.com/office/drawing/2014/main" id="{EDE3F0D3-73F1-85E8-79BD-78CF1A79EFE9}"/>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21518"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1" name="Line 15">
            <a:extLst>
              <a:ext uri="{FF2B5EF4-FFF2-40B4-BE49-F238E27FC236}">
                <a16:creationId xmlns:a16="http://schemas.microsoft.com/office/drawing/2014/main" id="{1A9AEFBB-0675-0280-E35C-A8B63A6EEEB2}"/>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2" name="Line 17">
            <a:extLst>
              <a:ext uri="{FF2B5EF4-FFF2-40B4-BE49-F238E27FC236}">
                <a16:creationId xmlns:a16="http://schemas.microsoft.com/office/drawing/2014/main" id="{B4FF17A7-9907-92E1-69B1-62703CC55790}"/>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3" name="Rectangle 1">
            <a:extLst>
              <a:ext uri="{FF2B5EF4-FFF2-40B4-BE49-F238E27FC236}">
                <a16:creationId xmlns:a16="http://schemas.microsoft.com/office/drawing/2014/main" id="{E7072605-CEB7-E3B9-D771-DD4E91ED1918}"/>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4" name="Rectangle 1">
            <a:extLst>
              <a:ext uri="{FF2B5EF4-FFF2-40B4-BE49-F238E27FC236}">
                <a16:creationId xmlns:a16="http://schemas.microsoft.com/office/drawing/2014/main" id="{594769B0-31A1-3BFE-9CBC-30E4D7A597C6}"/>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5" name="Rectangle 1">
            <a:extLst>
              <a:ext uri="{FF2B5EF4-FFF2-40B4-BE49-F238E27FC236}">
                <a16:creationId xmlns:a16="http://schemas.microsoft.com/office/drawing/2014/main" id="{F5C3B2AA-8198-EE06-054C-9B5F610CDCB2}"/>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6" name="Rectangle 1">
            <a:extLst>
              <a:ext uri="{FF2B5EF4-FFF2-40B4-BE49-F238E27FC236}">
                <a16:creationId xmlns:a16="http://schemas.microsoft.com/office/drawing/2014/main" id="{590E4BC3-1465-2419-080E-474A9AC333FD}"/>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7" name="Rectangle 1">
            <a:extLst>
              <a:ext uri="{FF2B5EF4-FFF2-40B4-BE49-F238E27FC236}">
                <a16:creationId xmlns:a16="http://schemas.microsoft.com/office/drawing/2014/main" id="{B43853A4-DB74-6F3A-67DA-4E6FA77DD95E}"/>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8" name="Rectangle 1">
            <a:extLst>
              <a:ext uri="{FF2B5EF4-FFF2-40B4-BE49-F238E27FC236}">
                <a16:creationId xmlns:a16="http://schemas.microsoft.com/office/drawing/2014/main" id="{BC15E486-901F-AFE2-4F47-5CD2DA7C1446}"/>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9" name="Rectangle 1">
            <a:extLst>
              <a:ext uri="{FF2B5EF4-FFF2-40B4-BE49-F238E27FC236}">
                <a16:creationId xmlns:a16="http://schemas.microsoft.com/office/drawing/2014/main" id="{CB5A9DE6-6216-51C1-8809-6DACC0C19A56}"/>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0" name="Rectangle 1">
            <a:extLst>
              <a:ext uri="{FF2B5EF4-FFF2-40B4-BE49-F238E27FC236}">
                <a16:creationId xmlns:a16="http://schemas.microsoft.com/office/drawing/2014/main" id="{1579E70E-7A46-B779-AF2A-E657E9435C35}"/>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1" name="Rectangle 1">
            <a:extLst>
              <a:ext uri="{FF2B5EF4-FFF2-40B4-BE49-F238E27FC236}">
                <a16:creationId xmlns:a16="http://schemas.microsoft.com/office/drawing/2014/main" id="{B025864A-CAB6-9A4E-FCB5-732E634CCFD4}"/>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2" name="Rectangle 1">
            <a:extLst>
              <a:ext uri="{FF2B5EF4-FFF2-40B4-BE49-F238E27FC236}">
                <a16:creationId xmlns:a16="http://schemas.microsoft.com/office/drawing/2014/main" id="{FDBBFDEC-CE4D-0E13-62C7-89427397B0C2}"/>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1003" name="Object 4">
            <a:extLst>
              <a:ext uri="{FF2B5EF4-FFF2-40B4-BE49-F238E27FC236}">
                <a16:creationId xmlns:a16="http://schemas.microsoft.com/office/drawing/2014/main" id="{3F808CEB-064B-C5F6-33D3-500F67AD2678}"/>
              </a:ext>
            </a:extLst>
          </p:cNvPr>
          <p:cNvGraphicFramePr>
            <a:graphicFrameLocks noChangeAspect="1"/>
          </p:cNvGraphicFramePr>
          <p:nvPr>
            <p:extLst>
              <p:ext uri="{D42A27DB-BD31-4B8C-83A1-F6EECF244321}">
                <p14:modId xmlns:p14="http://schemas.microsoft.com/office/powerpoint/2010/main" val="2225723786"/>
              </p:ext>
            </p:extLst>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1519" name="Equation" r:id="rId29" imgW="1295400" imgH="1371600" progId="Equation.3">
                  <p:embed/>
                </p:oleObj>
              </mc:Choice>
              <mc:Fallback>
                <p:oleObj name="Equation" r:id="rId29" imgW="1295400" imgH="1371600" progId="Equation.3">
                  <p:embed/>
                  <p:pic>
                    <p:nvPicPr>
                      <p:cNvPr id="0"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4" name="Rectangle 1">
            <a:extLst>
              <a:ext uri="{FF2B5EF4-FFF2-40B4-BE49-F238E27FC236}">
                <a16:creationId xmlns:a16="http://schemas.microsoft.com/office/drawing/2014/main" id="{DD5064D5-E73C-DEC1-E307-4512E73A72C4}"/>
              </a:ext>
            </a:extLst>
          </p:cNvPr>
          <p:cNvSpPr>
            <a:spLocks noChangeArrowheads="1"/>
          </p:cNvSpPr>
          <p:nvPr/>
        </p:nvSpPr>
        <p:spPr bwMode="auto">
          <a:xfrm>
            <a:off x="10812463" y="269875"/>
            <a:ext cx="193675" cy="365125"/>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5" name="Rectangle 14">
            <a:extLst>
              <a:ext uri="{FF2B5EF4-FFF2-40B4-BE49-F238E27FC236}">
                <a16:creationId xmlns:a16="http://schemas.microsoft.com/office/drawing/2014/main" id="{875001E1-FCFE-01DB-93BE-F9FFEFC75A9F}"/>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7" name="Rectangle 14">
            <a:extLst>
              <a:ext uri="{FF2B5EF4-FFF2-40B4-BE49-F238E27FC236}">
                <a16:creationId xmlns:a16="http://schemas.microsoft.com/office/drawing/2014/main" id="{AFF5327D-6F0A-5911-B296-734BB549F787}"/>
              </a:ext>
            </a:extLst>
          </p:cNvPr>
          <p:cNvSpPr>
            <a:spLocks noChangeArrowheads="1"/>
          </p:cNvSpPr>
          <p:nvPr/>
        </p:nvSpPr>
        <p:spPr bwMode="auto">
          <a:xfrm>
            <a:off x="10818813" y="685800"/>
            <a:ext cx="195262" cy="371475"/>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 name="Footer Placeholder 2">
            <a:extLst>
              <a:ext uri="{FF2B5EF4-FFF2-40B4-BE49-F238E27FC236}">
                <a16:creationId xmlns:a16="http://schemas.microsoft.com/office/drawing/2014/main" id="{84CDC8B3-4FAE-AEE2-B5EA-86B6A8AF9DE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009" name="Picture 2" descr="http://brand.ucla.edu/wp-content/uploads/2013/08/ucla-logotype-main-11.jpg">
            <a:extLst>
              <a:ext uri="{FF2B5EF4-FFF2-40B4-BE49-F238E27FC236}">
                <a16:creationId xmlns:a16="http://schemas.microsoft.com/office/drawing/2014/main" id="{44B74F2C-0273-4C6B-DBF2-3309F386EAD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EA5D8DE-84FF-7283-D2D9-E6A7831A2DD7}"/>
              </a:ext>
            </a:extLst>
          </p:cNvPr>
          <p:cNvSpPr>
            <a:spLocks noGrp="1" noChangeArrowheads="1"/>
          </p:cNvSpPr>
          <p:nvPr>
            <p:ph type="title" idx="4294967295"/>
          </p:nvPr>
        </p:nvSpPr>
        <p:spPr/>
        <p:txBody>
          <a:bodyPr/>
          <a:lstStyle/>
          <a:p>
            <a:r>
              <a:rPr lang="en-US" altLang="en-US"/>
              <a:t>Jacobian – Explicit Form – Angular Velocity  </a:t>
            </a:r>
          </a:p>
        </p:txBody>
      </p:sp>
      <p:graphicFrame>
        <p:nvGraphicFramePr>
          <p:cNvPr id="41987" name="Object 3">
            <a:extLst>
              <a:ext uri="{FF2B5EF4-FFF2-40B4-BE49-F238E27FC236}">
                <a16:creationId xmlns:a16="http://schemas.microsoft.com/office/drawing/2014/main" id="{F117CEDF-C749-CF41-8EF3-66C1F72E6045}"/>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22530" name="Equation" r:id="rId3" imgW="203112" imgH="228501" progId="Equation.3">
                  <p:embed/>
                </p:oleObj>
              </mc:Choice>
              <mc:Fallback>
                <p:oleObj name="Equation" r:id="rId3" imgW="203112"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Object 4">
            <a:extLst>
              <a:ext uri="{FF2B5EF4-FFF2-40B4-BE49-F238E27FC236}">
                <a16:creationId xmlns:a16="http://schemas.microsoft.com/office/drawing/2014/main" id="{B4C2930E-7E20-5D13-DA79-2D8C2AD46B9E}"/>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2531"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Rectangle 14">
            <a:extLst>
              <a:ext uri="{FF2B5EF4-FFF2-40B4-BE49-F238E27FC236}">
                <a16:creationId xmlns:a16="http://schemas.microsoft.com/office/drawing/2014/main" id="{913F9E37-760C-A65F-9BE8-ADD23912BB56}"/>
              </a:ext>
            </a:extLst>
          </p:cNvPr>
          <p:cNvSpPr>
            <a:spLocks noChangeArrowheads="1"/>
          </p:cNvSpPr>
          <p:nvPr/>
        </p:nvSpPr>
        <p:spPr bwMode="auto">
          <a:xfrm>
            <a:off x="10818813" y="696913"/>
            <a:ext cx="195262" cy="373062"/>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990" name="Rectangle 1">
            <a:extLst>
              <a:ext uri="{FF2B5EF4-FFF2-40B4-BE49-F238E27FC236}">
                <a16:creationId xmlns:a16="http://schemas.microsoft.com/office/drawing/2014/main" id="{9F48A936-D1CD-6E2F-D924-00222E5D211E}"/>
              </a:ext>
            </a:extLst>
          </p:cNvPr>
          <p:cNvSpPr>
            <a:spLocks noChangeArrowheads="1"/>
          </p:cNvSpPr>
          <p:nvPr/>
        </p:nvSpPr>
        <p:spPr bwMode="auto">
          <a:xfrm>
            <a:off x="10818813" y="249238"/>
            <a:ext cx="195262" cy="36671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1991" name="Object 5">
            <a:extLst>
              <a:ext uri="{FF2B5EF4-FFF2-40B4-BE49-F238E27FC236}">
                <a16:creationId xmlns:a16="http://schemas.microsoft.com/office/drawing/2014/main" id="{C8F836CE-7341-CD95-B30F-E12B36F434D9}"/>
              </a:ext>
            </a:extLst>
          </p:cNvPr>
          <p:cNvGraphicFramePr>
            <a:graphicFrameLocks noChangeAspect="1"/>
          </p:cNvGraphicFramePr>
          <p:nvPr/>
        </p:nvGraphicFramePr>
        <p:xfrm>
          <a:off x="4733925" y="1414463"/>
          <a:ext cx="2363788" cy="1149350"/>
        </p:xfrm>
        <a:graphic>
          <a:graphicData uri="http://schemas.openxmlformats.org/presentationml/2006/ole">
            <mc:AlternateContent xmlns:mc="http://schemas.openxmlformats.org/markup-compatibility/2006">
              <mc:Choice xmlns:v="urn:schemas-microsoft-com:vml" Requires="v">
                <p:oleObj spid="_x0000_s22532" name="Equation" r:id="rId7" imgW="1459866" imgH="710891" progId="Equation.3">
                  <p:embed/>
                </p:oleObj>
              </mc:Choice>
              <mc:Fallback>
                <p:oleObj name="Equation" r:id="rId7" imgW="1459866" imgH="7108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3925" y="1414463"/>
                        <a:ext cx="2363788"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5">
            <a:extLst>
              <a:ext uri="{FF2B5EF4-FFF2-40B4-BE49-F238E27FC236}">
                <a16:creationId xmlns:a16="http://schemas.microsoft.com/office/drawing/2014/main" id="{55BAD90D-3BC3-19BB-F105-AD6B3882E839}"/>
              </a:ext>
            </a:extLst>
          </p:cNvPr>
          <p:cNvGraphicFramePr>
            <a:graphicFrameLocks noChangeAspect="1"/>
          </p:cNvGraphicFramePr>
          <p:nvPr/>
        </p:nvGraphicFramePr>
        <p:xfrm>
          <a:off x="2684463" y="2697163"/>
          <a:ext cx="1954212" cy="1139825"/>
        </p:xfrm>
        <a:graphic>
          <a:graphicData uri="http://schemas.openxmlformats.org/presentationml/2006/ole">
            <mc:AlternateContent xmlns:mc="http://schemas.openxmlformats.org/markup-compatibility/2006">
              <mc:Choice xmlns:v="urn:schemas-microsoft-com:vml" Requires="v">
                <p:oleObj spid="_x0000_s22533" name="Equation" r:id="rId9" imgW="1218671" imgH="710891" progId="Equation.3">
                  <p:embed/>
                </p:oleObj>
              </mc:Choice>
              <mc:Fallback>
                <p:oleObj name="Equation" r:id="rId9" imgW="1218671" imgH="710891"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4463" y="2697163"/>
                        <a:ext cx="195421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3" name="Rectangle 1">
            <a:extLst>
              <a:ext uri="{FF2B5EF4-FFF2-40B4-BE49-F238E27FC236}">
                <a16:creationId xmlns:a16="http://schemas.microsoft.com/office/drawing/2014/main" id="{51DA8B8C-ABA0-E30D-650A-F82E1CDF7AD1}"/>
              </a:ext>
            </a:extLst>
          </p:cNvPr>
          <p:cNvSpPr>
            <a:spLocks noChangeArrowheads="1"/>
          </p:cNvSpPr>
          <p:nvPr/>
        </p:nvSpPr>
        <p:spPr bwMode="auto">
          <a:xfrm>
            <a:off x="1016000" y="2970213"/>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For   </a:t>
            </a:r>
            <a:r>
              <a:rPr lang="en-US" altLang="en-US" sz="2000" b="1" i="1">
                <a:latin typeface="Times New Roman" panose="02020603050405020304" pitchFamily="18" charset="0"/>
              </a:rPr>
              <a:t>i=0</a:t>
            </a:r>
            <a:endParaRPr lang="en-US" altLang="en-US" sz="2000">
              <a:latin typeface="Times New Roman" panose="02020603050405020304" pitchFamily="18" charset="0"/>
            </a:endParaRPr>
          </a:p>
        </p:txBody>
      </p:sp>
      <p:sp>
        <p:nvSpPr>
          <p:cNvPr id="41994" name="Rectangle 2">
            <a:extLst>
              <a:ext uri="{FF2B5EF4-FFF2-40B4-BE49-F238E27FC236}">
                <a16:creationId xmlns:a16="http://schemas.microsoft.com/office/drawing/2014/main" id="{1E897E50-3867-150B-6AD6-0D0E4758E724}"/>
              </a:ext>
            </a:extLst>
          </p:cNvPr>
          <p:cNvSpPr>
            <a:spLocks noChangeArrowheads="1"/>
          </p:cNvSpPr>
          <p:nvPr/>
        </p:nvSpPr>
        <p:spPr bwMode="auto">
          <a:xfrm>
            <a:off x="1016000" y="4138613"/>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For   </a:t>
            </a:r>
            <a:r>
              <a:rPr lang="en-US" altLang="en-US" sz="2000" b="1" i="1">
                <a:latin typeface="Times New Roman" panose="02020603050405020304" pitchFamily="18" charset="0"/>
              </a:rPr>
              <a:t>i=1</a:t>
            </a:r>
            <a:endParaRPr lang="en-US" altLang="en-US" sz="2000">
              <a:latin typeface="Times New Roman" panose="02020603050405020304" pitchFamily="18" charset="0"/>
            </a:endParaRPr>
          </a:p>
        </p:txBody>
      </p:sp>
      <p:graphicFrame>
        <p:nvGraphicFramePr>
          <p:cNvPr id="41995" name="Object 4">
            <a:extLst>
              <a:ext uri="{FF2B5EF4-FFF2-40B4-BE49-F238E27FC236}">
                <a16:creationId xmlns:a16="http://schemas.microsoft.com/office/drawing/2014/main" id="{74FB58E0-E35F-9542-E974-DE8F0B4B283D}"/>
              </a:ext>
            </a:extLst>
          </p:cNvPr>
          <p:cNvGraphicFramePr>
            <a:graphicFrameLocks noChangeAspect="1"/>
          </p:cNvGraphicFramePr>
          <p:nvPr/>
        </p:nvGraphicFramePr>
        <p:xfrm>
          <a:off x="2686050" y="3836988"/>
          <a:ext cx="3905250" cy="1138237"/>
        </p:xfrm>
        <a:graphic>
          <a:graphicData uri="http://schemas.openxmlformats.org/presentationml/2006/ole">
            <mc:AlternateContent xmlns:mc="http://schemas.openxmlformats.org/markup-compatibility/2006">
              <mc:Choice xmlns:v="urn:schemas-microsoft-com:vml" Requires="v">
                <p:oleObj spid="_x0000_s22534" name="Equation" r:id="rId11" imgW="2438400" imgH="711200" progId="Equation.3">
                  <p:embed/>
                </p:oleObj>
              </mc:Choice>
              <mc:Fallback>
                <p:oleObj name="Equation" r:id="rId11" imgW="2438400" imgH="7112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6050" y="3836988"/>
                        <a:ext cx="390525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1996" name="Straight Arrow Connector 4">
            <a:extLst>
              <a:ext uri="{FF2B5EF4-FFF2-40B4-BE49-F238E27FC236}">
                <a16:creationId xmlns:a16="http://schemas.microsoft.com/office/drawing/2014/main" id="{7C72352E-480A-6C75-CEF4-E3F1794C6938}"/>
              </a:ext>
            </a:extLst>
          </p:cNvPr>
          <p:cNvCxnSpPr>
            <a:cxnSpLocks noChangeShapeType="1"/>
          </p:cNvCxnSpPr>
          <p:nvPr/>
        </p:nvCxnSpPr>
        <p:spPr bwMode="auto">
          <a:xfrm flipV="1">
            <a:off x="3354388" y="2970213"/>
            <a:ext cx="407987" cy="5842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7" name="TextBox 5">
            <a:extLst>
              <a:ext uri="{FF2B5EF4-FFF2-40B4-BE49-F238E27FC236}">
                <a16:creationId xmlns:a16="http://schemas.microsoft.com/office/drawing/2014/main" id="{8E4C7F87-F4F2-E240-35CC-310D4CD1D497}"/>
              </a:ext>
            </a:extLst>
          </p:cNvPr>
          <p:cNvSpPr txBox="1">
            <a:spLocks noChangeArrowheads="1"/>
          </p:cNvSpPr>
          <p:nvPr/>
        </p:nvSpPr>
        <p:spPr bwMode="auto">
          <a:xfrm>
            <a:off x="3662363" y="26416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800">
                <a:latin typeface="Times New Roman" panose="02020603050405020304" pitchFamily="18" charset="0"/>
              </a:rPr>
              <a:t>0</a:t>
            </a:r>
          </a:p>
        </p:txBody>
      </p:sp>
      <p:sp>
        <p:nvSpPr>
          <p:cNvPr id="41998" name="Rectangle 67">
            <a:extLst>
              <a:ext uri="{FF2B5EF4-FFF2-40B4-BE49-F238E27FC236}">
                <a16:creationId xmlns:a16="http://schemas.microsoft.com/office/drawing/2014/main" id="{3AD22FD2-982A-8460-9135-068065E91F1B}"/>
              </a:ext>
            </a:extLst>
          </p:cNvPr>
          <p:cNvSpPr>
            <a:spLocks noChangeArrowheads="1"/>
          </p:cNvSpPr>
          <p:nvPr/>
        </p:nvSpPr>
        <p:spPr bwMode="auto">
          <a:xfrm>
            <a:off x="1016000" y="5307013"/>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For   </a:t>
            </a:r>
            <a:r>
              <a:rPr lang="en-US" altLang="en-US" sz="2000" b="1" i="1">
                <a:latin typeface="Times New Roman" panose="02020603050405020304" pitchFamily="18" charset="0"/>
              </a:rPr>
              <a:t>i=2</a:t>
            </a:r>
            <a:endParaRPr lang="en-US" altLang="en-US" sz="2000">
              <a:latin typeface="Times New Roman" panose="02020603050405020304" pitchFamily="18" charset="0"/>
            </a:endParaRPr>
          </a:p>
        </p:txBody>
      </p:sp>
      <p:graphicFrame>
        <p:nvGraphicFramePr>
          <p:cNvPr id="41999" name="Object 4">
            <a:extLst>
              <a:ext uri="{FF2B5EF4-FFF2-40B4-BE49-F238E27FC236}">
                <a16:creationId xmlns:a16="http://schemas.microsoft.com/office/drawing/2014/main" id="{1E4EB41A-2229-8362-5042-34A3580651B8}"/>
              </a:ext>
            </a:extLst>
          </p:cNvPr>
          <p:cNvGraphicFramePr>
            <a:graphicFrameLocks noChangeAspect="1"/>
          </p:cNvGraphicFramePr>
          <p:nvPr/>
        </p:nvGraphicFramePr>
        <p:xfrm>
          <a:off x="2636838" y="4918075"/>
          <a:ext cx="8278812" cy="1179513"/>
        </p:xfrm>
        <a:graphic>
          <a:graphicData uri="http://schemas.openxmlformats.org/presentationml/2006/ole">
            <mc:AlternateContent xmlns:mc="http://schemas.openxmlformats.org/markup-compatibility/2006">
              <mc:Choice xmlns:v="urn:schemas-microsoft-com:vml" Requires="v">
                <p:oleObj spid="_x0000_s22535" name="Equation" r:id="rId13" imgW="5168900" imgH="736600" progId="Equation.3">
                  <p:embed/>
                </p:oleObj>
              </mc:Choice>
              <mc:Fallback>
                <p:oleObj name="Equation" r:id="rId13" imgW="5168900" imgH="7366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6838" y="4918075"/>
                        <a:ext cx="8278812"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Footer Placeholder 2">
            <a:extLst>
              <a:ext uri="{FF2B5EF4-FFF2-40B4-BE49-F238E27FC236}">
                <a16:creationId xmlns:a16="http://schemas.microsoft.com/office/drawing/2014/main" id="{361B7858-1E6B-6ED7-8071-475E142829C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2001" name="Picture 2" descr="http://brand.ucla.edu/wp-content/uploads/2013/08/ucla-logotype-main-11.jpg">
            <a:extLst>
              <a:ext uri="{FF2B5EF4-FFF2-40B4-BE49-F238E27FC236}">
                <a16:creationId xmlns:a16="http://schemas.microsoft.com/office/drawing/2014/main" id="{BFEDDE82-7D42-4086-0487-2A0370C7E2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2A1C6F21-D9AB-B55D-E4C6-F5FDF61886F1}"/>
              </a:ext>
            </a:extLst>
          </p:cNvPr>
          <p:cNvCxnSpPr/>
          <p:nvPr/>
        </p:nvCxnSpPr>
        <p:spPr bwMode="auto">
          <a:xfrm>
            <a:off x="2903220" y="3474720"/>
            <a:ext cx="708660" cy="7635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 name="Straight Arrow Connector 3">
            <a:extLst>
              <a:ext uri="{FF2B5EF4-FFF2-40B4-BE49-F238E27FC236}">
                <a16:creationId xmlns:a16="http://schemas.microsoft.com/office/drawing/2014/main" id="{541D26F1-E0AD-3240-96E0-1E067BCCD3A2}"/>
              </a:ext>
            </a:extLst>
          </p:cNvPr>
          <p:cNvCxnSpPr/>
          <p:nvPr/>
        </p:nvCxnSpPr>
        <p:spPr bwMode="auto">
          <a:xfrm>
            <a:off x="2921096" y="4593463"/>
            <a:ext cx="708660" cy="7635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8267593B-D5BA-6159-BD27-01C07718DF0D}"/>
              </a:ext>
            </a:extLst>
          </p:cNvPr>
          <p:cNvSpPr txBox="1">
            <a:spLocks noChangeArrowheads="1"/>
          </p:cNvSpPr>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marL="0" indent="0">
              <a:buNone/>
              <a:defRPr/>
            </a:pPr>
            <a:endParaRPr lang="en-US" altLang="en-US" kern="0" dirty="0"/>
          </a:p>
          <a:p>
            <a:pPr>
              <a:defRPr/>
            </a:pPr>
            <a:endParaRPr lang="en-US" altLang="en-US" kern="0" dirty="0"/>
          </a:p>
          <a:p>
            <a:pPr>
              <a:defRPr/>
            </a:pPr>
            <a:r>
              <a:rPr lang="en-US" altLang="en-US" kern="0" dirty="0"/>
              <a:t>Multiply both side of the equations by  </a:t>
            </a:r>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sp>
        <p:nvSpPr>
          <p:cNvPr id="43011" name="Rectangle 2">
            <a:extLst>
              <a:ext uri="{FF2B5EF4-FFF2-40B4-BE49-F238E27FC236}">
                <a16:creationId xmlns:a16="http://schemas.microsoft.com/office/drawing/2014/main" id="{9594D02D-C7BA-0334-4591-F62F308A8653}"/>
              </a:ext>
            </a:extLst>
          </p:cNvPr>
          <p:cNvSpPr>
            <a:spLocks noGrp="1" noChangeArrowheads="1"/>
          </p:cNvSpPr>
          <p:nvPr>
            <p:ph type="title" idx="4294967295"/>
          </p:nvPr>
        </p:nvSpPr>
        <p:spPr/>
        <p:txBody>
          <a:bodyPr/>
          <a:lstStyle/>
          <a:p>
            <a:r>
              <a:rPr lang="en-US" altLang="en-US"/>
              <a:t>Jacobian – Explicit Form – Angular Velocity  </a:t>
            </a:r>
          </a:p>
        </p:txBody>
      </p:sp>
      <p:graphicFrame>
        <p:nvGraphicFramePr>
          <p:cNvPr id="43012" name="Object 3">
            <a:extLst>
              <a:ext uri="{FF2B5EF4-FFF2-40B4-BE49-F238E27FC236}">
                <a16:creationId xmlns:a16="http://schemas.microsoft.com/office/drawing/2014/main" id="{75CD793C-6F81-0529-6E26-F033A05E8786}"/>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23554" name="Equation" r:id="rId3" imgW="203112" imgH="228501" progId="Equation.3">
                  <p:embed/>
                </p:oleObj>
              </mc:Choice>
              <mc:Fallback>
                <p:oleObj name="Equation" r:id="rId3" imgW="203112"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3" name="Object 4">
            <a:extLst>
              <a:ext uri="{FF2B5EF4-FFF2-40B4-BE49-F238E27FC236}">
                <a16:creationId xmlns:a16="http://schemas.microsoft.com/office/drawing/2014/main" id="{1FF6E8BA-74B3-BE5E-390F-7136DDBA17E5}"/>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3555"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4" name="Rectangle 14">
            <a:extLst>
              <a:ext uri="{FF2B5EF4-FFF2-40B4-BE49-F238E27FC236}">
                <a16:creationId xmlns:a16="http://schemas.microsoft.com/office/drawing/2014/main" id="{36BA66EA-B444-1B47-43C3-BD3C115FA517}"/>
              </a:ext>
            </a:extLst>
          </p:cNvPr>
          <p:cNvSpPr>
            <a:spLocks noChangeArrowheads="1"/>
          </p:cNvSpPr>
          <p:nvPr/>
        </p:nvSpPr>
        <p:spPr bwMode="auto">
          <a:xfrm>
            <a:off x="10818813" y="696913"/>
            <a:ext cx="195262" cy="373062"/>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3015" name="Rectangle 1">
            <a:extLst>
              <a:ext uri="{FF2B5EF4-FFF2-40B4-BE49-F238E27FC236}">
                <a16:creationId xmlns:a16="http://schemas.microsoft.com/office/drawing/2014/main" id="{CF4AC3F6-910A-E799-E3A0-C3CFDD5D59BA}"/>
              </a:ext>
            </a:extLst>
          </p:cNvPr>
          <p:cNvSpPr>
            <a:spLocks noChangeArrowheads="1"/>
          </p:cNvSpPr>
          <p:nvPr/>
        </p:nvSpPr>
        <p:spPr bwMode="auto">
          <a:xfrm>
            <a:off x="10818813" y="249238"/>
            <a:ext cx="195262" cy="36671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3017" name="Rectangle 1">
            <a:extLst>
              <a:ext uri="{FF2B5EF4-FFF2-40B4-BE49-F238E27FC236}">
                <a16:creationId xmlns:a16="http://schemas.microsoft.com/office/drawing/2014/main" id="{44517816-E74E-6D74-27A4-DBB2B7F8452A}"/>
              </a:ext>
            </a:extLst>
          </p:cNvPr>
          <p:cNvSpPr>
            <a:spLocks noChangeArrowheads="1"/>
          </p:cNvSpPr>
          <p:nvPr/>
        </p:nvSpPr>
        <p:spPr bwMode="auto">
          <a:xfrm>
            <a:off x="1016000" y="1987233"/>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For   </a:t>
            </a:r>
            <a:r>
              <a:rPr lang="en-US" altLang="en-US" sz="2000" b="1" i="1">
                <a:latin typeface="Times New Roman" panose="02020603050405020304" pitchFamily="18" charset="0"/>
              </a:rPr>
              <a:t>i=n-1</a:t>
            </a:r>
            <a:endParaRPr lang="en-US" altLang="en-US" sz="2000">
              <a:latin typeface="Times New Roman" panose="02020603050405020304" pitchFamily="18" charset="0"/>
            </a:endParaRPr>
          </a:p>
        </p:txBody>
      </p:sp>
      <p:graphicFrame>
        <p:nvGraphicFramePr>
          <p:cNvPr id="43018" name="Object 4">
            <a:extLst>
              <a:ext uri="{FF2B5EF4-FFF2-40B4-BE49-F238E27FC236}">
                <a16:creationId xmlns:a16="http://schemas.microsoft.com/office/drawing/2014/main" id="{8074CD4A-075F-62C3-6D7F-CF2E361453C0}"/>
              </a:ext>
            </a:extLst>
          </p:cNvPr>
          <p:cNvGraphicFramePr>
            <a:graphicFrameLocks noChangeAspect="1"/>
          </p:cNvGraphicFramePr>
          <p:nvPr>
            <p:extLst>
              <p:ext uri="{D42A27DB-BD31-4B8C-83A1-F6EECF244321}">
                <p14:modId xmlns:p14="http://schemas.microsoft.com/office/powerpoint/2010/main" val="2853427336"/>
              </p:ext>
            </p:extLst>
          </p:nvPr>
        </p:nvGraphicFramePr>
        <p:xfrm>
          <a:off x="3048000" y="1618933"/>
          <a:ext cx="6956425" cy="1138237"/>
        </p:xfrm>
        <a:graphic>
          <a:graphicData uri="http://schemas.openxmlformats.org/presentationml/2006/ole">
            <mc:AlternateContent xmlns:mc="http://schemas.openxmlformats.org/markup-compatibility/2006">
              <mc:Choice xmlns:v="urn:schemas-microsoft-com:vml" Requires="v">
                <p:oleObj spid="_x0000_s23556" name="Equation" r:id="rId7" imgW="4343400" imgH="711200" progId="Equation.3">
                  <p:embed/>
                </p:oleObj>
              </mc:Choice>
              <mc:Fallback>
                <p:oleObj name="Equation" r:id="rId7" imgW="4343400" imgH="711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618933"/>
                        <a:ext cx="695642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019" name="Straight Arrow Connector 6">
            <a:extLst>
              <a:ext uri="{FF2B5EF4-FFF2-40B4-BE49-F238E27FC236}">
                <a16:creationId xmlns:a16="http://schemas.microsoft.com/office/drawing/2014/main" id="{A2F7E6BD-C0A1-503C-4819-7F0C08F52CD5}"/>
              </a:ext>
            </a:extLst>
          </p:cNvPr>
          <p:cNvCxnSpPr>
            <a:cxnSpLocks noChangeShapeType="1"/>
          </p:cNvCxnSpPr>
          <p:nvPr/>
        </p:nvCxnSpPr>
        <p:spPr bwMode="auto">
          <a:xfrm flipV="1">
            <a:off x="9009063" y="1858645"/>
            <a:ext cx="303212" cy="6905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020" name="TextBox 7">
            <a:extLst>
              <a:ext uri="{FF2B5EF4-FFF2-40B4-BE49-F238E27FC236}">
                <a16:creationId xmlns:a16="http://schemas.microsoft.com/office/drawing/2014/main" id="{BB051D24-FBEC-9180-FA50-E0F0CDBFC94D}"/>
              </a:ext>
            </a:extLst>
          </p:cNvPr>
          <p:cNvSpPr txBox="1">
            <a:spLocks noChangeArrowheads="1"/>
          </p:cNvSpPr>
          <p:nvPr/>
        </p:nvSpPr>
        <p:spPr bwMode="auto">
          <a:xfrm>
            <a:off x="9161463" y="1350645"/>
            <a:ext cx="28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I</a:t>
            </a:r>
          </a:p>
        </p:txBody>
      </p:sp>
      <p:graphicFrame>
        <p:nvGraphicFramePr>
          <p:cNvPr id="43021" name="Object 5">
            <a:extLst>
              <a:ext uri="{FF2B5EF4-FFF2-40B4-BE49-F238E27FC236}">
                <a16:creationId xmlns:a16="http://schemas.microsoft.com/office/drawing/2014/main" id="{C19DF58C-C44F-9B3F-D263-8808D68FFE08}"/>
              </a:ext>
            </a:extLst>
          </p:cNvPr>
          <p:cNvGraphicFramePr>
            <a:graphicFrameLocks noChangeAspect="1"/>
          </p:cNvGraphicFramePr>
          <p:nvPr>
            <p:extLst>
              <p:ext uri="{D42A27DB-BD31-4B8C-83A1-F6EECF244321}">
                <p14:modId xmlns:p14="http://schemas.microsoft.com/office/powerpoint/2010/main" val="1948577169"/>
              </p:ext>
            </p:extLst>
          </p:nvPr>
        </p:nvGraphicFramePr>
        <p:xfrm>
          <a:off x="4829493" y="3146075"/>
          <a:ext cx="349250" cy="388937"/>
        </p:xfrm>
        <a:graphic>
          <a:graphicData uri="http://schemas.openxmlformats.org/presentationml/2006/ole">
            <mc:AlternateContent xmlns:mc="http://schemas.openxmlformats.org/markup-compatibility/2006">
              <mc:Choice xmlns:v="urn:schemas-microsoft-com:vml" Requires="v">
                <p:oleObj spid="_x0000_s23557" name="Equation" r:id="rId9" imgW="215713" imgH="241091" progId="Equation.3">
                  <p:embed/>
                </p:oleObj>
              </mc:Choice>
              <mc:Fallback>
                <p:oleObj name="Equation" r:id="rId9" imgW="215713" imgH="241091"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9493" y="3146075"/>
                        <a:ext cx="34925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2" name="Object 4">
            <a:extLst>
              <a:ext uri="{FF2B5EF4-FFF2-40B4-BE49-F238E27FC236}">
                <a16:creationId xmlns:a16="http://schemas.microsoft.com/office/drawing/2014/main" id="{7F765295-5600-4527-76D5-B56580286826}"/>
              </a:ext>
            </a:extLst>
          </p:cNvPr>
          <p:cNvGraphicFramePr>
            <a:graphicFrameLocks noChangeAspect="1"/>
          </p:cNvGraphicFramePr>
          <p:nvPr>
            <p:extLst>
              <p:ext uri="{D42A27DB-BD31-4B8C-83A1-F6EECF244321}">
                <p14:modId xmlns:p14="http://schemas.microsoft.com/office/powerpoint/2010/main" val="2266357605"/>
              </p:ext>
            </p:extLst>
          </p:nvPr>
        </p:nvGraphicFramePr>
        <p:xfrm>
          <a:off x="1450975" y="4049903"/>
          <a:ext cx="8929688" cy="1177925"/>
        </p:xfrm>
        <a:graphic>
          <a:graphicData uri="http://schemas.openxmlformats.org/presentationml/2006/ole">
            <mc:AlternateContent xmlns:mc="http://schemas.openxmlformats.org/markup-compatibility/2006">
              <mc:Choice xmlns:v="urn:schemas-microsoft-com:vml" Requires="v">
                <p:oleObj spid="_x0000_s23558" name="Equation" r:id="rId11" imgW="5575300" imgH="736600" progId="Equation.3">
                  <p:embed/>
                </p:oleObj>
              </mc:Choice>
              <mc:Fallback>
                <p:oleObj name="Equation" r:id="rId11" imgW="5575300" imgH="7366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0975" y="4049903"/>
                        <a:ext cx="8929688"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Footer Placeholder 2">
            <a:extLst>
              <a:ext uri="{FF2B5EF4-FFF2-40B4-BE49-F238E27FC236}">
                <a16:creationId xmlns:a16="http://schemas.microsoft.com/office/drawing/2014/main" id="{51C91F1B-C551-52A6-2534-45E671E3B42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3024" name="Picture 2" descr="http://brand.ucla.edu/wp-content/uploads/2013/08/ucla-logotype-main-11.jpg">
            <a:extLst>
              <a:ext uri="{FF2B5EF4-FFF2-40B4-BE49-F238E27FC236}">
                <a16:creationId xmlns:a16="http://schemas.microsoft.com/office/drawing/2014/main" id="{7FA842C0-0B2F-ACFA-FDD9-5812ED5D15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C4E9F15B-5E00-625A-C38D-60F7B7CCCC31}"/>
              </a:ext>
            </a:extLst>
          </p:cNvPr>
          <p:cNvSpPr txBox="1">
            <a:spLocks noChangeArrowheads="1"/>
          </p:cNvSpPr>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sp>
        <p:nvSpPr>
          <p:cNvPr id="44035" name="Rectangle 2">
            <a:extLst>
              <a:ext uri="{FF2B5EF4-FFF2-40B4-BE49-F238E27FC236}">
                <a16:creationId xmlns:a16="http://schemas.microsoft.com/office/drawing/2014/main" id="{3518FA21-9FB0-6B60-B1F7-9ADE60858104}"/>
              </a:ext>
            </a:extLst>
          </p:cNvPr>
          <p:cNvSpPr>
            <a:spLocks noGrp="1" noChangeArrowheads="1"/>
          </p:cNvSpPr>
          <p:nvPr>
            <p:ph type="title" idx="4294967295"/>
          </p:nvPr>
        </p:nvSpPr>
        <p:spPr/>
        <p:txBody>
          <a:bodyPr/>
          <a:lstStyle/>
          <a:p>
            <a:r>
              <a:rPr lang="en-US" altLang="en-US"/>
              <a:t>Jacobian – Explicit Form – Angular Velocity  </a:t>
            </a:r>
          </a:p>
        </p:txBody>
      </p:sp>
      <p:graphicFrame>
        <p:nvGraphicFramePr>
          <p:cNvPr id="44036" name="Object 3">
            <a:extLst>
              <a:ext uri="{FF2B5EF4-FFF2-40B4-BE49-F238E27FC236}">
                <a16:creationId xmlns:a16="http://schemas.microsoft.com/office/drawing/2014/main" id="{7E82B606-37A8-3492-D29C-37B792CC21E0}"/>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24578" name="Equation" r:id="rId3" imgW="203112" imgH="228501" progId="Equation.3">
                  <p:embed/>
                </p:oleObj>
              </mc:Choice>
              <mc:Fallback>
                <p:oleObj name="Equation" r:id="rId3" imgW="203112"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7" name="Object 4">
            <a:extLst>
              <a:ext uri="{FF2B5EF4-FFF2-40B4-BE49-F238E27FC236}">
                <a16:creationId xmlns:a16="http://schemas.microsoft.com/office/drawing/2014/main" id="{A6638950-84D1-345B-5A22-39E8DA1EEC8A}"/>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4579"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8" name="Rectangle 14">
            <a:extLst>
              <a:ext uri="{FF2B5EF4-FFF2-40B4-BE49-F238E27FC236}">
                <a16:creationId xmlns:a16="http://schemas.microsoft.com/office/drawing/2014/main" id="{75BB4FBB-6DF8-22CC-2E30-136801627595}"/>
              </a:ext>
            </a:extLst>
          </p:cNvPr>
          <p:cNvSpPr>
            <a:spLocks noChangeArrowheads="1"/>
          </p:cNvSpPr>
          <p:nvPr/>
        </p:nvSpPr>
        <p:spPr bwMode="auto">
          <a:xfrm>
            <a:off x="10818813" y="696913"/>
            <a:ext cx="195262" cy="373062"/>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39" name="Rectangle 1">
            <a:extLst>
              <a:ext uri="{FF2B5EF4-FFF2-40B4-BE49-F238E27FC236}">
                <a16:creationId xmlns:a16="http://schemas.microsoft.com/office/drawing/2014/main" id="{E924D41A-A770-8477-77CD-6A51B5E1F295}"/>
              </a:ext>
            </a:extLst>
          </p:cNvPr>
          <p:cNvSpPr>
            <a:spLocks noChangeArrowheads="1"/>
          </p:cNvSpPr>
          <p:nvPr/>
        </p:nvSpPr>
        <p:spPr bwMode="auto">
          <a:xfrm>
            <a:off x="10818813" y="249238"/>
            <a:ext cx="195262" cy="36671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4040" name="Object 4">
            <a:extLst>
              <a:ext uri="{FF2B5EF4-FFF2-40B4-BE49-F238E27FC236}">
                <a16:creationId xmlns:a16="http://schemas.microsoft.com/office/drawing/2014/main" id="{074D8F87-D423-8678-64A8-A8EDA4C82BCC}"/>
              </a:ext>
            </a:extLst>
          </p:cNvPr>
          <p:cNvGraphicFramePr>
            <a:graphicFrameLocks noChangeAspect="1"/>
          </p:cNvGraphicFramePr>
          <p:nvPr/>
        </p:nvGraphicFramePr>
        <p:xfrm>
          <a:off x="1277938" y="1560513"/>
          <a:ext cx="8928100" cy="1177925"/>
        </p:xfrm>
        <a:graphic>
          <a:graphicData uri="http://schemas.openxmlformats.org/presentationml/2006/ole">
            <mc:AlternateContent xmlns:mc="http://schemas.openxmlformats.org/markup-compatibility/2006">
              <mc:Choice xmlns:v="urn:schemas-microsoft-com:vml" Requires="v">
                <p:oleObj spid="_x0000_s24580" name="Equation" r:id="rId7" imgW="5575300" imgH="736600" progId="Equation.3">
                  <p:embed/>
                </p:oleObj>
              </mc:Choice>
              <mc:Fallback>
                <p:oleObj name="Equation" r:id="rId7" imgW="5575300" imgH="736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938" y="1560513"/>
                        <a:ext cx="89281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4">
            <a:extLst>
              <a:ext uri="{FF2B5EF4-FFF2-40B4-BE49-F238E27FC236}">
                <a16:creationId xmlns:a16="http://schemas.microsoft.com/office/drawing/2014/main" id="{A681D16A-80F9-B978-CA59-C9069241417A}"/>
              </a:ext>
            </a:extLst>
          </p:cNvPr>
          <p:cNvGraphicFramePr>
            <a:graphicFrameLocks noChangeAspect="1"/>
          </p:cNvGraphicFramePr>
          <p:nvPr/>
        </p:nvGraphicFramePr>
        <p:xfrm>
          <a:off x="1366838" y="2870200"/>
          <a:ext cx="7831137" cy="1138238"/>
        </p:xfrm>
        <a:graphic>
          <a:graphicData uri="http://schemas.openxmlformats.org/presentationml/2006/ole">
            <mc:AlternateContent xmlns:mc="http://schemas.openxmlformats.org/markup-compatibility/2006">
              <mc:Choice xmlns:v="urn:schemas-microsoft-com:vml" Requires="v">
                <p:oleObj spid="_x0000_s24581" name="Equation" r:id="rId9" imgW="4889500" imgH="711200" progId="Equation.3">
                  <p:embed/>
                </p:oleObj>
              </mc:Choice>
              <mc:Fallback>
                <p:oleObj name="Equation" r:id="rId9" imgW="4889500" imgH="7112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6838" y="2870200"/>
                        <a:ext cx="7831137"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4">
            <a:extLst>
              <a:ext uri="{FF2B5EF4-FFF2-40B4-BE49-F238E27FC236}">
                <a16:creationId xmlns:a16="http://schemas.microsoft.com/office/drawing/2014/main" id="{C0E1BEA4-D22E-32E1-0B34-3E056849FAA3}"/>
              </a:ext>
            </a:extLst>
          </p:cNvPr>
          <p:cNvGraphicFramePr>
            <a:graphicFrameLocks noChangeAspect="1"/>
          </p:cNvGraphicFramePr>
          <p:nvPr/>
        </p:nvGraphicFramePr>
        <p:xfrm>
          <a:off x="3302000" y="4465638"/>
          <a:ext cx="4189413" cy="1138237"/>
        </p:xfrm>
        <a:graphic>
          <a:graphicData uri="http://schemas.openxmlformats.org/presentationml/2006/ole">
            <mc:AlternateContent xmlns:mc="http://schemas.openxmlformats.org/markup-compatibility/2006">
              <mc:Choice xmlns:v="urn:schemas-microsoft-com:vml" Requires="v">
                <p:oleObj spid="_x0000_s24582" name="Equation" r:id="rId11" imgW="2616200" imgH="711200" progId="Equation.3">
                  <p:embed/>
                </p:oleObj>
              </mc:Choice>
              <mc:Fallback>
                <p:oleObj name="Equation" r:id="rId11" imgW="2616200" imgH="7112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2000" y="4465638"/>
                        <a:ext cx="4189413"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Footer Placeholder 2">
            <a:extLst>
              <a:ext uri="{FF2B5EF4-FFF2-40B4-BE49-F238E27FC236}">
                <a16:creationId xmlns:a16="http://schemas.microsoft.com/office/drawing/2014/main" id="{D099F8C8-45A8-B9B6-84B0-9F6127578E1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4044" name="Picture 2" descr="http://brand.ucla.edu/wp-content/uploads/2013/08/ucla-logotype-main-11.jpg">
            <a:extLst>
              <a:ext uri="{FF2B5EF4-FFF2-40B4-BE49-F238E27FC236}">
                <a16:creationId xmlns:a16="http://schemas.microsoft.com/office/drawing/2014/main" id="{0EAA690D-0120-6499-62C9-2CBD44CD8B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770F8BB-5AD8-38BC-17C5-CEE5E1BC7410}"/>
              </a:ext>
            </a:extLst>
          </p:cNvPr>
          <p:cNvSpPr>
            <a:spLocks noGrp="1" noChangeArrowheads="1"/>
          </p:cNvSpPr>
          <p:nvPr>
            <p:ph type="title" idx="4294967295"/>
          </p:nvPr>
        </p:nvSpPr>
        <p:spPr/>
        <p:txBody>
          <a:bodyPr/>
          <a:lstStyle/>
          <a:p>
            <a:r>
              <a:rPr lang="en-US" altLang="en-US"/>
              <a:t>Jacobian – Explicit Form – Overview </a:t>
            </a:r>
          </a:p>
        </p:txBody>
      </p:sp>
      <p:sp>
        <p:nvSpPr>
          <p:cNvPr id="19459" name="Rectangle 3">
            <a:extLst>
              <a:ext uri="{FF2B5EF4-FFF2-40B4-BE49-F238E27FC236}">
                <a16:creationId xmlns:a16="http://schemas.microsoft.com/office/drawing/2014/main" id="{42E4F058-6671-AAB7-D011-9CBE67434C55}"/>
              </a:ext>
            </a:extLst>
          </p:cNvPr>
          <p:cNvSpPr>
            <a:spLocks noGrp="1" noChangeArrowheads="1"/>
          </p:cNvSpPr>
          <p:nvPr>
            <p:ph type="body" idx="4294967295"/>
          </p:nvPr>
        </p:nvSpPr>
        <p:spPr/>
        <p:txBody>
          <a:bodyPr/>
          <a:lstStyle/>
          <a:p>
            <a:endParaRPr lang="en-US" altLang="en-US"/>
          </a:p>
        </p:txBody>
      </p:sp>
      <p:graphicFrame>
        <p:nvGraphicFramePr>
          <p:cNvPr id="19460" name="Object 4">
            <a:extLst>
              <a:ext uri="{FF2B5EF4-FFF2-40B4-BE49-F238E27FC236}">
                <a16:creationId xmlns:a16="http://schemas.microsoft.com/office/drawing/2014/main" id="{622EA687-D0AF-6F3B-7055-03FC34E062B7}"/>
              </a:ext>
            </a:extLst>
          </p:cNvPr>
          <p:cNvGraphicFramePr>
            <a:graphicFrameLocks noChangeAspect="1"/>
          </p:cNvGraphicFramePr>
          <p:nvPr/>
        </p:nvGraphicFramePr>
        <p:xfrm>
          <a:off x="4283075" y="3279775"/>
          <a:ext cx="4141788" cy="2232025"/>
        </p:xfrm>
        <a:graphic>
          <a:graphicData uri="http://schemas.openxmlformats.org/presentationml/2006/ole">
            <mc:AlternateContent xmlns:mc="http://schemas.openxmlformats.org/markup-compatibility/2006">
              <mc:Choice xmlns:v="urn:schemas-microsoft-com:vml" Requires="v">
                <p:oleObj spid="_x0000_s1026" name="Equation" r:id="rId3" imgW="2590800" imgH="1397000" progId="Equation.3">
                  <p:embed/>
                </p:oleObj>
              </mc:Choice>
              <mc:Fallback>
                <p:oleObj name="Equation" r:id="rId3" imgW="2590800" imgH="1397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3279775"/>
                        <a:ext cx="4141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Rectangle 1">
            <a:extLst>
              <a:ext uri="{FF2B5EF4-FFF2-40B4-BE49-F238E27FC236}">
                <a16:creationId xmlns:a16="http://schemas.microsoft.com/office/drawing/2014/main" id="{DC149138-A1AB-D8FC-C5C1-398B92FDCA15}"/>
              </a:ext>
            </a:extLst>
          </p:cNvPr>
          <p:cNvSpPr>
            <a:spLocks noChangeArrowheads="1"/>
          </p:cNvSpPr>
          <p:nvPr/>
        </p:nvSpPr>
        <p:spPr bwMode="auto">
          <a:xfrm>
            <a:off x="5187950" y="3279775"/>
            <a:ext cx="2311400" cy="1106488"/>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62" name="Rectangle 14">
            <a:extLst>
              <a:ext uri="{FF2B5EF4-FFF2-40B4-BE49-F238E27FC236}">
                <a16:creationId xmlns:a16="http://schemas.microsoft.com/office/drawing/2014/main" id="{9CFC81FA-C331-2216-E14E-1689408ECCC9}"/>
              </a:ext>
            </a:extLst>
          </p:cNvPr>
          <p:cNvSpPr>
            <a:spLocks noChangeArrowheads="1"/>
          </p:cNvSpPr>
          <p:nvPr/>
        </p:nvSpPr>
        <p:spPr bwMode="auto">
          <a:xfrm>
            <a:off x="5187950" y="4446588"/>
            <a:ext cx="2360613" cy="10223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19463" name="Object 8">
            <a:extLst>
              <a:ext uri="{FF2B5EF4-FFF2-40B4-BE49-F238E27FC236}">
                <a16:creationId xmlns:a16="http://schemas.microsoft.com/office/drawing/2014/main" id="{CE6A39E4-275B-72FC-AFAE-6E575EC16266}"/>
              </a:ext>
            </a:extLst>
          </p:cNvPr>
          <p:cNvGraphicFramePr>
            <a:graphicFrameLocks noChangeAspect="1"/>
          </p:cNvGraphicFramePr>
          <p:nvPr/>
        </p:nvGraphicFramePr>
        <p:xfrm>
          <a:off x="5299075" y="1657350"/>
          <a:ext cx="1874838" cy="781050"/>
        </p:xfrm>
        <a:graphic>
          <a:graphicData uri="http://schemas.openxmlformats.org/presentationml/2006/ole">
            <mc:AlternateContent xmlns:mc="http://schemas.openxmlformats.org/markup-compatibility/2006">
              <mc:Choice xmlns:v="urn:schemas-microsoft-com:vml" Requires="v">
                <p:oleObj spid="_x0000_s1027" name="Equation" r:id="rId5" imgW="1155700" imgH="482600" progId="Equation.3">
                  <p:embed/>
                </p:oleObj>
              </mc:Choice>
              <mc:Fallback>
                <p:oleObj name="Equation" r:id="rId5" imgW="1155700" imgH="482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075" y="1657350"/>
                        <a:ext cx="187483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Footer Placeholder 2">
            <a:extLst>
              <a:ext uri="{FF2B5EF4-FFF2-40B4-BE49-F238E27FC236}">
                <a16:creationId xmlns:a16="http://schemas.microsoft.com/office/drawing/2014/main" id="{C71B6382-55AB-5CC9-07E5-03F1B4BB45C6}"/>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65" name="Picture 2" descr="http://brand.ucla.edu/wp-content/uploads/2013/08/ucla-logotype-main-11.jpg">
            <a:extLst>
              <a:ext uri="{FF2B5EF4-FFF2-40B4-BE49-F238E27FC236}">
                <a16:creationId xmlns:a16="http://schemas.microsoft.com/office/drawing/2014/main" id="{729B8E45-F2F1-97A8-6F3E-3A27996A83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43BF7DF0-144B-9B02-3149-C80D9AE91A39}"/>
              </a:ext>
            </a:extLst>
          </p:cNvPr>
          <p:cNvSpPr txBox="1">
            <a:spLocks noChangeArrowheads="1"/>
          </p:cNvSpPr>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sp>
        <p:nvSpPr>
          <p:cNvPr id="45059" name="Rectangle 2">
            <a:extLst>
              <a:ext uri="{FF2B5EF4-FFF2-40B4-BE49-F238E27FC236}">
                <a16:creationId xmlns:a16="http://schemas.microsoft.com/office/drawing/2014/main" id="{8B98C52B-8DB2-E4D0-A258-BBCCADFCE8A3}"/>
              </a:ext>
            </a:extLst>
          </p:cNvPr>
          <p:cNvSpPr>
            <a:spLocks noGrp="1" noChangeArrowheads="1"/>
          </p:cNvSpPr>
          <p:nvPr>
            <p:ph type="title" idx="4294967295"/>
          </p:nvPr>
        </p:nvSpPr>
        <p:spPr/>
        <p:txBody>
          <a:bodyPr/>
          <a:lstStyle/>
          <a:p>
            <a:r>
              <a:rPr lang="en-US" altLang="en-US"/>
              <a:t>Jacobian – Explicit Form – Angular Velocity  </a:t>
            </a:r>
          </a:p>
        </p:txBody>
      </p:sp>
      <p:graphicFrame>
        <p:nvGraphicFramePr>
          <p:cNvPr id="45060" name="Object 3">
            <a:extLst>
              <a:ext uri="{FF2B5EF4-FFF2-40B4-BE49-F238E27FC236}">
                <a16:creationId xmlns:a16="http://schemas.microsoft.com/office/drawing/2014/main" id="{43E19BE3-74E6-554D-465A-D7476A5BD210}"/>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25602" name="Equation" r:id="rId3" imgW="203112" imgH="228501" progId="Equation.3">
                  <p:embed/>
                </p:oleObj>
              </mc:Choice>
              <mc:Fallback>
                <p:oleObj name="Equation" r:id="rId3" imgW="203112"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4">
            <a:extLst>
              <a:ext uri="{FF2B5EF4-FFF2-40B4-BE49-F238E27FC236}">
                <a16:creationId xmlns:a16="http://schemas.microsoft.com/office/drawing/2014/main" id="{0552560C-8D6D-D743-4E13-CCDAF4608157}"/>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5603"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Rectangle 14">
            <a:extLst>
              <a:ext uri="{FF2B5EF4-FFF2-40B4-BE49-F238E27FC236}">
                <a16:creationId xmlns:a16="http://schemas.microsoft.com/office/drawing/2014/main" id="{8C2E795E-D04E-11D1-624B-B0621268FC18}"/>
              </a:ext>
            </a:extLst>
          </p:cNvPr>
          <p:cNvSpPr>
            <a:spLocks noChangeArrowheads="1"/>
          </p:cNvSpPr>
          <p:nvPr/>
        </p:nvSpPr>
        <p:spPr bwMode="auto">
          <a:xfrm>
            <a:off x="10818813" y="696913"/>
            <a:ext cx="195262" cy="373062"/>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5063" name="Rectangle 1">
            <a:extLst>
              <a:ext uri="{FF2B5EF4-FFF2-40B4-BE49-F238E27FC236}">
                <a16:creationId xmlns:a16="http://schemas.microsoft.com/office/drawing/2014/main" id="{53A815E6-E4A0-A04C-1C8B-1B255CA7F15C}"/>
              </a:ext>
            </a:extLst>
          </p:cNvPr>
          <p:cNvSpPr>
            <a:spLocks noChangeArrowheads="1"/>
          </p:cNvSpPr>
          <p:nvPr/>
        </p:nvSpPr>
        <p:spPr bwMode="auto">
          <a:xfrm>
            <a:off x="10818813" y="249238"/>
            <a:ext cx="195262" cy="36671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5064" name="Object 4">
            <a:extLst>
              <a:ext uri="{FF2B5EF4-FFF2-40B4-BE49-F238E27FC236}">
                <a16:creationId xmlns:a16="http://schemas.microsoft.com/office/drawing/2014/main" id="{A0B4BEBF-219A-0CD3-02E0-E4F259489835}"/>
              </a:ext>
            </a:extLst>
          </p:cNvPr>
          <p:cNvGraphicFramePr>
            <a:graphicFrameLocks noChangeAspect="1"/>
          </p:cNvGraphicFramePr>
          <p:nvPr>
            <p:extLst>
              <p:ext uri="{D42A27DB-BD31-4B8C-83A1-F6EECF244321}">
                <p14:modId xmlns:p14="http://schemas.microsoft.com/office/powerpoint/2010/main" val="2505383932"/>
              </p:ext>
            </p:extLst>
          </p:nvPr>
        </p:nvGraphicFramePr>
        <p:xfrm>
          <a:off x="1025525" y="1304925"/>
          <a:ext cx="6724650" cy="4791075"/>
        </p:xfrm>
        <a:graphic>
          <a:graphicData uri="http://schemas.openxmlformats.org/presentationml/2006/ole">
            <mc:AlternateContent xmlns:mc="http://schemas.openxmlformats.org/markup-compatibility/2006">
              <mc:Choice xmlns:v="urn:schemas-microsoft-com:vml" Requires="v">
                <p:oleObj spid="_x0000_s25604" name="Equation" r:id="rId7" imgW="1295400" imgH="1371600" progId="Equation.3">
                  <p:embed/>
                </p:oleObj>
              </mc:Choice>
              <mc:Fallback>
                <p:oleObj name="Equation" r:id="rId7" imgW="1295400" imgH="1371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525" y="1304925"/>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065" name="Straight Connector 13">
            <a:extLst>
              <a:ext uri="{FF2B5EF4-FFF2-40B4-BE49-F238E27FC236}">
                <a16:creationId xmlns:a16="http://schemas.microsoft.com/office/drawing/2014/main" id="{19081A48-7122-0A0B-9DC2-F2AC8D6C4517}"/>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45066" name="Object 4">
            <a:extLst>
              <a:ext uri="{FF2B5EF4-FFF2-40B4-BE49-F238E27FC236}">
                <a16:creationId xmlns:a16="http://schemas.microsoft.com/office/drawing/2014/main" id="{1F520A9F-B025-E673-B8E6-2D18AAFF9CED}"/>
              </a:ext>
            </a:extLst>
          </p:cNvPr>
          <p:cNvGraphicFramePr>
            <a:graphicFrameLocks noChangeAspect="1"/>
          </p:cNvGraphicFramePr>
          <p:nvPr/>
        </p:nvGraphicFramePr>
        <p:xfrm>
          <a:off x="287338" y="1525588"/>
          <a:ext cx="715962" cy="288925"/>
        </p:xfrm>
        <a:graphic>
          <a:graphicData uri="http://schemas.openxmlformats.org/presentationml/2006/ole">
            <mc:AlternateContent xmlns:mc="http://schemas.openxmlformats.org/markup-compatibility/2006">
              <mc:Choice xmlns:v="urn:schemas-microsoft-com:vml" Requires="v">
                <p:oleObj spid="_x0000_s25605" name="Equation" r:id="rId9" imgW="381000" imgH="228600" progId="Equation.3">
                  <p:embed/>
                </p:oleObj>
              </mc:Choice>
              <mc:Fallback>
                <p:oleObj name="Equation" r:id="rId9" imgW="381000" imgH="228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38" y="1525588"/>
                        <a:ext cx="715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4">
            <a:extLst>
              <a:ext uri="{FF2B5EF4-FFF2-40B4-BE49-F238E27FC236}">
                <a16:creationId xmlns:a16="http://schemas.microsoft.com/office/drawing/2014/main" id="{377B3ED5-C462-0F0F-F1C9-6417A3C5FA6B}"/>
              </a:ext>
            </a:extLst>
          </p:cNvPr>
          <p:cNvGraphicFramePr>
            <a:graphicFrameLocks noChangeAspect="1"/>
          </p:cNvGraphicFramePr>
          <p:nvPr/>
        </p:nvGraphicFramePr>
        <p:xfrm>
          <a:off x="176213" y="4065588"/>
          <a:ext cx="849312" cy="331787"/>
        </p:xfrm>
        <a:graphic>
          <a:graphicData uri="http://schemas.openxmlformats.org/presentationml/2006/ole">
            <mc:AlternateContent xmlns:mc="http://schemas.openxmlformats.org/markup-compatibility/2006">
              <mc:Choice xmlns:v="urn:schemas-microsoft-com:vml" Requires="v">
                <p:oleObj spid="_x0000_s25606" name="Equation" r:id="rId11" imgW="393529" imgH="228501" progId="Equation.3">
                  <p:embed/>
                </p:oleObj>
              </mc:Choice>
              <mc:Fallback>
                <p:oleObj name="Equation" r:id="rId11" imgW="393529" imgH="228501"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3" y="4065588"/>
                        <a:ext cx="8493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1024">
            <a:extLst>
              <a:ext uri="{FF2B5EF4-FFF2-40B4-BE49-F238E27FC236}">
                <a16:creationId xmlns:a16="http://schemas.microsoft.com/office/drawing/2014/main" id="{86CD8178-81D4-57DA-EE41-35951495E83E}"/>
              </a:ext>
            </a:extLst>
          </p:cNvPr>
          <p:cNvGraphicFramePr>
            <a:graphicFrameLocks noChangeAspect="1"/>
          </p:cNvGraphicFramePr>
          <p:nvPr/>
        </p:nvGraphicFramePr>
        <p:xfrm>
          <a:off x="1576388" y="4745038"/>
          <a:ext cx="549275" cy="365125"/>
        </p:xfrm>
        <a:graphic>
          <a:graphicData uri="http://schemas.openxmlformats.org/presentationml/2006/ole">
            <mc:AlternateContent xmlns:mc="http://schemas.openxmlformats.org/markup-compatibility/2006">
              <mc:Choice xmlns:v="urn:schemas-microsoft-com:vml" Requires="v">
                <p:oleObj spid="_x0000_s25607" name="Equation" r:id="rId13" imgW="342751" imgH="228501" progId="Equation.3">
                  <p:embed/>
                </p:oleObj>
              </mc:Choice>
              <mc:Fallback>
                <p:oleObj name="Equation" r:id="rId13" imgW="342751" imgH="228501" progId="Equation.3">
                  <p:embed/>
                  <p:pic>
                    <p:nvPicPr>
                      <p:cNvPr id="0" name="Object 10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6388" y="4745038"/>
                        <a:ext cx="5492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9" name="Object 1024">
            <a:extLst>
              <a:ext uri="{FF2B5EF4-FFF2-40B4-BE49-F238E27FC236}">
                <a16:creationId xmlns:a16="http://schemas.microsoft.com/office/drawing/2014/main" id="{A785E960-741B-2DEF-69A7-FFFA27FF68AE}"/>
              </a:ext>
            </a:extLst>
          </p:cNvPr>
          <p:cNvGraphicFramePr>
            <a:graphicFrameLocks noChangeAspect="1"/>
          </p:cNvGraphicFramePr>
          <p:nvPr/>
        </p:nvGraphicFramePr>
        <p:xfrm>
          <a:off x="2395538" y="4745038"/>
          <a:ext cx="611187" cy="365125"/>
        </p:xfrm>
        <a:graphic>
          <a:graphicData uri="http://schemas.openxmlformats.org/presentationml/2006/ole">
            <mc:AlternateContent xmlns:mc="http://schemas.openxmlformats.org/markup-compatibility/2006">
              <mc:Choice xmlns:v="urn:schemas-microsoft-com:vml" Requires="v">
                <p:oleObj spid="_x0000_s25608" name="Equation" r:id="rId15" imgW="381000" imgH="228600" progId="Equation.3">
                  <p:embed/>
                </p:oleObj>
              </mc:Choice>
              <mc:Fallback>
                <p:oleObj name="Equation" r:id="rId15" imgW="381000" imgH="228600" progId="Equation.3">
                  <p:embed/>
                  <p:pic>
                    <p:nvPicPr>
                      <p:cNvPr id="0" name="Object 10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5538" y="4745038"/>
                        <a:ext cx="6111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0" name="Object 1024">
            <a:extLst>
              <a:ext uri="{FF2B5EF4-FFF2-40B4-BE49-F238E27FC236}">
                <a16:creationId xmlns:a16="http://schemas.microsoft.com/office/drawing/2014/main" id="{1060FC59-E1BB-05D2-60D3-425ABFFB38B0}"/>
              </a:ext>
            </a:extLst>
          </p:cNvPr>
          <p:cNvGraphicFramePr>
            <a:graphicFrameLocks noChangeAspect="1"/>
          </p:cNvGraphicFramePr>
          <p:nvPr/>
        </p:nvGraphicFramePr>
        <p:xfrm>
          <a:off x="5341938" y="4735513"/>
          <a:ext cx="896937" cy="385762"/>
        </p:xfrm>
        <a:graphic>
          <a:graphicData uri="http://schemas.openxmlformats.org/presentationml/2006/ole">
            <mc:AlternateContent xmlns:mc="http://schemas.openxmlformats.org/markup-compatibility/2006">
              <mc:Choice xmlns:v="urn:schemas-microsoft-com:vml" Requires="v">
                <p:oleObj spid="_x0000_s25609" name="Equation" r:id="rId17" imgW="558558" imgH="241195" progId="Equation.3">
                  <p:embed/>
                </p:oleObj>
              </mc:Choice>
              <mc:Fallback>
                <p:oleObj name="Equation" r:id="rId17" imgW="558558"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41938" y="4735513"/>
                        <a:ext cx="896937"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1" name="Object 1024">
            <a:extLst>
              <a:ext uri="{FF2B5EF4-FFF2-40B4-BE49-F238E27FC236}">
                <a16:creationId xmlns:a16="http://schemas.microsoft.com/office/drawing/2014/main" id="{1D9B370A-D77A-1FA7-815D-0B0A4DB3F1AB}"/>
              </a:ext>
            </a:extLst>
          </p:cNvPr>
          <p:cNvGraphicFramePr>
            <a:graphicFrameLocks noChangeAspect="1"/>
          </p:cNvGraphicFramePr>
          <p:nvPr/>
        </p:nvGraphicFramePr>
        <p:xfrm>
          <a:off x="6529388" y="4740275"/>
          <a:ext cx="611187" cy="385763"/>
        </p:xfrm>
        <a:graphic>
          <a:graphicData uri="http://schemas.openxmlformats.org/presentationml/2006/ole">
            <mc:AlternateContent xmlns:mc="http://schemas.openxmlformats.org/markup-compatibility/2006">
              <mc:Choice xmlns:v="urn:schemas-microsoft-com:vml" Requires="v">
                <p:oleObj spid="_x0000_s25610" name="Equation" r:id="rId19" imgW="380835" imgH="241195" progId="Equation.3">
                  <p:embed/>
                </p:oleObj>
              </mc:Choice>
              <mc:Fallback>
                <p:oleObj name="Equation" r:id="rId19" imgW="380835" imgH="241195"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29388" y="4740275"/>
                        <a:ext cx="6111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2" name="Object 1024">
            <a:extLst>
              <a:ext uri="{FF2B5EF4-FFF2-40B4-BE49-F238E27FC236}">
                <a16:creationId xmlns:a16="http://schemas.microsoft.com/office/drawing/2014/main" id="{5D7BC95C-AC4A-D5DB-B049-4003F886BA65}"/>
              </a:ext>
            </a:extLst>
          </p:cNvPr>
          <p:cNvGraphicFramePr>
            <a:graphicFrameLocks noChangeAspect="1"/>
          </p:cNvGraphicFramePr>
          <p:nvPr/>
        </p:nvGraphicFramePr>
        <p:xfrm>
          <a:off x="4183063" y="4864100"/>
          <a:ext cx="285750" cy="122238"/>
        </p:xfrm>
        <a:graphic>
          <a:graphicData uri="http://schemas.openxmlformats.org/presentationml/2006/ole">
            <mc:AlternateContent xmlns:mc="http://schemas.openxmlformats.org/markup-compatibility/2006">
              <mc:Choice xmlns:v="urn:schemas-microsoft-com:vml" Requires="v">
                <p:oleObj spid="_x0000_s25611" name="Equation" r:id="rId21" imgW="177415" imgH="76035" progId="Equation.3">
                  <p:embed/>
                </p:oleObj>
              </mc:Choice>
              <mc:Fallback>
                <p:oleObj name="Equation" r:id="rId21" imgW="177415" imgH="7603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83063" y="4864100"/>
                        <a:ext cx="285750"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Footer Placeholder 2">
            <a:extLst>
              <a:ext uri="{FF2B5EF4-FFF2-40B4-BE49-F238E27FC236}">
                <a16:creationId xmlns:a16="http://schemas.microsoft.com/office/drawing/2014/main" id="{02CD805B-A99B-A7DC-AA3F-69535D59E00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5074" name="Picture 2" descr="http://brand.ucla.edu/wp-content/uploads/2013/08/ucla-logotype-main-11.jpg">
            <a:extLst>
              <a:ext uri="{FF2B5EF4-FFF2-40B4-BE49-F238E27FC236}">
                <a16:creationId xmlns:a16="http://schemas.microsoft.com/office/drawing/2014/main" id="{EA232341-06F9-732A-DCCD-6A4CD2D949F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DB7D38B-C0CF-11C8-8354-F948793CE3FA}"/>
              </a:ext>
            </a:extLst>
          </p:cNvPr>
          <p:cNvSpPr>
            <a:spLocks noGrp="1" noChangeArrowheads="1"/>
          </p:cNvSpPr>
          <p:nvPr>
            <p:ph type="title" idx="4294967295"/>
          </p:nvPr>
        </p:nvSpPr>
        <p:spPr/>
        <p:txBody>
          <a:bodyPr/>
          <a:lstStyle/>
          <a:p>
            <a:r>
              <a:rPr lang="en-US" altLang="en-US"/>
              <a:t>Jacobian – Explicit Form – Angular Velocity </a:t>
            </a:r>
          </a:p>
        </p:txBody>
      </p:sp>
      <p:sp>
        <p:nvSpPr>
          <p:cNvPr id="46083" name="Rectangle 3">
            <a:extLst>
              <a:ext uri="{FF2B5EF4-FFF2-40B4-BE49-F238E27FC236}">
                <a16:creationId xmlns:a16="http://schemas.microsoft.com/office/drawing/2014/main" id="{8848FB5C-D17E-9EF9-5D4F-C44C08B8750E}"/>
              </a:ext>
            </a:extLst>
          </p:cNvPr>
          <p:cNvSpPr>
            <a:spLocks noGrp="1" noChangeArrowheads="1"/>
          </p:cNvSpPr>
          <p:nvPr>
            <p:ph type="body" idx="4294967295"/>
          </p:nvPr>
        </p:nvSpPr>
        <p:spPr/>
        <p:txBody>
          <a:bodyPr/>
          <a:lstStyle/>
          <a:p>
            <a:endParaRPr lang="en-US" altLang="en-US"/>
          </a:p>
        </p:txBody>
      </p:sp>
      <mc:AlternateContent xmlns:mc="http://schemas.openxmlformats.org/markup-compatibility/2006" xmlns:p14="http://schemas.microsoft.com/office/powerpoint/2010/main">
        <mc:Choice Requires="p14">
          <p:contentPart p14:bwMode="auto" r:id="rId3">
            <p14:nvContentPartPr>
              <p14:cNvPr id="120838" name="Ink 6">
                <a:extLst>
                  <a:ext uri="{FF2B5EF4-FFF2-40B4-BE49-F238E27FC236}">
                    <a16:creationId xmlns:a16="http://schemas.microsoft.com/office/drawing/2014/main" id="{60556701-C863-1B86-E897-DA9904A438E5}"/>
                  </a:ext>
                </a:extLst>
              </p14:cNvPr>
              <p14:cNvContentPartPr>
                <a14:cpLocks xmlns:a14="http://schemas.microsoft.com/office/drawing/2010/main" noRot="1" noChangeAspect="1" noEditPoints="1" noChangeArrowheads="1" noChangeShapeType="1"/>
              </p14:cNvContentPartPr>
              <p14:nvPr/>
            </p14:nvContentPartPr>
            <p14:xfrm>
              <a:off x="3513139" y="1976439"/>
              <a:ext cx="1063625" cy="2092325"/>
            </p14:xfrm>
          </p:contentPart>
        </mc:Choice>
        <mc:Fallback xmlns="">
          <p:pic>
            <p:nvPicPr>
              <p:cNvPr id="120838" name="Ink 6">
                <a:extLst>
                  <a:ext uri="{FF2B5EF4-FFF2-40B4-BE49-F238E27FC236}">
                    <a16:creationId xmlns:a16="http://schemas.microsoft.com/office/drawing/2014/main" id="{60556701-C863-1B86-E897-DA9904A438E5}"/>
                  </a:ext>
                </a:extLst>
              </p:cNvPr>
              <p:cNvPicPr>
                <a:picLocks noRot="1" noChangeAspect="1" noEditPoints="1" noChangeArrowheads="1" noChangeShapeType="1"/>
              </p:cNvPicPr>
              <p:nvPr/>
            </p:nvPicPr>
            <p:blipFill>
              <a:blip r:embed="rId4"/>
              <a:stretch>
                <a:fillRect/>
              </a:stretch>
            </p:blipFill>
            <p:spPr>
              <a:xfrm>
                <a:off x="3503777" y="1967081"/>
                <a:ext cx="1082348" cy="21110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0839" name="Ink 7">
                <a:extLst>
                  <a:ext uri="{FF2B5EF4-FFF2-40B4-BE49-F238E27FC236}">
                    <a16:creationId xmlns:a16="http://schemas.microsoft.com/office/drawing/2014/main" id="{FA6EDAC6-2DE7-583E-6B08-4E2AD28E15C5}"/>
                  </a:ext>
                </a:extLst>
              </p14:cNvPr>
              <p14:cNvContentPartPr>
                <a14:cpLocks xmlns:a14="http://schemas.microsoft.com/office/drawing/2010/main" noRot="1" noChangeAspect="1" noEditPoints="1" noChangeArrowheads="1" noChangeShapeType="1"/>
              </p14:cNvContentPartPr>
              <p14:nvPr/>
            </p14:nvContentPartPr>
            <p14:xfrm>
              <a:off x="4102101" y="3074989"/>
              <a:ext cx="125413" cy="638175"/>
            </p14:xfrm>
          </p:contentPart>
        </mc:Choice>
        <mc:Fallback xmlns="">
          <p:pic>
            <p:nvPicPr>
              <p:cNvPr id="120839" name="Ink 7">
                <a:extLst>
                  <a:ext uri="{FF2B5EF4-FFF2-40B4-BE49-F238E27FC236}">
                    <a16:creationId xmlns:a16="http://schemas.microsoft.com/office/drawing/2014/main" id="{FA6EDAC6-2DE7-583E-6B08-4E2AD28E15C5}"/>
                  </a:ext>
                </a:extLst>
              </p:cNvPr>
              <p:cNvPicPr>
                <a:picLocks noRot="1" noChangeAspect="1" noEditPoints="1" noChangeArrowheads="1" noChangeShapeType="1"/>
              </p:cNvPicPr>
              <p:nvPr/>
            </p:nvPicPr>
            <p:blipFill>
              <a:blip r:embed="rId6"/>
              <a:stretch>
                <a:fillRect/>
              </a:stretch>
            </p:blipFill>
            <p:spPr>
              <a:xfrm>
                <a:off x="4092731" y="3065631"/>
                <a:ext cx="144153" cy="6568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0840" name="Ink 8">
                <a:extLst>
                  <a:ext uri="{FF2B5EF4-FFF2-40B4-BE49-F238E27FC236}">
                    <a16:creationId xmlns:a16="http://schemas.microsoft.com/office/drawing/2014/main" id="{709FF651-449E-28E1-07FA-DD46E356BCBA}"/>
                  </a:ext>
                </a:extLst>
              </p14:cNvPr>
              <p14:cNvContentPartPr>
                <a14:cpLocks xmlns:a14="http://schemas.microsoft.com/office/drawing/2010/main" noRot="1" noChangeAspect="1" noEditPoints="1" noChangeArrowheads="1" noChangeShapeType="1"/>
              </p14:cNvContentPartPr>
              <p14:nvPr/>
            </p14:nvContentPartPr>
            <p14:xfrm>
              <a:off x="3595689" y="3071813"/>
              <a:ext cx="161925" cy="169862"/>
            </p14:xfrm>
          </p:contentPart>
        </mc:Choice>
        <mc:Fallback xmlns="">
          <p:pic>
            <p:nvPicPr>
              <p:cNvPr id="120840" name="Ink 8">
                <a:extLst>
                  <a:ext uri="{FF2B5EF4-FFF2-40B4-BE49-F238E27FC236}">
                    <a16:creationId xmlns:a16="http://schemas.microsoft.com/office/drawing/2014/main" id="{709FF651-449E-28E1-07FA-DD46E356BCBA}"/>
                  </a:ext>
                </a:extLst>
              </p:cNvPr>
              <p:cNvPicPr>
                <a:picLocks noRot="1" noChangeAspect="1" noEditPoints="1" noChangeArrowheads="1" noChangeShapeType="1"/>
              </p:cNvPicPr>
              <p:nvPr/>
            </p:nvPicPr>
            <p:blipFill>
              <a:blip r:embed="rId8"/>
              <a:stretch>
                <a:fillRect/>
              </a:stretch>
            </p:blipFill>
            <p:spPr>
              <a:xfrm>
                <a:off x="3586333" y="3062456"/>
                <a:ext cx="180636" cy="188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0841" name="Ink 9">
                <a:extLst>
                  <a:ext uri="{FF2B5EF4-FFF2-40B4-BE49-F238E27FC236}">
                    <a16:creationId xmlns:a16="http://schemas.microsoft.com/office/drawing/2014/main" id="{5529664F-9D46-6B23-E7E7-828A694E2215}"/>
                  </a:ext>
                </a:extLst>
              </p14:cNvPr>
              <p14:cNvContentPartPr>
                <a14:cpLocks xmlns:a14="http://schemas.microsoft.com/office/drawing/2010/main" noRot="1" noChangeAspect="1" noEditPoints="1" noChangeArrowheads="1" noChangeShapeType="1"/>
              </p14:cNvContentPartPr>
              <p14:nvPr/>
            </p14:nvContentPartPr>
            <p14:xfrm>
              <a:off x="5230814" y="1389064"/>
              <a:ext cx="231775" cy="136525"/>
            </p14:xfrm>
          </p:contentPart>
        </mc:Choice>
        <mc:Fallback xmlns="">
          <p:pic>
            <p:nvPicPr>
              <p:cNvPr id="120841" name="Ink 9">
                <a:extLst>
                  <a:ext uri="{FF2B5EF4-FFF2-40B4-BE49-F238E27FC236}">
                    <a16:creationId xmlns:a16="http://schemas.microsoft.com/office/drawing/2014/main" id="{5529664F-9D46-6B23-E7E7-828A694E2215}"/>
                  </a:ext>
                </a:extLst>
              </p:cNvPr>
              <p:cNvPicPr>
                <a:picLocks noRot="1" noChangeAspect="1" noEditPoints="1" noChangeArrowheads="1" noChangeShapeType="1"/>
              </p:cNvPicPr>
              <p:nvPr/>
            </p:nvPicPr>
            <p:blipFill>
              <a:blip r:embed="rId10"/>
              <a:stretch>
                <a:fillRect/>
              </a:stretch>
            </p:blipFill>
            <p:spPr>
              <a:xfrm>
                <a:off x="5221457" y="1379698"/>
                <a:ext cx="250490"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0842" name="Ink 10">
                <a:extLst>
                  <a:ext uri="{FF2B5EF4-FFF2-40B4-BE49-F238E27FC236}">
                    <a16:creationId xmlns:a16="http://schemas.microsoft.com/office/drawing/2014/main" id="{AD29F03F-434D-317D-3BA1-BB4245F9322A}"/>
                  </a:ext>
                </a:extLst>
              </p14:cNvPr>
              <p14:cNvContentPartPr>
                <a14:cpLocks xmlns:a14="http://schemas.microsoft.com/office/drawing/2010/main" noRot="1" noChangeAspect="1" noEditPoints="1" noChangeArrowheads="1" noChangeShapeType="1"/>
              </p14:cNvContentPartPr>
              <p14:nvPr/>
            </p14:nvContentPartPr>
            <p14:xfrm>
              <a:off x="3603626" y="1449388"/>
              <a:ext cx="3325813" cy="1179512"/>
            </p14:xfrm>
          </p:contentPart>
        </mc:Choice>
        <mc:Fallback xmlns="">
          <p:pic>
            <p:nvPicPr>
              <p:cNvPr id="120842" name="Ink 10">
                <a:extLst>
                  <a:ext uri="{FF2B5EF4-FFF2-40B4-BE49-F238E27FC236}">
                    <a16:creationId xmlns:a16="http://schemas.microsoft.com/office/drawing/2014/main" id="{AD29F03F-434D-317D-3BA1-BB4245F9322A}"/>
                  </a:ext>
                </a:extLst>
              </p:cNvPr>
              <p:cNvPicPr>
                <a:picLocks noRot="1" noChangeAspect="1" noEditPoints="1" noChangeArrowheads="1" noChangeShapeType="1"/>
              </p:cNvPicPr>
              <p:nvPr/>
            </p:nvPicPr>
            <p:blipFill>
              <a:blip r:embed="rId12"/>
              <a:stretch>
                <a:fillRect/>
              </a:stretch>
            </p:blipFill>
            <p:spPr>
              <a:xfrm>
                <a:off x="3594266" y="1440027"/>
                <a:ext cx="3344534" cy="1198234"/>
              </a:xfrm>
              <a:prstGeom prst="rect">
                <a:avLst/>
              </a:prstGeom>
            </p:spPr>
          </p:pic>
        </mc:Fallback>
      </mc:AlternateContent>
      <p:graphicFrame>
        <p:nvGraphicFramePr>
          <p:cNvPr id="46089" name="Object 3">
            <a:extLst>
              <a:ext uri="{FF2B5EF4-FFF2-40B4-BE49-F238E27FC236}">
                <a16:creationId xmlns:a16="http://schemas.microsoft.com/office/drawing/2014/main" id="{36B42302-FB33-A083-88AB-637FAC22A25E}"/>
              </a:ext>
            </a:extLst>
          </p:cNvPr>
          <p:cNvGraphicFramePr>
            <a:graphicFrameLocks noChangeAspect="1"/>
          </p:cNvGraphicFramePr>
          <p:nvPr/>
        </p:nvGraphicFramePr>
        <p:xfrm>
          <a:off x="9312275" y="509588"/>
          <a:ext cx="508000" cy="568325"/>
        </p:xfrm>
        <a:graphic>
          <a:graphicData uri="http://schemas.openxmlformats.org/presentationml/2006/ole">
            <mc:AlternateContent xmlns:mc="http://schemas.openxmlformats.org/markup-compatibility/2006">
              <mc:Choice xmlns:v="urn:schemas-microsoft-com:vml" Requires="v">
                <p:oleObj spid="_x0000_s26626" name="Equation" r:id="rId13" imgW="203112" imgH="228501" progId="Equation.3">
                  <p:embed/>
                </p:oleObj>
              </mc:Choice>
              <mc:Fallback>
                <p:oleObj name="Equation" r:id="rId13" imgW="203112" imgH="228501"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12275" y="509588"/>
                        <a:ext cx="508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Footer Placeholder 2">
            <a:extLst>
              <a:ext uri="{FF2B5EF4-FFF2-40B4-BE49-F238E27FC236}">
                <a16:creationId xmlns:a16="http://schemas.microsoft.com/office/drawing/2014/main" id="{BED2C4E0-46E2-0704-776B-84839369FA1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91" name="Picture 2" descr="http://brand.ucla.edu/wp-content/uploads/2013/08/ucla-logotype-main-11.jpg">
            <a:extLst>
              <a:ext uri="{FF2B5EF4-FFF2-40B4-BE49-F238E27FC236}">
                <a16:creationId xmlns:a16="http://schemas.microsoft.com/office/drawing/2014/main" id="{646BF0AD-3472-525C-676E-389CF01A2F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88DFB6A-9662-5FF4-5287-89F5CED40D75}"/>
              </a:ext>
            </a:extLst>
          </p:cNvPr>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3R – Example  </a:t>
            </a:r>
            <a:br>
              <a:rPr lang="en-US" altLang="en-US"/>
            </a:br>
            <a:endParaRPr lang="en-US" altLang="en-US"/>
          </a:p>
        </p:txBody>
      </p:sp>
      <p:sp>
        <p:nvSpPr>
          <p:cNvPr id="74755" name="Rectangle 3">
            <a:extLst>
              <a:ext uri="{FF2B5EF4-FFF2-40B4-BE49-F238E27FC236}">
                <a16:creationId xmlns:a16="http://schemas.microsoft.com/office/drawing/2014/main" id="{79871ED9-A0C1-E39A-C43C-CDC5D086FC66}"/>
              </a:ext>
            </a:extLst>
          </p:cNvPr>
          <p:cNvSpPr>
            <a:spLocks noGrp="1" noChangeArrowheads="1"/>
          </p:cNvSpPr>
          <p:nvPr>
            <p:ph type="subTitle" idx="1"/>
          </p:nvPr>
        </p:nvSpPr>
        <p:spPr/>
        <p:txBody>
          <a:bodyPr/>
          <a:lstStyle/>
          <a:p>
            <a:r>
              <a:rPr lang="en-US" altLang="en-US" dirty="0"/>
              <a:t>Explicit Methods  </a:t>
            </a:r>
          </a:p>
        </p:txBody>
      </p:sp>
      <p:sp>
        <p:nvSpPr>
          <p:cNvPr id="7" name="Footer Placeholder 2">
            <a:extLst>
              <a:ext uri="{FF2B5EF4-FFF2-40B4-BE49-F238E27FC236}">
                <a16:creationId xmlns:a16="http://schemas.microsoft.com/office/drawing/2014/main" id="{F2EBE67A-AF9D-1C32-E828-0853F79BF65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4757" name="Picture 2" descr="http://brand.ucla.edu/wp-content/uploads/2013/08/ucla-logotype-main-11.jpg">
            <a:extLst>
              <a:ext uri="{FF2B5EF4-FFF2-40B4-BE49-F238E27FC236}">
                <a16:creationId xmlns:a16="http://schemas.microsoft.com/office/drawing/2014/main" id="{B4DD80DE-CF33-ED84-25AC-FCE9E44A7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13C69F0-0653-7078-12AD-60C8A53A29B7}"/>
              </a:ext>
            </a:extLst>
          </p:cNvPr>
          <p:cNvSpPr>
            <a:spLocks noGrp="1" noChangeArrowheads="1"/>
          </p:cNvSpPr>
          <p:nvPr>
            <p:ph type="title"/>
          </p:nvPr>
        </p:nvSpPr>
        <p:spPr/>
        <p:txBody>
          <a:bodyPr/>
          <a:lstStyle/>
          <a:p>
            <a:r>
              <a:rPr lang="en-US" altLang="en-US"/>
              <a:t>Angular and Linear Velocities - 3R Robot - Example</a:t>
            </a:r>
          </a:p>
        </p:txBody>
      </p:sp>
      <p:sp>
        <p:nvSpPr>
          <p:cNvPr id="76803" name="Rectangle 3">
            <a:extLst>
              <a:ext uri="{FF2B5EF4-FFF2-40B4-BE49-F238E27FC236}">
                <a16:creationId xmlns:a16="http://schemas.microsoft.com/office/drawing/2014/main" id="{6E78CF42-F786-8D18-8161-2BB113676F74}"/>
              </a:ext>
            </a:extLst>
          </p:cNvPr>
          <p:cNvSpPr>
            <a:spLocks noGrp="1" noChangeArrowheads="1"/>
          </p:cNvSpPr>
          <p:nvPr>
            <p:ph type="body" idx="1"/>
          </p:nvPr>
        </p:nvSpPr>
        <p:spPr/>
        <p:txBody>
          <a:bodyPr/>
          <a:lstStyle/>
          <a:p>
            <a:r>
              <a:rPr lang="en-US" altLang="en-US"/>
              <a:t>For the manipulator shown in the figure, compute the angular and linear velocity of the “tool” frame relative to the base frame expressed in the “tool” frame (that is, calculate         and         ).</a:t>
            </a:r>
          </a:p>
          <a:p>
            <a:endParaRPr lang="en-US" altLang="en-US"/>
          </a:p>
        </p:txBody>
      </p:sp>
      <p:graphicFrame>
        <p:nvGraphicFramePr>
          <p:cNvPr id="76804" name="Object 4">
            <a:extLst>
              <a:ext uri="{FF2B5EF4-FFF2-40B4-BE49-F238E27FC236}">
                <a16:creationId xmlns:a16="http://schemas.microsoft.com/office/drawing/2014/main" id="{97533AAA-D35C-9FEC-1DE6-CD37B6E762FC}"/>
              </a:ext>
            </a:extLst>
          </p:cNvPr>
          <p:cNvGraphicFramePr>
            <a:graphicFrameLocks noChangeAspect="1"/>
          </p:cNvGraphicFramePr>
          <p:nvPr/>
        </p:nvGraphicFramePr>
        <p:xfrm>
          <a:off x="7034213" y="1603375"/>
          <a:ext cx="384175" cy="366713"/>
        </p:xfrm>
        <a:graphic>
          <a:graphicData uri="http://schemas.openxmlformats.org/presentationml/2006/ole">
            <mc:AlternateContent xmlns:mc="http://schemas.openxmlformats.org/markup-compatibility/2006">
              <mc:Choice xmlns:v="urn:schemas-microsoft-com:vml" Requires="v">
                <p:oleObj spid="_x0000_s27650" name="Equation" r:id="rId4" imgW="241300" imgH="228600" progId="Equation.3">
                  <p:embed/>
                </p:oleObj>
              </mc:Choice>
              <mc:Fallback>
                <p:oleObj name="Equation" r:id="rId4" imgW="241300" imgH="228600" progId="Equation.3">
                  <p:embed/>
                  <p:pic>
                    <p:nvPicPr>
                      <p:cNvPr id="76804" name="Object 4">
                        <a:extLst>
                          <a:ext uri="{FF2B5EF4-FFF2-40B4-BE49-F238E27FC236}">
                            <a16:creationId xmlns:a16="http://schemas.microsoft.com/office/drawing/2014/main" id="{97533AAA-D35C-9FEC-1DE6-CD37B6E76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13" y="1603375"/>
                        <a:ext cx="384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5" name="Object 5">
            <a:extLst>
              <a:ext uri="{FF2B5EF4-FFF2-40B4-BE49-F238E27FC236}">
                <a16:creationId xmlns:a16="http://schemas.microsoft.com/office/drawing/2014/main" id="{31BB851C-6A1D-EC00-91AF-E7604AB7A64F}"/>
              </a:ext>
            </a:extLst>
          </p:cNvPr>
          <p:cNvGraphicFramePr>
            <a:graphicFrameLocks noChangeAspect="1"/>
          </p:cNvGraphicFramePr>
          <p:nvPr/>
        </p:nvGraphicFramePr>
        <p:xfrm>
          <a:off x="7893050" y="1609725"/>
          <a:ext cx="338138" cy="360363"/>
        </p:xfrm>
        <a:graphic>
          <a:graphicData uri="http://schemas.openxmlformats.org/presentationml/2006/ole">
            <mc:AlternateContent xmlns:mc="http://schemas.openxmlformats.org/markup-compatibility/2006">
              <mc:Choice xmlns:v="urn:schemas-microsoft-com:vml" Requires="v">
                <p:oleObj spid="_x0000_s27651" name="Equation" r:id="rId6" imgW="215806" imgH="228501" progId="Equation.3">
                  <p:embed/>
                </p:oleObj>
              </mc:Choice>
              <mc:Fallback>
                <p:oleObj name="Equation" r:id="rId6" imgW="215806" imgH="228501" progId="Equation.3">
                  <p:embed/>
                  <p:pic>
                    <p:nvPicPr>
                      <p:cNvPr id="76805" name="Object 5">
                        <a:extLst>
                          <a:ext uri="{FF2B5EF4-FFF2-40B4-BE49-F238E27FC236}">
                            <a16:creationId xmlns:a16="http://schemas.microsoft.com/office/drawing/2014/main" id="{31BB851C-6A1D-EC00-91AF-E7604AB7A6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050" y="1609725"/>
                        <a:ext cx="3381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806" name="Picture 8" descr="C:\Users\Jacob\EE543\Fig_3.29.tif">
            <a:extLst>
              <a:ext uri="{FF2B5EF4-FFF2-40B4-BE49-F238E27FC236}">
                <a16:creationId xmlns:a16="http://schemas.microsoft.com/office/drawing/2014/main" id="{A00B2E50-3855-D7E1-3C39-C05581DD3C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7425" y="2657475"/>
            <a:ext cx="3162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a:extLst>
              <a:ext uri="{FF2B5EF4-FFF2-40B4-BE49-F238E27FC236}">
                <a16:creationId xmlns:a16="http://schemas.microsoft.com/office/drawing/2014/main" id="{9402EF30-6EB9-3E88-2955-A4E7737FC3C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6808" name="Picture 2" descr="http://brand.ucla.edu/wp-content/uploads/2013/08/ucla-logotype-main-11.jpg">
            <a:extLst>
              <a:ext uri="{FF2B5EF4-FFF2-40B4-BE49-F238E27FC236}">
                <a16:creationId xmlns:a16="http://schemas.microsoft.com/office/drawing/2014/main" id="{C7FB62C2-89B9-DE67-BC17-6B1D1C63C3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796F016-F83F-FAE0-3E85-367A58AF5626}"/>
              </a:ext>
            </a:extLst>
          </p:cNvPr>
          <p:cNvSpPr>
            <a:spLocks noGrp="1" noChangeArrowheads="1"/>
          </p:cNvSpPr>
          <p:nvPr>
            <p:ph type="title"/>
          </p:nvPr>
        </p:nvSpPr>
        <p:spPr/>
        <p:txBody>
          <a:bodyPr/>
          <a:lstStyle/>
          <a:p>
            <a:r>
              <a:rPr lang="en-US" altLang="en-US"/>
              <a:t>Angular and Linear Velocities - 3R Robot - Example</a:t>
            </a:r>
          </a:p>
        </p:txBody>
      </p:sp>
      <p:sp>
        <p:nvSpPr>
          <p:cNvPr id="78851" name="Rectangle 3">
            <a:extLst>
              <a:ext uri="{FF2B5EF4-FFF2-40B4-BE49-F238E27FC236}">
                <a16:creationId xmlns:a16="http://schemas.microsoft.com/office/drawing/2014/main" id="{89B02535-C7F4-F9F1-FBFB-EA50A8EF8D0D}"/>
              </a:ext>
            </a:extLst>
          </p:cNvPr>
          <p:cNvSpPr>
            <a:spLocks noGrp="1" noChangeArrowheads="1"/>
          </p:cNvSpPr>
          <p:nvPr>
            <p:ph type="body" idx="1"/>
          </p:nvPr>
        </p:nvSpPr>
        <p:spPr/>
        <p:txBody>
          <a:bodyPr/>
          <a:lstStyle/>
          <a:p>
            <a:r>
              <a:rPr lang="en-US" altLang="en-US"/>
              <a:t>Frame attachment</a:t>
            </a:r>
          </a:p>
        </p:txBody>
      </p:sp>
      <p:pic>
        <p:nvPicPr>
          <p:cNvPr id="78852" name="Picture 4" descr="F:\Users\JR\Projects\EE543\Figs_Craig\Fig_3.29.tif">
            <a:extLst>
              <a:ext uri="{FF2B5EF4-FFF2-40B4-BE49-F238E27FC236}">
                <a16:creationId xmlns:a16="http://schemas.microsoft.com/office/drawing/2014/main" id="{90038C9B-301F-35E4-6BAA-2CD612FCD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1990725"/>
            <a:ext cx="4141787"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08F8F5CC-8F2A-D420-6780-A78A708E613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8854" name="Picture 2" descr="http://brand.ucla.edu/wp-content/uploads/2013/08/ucla-logotype-main-11.jpg">
            <a:extLst>
              <a:ext uri="{FF2B5EF4-FFF2-40B4-BE49-F238E27FC236}">
                <a16:creationId xmlns:a16="http://schemas.microsoft.com/office/drawing/2014/main" id="{9ECB11A8-9802-F217-6BDD-5387FA9CA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0674C62-C13F-E315-5BAA-1ABE2CCB9BD5}"/>
              </a:ext>
            </a:extLst>
          </p:cNvPr>
          <p:cNvSpPr>
            <a:spLocks noGrp="1" noChangeArrowheads="1"/>
          </p:cNvSpPr>
          <p:nvPr>
            <p:ph type="title"/>
          </p:nvPr>
        </p:nvSpPr>
        <p:spPr/>
        <p:txBody>
          <a:bodyPr/>
          <a:lstStyle/>
          <a:p>
            <a:r>
              <a:rPr lang="en-US" altLang="en-US"/>
              <a:t>Angular and Linear Velocities - 3R Robot - Example</a:t>
            </a:r>
          </a:p>
        </p:txBody>
      </p:sp>
      <p:sp>
        <p:nvSpPr>
          <p:cNvPr id="80899" name="Rectangle 3">
            <a:extLst>
              <a:ext uri="{FF2B5EF4-FFF2-40B4-BE49-F238E27FC236}">
                <a16:creationId xmlns:a16="http://schemas.microsoft.com/office/drawing/2014/main" id="{F31FD48B-9FDF-AE57-36B4-E389CCC7B438}"/>
              </a:ext>
            </a:extLst>
          </p:cNvPr>
          <p:cNvSpPr>
            <a:spLocks noGrp="1" noChangeArrowheads="1"/>
          </p:cNvSpPr>
          <p:nvPr>
            <p:ph type="body" idx="1"/>
          </p:nvPr>
        </p:nvSpPr>
        <p:spPr/>
        <p:txBody>
          <a:bodyPr/>
          <a:lstStyle/>
          <a:p>
            <a:r>
              <a:rPr lang="en-US" altLang="en-US"/>
              <a:t>DH Parameters</a:t>
            </a:r>
          </a:p>
        </p:txBody>
      </p:sp>
      <p:pic>
        <p:nvPicPr>
          <p:cNvPr id="80900" name="Picture 4" descr="F:\Users\JR\Projects\EE543\Figs_Craig\Fig_3.29.tif">
            <a:extLst>
              <a:ext uri="{FF2B5EF4-FFF2-40B4-BE49-F238E27FC236}">
                <a16:creationId xmlns:a16="http://schemas.microsoft.com/office/drawing/2014/main" id="{998B6B94-1A14-DD14-C445-E2C55D3D7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575" y="2312988"/>
            <a:ext cx="29035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901" name="Object 5">
            <a:extLst>
              <a:ext uri="{FF2B5EF4-FFF2-40B4-BE49-F238E27FC236}">
                <a16:creationId xmlns:a16="http://schemas.microsoft.com/office/drawing/2014/main" id="{EBC3F1B1-2955-D08C-8045-28417094B0FB}"/>
              </a:ext>
            </a:extLst>
          </p:cNvPr>
          <p:cNvGraphicFramePr>
            <a:graphicFrameLocks noChangeAspect="1"/>
          </p:cNvGraphicFramePr>
          <p:nvPr/>
        </p:nvGraphicFramePr>
        <p:xfrm>
          <a:off x="5870575" y="2513013"/>
          <a:ext cx="5619750" cy="1452562"/>
        </p:xfrm>
        <a:graphic>
          <a:graphicData uri="http://schemas.openxmlformats.org/presentationml/2006/ole">
            <mc:AlternateContent xmlns:mc="http://schemas.openxmlformats.org/markup-compatibility/2006">
              <mc:Choice xmlns:v="urn:schemas-microsoft-com:vml" Requires="v">
                <p:oleObj spid="_x0000_s28674" name="Document" r:id="rId5" imgW="6046280" imgH="1461172" progId="Word.Document.8">
                  <p:embed/>
                </p:oleObj>
              </mc:Choice>
              <mc:Fallback>
                <p:oleObj name="Document" r:id="rId5" imgW="6046280" imgH="1461172" progId="Word.Document.8">
                  <p:embed/>
                  <p:pic>
                    <p:nvPicPr>
                      <p:cNvPr id="80901" name="Object 5">
                        <a:extLst>
                          <a:ext uri="{FF2B5EF4-FFF2-40B4-BE49-F238E27FC236}">
                            <a16:creationId xmlns:a16="http://schemas.microsoft.com/office/drawing/2014/main" id="{EBC3F1B1-2955-D08C-8045-28417094B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575" y="2513013"/>
                        <a:ext cx="5619750"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F214D081-F6F2-67C5-DCCB-19842880B705}"/>
                  </a:ext>
                </a:extLst>
              </p14:cNvPr>
              <p14:cNvContentPartPr/>
              <p14:nvPr/>
            </p14:nvContentPartPr>
            <p14:xfrm>
              <a:off x="4817640" y="2932560"/>
              <a:ext cx="40680" cy="375120"/>
            </p14:xfrm>
          </p:contentPart>
        </mc:Choice>
        <mc:Fallback xmlns="">
          <p:pic>
            <p:nvPicPr>
              <p:cNvPr id="2" name="Ink 1">
                <a:extLst>
                  <a:ext uri="{FF2B5EF4-FFF2-40B4-BE49-F238E27FC236}">
                    <a16:creationId xmlns:a16="http://schemas.microsoft.com/office/drawing/2014/main" id="{F214D081-F6F2-67C5-DCCB-19842880B705}"/>
                  </a:ext>
                </a:extLst>
              </p:cNvPr>
              <p:cNvPicPr/>
              <p:nvPr/>
            </p:nvPicPr>
            <p:blipFill>
              <a:blip r:embed="rId8"/>
              <a:stretch>
                <a:fillRect/>
              </a:stretch>
            </p:blipFill>
            <p:spPr>
              <a:xfrm>
                <a:off x="4808280" y="2923200"/>
                <a:ext cx="59400" cy="393840"/>
              </a:xfrm>
              <a:prstGeom prst="rect">
                <a:avLst/>
              </a:prstGeom>
            </p:spPr>
          </p:pic>
        </mc:Fallback>
      </mc:AlternateContent>
      <p:sp>
        <p:nvSpPr>
          <p:cNvPr id="10" name="Footer Placeholder 2">
            <a:extLst>
              <a:ext uri="{FF2B5EF4-FFF2-40B4-BE49-F238E27FC236}">
                <a16:creationId xmlns:a16="http://schemas.microsoft.com/office/drawing/2014/main" id="{218E8137-DB0F-120A-EA27-D146A80BCD4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0904" name="Picture 2" descr="http://brand.ucla.edu/wp-content/uploads/2013/08/ucla-logotype-main-11.jpg">
            <a:extLst>
              <a:ext uri="{FF2B5EF4-FFF2-40B4-BE49-F238E27FC236}">
                <a16:creationId xmlns:a16="http://schemas.microsoft.com/office/drawing/2014/main" id="{4E246E44-C4EC-2B63-657B-E824773661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p:txBody>
          <a:bodyPr/>
          <a:lstStyle/>
          <a:p>
            <a:r>
              <a:rPr lang="en-US" altLang="en-US"/>
              <a:t>From the DH parameter table, we can specify the homogeneous transform matrix for each adjacent link pair:</a:t>
            </a:r>
          </a:p>
          <a:p>
            <a:endParaRPr lang="en-US" altLang="en-US"/>
          </a:p>
        </p:txBody>
      </p:sp>
      <mc:AlternateContent xmlns:mc="http://schemas.openxmlformats.org/markup-compatibility/2006" xmlns:a14="http://schemas.microsoft.com/office/drawing/2010/main">
        <mc:Choice Requires="a14">
          <p:sp>
            <p:nvSpPr>
              <p:cNvPr id="82948" name="Object 5">
                <a:extLst>
                  <a:ext uri="{FF2B5EF4-FFF2-40B4-BE49-F238E27FC236}">
                    <a16:creationId xmlns:a16="http://schemas.microsoft.com/office/drawing/2014/main" id="{21D2FC5B-3AE0-E083-2D74-18E31AD123B3}"/>
                  </a:ext>
                </a:extLst>
              </p:cNvPr>
              <p:cNvSpPr txBox="1"/>
              <p:nvPr/>
            </p:nvSpPr>
            <p:spPr bwMode="auto">
              <a:xfrm>
                <a:off x="1285013" y="1987748"/>
                <a:ext cx="5518919" cy="10638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𝑖</m:t>
                          </m:r>
                        </m:sub>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e>
                              <m:e>
                                <m:r>
                                  <a:rPr lang="en-US" sz="1600" i="1">
                                    <a:solidFill>
                                      <a:srgbClr val="000000"/>
                                    </a:solidFill>
                                    <a:latin typeface="Cambria Math" panose="02040503050406030204" pitchFamily="18" charset="0"/>
                                  </a:rPr>
                                  <m:t>0</m:t>
                                </m:r>
                              </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𝑎</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mr>
                            <m:mr>
                              <m:e>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𝑑</m:t>
                                    </m:r>
                                  </m:e>
                                  <m:sub>
                                    <m:r>
                                      <a:rPr lang="en-US" sz="1600" i="1">
                                        <a:solidFill>
                                          <a:srgbClr val="000000"/>
                                        </a:solidFill>
                                        <a:latin typeface="Cambria Math" panose="02040503050406030204" pitchFamily="18" charset="0"/>
                                      </a:rPr>
                                      <m:t>𝑖</m:t>
                                    </m:r>
                                  </m:sub>
                                </m:sSub>
                              </m:e>
                            </m:mr>
                            <m:mr>
                              <m:e>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r>
                                  <a:rPr lang="en-US" sz="1600" i="1">
                                    <a:solidFill>
                                      <a:srgbClr val="000000"/>
                                    </a:solidFill>
                                    <a:latin typeface="Cambria Math" panose="02040503050406030204" pitchFamily="18" charset="0"/>
                                  </a:rPr>
                                  <m:t>𝑑</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48" name="Object 5">
                <a:extLst>
                  <a:ext uri="{FF2B5EF4-FFF2-40B4-BE49-F238E27FC236}">
                    <a16:creationId xmlns:a16="http://schemas.microsoft.com/office/drawing/2014/main" id="{21D2FC5B-3AE0-E083-2D74-18E31AD123B3}"/>
                  </a:ext>
                </a:extLst>
              </p:cNvPr>
              <p:cNvSpPr txBox="1">
                <a:spLocks noRot="1" noChangeAspect="1" noMove="1" noResize="1" noEditPoints="1" noAdjustHandles="1" noChangeArrowheads="1" noChangeShapeType="1" noTextEdit="1"/>
              </p:cNvSpPr>
              <p:nvPr/>
            </p:nvSpPr>
            <p:spPr bwMode="auto">
              <a:xfrm>
                <a:off x="1285013" y="1987748"/>
                <a:ext cx="5518919" cy="106383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49" name="Object 6">
                <a:extLst>
                  <a:ext uri="{FF2B5EF4-FFF2-40B4-BE49-F238E27FC236}">
                    <a16:creationId xmlns:a16="http://schemas.microsoft.com/office/drawing/2014/main" id="{7D5AD721-C5BE-0761-04FF-85E53C1B9B81}"/>
                  </a:ext>
                </a:extLst>
              </p:cNvPr>
              <p:cNvSpPr txBox="1"/>
              <p:nvPr/>
            </p:nvSpPr>
            <p:spPr bwMode="auto">
              <a:xfrm>
                <a:off x="6956627" y="1833058"/>
                <a:ext cx="3070341" cy="14589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0</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49" name="Object 6">
                <a:extLst>
                  <a:ext uri="{FF2B5EF4-FFF2-40B4-BE49-F238E27FC236}">
                    <a16:creationId xmlns:a16="http://schemas.microsoft.com/office/drawing/2014/main" id="{7D5AD721-C5BE-0761-04FF-85E53C1B9B81}"/>
                  </a:ext>
                </a:extLst>
              </p:cNvPr>
              <p:cNvSpPr txBox="1">
                <a:spLocks noRot="1" noChangeAspect="1" noMove="1" noResize="1" noEditPoints="1" noAdjustHandles="1" noChangeArrowheads="1" noChangeShapeType="1" noTextEdit="1"/>
              </p:cNvSpPr>
              <p:nvPr/>
            </p:nvSpPr>
            <p:spPr bwMode="auto">
              <a:xfrm>
                <a:off x="6956627" y="1833058"/>
                <a:ext cx="3070341" cy="145891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0" name="Object 7">
                <a:extLst>
                  <a:ext uri="{FF2B5EF4-FFF2-40B4-BE49-F238E27FC236}">
                    <a16:creationId xmlns:a16="http://schemas.microsoft.com/office/drawing/2014/main" id="{675C7DA3-D4C6-3D95-F698-5678E830F91B}"/>
                  </a:ext>
                </a:extLst>
              </p:cNvPr>
              <p:cNvSpPr txBox="1"/>
              <p:nvPr/>
            </p:nvSpPr>
            <p:spPr bwMode="auto">
              <a:xfrm>
                <a:off x="6956627" y="2787940"/>
                <a:ext cx="3796732" cy="1465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2</m:t>
                          </m:r>
                        </m:sub>
                        <m:sup>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1</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0" name="Object 7">
                <a:extLst>
                  <a:ext uri="{FF2B5EF4-FFF2-40B4-BE49-F238E27FC236}">
                    <a16:creationId xmlns:a16="http://schemas.microsoft.com/office/drawing/2014/main" id="{675C7DA3-D4C6-3D95-F698-5678E830F91B}"/>
                  </a:ext>
                </a:extLst>
              </p:cNvPr>
              <p:cNvSpPr txBox="1">
                <a:spLocks noRot="1" noChangeAspect="1" noMove="1" noResize="1" noEditPoints="1" noAdjustHandles="1" noChangeArrowheads="1" noChangeShapeType="1" noTextEdit="1"/>
              </p:cNvSpPr>
              <p:nvPr/>
            </p:nvSpPr>
            <p:spPr bwMode="auto">
              <a:xfrm>
                <a:off x="6956627" y="2787940"/>
                <a:ext cx="3796732" cy="14652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1" name="Object 8">
                <a:extLst>
                  <a:ext uri="{FF2B5EF4-FFF2-40B4-BE49-F238E27FC236}">
                    <a16:creationId xmlns:a16="http://schemas.microsoft.com/office/drawing/2014/main" id="{E5F62139-A6DA-E1EB-AEEE-78CBC5D345F0}"/>
                  </a:ext>
                </a:extLst>
              </p:cNvPr>
              <p:cNvSpPr txBox="1"/>
              <p:nvPr/>
            </p:nvSpPr>
            <p:spPr bwMode="auto">
              <a:xfrm>
                <a:off x="6956627" y="3744409"/>
                <a:ext cx="2459037" cy="1463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3</m:t>
                          </m:r>
                        </m:sub>
                        <m:sup>
                          <m:r>
                            <a:rPr lang="en-US" sz="1600" i="1">
                              <a:solidFill>
                                <a:srgbClr val="000000"/>
                              </a:solidFill>
                              <a:latin typeface="Cambria Math" panose="02040503050406030204" pitchFamily="18" charset="0"/>
                            </a:rPr>
                            <m:t>2</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2</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1" name="Object 8">
                <a:extLst>
                  <a:ext uri="{FF2B5EF4-FFF2-40B4-BE49-F238E27FC236}">
                    <a16:creationId xmlns:a16="http://schemas.microsoft.com/office/drawing/2014/main" id="{E5F62139-A6DA-E1EB-AEEE-78CBC5D345F0}"/>
                  </a:ext>
                </a:extLst>
              </p:cNvPr>
              <p:cNvSpPr txBox="1">
                <a:spLocks noRot="1" noChangeAspect="1" noMove="1" noResize="1" noEditPoints="1" noAdjustHandles="1" noChangeArrowheads="1" noChangeShapeType="1" noTextEdit="1"/>
              </p:cNvSpPr>
              <p:nvPr/>
            </p:nvSpPr>
            <p:spPr bwMode="auto">
              <a:xfrm>
                <a:off x="6956627" y="3744409"/>
                <a:ext cx="2459037" cy="14636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2" name="Object 9">
                <a:extLst>
                  <a:ext uri="{FF2B5EF4-FFF2-40B4-BE49-F238E27FC236}">
                    <a16:creationId xmlns:a16="http://schemas.microsoft.com/office/drawing/2014/main" id="{29D3C90B-3D1E-0AA4-2669-1FAA5068FE77}"/>
                  </a:ext>
                </a:extLst>
              </p:cNvPr>
              <p:cNvSpPr txBox="1"/>
              <p:nvPr/>
            </p:nvSpPr>
            <p:spPr bwMode="auto">
              <a:xfrm>
                <a:off x="6956627" y="4705640"/>
                <a:ext cx="2047875" cy="14605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4</m:t>
                          </m:r>
                        </m:sub>
                        <m:sup>
                          <m:r>
                            <a:rPr lang="en-US" sz="1600" i="1">
                              <a:solidFill>
                                <a:srgbClr val="000000"/>
                              </a:solidFill>
                              <a:latin typeface="Cambria Math" panose="02040503050406030204" pitchFamily="18" charset="0"/>
                            </a:rPr>
                            <m:t>3</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3</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2" name="Object 9">
                <a:extLst>
                  <a:ext uri="{FF2B5EF4-FFF2-40B4-BE49-F238E27FC236}">
                    <a16:creationId xmlns:a16="http://schemas.microsoft.com/office/drawing/2014/main" id="{29D3C90B-3D1E-0AA4-2669-1FAA5068FE77}"/>
                  </a:ext>
                </a:extLst>
              </p:cNvPr>
              <p:cNvSpPr txBox="1">
                <a:spLocks noRot="1" noChangeAspect="1" noMove="1" noResize="1" noEditPoints="1" noAdjustHandles="1" noChangeArrowheads="1" noChangeShapeType="1" noTextEdit="1"/>
              </p:cNvSpPr>
              <p:nvPr/>
            </p:nvSpPr>
            <p:spPr bwMode="auto">
              <a:xfrm>
                <a:off x="6956627" y="4705640"/>
                <a:ext cx="2047875" cy="1460500"/>
              </a:xfrm>
              <a:prstGeom prst="rect">
                <a:avLst/>
              </a:prstGeom>
              <a:blipFill>
                <a:blip r:embed="rId7"/>
                <a:stretch>
                  <a:fillRect/>
                </a:stretch>
              </a:blipFill>
              <a:ln>
                <a:noFill/>
              </a:ln>
              <a:effectLst/>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a:extLst>
              <a:ext uri="{FF2B5EF4-FFF2-40B4-BE49-F238E27FC236}">
                <a16:creationId xmlns:a16="http://schemas.microsoft.com/office/drawing/2014/main" id="{A7A7B878-033B-0537-F472-28935FE761D7}"/>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29698" name="Equation" r:id="rId3" imgW="1295400" imgH="1371600" progId="Equation.3">
                  <p:embed/>
                </p:oleObj>
              </mc:Choice>
              <mc:Fallback>
                <p:oleObj name="Equation" r:id="rId3" imgW="1295400" imgH="1371600" progId="Equation.3">
                  <p:embed/>
                  <p:pic>
                    <p:nvPicPr>
                      <p:cNvPr id="40962" name="Object 4">
                        <a:extLst>
                          <a:ext uri="{FF2B5EF4-FFF2-40B4-BE49-F238E27FC236}">
                            <a16:creationId xmlns:a16="http://schemas.microsoft.com/office/drawing/2014/main" id="{A7A7B878-033B-0537-F472-28935FE76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0963" name="Straight Connector 3">
            <a:extLst>
              <a:ext uri="{FF2B5EF4-FFF2-40B4-BE49-F238E27FC236}">
                <a16:creationId xmlns:a16="http://schemas.microsoft.com/office/drawing/2014/main" id="{53DBE1C2-1DD0-5B3F-D19D-31E38881C5BF}"/>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0964" name="Rectangle 1">
            <a:extLst>
              <a:ext uri="{FF2B5EF4-FFF2-40B4-BE49-F238E27FC236}">
                <a16:creationId xmlns:a16="http://schemas.microsoft.com/office/drawing/2014/main" id="{C8D0D34B-63BE-49EC-1B5D-2400221B7C87}"/>
              </a:ext>
            </a:extLst>
          </p:cNvPr>
          <p:cNvSpPr>
            <a:spLocks noChangeArrowheads="1"/>
          </p:cNvSpPr>
          <p:nvPr/>
        </p:nvSpPr>
        <p:spPr bwMode="auto">
          <a:xfrm>
            <a:off x="4222750" y="4598988"/>
            <a:ext cx="688975" cy="679450"/>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0965" name="Object 1024">
            <a:extLst>
              <a:ext uri="{FF2B5EF4-FFF2-40B4-BE49-F238E27FC236}">
                <a16:creationId xmlns:a16="http://schemas.microsoft.com/office/drawing/2014/main" id="{8A3E6E1F-5F51-E23B-119C-E04A7741C9DE}"/>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29699" name="Equation" r:id="rId5" imgW="1511300" imgH="939800" progId="Equation.3">
                  <p:embed/>
                </p:oleObj>
              </mc:Choice>
              <mc:Fallback>
                <p:oleObj name="Equation" r:id="rId5" imgW="1511300" imgH="939800" progId="Equation.3">
                  <p:embed/>
                  <p:pic>
                    <p:nvPicPr>
                      <p:cNvPr id="40965" name="Object 1024">
                        <a:extLst>
                          <a:ext uri="{FF2B5EF4-FFF2-40B4-BE49-F238E27FC236}">
                            <a16:creationId xmlns:a16="http://schemas.microsoft.com/office/drawing/2014/main" id="{8A3E6E1F-5F51-E23B-119C-E04A7741C9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Rectangle 2">
            <a:extLst>
              <a:ext uri="{FF2B5EF4-FFF2-40B4-BE49-F238E27FC236}">
                <a16:creationId xmlns:a16="http://schemas.microsoft.com/office/drawing/2014/main" id="{801EF1C1-920D-F640-6A6E-2E7A866539B6}"/>
              </a:ext>
            </a:extLst>
          </p:cNvPr>
          <p:cNvSpPr>
            <a:spLocks noGrp="1" noChangeArrowheads="1"/>
          </p:cNvSpPr>
          <p:nvPr>
            <p:ph type="title" idx="4294967295"/>
          </p:nvPr>
        </p:nvSpPr>
        <p:spPr/>
        <p:txBody>
          <a:bodyPr/>
          <a:lstStyle/>
          <a:p>
            <a:r>
              <a:rPr lang="en-US" altLang="en-US"/>
              <a:t>Jacobian – Explicit Form </a:t>
            </a:r>
          </a:p>
        </p:txBody>
      </p:sp>
      <p:graphicFrame>
        <p:nvGraphicFramePr>
          <p:cNvPr id="40967" name="Object 4">
            <a:extLst>
              <a:ext uri="{FF2B5EF4-FFF2-40B4-BE49-F238E27FC236}">
                <a16:creationId xmlns:a16="http://schemas.microsoft.com/office/drawing/2014/main" id="{6B88F4E6-1F9F-5DAF-5EC4-1897D0769DFC}"/>
              </a:ext>
            </a:extLst>
          </p:cNvPr>
          <p:cNvGraphicFramePr>
            <a:graphicFrameLocks noChangeAspect="1"/>
          </p:cNvGraphicFramePr>
          <p:nvPr>
            <p:extLst>
              <p:ext uri="{D42A27DB-BD31-4B8C-83A1-F6EECF244321}">
                <p14:modId xmlns:p14="http://schemas.microsoft.com/office/powerpoint/2010/main" val="2408517813"/>
              </p:ext>
            </p:extLst>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29700" name="Equation" r:id="rId7" imgW="381000" imgH="228600" progId="Equation.3">
                  <p:embed/>
                </p:oleObj>
              </mc:Choice>
              <mc:Fallback>
                <p:oleObj name="Equation" r:id="rId7" imgW="381000" imgH="228600" progId="Equation.3">
                  <p:embed/>
                  <p:pic>
                    <p:nvPicPr>
                      <p:cNvPr id="40967" name="Object 4">
                        <a:extLst>
                          <a:ext uri="{FF2B5EF4-FFF2-40B4-BE49-F238E27FC236}">
                            <a16:creationId xmlns:a16="http://schemas.microsoft.com/office/drawing/2014/main" id="{6B88F4E6-1F9F-5DAF-5EC4-1897D0769D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8" name="Object 4">
            <a:extLst>
              <a:ext uri="{FF2B5EF4-FFF2-40B4-BE49-F238E27FC236}">
                <a16:creationId xmlns:a16="http://schemas.microsoft.com/office/drawing/2014/main" id="{5487DB11-9208-4F70-FF8B-EF95BFDC4874}"/>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29701" name="Equation" r:id="rId9" imgW="393529" imgH="228501" progId="Equation.3">
                  <p:embed/>
                </p:oleObj>
              </mc:Choice>
              <mc:Fallback>
                <p:oleObj name="Equation" r:id="rId9" imgW="393529" imgH="228501" progId="Equation.3">
                  <p:embed/>
                  <p:pic>
                    <p:nvPicPr>
                      <p:cNvPr id="40968" name="Object 4">
                        <a:extLst>
                          <a:ext uri="{FF2B5EF4-FFF2-40B4-BE49-F238E27FC236}">
                            <a16:creationId xmlns:a16="http://schemas.microsoft.com/office/drawing/2014/main" id="{5487DB11-9208-4F70-FF8B-EF95BFDC48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9" name="Rectangle 1">
            <a:extLst>
              <a:ext uri="{FF2B5EF4-FFF2-40B4-BE49-F238E27FC236}">
                <a16:creationId xmlns:a16="http://schemas.microsoft.com/office/drawing/2014/main" id="{04656DFA-1AA9-106F-D851-A365F4FE7E12}"/>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70" name="Rectangle 14">
            <a:extLst>
              <a:ext uri="{FF2B5EF4-FFF2-40B4-BE49-F238E27FC236}">
                <a16:creationId xmlns:a16="http://schemas.microsoft.com/office/drawing/2014/main" id="{B3781AF5-C22E-ADF8-9B1F-F33E1555A70A}"/>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453FEEA9-11DC-E919-82A5-2CEAE139CD0D}"/>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40972" name="Object 4">
            <a:extLst>
              <a:ext uri="{FF2B5EF4-FFF2-40B4-BE49-F238E27FC236}">
                <a16:creationId xmlns:a16="http://schemas.microsoft.com/office/drawing/2014/main" id="{96FE0E5A-5176-13E8-E21B-FD4B20AA1372}"/>
              </a:ext>
            </a:extLst>
          </p:cNvPr>
          <p:cNvGraphicFramePr>
            <a:graphicFrameLocks noChangeAspect="1"/>
          </p:cNvGraphicFramePr>
          <p:nvPr/>
        </p:nvGraphicFramePr>
        <p:xfrm>
          <a:off x="4375150" y="1198563"/>
          <a:ext cx="239713" cy="300037"/>
        </p:xfrm>
        <a:graphic>
          <a:graphicData uri="http://schemas.openxmlformats.org/presentationml/2006/ole">
            <mc:AlternateContent xmlns:mc="http://schemas.openxmlformats.org/markup-compatibility/2006">
              <mc:Choice xmlns:v="urn:schemas-microsoft-com:vml" Requires="v">
                <p:oleObj spid="_x0000_s29702" name="Equation" r:id="rId11" imgW="88707" imgH="164742" progId="Equation.3">
                  <p:embed/>
                </p:oleObj>
              </mc:Choice>
              <mc:Fallback>
                <p:oleObj name="Equation" r:id="rId11" imgW="88707" imgH="164742" progId="Equation.3">
                  <p:embed/>
                  <p:pic>
                    <p:nvPicPr>
                      <p:cNvPr id="40972" name="Object 4">
                        <a:extLst>
                          <a:ext uri="{FF2B5EF4-FFF2-40B4-BE49-F238E27FC236}">
                            <a16:creationId xmlns:a16="http://schemas.microsoft.com/office/drawing/2014/main" id="{96FE0E5A-5176-13E8-E21B-FD4B20AA13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5150" y="1198563"/>
                        <a:ext cx="239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DD6E65D5-6D57-754B-FC67-C532866750C2}"/>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3175CC4A-39C8-6A52-BC09-A44F8EC1D338}"/>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40975" name="Object 4">
            <a:extLst>
              <a:ext uri="{FF2B5EF4-FFF2-40B4-BE49-F238E27FC236}">
                <a16:creationId xmlns:a16="http://schemas.microsoft.com/office/drawing/2014/main" id="{37554587-B4EF-431C-47B1-7DB361ECC536}"/>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29703" name="Equation" r:id="rId13" imgW="330200" imgH="457200" progId="Equation.3">
                  <p:embed/>
                </p:oleObj>
              </mc:Choice>
              <mc:Fallback>
                <p:oleObj name="Equation" r:id="rId13" imgW="330200" imgH="457200" progId="Equation.3">
                  <p:embed/>
                  <p:pic>
                    <p:nvPicPr>
                      <p:cNvPr id="40975" name="Object 4">
                        <a:extLst>
                          <a:ext uri="{FF2B5EF4-FFF2-40B4-BE49-F238E27FC236}">
                            <a16:creationId xmlns:a16="http://schemas.microsoft.com/office/drawing/2014/main" id="{37554587-B4EF-431C-47B1-7DB361ECC5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6" name="Object 4">
            <a:extLst>
              <a:ext uri="{FF2B5EF4-FFF2-40B4-BE49-F238E27FC236}">
                <a16:creationId xmlns:a16="http://schemas.microsoft.com/office/drawing/2014/main" id="{5E3FC550-5C1D-A5EB-2E53-3FDF3BEEE25C}"/>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29704" name="Equation" r:id="rId15" imgW="330200" imgH="457200" progId="Equation.3">
                  <p:embed/>
                </p:oleObj>
              </mc:Choice>
              <mc:Fallback>
                <p:oleObj name="Equation" r:id="rId15" imgW="330200" imgH="457200" progId="Equation.3">
                  <p:embed/>
                  <p:pic>
                    <p:nvPicPr>
                      <p:cNvPr id="40976" name="Object 4">
                        <a:extLst>
                          <a:ext uri="{FF2B5EF4-FFF2-40B4-BE49-F238E27FC236}">
                            <a16:creationId xmlns:a16="http://schemas.microsoft.com/office/drawing/2014/main" id="{5E3FC550-5C1D-A5EB-2E53-3FDF3BEEE2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D97B1AB3-7416-69AA-D704-242C192F5375}"/>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202D534F-6128-7A36-498A-C2A6C5C1494C}"/>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40979" name="Straight Connector 42">
            <a:extLst>
              <a:ext uri="{FF2B5EF4-FFF2-40B4-BE49-F238E27FC236}">
                <a16:creationId xmlns:a16="http://schemas.microsoft.com/office/drawing/2014/main" id="{A501911B-C1C4-2FAC-1936-BCBCEC82280D}"/>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0" name="Straight Connector 45">
            <a:extLst>
              <a:ext uri="{FF2B5EF4-FFF2-40B4-BE49-F238E27FC236}">
                <a16:creationId xmlns:a16="http://schemas.microsoft.com/office/drawing/2014/main" id="{8B5E5B1B-964A-A45C-99DF-06079CEEC991}"/>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1" name="Straight Connector 46">
            <a:extLst>
              <a:ext uri="{FF2B5EF4-FFF2-40B4-BE49-F238E27FC236}">
                <a16:creationId xmlns:a16="http://schemas.microsoft.com/office/drawing/2014/main" id="{F2142BF1-406E-0482-4A92-5CD5E113B812}"/>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2" name="Straight Connector 47">
            <a:extLst>
              <a:ext uri="{FF2B5EF4-FFF2-40B4-BE49-F238E27FC236}">
                <a16:creationId xmlns:a16="http://schemas.microsoft.com/office/drawing/2014/main" id="{637DC973-D378-B61E-607C-2D07D7838316}"/>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40983" name="Object 1024">
            <a:extLst>
              <a:ext uri="{FF2B5EF4-FFF2-40B4-BE49-F238E27FC236}">
                <a16:creationId xmlns:a16="http://schemas.microsoft.com/office/drawing/2014/main" id="{E354551E-BF29-123C-1610-727224D37931}"/>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29705" name="Equation" r:id="rId17" imgW="203112" imgH="241195" progId="Equation.3">
                  <p:embed/>
                </p:oleObj>
              </mc:Choice>
              <mc:Fallback>
                <p:oleObj name="Equation" r:id="rId17" imgW="203112" imgH="241195" progId="Equation.3">
                  <p:embed/>
                  <p:pic>
                    <p:nvPicPr>
                      <p:cNvPr id="40983" name="Object 1024">
                        <a:extLst>
                          <a:ext uri="{FF2B5EF4-FFF2-40B4-BE49-F238E27FC236}">
                            <a16:creationId xmlns:a16="http://schemas.microsoft.com/office/drawing/2014/main" id="{E354551E-BF29-123C-1610-727224D379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4" name="Object 1024">
            <a:extLst>
              <a:ext uri="{FF2B5EF4-FFF2-40B4-BE49-F238E27FC236}">
                <a16:creationId xmlns:a16="http://schemas.microsoft.com/office/drawing/2014/main" id="{E704B289-49BE-1A42-85B3-6BF41162D3C9}"/>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29706" name="Equation" r:id="rId19" imgW="838200" imgH="241300" progId="Equation.3">
                  <p:embed/>
                </p:oleObj>
              </mc:Choice>
              <mc:Fallback>
                <p:oleObj name="Equation" r:id="rId19" imgW="838200" imgH="241300" progId="Equation.3">
                  <p:embed/>
                  <p:pic>
                    <p:nvPicPr>
                      <p:cNvPr id="40984" name="Object 1024">
                        <a:extLst>
                          <a:ext uri="{FF2B5EF4-FFF2-40B4-BE49-F238E27FC236}">
                            <a16:creationId xmlns:a16="http://schemas.microsoft.com/office/drawing/2014/main" id="{E704B289-49BE-1A42-85B3-6BF41162D3C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5" name="Object 1024">
            <a:extLst>
              <a:ext uri="{FF2B5EF4-FFF2-40B4-BE49-F238E27FC236}">
                <a16:creationId xmlns:a16="http://schemas.microsoft.com/office/drawing/2014/main" id="{8639621A-B954-6418-C6D9-EA10C25F1065}"/>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29707" name="Equation" r:id="rId21" imgW="291973" imgH="241195" progId="Equation.3">
                  <p:embed/>
                </p:oleObj>
              </mc:Choice>
              <mc:Fallback>
                <p:oleObj name="Equation" r:id="rId21" imgW="291973" imgH="241195" progId="Equation.3">
                  <p:embed/>
                  <p:pic>
                    <p:nvPicPr>
                      <p:cNvPr id="40985" name="Object 1024">
                        <a:extLst>
                          <a:ext uri="{FF2B5EF4-FFF2-40B4-BE49-F238E27FC236}">
                            <a16:creationId xmlns:a16="http://schemas.microsoft.com/office/drawing/2014/main" id="{8639621A-B954-6418-C6D9-EA10C25F10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6" name="Object 1024">
            <a:extLst>
              <a:ext uri="{FF2B5EF4-FFF2-40B4-BE49-F238E27FC236}">
                <a16:creationId xmlns:a16="http://schemas.microsoft.com/office/drawing/2014/main" id="{AFB3194F-40B0-57DD-6DD7-0DE406CB3EEB}"/>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29708" name="Equation" r:id="rId23" imgW="355292" imgH="203024" progId="Equation.3">
                  <p:embed/>
                </p:oleObj>
              </mc:Choice>
              <mc:Fallback>
                <p:oleObj name="Equation" r:id="rId23" imgW="355292" imgH="203024" progId="Equation.3">
                  <p:embed/>
                  <p:pic>
                    <p:nvPicPr>
                      <p:cNvPr id="40986" name="Object 1024">
                        <a:extLst>
                          <a:ext uri="{FF2B5EF4-FFF2-40B4-BE49-F238E27FC236}">
                            <a16:creationId xmlns:a16="http://schemas.microsoft.com/office/drawing/2014/main" id="{AFB3194F-40B0-57DD-6DD7-0DE406CB3E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7" name="Object 1024">
            <a:extLst>
              <a:ext uri="{FF2B5EF4-FFF2-40B4-BE49-F238E27FC236}">
                <a16:creationId xmlns:a16="http://schemas.microsoft.com/office/drawing/2014/main" id="{B564B6C8-5340-2A32-5163-81CF57687E9D}"/>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29709" name="Equation" r:id="rId25" imgW="380835" imgH="203112" progId="Equation.3">
                  <p:embed/>
                </p:oleObj>
              </mc:Choice>
              <mc:Fallback>
                <p:oleObj name="Equation" r:id="rId25" imgW="380835" imgH="203112" progId="Equation.3">
                  <p:embed/>
                  <p:pic>
                    <p:nvPicPr>
                      <p:cNvPr id="40987" name="Object 1024">
                        <a:extLst>
                          <a:ext uri="{FF2B5EF4-FFF2-40B4-BE49-F238E27FC236}">
                            <a16:creationId xmlns:a16="http://schemas.microsoft.com/office/drawing/2014/main" id="{B564B6C8-5340-2A32-5163-81CF57687E9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8" name="Line 15">
            <a:extLst>
              <a:ext uri="{FF2B5EF4-FFF2-40B4-BE49-F238E27FC236}">
                <a16:creationId xmlns:a16="http://schemas.microsoft.com/office/drawing/2014/main" id="{6A0E4D7F-FDA6-506E-69DF-1EC2C4DA1F71}"/>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9" name="Line 17">
            <a:extLst>
              <a:ext uri="{FF2B5EF4-FFF2-40B4-BE49-F238E27FC236}">
                <a16:creationId xmlns:a16="http://schemas.microsoft.com/office/drawing/2014/main" id="{6AC257F2-CDF6-D308-12BE-1D7E8816ED0B}"/>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0990" name="Object 1024">
            <a:extLst>
              <a:ext uri="{FF2B5EF4-FFF2-40B4-BE49-F238E27FC236}">
                <a16:creationId xmlns:a16="http://schemas.microsoft.com/office/drawing/2014/main" id="{EDE3F0D3-73F1-85E8-79BD-78CF1A79EFE9}"/>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29710" name="Equation" r:id="rId27" imgW="1384300" imgH="939800" progId="Equation.3">
                  <p:embed/>
                </p:oleObj>
              </mc:Choice>
              <mc:Fallback>
                <p:oleObj name="Equation" r:id="rId27" imgW="1384300" imgH="939800" progId="Equation.3">
                  <p:embed/>
                  <p:pic>
                    <p:nvPicPr>
                      <p:cNvPr id="40990" name="Object 1024">
                        <a:extLst>
                          <a:ext uri="{FF2B5EF4-FFF2-40B4-BE49-F238E27FC236}">
                            <a16:creationId xmlns:a16="http://schemas.microsoft.com/office/drawing/2014/main" id="{EDE3F0D3-73F1-85E8-79BD-78CF1A79EFE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1" name="Line 15">
            <a:extLst>
              <a:ext uri="{FF2B5EF4-FFF2-40B4-BE49-F238E27FC236}">
                <a16:creationId xmlns:a16="http://schemas.microsoft.com/office/drawing/2014/main" id="{1A9AEFBB-0675-0280-E35C-A8B63A6EEEB2}"/>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2" name="Line 17">
            <a:extLst>
              <a:ext uri="{FF2B5EF4-FFF2-40B4-BE49-F238E27FC236}">
                <a16:creationId xmlns:a16="http://schemas.microsoft.com/office/drawing/2014/main" id="{B4FF17A7-9907-92E1-69B1-62703CC55790}"/>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3" name="Rectangle 1">
            <a:extLst>
              <a:ext uri="{FF2B5EF4-FFF2-40B4-BE49-F238E27FC236}">
                <a16:creationId xmlns:a16="http://schemas.microsoft.com/office/drawing/2014/main" id="{E7072605-CEB7-E3B9-D771-DD4E91ED1918}"/>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4" name="Rectangle 1">
            <a:extLst>
              <a:ext uri="{FF2B5EF4-FFF2-40B4-BE49-F238E27FC236}">
                <a16:creationId xmlns:a16="http://schemas.microsoft.com/office/drawing/2014/main" id="{594769B0-31A1-3BFE-9CBC-30E4D7A597C6}"/>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5" name="Rectangle 1">
            <a:extLst>
              <a:ext uri="{FF2B5EF4-FFF2-40B4-BE49-F238E27FC236}">
                <a16:creationId xmlns:a16="http://schemas.microsoft.com/office/drawing/2014/main" id="{F5C3B2AA-8198-EE06-054C-9B5F610CDCB2}"/>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6" name="Rectangle 1">
            <a:extLst>
              <a:ext uri="{FF2B5EF4-FFF2-40B4-BE49-F238E27FC236}">
                <a16:creationId xmlns:a16="http://schemas.microsoft.com/office/drawing/2014/main" id="{590E4BC3-1465-2419-080E-474A9AC333FD}"/>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7" name="Rectangle 1">
            <a:extLst>
              <a:ext uri="{FF2B5EF4-FFF2-40B4-BE49-F238E27FC236}">
                <a16:creationId xmlns:a16="http://schemas.microsoft.com/office/drawing/2014/main" id="{B43853A4-DB74-6F3A-67DA-4E6FA77DD95E}"/>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8" name="Rectangle 1">
            <a:extLst>
              <a:ext uri="{FF2B5EF4-FFF2-40B4-BE49-F238E27FC236}">
                <a16:creationId xmlns:a16="http://schemas.microsoft.com/office/drawing/2014/main" id="{BC15E486-901F-AFE2-4F47-5CD2DA7C1446}"/>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9" name="Rectangle 1">
            <a:extLst>
              <a:ext uri="{FF2B5EF4-FFF2-40B4-BE49-F238E27FC236}">
                <a16:creationId xmlns:a16="http://schemas.microsoft.com/office/drawing/2014/main" id="{CB5A9DE6-6216-51C1-8809-6DACC0C19A56}"/>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0" name="Rectangle 1">
            <a:extLst>
              <a:ext uri="{FF2B5EF4-FFF2-40B4-BE49-F238E27FC236}">
                <a16:creationId xmlns:a16="http://schemas.microsoft.com/office/drawing/2014/main" id="{1579E70E-7A46-B779-AF2A-E657E9435C35}"/>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1" name="Rectangle 1">
            <a:extLst>
              <a:ext uri="{FF2B5EF4-FFF2-40B4-BE49-F238E27FC236}">
                <a16:creationId xmlns:a16="http://schemas.microsoft.com/office/drawing/2014/main" id="{B025864A-CAB6-9A4E-FCB5-732E634CCFD4}"/>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2" name="Rectangle 1">
            <a:extLst>
              <a:ext uri="{FF2B5EF4-FFF2-40B4-BE49-F238E27FC236}">
                <a16:creationId xmlns:a16="http://schemas.microsoft.com/office/drawing/2014/main" id="{FDBBFDEC-CE4D-0E13-62C7-89427397B0C2}"/>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41003" name="Object 4">
            <a:extLst>
              <a:ext uri="{FF2B5EF4-FFF2-40B4-BE49-F238E27FC236}">
                <a16:creationId xmlns:a16="http://schemas.microsoft.com/office/drawing/2014/main" id="{3F808CEB-064B-C5F6-33D3-500F67AD2678}"/>
              </a:ext>
            </a:extLst>
          </p:cNvPr>
          <p:cNvGraphicFramePr>
            <a:graphicFrameLocks noChangeAspect="1"/>
          </p:cNvGraphicFramePr>
          <p:nvPr/>
        </p:nvGraphicFramePr>
        <p:xfrm>
          <a:off x="10245725" y="187325"/>
          <a:ext cx="1341438" cy="955675"/>
        </p:xfrm>
        <a:graphic>
          <a:graphicData uri="http://schemas.openxmlformats.org/presentationml/2006/ole">
            <mc:AlternateContent xmlns:mc="http://schemas.openxmlformats.org/markup-compatibility/2006">
              <mc:Choice xmlns:v="urn:schemas-microsoft-com:vml" Requires="v">
                <p:oleObj spid="_x0000_s29711" name="Equation" r:id="rId29" imgW="1295400" imgH="1371600" progId="Equation.3">
                  <p:embed/>
                </p:oleObj>
              </mc:Choice>
              <mc:Fallback>
                <p:oleObj name="Equation" r:id="rId29" imgW="1295400" imgH="1371600" progId="Equation.3">
                  <p:embed/>
                  <p:pic>
                    <p:nvPicPr>
                      <p:cNvPr id="41003" name="Object 4">
                        <a:extLst>
                          <a:ext uri="{FF2B5EF4-FFF2-40B4-BE49-F238E27FC236}">
                            <a16:creationId xmlns:a16="http://schemas.microsoft.com/office/drawing/2014/main" id="{3F808CEB-064B-C5F6-33D3-500F67AD267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45725" y="187325"/>
                        <a:ext cx="1341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4" name="Rectangle 1">
            <a:extLst>
              <a:ext uri="{FF2B5EF4-FFF2-40B4-BE49-F238E27FC236}">
                <a16:creationId xmlns:a16="http://schemas.microsoft.com/office/drawing/2014/main" id="{DD5064D5-E73C-DEC1-E307-4512E73A72C4}"/>
              </a:ext>
            </a:extLst>
          </p:cNvPr>
          <p:cNvSpPr>
            <a:spLocks noChangeArrowheads="1"/>
          </p:cNvSpPr>
          <p:nvPr/>
        </p:nvSpPr>
        <p:spPr bwMode="auto">
          <a:xfrm>
            <a:off x="10812463" y="269875"/>
            <a:ext cx="193675" cy="365125"/>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5" name="Rectangle 14">
            <a:extLst>
              <a:ext uri="{FF2B5EF4-FFF2-40B4-BE49-F238E27FC236}">
                <a16:creationId xmlns:a16="http://schemas.microsoft.com/office/drawing/2014/main" id="{875001E1-FCFE-01DB-93BE-F9FFEFC75A9F}"/>
              </a:ext>
            </a:extLst>
          </p:cNvPr>
          <p:cNvSpPr>
            <a:spLocks noChangeArrowheads="1"/>
          </p:cNvSpPr>
          <p:nvPr/>
        </p:nvSpPr>
        <p:spPr bwMode="auto">
          <a:xfrm>
            <a:off x="10818813" y="696913"/>
            <a:ext cx="195262" cy="37306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7" name="Rectangle 14">
            <a:extLst>
              <a:ext uri="{FF2B5EF4-FFF2-40B4-BE49-F238E27FC236}">
                <a16:creationId xmlns:a16="http://schemas.microsoft.com/office/drawing/2014/main" id="{AFF5327D-6F0A-5911-B296-734BB549F787}"/>
              </a:ext>
            </a:extLst>
          </p:cNvPr>
          <p:cNvSpPr>
            <a:spLocks noChangeArrowheads="1"/>
          </p:cNvSpPr>
          <p:nvPr/>
        </p:nvSpPr>
        <p:spPr bwMode="auto">
          <a:xfrm>
            <a:off x="10818813" y="685800"/>
            <a:ext cx="195262" cy="371475"/>
          </a:xfrm>
          <a:prstGeom prst="rect">
            <a:avLst/>
          </a:prstGeom>
          <a:solidFill>
            <a:srgbClr val="FF0000"/>
          </a:solidFill>
          <a:ln w="222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 name="Footer Placeholder 2">
            <a:extLst>
              <a:ext uri="{FF2B5EF4-FFF2-40B4-BE49-F238E27FC236}">
                <a16:creationId xmlns:a16="http://schemas.microsoft.com/office/drawing/2014/main" id="{84CDC8B3-4FAE-AEE2-B5EA-86B6A8AF9DE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009" name="Picture 2" descr="http://brand.ucla.edu/wp-content/uploads/2013/08/ucla-logotype-main-11.jpg">
            <a:extLst>
              <a:ext uri="{FF2B5EF4-FFF2-40B4-BE49-F238E27FC236}">
                <a16:creationId xmlns:a16="http://schemas.microsoft.com/office/drawing/2014/main" id="{44B74F2C-0273-4C6B-DBF2-3309F386EAD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38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a:xfrm>
            <a:off x="914400" y="1356610"/>
            <a:ext cx="10363200" cy="4724400"/>
          </a:xfrm>
        </p:spPr>
        <p:txBody>
          <a:bodyPr/>
          <a:lstStyle/>
          <a:p>
            <a:r>
              <a:rPr lang="en-US" altLang="en-US" dirty="0"/>
              <a:t>The homogeneous transform matrix from frame 0 to each one of the joints (1,2,3,4) </a:t>
            </a:r>
          </a:p>
          <a:p>
            <a:endParaRPr lang="en-US" altLang="en-US" dirty="0"/>
          </a:p>
        </p:txBody>
      </p:sp>
      <mc:AlternateContent xmlns:mc="http://schemas.openxmlformats.org/markup-compatibility/2006" xmlns:a14="http://schemas.microsoft.com/office/drawing/2010/main">
        <mc:Choice Requires="a14">
          <p:sp>
            <p:nvSpPr>
              <p:cNvPr id="82949" name="Object 6">
                <a:extLst>
                  <a:ext uri="{FF2B5EF4-FFF2-40B4-BE49-F238E27FC236}">
                    <a16:creationId xmlns:a16="http://schemas.microsoft.com/office/drawing/2014/main" id="{7D5AD721-C5BE-0761-04FF-85E53C1B9B81}"/>
                  </a:ext>
                </a:extLst>
              </p:cNvPr>
              <p:cNvSpPr txBox="1"/>
              <p:nvPr/>
            </p:nvSpPr>
            <p:spPr bwMode="auto">
              <a:xfrm>
                <a:off x="1702930" y="2219903"/>
                <a:ext cx="4009141" cy="106950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m:oMathPara>
                </a14:m>
                <a:endParaRPr lang="en-US" sz="1200" dirty="0"/>
              </a:p>
            </p:txBody>
          </p:sp>
        </mc:Choice>
        <mc:Fallback xmlns="">
          <p:sp>
            <p:nvSpPr>
              <p:cNvPr id="82949" name="Object 6">
                <a:extLst>
                  <a:ext uri="{FF2B5EF4-FFF2-40B4-BE49-F238E27FC236}">
                    <a16:creationId xmlns:a16="http://schemas.microsoft.com/office/drawing/2014/main" id="{7D5AD721-C5BE-0761-04FF-85E53C1B9B81}"/>
                  </a:ext>
                </a:extLst>
              </p:cNvPr>
              <p:cNvSpPr txBox="1">
                <a:spLocks noRot="1" noChangeAspect="1" noMove="1" noResize="1" noEditPoints="1" noAdjustHandles="1" noChangeArrowheads="1" noChangeShapeType="1" noTextEdit="1"/>
              </p:cNvSpPr>
              <p:nvPr/>
            </p:nvSpPr>
            <p:spPr bwMode="auto">
              <a:xfrm>
                <a:off x="1702930" y="2219903"/>
                <a:ext cx="4009141" cy="1069507"/>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6">
                <a:extLst>
                  <a:ext uri="{FF2B5EF4-FFF2-40B4-BE49-F238E27FC236}">
                    <a16:creationId xmlns:a16="http://schemas.microsoft.com/office/drawing/2014/main" id="{027BCBD7-FF67-B296-4FD4-AF5A38F585AA}"/>
                  </a:ext>
                </a:extLst>
              </p:cNvPr>
              <p:cNvSpPr txBox="1"/>
              <p:nvPr/>
            </p:nvSpPr>
            <p:spPr bwMode="auto">
              <a:xfrm>
                <a:off x="1187282" y="3088352"/>
                <a:ext cx="8038917" cy="859495"/>
              </a:xfrm>
              <a:prstGeom prst="rect">
                <a:avLst/>
              </a:prstGeom>
              <a:noFill/>
              <a:ln>
                <a:noFill/>
              </a:ln>
              <a:effectLst/>
            </p:spPr>
            <p:txBody>
              <a:bodyPr>
                <a:norm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4" name="Object 6">
                <a:extLst>
                  <a:ext uri="{FF2B5EF4-FFF2-40B4-BE49-F238E27FC236}">
                    <a16:creationId xmlns:a16="http://schemas.microsoft.com/office/drawing/2014/main" id="{027BCBD7-FF67-B296-4FD4-AF5A38F585AA}"/>
                  </a:ext>
                </a:extLst>
              </p:cNvPr>
              <p:cNvSpPr txBox="1">
                <a:spLocks noRot="1" noChangeAspect="1" noMove="1" noResize="1" noEditPoints="1" noAdjustHandles="1" noChangeArrowheads="1" noChangeShapeType="1" noTextEdit="1"/>
              </p:cNvSpPr>
              <p:nvPr/>
            </p:nvSpPr>
            <p:spPr bwMode="auto">
              <a:xfrm>
                <a:off x="1187282" y="3088352"/>
                <a:ext cx="8038917" cy="85949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BA45F593-CB8D-F6D3-7B3B-2C69CC592379}"/>
                  </a:ext>
                </a:extLst>
              </p:cNvPr>
              <p:cNvSpPr txBox="1"/>
              <p:nvPr/>
            </p:nvSpPr>
            <p:spPr bwMode="auto">
              <a:xfrm>
                <a:off x="1031639" y="3956801"/>
                <a:ext cx="8638162" cy="980116"/>
              </a:xfrm>
              <a:prstGeom prst="rect">
                <a:avLst/>
              </a:prstGeom>
              <a:noFill/>
              <a:ln>
                <a:noFill/>
              </a:ln>
              <a:effectLst/>
            </p:spPr>
            <p:txBody>
              <a:bodyPr>
                <a:norm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2</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11" name="Object 6">
                <a:extLst>
                  <a:ext uri="{FF2B5EF4-FFF2-40B4-BE49-F238E27FC236}">
                    <a16:creationId xmlns:a16="http://schemas.microsoft.com/office/drawing/2014/main" id="{BA45F593-CB8D-F6D3-7B3B-2C69CC592379}"/>
                  </a:ext>
                </a:extLst>
              </p:cNvPr>
              <p:cNvSpPr txBox="1">
                <a:spLocks noRot="1" noChangeAspect="1" noMove="1" noResize="1" noEditPoints="1" noAdjustHandles="1" noChangeArrowheads="1" noChangeShapeType="1" noTextEdit="1"/>
              </p:cNvSpPr>
              <p:nvPr/>
            </p:nvSpPr>
            <p:spPr bwMode="auto">
              <a:xfrm>
                <a:off x="1031639" y="3956801"/>
                <a:ext cx="8638162" cy="980116"/>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6">
                <a:extLst>
                  <a:ext uri="{FF2B5EF4-FFF2-40B4-BE49-F238E27FC236}">
                    <a16:creationId xmlns:a16="http://schemas.microsoft.com/office/drawing/2014/main" id="{1815D1F0-31DE-ADC7-6F59-4D5277D247BB}"/>
                  </a:ext>
                </a:extLst>
              </p:cNvPr>
              <p:cNvSpPr txBox="1"/>
              <p:nvPr/>
            </p:nvSpPr>
            <p:spPr bwMode="auto">
              <a:xfrm>
                <a:off x="875489" y="4832749"/>
                <a:ext cx="12044874" cy="972617"/>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2</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3</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2 </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12" name="Object 6">
                <a:extLst>
                  <a:ext uri="{FF2B5EF4-FFF2-40B4-BE49-F238E27FC236}">
                    <a16:creationId xmlns:a16="http://schemas.microsoft.com/office/drawing/2014/main" id="{1815D1F0-31DE-ADC7-6F59-4D5277D247BB}"/>
                  </a:ext>
                </a:extLst>
              </p:cNvPr>
              <p:cNvSpPr txBox="1">
                <a:spLocks noRot="1" noChangeAspect="1" noMove="1" noResize="1" noEditPoints="1" noAdjustHandles="1" noChangeArrowheads="1" noChangeShapeType="1" noTextEdit="1"/>
              </p:cNvSpPr>
              <p:nvPr/>
            </p:nvSpPr>
            <p:spPr bwMode="auto">
              <a:xfrm>
                <a:off x="875489" y="4832749"/>
                <a:ext cx="12044874" cy="972617"/>
              </a:xfrm>
              <a:prstGeom prst="rect">
                <a:avLst/>
              </a:prstGeom>
              <a:blipFill>
                <a:blip r:embed="rId6"/>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86956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F061-355B-9957-9A3E-CAA0FEFB4307}"/>
            </a:ext>
          </a:extLst>
        </p:cNvPr>
        <p:cNvGrpSpPr/>
        <p:nvPr/>
      </p:nvGrpSpPr>
      <p:grpSpPr>
        <a:xfrm>
          <a:off x="0" y="0"/>
          <a:ext cx="0" cy="0"/>
          <a:chOff x="0" y="0"/>
          <a:chExt cx="0" cy="0"/>
        </a:xfrm>
      </p:grpSpPr>
      <p:sp>
        <p:nvSpPr>
          <p:cNvPr id="82946" name="Rectangle 2">
            <a:extLst>
              <a:ext uri="{FF2B5EF4-FFF2-40B4-BE49-F238E27FC236}">
                <a16:creationId xmlns:a16="http://schemas.microsoft.com/office/drawing/2014/main" id="{DD1AC6A6-B06A-AA28-E526-25E03D7482C4}"/>
              </a:ext>
            </a:extLst>
          </p:cNvPr>
          <p:cNvSpPr>
            <a:spLocks noGrp="1" noChangeArrowheads="1"/>
          </p:cNvSpPr>
          <p:nvPr>
            <p:ph type="title"/>
          </p:nvPr>
        </p:nvSpPr>
        <p:spPr/>
        <p:txBody>
          <a:bodyPr/>
          <a:lstStyle/>
          <a:p>
            <a:r>
              <a:rPr lang="en-US" altLang="en-US"/>
              <a:t>Angular and Linear Velocities - 3R Robot - Example</a:t>
            </a:r>
          </a:p>
        </p:txBody>
      </p:sp>
      <mc:AlternateContent xmlns:mc="http://schemas.openxmlformats.org/markup-compatibility/2006" xmlns:a14="http://schemas.microsoft.com/office/drawing/2010/main">
        <mc:Choice Requires="a14">
          <p:sp>
            <p:nvSpPr>
              <p:cNvPr id="82947" name="Rectangle 3">
                <a:extLst>
                  <a:ext uri="{FF2B5EF4-FFF2-40B4-BE49-F238E27FC236}">
                    <a16:creationId xmlns:a16="http://schemas.microsoft.com/office/drawing/2014/main" id="{7561B469-B08E-9FEB-75B8-6EA6329C051C}"/>
                  </a:ext>
                </a:extLst>
              </p:cNvPr>
              <p:cNvSpPr>
                <a:spLocks noGrp="1" noChangeArrowheads="1"/>
              </p:cNvSpPr>
              <p:nvPr>
                <p:ph type="body" idx="1"/>
              </p:nvPr>
            </p:nvSpPr>
            <p:spPr>
              <a:xfrm>
                <a:off x="914400" y="1284972"/>
                <a:ext cx="10363200" cy="4724400"/>
              </a:xfrm>
            </p:spPr>
            <p:txBody>
              <a:bodyPr/>
              <a:lstStyle/>
              <a:p>
                <a:r>
                  <a:rPr lang="en-US" altLang="en-US" dirty="0"/>
                  <a:t>Expressing the columns of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𝜐</m:t>
                        </m:r>
                      </m:sub>
                    </m:sSub>
                    <m:d>
                      <m:dPr>
                        <m:ctrlPr>
                          <a:rPr lang="en-US" i="1" smtClean="0">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oMath>
                </a14:m>
                <a:r>
                  <a:rPr lang="en-US" altLang="en-US" dirty="0"/>
                  <a:t>. Since all the joints are revolute joints i.e. </a:t>
                </a:r>
                <a14:m>
                  <m:oMath xmlns:m="http://schemas.openxmlformats.org/officeDocument/2006/math">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=1</m:t>
                    </m:r>
                  </m:oMath>
                </a14:m>
                <a:r>
                  <a:rPr lang="en-US" altLang="en-US" dirty="0"/>
                  <a:t> and the last frame is frame 4 the generic expression for the columns of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𝜐</m:t>
                        </m:r>
                      </m:sub>
                    </m:sSub>
                    <m:d>
                      <m:dPr>
                        <m:ctrlPr>
                          <a:rPr lang="en-US" i="1">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oMath>
                </a14:m>
                <a:r>
                  <a:rPr lang="en-US" altLang="en-US" dirty="0"/>
                  <a:t> is </a:t>
                </a:r>
                <a14:m>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𝑍</m:t>
                        </m:r>
                      </m:e>
                    </m:sPr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𝑃</m:t>
                            </m:r>
                          </m:e>
                        </m:sPre>
                      </m:e>
                      <m:sub>
                        <m:r>
                          <a:rPr lang="en-US" b="0" i="1" smtClean="0">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=1,2,3,4</m:t>
                    </m:r>
                  </m:oMath>
                </a14:m>
                <a:endParaRPr lang="en-US" dirty="0"/>
              </a:p>
              <a:p>
                <a:endParaRPr lang="en-US" altLang="en-US" dirty="0"/>
              </a:p>
            </p:txBody>
          </p:sp>
        </mc:Choice>
        <mc:Fallback xmlns="">
          <p:sp>
            <p:nvSpPr>
              <p:cNvPr id="82947" name="Rectangle 3">
                <a:extLst>
                  <a:ext uri="{FF2B5EF4-FFF2-40B4-BE49-F238E27FC236}">
                    <a16:creationId xmlns:a16="http://schemas.microsoft.com/office/drawing/2014/main" id="{7561B469-B08E-9FEB-75B8-6EA6329C051C}"/>
                  </a:ext>
                </a:extLst>
              </p:cNvPr>
              <p:cNvSpPr>
                <a:spLocks noGrp="1" noRot="1" noChangeAspect="1" noMove="1" noResize="1" noEditPoints="1" noAdjustHandles="1" noChangeArrowheads="1" noChangeShapeType="1" noTextEdit="1"/>
              </p:cNvSpPr>
              <p:nvPr>
                <p:ph type="body" idx="1"/>
              </p:nvPr>
            </p:nvSpPr>
            <p:spPr>
              <a:xfrm>
                <a:off x="914400" y="1284972"/>
                <a:ext cx="10363200" cy="4724400"/>
              </a:xfrm>
              <a:blipFill>
                <a:blip r:embed="rId3"/>
                <a:stretch>
                  <a:fillRect l="-235" t="-387" r="-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024">
                <a:extLst>
                  <a:ext uri="{FF2B5EF4-FFF2-40B4-BE49-F238E27FC236}">
                    <a16:creationId xmlns:a16="http://schemas.microsoft.com/office/drawing/2014/main" id="{E57FAB34-3907-E408-EF55-0BDE741C4EC9}"/>
                  </a:ext>
                </a:extLst>
              </p:cNvPr>
              <p:cNvSpPr txBox="1"/>
              <p:nvPr/>
            </p:nvSpPr>
            <p:spPr bwMode="auto">
              <a:xfrm>
                <a:off x="742345" y="2119219"/>
                <a:ext cx="11643178" cy="895977"/>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4</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1</m:t>
                            </m:r>
                          </m:sub>
                        </m:sSub>
                      </m:e>
                    </m:d>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1</m:t>
                              </m:r>
                            </m:e>
                          </m:mr>
                        </m:m>
                      </m:e>
                    </m:d>
                    <m:r>
                      <a:rPr lang="en-US" sz="1200">
                        <a:solidFill>
                          <a:srgbClr val="000000"/>
                        </a:solidFill>
                        <a:latin typeface="Cambria Math" panose="02040503050406030204" pitchFamily="18" charset="0"/>
                        <a:ea typeface="Cambria Math" panose="02040503050406030204" pitchFamily="18" charset="0"/>
                      </a:rPr>
                      <m:t>×</m:t>
                    </m:r>
                    <m:d>
                      <m:dPr>
                        <m:begChr m:val="["/>
                        <m:endChr m:val="]"/>
                        <m:ctrlPr>
                          <a:rPr lang="en-US" sz="1200" i="1" smtClean="0">
                            <a:solidFill>
                              <a:srgbClr val="000000"/>
                            </a:solidFill>
                            <a:latin typeface="Cambria Math" panose="02040503050406030204" pitchFamily="18" charset="0"/>
                            <a:ea typeface="Cambria Math" panose="02040503050406030204" pitchFamily="18" charset="0"/>
                          </a:rPr>
                        </m:ctrlPr>
                      </m:dPr>
                      <m:e>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
                          </m:e>
                        </m:d>
                      </m:e>
                    </m:d>
                    <m:r>
                      <a:rPr lang="en-US" sz="1200" b="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ea typeface="Cambria Math" panose="02040503050406030204" pitchFamily="18" charset="0"/>
                          </a:rPr>
                        </m:ctrlPr>
                      </m:dPr>
                      <m:e>
                        <m:m>
                          <m:mPr>
                            <m:mcs>
                              <m:mc>
                                <m:mcPr>
                                  <m:count m:val="3"/>
                                  <m:mcJc m:val="center"/>
                                </m:mcPr>
                              </m:mc>
                            </m:mcs>
                            <m:ctrlPr>
                              <a:rPr lang="en-US" sz="1200" b="0" i="1" smtClean="0">
                                <a:solidFill>
                                  <a:srgbClr val="000000"/>
                                </a:solidFill>
                                <a:latin typeface="Cambria Math" panose="02040503050406030204" pitchFamily="18" charset="0"/>
                                <a:ea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ea typeface="Cambria Math" panose="02040503050406030204" pitchFamily="18" charset="0"/>
                                </a:rPr>
                                <m:t>𝑖</m:t>
                              </m:r>
                            </m:e>
                            <m:e>
                              <m:r>
                                <a:rPr lang="en-US" sz="1200" b="0" i="1" smtClean="0">
                                  <a:solidFill>
                                    <a:srgbClr val="000000"/>
                                  </a:solidFill>
                                  <a:latin typeface="Cambria Math" panose="02040503050406030204" pitchFamily="18" charset="0"/>
                                  <a:ea typeface="Cambria Math" panose="02040503050406030204" pitchFamily="18" charset="0"/>
                                </a:rPr>
                                <m:t>𝑗</m:t>
                              </m:r>
                            </m:e>
                            <m:e>
                              <m:r>
                                <a:rPr lang="en-US" sz="1200" b="0" i="1" smtClean="0">
                                  <a:solidFill>
                                    <a:srgbClr val="000000"/>
                                  </a:solidFill>
                                  <a:latin typeface="Cambria Math" panose="02040503050406030204" pitchFamily="18" charset="0"/>
                                  <a:ea typeface="Cambria Math" panose="02040503050406030204" pitchFamily="18" charset="0"/>
                                </a:rPr>
                                <m:t>𝑘</m:t>
                              </m:r>
                            </m:e>
                          </m:mr>
                          <m:mr>
                            <m:e>
                              <m:r>
                                <a:rPr lang="en-US" sz="1200" b="0" i="1" smtClean="0">
                                  <a:solidFill>
                                    <a:srgbClr val="000000"/>
                                  </a:solidFill>
                                  <a:latin typeface="Cambria Math" panose="02040503050406030204" pitchFamily="18" charset="0"/>
                                  <a:ea typeface="Cambria Math" panose="02040503050406030204" pitchFamily="18" charset="0"/>
                                </a:rPr>
                                <m:t>0</m:t>
                              </m:r>
                            </m:e>
                            <m:e>
                              <m:r>
                                <a:rPr lang="en-US" sz="1200" b="0" i="1" smtClean="0">
                                  <a:solidFill>
                                    <a:srgbClr val="000000"/>
                                  </a:solidFill>
                                  <a:latin typeface="Cambria Math" panose="02040503050406030204" pitchFamily="18" charset="0"/>
                                  <a:ea typeface="Cambria Math" panose="02040503050406030204" pitchFamily="18" charset="0"/>
                                </a:rPr>
                                <m:t>0</m:t>
                              </m:r>
                            </m:e>
                            <m:e>
                              <m:r>
                                <a:rPr lang="en-US" sz="1200" b="0" i="1" smtClean="0">
                                  <a:solidFill>
                                    <a:srgbClr val="000000"/>
                                  </a:solidFill>
                                  <a:latin typeface="Cambria Math" panose="02040503050406030204" pitchFamily="18" charset="0"/>
                                  <a:ea typeface="Cambria Math" panose="02040503050406030204" pitchFamily="18" charset="0"/>
                                </a:rPr>
                                <m:t>1</m:t>
                              </m:r>
                            </m:e>
                          </m:m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 </m:t>
                    </m:r>
                  </m:oMath>
                </a14:m>
                <a:r>
                  <a:rPr lang="en-US" sz="1600" dirty="0"/>
                  <a:t>=</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0</m:t>
                              </m:r>
                            </m:e>
                          </m:mr>
                        </m:m>
                      </m:e>
                    </m:d>
                  </m:oMath>
                </a14:m>
                <a:endParaRPr lang="en-US" sz="1200" dirty="0"/>
              </a:p>
            </p:txBody>
          </p:sp>
        </mc:Choice>
        <mc:Fallback xmlns="">
          <p:sp>
            <p:nvSpPr>
              <p:cNvPr id="9" name="Object 1024">
                <a:extLst>
                  <a:ext uri="{FF2B5EF4-FFF2-40B4-BE49-F238E27FC236}">
                    <a16:creationId xmlns:a16="http://schemas.microsoft.com/office/drawing/2014/main" id="{E57FAB34-3907-E408-EF55-0BDE741C4EC9}"/>
                  </a:ext>
                </a:extLst>
              </p:cNvPr>
              <p:cNvSpPr txBox="1">
                <a:spLocks noRot="1" noChangeAspect="1" noMove="1" noResize="1" noEditPoints="1" noAdjustHandles="1" noChangeArrowheads="1" noChangeShapeType="1" noTextEdit="1"/>
              </p:cNvSpPr>
              <p:nvPr/>
            </p:nvSpPr>
            <p:spPr bwMode="auto">
              <a:xfrm>
                <a:off x="742345" y="2119219"/>
                <a:ext cx="11643178" cy="89597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6BB713D-64C8-3F3D-4CF3-FA83A31E2E4B}"/>
                  </a:ext>
                </a:extLst>
              </p:cNvPr>
              <p:cNvSpPr txBox="1"/>
              <p:nvPr/>
            </p:nvSpPr>
            <p:spPr>
              <a:xfrm>
                <a:off x="67377" y="1284972"/>
                <a:ext cx="9628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𝜐</m:t>
                          </m:r>
                        </m:sub>
                      </m:sSub>
                      <m:d>
                        <m:dPr>
                          <m:ctrlPr>
                            <a:rPr lang="en-US" i="1" smtClean="0">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oMath>
                  </m:oMathPara>
                </a14:m>
                <a:endParaRPr lang="en-US" dirty="0"/>
              </a:p>
            </p:txBody>
          </p:sp>
        </mc:Choice>
        <mc:Fallback xmlns="">
          <p:sp>
            <p:nvSpPr>
              <p:cNvPr id="14" name="TextBox 13">
                <a:extLst>
                  <a:ext uri="{FF2B5EF4-FFF2-40B4-BE49-F238E27FC236}">
                    <a16:creationId xmlns:a16="http://schemas.microsoft.com/office/drawing/2014/main" id="{5B9D457C-6F43-AB75-3AEE-68C546A69496}"/>
                  </a:ext>
                </a:extLst>
              </p:cNvPr>
              <p:cNvSpPr txBox="1">
                <a:spLocks noRot="1" noChangeAspect="1" noMove="1" noResize="1" noEditPoints="1" noAdjustHandles="1" noChangeArrowheads="1" noChangeShapeType="1" noTextEdit="1"/>
              </p:cNvSpPr>
              <p:nvPr/>
            </p:nvSpPr>
            <p:spPr>
              <a:xfrm>
                <a:off x="67377" y="1284972"/>
                <a:ext cx="962892" cy="461665"/>
              </a:xfrm>
              <a:prstGeom prst="rect">
                <a:avLst/>
              </a:prstGeom>
              <a:blipFill>
                <a:blip r:embed="rId5"/>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bject 1024">
                <a:extLst>
                  <a:ext uri="{FF2B5EF4-FFF2-40B4-BE49-F238E27FC236}">
                    <a16:creationId xmlns:a16="http://schemas.microsoft.com/office/drawing/2014/main" id="{72A8EC4D-6404-B059-B377-E4321A303E97}"/>
                  </a:ext>
                </a:extLst>
              </p:cNvPr>
              <p:cNvSpPr txBox="1"/>
              <p:nvPr/>
            </p:nvSpPr>
            <p:spPr bwMode="auto">
              <a:xfrm>
                <a:off x="742345" y="3172516"/>
                <a:ext cx="10954134" cy="939301"/>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4</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2</m:t>
                            </m:r>
                          </m:sub>
                        </m:sSub>
                      </m:e>
                    </m:d>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r>
                      <a:rPr lang="en-US" sz="1200">
                        <a:solidFill>
                          <a:srgbClr val="000000"/>
                        </a:solidFill>
                        <a:latin typeface="Cambria Math" panose="02040503050406030204" pitchFamily="18" charset="0"/>
                        <a:ea typeface="Cambria Math" panose="02040503050406030204" pitchFamily="18" charset="0"/>
                      </a:rPr>
                      <m:t>×</m:t>
                    </m:r>
                    <m:d>
                      <m:dPr>
                        <m:begChr m:val="["/>
                        <m:endChr m:val="]"/>
                        <m:ctrlPr>
                          <a:rPr lang="en-US" sz="1200" i="1" smtClean="0">
                            <a:solidFill>
                              <a:srgbClr val="000000"/>
                            </a:solidFill>
                            <a:latin typeface="Cambria Math" panose="02040503050406030204" pitchFamily="18" charset="0"/>
                            <a:ea typeface="Cambria Math" panose="02040503050406030204" pitchFamily="18" charset="0"/>
                          </a:rPr>
                        </m:ctrlPr>
                      </m:dPr>
                      <m:e>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smtClean="0">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e>
                    </m:d>
                    <m:r>
                      <a:rPr lang="en-US" sz="1200" b="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ea typeface="Cambria Math" panose="02040503050406030204" pitchFamily="18" charset="0"/>
                          </a:rPr>
                        </m:ctrlPr>
                      </m:dPr>
                      <m:e>
                        <m:m>
                          <m:mPr>
                            <m:mcs>
                              <m:mc>
                                <m:mcPr>
                                  <m:count m:val="3"/>
                                  <m:mcJc m:val="center"/>
                                </m:mcPr>
                              </m:mc>
                            </m:mcs>
                            <m:ctrlPr>
                              <a:rPr lang="en-US" sz="1200" b="0" i="1" smtClean="0">
                                <a:solidFill>
                                  <a:srgbClr val="000000"/>
                                </a:solidFill>
                                <a:latin typeface="Cambria Math" panose="02040503050406030204" pitchFamily="18" charset="0"/>
                                <a:ea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ea typeface="Cambria Math" panose="02040503050406030204" pitchFamily="18" charset="0"/>
                                </a:rPr>
                                <m:t>𝑖</m:t>
                              </m:r>
                            </m:e>
                            <m:e>
                              <m:r>
                                <a:rPr lang="en-US" sz="1200" b="0" i="1" smtClean="0">
                                  <a:solidFill>
                                    <a:srgbClr val="000000"/>
                                  </a:solidFill>
                                  <a:latin typeface="Cambria Math" panose="02040503050406030204" pitchFamily="18" charset="0"/>
                                  <a:ea typeface="Cambria Math" panose="02040503050406030204" pitchFamily="18" charset="0"/>
                                </a:rPr>
                                <m:t>𝑗</m:t>
                              </m:r>
                            </m:e>
                            <m:e>
                              <m:r>
                                <a:rPr lang="en-US" sz="1200" b="0" i="1" smtClean="0">
                                  <a:solidFill>
                                    <a:srgbClr val="000000"/>
                                  </a:solidFill>
                                  <a:latin typeface="Cambria Math" panose="02040503050406030204" pitchFamily="18" charset="0"/>
                                  <a:ea typeface="Cambria Math" panose="02040503050406030204" pitchFamily="18" charset="0"/>
                                </a:rPr>
                                <m:t>𝑘</m:t>
                              </m:r>
                            </m:e>
                          </m:mr>
                          <m:mr>
                            <m:e>
                              <m:r>
                                <a:rPr lang="en-US" sz="1200" b="0" i="1" smtClean="0">
                                  <a:solidFill>
                                    <a:srgbClr val="000000"/>
                                  </a:solidFill>
                                  <a:latin typeface="Cambria Math" panose="02040503050406030204" pitchFamily="18" charset="0"/>
                                  <a:ea typeface="Cambria Math" panose="02040503050406030204" pitchFamily="18" charset="0"/>
                                </a:rPr>
                                <m:t>𝑠</m:t>
                              </m:r>
                              <m:r>
                                <a:rPr lang="en-US" sz="1200" b="0" i="1" smtClean="0">
                                  <a:solidFill>
                                    <a:srgbClr val="000000"/>
                                  </a:solidFill>
                                  <a:latin typeface="Cambria Math" panose="02040503050406030204" pitchFamily="18" charset="0"/>
                                  <a:ea typeface="Cambria Math" panose="02040503050406030204" pitchFamily="18" charset="0"/>
                                </a:rPr>
                                <m:t>1</m:t>
                              </m:r>
                            </m:e>
                            <m:e>
                              <m:r>
                                <a:rPr lang="en-US" sz="1200" b="0" i="1" smtClean="0">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𝑐</m:t>
                              </m:r>
                              <m:r>
                                <a:rPr lang="en-US" sz="1200" b="0" i="1" smtClean="0">
                                  <a:solidFill>
                                    <a:srgbClr val="000000"/>
                                  </a:solidFill>
                                  <a:latin typeface="Cambria Math" panose="02040503050406030204" pitchFamily="18" charset="0"/>
                                  <a:ea typeface="Cambria Math" panose="02040503050406030204" pitchFamily="18" charset="0"/>
                                </a:rPr>
                                <m:t>1</m:t>
                              </m:r>
                            </m:e>
                            <m:e>
                              <m:r>
                                <a:rPr lang="en-US" sz="1200" b="0" i="1" smtClean="0">
                                  <a:solidFill>
                                    <a:srgbClr val="000000"/>
                                  </a:solidFill>
                                  <a:latin typeface="Cambria Math" panose="02040503050406030204" pitchFamily="18" charset="0"/>
                                  <a:ea typeface="Cambria Math" panose="02040503050406030204" pitchFamily="18" charset="0"/>
                                </a:rPr>
                                <m:t>0</m:t>
                              </m:r>
                            </m:e>
                          </m:m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 </m:t>
                    </m:r>
                  </m:oMath>
                </a14:m>
                <a:r>
                  <a:rPr lang="en-US" sz="1200" dirty="0"/>
                  <a:t>=</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
                      </m:e>
                    </m:d>
                  </m:oMath>
                </a14:m>
                <a:endParaRPr lang="en-US" sz="1200" dirty="0"/>
              </a:p>
            </p:txBody>
          </p:sp>
        </mc:Choice>
        <mc:Fallback xmlns="">
          <p:sp>
            <p:nvSpPr>
              <p:cNvPr id="16" name="Object 1024">
                <a:extLst>
                  <a:ext uri="{FF2B5EF4-FFF2-40B4-BE49-F238E27FC236}">
                    <a16:creationId xmlns:a16="http://schemas.microsoft.com/office/drawing/2014/main" id="{72A8EC4D-6404-B059-B377-E4321A303E97}"/>
                  </a:ext>
                </a:extLst>
              </p:cNvPr>
              <p:cNvSpPr txBox="1">
                <a:spLocks noRot="1" noChangeAspect="1" noMove="1" noResize="1" noEditPoints="1" noAdjustHandles="1" noChangeArrowheads="1" noChangeShapeType="1" noTextEdit="1"/>
              </p:cNvSpPr>
              <p:nvPr/>
            </p:nvSpPr>
            <p:spPr bwMode="auto">
              <a:xfrm>
                <a:off x="742345" y="3172516"/>
                <a:ext cx="10954134" cy="939301"/>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742345" y="1977340"/>
                <a:ext cx="8491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𝐹𝑜𝑟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𝑖</m:t>
                      </m:r>
                      <m:r>
                        <a:rPr lang="en-US" sz="1200" i="1">
                          <a:solidFill>
                            <a:srgbClr val="000000"/>
                          </a:solidFill>
                          <a:latin typeface="Cambria Math" panose="02040503050406030204" pitchFamily="18" charset="0"/>
                        </a:rPr>
                        <m:t>=1</m:t>
                      </m:r>
                    </m:oMath>
                  </m:oMathPara>
                </a14:m>
                <a:endParaRPr lang="en-US" sz="1200" dirty="0"/>
              </a:p>
            </p:txBody>
          </p:sp>
        </mc:Choice>
        <mc:Fallback xmlns="">
          <p:sp>
            <p:nvSpPr>
              <p:cNvPr id="2" name="TextBox 1"/>
              <p:cNvSpPr txBox="1">
                <a:spLocks noRot="1" noChangeAspect="1" noMove="1" noResize="1" noEditPoints="1" noAdjustHandles="1" noChangeArrowheads="1" noChangeShapeType="1" noTextEdit="1"/>
              </p:cNvSpPr>
              <p:nvPr/>
            </p:nvSpPr>
            <p:spPr>
              <a:xfrm>
                <a:off x="742345" y="1977340"/>
                <a:ext cx="849143"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2345" y="3015196"/>
                <a:ext cx="8491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00"/>
                          </a:solidFill>
                          <a:latin typeface="Cambria Math" panose="02040503050406030204" pitchFamily="18" charset="0"/>
                        </a:rPr>
                        <m:t>𝐹𝑜𝑟</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𝑖</m:t>
                      </m:r>
                      <m:r>
                        <a:rPr lang="en-US" sz="1200" i="1" smtClean="0">
                          <a:solidFill>
                            <a:srgbClr val="000000"/>
                          </a:solidFill>
                          <a:latin typeface="Cambria Math" panose="02040503050406030204" pitchFamily="18" charset="0"/>
                        </a:rPr>
                        <m:t>=2</m:t>
                      </m:r>
                    </m:oMath>
                  </m:oMathPara>
                </a14:m>
                <a:endParaRPr 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742345" y="3015196"/>
                <a:ext cx="849143"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1024">
                <a:extLst>
                  <a:ext uri="{FF2B5EF4-FFF2-40B4-BE49-F238E27FC236}">
                    <a16:creationId xmlns:a16="http://schemas.microsoft.com/office/drawing/2014/main" id="{7B5422C0-64ED-2A71-EDCB-BF911EC71284}"/>
                  </a:ext>
                </a:extLst>
              </p:cNvPr>
              <p:cNvSpPr txBox="1"/>
              <p:nvPr/>
            </p:nvSpPr>
            <p:spPr bwMode="auto">
              <a:xfrm>
                <a:off x="742344" y="4220525"/>
                <a:ext cx="10734472" cy="1124578"/>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4</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3</m:t>
                            </m:r>
                          </m:sub>
                        </m:sSub>
                      </m:e>
                    </m:d>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r>
                      <a:rPr lang="en-US" sz="1200">
                        <a:solidFill>
                          <a:srgbClr val="000000"/>
                        </a:solidFill>
                        <a:latin typeface="Cambria Math" panose="02040503050406030204" pitchFamily="18" charset="0"/>
                        <a:ea typeface="Cambria Math" panose="02040503050406030204" pitchFamily="18" charset="0"/>
                      </a:rPr>
                      <m:t>×</m:t>
                    </m:r>
                    <m:d>
                      <m:dPr>
                        <m:begChr m:val="["/>
                        <m:endChr m:val="]"/>
                        <m:ctrlPr>
                          <a:rPr lang="en-US" sz="1200" i="1" smtClean="0">
                            <a:solidFill>
                              <a:srgbClr val="000000"/>
                            </a:solidFill>
                            <a:latin typeface="Cambria Math" panose="02040503050406030204" pitchFamily="18" charset="0"/>
                            <a:ea typeface="Cambria Math" panose="02040503050406030204" pitchFamily="18" charset="0"/>
                          </a:rPr>
                        </m:ctrlPr>
                      </m:dPr>
                      <m:e>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e>
                    </m:d>
                    <m:r>
                      <a:rPr lang="en-US" sz="1200" b="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ea typeface="Cambria Math" panose="02040503050406030204" pitchFamily="18" charset="0"/>
                          </a:rPr>
                        </m:ctrlPr>
                      </m:dPr>
                      <m:e>
                        <m:m>
                          <m:mPr>
                            <m:mcs>
                              <m:mc>
                                <m:mcPr>
                                  <m:count m:val="3"/>
                                  <m:mcJc m:val="center"/>
                                </m:mcPr>
                              </m:mc>
                            </m:mcs>
                            <m:ctrlPr>
                              <a:rPr lang="en-US" sz="1200" b="0" i="1" smtClean="0">
                                <a:solidFill>
                                  <a:srgbClr val="000000"/>
                                </a:solidFill>
                                <a:latin typeface="Cambria Math" panose="02040503050406030204" pitchFamily="18" charset="0"/>
                                <a:ea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ea typeface="Cambria Math" panose="02040503050406030204" pitchFamily="18" charset="0"/>
                                </a:rPr>
                                <m:t>𝑖</m:t>
                              </m:r>
                            </m:e>
                            <m:e>
                              <m:r>
                                <a:rPr lang="en-US" sz="1200" b="0" i="1" smtClean="0">
                                  <a:solidFill>
                                    <a:srgbClr val="000000"/>
                                  </a:solidFill>
                                  <a:latin typeface="Cambria Math" panose="02040503050406030204" pitchFamily="18" charset="0"/>
                                  <a:ea typeface="Cambria Math" panose="02040503050406030204" pitchFamily="18" charset="0"/>
                                </a:rPr>
                                <m:t>𝑗</m:t>
                              </m:r>
                            </m:e>
                            <m:e>
                              <m:r>
                                <a:rPr lang="en-US" sz="1200" b="0" i="1" smtClean="0">
                                  <a:solidFill>
                                    <a:srgbClr val="000000"/>
                                  </a:solidFill>
                                  <a:latin typeface="Cambria Math" panose="02040503050406030204" pitchFamily="18" charset="0"/>
                                  <a:ea typeface="Cambria Math" panose="02040503050406030204" pitchFamily="18" charset="0"/>
                                </a:rPr>
                                <m:t>𝑘</m:t>
                              </m:r>
                            </m:e>
                          </m:mr>
                          <m:mr>
                            <m:e>
                              <m:r>
                                <m:rPr>
                                  <m:brk m:alnAt="7"/>
                                </m:rP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ea typeface="Cambria Math" panose="02040503050406030204" pitchFamily="18" charset="0"/>
                                </a:rPr>
                                <m:t>𝐿</m:t>
                              </m:r>
                              <m:r>
                                <a:rPr lang="en-US" sz="1200" b="0" i="1" smtClean="0">
                                  <a:solidFill>
                                    <a:srgbClr val="000000"/>
                                  </a:solidFill>
                                  <a:latin typeface="Cambria Math" panose="02040503050406030204" pitchFamily="18" charset="0"/>
                                  <a:ea typeface="Cambria Math" panose="02040503050406030204" pitchFamily="18" charset="0"/>
                                </a:rPr>
                                <m:t>2</m:t>
                              </m:r>
                              <m:r>
                                <a:rPr lang="en-US" sz="1200" b="0" i="1" smtClean="0">
                                  <a:solidFill>
                                    <a:srgbClr val="000000"/>
                                  </a:solidFill>
                                  <a:latin typeface="Cambria Math" panose="02040503050406030204" pitchFamily="18" charset="0"/>
                                  <a:ea typeface="Cambria Math" panose="02040503050406030204" pitchFamily="18" charset="0"/>
                                </a:rPr>
                                <m:t>𝑠</m:t>
                              </m:r>
                              <m:r>
                                <a:rPr lang="en-US" sz="1200" b="0" i="1" smtClean="0">
                                  <a:solidFill>
                                    <a:srgbClr val="000000"/>
                                  </a:solidFill>
                                  <a:latin typeface="Cambria Math" panose="02040503050406030204" pitchFamily="18" charset="0"/>
                                  <a:ea typeface="Cambria Math" panose="02040503050406030204" pitchFamily="18" charset="0"/>
                                </a:rPr>
                                <m:t>2</m:t>
                              </m:r>
                            </m:e>
                          </m:m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 </m:t>
                    </m:r>
                  </m:oMath>
                </a14:m>
                <a:r>
                  <a:rPr lang="en-US" sz="1200" dirty="0"/>
                  <a:t>=</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mr>
                          <m:mr>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mr>
                        </m:m>
                      </m:e>
                    </m:d>
                  </m:oMath>
                </a14:m>
                <a:endParaRPr lang="en-US" sz="1200" dirty="0"/>
              </a:p>
            </p:txBody>
          </p:sp>
        </mc:Choice>
        <mc:Fallback xmlns="">
          <p:sp>
            <p:nvSpPr>
              <p:cNvPr id="10" name="Object 1024">
                <a:extLst>
                  <a:ext uri="{FF2B5EF4-FFF2-40B4-BE49-F238E27FC236}">
                    <a16:creationId xmlns:a16="http://schemas.microsoft.com/office/drawing/2014/main" id="{7B5422C0-64ED-2A71-EDCB-BF911EC71284}"/>
                  </a:ext>
                </a:extLst>
              </p:cNvPr>
              <p:cNvSpPr txBox="1">
                <a:spLocks noRot="1" noChangeAspect="1" noMove="1" noResize="1" noEditPoints="1" noAdjustHandles="1" noChangeArrowheads="1" noChangeShapeType="1" noTextEdit="1"/>
              </p:cNvSpPr>
              <p:nvPr/>
            </p:nvSpPr>
            <p:spPr bwMode="auto">
              <a:xfrm>
                <a:off x="742344" y="4220525"/>
                <a:ext cx="10734472" cy="1124578"/>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2344" y="4074397"/>
                <a:ext cx="8491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00"/>
                          </a:solidFill>
                          <a:latin typeface="Cambria Math" panose="02040503050406030204" pitchFamily="18" charset="0"/>
                        </a:rPr>
                        <m:t>𝐹𝑜𝑟</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𝑖</m:t>
                      </m:r>
                      <m:r>
                        <a:rPr lang="en-US" sz="1200" i="1" smtClean="0">
                          <a:solidFill>
                            <a:srgbClr val="000000"/>
                          </a:solidFill>
                          <a:latin typeface="Cambria Math" panose="02040503050406030204" pitchFamily="18" charset="0"/>
                        </a:rPr>
                        <m:t>=3</m:t>
                      </m:r>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42344" y="4074397"/>
                <a:ext cx="849143" cy="276999"/>
              </a:xfrm>
              <a:prstGeom prst="rect">
                <a:avLst/>
              </a:prstGeom>
              <a:blipFill>
                <a:blip r:embed="rId10"/>
                <a:stretch>
                  <a:fillRect/>
                </a:stretch>
              </a:blipFill>
            </p:spPr>
            <p:txBody>
              <a:bodyPr/>
              <a:lstStyle/>
              <a:p>
                <a:r>
                  <a:rPr lang="en-US">
                    <a:noFill/>
                  </a:rPr>
                  <a:t> </a:t>
                </a:r>
              </a:p>
            </p:txBody>
          </p:sp>
        </mc:Fallback>
      </mc:AlternateContent>
      <p:cxnSp>
        <p:nvCxnSpPr>
          <p:cNvPr id="4" name="Straight Connector 3"/>
          <p:cNvCxnSpPr/>
          <p:nvPr/>
        </p:nvCxnSpPr>
        <p:spPr bwMode="auto">
          <a:xfrm>
            <a:off x="272373" y="2951966"/>
            <a:ext cx="1147863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72374" y="3984719"/>
            <a:ext cx="1147863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72373" y="5056383"/>
            <a:ext cx="1147863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7" name="TextBox 16"/>
              <p:cNvSpPr txBox="1"/>
              <p:nvPr/>
            </p:nvSpPr>
            <p:spPr>
              <a:xfrm>
                <a:off x="742344" y="5157462"/>
                <a:ext cx="8491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00"/>
                          </a:solidFill>
                          <a:latin typeface="Cambria Math" panose="02040503050406030204" pitchFamily="18" charset="0"/>
                        </a:rPr>
                        <m:t>𝐹𝑜𝑟</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𝑖</m:t>
                      </m:r>
                      <m:r>
                        <a:rPr lang="en-US" sz="1200" i="1" smtClean="0">
                          <a:solidFill>
                            <a:srgbClr val="000000"/>
                          </a:solidFill>
                          <a:latin typeface="Cambria Math" panose="02040503050406030204" pitchFamily="18" charset="0"/>
                        </a:rPr>
                        <m:t>=4</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42344" y="5157462"/>
                <a:ext cx="849143"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024">
                <a:extLst>
                  <a:ext uri="{FF2B5EF4-FFF2-40B4-BE49-F238E27FC236}">
                    <a16:creationId xmlns:a16="http://schemas.microsoft.com/office/drawing/2014/main" id="{B6114FDF-213B-409C-4884-13A5B56FF028}"/>
                  </a:ext>
                </a:extLst>
              </p:cNvPr>
              <p:cNvSpPr txBox="1"/>
              <p:nvPr/>
            </p:nvSpPr>
            <p:spPr bwMode="auto">
              <a:xfrm>
                <a:off x="742344" y="5292188"/>
                <a:ext cx="9953469" cy="1124578"/>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4</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sPre>
                              <m:sPrePr>
                                <m:ctrlPr>
                                  <a:rPr lang="en-US" sz="1200" i="1">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 </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𝑃</m:t>
                                </m:r>
                              </m:e>
                            </m:sPre>
                          </m:e>
                          <m:sub>
                            <m:r>
                              <a:rPr lang="en-US" sz="1200" b="0" i="1" smtClean="0">
                                <a:solidFill>
                                  <a:srgbClr val="000000"/>
                                </a:solidFill>
                                <a:latin typeface="Cambria Math" panose="02040503050406030204" pitchFamily="18" charset="0"/>
                              </a:rPr>
                              <m:t>4</m:t>
                            </m:r>
                          </m:sub>
                        </m:sSub>
                      </m:e>
                    </m:d>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r>
                      <a:rPr lang="en-US" sz="1200">
                        <a:solidFill>
                          <a:srgbClr val="000000"/>
                        </a:solidFill>
                        <a:latin typeface="Cambria Math" panose="02040503050406030204" pitchFamily="18" charset="0"/>
                        <a:ea typeface="Cambria Math" panose="02040503050406030204" pitchFamily="18" charset="0"/>
                      </a:rPr>
                      <m:t>×</m:t>
                    </m:r>
                    <m:d>
                      <m:dPr>
                        <m:begChr m:val="["/>
                        <m:endChr m:val="]"/>
                        <m:ctrlPr>
                          <a:rPr lang="en-US" sz="1200" i="1" smtClean="0">
                            <a:solidFill>
                              <a:srgbClr val="000000"/>
                            </a:solidFill>
                            <a:latin typeface="Cambria Math" panose="02040503050406030204" pitchFamily="18" charset="0"/>
                            <a:ea typeface="Cambria Math" panose="02040503050406030204" pitchFamily="18" charset="0"/>
                          </a:rPr>
                        </m:ctrlPr>
                      </m:dPr>
                      <m:e>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
                          </m:e>
                        </m:d>
                      </m:e>
                    </m:d>
                    <m:r>
                      <a:rPr lang="en-US" sz="1200" b="0" i="1" smtClean="0">
                        <a:solidFill>
                          <a:srgbClr val="000000"/>
                        </a:solidFill>
                        <a:latin typeface="Cambria Math" panose="02040503050406030204" pitchFamily="18" charset="0"/>
                        <a:ea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ea typeface="Cambria Math" panose="02040503050406030204" pitchFamily="18" charset="0"/>
                          </a:rPr>
                        </m:ctrlPr>
                      </m:dPr>
                      <m:e>
                        <m:m>
                          <m:mPr>
                            <m:mcs>
                              <m:mc>
                                <m:mcPr>
                                  <m:count m:val="3"/>
                                  <m:mcJc m:val="center"/>
                                </m:mcPr>
                              </m:mc>
                            </m:mcs>
                            <m:ctrlPr>
                              <a:rPr lang="en-US" sz="1200" b="0" i="1" smtClean="0">
                                <a:solidFill>
                                  <a:srgbClr val="000000"/>
                                </a:solidFill>
                                <a:latin typeface="Cambria Math" panose="02040503050406030204" pitchFamily="18" charset="0"/>
                                <a:ea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ea typeface="Cambria Math" panose="02040503050406030204" pitchFamily="18" charset="0"/>
                                </a:rPr>
                                <m:t>𝑖</m:t>
                              </m:r>
                            </m:e>
                            <m:e>
                              <m:r>
                                <a:rPr lang="en-US" sz="1200" b="0" i="1" smtClean="0">
                                  <a:solidFill>
                                    <a:srgbClr val="000000"/>
                                  </a:solidFill>
                                  <a:latin typeface="Cambria Math" panose="02040503050406030204" pitchFamily="18" charset="0"/>
                                  <a:ea typeface="Cambria Math" panose="02040503050406030204" pitchFamily="18" charset="0"/>
                                </a:rPr>
                                <m:t>𝑗</m:t>
                              </m:r>
                            </m:e>
                            <m:e>
                              <m:r>
                                <a:rPr lang="en-US" sz="1200" b="0" i="1" smtClean="0">
                                  <a:solidFill>
                                    <a:srgbClr val="000000"/>
                                  </a:solidFill>
                                  <a:latin typeface="Cambria Math" panose="02040503050406030204" pitchFamily="18" charset="0"/>
                                  <a:ea typeface="Cambria Math" panose="02040503050406030204" pitchFamily="18" charset="0"/>
                                </a:rPr>
                                <m:t>𝑘</m:t>
                              </m:r>
                            </m:e>
                          </m:mr>
                          <m:mr>
                            <m:e>
                              <m:r>
                                <a:rPr lang="en-US" sz="1200" b="0" i="1" smtClean="0">
                                  <a:solidFill>
                                    <a:srgbClr val="000000"/>
                                  </a:solidFill>
                                  <a:latin typeface="Cambria Math" panose="02040503050406030204" pitchFamily="18" charset="0"/>
                                  <a:ea typeface="Cambria Math" panose="02040503050406030204" pitchFamily="18" charset="0"/>
                                </a:rPr>
                                <m:t>𝑠</m:t>
                              </m:r>
                              <m:r>
                                <a:rPr lang="en-US" sz="1200" b="0" i="1" smtClean="0">
                                  <a:solidFill>
                                    <a:srgbClr val="000000"/>
                                  </a:solidFill>
                                  <a:latin typeface="Cambria Math" panose="02040503050406030204" pitchFamily="18" charset="0"/>
                                  <a:ea typeface="Cambria Math" panose="02040503050406030204" pitchFamily="18" charset="0"/>
                                </a:rPr>
                                <m:t>1</m:t>
                              </m:r>
                            </m:e>
                            <m:e>
                              <m:r>
                                <a:rPr lang="en-US" sz="1200" b="0" i="1" smtClean="0">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𝑐</m:t>
                              </m:r>
                              <m:r>
                                <a:rPr lang="en-US" sz="1200" b="0" i="1" smtClean="0">
                                  <a:solidFill>
                                    <a:srgbClr val="000000"/>
                                  </a:solidFill>
                                  <a:latin typeface="Cambria Math" panose="02040503050406030204" pitchFamily="18" charset="0"/>
                                  <a:ea typeface="Cambria Math" panose="02040503050406030204" pitchFamily="18" charset="0"/>
                                </a:rPr>
                                <m:t>1</m:t>
                              </m:r>
                            </m:e>
                            <m:e>
                              <m:r>
                                <a:rPr lang="en-US" sz="1200" b="0" i="1" smtClean="0">
                                  <a:solidFill>
                                    <a:srgbClr val="000000"/>
                                  </a:solidFill>
                                  <a:latin typeface="Cambria Math" panose="02040503050406030204" pitchFamily="18" charset="0"/>
                                  <a:ea typeface="Cambria Math" panose="02040503050406030204" pitchFamily="18" charset="0"/>
                                </a:rPr>
                                <m:t>0</m:t>
                              </m:r>
                            </m:e>
                          </m:mr>
                          <m:mr>
                            <m:e>
                              <m:r>
                                <a:rPr lang="en-US" sz="1200" b="0" i="1" smtClean="0">
                                  <a:solidFill>
                                    <a:srgbClr val="000000"/>
                                  </a:solidFill>
                                  <a:latin typeface="Cambria Math" panose="02040503050406030204" pitchFamily="18" charset="0"/>
                                </a:rPr>
                                <m:t>0</m:t>
                              </m:r>
                            </m:e>
                            <m:e>
                              <m:r>
                                <a:rPr lang="en-US" sz="120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ea typeface="Cambria Math" panose="02040503050406030204" pitchFamily="18" charset="0"/>
                                </a:rPr>
                                <m:t>0</m:t>
                              </m:r>
                            </m:e>
                          </m:mr>
                        </m:m>
                      </m:e>
                    </m:d>
                    <m:r>
                      <a:rPr lang="en-US" sz="1200" b="0" i="1" smtClean="0">
                        <a:solidFill>
                          <a:srgbClr val="000000"/>
                        </a:solidFill>
                        <a:latin typeface="Cambria Math" panose="02040503050406030204" pitchFamily="18" charset="0"/>
                      </a:rPr>
                      <m:t> </m:t>
                    </m:r>
                  </m:oMath>
                </a14:m>
                <a:r>
                  <a:rPr lang="en-US" sz="1200" dirty="0"/>
                  <a:t>=</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
                      </m:e>
                    </m:d>
                  </m:oMath>
                </a14:m>
                <a:endParaRPr lang="en-US" sz="1200" dirty="0"/>
              </a:p>
            </p:txBody>
          </p:sp>
        </mc:Choice>
        <mc:Fallback xmlns="">
          <p:sp>
            <p:nvSpPr>
              <p:cNvPr id="18" name="Object 1024">
                <a:extLst>
                  <a:ext uri="{FF2B5EF4-FFF2-40B4-BE49-F238E27FC236}">
                    <a16:creationId xmlns:a16="http://schemas.microsoft.com/office/drawing/2014/main" id="{B6114FDF-213B-409C-4884-13A5B56FF028}"/>
                  </a:ext>
                </a:extLst>
              </p:cNvPr>
              <p:cNvSpPr txBox="1">
                <a:spLocks noRot="1" noChangeAspect="1" noMove="1" noResize="1" noEditPoints="1" noAdjustHandles="1" noChangeArrowheads="1" noChangeShapeType="1" noTextEdit="1"/>
              </p:cNvSpPr>
              <p:nvPr/>
            </p:nvSpPr>
            <p:spPr bwMode="auto">
              <a:xfrm>
                <a:off x="742344" y="5292188"/>
                <a:ext cx="9953469" cy="1124578"/>
              </a:xfrm>
              <a:prstGeom prst="rect">
                <a:avLst/>
              </a:prstGeom>
              <a:blipFill>
                <a:blip r:embed="rId1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94200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F9CBCC-7E10-8FD0-938E-8A4135FEC1AA}"/>
              </a:ext>
            </a:extLst>
          </p:cNvPr>
          <p:cNvSpPr>
            <a:spLocks noGrp="1" noChangeArrowheads="1"/>
          </p:cNvSpPr>
          <p:nvPr>
            <p:ph type="title"/>
          </p:nvPr>
        </p:nvSpPr>
        <p:spPr/>
        <p:txBody>
          <a:bodyPr/>
          <a:lstStyle/>
          <a:p>
            <a:r>
              <a:rPr lang="en-US" altLang="en-US"/>
              <a:t>Jacobian Matrix</a:t>
            </a:r>
          </a:p>
        </p:txBody>
      </p:sp>
      <p:sp>
        <p:nvSpPr>
          <p:cNvPr id="20483" name="Rectangle 3">
            <a:extLst>
              <a:ext uri="{FF2B5EF4-FFF2-40B4-BE49-F238E27FC236}">
                <a16:creationId xmlns:a16="http://schemas.microsoft.com/office/drawing/2014/main" id="{F07B5B35-D18A-F410-BD7D-0337041FB030}"/>
              </a:ext>
            </a:extLst>
          </p:cNvPr>
          <p:cNvSpPr>
            <a:spLocks noGrp="1" noChangeArrowheads="1"/>
          </p:cNvSpPr>
          <p:nvPr>
            <p:ph type="body" idx="1"/>
          </p:nvPr>
        </p:nvSpPr>
        <p:spPr/>
        <p:txBody>
          <a:bodyPr/>
          <a:lstStyle/>
          <a:p>
            <a:r>
              <a:rPr lang="en-US" altLang="en-US"/>
              <a:t>The meaning of </a:t>
            </a:r>
            <a:r>
              <a:rPr lang="en-US" altLang="en-US" b="1" u="sng"/>
              <a:t>each column </a:t>
            </a:r>
            <a:r>
              <a:rPr lang="en-US" altLang="en-US"/>
              <a:t>(e.g. the first column) of the Jacobian matrix:</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The first column maps the contribution of the angular velocity of the first joint to the linear and angular velocities of the end effector along all the axis (x,y,z)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20484" name="Object 4">
            <a:extLst>
              <a:ext uri="{FF2B5EF4-FFF2-40B4-BE49-F238E27FC236}">
                <a16:creationId xmlns:a16="http://schemas.microsoft.com/office/drawing/2014/main" id="{A47BD146-340F-45DD-439F-A1D56C61D41C}"/>
              </a:ext>
            </a:extLst>
          </p:cNvPr>
          <p:cNvGraphicFramePr>
            <a:graphicFrameLocks noChangeAspect="1"/>
          </p:cNvGraphicFramePr>
          <p:nvPr/>
        </p:nvGraphicFramePr>
        <p:xfrm>
          <a:off x="2587625" y="2290763"/>
          <a:ext cx="3897313" cy="2232025"/>
        </p:xfrm>
        <a:graphic>
          <a:graphicData uri="http://schemas.openxmlformats.org/presentationml/2006/ole">
            <mc:AlternateContent xmlns:mc="http://schemas.openxmlformats.org/markup-compatibility/2006">
              <mc:Choice xmlns:v="urn:schemas-microsoft-com:vml" Requires="v">
                <p:oleObj spid="_x0000_s2050" name="Equation" r:id="rId4" imgW="2438400" imgH="1397000" progId="Equation.3">
                  <p:embed/>
                </p:oleObj>
              </mc:Choice>
              <mc:Fallback>
                <p:oleObj name="Equation" r:id="rId4" imgW="2438400" imgH="1397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2290763"/>
                        <a:ext cx="3897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Rectangle 1">
            <a:extLst>
              <a:ext uri="{FF2B5EF4-FFF2-40B4-BE49-F238E27FC236}">
                <a16:creationId xmlns:a16="http://schemas.microsoft.com/office/drawing/2014/main" id="{AC20FCAE-DDC1-FE64-2654-28ED7F948F3E}"/>
              </a:ext>
            </a:extLst>
          </p:cNvPr>
          <p:cNvSpPr>
            <a:spLocks noChangeArrowheads="1"/>
          </p:cNvSpPr>
          <p:nvPr/>
        </p:nvSpPr>
        <p:spPr bwMode="auto">
          <a:xfrm>
            <a:off x="3371850" y="2290763"/>
            <a:ext cx="2506663" cy="1106487"/>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486" name="Rectangle 14">
            <a:extLst>
              <a:ext uri="{FF2B5EF4-FFF2-40B4-BE49-F238E27FC236}">
                <a16:creationId xmlns:a16="http://schemas.microsoft.com/office/drawing/2014/main" id="{9B3AB3BB-7CD0-05B9-0FFD-00914437689B}"/>
              </a:ext>
            </a:extLst>
          </p:cNvPr>
          <p:cNvSpPr>
            <a:spLocks noChangeArrowheads="1"/>
          </p:cNvSpPr>
          <p:nvPr/>
        </p:nvSpPr>
        <p:spPr bwMode="auto">
          <a:xfrm>
            <a:off x="3371850" y="3457575"/>
            <a:ext cx="2506663" cy="10223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487" name="Rectangle 2">
            <a:extLst>
              <a:ext uri="{FF2B5EF4-FFF2-40B4-BE49-F238E27FC236}">
                <a16:creationId xmlns:a16="http://schemas.microsoft.com/office/drawing/2014/main" id="{765BA956-EF2F-456E-F275-645B29067562}"/>
              </a:ext>
            </a:extLst>
          </p:cNvPr>
          <p:cNvSpPr>
            <a:spLocks noChangeArrowheads="1"/>
          </p:cNvSpPr>
          <p:nvPr/>
        </p:nvSpPr>
        <p:spPr bwMode="auto">
          <a:xfrm>
            <a:off x="3371850" y="2290763"/>
            <a:ext cx="439738" cy="2189162"/>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20488" name="Picture 9" descr="I:\EE534\Fig_1.08.tif">
            <a:extLst>
              <a:ext uri="{FF2B5EF4-FFF2-40B4-BE49-F238E27FC236}">
                <a16:creationId xmlns:a16="http://schemas.microsoft.com/office/drawing/2014/main" id="{050CD38E-0373-18E4-F9DA-65AC07938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138" y="2036763"/>
            <a:ext cx="27320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4F02693-0DDA-BB2F-B573-5836E95D6DB1}"/>
                  </a:ext>
                </a:extLst>
              </p14:cNvPr>
              <p14:cNvContentPartPr/>
              <p14:nvPr/>
            </p14:nvContentPartPr>
            <p14:xfrm>
              <a:off x="2116920" y="1886760"/>
              <a:ext cx="5851080" cy="2777400"/>
            </p14:xfrm>
          </p:contentPart>
        </mc:Choice>
        <mc:Fallback xmlns="">
          <p:pic>
            <p:nvPicPr>
              <p:cNvPr id="4" name="Ink 3">
                <a:extLst>
                  <a:ext uri="{FF2B5EF4-FFF2-40B4-BE49-F238E27FC236}">
                    <a16:creationId xmlns:a16="http://schemas.microsoft.com/office/drawing/2014/main" id="{94F02693-0DDA-BB2F-B573-5836E95D6DB1}"/>
                  </a:ext>
                </a:extLst>
              </p:cNvPr>
              <p:cNvPicPr/>
              <p:nvPr/>
            </p:nvPicPr>
            <p:blipFill>
              <a:blip r:embed="rId8"/>
              <a:stretch>
                <a:fillRect/>
              </a:stretch>
            </p:blipFill>
            <p:spPr>
              <a:xfrm>
                <a:off x="2107560" y="1877400"/>
                <a:ext cx="5869800" cy="2796120"/>
              </a:xfrm>
              <a:prstGeom prst="rect">
                <a:avLst/>
              </a:prstGeom>
            </p:spPr>
          </p:pic>
        </mc:Fallback>
      </mc:AlternateContent>
      <p:sp>
        <p:nvSpPr>
          <p:cNvPr id="12" name="Footer Placeholder 2">
            <a:extLst>
              <a:ext uri="{FF2B5EF4-FFF2-40B4-BE49-F238E27FC236}">
                <a16:creationId xmlns:a16="http://schemas.microsoft.com/office/drawing/2014/main" id="{7C0EFDF5-CFAF-F683-BDF8-D705AA6FC52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0491" name="Picture 2" descr="http://brand.ucla.edu/wp-content/uploads/2013/08/ucla-logotype-main-11.jpg">
            <a:extLst>
              <a:ext uri="{FF2B5EF4-FFF2-40B4-BE49-F238E27FC236}">
                <a16:creationId xmlns:a16="http://schemas.microsoft.com/office/drawing/2014/main" id="{40656D17-5228-8EE5-06F0-34CAFDCC34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mc:AlternateContent xmlns:mc="http://schemas.openxmlformats.org/markup-compatibility/2006" xmlns:a14="http://schemas.microsoft.com/office/drawing/2010/main">
        <mc:Choice Requires="a14">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p:txBody>
              <a:bodyPr/>
              <a:lstStyle/>
              <a:p>
                <a:r>
                  <a:rPr lang="en-US" altLang="en-US" dirty="0"/>
                  <a:t>Expressing the columns of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ea typeface="Cambria Math" panose="02040503050406030204" pitchFamily="18" charset="0"/>
                          </a:rPr>
                          <m:t>𝜔</m:t>
                        </m:r>
                      </m:sub>
                    </m:sSub>
                    <m:d>
                      <m:dPr>
                        <m:ctrlPr>
                          <a:rPr lang="en-US" i="1">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oMath>
                </a14:m>
                <a:r>
                  <a:rPr lang="en-US" altLang="en-US" dirty="0"/>
                  <a:t>. Since all the joints are revolute joints i.e. </a:t>
                </a:r>
                <a14:m>
                  <m:oMath xmlns:m="http://schemas.openxmlformats.org/officeDocument/2006/math">
                    <m:r>
                      <a:rPr lang="en-US" i="1">
                        <a:solidFill>
                          <a:srgbClr val="000000"/>
                        </a:solidFill>
                        <a:latin typeface="Cambria Math" panose="02040503050406030204" pitchFamily="18" charset="0"/>
                      </a:rPr>
                      <m:t>𝜌</m:t>
                    </m:r>
                    <m:r>
                      <a:rPr lang="en-US" b="0" i="1" smtClean="0">
                        <a:solidFill>
                          <a:srgbClr val="000000"/>
                        </a:solidFill>
                        <a:latin typeface="Cambria Math" panose="02040503050406030204" pitchFamily="18" charset="0"/>
                      </a:rPr>
                      <m:t>=1</m:t>
                    </m:r>
                  </m:oMath>
                </a14:m>
                <a:r>
                  <a:rPr lang="en-US" altLang="en-US" dirty="0"/>
                  <a:t>  and the last frame is frame 4 the generic expression for the columns of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ea typeface="Cambria Math" panose="02040503050406030204" pitchFamily="18" charset="0"/>
                          </a:rPr>
                          <m:t>𝜔</m:t>
                        </m:r>
                      </m:sub>
                    </m:sSub>
                    <m:d>
                      <m:dPr>
                        <m:ctrlPr>
                          <a:rPr lang="en-US" i="1">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r>
                      <a:rPr lang="en-US" i="1">
                        <a:solidFill>
                          <a:srgbClr val="000000"/>
                        </a:solidFill>
                        <a:latin typeface="Cambria Math" panose="02040503050406030204" pitchFamily="18" charset="0"/>
                      </a:rPr>
                      <m:t> </m:t>
                    </m:r>
                  </m:oMath>
                </a14:m>
                <a:r>
                  <a:rPr lang="en-US" altLang="en-US" dirty="0"/>
                  <a:t>is </a:t>
                </a:r>
                <a14:m>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𝑍</m:t>
                        </m:r>
                      </m:e>
                    </m:sPre>
                  </m:oMath>
                </a14:m>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=1,2,3,4</m:t>
                    </m:r>
                  </m:oMath>
                </a14:m>
                <a:endParaRPr lang="en-US" dirty="0"/>
              </a:p>
              <a:p>
                <a:endParaRPr lang="en-US" altLang="en-US" dirty="0"/>
              </a:p>
            </p:txBody>
          </p:sp>
        </mc:Choice>
        <mc:Fallback xmlns="">
          <p:sp>
            <p:nvSpPr>
              <p:cNvPr id="82947" name="Rectangle 3">
                <a:extLst>
                  <a:ext uri="{FF2B5EF4-FFF2-40B4-BE49-F238E27FC236}">
                    <a16:creationId xmlns:a16="http://schemas.microsoft.com/office/drawing/2014/main" id="{E9952831-A228-132B-DB9D-DE8D319CCC70}"/>
                  </a:ext>
                </a:extLst>
              </p:cNvPr>
              <p:cNvSpPr>
                <a:spLocks noGrp="1" noRot="1" noChangeAspect="1" noMove="1" noResize="1" noEditPoints="1" noAdjustHandles="1" noChangeArrowheads="1" noChangeShapeType="1" noTextEdit="1"/>
              </p:cNvSpPr>
              <p:nvPr>
                <p:ph type="body" idx="1"/>
              </p:nvPr>
            </p:nvSpPr>
            <p:spPr>
              <a:blipFill>
                <a:blip r:embed="rId3"/>
                <a:stretch>
                  <a:fillRect l="-235" t="-387" r="-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024">
                <a:extLst>
                  <a:ext uri="{FF2B5EF4-FFF2-40B4-BE49-F238E27FC236}">
                    <a16:creationId xmlns:a16="http://schemas.microsoft.com/office/drawing/2014/main" id="{AEF7FDDE-5A2E-4745-06BC-13ACE652E758}"/>
                  </a:ext>
                </a:extLst>
              </p:cNvPr>
              <p:cNvSpPr txBox="1"/>
              <p:nvPr/>
            </p:nvSpPr>
            <p:spPr bwMode="auto">
              <a:xfrm>
                <a:off x="1243047" y="2106038"/>
                <a:ext cx="6947642" cy="112457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200" b="0" i="1" smtClean="0">
                          <a:solidFill>
                            <a:srgbClr val="000000"/>
                          </a:solidFill>
                          <a:latin typeface="Cambria Math" panose="02040503050406030204" pitchFamily="18" charset="0"/>
                        </a:rPr>
                        <m:t>𝐹𝑜𝑟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=1      </m:t>
                      </m:r>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1</m:t>
                                </m:r>
                              </m:e>
                            </m:mr>
                          </m:m>
                        </m:e>
                      </m:d>
                    </m:oMath>
                  </m:oMathPara>
                </a14:m>
                <a:endParaRPr lang="en-US" sz="1200" dirty="0"/>
              </a:p>
            </p:txBody>
          </p:sp>
        </mc:Choice>
        <mc:Fallback xmlns="">
          <p:sp>
            <p:nvSpPr>
              <p:cNvPr id="9" name="Object 1024">
                <a:extLst>
                  <a:ext uri="{FF2B5EF4-FFF2-40B4-BE49-F238E27FC236}">
                    <a16:creationId xmlns:a16="http://schemas.microsoft.com/office/drawing/2014/main" id="{AEF7FDDE-5A2E-4745-06BC-13ACE652E758}"/>
                  </a:ext>
                </a:extLst>
              </p:cNvPr>
              <p:cNvSpPr txBox="1">
                <a:spLocks noRot="1" noChangeAspect="1" noMove="1" noResize="1" noEditPoints="1" noAdjustHandles="1" noChangeArrowheads="1" noChangeShapeType="1" noTextEdit="1"/>
              </p:cNvSpPr>
              <p:nvPr/>
            </p:nvSpPr>
            <p:spPr bwMode="auto">
              <a:xfrm>
                <a:off x="1243047" y="2106038"/>
                <a:ext cx="6947642" cy="1124578"/>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B9D457C-6F43-AB75-3AEE-68C546A69496}"/>
                  </a:ext>
                </a:extLst>
              </p:cNvPr>
              <p:cNvSpPr txBox="1"/>
              <p:nvPr/>
            </p:nvSpPr>
            <p:spPr>
              <a:xfrm>
                <a:off x="67377" y="1284972"/>
                <a:ext cx="10540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smtClean="0">
                              <a:solidFill>
                                <a:srgbClr val="000000"/>
                              </a:solidFill>
                              <a:latin typeface="Cambria Math" panose="02040503050406030204" pitchFamily="18" charset="0"/>
                              <a:ea typeface="Cambria Math" panose="02040503050406030204" pitchFamily="18" charset="0"/>
                            </a:rPr>
                            <m:t>𝜔</m:t>
                          </m:r>
                        </m:sub>
                      </m:sSub>
                      <m:d>
                        <m:dPr>
                          <m:ctrlPr>
                            <a:rPr lang="en-US" i="1" smtClean="0">
                              <a:solidFill>
                                <a:srgbClr val="000000"/>
                              </a:solidFill>
                              <a:latin typeface="Cambria Math" panose="02040503050406030204" pitchFamily="18" charset="0"/>
                            </a:rPr>
                          </m:ctrlPr>
                        </m:dPr>
                        <m:e>
                          <m:r>
                            <m:rPr>
                              <m:sty m:val="p"/>
                            </m:rPr>
                            <a:rPr lang="en-US" i="1">
                              <a:solidFill>
                                <a:srgbClr val="000000"/>
                              </a:solidFill>
                              <a:latin typeface="Cambria Math" panose="02040503050406030204" pitchFamily="18" charset="0"/>
                            </a:rPr>
                            <m:t>Θ</m:t>
                          </m:r>
                        </m:e>
                      </m:d>
                    </m:oMath>
                  </m:oMathPara>
                </a14:m>
                <a:endParaRPr lang="en-US" dirty="0"/>
              </a:p>
            </p:txBody>
          </p:sp>
        </mc:Choice>
        <mc:Fallback xmlns="">
          <p:sp>
            <p:nvSpPr>
              <p:cNvPr id="14" name="TextBox 13">
                <a:extLst>
                  <a:ext uri="{FF2B5EF4-FFF2-40B4-BE49-F238E27FC236}">
                    <a16:creationId xmlns:a16="http://schemas.microsoft.com/office/drawing/2014/main" id="{5B9D457C-6F43-AB75-3AEE-68C546A69496}"/>
                  </a:ext>
                </a:extLst>
              </p:cNvPr>
              <p:cNvSpPr txBox="1">
                <a:spLocks noRot="1" noChangeAspect="1" noMove="1" noResize="1" noEditPoints="1" noAdjustHandles="1" noChangeArrowheads="1" noChangeShapeType="1" noTextEdit="1"/>
              </p:cNvSpPr>
              <p:nvPr/>
            </p:nvSpPr>
            <p:spPr>
              <a:xfrm>
                <a:off x="67377" y="1284972"/>
                <a:ext cx="1054006" cy="461665"/>
              </a:xfrm>
              <a:prstGeom prst="rect">
                <a:avLst/>
              </a:prstGeom>
              <a:blipFill>
                <a:blip r:embed="rId5"/>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4">
                <a:extLst>
                  <a:ext uri="{FF2B5EF4-FFF2-40B4-BE49-F238E27FC236}">
                    <a16:creationId xmlns:a16="http://schemas.microsoft.com/office/drawing/2014/main" id="{99EBA66C-A454-1614-52A6-A69C3F65F47F}"/>
                  </a:ext>
                </a:extLst>
              </p:cNvPr>
              <p:cNvSpPr txBox="1"/>
              <p:nvPr/>
            </p:nvSpPr>
            <p:spPr bwMode="auto">
              <a:xfrm>
                <a:off x="1243047" y="2896927"/>
                <a:ext cx="6947642" cy="112457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200" b="0" i="1" smtClean="0">
                          <a:solidFill>
                            <a:srgbClr val="000000"/>
                          </a:solidFill>
                          <a:latin typeface="Cambria Math" panose="02040503050406030204" pitchFamily="18" charset="0"/>
                        </a:rPr>
                        <m:t>𝐹𝑜𝑟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=2      </m:t>
                      </m:r>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oMath>
                  </m:oMathPara>
                </a14:m>
                <a:endParaRPr lang="en-US" sz="1200" dirty="0"/>
              </a:p>
            </p:txBody>
          </p:sp>
        </mc:Choice>
        <mc:Fallback xmlns="">
          <p:sp>
            <p:nvSpPr>
              <p:cNvPr id="5" name="Object 1024">
                <a:extLst>
                  <a:ext uri="{FF2B5EF4-FFF2-40B4-BE49-F238E27FC236}">
                    <a16:creationId xmlns:a16="http://schemas.microsoft.com/office/drawing/2014/main" id="{99EBA66C-A454-1614-52A6-A69C3F65F47F}"/>
                  </a:ext>
                </a:extLst>
              </p:cNvPr>
              <p:cNvSpPr txBox="1">
                <a:spLocks noRot="1" noChangeAspect="1" noMove="1" noResize="1" noEditPoints="1" noAdjustHandles="1" noChangeArrowheads="1" noChangeShapeType="1" noTextEdit="1"/>
              </p:cNvSpPr>
              <p:nvPr/>
            </p:nvSpPr>
            <p:spPr bwMode="auto">
              <a:xfrm>
                <a:off x="1243047" y="2896927"/>
                <a:ext cx="6947642" cy="1124578"/>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1024">
                <a:extLst>
                  <a:ext uri="{FF2B5EF4-FFF2-40B4-BE49-F238E27FC236}">
                    <a16:creationId xmlns:a16="http://schemas.microsoft.com/office/drawing/2014/main" id="{58A05AE0-9205-D49A-88C3-0CE11E916DB1}"/>
                  </a:ext>
                </a:extLst>
              </p:cNvPr>
              <p:cNvSpPr txBox="1"/>
              <p:nvPr/>
            </p:nvSpPr>
            <p:spPr bwMode="auto">
              <a:xfrm>
                <a:off x="1243047" y="3816127"/>
                <a:ext cx="6947642" cy="112457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200" b="0" i="1" smtClean="0">
                          <a:solidFill>
                            <a:srgbClr val="000000"/>
                          </a:solidFill>
                          <a:latin typeface="Cambria Math" panose="02040503050406030204" pitchFamily="18" charset="0"/>
                        </a:rPr>
                        <m:t>𝐹𝑜𝑟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=3      </m:t>
                      </m:r>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oMath>
                  </m:oMathPara>
                </a14:m>
                <a:endParaRPr lang="en-US" sz="1200" dirty="0"/>
              </a:p>
            </p:txBody>
          </p:sp>
        </mc:Choice>
        <mc:Fallback xmlns="">
          <p:sp>
            <p:nvSpPr>
              <p:cNvPr id="6" name="Object 1024">
                <a:extLst>
                  <a:ext uri="{FF2B5EF4-FFF2-40B4-BE49-F238E27FC236}">
                    <a16:creationId xmlns:a16="http://schemas.microsoft.com/office/drawing/2014/main" id="{58A05AE0-9205-D49A-88C3-0CE11E916DB1}"/>
                  </a:ext>
                </a:extLst>
              </p:cNvPr>
              <p:cNvSpPr txBox="1">
                <a:spLocks noRot="1" noChangeAspect="1" noMove="1" noResize="1" noEditPoints="1" noAdjustHandles="1" noChangeArrowheads="1" noChangeShapeType="1" noTextEdit="1"/>
              </p:cNvSpPr>
              <p:nvPr/>
            </p:nvSpPr>
            <p:spPr bwMode="auto">
              <a:xfrm>
                <a:off x="1243047" y="3816127"/>
                <a:ext cx="6947642" cy="1124578"/>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024">
                <a:extLst>
                  <a:ext uri="{FF2B5EF4-FFF2-40B4-BE49-F238E27FC236}">
                    <a16:creationId xmlns:a16="http://schemas.microsoft.com/office/drawing/2014/main" id="{3A3FA284-38DE-401A-5A3C-B41AD9F27585}"/>
                  </a:ext>
                </a:extLst>
              </p:cNvPr>
              <p:cNvSpPr txBox="1"/>
              <p:nvPr/>
            </p:nvSpPr>
            <p:spPr bwMode="auto">
              <a:xfrm>
                <a:off x="1291173" y="4752721"/>
                <a:ext cx="6947642" cy="112457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200" b="0" i="1" smtClean="0">
                          <a:solidFill>
                            <a:srgbClr val="000000"/>
                          </a:solidFill>
                          <a:latin typeface="Cambria Math" panose="02040503050406030204" pitchFamily="18" charset="0"/>
                        </a:rPr>
                        <m:t>𝐹𝑜𝑟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=4      </m:t>
                      </m:r>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𝑍</m:t>
                          </m:r>
                        </m:e>
                      </m:sPre>
                      <m:r>
                        <a:rPr lang="en-US" sz="1200" b="0" i="1" smtClean="0">
                          <a:solidFill>
                            <a:srgbClr val="000000"/>
                          </a:solidFill>
                          <a:latin typeface="Cambria Math" panose="02040503050406030204" pitchFamily="18" charset="0"/>
                        </a:rPr>
                        <m:t>= </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r>
                                  <m:rPr>
                                    <m:brk m:alnAt="7"/>
                                  </m:rP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0</m:t>
                                </m:r>
                              </m:e>
                            </m:mr>
                          </m:m>
                        </m:e>
                      </m:d>
                    </m:oMath>
                  </m:oMathPara>
                </a14:m>
                <a:endParaRPr lang="en-US" sz="1200" dirty="0"/>
              </a:p>
            </p:txBody>
          </p:sp>
        </mc:Choice>
        <mc:Fallback xmlns="">
          <p:sp>
            <p:nvSpPr>
              <p:cNvPr id="7" name="Object 1024">
                <a:extLst>
                  <a:ext uri="{FF2B5EF4-FFF2-40B4-BE49-F238E27FC236}">
                    <a16:creationId xmlns:a16="http://schemas.microsoft.com/office/drawing/2014/main" id="{3A3FA284-38DE-401A-5A3C-B41AD9F27585}"/>
                  </a:ext>
                </a:extLst>
              </p:cNvPr>
              <p:cNvSpPr txBox="1">
                <a:spLocks noRot="1" noChangeAspect="1" noMove="1" noResize="1" noEditPoints="1" noAdjustHandles="1" noChangeArrowheads="1" noChangeShapeType="1" noTextEdit="1"/>
              </p:cNvSpPr>
              <p:nvPr/>
            </p:nvSpPr>
            <p:spPr bwMode="auto">
              <a:xfrm>
                <a:off x="1291173" y="4752721"/>
                <a:ext cx="6947642" cy="1124578"/>
              </a:xfrm>
              <a:prstGeom prst="rect">
                <a:avLst/>
              </a:prstGeom>
              <a:blipFill>
                <a:blip r:embed="rId1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514772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p:txBody>
          <a:bodyPr/>
          <a:lstStyle/>
          <a:p>
            <a:r>
              <a:rPr lang="en-US" altLang="en-US" dirty="0"/>
              <a:t>Compiling the results into a single matrix  </a:t>
            </a:r>
            <a:endParaRPr lang="en-US" dirty="0"/>
          </a:p>
          <a:p>
            <a:pPr marL="0" indent="0">
              <a:buNone/>
            </a:pPr>
            <a:endParaRPr lang="en-US" alt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C5347D9-046E-1605-5424-BA2DE3798A27}"/>
                  </a:ext>
                </a:extLst>
              </p:cNvPr>
              <p:cNvSpPr txBox="1"/>
              <p:nvPr/>
            </p:nvSpPr>
            <p:spPr>
              <a:xfrm>
                <a:off x="1190324" y="2383553"/>
                <a:ext cx="9896776" cy="21037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e>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m:t>
                                </m:r>
                              </m:e>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e>
                            </m:m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e>
                            </m:mr>
                            <m:mr>
                              <m:e>
                                <m:r>
                                  <a:rPr lang="en-US" b="0" i="1" smtClean="0">
                                    <a:latin typeface="Cambria Math" panose="02040503050406030204" pitchFamily="18" charset="0"/>
                                  </a:rPr>
                                  <m:t>0</m:t>
                                </m:r>
                              </m:e>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e>
                            </m:mr>
                            <m:mr>
                              <m:e>
                                <m:r>
                                  <a:rPr lang="en-US" b="0" i="1" smtClean="0">
                                    <a:latin typeface="Cambria Math" panose="02040503050406030204" pitchFamily="18" charset="0"/>
                                  </a:rPr>
                                  <m:t>0</m:t>
                                </m:r>
                              </m:e>
                              <m:e>
                                <m:r>
                                  <a:rPr lang="en-US" b="0" i="1" smtClean="0">
                                    <a:latin typeface="Cambria Math" panose="02040503050406030204" pitchFamily="18" charset="0"/>
                                  </a:rPr>
                                  <m:t>𝑠</m:t>
                                </m:r>
                                <m:r>
                                  <a:rPr lang="en-US" b="0" i="1" smtClean="0">
                                    <a:latin typeface="Cambria Math" panose="02040503050406030204" pitchFamily="18" charset="0"/>
                                  </a:rPr>
                                  <m:t>1</m:t>
                                </m:r>
                              </m:e>
                              <m:e>
                                <m:r>
                                  <a:rPr lang="en-US" b="0" i="1" smtClean="0">
                                    <a:latin typeface="Cambria Math" panose="02040503050406030204" pitchFamily="18" charset="0"/>
                                  </a:rPr>
                                  <m:t>𝑠</m:t>
                                </m:r>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1</m:t>
                                </m:r>
                              </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p>
            </p:txBody>
          </p:sp>
        </mc:Choice>
        <mc:Fallback xmlns="">
          <p:sp>
            <p:nvSpPr>
              <p:cNvPr id="2" name="TextBox 1">
                <a:extLst>
                  <a:ext uri="{FF2B5EF4-FFF2-40B4-BE49-F238E27FC236}">
                    <a16:creationId xmlns:a16="http://schemas.microsoft.com/office/drawing/2014/main" id="{9C5347D9-046E-1605-5424-BA2DE3798A27}"/>
                  </a:ext>
                </a:extLst>
              </p:cNvPr>
              <p:cNvSpPr txBox="1">
                <a:spLocks noRot="1" noChangeAspect="1" noMove="1" noResize="1" noEditPoints="1" noAdjustHandles="1" noChangeArrowheads="1" noChangeShapeType="1" noTextEdit="1"/>
              </p:cNvSpPr>
              <p:nvPr/>
            </p:nvSpPr>
            <p:spPr>
              <a:xfrm>
                <a:off x="1190324" y="2383553"/>
                <a:ext cx="9896776" cy="21037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343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p:txBody>
          <a:bodyPr/>
          <a:lstStyle/>
          <a:p>
            <a:r>
              <a:rPr lang="en-US" altLang="en-US" dirty="0"/>
              <a:t>With the end results mapping the joint space velocities to task space velocities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b="1" dirty="0"/>
              <a:t>Note 1- Size </a:t>
            </a:r>
            <a:r>
              <a:rPr lang="en-US" altLang="en-US" dirty="0"/>
              <a:t>– The size of the matrix is 6x3. Can we control all six velocities of the end effector with only three DOF (Hint: The dimension of the Jacobian matrix will have to be reduced)   </a:t>
            </a:r>
            <a:endParaRPr lang="en-US" dirty="0"/>
          </a:p>
          <a:p>
            <a:r>
              <a:rPr lang="en-US" altLang="en-US" b="1" dirty="0"/>
              <a:t>Note 2 – Frame of Reference </a:t>
            </a:r>
            <a:r>
              <a:rPr lang="en-US" altLang="en-US" dirty="0"/>
              <a:t>– The explicit method produce an expression of the Jacobian matrix in frame zero  </a:t>
            </a:r>
          </a:p>
        </p:txBody>
      </p:sp>
      <mc:AlternateContent xmlns:mc="http://schemas.openxmlformats.org/markup-compatibility/2006" xmlns:a14="http://schemas.microsoft.com/office/drawing/2010/main">
        <mc:Choice Requires="a14">
          <p:sp>
            <p:nvSpPr>
              <p:cNvPr id="83031" name="TextBox 83030">
                <a:extLst>
                  <a:ext uri="{FF2B5EF4-FFF2-40B4-BE49-F238E27FC236}">
                    <a16:creationId xmlns:a16="http://schemas.microsoft.com/office/drawing/2014/main" id="{9C5347D9-046E-1605-5424-BA2DE3798A27}"/>
                  </a:ext>
                </a:extLst>
              </p:cNvPr>
              <p:cNvSpPr txBox="1"/>
              <p:nvPr/>
            </p:nvSpPr>
            <p:spPr>
              <a:xfrm>
                <a:off x="1202851" y="2187648"/>
                <a:ext cx="9973564" cy="2132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e>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m:t>
                                </m:r>
                              </m:e>
                              <m:e>
                                <m:r>
                                  <m:rPr>
                                    <m:brk m:alnAt="7"/>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e>
                            </m:m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e>
                            </m:mr>
                            <m:mr>
                              <m:e>
                                <m:r>
                                  <a:rPr lang="en-US" i="1">
                                    <a:latin typeface="Cambria Math" panose="02040503050406030204" pitchFamily="18" charset="0"/>
                                  </a:rPr>
                                  <m:t>0</m:t>
                                </m:r>
                              </m:e>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e>
                            </m:mr>
                            <m:mr>
                              <m:e>
                                <m:r>
                                  <a:rPr lang="en-US" i="1">
                                    <a:latin typeface="Cambria Math" panose="02040503050406030204" pitchFamily="18" charset="0"/>
                                  </a:rPr>
                                  <m:t>0</m:t>
                                </m:r>
                              </m:e>
                              <m:e>
                                <m:r>
                                  <a:rPr lang="en-US" i="1">
                                    <a:latin typeface="Cambria Math" panose="02040503050406030204" pitchFamily="18" charset="0"/>
                                  </a:rPr>
                                  <m:t>𝑠</m:t>
                                </m:r>
                                <m:r>
                                  <a:rPr lang="en-US" i="1">
                                    <a:latin typeface="Cambria Math" panose="02040503050406030204" pitchFamily="18" charset="0"/>
                                  </a:rPr>
                                  <m:t>1</m:t>
                                </m:r>
                              </m:e>
                              <m:e>
                                <m:r>
                                  <a:rPr lang="en-US" i="1">
                                    <a:latin typeface="Cambria Math" panose="02040503050406030204" pitchFamily="18" charset="0"/>
                                  </a:rPr>
                                  <m:t>𝑠</m:t>
                                </m:r>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1</m:t>
                                </m:r>
                              </m:e>
                              <m:e>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
                        </m:e>
                      </m:d>
                    </m:oMath>
                  </m:oMathPara>
                </a14:m>
                <a:endParaRPr lang="en-US" dirty="0"/>
              </a:p>
            </p:txBody>
          </p:sp>
        </mc:Choice>
        <mc:Fallback xmlns="">
          <p:sp>
            <p:nvSpPr>
              <p:cNvPr id="83031" name="TextBox 83030">
                <a:extLst>
                  <a:ext uri="{FF2B5EF4-FFF2-40B4-BE49-F238E27FC236}">
                    <a16:creationId xmlns:a16="http://schemas.microsoft.com/office/drawing/2014/main" id="{9C5347D9-046E-1605-5424-BA2DE3798A27}"/>
                  </a:ext>
                </a:extLst>
              </p:cNvPr>
              <p:cNvSpPr txBox="1">
                <a:spLocks noRot="1" noChangeAspect="1" noMove="1" noResize="1" noEditPoints="1" noAdjustHandles="1" noChangeArrowheads="1" noChangeShapeType="1" noTextEdit="1"/>
              </p:cNvSpPr>
              <p:nvPr/>
            </p:nvSpPr>
            <p:spPr>
              <a:xfrm>
                <a:off x="1202851" y="2187648"/>
                <a:ext cx="9973564" cy="213282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7714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F6CF7-682D-83D7-19E3-E4817DCB13BC}"/>
              </a:ext>
            </a:extLst>
          </p:cNvPr>
          <p:cNvSpPr>
            <a:spLocks noGrp="1" noChangeArrowheads="1"/>
          </p:cNvSpPr>
          <p:nvPr>
            <p:ph type="title"/>
          </p:nvPr>
        </p:nvSpPr>
        <p:spPr/>
        <p:txBody>
          <a:bodyPr/>
          <a:lstStyle/>
          <a:p>
            <a:r>
              <a:rPr lang="en-US" altLang="en-US"/>
              <a:t>Jacobian Methods of Derivation &amp; the </a:t>
            </a:r>
            <a:br>
              <a:rPr lang="en-US" altLang="en-US"/>
            </a:br>
            <a:r>
              <a:rPr lang="en-US" altLang="en-US"/>
              <a:t>Corresponding Reference Frame   – Summary </a:t>
            </a:r>
          </a:p>
        </p:txBody>
      </p:sp>
      <p:sp>
        <p:nvSpPr>
          <p:cNvPr id="47107" name="Rectangle 3">
            <a:extLst>
              <a:ext uri="{FF2B5EF4-FFF2-40B4-BE49-F238E27FC236}">
                <a16:creationId xmlns:a16="http://schemas.microsoft.com/office/drawing/2014/main" id="{9AF8F3DE-DDE7-2CCB-A6A8-CCECBF564A4A}"/>
              </a:ext>
            </a:extLst>
          </p:cNvPr>
          <p:cNvSpPr>
            <a:spLocks noGrp="1" noChangeArrowheads="1"/>
          </p:cNvSpPr>
          <p:nvPr>
            <p:ph type="body" idx="1"/>
          </p:nvPr>
        </p:nvSpPr>
        <p:spPr/>
        <p:txBody>
          <a:bodyPr/>
          <a:lstStyle/>
          <a:p>
            <a:endParaRPr lang="en-US" altLang="en-US"/>
          </a:p>
        </p:txBody>
      </p:sp>
      <p:graphicFrame>
        <p:nvGraphicFramePr>
          <p:cNvPr id="2" name="Table 1">
            <a:extLst>
              <a:ext uri="{FF2B5EF4-FFF2-40B4-BE49-F238E27FC236}">
                <a16:creationId xmlns:a16="http://schemas.microsoft.com/office/drawing/2014/main" id="{258BE086-8B69-70CB-4182-BCAB63F4E93E}"/>
              </a:ext>
            </a:extLst>
          </p:cNvPr>
          <p:cNvGraphicFramePr>
            <a:graphicFrameLocks noGrp="1"/>
          </p:cNvGraphicFramePr>
          <p:nvPr/>
        </p:nvGraphicFramePr>
        <p:xfrm>
          <a:off x="2144713" y="1460500"/>
          <a:ext cx="7766050" cy="4672014"/>
        </p:xfrm>
        <a:graphic>
          <a:graphicData uri="http://schemas.openxmlformats.org/drawingml/2006/table">
            <a:tbl>
              <a:tblPr firstRow="1" bandRow="1">
                <a:tableStyleId>{073A0DAA-6AF3-43AB-8588-CEC1D06C72B9}</a:tableStyleId>
              </a:tblPr>
              <a:tblGrid>
                <a:gridCol w="2006481">
                  <a:extLst>
                    <a:ext uri="{9D8B030D-6E8A-4147-A177-3AD203B41FA5}">
                      <a16:colId xmlns:a16="http://schemas.microsoft.com/office/drawing/2014/main" val="20000"/>
                    </a:ext>
                  </a:extLst>
                </a:gridCol>
                <a:gridCol w="1143897">
                  <a:extLst>
                    <a:ext uri="{9D8B030D-6E8A-4147-A177-3AD203B41FA5}">
                      <a16:colId xmlns:a16="http://schemas.microsoft.com/office/drawing/2014/main" val="20001"/>
                    </a:ext>
                  </a:extLst>
                </a:gridCol>
                <a:gridCol w="4615672">
                  <a:extLst>
                    <a:ext uri="{9D8B030D-6E8A-4147-A177-3AD203B41FA5}">
                      <a16:colId xmlns:a16="http://schemas.microsoft.com/office/drawing/2014/main" val="20002"/>
                    </a:ext>
                  </a:extLst>
                </a:gridCol>
              </a:tblGrid>
              <a:tr h="822986">
                <a:tc>
                  <a:txBody>
                    <a:bodyPr/>
                    <a:lstStyle/>
                    <a:p>
                      <a:pPr algn="ctr"/>
                      <a:r>
                        <a:rPr lang="en-US" sz="1200" dirty="0"/>
                        <a:t>Method </a:t>
                      </a:r>
                    </a:p>
                  </a:txBody>
                  <a:tcPr marL="91449" marR="91449" marT="45733" marB="45733"/>
                </a:tc>
                <a:tc>
                  <a:txBody>
                    <a:bodyPr/>
                    <a:lstStyle/>
                    <a:p>
                      <a:pPr algn="ctr"/>
                      <a:r>
                        <a:rPr lang="en-US" sz="1200" dirty="0"/>
                        <a:t>Jacobian</a:t>
                      </a:r>
                      <a:r>
                        <a:rPr lang="en-US" sz="1200" baseline="0" dirty="0"/>
                        <a:t> Matrix </a:t>
                      </a:r>
                    </a:p>
                    <a:p>
                      <a:pPr algn="ctr"/>
                      <a:r>
                        <a:rPr lang="en-US" sz="1200" baseline="0" dirty="0"/>
                        <a:t>Reference Frame </a:t>
                      </a:r>
                      <a:endParaRPr lang="en-US" sz="1200" dirty="0"/>
                    </a:p>
                  </a:txBody>
                  <a:tcPr marL="91449" marR="91449" marT="45733" marB="45733"/>
                </a:tc>
                <a:tc>
                  <a:txBody>
                    <a:bodyPr/>
                    <a:lstStyle/>
                    <a:p>
                      <a:pPr algn="ctr"/>
                      <a:r>
                        <a:rPr lang="en-US" sz="1200" dirty="0"/>
                        <a:t>Transformation to Base Frame (Frame 0)</a:t>
                      </a:r>
                    </a:p>
                  </a:txBody>
                  <a:tcPr marL="91449" marR="91449" marT="45733" marB="45733"/>
                </a:tc>
                <a:extLst>
                  <a:ext uri="{0D108BD9-81ED-4DB2-BD59-A6C34878D82A}">
                    <a16:rowId xmlns:a16="http://schemas.microsoft.com/office/drawing/2014/main" val="10000"/>
                  </a:ext>
                </a:extLst>
              </a:tr>
              <a:tr h="640265">
                <a:tc>
                  <a:txBody>
                    <a:bodyPr/>
                    <a:lstStyle/>
                    <a:p>
                      <a:r>
                        <a:rPr lang="en-US" sz="1200" dirty="0"/>
                        <a:t>Explicit</a:t>
                      </a:r>
                      <a:r>
                        <a:rPr lang="en-US" sz="1200" baseline="0" dirty="0"/>
                        <a:t> </a:t>
                      </a:r>
                      <a:br>
                        <a:rPr lang="en-US" sz="1200" baseline="0" dirty="0"/>
                      </a:br>
                      <a:r>
                        <a:rPr lang="en-US" sz="1200" baseline="0" dirty="0"/>
                        <a:t>(Diff. the Forward Kinematic Eq.)</a:t>
                      </a:r>
                      <a:endParaRPr lang="en-US" sz="1200" dirty="0"/>
                    </a:p>
                  </a:txBody>
                  <a:tcPr marL="91449" marR="91449" marT="45733" marB="45733"/>
                </a:tc>
                <a:tc>
                  <a:txBody>
                    <a:bodyPr/>
                    <a:lstStyle/>
                    <a:p>
                      <a:endParaRPr lang="en-US" sz="1800" dirty="0"/>
                    </a:p>
                  </a:txBody>
                  <a:tcPr marL="91449" marR="91449" marT="45733" marB="45733"/>
                </a:tc>
                <a:tc>
                  <a:txBody>
                    <a:bodyPr/>
                    <a:lstStyle/>
                    <a:p>
                      <a:r>
                        <a:rPr lang="en-US" sz="1200" dirty="0"/>
                        <a:t>None</a:t>
                      </a:r>
                    </a:p>
                  </a:txBody>
                  <a:tcPr marL="91449" marR="91449" marT="45733" marB="45733"/>
                </a:tc>
                <a:extLst>
                  <a:ext uri="{0D108BD9-81ED-4DB2-BD59-A6C34878D82A}">
                    <a16:rowId xmlns:a16="http://schemas.microsoft.com/office/drawing/2014/main" val="10001"/>
                  </a:ext>
                </a:extLst>
              </a:tr>
              <a:tr h="1928916">
                <a:tc>
                  <a:txBody>
                    <a:bodyPr/>
                    <a:lstStyle/>
                    <a:p>
                      <a:r>
                        <a:rPr lang="en-US" sz="1200" dirty="0"/>
                        <a:t>Iterative Velocity Eq. </a:t>
                      </a:r>
                    </a:p>
                  </a:txBody>
                  <a:tcPr marL="91449" marR="91449" marT="45733" marB="45733"/>
                </a:tc>
                <a:tc>
                  <a:txBody>
                    <a:bodyPr/>
                    <a:lstStyle/>
                    <a:p>
                      <a:endParaRPr lang="en-US" sz="1800" dirty="0"/>
                    </a:p>
                  </a:txBody>
                  <a:tcPr marL="91449" marR="91449" marT="45733" marB="45733"/>
                </a:tc>
                <a:tc>
                  <a:txBody>
                    <a:bodyPr/>
                    <a:lstStyle/>
                    <a:p>
                      <a:r>
                        <a:rPr lang="en-US" sz="1200" dirty="0"/>
                        <a:t>Transform</a:t>
                      </a:r>
                      <a:r>
                        <a:rPr lang="en-US" sz="1200" baseline="0" dirty="0"/>
                        <a:t> Method 1:</a:t>
                      </a:r>
                    </a:p>
                    <a:p>
                      <a:endParaRPr lang="en-US" sz="1200" baseline="0" dirty="0"/>
                    </a:p>
                    <a:p>
                      <a:endParaRPr lang="en-US" sz="1200" baseline="0" dirty="0"/>
                    </a:p>
                    <a:p>
                      <a:endParaRPr lang="en-US" sz="1200" baseline="0" dirty="0"/>
                    </a:p>
                    <a:p>
                      <a:endParaRPr lang="en-US" sz="1200" baseline="0" dirty="0"/>
                    </a:p>
                    <a:p>
                      <a:r>
                        <a:rPr lang="en-US" sz="1200" baseline="0" dirty="0"/>
                        <a:t>Transform Method 2: </a:t>
                      </a:r>
                      <a:endParaRPr lang="en-US" sz="1200" dirty="0"/>
                    </a:p>
                  </a:txBody>
                  <a:tcPr marL="91449" marR="91449" marT="45733" marB="45733"/>
                </a:tc>
                <a:extLst>
                  <a:ext uri="{0D108BD9-81ED-4DB2-BD59-A6C34878D82A}">
                    <a16:rowId xmlns:a16="http://schemas.microsoft.com/office/drawing/2014/main" val="10002"/>
                  </a:ext>
                </a:extLst>
              </a:tr>
              <a:tr h="1279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Iterative Force Eq. </a:t>
                      </a:r>
                    </a:p>
                    <a:p>
                      <a:endParaRPr lang="en-US" sz="1200" dirty="0"/>
                    </a:p>
                  </a:txBody>
                  <a:tcPr marL="91449" marR="91449" marT="45733" marB="45733"/>
                </a:tc>
                <a:tc>
                  <a:txBody>
                    <a:bodyPr/>
                    <a:lstStyle/>
                    <a:p>
                      <a:endParaRPr lang="en-US" sz="1800" dirty="0"/>
                    </a:p>
                  </a:txBody>
                  <a:tcPr marL="91449" marR="91449"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Transpose</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Transform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marL="91449" marR="91449" marT="45733" marB="45733"/>
                </a:tc>
                <a:extLst>
                  <a:ext uri="{0D108BD9-81ED-4DB2-BD59-A6C34878D82A}">
                    <a16:rowId xmlns:a16="http://schemas.microsoft.com/office/drawing/2014/main" val="10003"/>
                  </a:ext>
                </a:extLst>
              </a:tr>
            </a:tbl>
          </a:graphicData>
        </a:graphic>
      </p:graphicFrame>
      <p:graphicFrame>
        <p:nvGraphicFramePr>
          <p:cNvPr id="47130" name="Object 4">
            <a:extLst>
              <a:ext uri="{FF2B5EF4-FFF2-40B4-BE49-F238E27FC236}">
                <a16:creationId xmlns:a16="http://schemas.microsoft.com/office/drawing/2014/main" id="{F27AF779-D2C1-024F-871E-3D515DC8F2D0}"/>
              </a:ext>
            </a:extLst>
          </p:cNvPr>
          <p:cNvGraphicFramePr>
            <a:graphicFrameLocks noChangeAspect="1"/>
          </p:cNvGraphicFramePr>
          <p:nvPr/>
        </p:nvGraphicFramePr>
        <p:xfrm>
          <a:off x="4456113" y="5283200"/>
          <a:ext cx="469900" cy="384175"/>
        </p:xfrm>
        <a:graphic>
          <a:graphicData uri="http://schemas.openxmlformats.org/presentationml/2006/ole">
            <mc:AlternateContent xmlns:mc="http://schemas.openxmlformats.org/markup-compatibility/2006">
              <mc:Choice xmlns:v="urn:schemas-microsoft-com:vml" Requires="v">
                <p:oleObj spid="_x0000_s30722" name="Equation" r:id="rId4" imgW="291973" imgH="241195" progId="Equation.3">
                  <p:embed/>
                </p:oleObj>
              </mc:Choice>
              <mc:Fallback>
                <p:oleObj name="Equation" r:id="rId4" imgW="291973"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5283200"/>
                        <a:ext cx="469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1" name="Object 4">
            <a:extLst>
              <a:ext uri="{FF2B5EF4-FFF2-40B4-BE49-F238E27FC236}">
                <a16:creationId xmlns:a16="http://schemas.microsoft.com/office/drawing/2014/main" id="{9DCB2E91-567D-057A-0813-B0AD38C4BF62}"/>
              </a:ext>
            </a:extLst>
          </p:cNvPr>
          <p:cNvGraphicFramePr>
            <a:graphicFrameLocks noChangeAspect="1"/>
          </p:cNvGraphicFramePr>
          <p:nvPr/>
        </p:nvGraphicFramePr>
        <p:xfrm>
          <a:off x="4456113" y="3736975"/>
          <a:ext cx="469900" cy="384175"/>
        </p:xfrm>
        <a:graphic>
          <a:graphicData uri="http://schemas.openxmlformats.org/presentationml/2006/ole">
            <mc:AlternateContent xmlns:mc="http://schemas.openxmlformats.org/markup-compatibility/2006">
              <mc:Choice xmlns:v="urn:schemas-microsoft-com:vml" Requires="v">
                <p:oleObj spid="_x0000_s30723" name="Equation" r:id="rId6" imgW="291973" imgH="241195" progId="Equation.3">
                  <p:embed/>
                </p:oleObj>
              </mc:Choice>
              <mc:Fallback>
                <p:oleObj name="Equation" r:id="rId6" imgW="291973"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113" y="3736975"/>
                        <a:ext cx="469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2" name="Object 4">
            <a:extLst>
              <a:ext uri="{FF2B5EF4-FFF2-40B4-BE49-F238E27FC236}">
                <a16:creationId xmlns:a16="http://schemas.microsoft.com/office/drawing/2014/main" id="{C50EC1A0-275F-8D1C-A498-DC4164AB8C11}"/>
              </a:ext>
            </a:extLst>
          </p:cNvPr>
          <p:cNvGraphicFramePr>
            <a:graphicFrameLocks noChangeAspect="1"/>
          </p:cNvGraphicFramePr>
          <p:nvPr/>
        </p:nvGraphicFramePr>
        <p:xfrm>
          <a:off x="4498975" y="2382838"/>
          <a:ext cx="428625" cy="384175"/>
        </p:xfrm>
        <a:graphic>
          <a:graphicData uri="http://schemas.openxmlformats.org/presentationml/2006/ole">
            <mc:AlternateContent xmlns:mc="http://schemas.openxmlformats.org/markup-compatibility/2006">
              <mc:Choice xmlns:v="urn:schemas-microsoft-com:vml" Requires="v">
                <p:oleObj spid="_x0000_s30724" name="Equation" r:id="rId8" imgW="266469" imgH="241091" progId="Equation.3">
                  <p:embed/>
                </p:oleObj>
              </mc:Choice>
              <mc:Fallback>
                <p:oleObj name="Equation" r:id="rId8" imgW="266469" imgH="241091"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8975" y="2382838"/>
                        <a:ext cx="4286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3" name="Object 4">
            <a:extLst>
              <a:ext uri="{FF2B5EF4-FFF2-40B4-BE49-F238E27FC236}">
                <a16:creationId xmlns:a16="http://schemas.microsoft.com/office/drawing/2014/main" id="{2F65BE2D-A06D-BE4F-3A48-33460993BDD0}"/>
              </a:ext>
            </a:extLst>
          </p:cNvPr>
          <p:cNvGraphicFramePr>
            <a:graphicFrameLocks noChangeAspect="1"/>
          </p:cNvGraphicFramePr>
          <p:nvPr/>
        </p:nvGraphicFramePr>
        <p:xfrm>
          <a:off x="6961188" y="4956175"/>
          <a:ext cx="1389062" cy="384175"/>
        </p:xfrm>
        <a:graphic>
          <a:graphicData uri="http://schemas.openxmlformats.org/presentationml/2006/ole">
            <mc:AlternateContent xmlns:mc="http://schemas.openxmlformats.org/markup-compatibility/2006">
              <mc:Choice xmlns:v="urn:schemas-microsoft-com:vml" Requires="v">
                <p:oleObj spid="_x0000_s30725" name="Equation" r:id="rId10" imgW="863225" imgH="241195" progId="Equation.3">
                  <p:embed/>
                </p:oleObj>
              </mc:Choice>
              <mc:Fallback>
                <p:oleObj name="Equation" r:id="rId10" imgW="863225" imgH="241195"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1188" y="4956175"/>
                        <a:ext cx="13890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4" name="Object 4">
            <a:extLst>
              <a:ext uri="{FF2B5EF4-FFF2-40B4-BE49-F238E27FC236}">
                <a16:creationId xmlns:a16="http://schemas.microsoft.com/office/drawing/2014/main" id="{4D16FA57-35FC-21C3-D8B2-2BDFB4234A7E}"/>
              </a:ext>
            </a:extLst>
          </p:cNvPr>
          <p:cNvGraphicFramePr>
            <a:graphicFrameLocks noChangeAspect="1"/>
          </p:cNvGraphicFramePr>
          <p:nvPr/>
        </p:nvGraphicFramePr>
        <p:xfrm>
          <a:off x="6961188" y="3028950"/>
          <a:ext cx="1233487" cy="390525"/>
        </p:xfrm>
        <a:graphic>
          <a:graphicData uri="http://schemas.openxmlformats.org/presentationml/2006/ole">
            <mc:AlternateContent xmlns:mc="http://schemas.openxmlformats.org/markup-compatibility/2006">
              <mc:Choice xmlns:v="urn:schemas-microsoft-com:vml" Requires="v">
                <p:oleObj spid="_x0000_s30726" name="Equation" r:id="rId12" imgW="761669" imgH="241195" progId="Equation.3">
                  <p:embed/>
                </p:oleObj>
              </mc:Choice>
              <mc:Fallback>
                <p:oleObj name="Equation" r:id="rId12" imgW="761669" imgH="241195"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1188" y="3028950"/>
                        <a:ext cx="12334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5" name="Object 4">
            <a:extLst>
              <a:ext uri="{FF2B5EF4-FFF2-40B4-BE49-F238E27FC236}">
                <a16:creationId xmlns:a16="http://schemas.microsoft.com/office/drawing/2014/main" id="{218A6E86-33E1-CD5C-C917-BE6E5B9378AF}"/>
              </a:ext>
            </a:extLst>
          </p:cNvPr>
          <p:cNvGraphicFramePr>
            <a:graphicFrameLocks noChangeAspect="1"/>
          </p:cNvGraphicFramePr>
          <p:nvPr/>
        </p:nvGraphicFramePr>
        <p:xfrm>
          <a:off x="6961188" y="3502025"/>
          <a:ext cx="1357312" cy="390525"/>
        </p:xfrm>
        <a:graphic>
          <a:graphicData uri="http://schemas.openxmlformats.org/presentationml/2006/ole">
            <mc:AlternateContent xmlns:mc="http://schemas.openxmlformats.org/markup-compatibility/2006">
              <mc:Choice xmlns:v="urn:schemas-microsoft-com:vml" Requires="v">
                <p:oleObj spid="_x0000_s30727" name="Equation" r:id="rId14" imgW="838200" imgH="241300" progId="Equation.3">
                  <p:embed/>
                </p:oleObj>
              </mc:Choice>
              <mc:Fallback>
                <p:oleObj name="Equation" r:id="rId14" imgW="838200" imgH="2413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02025"/>
                        <a:ext cx="135731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6" name="Object 5">
            <a:extLst>
              <a:ext uri="{FF2B5EF4-FFF2-40B4-BE49-F238E27FC236}">
                <a16:creationId xmlns:a16="http://schemas.microsoft.com/office/drawing/2014/main" id="{88682BC2-F398-91BC-7FFE-D93F00392F9D}"/>
              </a:ext>
            </a:extLst>
          </p:cNvPr>
          <p:cNvGraphicFramePr>
            <a:graphicFrameLocks noChangeAspect="1"/>
          </p:cNvGraphicFramePr>
          <p:nvPr/>
        </p:nvGraphicFramePr>
        <p:xfrm>
          <a:off x="6961188" y="4121150"/>
          <a:ext cx="2244725" cy="606425"/>
        </p:xfrm>
        <a:graphic>
          <a:graphicData uri="http://schemas.openxmlformats.org/presentationml/2006/ole">
            <mc:AlternateContent xmlns:mc="http://schemas.openxmlformats.org/markup-compatibility/2006">
              <mc:Choice xmlns:v="urn:schemas-microsoft-com:vml" Requires="v">
                <p:oleObj spid="_x0000_s30728" name="Equation" r:id="rId16" imgW="1777229" imgH="482391" progId="Equation.3">
                  <p:embed/>
                </p:oleObj>
              </mc:Choice>
              <mc:Fallback>
                <p:oleObj name="Equation" r:id="rId16" imgW="1777229" imgH="482391"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1188" y="4121150"/>
                        <a:ext cx="22447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7" name="Object 5">
            <a:extLst>
              <a:ext uri="{FF2B5EF4-FFF2-40B4-BE49-F238E27FC236}">
                <a16:creationId xmlns:a16="http://schemas.microsoft.com/office/drawing/2014/main" id="{79AD36A6-A0FA-5CE0-55EC-CB15DA5A4D07}"/>
              </a:ext>
            </a:extLst>
          </p:cNvPr>
          <p:cNvGraphicFramePr>
            <a:graphicFrameLocks noChangeAspect="1"/>
          </p:cNvGraphicFramePr>
          <p:nvPr/>
        </p:nvGraphicFramePr>
        <p:xfrm>
          <a:off x="6961188" y="5429250"/>
          <a:ext cx="2244725" cy="606425"/>
        </p:xfrm>
        <a:graphic>
          <a:graphicData uri="http://schemas.openxmlformats.org/presentationml/2006/ole">
            <mc:AlternateContent xmlns:mc="http://schemas.openxmlformats.org/markup-compatibility/2006">
              <mc:Choice xmlns:v="urn:schemas-microsoft-com:vml" Requires="v">
                <p:oleObj spid="_x0000_s30729" name="Equation" r:id="rId18" imgW="1777229" imgH="482391" progId="Equation.3">
                  <p:embed/>
                </p:oleObj>
              </mc:Choice>
              <mc:Fallback>
                <p:oleObj name="Equation" r:id="rId18" imgW="1777229" imgH="482391"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1188" y="5429250"/>
                        <a:ext cx="22447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38" name="Rectangle 13">
            <a:extLst>
              <a:ext uri="{FF2B5EF4-FFF2-40B4-BE49-F238E27FC236}">
                <a16:creationId xmlns:a16="http://schemas.microsoft.com/office/drawing/2014/main" id="{4F46742B-4319-EEE5-8C05-CC71168945C8}"/>
              </a:ext>
            </a:extLst>
          </p:cNvPr>
          <p:cNvSpPr>
            <a:spLocks noChangeArrowheads="1"/>
          </p:cNvSpPr>
          <p:nvPr/>
        </p:nvSpPr>
        <p:spPr bwMode="auto">
          <a:xfrm>
            <a:off x="2127250" y="2263775"/>
            <a:ext cx="7800975" cy="6731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Footer Placeholder 2">
            <a:extLst>
              <a:ext uri="{FF2B5EF4-FFF2-40B4-BE49-F238E27FC236}">
                <a16:creationId xmlns:a16="http://schemas.microsoft.com/office/drawing/2014/main" id="{D40CF0FF-D2F7-C7AE-F24E-25D8696D016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7140" name="Picture 2" descr="http://brand.ucla.edu/wp-content/uploads/2013/08/ucla-logotype-main-11.jpg">
            <a:extLst>
              <a:ext uri="{FF2B5EF4-FFF2-40B4-BE49-F238E27FC236}">
                <a16:creationId xmlns:a16="http://schemas.microsoft.com/office/drawing/2014/main" id="{B433F2A9-EC0D-C6C5-04D4-7FDBC11BCB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8970863-7BB1-61B5-C440-29BEA9346AA2}"/>
              </a:ext>
            </a:extLst>
          </p:cNvPr>
          <p:cNvSpPr>
            <a:spLocks noGrp="1" noChangeArrowheads="1"/>
          </p:cNvSpPr>
          <p:nvPr>
            <p:ph type="ctrTitle"/>
          </p:nvPr>
        </p:nvSpPr>
        <p:spPr>
          <a:xfrm>
            <a:off x="2209800" y="2286000"/>
            <a:ext cx="7772400" cy="1143000"/>
          </a:xfrm>
        </p:spPr>
        <p:txBody>
          <a:bodyPr/>
          <a:lstStyle/>
          <a:p>
            <a:r>
              <a:rPr lang="en-US" altLang="en-US"/>
              <a:t>Jacobian Explicit Method</a:t>
            </a:r>
            <a:br>
              <a:rPr lang="en-US" altLang="en-US"/>
            </a:br>
            <a:endParaRPr lang="en-US" altLang="en-US"/>
          </a:p>
        </p:txBody>
      </p:sp>
      <p:sp>
        <p:nvSpPr>
          <p:cNvPr id="22531" name="Rectangle 3">
            <a:extLst>
              <a:ext uri="{FF2B5EF4-FFF2-40B4-BE49-F238E27FC236}">
                <a16:creationId xmlns:a16="http://schemas.microsoft.com/office/drawing/2014/main" id="{025046ED-E229-81D0-37C7-073A9FA1EEE3}"/>
              </a:ext>
            </a:extLst>
          </p:cNvPr>
          <p:cNvSpPr>
            <a:spLocks noGrp="1" noChangeArrowheads="1"/>
          </p:cNvSpPr>
          <p:nvPr>
            <p:ph type="subTitle" idx="1"/>
          </p:nvPr>
        </p:nvSpPr>
        <p:spPr/>
        <p:txBody>
          <a:bodyPr/>
          <a:lstStyle/>
          <a:p>
            <a:r>
              <a:rPr lang="en-US" altLang="en-US" b="1">
                <a:solidFill>
                  <a:srgbClr val="FF0000"/>
                </a:solidFill>
              </a:rPr>
              <a:t>Technique </a:t>
            </a:r>
          </a:p>
        </p:txBody>
      </p:sp>
      <p:sp>
        <p:nvSpPr>
          <p:cNvPr id="6" name="Footer Placeholder 2">
            <a:extLst>
              <a:ext uri="{FF2B5EF4-FFF2-40B4-BE49-F238E27FC236}">
                <a16:creationId xmlns:a16="http://schemas.microsoft.com/office/drawing/2014/main" id="{BAF5AF41-BA86-484F-C3CB-DEA23F7CB89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2533" name="Picture 2" descr="http://brand.ucla.edu/wp-content/uploads/2013/08/ucla-logotype-main-11.jpg">
            <a:extLst>
              <a:ext uri="{FF2B5EF4-FFF2-40B4-BE49-F238E27FC236}">
                <a16:creationId xmlns:a16="http://schemas.microsoft.com/office/drawing/2014/main" id="{28FD061B-B06F-EB7C-B64D-B851C8E25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024">
            <a:extLst>
              <a:ext uri="{FF2B5EF4-FFF2-40B4-BE49-F238E27FC236}">
                <a16:creationId xmlns:a16="http://schemas.microsoft.com/office/drawing/2014/main" id="{34F52015-0C0A-1449-64F6-41F3573215D9}"/>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3074" name="Equation" r:id="rId3" imgW="1511300" imgH="939800" progId="Equation.3">
                  <p:embed/>
                </p:oleObj>
              </mc:Choice>
              <mc:Fallback>
                <p:oleObj name="Equation" r:id="rId3" imgW="1511300" imgH="9398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9" name="Rectangle 2">
            <a:extLst>
              <a:ext uri="{FF2B5EF4-FFF2-40B4-BE49-F238E27FC236}">
                <a16:creationId xmlns:a16="http://schemas.microsoft.com/office/drawing/2014/main" id="{90DF8285-0D8A-4379-33BB-1C5C9C058E34}"/>
              </a:ext>
            </a:extLst>
          </p:cNvPr>
          <p:cNvSpPr>
            <a:spLocks noGrp="1" noChangeArrowheads="1"/>
          </p:cNvSpPr>
          <p:nvPr>
            <p:ph type="title" idx="4294967295"/>
          </p:nvPr>
        </p:nvSpPr>
        <p:spPr/>
        <p:txBody>
          <a:bodyPr/>
          <a:lstStyle/>
          <a:p>
            <a:r>
              <a:rPr lang="en-US" altLang="en-US"/>
              <a:t>Jacobian – Explicit Form </a:t>
            </a:r>
          </a:p>
        </p:txBody>
      </p:sp>
      <p:graphicFrame>
        <p:nvGraphicFramePr>
          <p:cNvPr id="24580" name="Object 4">
            <a:extLst>
              <a:ext uri="{FF2B5EF4-FFF2-40B4-BE49-F238E27FC236}">
                <a16:creationId xmlns:a16="http://schemas.microsoft.com/office/drawing/2014/main" id="{351FEF95-F5B0-DE69-8401-DC7197B20F8F}"/>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3075" name="Equation" r:id="rId5" imgW="1295400" imgH="1371600" progId="Equation.3">
                  <p:embed/>
                </p:oleObj>
              </mc:Choice>
              <mc:Fallback>
                <p:oleObj name="Equation" r:id="rId5" imgW="1295400" imgH="1371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4">
            <a:extLst>
              <a:ext uri="{FF2B5EF4-FFF2-40B4-BE49-F238E27FC236}">
                <a16:creationId xmlns:a16="http://schemas.microsoft.com/office/drawing/2014/main" id="{55A7C82A-2FBA-2035-CDC2-C1DA85F7318D}"/>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3076" name="Equation" r:id="rId7" imgW="381000" imgH="228600" progId="Equation.3">
                  <p:embed/>
                </p:oleObj>
              </mc:Choice>
              <mc:Fallback>
                <p:oleObj name="Equation" r:id="rId7" imgW="3810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Object 4">
            <a:extLst>
              <a:ext uri="{FF2B5EF4-FFF2-40B4-BE49-F238E27FC236}">
                <a16:creationId xmlns:a16="http://schemas.microsoft.com/office/drawing/2014/main" id="{F1BE7F15-DD5B-1D79-E39F-7CEE0337C805}"/>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3077" name="Equation" r:id="rId9" imgW="393529" imgH="228501" progId="Equation.3">
                  <p:embed/>
                </p:oleObj>
              </mc:Choice>
              <mc:Fallback>
                <p:oleObj name="Equation" r:id="rId9" imgW="393529" imgH="228501"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3" name="Rectangle 1">
            <a:extLst>
              <a:ext uri="{FF2B5EF4-FFF2-40B4-BE49-F238E27FC236}">
                <a16:creationId xmlns:a16="http://schemas.microsoft.com/office/drawing/2014/main" id="{3500773A-AC72-FAE2-CCC5-9530070638E5}"/>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584" name="Rectangle 14">
            <a:extLst>
              <a:ext uri="{FF2B5EF4-FFF2-40B4-BE49-F238E27FC236}">
                <a16:creationId xmlns:a16="http://schemas.microsoft.com/office/drawing/2014/main" id="{E8699156-DE8C-5169-B8CF-6E33599B85AC}"/>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AB30094D-CDF0-95C6-D43C-249D846A4386}"/>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24586" name="Object 4">
            <a:extLst>
              <a:ext uri="{FF2B5EF4-FFF2-40B4-BE49-F238E27FC236}">
                <a16:creationId xmlns:a16="http://schemas.microsoft.com/office/drawing/2014/main" id="{8DA4CDC2-0C73-09EA-9349-B8E3EC174E60}"/>
              </a:ext>
            </a:extLst>
          </p:cNvPr>
          <p:cNvGraphicFramePr>
            <a:graphicFrameLocks noChangeAspect="1"/>
          </p:cNvGraphicFramePr>
          <p:nvPr/>
        </p:nvGraphicFramePr>
        <p:xfrm>
          <a:off x="4405313" y="1214438"/>
          <a:ext cx="239712" cy="300037"/>
        </p:xfrm>
        <a:graphic>
          <a:graphicData uri="http://schemas.openxmlformats.org/presentationml/2006/ole">
            <mc:AlternateContent xmlns:mc="http://schemas.openxmlformats.org/markup-compatibility/2006">
              <mc:Choice xmlns:v="urn:schemas-microsoft-com:vml" Requires="v">
                <p:oleObj spid="_x0000_s3078" name="Equation" r:id="rId11" imgW="88707" imgH="164742" progId="Equation.3">
                  <p:embed/>
                </p:oleObj>
              </mc:Choice>
              <mc:Fallback>
                <p:oleObj name="Equation" r:id="rId11" imgW="88707" imgH="164742"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5313" y="1214438"/>
                        <a:ext cx="2397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587" name="Straight Connector 3">
            <a:extLst>
              <a:ext uri="{FF2B5EF4-FFF2-40B4-BE49-F238E27FC236}">
                <a16:creationId xmlns:a16="http://schemas.microsoft.com/office/drawing/2014/main" id="{A0EE3D77-E94F-5573-9E72-E6CFE2EBFEEC}"/>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889E6C3C-F88F-B842-3061-8BC94AB451D3}"/>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F99F61AB-06DA-3675-71A5-0E9AB6182283}"/>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24590" name="Object 4">
            <a:extLst>
              <a:ext uri="{FF2B5EF4-FFF2-40B4-BE49-F238E27FC236}">
                <a16:creationId xmlns:a16="http://schemas.microsoft.com/office/drawing/2014/main" id="{7A39ACE1-BE72-E8E5-708E-61D1EA7C4DC1}"/>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3079" name="Equation" r:id="rId13" imgW="330200" imgH="457200" progId="Equation.3">
                  <p:embed/>
                </p:oleObj>
              </mc:Choice>
              <mc:Fallback>
                <p:oleObj name="Equation" r:id="rId13" imgW="330200" imgH="4572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1" name="Object 4">
            <a:extLst>
              <a:ext uri="{FF2B5EF4-FFF2-40B4-BE49-F238E27FC236}">
                <a16:creationId xmlns:a16="http://schemas.microsoft.com/office/drawing/2014/main" id="{0181F4B1-44FC-A73A-2445-A5294B61BE7C}"/>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3080" name="Equation" r:id="rId15" imgW="330200" imgH="457200" progId="Equation.3">
                  <p:embed/>
                </p:oleObj>
              </mc:Choice>
              <mc:Fallback>
                <p:oleObj name="Equation" r:id="rId15" imgW="330200" imgH="4572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62A6A513-C194-F22E-AF90-B9331A28CDE3}"/>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DE457206-B2CA-ABE9-EEFB-40A2BDD00EA8}"/>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24594" name="Straight Connector 42">
            <a:extLst>
              <a:ext uri="{FF2B5EF4-FFF2-40B4-BE49-F238E27FC236}">
                <a16:creationId xmlns:a16="http://schemas.microsoft.com/office/drawing/2014/main" id="{0880A497-2B52-26C8-AB08-D8D0842C67A6}"/>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5" name="Straight Connector 45">
            <a:extLst>
              <a:ext uri="{FF2B5EF4-FFF2-40B4-BE49-F238E27FC236}">
                <a16:creationId xmlns:a16="http://schemas.microsoft.com/office/drawing/2014/main" id="{386E8F85-EBED-D349-29FC-9BE52CB6C937}"/>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6" name="Straight Connector 46">
            <a:extLst>
              <a:ext uri="{FF2B5EF4-FFF2-40B4-BE49-F238E27FC236}">
                <a16:creationId xmlns:a16="http://schemas.microsoft.com/office/drawing/2014/main" id="{DF2A5774-6EDE-CC55-F2D3-00F0F8C24622}"/>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7" name="Straight Connector 47">
            <a:extLst>
              <a:ext uri="{FF2B5EF4-FFF2-40B4-BE49-F238E27FC236}">
                <a16:creationId xmlns:a16="http://schemas.microsoft.com/office/drawing/2014/main" id="{ADF87562-53DA-63DD-5180-BD83E69B6BAF}"/>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24598" name="Object 1024">
            <a:extLst>
              <a:ext uri="{FF2B5EF4-FFF2-40B4-BE49-F238E27FC236}">
                <a16:creationId xmlns:a16="http://schemas.microsoft.com/office/drawing/2014/main" id="{AC3D9FA8-B300-0101-C8C1-ADA8C54D72D7}"/>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3081" name="Equation" r:id="rId17" imgW="203112" imgH="241195" progId="Equation.3">
                  <p:embed/>
                </p:oleObj>
              </mc:Choice>
              <mc:Fallback>
                <p:oleObj name="Equation" r:id="rId17" imgW="203112" imgH="241195" progId="Equation.3">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9" name="Object 1024">
            <a:extLst>
              <a:ext uri="{FF2B5EF4-FFF2-40B4-BE49-F238E27FC236}">
                <a16:creationId xmlns:a16="http://schemas.microsoft.com/office/drawing/2014/main" id="{4B4952E8-E5AC-CE2A-39A5-DB791A8C1D2F}"/>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3082" name="Equation" r:id="rId19" imgW="838200" imgH="241300" progId="Equation.3">
                  <p:embed/>
                </p:oleObj>
              </mc:Choice>
              <mc:Fallback>
                <p:oleObj name="Equation" r:id="rId19" imgW="838200" imgH="241300" progId="Equation.3">
                  <p:embed/>
                  <p:pic>
                    <p:nvPicPr>
                      <p:cNvPr id="0" name="Object 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0" name="Object 1024">
            <a:extLst>
              <a:ext uri="{FF2B5EF4-FFF2-40B4-BE49-F238E27FC236}">
                <a16:creationId xmlns:a16="http://schemas.microsoft.com/office/drawing/2014/main" id="{C64256A0-B03E-ABAF-9E9F-DD899E791747}"/>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3083" name="Equation" r:id="rId21" imgW="291973" imgH="241195" progId="Equation.3">
                  <p:embed/>
                </p:oleObj>
              </mc:Choice>
              <mc:Fallback>
                <p:oleObj name="Equation" r:id="rId21" imgW="291973" imgH="241195" progId="Equation.3">
                  <p:embed/>
                  <p:pic>
                    <p:nvPicPr>
                      <p:cNvPr id="0" name="Object 10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1" name="Object 1024">
            <a:extLst>
              <a:ext uri="{FF2B5EF4-FFF2-40B4-BE49-F238E27FC236}">
                <a16:creationId xmlns:a16="http://schemas.microsoft.com/office/drawing/2014/main" id="{958F0E64-ADCC-E599-1D44-966B13591ED9}"/>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3084" name="Equation" r:id="rId23" imgW="355292" imgH="203024" progId="Equation.3">
                  <p:embed/>
                </p:oleObj>
              </mc:Choice>
              <mc:Fallback>
                <p:oleObj name="Equation" r:id="rId23" imgW="355292" imgH="203024" progId="Equation.3">
                  <p:embed/>
                  <p:pic>
                    <p:nvPicPr>
                      <p:cNvPr id="0" name="Object 1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2" name="Object 1024">
            <a:extLst>
              <a:ext uri="{FF2B5EF4-FFF2-40B4-BE49-F238E27FC236}">
                <a16:creationId xmlns:a16="http://schemas.microsoft.com/office/drawing/2014/main" id="{FB1759BE-7AA8-396F-CFDB-69553416A132}"/>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3085" name="Equation" r:id="rId25" imgW="380835" imgH="203112" progId="Equation.3">
                  <p:embed/>
                </p:oleObj>
              </mc:Choice>
              <mc:Fallback>
                <p:oleObj name="Equation" r:id="rId25" imgW="380835" imgH="203112" progId="Equation.3">
                  <p:embed/>
                  <p:pic>
                    <p:nvPicPr>
                      <p:cNvPr id="0" name="Object 10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03" name="Line 15">
            <a:extLst>
              <a:ext uri="{FF2B5EF4-FFF2-40B4-BE49-F238E27FC236}">
                <a16:creationId xmlns:a16="http://schemas.microsoft.com/office/drawing/2014/main" id="{977883BB-D280-C916-576E-343D5A55234F}"/>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17">
            <a:extLst>
              <a:ext uri="{FF2B5EF4-FFF2-40B4-BE49-F238E27FC236}">
                <a16:creationId xmlns:a16="http://schemas.microsoft.com/office/drawing/2014/main" id="{A67EFEFE-9410-D0BD-145B-31151426EB35}"/>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4605" name="Object 1024">
            <a:extLst>
              <a:ext uri="{FF2B5EF4-FFF2-40B4-BE49-F238E27FC236}">
                <a16:creationId xmlns:a16="http://schemas.microsoft.com/office/drawing/2014/main" id="{A1ABA82B-1FB0-6141-C076-08B8DC2ABE05}"/>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3086" name="Equation" r:id="rId27" imgW="1384300" imgH="939800" progId="Equation.3">
                  <p:embed/>
                </p:oleObj>
              </mc:Choice>
              <mc:Fallback>
                <p:oleObj name="Equation" r:id="rId27" imgW="1384300" imgH="939800" progId="Equation.3">
                  <p:embed/>
                  <p:pic>
                    <p:nvPicPr>
                      <p:cNvPr id="0" name="Object 10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06" name="Line 15">
            <a:extLst>
              <a:ext uri="{FF2B5EF4-FFF2-40B4-BE49-F238E27FC236}">
                <a16:creationId xmlns:a16="http://schemas.microsoft.com/office/drawing/2014/main" id="{BE31B2E4-45FA-43C2-C89F-1F845AE08D9D}"/>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17">
            <a:extLst>
              <a:ext uri="{FF2B5EF4-FFF2-40B4-BE49-F238E27FC236}">
                <a16:creationId xmlns:a16="http://schemas.microsoft.com/office/drawing/2014/main" id="{154E028C-1F34-2505-4D32-C370D9482555}"/>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8" name="Rectangle 1">
            <a:extLst>
              <a:ext uri="{FF2B5EF4-FFF2-40B4-BE49-F238E27FC236}">
                <a16:creationId xmlns:a16="http://schemas.microsoft.com/office/drawing/2014/main" id="{5D0BD6BD-6544-49E7-D22B-3039CEE1AE25}"/>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09" name="Rectangle 1">
            <a:extLst>
              <a:ext uri="{FF2B5EF4-FFF2-40B4-BE49-F238E27FC236}">
                <a16:creationId xmlns:a16="http://schemas.microsoft.com/office/drawing/2014/main" id="{1A5A3215-4A99-2D90-2BB4-7ADF70EBCBB8}"/>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0" name="Rectangle 1">
            <a:extLst>
              <a:ext uri="{FF2B5EF4-FFF2-40B4-BE49-F238E27FC236}">
                <a16:creationId xmlns:a16="http://schemas.microsoft.com/office/drawing/2014/main" id="{37C45D84-62E8-DB2A-0B2F-1339A19032F3}"/>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1" name="Rectangle 1">
            <a:extLst>
              <a:ext uri="{FF2B5EF4-FFF2-40B4-BE49-F238E27FC236}">
                <a16:creationId xmlns:a16="http://schemas.microsoft.com/office/drawing/2014/main" id="{F3FC0868-6741-91CA-90DE-DFD96EDDBEB6}"/>
              </a:ext>
            </a:extLst>
          </p:cNvPr>
          <p:cNvSpPr>
            <a:spLocks noChangeArrowheads="1"/>
          </p:cNvSpPr>
          <p:nvPr/>
        </p:nvSpPr>
        <p:spPr bwMode="auto">
          <a:xfrm>
            <a:off x="10317163" y="3817938"/>
            <a:ext cx="423862"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2" name="Rectangle 1">
            <a:extLst>
              <a:ext uri="{FF2B5EF4-FFF2-40B4-BE49-F238E27FC236}">
                <a16:creationId xmlns:a16="http://schemas.microsoft.com/office/drawing/2014/main" id="{1E2DE783-94AB-17B7-285A-67D504F0C1EF}"/>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3" name="Rectangle 1">
            <a:extLst>
              <a:ext uri="{FF2B5EF4-FFF2-40B4-BE49-F238E27FC236}">
                <a16:creationId xmlns:a16="http://schemas.microsoft.com/office/drawing/2014/main" id="{D1B866F5-8F64-1C24-11FC-D737CF724C13}"/>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4" name="Rectangle 1">
            <a:extLst>
              <a:ext uri="{FF2B5EF4-FFF2-40B4-BE49-F238E27FC236}">
                <a16:creationId xmlns:a16="http://schemas.microsoft.com/office/drawing/2014/main" id="{C3EE9626-9F5F-593E-BDE0-1579D4EA138C}"/>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5" name="Rectangle 1">
            <a:extLst>
              <a:ext uri="{FF2B5EF4-FFF2-40B4-BE49-F238E27FC236}">
                <a16:creationId xmlns:a16="http://schemas.microsoft.com/office/drawing/2014/main" id="{4652CAB5-F17F-1D45-92A1-01EA9FF97B6A}"/>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6" name="Rectangle 1">
            <a:extLst>
              <a:ext uri="{FF2B5EF4-FFF2-40B4-BE49-F238E27FC236}">
                <a16:creationId xmlns:a16="http://schemas.microsoft.com/office/drawing/2014/main" id="{CCF8AAEE-9070-A830-F44A-A7C400E3F1F3}"/>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617" name="Rectangle 1">
            <a:extLst>
              <a:ext uri="{FF2B5EF4-FFF2-40B4-BE49-F238E27FC236}">
                <a16:creationId xmlns:a16="http://schemas.microsoft.com/office/drawing/2014/main" id="{66CE371B-E279-A03B-DE57-83E267274BC2}"/>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 name="Footer Placeholder 2">
            <a:extLst>
              <a:ext uri="{FF2B5EF4-FFF2-40B4-BE49-F238E27FC236}">
                <a16:creationId xmlns:a16="http://schemas.microsoft.com/office/drawing/2014/main" id="{5D033101-B116-4402-CF33-2A4F111F0E4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4619" name="Picture 2" descr="http://brand.ucla.edu/wp-content/uploads/2013/08/ucla-logotype-main-11.jpg">
            <a:extLst>
              <a:ext uri="{FF2B5EF4-FFF2-40B4-BE49-F238E27FC236}">
                <a16:creationId xmlns:a16="http://schemas.microsoft.com/office/drawing/2014/main" id="{89CD9804-C709-8F73-2C06-F4881E97CA0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C93405D-0173-297F-A292-EFAD8D1F1EE1}"/>
              </a:ext>
            </a:extLst>
          </p:cNvPr>
          <p:cNvSpPr>
            <a:spLocks noGrp="1" noChangeArrowheads="1"/>
          </p:cNvSpPr>
          <p:nvPr>
            <p:ph type="ctrTitle"/>
          </p:nvPr>
        </p:nvSpPr>
        <p:spPr>
          <a:xfrm>
            <a:off x="2209800" y="2286000"/>
            <a:ext cx="7772400" cy="1143000"/>
          </a:xfrm>
        </p:spPr>
        <p:txBody>
          <a:bodyPr/>
          <a:lstStyle/>
          <a:p>
            <a:r>
              <a:rPr lang="en-US" altLang="en-US"/>
              <a:t>Jacobian Explicit Method – Rational </a:t>
            </a:r>
            <a:br>
              <a:rPr lang="en-US" altLang="en-US"/>
            </a:br>
            <a:endParaRPr lang="en-US" altLang="en-US"/>
          </a:p>
        </p:txBody>
      </p:sp>
      <p:sp>
        <p:nvSpPr>
          <p:cNvPr id="25603" name="Rectangle 3">
            <a:extLst>
              <a:ext uri="{FF2B5EF4-FFF2-40B4-BE49-F238E27FC236}">
                <a16:creationId xmlns:a16="http://schemas.microsoft.com/office/drawing/2014/main" id="{2FC01F13-0778-4653-3978-F975EFA124A6}"/>
              </a:ext>
            </a:extLst>
          </p:cNvPr>
          <p:cNvSpPr>
            <a:spLocks noGrp="1" noChangeArrowheads="1"/>
          </p:cNvSpPr>
          <p:nvPr>
            <p:ph type="subTitle" idx="1"/>
          </p:nvPr>
        </p:nvSpPr>
        <p:spPr/>
        <p:txBody>
          <a:bodyPr/>
          <a:lstStyle/>
          <a:p>
            <a:r>
              <a:rPr lang="en-US" altLang="en-US" b="1" dirty="0">
                <a:solidFill>
                  <a:srgbClr val="FF0000"/>
                </a:solidFill>
              </a:rPr>
              <a:t>Intuitive Explanation    </a:t>
            </a:r>
          </a:p>
        </p:txBody>
      </p:sp>
      <p:sp>
        <p:nvSpPr>
          <p:cNvPr id="6" name="Footer Placeholder 2">
            <a:extLst>
              <a:ext uri="{FF2B5EF4-FFF2-40B4-BE49-F238E27FC236}">
                <a16:creationId xmlns:a16="http://schemas.microsoft.com/office/drawing/2014/main" id="{2AA49252-D9CE-1E39-E2C0-FD7FA27071B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5" name="Picture 2" descr="http://brand.ucla.edu/wp-content/uploads/2013/08/ucla-logotype-main-11.jpg">
            <a:extLst>
              <a:ext uri="{FF2B5EF4-FFF2-40B4-BE49-F238E27FC236}">
                <a16:creationId xmlns:a16="http://schemas.microsoft.com/office/drawing/2014/main" id="{93C0FAD4-E92F-71BB-7BB5-9B71BB3CC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294024A-86E3-6135-4436-B8F406E33AF0}"/>
              </a:ext>
            </a:extLst>
          </p:cNvPr>
          <p:cNvSpPr>
            <a:spLocks noGrp="1" noChangeArrowheads="1"/>
          </p:cNvSpPr>
          <p:nvPr>
            <p:ph type="title"/>
          </p:nvPr>
        </p:nvSpPr>
        <p:spPr/>
        <p:txBody>
          <a:bodyPr/>
          <a:lstStyle/>
          <a:p>
            <a:r>
              <a:rPr lang="en-US" altLang="en-US"/>
              <a:t>Jacobian Matrix</a:t>
            </a:r>
          </a:p>
        </p:txBody>
      </p:sp>
      <p:sp>
        <p:nvSpPr>
          <p:cNvPr id="32771" name="Rectangle 3">
            <a:extLst>
              <a:ext uri="{FF2B5EF4-FFF2-40B4-BE49-F238E27FC236}">
                <a16:creationId xmlns:a16="http://schemas.microsoft.com/office/drawing/2014/main" id="{09A19B2B-E6F9-E3BC-F15B-23DFC9907A98}"/>
              </a:ext>
            </a:extLst>
          </p:cNvPr>
          <p:cNvSpPr>
            <a:spLocks noGrp="1" noChangeArrowheads="1"/>
          </p:cNvSpPr>
          <p:nvPr>
            <p:ph type="body" idx="1"/>
          </p:nvPr>
        </p:nvSpPr>
        <p:spPr/>
        <p:txBody>
          <a:bodyPr/>
          <a:lstStyle/>
          <a:p>
            <a:r>
              <a:rPr lang="en-US" altLang="en-US"/>
              <a:t>The meaning of </a:t>
            </a:r>
            <a:r>
              <a:rPr lang="en-US" altLang="en-US" b="1" u="sng"/>
              <a:t>each column </a:t>
            </a:r>
            <a:r>
              <a:rPr lang="en-US" altLang="en-US"/>
              <a:t> of the Jacobian matrix:</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The i’th column maps the contribution of the angular velocity of the i’th joint to the linear and angular velocities of the end effector along all the axis (x,y,z)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32772" name="Object 4">
            <a:extLst>
              <a:ext uri="{FF2B5EF4-FFF2-40B4-BE49-F238E27FC236}">
                <a16:creationId xmlns:a16="http://schemas.microsoft.com/office/drawing/2014/main" id="{667BDE16-7AF1-A6E6-1268-A956CE4D1639}"/>
              </a:ext>
            </a:extLst>
          </p:cNvPr>
          <p:cNvGraphicFramePr>
            <a:graphicFrameLocks noChangeAspect="1"/>
          </p:cNvGraphicFramePr>
          <p:nvPr/>
        </p:nvGraphicFramePr>
        <p:xfrm>
          <a:off x="2587625" y="2290763"/>
          <a:ext cx="3897313" cy="2232025"/>
        </p:xfrm>
        <a:graphic>
          <a:graphicData uri="http://schemas.openxmlformats.org/presentationml/2006/ole">
            <mc:AlternateContent xmlns:mc="http://schemas.openxmlformats.org/markup-compatibility/2006">
              <mc:Choice xmlns:v="urn:schemas-microsoft-com:vml" Requires="v">
                <p:oleObj spid="_x0000_s4098" name="Equation" r:id="rId4" imgW="2438400" imgH="1397000" progId="Equation.3">
                  <p:embed/>
                </p:oleObj>
              </mc:Choice>
              <mc:Fallback>
                <p:oleObj name="Equation" r:id="rId4" imgW="2438400" imgH="1397000" progId="Equation.3">
                  <p:embed/>
                  <p:pic>
                    <p:nvPicPr>
                      <p:cNvPr id="32772" name="Object 4">
                        <a:extLst>
                          <a:ext uri="{FF2B5EF4-FFF2-40B4-BE49-F238E27FC236}">
                            <a16:creationId xmlns:a16="http://schemas.microsoft.com/office/drawing/2014/main" id="{667BDE16-7AF1-A6E6-1268-A956CE4D1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2290763"/>
                        <a:ext cx="3897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1">
            <a:extLst>
              <a:ext uri="{FF2B5EF4-FFF2-40B4-BE49-F238E27FC236}">
                <a16:creationId xmlns:a16="http://schemas.microsoft.com/office/drawing/2014/main" id="{BBC54FD4-26C9-05EF-3CFE-04274E52462A}"/>
              </a:ext>
            </a:extLst>
          </p:cNvPr>
          <p:cNvSpPr>
            <a:spLocks noChangeArrowheads="1"/>
          </p:cNvSpPr>
          <p:nvPr/>
        </p:nvSpPr>
        <p:spPr bwMode="auto">
          <a:xfrm>
            <a:off x="3371850" y="2290763"/>
            <a:ext cx="2506663" cy="1106487"/>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774" name="Rectangle 14">
            <a:extLst>
              <a:ext uri="{FF2B5EF4-FFF2-40B4-BE49-F238E27FC236}">
                <a16:creationId xmlns:a16="http://schemas.microsoft.com/office/drawing/2014/main" id="{05B79FA6-D865-6373-6ADA-D330F395E0FC}"/>
              </a:ext>
            </a:extLst>
          </p:cNvPr>
          <p:cNvSpPr>
            <a:spLocks noChangeArrowheads="1"/>
          </p:cNvSpPr>
          <p:nvPr/>
        </p:nvSpPr>
        <p:spPr bwMode="auto">
          <a:xfrm>
            <a:off x="3371850" y="3457575"/>
            <a:ext cx="2506663" cy="10223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775" name="Rectangle 2">
            <a:extLst>
              <a:ext uri="{FF2B5EF4-FFF2-40B4-BE49-F238E27FC236}">
                <a16:creationId xmlns:a16="http://schemas.microsoft.com/office/drawing/2014/main" id="{AA52392C-4C35-705E-4870-A27A765B9563}"/>
              </a:ext>
            </a:extLst>
          </p:cNvPr>
          <p:cNvSpPr>
            <a:spLocks noChangeArrowheads="1"/>
          </p:cNvSpPr>
          <p:nvPr/>
        </p:nvSpPr>
        <p:spPr bwMode="auto">
          <a:xfrm>
            <a:off x="4813300" y="2303463"/>
            <a:ext cx="439738" cy="2187575"/>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2776" name="Picture 9" descr="I:\EE534\Fig_1.08.tif">
            <a:extLst>
              <a:ext uri="{FF2B5EF4-FFF2-40B4-BE49-F238E27FC236}">
                <a16:creationId xmlns:a16="http://schemas.microsoft.com/office/drawing/2014/main" id="{E43216F3-D5D2-3F42-738E-85EADA37B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138" y="2036763"/>
            <a:ext cx="27320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2">
            <a:extLst>
              <a:ext uri="{FF2B5EF4-FFF2-40B4-BE49-F238E27FC236}">
                <a16:creationId xmlns:a16="http://schemas.microsoft.com/office/drawing/2014/main" id="{C0C9AF8F-3B8D-0AFE-6B89-CBF0B5135B2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78" name="Picture 2" descr="http://brand.ucla.edu/wp-content/uploads/2013/08/ucla-logotype-main-11.jpg">
            <a:extLst>
              <a:ext uri="{FF2B5EF4-FFF2-40B4-BE49-F238E27FC236}">
                <a16:creationId xmlns:a16="http://schemas.microsoft.com/office/drawing/2014/main" id="{03456DC2-C9DB-F2FC-4A9D-21BB3B0A5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61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a:extLst>
              <a:ext uri="{FF2B5EF4-FFF2-40B4-BE49-F238E27FC236}">
                <a16:creationId xmlns:a16="http://schemas.microsoft.com/office/drawing/2014/main" id="{1E0905EA-330E-4A7D-1BB9-4EE9E875F336}"/>
              </a:ext>
            </a:extLst>
          </p:cNvPr>
          <p:cNvGraphicFramePr>
            <a:graphicFrameLocks noChangeAspect="1"/>
          </p:cNvGraphicFramePr>
          <p:nvPr/>
        </p:nvGraphicFramePr>
        <p:xfrm>
          <a:off x="1000125" y="1325563"/>
          <a:ext cx="6724650" cy="4791075"/>
        </p:xfrm>
        <a:graphic>
          <a:graphicData uri="http://schemas.openxmlformats.org/presentationml/2006/ole">
            <mc:AlternateContent xmlns:mc="http://schemas.openxmlformats.org/markup-compatibility/2006">
              <mc:Choice xmlns:v="urn:schemas-microsoft-com:vml" Requires="v">
                <p:oleObj spid="_x0000_s5122" name="Equation" r:id="rId3" imgW="1295280" imgH="1371600" progId="Equation.3">
                  <p:embed/>
                </p:oleObj>
              </mc:Choice>
              <mc:Fallback>
                <p:oleObj name="Equation" r:id="rId3" imgW="1295280" imgH="1371600" progId="Equation.3">
                  <p:embed/>
                  <p:pic>
                    <p:nvPicPr>
                      <p:cNvPr id="31746" name="Object 4">
                        <a:extLst>
                          <a:ext uri="{FF2B5EF4-FFF2-40B4-BE49-F238E27FC236}">
                            <a16:creationId xmlns:a16="http://schemas.microsoft.com/office/drawing/2014/main" id="{1E0905EA-330E-4A7D-1BB9-4EE9E875F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325563"/>
                        <a:ext cx="6724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Rectangle 1">
            <a:extLst>
              <a:ext uri="{FF2B5EF4-FFF2-40B4-BE49-F238E27FC236}">
                <a16:creationId xmlns:a16="http://schemas.microsoft.com/office/drawing/2014/main" id="{8162888C-F924-FEEA-9D06-0FA2511C7ADA}"/>
              </a:ext>
            </a:extLst>
          </p:cNvPr>
          <p:cNvSpPr>
            <a:spLocks noChangeArrowheads="1"/>
          </p:cNvSpPr>
          <p:nvPr/>
        </p:nvSpPr>
        <p:spPr bwMode="auto">
          <a:xfrm>
            <a:off x="5180013" y="2897188"/>
            <a:ext cx="1609725"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48" name="Rectangle 1">
            <a:extLst>
              <a:ext uri="{FF2B5EF4-FFF2-40B4-BE49-F238E27FC236}">
                <a16:creationId xmlns:a16="http://schemas.microsoft.com/office/drawing/2014/main" id="{A40E0611-7A41-407E-28AA-3EA155F1F37E}"/>
              </a:ext>
            </a:extLst>
          </p:cNvPr>
          <p:cNvSpPr>
            <a:spLocks noChangeArrowheads="1"/>
          </p:cNvSpPr>
          <p:nvPr/>
        </p:nvSpPr>
        <p:spPr bwMode="auto">
          <a:xfrm>
            <a:off x="2301875" y="2836863"/>
            <a:ext cx="1612900" cy="681037"/>
          </a:xfrm>
          <a:prstGeom prst="rect">
            <a:avLst/>
          </a:prstGeom>
          <a:solidFill>
            <a:srgbClr val="FFFF00"/>
          </a:solidFill>
          <a:ln w="22225" algn="ctr">
            <a:solidFill>
              <a:srgbClr val="FFFF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1749" name="Object 1024">
            <a:extLst>
              <a:ext uri="{FF2B5EF4-FFF2-40B4-BE49-F238E27FC236}">
                <a16:creationId xmlns:a16="http://schemas.microsoft.com/office/drawing/2014/main" id="{40B95148-A727-569B-9F7D-39FD6548A61D}"/>
              </a:ext>
            </a:extLst>
          </p:cNvPr>
          <p:cNvGraphicFramePr>
            <a:graphicFrameLocks noChangeAspect="1"/>
          </p:cNvGraphicFramePr>
          <p:nvPr/>
        </p:nvGraphicFramePr>
        <p:xfrm>
          <a:off x="8542338" y="1874838"/>
          <a:ext cx="2425700" cy="1514475"/>
        </p:xfrm>
        <a:graphic>
          <a:graphicData uri="http://schemas.openxmlformats.org/presentationml/2006/ole">
            <mc:AlternateContent xmlns:mc="http://schemas.openxmlformats.org/markup-compatibility/2006">
              <mc:Choice xmlns:v="urn:schemas-microsoft-com:vml" Requires="v">
                <p:oleObj spid="_x0000_s5123" name="Equation" r:id="rId5" imgW="1511300" imgH="939800" progId="Equation.3">
                  <p:embed/>
                </p:oleObj>
              </mc:Choice>
              <mc:Fallback>
                <p:oleObj name="Equation" r:id="rId5" imgW="1511300" imgH="939800" progId="Equation.3">
                  <p:embed/>
                  <p:pic>
                    <p:nvPicPr>
                      <p:cNvPr id="31749" name="Object 1024">
                        <a:extLst>
                          <a:ext uri="{FF2B5EF4-FFF2-40B4-BE49-F238E27FC236}">
                            <a16:creationId xmlns:a16="http://schemas.microsoft.com/office/drawing/2014/main" id="{40B95148-A727-569B-9F7D-39FD6548A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338" y="1874838"/>
                        <a:ext cx="24257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0" name="Rectangle 2">
            <a:extLst>
              <a:ext uri="{FF2B5EF4-FFF2-40B4-BE49-F238E27FC236}">
                <a16:creationId xmlns:a16="http://schemas.microsoft.com/office/drawing/2014/main" id="{EAF6F76C-429A-EC76-A934-54DF6BF59662}"/>
              </a:ext>
            </a:extLst>
          </p:cNvPr>
          <p:cNvSpPr>
            <a:spLocks noGrp="1" noChangeArrowheads="1"/>
          </p:cNvSpPr>
          <p:nvPr>
            <p:ph type="title" idx="4294967295"/>
          </p:nvPr>
        </p:nvSpPr>
        <p:spPr/>
        <p:txBody>
          <a:bodyPr/>
          <a:lstStyle/>
          <a:p>
            <a:r>
              <a:rPr lang="en-US" altLang="en-US"/>
              <a:t>Jacobian – Explicit Form </a:t>
            </a:r>
          </a:p>
        </p:txBody>
      </p:sp>
      <p:graphicFrame>
        <p:nvGraphicFramePr>
          <p:cNvPr id="31751" name="Object 4">
            <a:extLst>
              <a:ext uri="{FF2B5EF4-FFF2-40B4-BE49-F238E27FC236}">
                <a16:creationId xmlns:a16="http://schemas.microsoft.com/office/drawing/2014/main" id="{3E4D23B0-D94B-ED93-B5F4-A4F310F7AD55}"/>
              </a:ext>
            </a:extLst>
          </p:cNvPr>
          <p:cNvGraphicFramePr>
            <a:graphicFrameLocks noChangeAspect="1"/>
          </p:cNvGraphicFramePr>
          <p:nvPr/>
        </p:nvGraphicFramePr>
        <p:xfrm>
          <a:off x="1374775" y="1552575"/>
          <a:ext cx="717550" cy="288925"/>
        </p:xfrm>
        <a:graphic>
          <a:graphicData uri="http://schemas.openxmlformats.org/presentationml/2006/ole">
            <mc:AlternateContent xmlns:mc="http://schemas.openxmlformats.org/markup-compatibility/2006">
              <mc:Choice xmlns:v="urn:schemas-microsoft-com:vml" Requires="v">
                <p:oleObj spid="_x0000_s5124" name="Equation" r:id="rId7" imgW="381000" imgH="228600" progId="Equation.3">
                  <p:embed/>
                </p:oleObj>
              </mc:Choice>
              <mc:Fallback>
                <p:oleObj name="Equation" r:id="rId7" imgW="381000" imgH="228600" progId="Equation.3">
                  <p:embed/>
                  <p:pic>
                    <p:nvPicPr>
                      <p:cNvPr id="31751" name="Object 4">
                        <a:extLst>
                          <a:ext uri="{FF2B5EF4-FFF2-40B4-BE49-F238E27FC236}">
                            <a16:creationId xmlns:a16="http://schemas.microsoft.com/office/drawing/2014/main" id="{3E4D23B0-D94B-ED93-B5F4-A4F310F7AD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1552575"/>
                        <a:ext cx="717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2" name="Object 4">
            <a:extLst>
              <a:ext uri="{FF2B5EF4-FFF2-40B4-BE49-F238E27FC236}">
                <a16:creationId xmlns:a16="http://schemas.microsoft.com/office/drawing/2014/main" id="{3BA5BE50-4075-CD5C-BD44-74EE3FDF5530}"/>
              </a:ext>
            </a:extLst>
          </p:cNvPr>
          <p:cNvGraphicFramePr>
            <a:graphicFrameLocks noChangeAspect="1"/>
          </p:cNvGraphicFramePr>
          <p:nvPr/>
        </p:nvGraphicFramePr>
        <p:xfrm>
          <a:off x="1406525" y="4170363"/>
          <a:ext cx="849313" cy="331787"/>
        </p:xfrm>
        <a:graphic>
          <a:graphicData uri="http://schemas.openxmlformats.org/presentationml/2006/ole">
            <mc:AlternateContent xmlns:mc="http://schemas.openxmlformats.org/markup-compatibility/2006">
              <mc:Choice xmlns:v="urn:schemas-microsoft-com:vml" Requires="v">
                <p:oleObj spid="_x0000_s5125" name="Equation" r:id="rId9" imgW="393529" imgH="228501" progId="Equation.3">
                  <p:embed/>
                </p:oleObj>
              </mc:Choice>
              <mc:Fallback>
                <p:oleObj name="Equation" r:id="rId9" imgW="393529" imgH="228501" progId="Equation.3">
                  <p:embed/>
                  <p:pic>
                    <p:nvPicPr>
                      <p:cNvPr id="31752" name="Object 4">
                        <a:extLst>
                          <a:ext uri="{FF2B5EF4-FFF2-40B4-BE49-F238E27FC236}">
                            <a16:creationId xmlns:a16="http://schemas.microsoft.com/office/drawing/2014/main" id="{3BA5BE50-4075-CD5C-BD44-74EE3FDF55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4170363"/>
                        <a:ext cx="8493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Rectangle 1">
            <a:extLst>
              <a:ext uri="{FF2B5EF4-FFF2-40B4-BE49-F238E27FC236}">
                <a16:creationId xmlns:a16="http://schemas.microsoft.com/office/drawing/2014/main" id="{66E82308-D3EA-CF2F-3C4A-C57CCD02805C}"/>
              </a:ext>
            </a:extLst>
          </p:cNvPr>
          <p:cNvSpPr>
            <a:spLocks noChangeArrowheads="1"/>
          </p:cNvSpPr>
          <p:nvPr/>
        </p:nvSpPr>
        <p:spPr bwMode="auto">
          <a:xfrm>
            <a:off x="4140200" y="1552575"/>
            <a:ext cx="771525" cy="217011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54" name="Rectangle 14">
            <a:extLst>
              <a:ext uri="{FF2B5EF4-FFF2-40B4-BE49-F238E27FC236}">
                <a16:creationId xmlns:a16="http://schemas.microsoft.com/office/drawing/2014/main" id="{3315BA5F-906F-1A7E-E31D-58691B31EABB}"/>
              </a:ext>
            </a:extLst>
          </p:cNvPr>
          <p:cNvSpPr>
            <a:spLocks noChangeArrowheads="1"/>
          </p:cNvSpPr>
          <p:nvPr/>
        </p:nvSpPr>
        <p:spPr bwMode="auto">
          <a:xfrm>
            <a:off x="4141788" y="3790950"/>
            <a:ext cx="769937" cy="220821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Rectangle 1">
            <a:extLst>
              <a:ext uri="{FF2B5EF4-FFF2-40B4-BE49-F238E27FC236}">
                <a16:creationId xmlns:a16="http://schemas.microsoft.com/office/drawing/2014/main" id="{CA3E74F1-52DF-D881-F644-BFC1A218C52E}"/>
              </a:ext>
            </a:extLst>
          </p:cNvPr>
          <p:cNvSpPr>
            <a:spLocks noChangeArrowheads="1"/>
          </p:cNvSpPr>
          <p:nvPr/>
        </p:nvSpPr>
        <p:spPr bwMode="auto">
          <a:xfrm>
            <a:off x="4051300" y="1465263"/>
            <a:ext cx="963613" cy="4651375"/>
          </a:xfrm>
          <a:prstGeom prst="rect">
            <a:avLst/>
          </a:prstGeom>
          <a:noFill/>
          <a:ln w="22225"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endParaRPr lang="en-US" altLang="en-US" sz="2400">
              <a:latin typeface="Times New Roman" panose="02020603050405020304" pitchFamily="18" charset="0"/>
            </a:endParaRPr>
          </a:p>
        </p:txBody>
      </p:sp>
      <p:graphicFrame>
        <p:nvGraphicFramePr>
          <p:cNvPr id="31756" name="Object 4">
            <a:extLst>
              <a:ext uri="{FF2B5EF4-FFF2-40B4-BE49-F238E27FC236}">
                <a16:creationId xmlns:a16="http://schemas.microsoft.com/office/drawing/2014/main" id="{CE7B1E8C-E94E-CA27-4176-BB70B4C74C23}"/>
              </a:ext>
            </a:extLst>
          </p:cNvPr>
          <p:cNvGraphicFramePr>
            <a:graphicFrameLocks noChangeAspect="1"/>
          </p:cNvGraphicFramePr>
          <p:nvPr/>
        </p:nvGraphicFramePr>
        <p:xfrm>
          <a:off x="4487863" y="1201738"/>
          <a:ext cx="239712" cy="300037"/>
        </p:xfrm>
        <a:graphic>
          <a:graphicData uri="http://schemas.openxmlformats.org/presentationml/2006/ole">
            <mc:AlternateContent xmlns:mc="http://schemas.openxmlformats.org/markup-compatibility/2006">
              <mc:Choice xmlns:v="urn:schemas-microsoft-com:vml" Requires="v">
                <p:oleObj spid="_x0000_s5126" name="Equation" r:id="rId11" imgW="88707" imgH="164742" progId="Equation.3">
                  <p:embed/>
                </p:oleObj>
              </mc:Choice>
              <mc:Fallback>
                <p:oleObj name="Equation" r:id="rId11" imgW="88707" imgH="164742" progId="Equation.3">
                  <p:embed/>
                  <p:pic>
                    <p:nvPicPr>
                      <p:cNvPr id="31756" name="Object 4">
                        <a:extLst>
                          <a:ext uri="{FF2B5EF4-FFF2-40B4-BE49-F238E27FC236}">
                            <a16:creationId xmlns:a16="http://schemas.microsoft.com/office/drawing/2014/main" id="{CE7B1E8C-E94E-CA27-4176-BB70B4C74C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7863" y="1201738"/>
                        <a:ext cx="2397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757" name="Straight Connector 3">
            <a:extLst>
              <a:ext uri="{FF2B5EF4-FFF2-40B4-BE49-F238E27FC236}">
                <a16:creationId xmlns:a16="http://schemas.microsoft.com/office/drawing/2014/main" id="{4E1773FA-E6C2-4DC2-5BB0-8F59AD5C6F8A}"/>
              </a:ext>
            </a:extLst>
          </p:cNvPr>
          <p:cNvCxnSpPr>
            <a:cxnSpLocks noChangeShapeType="1"/>
          </p:cNvCxnSpPr>
          <p:nvPr/>
        </p:nvCxnSpPr>
        <p:spPr bwMode="auto">
          <a:xfrm>
            <a:off x="1300163" y="3760788"/>
            <a:ext cx="6124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7414185-869A-5E0D-4B73-277AD695B390}"/>
              </a:ext>
            </a:extLst>
          </p:cNvPr>
          <p:cNvSpPr txBox="1"/>
          <p:nvPr/>
        </p:nvSpPr>
        <p:spPr>
          <a:xfrm>
            <a:off x="5233988" y="1404938"/>
            <a:ext cx="1576387" cy="338137"/>
          </a:xfrm>
          <a:prstGeom prst="rect">
            <a:avLst/>
          </a:prstGeom>
          <a:noFill/>
        </p:spPr>
        <p:txBody>
          <a:bodyPr wrap="none">
            <a:spAutoFit/>
          </a:bodyPr>
          <a:lstStyle/>
          <a:p>
            <a:pPr>
              <a:defRPr/>
            </a:pPr>
            <a:r>
              <a:rPr lang="en-US" sz="1600" dirty="0">
                <a:latin typeface="+mn-lt"/>
              </a:rPr>
              <a:t>Prismatic Joint </a:t>
            </a:r>
          </a:p>
        </p:txBody>
      </p:sp>
      <p:sp>
        <p:nvSpPr>
          <p:cNvPr id="38" name="TextBox 37">
            <a:extLst>
              <a:ext uri="{FF2B5EF4-FFF2-40B4-BE49-F238E27FC236}">
                <a16:creationId xmlns:a16="http://schemas.microsoft.com/office/drawing/2014/main" id="{68D9D188-F5E9-5F60-FC55-1A5B381F6EA9}"/>
              </a:ext>
            </a:extLst>
          </p:cNvPr>
          <p:cNvSpPr txBox="1"/>
          <p:nvPr/>
        </p:nvSpPr>
        <p:spPr>
          <a:xfrm>
            <a:off x="2409825" y="1384300"/>
            <a:ext cx="1541463" cy="339725"/>
          </a:xfrm>
          <a:prstGeom prst="rect">
            <a:avLst/>
          </a:prstGeom>
          <a:noFill/>
        </p:spPr>
        <p:txBody>
          <a:bodyPr wrap="none">
            <a:spAutoFit/>
          </a:bodyPr>
          <a:lstStyle/>
          <a:p>
            <a:pPr>
              <a:defRPr/>
            </a:pPr>
            <a:r>
              <a:rPr lang="en-US" sz="1600" dirty="0">
                <a:latin typeface="+mn-lt"/>
              </a:rPr>
              <a:t>Revolute Joint </a:t>
            </a:r>
          </a:p>
        </p:txBody>
      </p:sp>
      <p:graphicFrame>
        <p:nvGraphicFramePr>
          <p:cNvPr id="31760" name="Object 4">
            <a:extLst>
              <a:ext uri="{FF2B5EF4-FFF2-40B4-BE49-F238E27FC236}">
                <a16:creationId xmlns:a16="http://schemas.microsoft.com/office/drawing/2014/main" id="{009C55A4-C14C-B981-25D7-2E84E193B1BC}"/>
              </a:ext>
            </a:extLst>
          </p:cNvPr>
          <p:cNvGraphicFramePr>
            <a:graphicFrameLocks noChangeAspect="1"/>
          </p:cNvGraphicFramePr>
          <p:nvPr/>
        </p:nvGraphicFramePr>
        <p:xfrm>
          <a:off x="2982913" y="1809750"/>
          <a:ext cx="477837" cy="668338"/>
        </p:xfrm>
        <a:graphic>
          <a:graphicData uri="http://schemas.openxmlformats.org/presentationml/2006/ole">
            <mc:AlternateContent xmlns:mc="http://schemas.openxmlformats.org/markup-compatibility/2006">
              <mc:Choice xmlns:v="urn:schemas-microsoft-com:vml" Requires="v">
                <p:oleObj spid="_x0000_s5127" name="Equation" r:id="rId13" imgW="330200" imgH="457200" progId="Equation.3">
                  <p:embed/>
                </p:oleObj>
              </mc:Choice>
              <mc:Fallback>
                <p:oleObj name="Equation" r:id="rId13" imgW="330200" imgH="457200" progId="Equation.3">
                  <p:embed/>
                  <p:pic>
                    <p:nvPicPr>
                      <p:cNvPr id="31760" name="Object 4">
                        <a:extLst>
                          <a:ext uri="{FF2B5EF4-FFF2-40B4-BE49-F238E27FC236}">
                            <a16:creationId xmlns:a16="http://schemas.microsoft.com/office/drawing/2014/main" id="{009C55A4-C14C-B981-25D7-2E84E193B1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913" y="1809750"/>
                        <a:ext cx="477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61" name="Object 4">
            <a:extLst>
              <a:ext uri="{FF2B5EF4-FFF2-40B4-BE49-F238E27FC236}">
                <a16:creationId xmlns:a16="http://schemas.microsoft.com/office/drawing/2014/main" id="{9C2E7D7D-922E-C619-8C80-4718948FBD3A}"/>
              </a:ext>
            </a:extLst>
          </p:cNvPr>
          <p:cNvGraphicFramePr>
            <a:graphicFrameLocks noChangeAspect="1"/>
          </p:cNvGraphicFramePr>
          <p:nvPr/>
        </p:nvGraphicFramePr>
        <p:xfrm>
          <a:off x="5737225" y="1858963"/>
          <a:ext cx="457200" cy="641350"/>
        </p:xfrm>
        <a:graphic>
          <a:graphicData uri="http://schemas.openxmlformats.org/presentationml/2006/ole">
            <mc:AlternateContent xmlns:mc="http://schemas.openxmlformats.org/markup-compatibility/2006">
              <mc:Choice xmlns:v="urn:schemas-microsoft-com:vml" Requires="v">
                <p:oleObj spid="_x0000_s5128" name="Equation" r:id="rId15" imgW="330200" imgH="457200" progId="Equation.3">
                  <p:embed/>
                </p:oleObj>
              </mc:Choice>
              <mc:Fallback>
                <p:oleObj name="Equation" r:id="rId15" imgW="330200" imgH="457200" progId="Equation.3">
                  <p:embed/>
                  <p:pic>
                    <p:nvPicPr>
                      <p:cNvPr id="31761" name="Object 4">
                        <a:extLst>
                          <a:ext uri="{FF2B5EF4-FFF2-40B4-BE49-F238E27FC236}">
                            <a16:creationId xmlns:a16="http://schemas.microsoft.com/office/drawing/2014/main" id="{9C2E7D7D-922E-C619-8C80-4718948FBD3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7225" y="18589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A8EF88C8-FDEA-5005-1745-0904EA8E043B}"/>
              </a:ext>
            </a:extLst>
          </p:cNvPr>
          <p:cNvSpPr txBox="1"/>
          <p:nvPr/>
        </p:nvSpPr>
        <p:spPr>
          <a:xfrm>
            <a:off x="2881313" y="2500313"/>
            <a:ext cx="492125" cy="339725"/>
          </a:xfrm>
          <a:prstGeom prst="rect">
            <a:avLst/>
          </a:prstGeom>
          <a:noFill/>
        </p:spPr>
        <p:txBody>
          <a:bodyPr wrap="none">
            <a:spAutoFit/>
          </a:bodyPr>
          <a:lstStyle/>
          <a:p>
            <a:pPr>
              <a:defRPr/>
            </a:pPr>
            <a:r>
              <a:rPr lang="en-US" sz="1600" dirty="0">
                <a:latin typeface="+mn-lt"/>
              </a:rPr>
              <a:t>OR</a:t>
            </a:r>
          </a:p>
        </p:txBody>
      </p:sp>
      <p:sp>
        <p:nvSpPr>
          <p:cNvPr id="42" name="TextBox 41">
            <a:extLst>
              <a:ext uri="{FF2B5EF4-FFF2-40B4-BE49-F238E27FC236}">
                <a16:creationId xmlns:a16="http://schemas.microsoft.com/office/drawing/2014/main" id="{4FB14802-EB10-AB31-0E22-BBF005AADB33}"/>
              </a:ext>
            </a:extLst>
          </p:cNvPr>
          <p:cNvSpPr txBox="1"/>
          <p:nvPr/>
        </p:nvSpPr>
        <p:spPr>
          <a:xfrm>
            <a:off x="5691188" y="2438400"/>
            <a:ext cx="492125" cy="339725"/>
          </a:xfrm>
          <a:prstGeom prst="rect">
            <a:avLst/>
          </a:prstGeom>
          <a:noFill/>
        </p:spPr>
        <p:txBody>
          <a:bodyPr wrap="none">
            <a:spAutoFit/>
          </a:bodyPr>
          <a:lstStyle/>
          <a:p>
            <a:pPr>
              <a:defRPr/>
            </a:pPr>
            <a:r>
              <a:rPr lang="en-US" sz="1600" dirty="0">
                <a:latin typeface="+mn-lt"/>
              </a:rPr>
              <a:t>OR</a:t>
            </a:r>
          </a:p>
        </p:txBody>
      </p:sp>
      <p:cxnSp>
        <p:nvCxnSpPr>
          <p:cNvPr id="31764" name="Straight Connector 42">
            <a:extLst>
              <a:ext uri="{FF2B5EF4-FFF2-40B4-BE49-F238E27FC236}">
                <a16:creationId xmlns:a16="http://schemas.microsoft.com/office/drawing/2014/main" id="{2F40F4C7-8C86-6E79-06C5-34DE5B932384}"/>
              </a:ext>
            </a:extLst>
          </p:cNvPr>
          <p:cNvCxnSpPr>
            <a:cxnSpLocks noChangeShapeType="1"/>
          </p:cNvCxnSpPr>
          <p:nvPr/>
        </p:nvCxnSpPr>
        <p:spPr bwMode="auto">
          <a:xfrm flipV="1">
            <a:off x="2509838" y="2670175"/>
            <a:ext cx="3460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5" name="Straight Connector 45">
            <a:extLst>
              <a:ext uri="{FF2B5EF4-FFF2-40B4-BE49-F238E27FC236}">
                <a16:creationId xmlns:a16="http://schemas.microsoft.com/office/drawing/2014/main" id="{91E9C2E6-15F7-E339-2AEC-8F8109B18F07}"/>
              </a:ext>
            </a:extLst>
          </p:cNvPr>
          <p:cNvCxnSpPr>
            <a:cxnSpLocks noChangeShapeType="1"/>
          </p:cNvCxnSpPr>
          <p:nvPr/>
        </p:nvCxnSpPr>
        <p:spPr bwMode="auto">
          <a:xfrm flipV="1">
            <a:off x="3400425" y="2644775"/>
            <a:ext cx="3254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6" name="Straight Connector 46">
            <a:extLst>
              <a:ext uri="{FF2B5EF4-FFF2-40B4-BE49-F238E27FC236}">
                <a16:creationId xmlns:a16="http://schemas.microsoft.com/office/drawing/2014/main" id="{FE98D52A-BF2E-4629-40CE-00566CA11A6B}"/>
              </a:ext>
            </a:extLst>
          </p:cNvPr>
          <p:cNvCxnSpPr>
            <a:cxnSpLocks noChangeShapeType="1"/>
          </p:cNvCxnSpPr>
          <p:nvPr/>
        </p:nvCxnSpPr>
        <p:spPr bwMode="auto">
          <a:xfrm>
            <a:off x="5338763" y="2606675"/>
            <a:ext cx="327025"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7" name="Straight Connector 47">
            <a:extLst>
              <a:ext uri="{FF2B5EF4-FFF2-40B4-BE49-F238E27FC236}">
                <a16:creationId xmlns:a16="http://schemas.microsoft.com/office/drawing/2014/main" id="{295024A0-DEF2-705E-F638-442860EB7A4F}"/>
              </a:ext>
            </a:extLst>
          </p:cNvPr>
          <p:cNvCxnSpPr>
            <a:cxnSpLocks noChangeShapeType="1"/>
          </p:cNvCxnSpPr>
          <p:nvPr/>
        </p:nvCxnSpPr>
        <p:spPr bwMode="auto">
          <a:xfrm>
            <a:off x="6207125" y="2600325"/>
            <a:ext cx="350838" cy="6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1768" name="Object 1024">
            <a:extLst>
              <a:ext uri="{FF2B5EF4-FFF2-40B4-BE49-F238E27FC236}">
                <a16:creationId xmlns:a16="http://schemas.microsoft.com/office/drawing/2014/main" id="{671F9999-BB47-6A80-8A77-0D5F4798D17E}"/>
              </a:ext>
            </a:extLst>
          </p:cNvPr>
          <p:cNvGraphicFramePr>
            <a:graphicFrameLocks noChangeAspect="1"/>
          </p:cNvGraphicFramePr>
          <p:nvPr/>
        </p:nvGraphicFramePr>
        <p:xfrm>
          <a:off x="5737225" y="3097213"/>
          <a:ext cx="325438" cy="385762"/>
        </p:xfrm>
        <a:graphic>
          <a:graphicData uri="http://schemas.openxmlformats.org/presentationml/2006/ole">
            <mc:AlternateContent xmlns:mc="http://schemas.openxmlformats.org/markup-compatibility/2006">
              <mc:Choice xmlns:v="urn:schemas-microsoft-com:vml" Requires="v">
                <p:oleObj spid="_x0000_s5129" name="Equation" r:id="rId17" imgW="203112" imgH="241195" progId="Equation.3">
                  <p:embed/>
                </p:oleObj>
              </mc:Choice>
              <mc:Fallback>
                <p:oleObj name="Equation" r:id="rId17" imgW="203112" imgH="241195" progId="Equation.3">
                  <p:embed/>
                  <p:pic>
                    <p:nvPicPr>
                      <p:cNvPr id="31768" name="Object 1024">
                        <a:extLst>
                          <a:ext uri="{FF2B5EF4-FFF2-40B4-BE49-F238E27FC236}">
                            <a16:creationId xmlns:a16="http://schemas.microsoft.com/office/drawing/2014/main" id="{671F9999-BB47-6A80-8A77-0D5F4798D1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7225" y="3097213"/>
                        <a:ext cx="32543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9" name="Object 1024">
            <a:extLst>
              <a:ext uri="{FF2B5EF4-FFF2-40B4-BE49-F238E27FC236}">
                <a16:creationId xmlns:a16="http://schemas.microsoft.com/office/drawing/2014/main" id="{B434F881-F9B8-1704-1318-B59638773A32}"/>
              </a:ext>
            </a:extLst>
          </p:cNvPr>
          <p:cNvGraphicFramePr>
            <a:graphicFrameLocks noChangeAspect="1"/>
          </p:cNvGraphicFramePr>
          <p:nvPr/>
        </p:nvGraphicFramePr>
        <p:xfrm>
          <a:off x="2490788" y="2990850"/>
          <a:ext cx="1343025" cy="385763"/>
        </p:xfrm>
        <a:graphic>
          <a:graphicData uri="http://schemas.openxmlformats.org/presentationml/2006/ole">
            <mc:AlternateContent xmlns:mc="http://schemas.openxmlformats.org/markup-compatibility/2006">
              <mc:Choice xmlns:v="urn:schemas-microsoft-com:vml" Requires="v">
                <p:oleObj spid="_x0000_s5130" name="Equation" r:id="rId19" imgW="838200" imgH="241300" progId="Equation.3">
                  <p:embed/>
                </p:oleObj>
              </mc:Choice>
              <mc:Fallback>
                <p:oleObj name="Equation" r:id="rId19" imgW="838200" imgH="241300" progId="Equation.3">
                  <p:embed/>
                  <p:pic>
                    <p:nvPicPr>
                      <p:cNvPr id="31769" name="Object 1024">
                        <a:extLst>
                          <a:ext uri="{FF2B5EF4-FFF2-40B4-BE49-F238E27FC236}">
                            <a16:creationId xmlns:a16="http://schemas.microsoft.com/office/drawing/2014/main" id="{B434F881-F9B8-1704-1318-B59638773A3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0788" y="2990850"/>
                        <a:ext cx="13430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0" name="Object 1024">
            <a:extLst>
              <a:ext uri="{FF2B5EF4-FFF2-40B4-BE49-F238E27FC236}">
                <a16:creationId xmlns:a16="http://schemas.microsoft.com/office/drawing/2014/main" id="{AB84F0DB-5746-79ED-5775-E1256804130B}"/>
              </a:ext>
            </a:extLst>
          </p:cNvPr>
          <p:cNvGraphicFramePr>
            <a:graphicFrameLocks noChangeAspect="1"/>
          </p:cNvGraphicFramePr>
          <p:nvPr/>
        </p:nvGraphicFramePr>
        <p:xfrm>
          <a:off x="4297363" y="4681538"/>
          <a:ext cx="468312" cy="385762"/>
        </p:xfrm>
        <a:graphic>
          <a:graphicData uri="http://schemas.openxmlformats.org/presentationml/2006/ole">
            <mc:AlternateContent xmlns:mc="http://schemas.openxmlformats.org/markup-compatibility/2006">
              <mc:Choice xmlns:v="urn:schemas-microsoft-com:vml" Requires="v">
                <p:oleObj spid="_x0000_s5131" name="Equation" r:id="rId21" imgW="291973" imgH="241195" progId="Equation.3">
                  <p:embed/>
                </p:oleObj>
              </mc:Choice>
              <mc:Fallback>
                <p:oleObj name="Equation" r:id="rId21" imgW="291973" imgH="241195" progId="Equation.3">
                  <p:embed/>
                  <p:pic>
                    <p:nvPicPr>
                      <p:cNvPr id="31770" name="Object 1024">
                        <a:extLst>
                          <a:ext uri="{FF2B5EF4-FFF2-40B4-BE49-F238E27FC236}">
                            <a16:creationId xmlns:a16="http://schemas.microsoft.com/office/drawing/2014/main" id="{AB84F0DB-5746-79ED-5775-E1256804130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363" y="4681538"/>
                        <a:ext cx="4683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1" name="Object 1024">
            <a:extLst>
              <a:ext uri="{FF2B5EF4-FFF2-40B4-BE49-F238E27FC236}">
                <a16:creationId xmlns:a16="http://schemas.microsoft.com/office/drawing/2014/main" id="{95AE63F7-EC87-0CDC-61A4-1EEABC681767}"/>
              </a:ext>
            </a:extLst>
          </p:cNvPr>
          <p:cNvGraphicFramePr>
            <a:graphicFrameLocks noChangeAspect="1"/>
          </p:cNvGraphicFramePr>
          <p:nvPr/>
        </p:nvGraphicFramePr>
        <p:xfrm>
          <a:off x="2895600" y="4732338"/>
          <a:ext cx="569913" cy="325437"/>
        </p:xfrm>
        <a:graphic>
          <a:graphicData uri="http://schemas.openxmlformats.org/presentationml/2006/ole">
            <mc:AlternateContent xmlns:mc="http://schemas.openxmlformats.org/markup-compatibility/2006">
              <mc:Choice xmlns:v="urn:schemas-microsoft-com:vml" Requires="v">
                <p:oleObj spid="_x0000_s5132" name="Equation" r:id="rId23" imgW="355292" imgH="203024" progId="Equation.3">
                  <p:embed/>
                </p:oleObj>
              </mc:Choice>
              <mc:Fallback>
                <p:oleObj name="Equation" r:id="rId23" imgW="355292" imgH="203024" progId="Equation.3">
                  <p:embed/>
                  <p:pic>
                    <p:nvPicPr>
                      <p:cNvPr id="31771" name="Object 1024">
                        <a:extLst>
                          <a:ext uri="{FF2B5EF4-FFF2-40B4-BE49-F238E27FC236}">
                            <a16:creationId xmlns:a16="http://schemas.microsoft.com/office/drawing/2014/main" id="{95AE63F7-EC87-0CDC-61A4-1EEABC6817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732338"/>
                        <a:ext cx="569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2" name="Object 1024">
            <a:extLst>
              <a:ext uri="{FF2B5EF4-FFF2-40B4-BE49-F238E27FC236}">
                <a16:creationId xmlns:a16="http://schemas.microsoft.com/office/drawing/2014/main" id="{0E6271C7-4DCE-455D-C575-50B4C4F1CA9E}"/>
              </a:ext>
            </a:extLst>
          </p:cNvPr>
          <p:cNvGraphicFramePr>
            <a:graphicFrameLocks noChangeAspect="1"/>
          </p:cNvGraphicFramePr>
          <p:nvPr/>
        </p:nvGraphicFramePr>
        <p:xfrm>
          <a:off x="5638800" y="4695825"/>
          <a:ext cx="611188" cy="325438"/>
        </p:xfrm>
        <a:graphic>
          <a:graphicData uri="http://schemas.openxmlformats.org/presentationml/2006/ole">
            <mc:AlternateContent xmlns:mc="http://schemas.openxmlformats.org/markup-compatibility/2006">
              <mc:Choice xmlns:v="urn:schemas-microsoft-com:vml" Requires="v">
                <p:oleObj spid="_x0000_s5133" name="Equation" r:id="rId25" imgW="380835" imgH="203112" progId="Equation.3">
                  <p:embed/>
                </p:oleObj>
              </mc:Choice>
              <mc:Fallback>
                <p:oleObj name="Equation" r:id="rId25" imgW="380835" imgH="203112" progId="Equation.3">
                  <p:embed/>
                  <p:pic>
                    <p:nvPicPr>
                      <p:cNvPr id="31772" name="Object 1024">
                        <a:extLst>
                          <a:ext uri="{FF2B5EF4-FFF2-40B4-BE49-F238E27FC236}">
                            <a16:creationId xmlns:a16="http://schemas.microsoft.com/office/drawing/2014/main" id="{0E6271C7-4DCE-455D-C575-50B4C4F1CA9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695825"/>
                        <a:ext cx="61118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3" name="Line 15">
            <a:extLst>
              <a:ext uri="{FF2B5EF4-FFF2-40B4-BE49-F238E27FC236}">
                <a16:creationId xmlns:a16="http://schemas.microsoft.com/office/drawing/2014/main" id="{7FA6DA9E-867B-4681-AC5B-58EA7EBCBC1B}"/>
              </a:ext>
            </a:extLst>
          </p:cNvPr>
          <p:cNvSpPr>
            <a:spLocks noChangeShapeType="1"/>
          </p:cNvSpPr>
          <p:nvPr/>
        </p:nvSpPr>
        <p:spPr bwMode="auto">
          <a:xfrm>
            <a:off x="10442575" y="1898650"/>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17">
            <a:extLst>
              <a:ext uri="{FF2B5EF4-FFF2-40B4-BE49-F238E27FC236}">
                <a16:creationId xmlns:a16="http://schemas.microsoft.com/office/drawing/2014/main" id="{F87C01C6-DEA8-D92E-AE01-6696C97169E0}"/>
              </a:ext>
            </a:extLst>
          </p:cNvPr>
          <p:cNvSpPr>
            <a:spLocks noChangeShapeType="1"/>
          </p:cNvSpPr>
          <p:nvPr/>
        </p:nvSpPr>
        <p:spPr bwMode="auto">
          <a:xfrm>
            <a:off x="8872538" y="2990850"/>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1775" name="Object 1024">
            <a:extLst>
              <a:ext uri="{FF2B5EF4-FFF2-40B4-BE49-F238E27FC236}">
                <a16:creationId xmlns:a16="http://schemas.microsoft.com/office/drawing/2014/main" id="{DB025FD5-210E-B580-A9E8-6F6DEF348A17}"/>
              </a:ext>
            </a:extLst>
          </p:cNvPr>
          <p:cNvGraphicFramePr>
            <a:graphicFrameLocks noChangeAspect="1"/>
          </p:cNvGraphicFramePr>
          <p:nvPr/>
        </p:nvGraphicFramePr>
        <p:xfrm>
          <a:off x="8643938" y="3886200"/>
          <a:ext cx="2222500" cy="1514475"/>
        </p:xfrm>
        <a:graphic>
          <a:graphicData uri="http://schemas.openxmlformats.org/presentationml/2006/ole">
            <mc:AlternateContent xmlns:mc="http://schemas.openxmlformats.org/markup-compatibility/2006">
              <mc:Choice xmlns:v="urn:schemas-microsoft-com:vml" Requires="v">
                <p:oleObj spid="_x0000_s5134" name="Equation" r:id="rId27" imgW="1384300" imgH="939800" progId="Equation.3">
                  <p:embed/>
                </p:oleObj>
              </mc:Choice>
              <mc:Fallback>
                <p:oleObj name="Equation" r:id="rId27" imgW="1384300" imgH="939800" progId="Equation.3">
                  <p:embed/>
                  <p:pic>
                    <p:nvPicPr>
                      <p:cNvPr id="31775" name="Object 1024">
                        <a:extLst>
                          <a:ext uri="{FF2B5EF4-FFF2-40B4-BE49-F238E27FC236}">
                            <a16:creationId xmlns:a16="http://schemas.microsoft.com/office/drawing/2014/main" id="{DB025FD5-210E-B580-A9E8-6F6DEF348A1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43938" y="3886200"/>
                        <a:ext cx="22225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6" name="Line 15">
            <a:extLst>
              <a:ext uri="{FF2B5EF4-FFF2-40B4-BE49-F238E27FC236}">
                <a16:creationId xmlns:a16="http://schemas.microsoft.com/office/drawing/2014/main" id="{AF5CAA8B-5926-A4DD-CDC9-E5BBEA4BB7AD}"/>
              </a:ext>
            </a:extLst>
          </p:cNvPr>
          <p:cNvSpPr>
            <a:spLocks noChangeShapeType="1"/>
          </p:cNvSpPr>
          <p:nvPr/>
        </p:nvSpPr>
        <p:spPr bwMode="auto">
          <a:xfrm>
            <a:off x="10220325" y="3986213"/>
            <a:ext cx="0" cy="131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7" name="Line 17">
            <a:extLst>
              <a:ext uri="{FF2B5EF4-FFF2-40B4-BE49-F238E27FC236}">
                <a16:creationId xmlns:a16="http://schemas.microsoft.com/office/drawing/2014/main" id="{82A99628-48E6-05A3-3235-B117E50AD372}"/>
              </a:ext>
            </a:extLst>
          </p:cNvPr>
          <p:cNvSpPr>
            <a:spLocks noChangeShapeType="1"/>
          </p:cNvSpPr>
          <p:nvPr/>
        </p:nvSpPr>
        <p:spPr bwMode="auto">
          <a:xfrm flipV="1">
            <a:off x="9223375" y="5043488"/>
            <a:ext cx="14271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8" name="Rectangle 1">
            <a:extLst>
              <a:ext uri="{FF2B5EF4-FFF2-40B4-BE49-F238E27FC236}">
                <a16:creationId xmlns:a16="http://schemas.microsoft.com/office/drawing/2014/main" id="{784F7F81-F816-87A4-A0E9-4879A2BE3D34}"/>
              </a:ext>
            </a:extLst>
          </p:cNvPr>
          <p:cNvSpPr>
            <a:spLocks noChangeArrowheads="1"/>
          </p:cNvSpPr>
          <p:nvPr/>
        </p:nvSpPr>
        <p:spPr bwMode="auto">
          <a:xfrm>
            <a:off x="9794875" y="1841500"/>
            <a:ext cx="425450" cy="1196975"/>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79" name="Rectangle 1">
            <a:extLst>
              <a:ext uri="{FF2B5EF4-FFF2-40B4-BE49-F238E27FC236}">
                <a16:creationId xmlns:a16="http://schemas.microsoft.com/office/drawing/2014/main" id="{C65F5FC4-90D0-FDBF-C6C6-904AB154638A}"/>
              </a:ext>
            </a:extLst>
          </p:cNvPr>
          <p:cNvSpPr>
            <a:spLocks noChangeArrowheads="1"/>
          </p:cNvSpPr>
          <p:nvPr/>
        </p:nvSpPr>
        <p:spPr bwMode="auto">
          <a:xfrm>
            <a:off x="2474913" y="2997200"/>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0" name="Rectangle 1">
            <a:extLst>
              <a:ext uri="{FF2B5EF4-FFF2-40B4-BE49-F238E27FC236}">
                <a16:creationId xmlns:a16="http://schemas.microsoft.com/office/drawing/2014/main" id="{45C51DB7-EDEF-F86F-662D-1061FDC622D5}"/>
              </a:ext>
            </a:extLst>
          </p:cNvPr>
          <p:cNvSpPr>
            <a:spLocks noChangeArrowheads="1"/>
          </p:cNvSpPr>
          <p:nvPr/>
        </p:nvSpPr>
        <p:spPr bwMode="auto">
          <a:xfrm>
            <a:off x="5727700" y="3086100"/>
            <a:ext cx="328613"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1" name="Rectangle 1">
            <a:extLst>
              <a:ext uri="{FF2B5EF4-FFF2-40B4-BE49-F238E27FC236}">
                <a16:creationId xmlns:a16="http://schemas.microsoft.com/office/drawing/2014/main" id="{8E251AF5-0089-CFFF-B5E4-9E9C08DAB79C}"/>
              </a:ext>
            </a:extLst>
          </p:cNvPr>
          <p:cNvSpPr>
            <a:spLocks noChangeArrowheads="1"/>
          </p:cNvSpPr>
          <p:nvPr/>
        </p:nvSpPr>
        <p:spPr bwMode="auto">
          <a:xfrm>
            <a:off x="10328275" y="3824288"/>
            <a:ext cx="423863" cy="119697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2" name="Rectangle 1">
            <a:extLst>
              <a:ext uri="{FF2B5EF4-FFF2-40B4-BE49-F238E27FC236}">
                <a16:creationId xmlns:a16="http://schemas.microsoft.com/office/drawing/2014/main" id="{5F88FFCC-6832-5C77-7826-64B0D1A87D69}"/>
              </a:ext>
            </a:extLst>
          </p:cNvPr>
          <p:cNvSpPr>
            <a:spLocks noChangeArrowheads="1"/>
          </p:cNvSpPr>
          <p:nvPr/>
        </p:nvSpPr>
        <p:spPr bwMode="auto">
          <a:xfrm>
            <a:off x="3135313" y="1801813"/>
            <a:ext cx="325437" cy="354012"/>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3" name="Rectangle 1">
            <a:extLst>
              <a:ext uri="{FF2B5EF4-FFF2-40B4-BE49-F238E27FC236}">
                <a16:creationId xmlns:a16="http://schemas.microsoft.com/office/drawing/2014/main" id="{33E67918-E8DF-F097-BC05-A61CB16D3FAB}"/>
              </a:ext>
            </a:extLst>
          </p:cNvPr>
          <p:cNvSpPr>
            <a:spLocks noChangeArrowheads="1"/>
          </p:cNvSpPr>
          <p:nvPr/>
        </p:nvSpPr>
        <p:spPr bwMode="auto">
          <a:xfrm>
            <a:off x="5880100" y="1836738"/>
            <a:ext cx="325438"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4" name="Rectangle 1">
            <a:extLst>
              <a:ext uri="{FF2B5EF4-FFF2-40B4-BE49-F238E27FC236}">
                <a16:creationId xmlns:a16="http://schemas.microsoft.com/office/drawing/2014/main" id="{1764DC0E-FC55-4072-8AB4-199C95A78DB6}"/>
              </a:ext>
            </a:extLst>
          </p:cNvPr>
          <p:cNvSpPr>
            <a:spLocks noChangeArrowheads="1"/>
          </p:cNvSpPr>
          <p:nvPr/>
        </p:nvSpPr>
        <p:spPr bwMode="auto">
          <a:xfrm>
            <a:off x="2992438" y="3001963"/>
            <a:ext cx="331787" cy="352425"/>
          </a:xfrm>
          <a:prstGeom prst="rect">
            <a:avLst/>
          </a:prstGeom>
          <a:noFill/>
          <a:ln w="2222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5" name="Rectangle 1">
            <a:extLst>
              <a:ext uri="{FF2B5EF4-FFF2-40B4-BE49-F238E27FC236}">
                <a16:creationId xmlns:a16="http://schemas.microsoft.com/office/drawing/2014/main" id="{809D8C8A-842B-4D5A-2B65-00830D82D19B}"/>
              </a:ext>
            </a:extLst>
          </p:cNvPr>
          <p:cNvSpPr>
            <a:spLocks noChangeArrowheads="1"/>
          </p:cNvSpPr>
          <p:nvPr/>
        </p:nvSpPr>
        <p:spPr bwMode="auto">
          <a:xfrm>
            <a:off x="4491038" y="4672013"/>
            <a:ext cx="327025" cy="387350"/>
          </a:xfrm>
          <a:prstGeom prst="rect">
            <a:avLst/>
          </a:prstGeom>
          <a:noFill/>
          <a:ln w="222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6" name="Rectangle 1">
            <a:extLst>
              <a:ext uri="{FF2B5EF4-FFF2-40B4-BE49-F238E27FC236}">
                <a16:creationId xmlns:a16="http://schemas.microsoft.com/office/drawing/2014/main" id="{961741D9-6646-71E8-E77F-E7D495A409FE}"/>
              </a:ext>
            </a:extLst>
          </p:cNvPr>
          <p:cNvSpPr>
            <a:spLocks noChangeArrowheads="1"/>
          </p:cNvSpPr>
          <p:nvPr/>
        </p:nvSpPr>
        <p:spPr bwMode="auto">
          <a:xfrm>
            <a:off x="10453688" y="1811338"/>
            <a:ext cx="423862" cy="1196975"/>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787" name="Rectangle 1">
            <a:extLst>
              <a:ext uri="{FF2B5EF4-FFF2-40B4-BE49-F238E27FC236}">
                <a16:creationId xmlns:a16="http://schemas.microsoft.com/office/drawing/2014/main" id="{1EB7EFD9-C976-0AA6-19EA-B0C3C77AA6BB}"/>
              </a:ext>
            </a:extLst>
          </p:cNvPr>
          <p:cNvSpPr>
            <a:spLocks noChangeArrowheads="1"/>
          </p:cNvSpPr>
          <p:nvPr/>
        </p:nvSpPr>
        <p:spPr bwMode="auto">
          <a:xfrm>
            <a:off x="3440113" y="2990850"/>
            <a:ext cx="285750" cy="368300"/>
          </a:xfrm>
          <a:prstGeom prst="rect">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5" name="Footer Placeholder 2">
            <a:extLst>
              <a:ext uri="{FF2B5EF4-FFF2-40B4-BE49-F238E27FC236}">
                <a16:creationId xmlns:a16="http://schemas.microsoft.com/office/drawing/2014/main" id="{99027F68-0A55-AEEC-ADF8-3CB2B32DB3C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89" name="Picture 2" descr="http://brand.ucla.edu/wp-content/uploads/2013/08/ucla-logotype-main-11.jpg">
            <a:extLst>
              <a:ext uri="{FF2B5EF4-FFF2-40B4-BE49-F238E27FC236}">
                <a16:creationId xmlns:a16="http://schemas.microsoft.com/office/drawing/2014/main" id="{D97EF81D-5864-6468-E614-F571865B00F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6148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45196</TotalTime>
  <Words>1475</Words>
  <Application>Microsoft Office PowerPoint</Application>
  <PresentationFormat>Widescreen</PresentationFormat>
  <Paragraphs>414</Paragraphs>
  <Slides>43</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9" baseType="lpstr">
      <vt:lpstr>Arial</vt:lpstr>
      <vt:lpstr>Cambria Math</vt:lpstr>
      <vt:lpstr>Times New Roman</vt:lpstr>
      <vt:lpstr>Default Design</vt:lpstr>
      <vt:lpstr>Equation</vt:lpstr>
      <vt:lpstr>Document</vt:lpstr>
      <vt:lpstr>Jacobian Explicit Method -  Differentiation the Forward Kinematics Eqs. (Method  No. 1)  </vt:lpstr>
      <vt:lpstr>Jacobian Matrix - Derivation Methods</vt:lpstr>
      <vt:lpstr>Jacobian – Explicit Form – Overview </vt:lpstr>
      <vt:lpstr>Jacobian Matrix</vt:lpstr>
      <vt:lpstr>Jacobian Explicit Method </vt:lpstr>
      <vt:lpstr>Jacobian – Explicit Form </vt:lpstr>
      <vt:lpstr>Jacobian Explicit Method – Rational  </vt:lpstr>
      <vt:lpstr>Jacobian Matrix</vt:lpstr>
      <vt:lpstr>Jacobian – Explicit Form </vt:lpstr>
      <vt:lpstr>Jacobian – Explicit Form – Linear Velocity Two Cases </vt:lpstr>
      <vt:lpstr>Jacobian – Explicit Form </vt:lpstr>
      <vt:lpstr>Jacobian – Explicit Form – Angular Velocity  </vt:lpstr>
      <vt:lpstr>Jacobian – Explicit Form – Angular Velocity </vt:lpstr>
      <vt:lpstr>Jacobian Explicit Method – Rational  </vt:lpstr>
      <vt:lpstr>Jacobian – Explicit Form </vt:lpstr>
      <vt:lpstr>Jacobian – Explicit Form – Linear Velocity  </vt:lpstr>
      <vt:lpstr>Jacobian – Explicit Form – Linear Velocity  </vt:lpstr>
      <vt:lpstr>Jacobian – Explicit Form – Linear Velocity Derivative </vt:lpstr>
      <vt:lpstr>Jacobian – Explicit Form </vt:lpstr>
      <vt:lpstr>Jacobian Matrix</vt:lpstr>
      <vt:lpstr>Jacobian – Explicit Form – Linear Velocity Two Cases </vt:lpstr>
      <vt:lpstr>Jacobian – Explicit Form </vt:lpstr>
      <vt:lpstr>Jacobian – Explicit Form – Linear Velocity Case 1 – Revolute Joint </vt:lpstr>
      <vt:lpstr>Jacobian – Explicit Form </vt:lpstr>
      <vt:lpstr>Jacobian – Explicit Form – Linear Velocity Case 2- Prismatic Joint  </vt:lpstr>
      <vt:lpstr>Jacobian – Explicit Form </vt:lpstr>
      <vt:lpstr>Jacobian – Explicit Form – Angular Velocity  </vt:lpstr>
      <vt:lpstr>Jacobian – Explicit Form – Angular Velocity  </vt:lpstr>
      <vt:lpstr>Jacobian – Explicit Form – Angular Velocity  </vt:lpstr>
      <vt:lpstr>Jacobian – Explicit Form – Angular Velocity  </vt:lpstr>
      <vt:lpstr>Jacobian – Explicit Form – Angular Velocity </vt:lpstr>
      <vt:lpstr> 3R – Example   </vt:lpstr>
      <vt:lpstr>Angular and Linear Velocities - 3R Robot - Example</vt:lpstr>
      <vt:lpstr>Angular and Linear Velocities - 3R Robot - Example</vt:lpstr>
      <vt:lpstr>Angular and Linear Velocities - 3R Robot - Example</vt:lpstr>
      <vt:lpstr>Angular and Linear Velocities - 3R Robot - Example</vt:lpstr>
      <vt:lpstr>Jacobian – Explicit Form </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Jacobian Methods of Derivation &amp; the  Corresponding Reference Frame   – Summary </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314</cp:revision>
  <cp:lastPrinted>2002-02-26T17:49:11Z</cp:lastPrinted>
  <dcterms:created xsi:type="dcterms:W3CDTF">2001-10-30T18:42:11Z</dcterms:created>
  <dcterms:modified xsi:type="dcterms:W3CDTF">2024-02-08T17:37:05Z</dcterms:modified>
</cp:coreProperties>
</file>