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33.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notesSlides/notesSlide16.xml" ContentType="application/vnd.openxmlformats-officedocument.presentationml.notesSlide+xml"/>
  <Override PartName="/ppt/ink/ink53.xml" ContentType="application/inkml+xml"/>
  <Override PartName="/ppt/ink/ink54.xml" ContentType="application/inkml+xml"/>
  <Override PartName="/ppt/ink/ink55.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56.xml" ContentType="application/inkml+xml"/>
  <Override PartName="/ppt/ink/ink57.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ink/ink58.xml" ContentType="application/inkml+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59.xml" ContentType="application/inkml+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9"/>
  </p:notesMasterIdLst>
  <p:handoutMasterIdLst>
    <p:handoutMasterId r:id="rId50"/>
  </p:handoutMasterIdLst>
  <p:sldIdLst>
    <p:sldId id="345" r:id="rId2"/>
    <p:sldId id="433" r:id="rId3"/>
    <p:sldId id="382" r:id="rId4"/>
    <p:sldId id="387" r:id="rId5"/>
    <p:sldId id="404" r:id="rId6"/>
    <p:sldId id="434" r:id="rId7"/>
    <p:sldId id="386" r:id="rId8"/>
    <p:sldId id="385" r:id="rId9"/>
    <p:sldId id="384" r:id="rId10"/>
    <p:sldId id="347" r:id="rId11"/>
    <p:sldId id="472" r:id="rId12"/>
    <p:sldId id="406" r:id="rId13"/>
    <p:sldId id="407" r:id="rId14"/>
    <p:sldId id="408" r:id="rId15"/>
    <p:sldId id="432" r:id="rId16"/>
    <p:sldId id="444" r:id="rId17"/>
    <p:sldId id="477" r:id="rId18"/>
    <p:sldId id="478" r:id="rId19"/>
    <p:sldId id="479" r:id="rId20"/>
    <p:sldId id="476" r:id="rId21"/>
    <p:sldId id="359" r:id="rId22"/>
    <p:sldId id="409" r:id="rId23"/>
    <p:sldId id="442" r:id="rId24"/>
    <p:sldId id="443" r:id="rId25"/>
    <p:sldId id="430" r:id="rId26"/>
    <p:sldId id="431" r:id="rId27"/>
    <p:sldId id="357" r:id="rId28"/>
    <p:sldId id="355" r:id="rId29"/>
    <p:sldId id="354" r:id="rId30"/>
    <p:sldId id="353" r:id="rId31"/>
    <p:sldId id="446" r:id="rId32"/>
    <p:sldId id="475" r:id="rId33"/>
    <p:sldId id="448" r:id="rId34"/>
    <p:sldId id="452" r:id="rId35"/>
    <p:sldId id="456" r:id="rId36"/>
    <p:sldId id="458" r:id="rId37"/>
    <p:sldId id="459" r:id="rId38"/>
    <p:sldId id="473" r:id="rId39"/>
    <p:sldId id="474" r:id="rId40"/>
    <p:sldId id="471" r:id="rId41"/>
    <p:sldId id="470" r:id="rId42"/>
    <p:sldId id="468" r:id="rId43"/>
    <p:sldId id="439" r:id="rId44"/>
    <p:sldId id="435" r:id="rId45"/>
    <p:sldId id="436" r:id="rId46"/>
    <p:sldId id="437" r:id="rId47"/>
    <p:sldId id="438" r:id="rId48"/>
  </p:sldIdLst>
  <p:sldSz cx="12192000" cy="6858000"/>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1" hangingPunct="1">
      <a:defRPr sz="2400" kern="1200">
        <a:solidFill>
          <a:schemeClr val="tx1"/>
        </a:solidFill>
        <a:latin typeface="Times New Roman" panose="02020603050405020304" pitchFamily="18" charset="0"/>
        <a:ea typeface="+mn-ea"/>
        <a:cs typeface="+mn-cs"/>
      </a:defRPr>
    </a:lvl6pPr>
    <a:lvl7pPr marL="2743200" algn="l" defTabSz="914400" rtl="0" eaLnBrk="1" latinLnBrk="1" hangingPunct="1">
      <a:defRPr sz="2400" kern="1200">
        <a:solidFill>
          <a:schemeClr val="tx1"/>
        </a:solidFill>
        <a:latin typeface="Times New Roman" panose="02020603050405020304" pitchFamily="18" charset="0"/>
        <a:ea typeface="+mn-ea"/>
        <a:cs typeface="+mn-cs"/>
      </a:defRPr>
    </a:lvl7pPr>
    <a:lvl8pPr marL="3200400" algn="l" defTabSz="914400" rtl="0" eaLnBrk="1" latinLnBrk="1" hangingPunct="1">
      <a:defRPr sz="2400" kern="1200">
        <a:solidFill>
          <a:schemeClr val="tx1"/>
        </a:solidFill>
        <a:latin typeface="Times New Roman" panose="02020603050405020304" pitchFamily="18" charset="0"/>
        <a:ea typeface="+mn-ea"/>
        <a:cs typeface="+mn-cs"/>
      </a:defRPr>
    </a:lvl8pPr>
    <a:lvl9pPr marL="3657600" algn="l" defTabSz="914400" rtl="0" eaLnBrk="1" latinLnBrk="1"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676">
          <p15:clr>
            <a:srgbClr val="A4A3A4"/>
          </p15:clr>
        </p15:guide>
        <p15:guide id="2">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FFFF00"/>
    <a:srgbClr val="FF00FF"/>
    <a:srgbClr val="00FF00"/>
    <a:srgbClr val="B2B2B2"/>
    <a:srgbClr val="C0C0C0"/>
    <a:srgbClr val="0000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96" y="160"/>
      </p:cViewPr>
      <p:guideLst>
        <p:guide orient="horz" pos="676"/>
        <p:guide/>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2580"/>
    </p:cViewPr>
  </p:sorterViewPr>
  <p:notesViewPr>
    <p:cSldViewPr snapToGrid="0">
      <p:cViewPr varScale="1">
        <p:scale>
          <a:sx n="65" d="100"/>
          <a:sy n="65" d="100"/>
        </p:scale>
        <p:origin x="-1920"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7810" name="Rectangle 2">
            <a:extLst>
              <a:ext uri="{FF2B5EF4-FFF2-40B4-BE49-F238E27FC236}">
                <a16:creationId xmlns:a16="http://schemas.microsoft.com/office/drawing/2014/main" id="{657B599F-54BB-D723-0D7C-A72F48E06C16}"/>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vl1pPr>
          </a:lstStyle>
          <a:p>
            <a:pPr>
              <a:defRPr/>
            </a:pPr>
            <a:endParaRPr lang="en-US"/>
          </a:p>
        </p:txBody>
      </p:sp>
      <p:sp>
        <p:nvSpPr>
          <p:cNvPr id="247811" name="Rectangle 3">
            <a:extLst>
              <a:ext uri="{FF2B5EF4-FFF2-40B4-BE49-F238E27FC236}">
                <a16:creationId xmlns:a16="http://schemas.microsoft.com/office/drawing/2014/main" id="{09653D29-1E96-AAC6-2F06-807D8C4269EA}"/>
              </a:ext>
            </a:extLst>
          </p:cNvPr>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vl1pPr>
          </a:lstStyle>
          <a:p>
            <a:pPr>
              <a:defRPr/>
            </a:pPr>
            <a:endParaRPr lang="en-US"/>
          </a:p>
        </p:txBody>
      </p:sp>
      <p:sp>
        <p:nvSpPr>
          <p:cNvPr id="247812" name="Rectangle 4">
            <a:extLst>
              <a:ext uri="{FF2B5EF4-FFF2-40B4-BE49-F238E27FC236}">
                <a16:creationId xmlns:a16="http://schemas.microsoft.com/office/drawing/2014/main" id="{12B0DF55-6E7D-E99E-5032-170498960CFD}"/>
              </a:ext>
            </a:extLst>
          </p:cNvPr>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vl1pPr>
          </a:lstStyle>
          <a:p>
            <a:pPr>
              <a:defRPr/>
            </a:pPr>
            <a:endParaRPr lang="en-US"/>
          </a:p>
        </p:txBody>
      </p:sp>
      <p:sp>
        <p:nvSpPr>
          <p:cNvPr id="247813" name="Rectangle 5">
            <a:extLst>
              <a:ext uri="{FF2B5EF4-FFF2-40B4-BE49-F238E27FC236}">
                <a16:creationId xmlns:a16="http://schemas.microsoft.com/office/drawing/2014/main" id="{671FC009-7907-F8AA-7E40-0097FC9E3621}"/>
              </a:ext>
            </a:extLst>
          </p:cNvPr>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fld id="{FA419A07-2374-4D26-8E5F-6F53B2DB1863}"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29:36.593"/>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0 1054 29,'0'0'29,"0"0"0,0 0 0,0 0-24,0 0 0,5 11 1,-5-11-2,20 9 0,-4-7 0,5 3 1,4-3 0,6-2 0,1-4-1,6-4-1,1-5 1,4 1-1,1-6-1,4 0 1,-2-6-2,2-1 1,-3-5-1,-1 0 0,-4-8 0,-2-2 0,-9-5 0,-2-5 0,-6-4-1,-9-3 1,-3-3-1,-5 1 0,-6 3 0,-7 3 0,-3 5 1,-4 5-1,-4 6 0,-3 7 1,-1 4 0,-2 5-1,3 3 1,-1 2-2,4 4 0,3-2-4,17 14-16,-18-12-15,18 12-1,-11-7 0,11 7 0</inkml:trace>
  <inkml:trace contextRef="#ctx0" brushRef="#br0" timeOffset="500">440 64 27,'0'0'31,"1"-17"3,-1 17-3,0 0-18,0-9-5,0 9-1,0 0-3,-1 17-2,-2-4-1,1 1 0,-3 3 0,0-1 0,1 1 0,-1 0 0,1-5-1,0-2 1,4-10 1,-5 12 0,5-12 1,0 0-1,0 0 0,2-15 0,-2 4 1,1-1-2,-1-5 0,2 0 0,0-2-1,0 2 1,0 1 0,4 2 0,-1 2 0,2 2 0,-7 10 1,23-14-1,-6 11 0,4 2 0,4-1-2,3-1-3,8 6-22,-6-3-10,1 1-1,-4 0-1</inkml:trace>
  <inkml:trace contextRef="#ctx0" brushRef="#br0" timeOffset="1375">1043 483 51,'0'0'34,"0"0"-2,6 11-3,-6-11-44,0 0-15,14 0-2,-5 0 0,2 2-1</inkml:trace>
  <inkml:trace contextRef="#ctx0" brushRef="#br0" timeOffset="1532">1231 654 30,'0'0'24,"8"7"-21,-8-7-3,15-2-27,-2 4 1</inkml:trace>
  <inkml:trace contextRef="#ctx0" brushRef="#br0" timeOffset="1688">1451 854 51,'3'11'35,"-3"-11"-8,0 0-28,0 0-30,0 0 2,14-6-4</inkml:trace>
  <inkml:trace contextRef="#ctx0" brushRef="#br0" timeOffset="4125">2226 1568 2,'0'0'24,"0"0"1,0 0-9,-9-7-2,9 7-2,-15-2-5,4 3-2,-5-4 0,-3 5-1,-1-3-2,-4 1 1,-3-1-1,2 0 0,-5-4 0,-1 1 1,-1-2 0,0-1 1,-3-4-1,-2 2 1,-5-4-1,4 5 1,-2-4-1,3 2 1,3 2-1,2 3-1,6 1 1,7 0-1,4 2-2,5 0-2,10 2-7,0 0-21,-5 10-3,5-10-2,0 0 1</inkml:trace>
  <inkml:trace contextRef="#ctx0" brushRef="#br0" timeOffset="5219">1536 1531 11,'0'0'29,"0"0"1,0 0-4,0 0-8,0 0-2,0 0-5,0 0-3,0 0-3,0 0 0,0 0-3,0 0 0,0 0 0,0 0-2,3 15 1,0-4 0,1 2-1,0 2 3,-1 7-2,3 3 1,-2 5 0,1 4-1,0 5 1,-2 4 0,0 3 0,3 4-1,-3-1 0,1 0 1,0-3-1,-1-4 0,1-5 1,-1-4-1,-1-7 0,0-5 0,0-6 0,-1-2 0,-1-13 0,2 14 0,-2-14 0,0 0 0,0 0 0,0 0 1,0 0-1,1 9 0,-1-9 1,0 0-2,0 0-1,-3-12-11,3 12-27,0 0 0,-13-17-1,13 17-1</inkml:trace>
  <inkml:trace contextRef="#ctx0" brushRef="#br0" timeOffset="13766">2171 2115 5,'0'0'27,"0"0"2,0 0-3,0 0-11,0 0-2,0 0-3,13-4-3,-3 7-1,5-1-2,5 5 1,9-3-1,9 2 1,6 0-1,4 3 0,7-2-1,2 3 2,-1-4-3,-3 2 0,-6 0 0,-7-1-1,-8-2 0,-8 1 0,-6-4-1,-7-2-3,-11 0-25,0 0-8,0 0-1,-17-11-1</inkml:trace>
</inkml:ink>
</file>

<file path=ppt/ink/ink10.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29:30.718"/>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18 312 25,'0'0'33,"-9"0"0,9 0 0,-9-2-20,9 2-2,0 0-2,0 0-3,9-3-3,1 1 1,3-3-2,6 1-1,2-2 1,7-3-1,0-1 1,1 2-1,-2-1-1,-2 2 1,-5 1 0,-4-1 0,-7 1 0,-9 6 0,0 0 0,-14-9 0,-2 7-1,-2-1 0,-4 2 1,-2-3-1,1 4 0,4-1 0,-1-2 1,5 1 0,1-1 0,5-1 0,3-6 1,4 1 0,3-6 0,3 0 0,3-4 1,2 2-1,3-5-1,-2 4 0,2 2-1,-1-2-4,3 6-28,-4 2-7,0 3 0,1-1-2</inkml:trace>
</inkml:ink>
</file>

<file path=ppt/ink/ink11.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29:31.375"/>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10 235 29,'0'0'33,"1"-18"1,1 3-2,4-7-16,8 1-12,-1-5-1,9 1 1,0-4-1,4 5-2,1 0 0,-2 8 0,-3 5 1,-1 7-1,-6 11 0,-4 11 1,-6 9-1,-1 10 1,-7 6-1,0 7 1,-4 2-1,-1 1 1,-3-4-2,1-6 1,-1-8-1,-1-9 0,0-10 0,-2-10-1,0-8-1,-1-9 1,-3-8-1,0-6-1,1-3 2,-1-4 1,3 4 0,0 3 3,4 2-2,4 7 2,0 6-1,7 10 1,0 0 0,14-1-1,-1 2 1,5 3-2,2-3 1,4 0-4,7 7-10,-1-6-25,-4-1 0,0 1-1,-4 0 0</inkml:trace>
</inkml:ink>
</file>

<file path=ppt/ink/ink12.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29:32.234"/>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0 90 26,'0'0'31,"0"0"1,11-15-6,-11 15-15,10-9-1,-10 9-1,11-11-5,-11 11-1,14-14 0,-14 14 0,9-17 0,-9 17-1,10-13 1,-10 13-1,4-11 2,-4 11-2,0 0 0,0 0 0,0 0-1,3 10 1,-6 0 0,2 6-1,-2 0 1,0 2-1,0 2 0,-2-3-3,4 4-5,-5-2-27,5-8-2,1-11-2,-5 13 1</inkml:trace>
</inkml:ink>
</file>

<file path=ppt/ink/ink13.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29:33.390"/>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523 789 6,'0'0'28,"0"0"-1,0 0 3,0 0-20,0 0-1,0 0 1,10-9-2,-10 9-2,13-10-1,-13 10-1,15-14 0,-6 4-1,2 0 0,-2-3 0,3 0-2,-2-2 1,3-1 0,-3-2-1,2 0 0,-3-1 0,2-2 0,-2 0 0,-3-2 0,0 0-1,-2-1 1,-1-1 1,-3 0-2,-1-2 1,-2 3 0,0-3-1,-3 1 0,-1-2 1,-1-2-1,-5 3 0,2-2 1,-3 2 0,-2-1 0,-1 1-1,-1 3 2,-4-1-1,-2 4 0,-4 0-1,1 4 1,-3 0-1,-4 1 1,-1 7-1,-3 1 0,0 6 0,-3 2 0,3 3-1,1 4 1,3 2 0,2 3-2,6 3-2,0-1-4,11 5-11,1-3-16,1-1 0,0 2 0,0-5 0</inkml:trace>
</inkml:ink>
</file>

<file path=ppt/ink/ink14.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29:34"/>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0 294 22,'0'0'29,"0"0"1,0 0 1,9 2-23,-9-2 1,14-4-2,-3-1-1,8 1-2,-3-3 0,6-4-1,4-3-1,2-1 0,0-2-1,3 0 0,-8 1-1,-1 2 1,-3 0 0,-6 6-1,-13 8 1,0 0-1,0 0 0,-10-2 1,-3 6 0,-2 2 0,-1-2 1,2 0 1,-1-3-1,6-3 1,-2-4 0,6-3 0,2-5 0,5-2 0,-1-4-2,4-1 1,2 2-3,-3-2-6,5 6-30,-2 4 1,-7 11-2,13-13 1</inkml:trace>
</inkml:ink>
</file>

<file path=ppt/ink/ink15.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29:34.968"/>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73 159 35,'-12'-6'33,"2"-2"1,10 8 0,-10-12-24,6 3-1,4 9-2,11-17-3,0 7-2,4-2 1,5-2-2,1-2-1,4 2 1,-3 2-1,0 0 0,-2 4 0,-6 1 0,-2 4 0,-12 3-1,12 1 1,-12-1 0,5 13-1,-3-4 1,0 4 0,1 2 0,-1 4 0,1 2 0,-2 1 0,-1 3 0,-4-1 0,1 2 0,-1-1 0,-1 0 0,0-1 0,0-2 0,0-1 0,-1-3 0,2-3 1,-1-3-1,0-3 0,5-9-1,-11 12 2,11-12-1,-19 3 0,9-6 0,-4-4-1,0-2 1,-2-1 0,-2-4 1,0-1-1,1-2 0,-1 2 0,2 1 1,3 3 0,3 1 0,10 10 0,-15-14-1,15 14 1,0 0-1,0 0 1,0 0 0,16-7-1,-4 6 0,4-1 0,-1 0 1,8-1-2,0-4-4,7 5-16,-4-4-13,1 2-2,0 1 1,-4 2-1</inkml:trace>
</inkml:ink>
</file>

<file path=ppt/ink/ink16.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29:35.718"/>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0 18 23,'0'0'30,"21"-12"0,-10 7 2,-1 2-22,6 5-1,-5-2 0,-1 9-4,-10-9 0,7 19-2,-13-3 1,-2 4-2,-7-2 1,0 3-1,-1-1 1,3 2-3,3-2 0,6-3-4,11-1-19,10-3-10,9-5-3,7-3 2</inkml:trace>
</inkml:ink>
</file>

<file path=ppt/ink/ink17.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29:51.468"/>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80 401 17,'0'0'28,"0"0"-1,0 0-9,0 0-3,-11-2-3,1 7-4,3 7-3,-2 1-1,0 3-1,-1 5-1,1 2-1,2 2 0,2-1-1,3-1 1,2-4-1,5-3 1,1-3-1,-6-13 1,17 7 0,-6-13-1,-1-6 1,2-5 0,0-4 0,-4-9-1,0-5 1,-2-4-1,-3-3 0,-5-4 0,0 1 0,-4-2 0,0 4 1,-2 4-1,0 4 1,1 6 1,4 5 1,0 7-1,4 2 1,2 3 1,-3 12-1,18-17 2,-1 11-2,1-2-1,6 2 0,3-1-2,-2-4-7,4 6-29,-2 3 1,-8 1-2,-4 5 1</inkml:trace>
</inkml:ink>
</file>

<file path=ppt/ink/ink18.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29:52.468"/>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65 519 14,'0'0'28,"-17"2"1,9 9 1,-1 2-19,-3 1-3,5 4-1,-2 0-3,7 1-2,2-1 0,5-4 0,4-5 0,3-4 0,3-6 0,0-4 1,2-9-1,0-6 1,-3-7 0,-2-6-1,-4-10-1,-4-4 0,-4-7 1,-2-3-2,-4-1 2,2 6-1,-3 2 1,3 7 0,2 7 1,4 7 0,4 6-1,7 6 0,2 4-2,6-4-7,4 8-29,2 1 2,-1 4-3,-2 4 1</inkml:trace>
</inkml:ink>
</file>

<file path=ppt/ink/ink19.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29:53.750"/>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26 245 6,'-13'0'28,"13"0"2,-10-7-7,10 7-3,0 0-3,0 0-4,-6-9-4,6 9-2,8-13-2,-1 2-2,3-3-1,2-2-1,3-4 0,3-4-1,0 1 0,2 0 1,0 1-1,-1 1 0,0 5 0,-4 3 0,-1 5-1,-2 4 1,-1 4-1,-11 0 0,17 12 0,-14-2 1,2 1-1,-1 1 1,0 2 0,-2-2 0,0 1 0,0-4 0,-2 2 0,-1-1 1,0-1-1,0 1 0,-2 1 0,0 3 0,-2-2 0,0 1 1,0 2-1,0 1 0,-1-1 0,2-3 0,-1-1 1,1-1-1,1-1 0,3-9 1,-8 15-1,8-15 0,-13 13 0,13-13 1,-19 14-1,6-8 0,1-3 1,-3 0 0,0-3-1,1-4 2,-1-5 0,2-2-1,0-3 0,4 0 0,-1-3 0,4 1 0,3 0 0,3 3-1,1 1 1,2 3 0,-3 9 0,15-11-1,-7 7 1,4 3-1,0 1 1,0-1-3,9 6-11,-4-4-22,-1 1 0,-1 3-1,-1 1 0</inkml:trace>
</inkml:ink>
</file>

<file path=ppt/ink/ink2.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29:23.406"/>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31 54 13,'9'-1'21,"0"-3"-9,4 0-1,1 1 0,4-3-3,4 3-1,2-2 2,5 1-2,2-1 0,7 2 0,-1-1 0,8 1-2,4-2 1,6 3-1,0-1-1,6 4 1,3-3-1,3 4 0,-2 1-1,3 2 1,-3 2-1,0 2-1,0 3 1,0 2 0,-4 2-1,-4 4-1,-4 0 1,-6 1-1,-9 3 0,-5 1 0,-10 1 0,-10-1 0,-8 4-1,-7-3 1,-11 3 0,-7-2 0,-10 2 0,-7-4 0,-11 0 0,-5 0 0,-8-4-1,-8 1 1,-7-2-1,-2 0 1,-3-6 0,-1-4-1,-2-6 1,6-5-1,1-6 1,6-5 0,3-10-1,5-4 1,5-5 0,8-2-1,3-4 1,8 2-1,5 1 0,5 1 0,6 3-1,7 0-3,11 9-12,2-1-21,5 6-1,4 2 0,-6 14 0</inkml:trace>
</inkml:ink>
</file>

<file path=ppt/ink/ink20.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29:54.640"/>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104 13 14,'0'0'29,"21"-11"1,-10 8 0,-11 3-18,21 4-2,-21-4-2,11 18-3,-10-7-2,-4 1-1,-2-1 0,-2 1 0,-4-3-1,11-9-1,-14 13-1,14-13 0,0 0-1,-5 9 0,5-9 1,8 13-1,-4-4 2,-3 3 1,-4-1 1,-2 3 0,-6-2-3,-8-2-14,-3-6-14,1 2-3,-8-8 2,2-2-3</inkml:trace>
</inkml:ink>
</file>

<file path=ppt/ink/ink21.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29:55.015"/>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38 533 42,'-4'-11'33,"4"11"0,-13 3-1,13-3-25,-11 15-2,7-2-1,6 3-2,-1 0 0,6 2-1,0-5 1,5-1 0,0-9 0,-1-5-1,-1-7 2,-1-6-1,-6-10-1,-3-6 0,-2-6-1,-6-9-2,-2-5 1,-2-6-1,1-4-1,0 2 2,1 3 1,2 5 0,4 6 1,4 10 0,5 8 3,6 13-2,4 5 0,6 8 0,3 5-1,5 4 0,4-1 0,2-4-7,4 2-29,1-2-1,-6-3-1,-3 0 0</inkml:trace>
</inkml:ink>
</file>

<file path=ppt/ink/ink22.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29:58.281"/>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0 0 11,'19'5'28,"-9"-2"2,0 0-9,-10-3-6,0 0 1,0 0-5,0 0-2,0 0-1,51 39-1,-51-39-2,0 0 0,0 0-1,0 0-2,44 38 1,-44-38-1,0 0 1,5 21-2,-10-7-1,-5 2-2,-13-6-22,-6-2-11,-4-2-4,-4-2 2</inkml:trace>
</inkml:ink>
</file>

<file path=ppt/ink/ink23.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29:59.046"/>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119 344 45,'10'-10'33,"-10"10"2,6-16-11,-6 16-13,-9 4-2,-3 6-4,-2 4-3,-4 5-2,0 4 0,0 2-1,2 5 1,-1-1-1,8-3 1,6-1 0,4-6 1,7-4 0,5-7 0,2-5 1,0-6-1,2-5 2,-2-9-2,0-5 0,-3-7 0,-4-6-1,-2-6 0,-2-4 0,-3-5-1,0 0 2,-4 0-1,0 7 1,-1 2 1,1 8 0,0 4 1,1 9 0,-1 5-1,4 5 0,4 1 0,7 3 0,5 0-2,9 2-2,6 6-8,7-2-28,1 2 1,-1 3-2,-1 6 1</inkml:trace>
</inkml:ink>
</file>

<file path=ppt/ink/ink24.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29:59.953"/>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0 8 13,'-3'-11'33,"3"11"0,0 0 3,0 0-17,0 0-2,0 0-6,0 0-3,0 0-3,8 21-2,-1-8 0,3 5-1,2 1 0,4 8 0,1 0 0,-1 1 0,1 0-1,-2-3-1,-1-1-1,-1-8-3,-1 5-9,-5-11-23,-7-10-2,0 0-1,-10-1 1</inkml:trace>
</inkml:ink>
</file>

<file path=ppt/ink/ink25.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30:00.281"/>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282 0 47,'0'0'32,"-2"11"2,2-11-7,-22 20-22,3-3 1,-7 8-1,-4 0-3,-3-1-7,-6 2-27,2-1 0,-1-4-2,2 4 0</inkml:trace>
</inkml:ink>
</file>

<file path=ppt/ink/ink26.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30:15.968"/>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243 3514 7,'-7'-12'10,"7"12"2,-9-18-1,0 5 1,2-3-1,0-4-2,-1-1 0,-2-6-1,3 1-1,-3-8-2,3-2 0,-4-6-2,0 2 0,-1-7 0,0-2-1,-3-2 1,1-1-1,-3-3 0,6-1 0,-1 0-1,4 1 2,-2-2-1,4-2 1,1 2-1,3-2 0,-1-6 0,0 4 0,1-5 0,2 0-1,-1 1 0,4 0 0,-3-2 0,5 2 0,0 2-1,6-1 1,0-1-1,4 2 0,2 0 0,1 3 0,6-4 0,0 2 0,5 0 0,2-1 0,3 1 0,4-3 0,3 0-1,3-2 1,4 2 0,-1-1 0,5 5 0,2 0 0,2 2 0,-1 6 0,0 1 0,4 3 1,0 0-1,3 1 1,0-3 0,1 4 0,3-1 1,2 1 0,1 0 0,2 3-1,-3 3 1,0 4 0,-1 3 0,-2 3-1,-4 2 1,-5 5-1,-4 0 0,-3 6 0,-7 2-1,-4 1 1,-8 4-1,-4 5 0,-8 0-1,-5 1-2,-2 6-8,-11-1-18,0 0-4,-10-5-3,10 5 3</inkml:trace>
</inkml:ink>
</file>

<file path=ppt/ink/ink27.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30:16.734"/>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13 9 19,'0'0'29,"0"0"-1,-6-10 2,6 10-19,0 0-3,0 0-3,15 5-2,-4-1-2,2 1 0,2 2 0,2 2 0,2 2 0,2 0 1,-5 2-1,1 0 1,-5 0 0,-3 2 0,-6 3 0,-8 0-3,-5 5-16,-13 5-13,-15-3-2,-4 7-1,-15 0 0</inkml:trace>
</inkml:ink>
</file>

<file path=ppt/ink/ink28.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30:17.796"/>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10 29 31,'0'0'34,"-6"-16"2,6 16-2,0 0-20,-4-13-5,4 13-4,0 0-1,5 14 0,3-2-4,1 3 1,3 3-1,2 5 0,2 3 0,0 0-2,2 2-5,-1-7-7,-2-3-16,-3-1-6,-12-17 1,15 10 0</inkml:trace>
</inkml:ink>
</file>

<file path=ppt/ink/ink29.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30:18.046"/>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423 0 9,'0'0'26,"0"0"3,0 0 0,7 23-19,-8-7-1,-1 12 0,-3 1-1,1 11-1,-7 5 0,0 5-1,-4 3-1,-2 2 0,-7-2 0,-2-1-1,-5-5 0,-4-6 0,-1-7-1,-2-8 0,2-5 0,1-10-3,6-1-12,3-10-24,4-7 0,8 2-2,2-6 0</inkml:trace>
</inkml:ink>
</file>

<file path=ppt/ink/ink3.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29:24.218"/>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31 34 18,'8'-13'32,"-5"2"0,-3 11 1,10-10-20,-10 10-2,0 0-3,1 12-3,-1 4-2,-1 6-2,-3 10 0,1 6-1,0 7 2,-1 5-1,0 1 0,0 4 0,0 1 0,0-2-1,-1-3 1,1-2-2,-1-4-2,4 0-4,-5-8-5,7 0-11,-1-3-10,-1-5-1,0-3 1</inkml:trace>
</inkml:ink>
</file>

<file path=ppt/ink/ink30.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30:19.281"/>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72 458 22,'7'-14'29,"-7"14"-1,0 0-2,-13 9-16,5 5-2,-4 7-3,-2 4-3,3 5-1,1 4-1,2 0 0,5-1 0,6-3 1,7-6-1,2-10 1,5-8-1,2-8 1,3-10-1,-5-10 0,1-8 0,-7-6-1,-3-10 0,-6-6-1,-6-7 0,-7-4 1,-4-1 1,-2 4 2,-1 4-1,0 3 3,5 9-1,1 5 0,10 11 0,5 5 0,12 10-1,11 5-6,4 2-15,9 3-12,8 6-1,1 1 0</inkml:trace>
</inkml:ink>
</file>

<file path=ppt/ink/ink31.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30:19.875"/>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9 120 18,'-9'-10'26,"9"10"0,0-11-17,0 11 1,2-15 0,-3 5 0,1 10-1,4-17-2,-4 17-1,9-19-1,-9 19 0,11-17-1,-11 17-1,7-14-1,-7 14 0,0 0-1,12-7-1,-12 7 0,9 5 1,-9-5-1,14 14 1,-14-14 0,18 19 0,-5-6 0,0 1 1,2 2-1,5 2 0,-2-2 0,2 1 0,0-2-1,-1 0-2,0 1-3,-6-7-13,-2-2-14,1-1-3,-12-6 2,12-1 0</inkml:trace>
</inkml:ink>
</file>

<file path=ppt/ink/ink32.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30:20.281"/>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250 8 27,'-5'-15'32,"5"15"1,0 0 0,-19 9-19,12 9-4,-8 1-2,2 12-1,-6-2-4,-3 6 0,-2 5-11,-3-2-25,-6-7 0,2-4-3,-4-7 1</inkml:trace>
</inkml:ink>
</file>

<file path=ppt/ink/ink3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1-27T21:11:53.015"/>
    </inkml:context>
    <inkml:brush xml:id="br0">
      <inkml:brushProperty name="width" value="0.05292" units="cm"/>
      <inkml:brushProperty name="height" value="0.05292" units="cm"/>
      <inkml:brushProperty name="color" value="#00B0F0"/>
    </inkml:brush>
  </inkml:definitions>
  <inkml:trace contextRef="#ctx0" brushRef="#br0">17072 4404 148 0,'0'3'105'0,"0"0"40"0,4 0-23 15,-4 0-25-15,5-1-21 0,-5 2-3 0,0-1 4 16,0 0 1-16,0 1-3 0,0-1-2 0,0 2-8 0,0-2-3 16,0 1-3-16,0 1 4 0,0-1-2 0,0 1 0 0,0-2 4 15,0 3 8-15,0-2 6 0,0 1-3 0,0-1 2 0,-5 2-1 16,5-2 0-16,0 3-3 0,0-3-2 0,0 2-3 0,0-1-10 16,0 1-2-16,-4-2 1 0,4 2 3 0,0 0-3 15,0 0-3-15,0 0 2 0,0-1 2 0,0 2 1 0,0-1 3 16,0 0 27-16,-2 0 9 0,2 0-5 0,0 0 0 15,0 2 12-15,-4-1 9 0,4 1 3 0,0 1 2 0,0-2 0 16,-2 2 0-16,2 0 0 0,0 0 6 0,-4 2-7 0,4-1-9 16,-4-1 11-16,4 2 6 0,-2-1-3 0,2 0-1 0,-4 1-9 15,4-2-13-15,0 2-13 0,-2-2-19 0,2 0-14 16,0-2-15-16,0-1-11 0,-5 2-8 0,5-3-9 0,-4 0-4 16,4 1-2-16,0-3-5 0,0 1-2 0,0 1-20 0,0-3-27 15,0 1-28-15,0 0-36 0,0-2-44 0,0-1-36 16,0 2-46-16,0-2-60 0,0 0-70 0,0-2-73 0,0 1-30 15,0-2 61-15,0 0 0 0,0 0-6 0,0-2 47 16,4 1 0-16,-4-1 36 0,0 1 29 0</inkml:trace>
  <inkml:trace contextRef="#ctx0" brushRef="#br0" timeOffset="389.96">17076 4513 159 0,'0'-4'153'0,"0"1"51"0,0-2-12 15,0 2-11-15,0-2-24 0,0 3-23 0,0-1-17 16,0 1-17-16,5-1-13 0,-5 2-7 0,0-2-2 0,0 1 0 16,0 2 2-16,0-2 8 0,0 1 5 0,0 1 7 0,2-1 1 15,-2 1-6-15,0 0 0 0,0 0 0 0,4 1 4 16,0-1 5-16,-4 1 14 0,0 1 31 0,2 1 2 0,2-1-5 15,-2 1 2-15,-2 0-3 0,4 1-1 0,0-1 2 16,-1 2-1-16,1-1-1 0,-2 2 0 0,6 0-2 0,-6 0-14 16,6 0-12-16,-1 2-15 0,-5-2-6 0,6 1-7 0,-6 1-8 15,4-1-11-15,2 2-14 0,1-1-11 0,-1-1-14 0,-6 2 0 16,8 0-3-16,-3-1-2 0,1-1-6 0,0 2-2 16,0-1-5-16,-1-1-4 0,3 2-1 0,-4-3 1 0,0 2-3 15,1-2-4-15,1 0 1 0,-2 0-15 0,-4-2-25 0,6-1-46 16,-6 0-44-16,7 1-53 0,-3-2-32 0,-4 0-42 15,-2-1-54-15,8 1-66 0,-8-2-66 0,2 0-1 0,2 0 50 16,-2-2-1-16,3 1-3 0,-1-1 47 0,-4 0 15 16,2 0 28-16,-2-1 9 0,0 0 36 0</inkml:trace>
  <inkml:trace contextRef="#ctx0" brushRef="#br0" timeOffset="718.47">17347 4461 66 0,'0'-5'191'0,"0"1"78"0,0 1 12 0,0-2-21 16,0 1-37-16,0 0-22 0,0 2 2 0,0-1-9 0,0 0-20 15,0 0-23-15,0 1-26 0,0-1-21 0,0 3-12 0,0-3-5 16,0 2 7-16,0 1 39 0,0-2 50 0,0 2 30 16,0 2 16-16,0-1 7 0,0 0-4 0,0 1-1 0,0 1-11 15,0 2-7-15,2-2 2 0,-2 2 5 0,0 2-17 0,0 0-16 16,0 0-17-16,0 3-22 0,0 0-24 0,0 1-26 15,0 1-22-15,0-1-15 0,0 2-9 0,0 0-16 0,-2 0-11 16,2 1-7-16,0 0-2 0,-4-1-3 0,4 2-5 0,-4-3-6 16,4 0-1-16,0 0 2 0,0-1 0 0,-2-1-3 15,2 1 0-15,0-4-7 0,0 1-23 0,0-1-25 0,0-1-37 16,0 0-36-16,0-1-41 0,0-1-54 0,0 1-58 0,0-2-60 16,0 0-17-16,0 0-62 0,0-2-90 0,0 2-85 15,0-3 101-15,0 1 19 0,0-1 23 0,0 0 53 0,2-1 18 16,-2 0 42-16,0-1 56 0</inkml:trace>
  <inkml:trace contextRef="#ctx0" brushRef="#br0" timeOffset="1132.02">17554 4564 46 0,'0'0'200'0,"2"-1"91"0,-2 1 22 15,4 0-28-15,0-2-44 0,-4 2-9 0,0-1-11 0,2 1-15 16,3 0-21-16,-5 0-21 0,0-2-21 0,2 2-9 15,-2-1 30-15,0 1 58 0,4 0 42 0,-4 0 24 0,4 0 18 16,-4 0 15-16,2 0 10 0,-2 0 51 0,0 0 5 0,4 0-48 16,-2 0-63-16,2 0-57 0,0 0-47 0,-2 0-33 0,-2 0-28 15,7 0-23-15,-7 0-19 0,8 0-22 0,-6 0-16 16,-2 0-10-16,8 0-8 0,-8 0-1 0,2 0-5 0,5 0-2 16,-3 0-8-16,0 0-19 0,-2 0-30 0,2 0-30 0,-2 0-40 15,2 0-54-15,0-2-73 0,-2 2-64 0,3 0-65 16,-1-1-68-16,-4 1-8 0,2 0-47 0,2 0-52 0,-4 0 4 15,0 0 111-15,0 0 37 0,0 0 18 0,0 1 54 16,-4-1 24-16,2 2 28 0,2-2 44 0,-4 1 12 0,-1 1 41 16</inkml:trace>
  <inkml:trace contextRef="#ctx0" brushRef="#br0" timeOffset="1314.32">17597 4594 5 0,'0'3'154'0,"-4"-1"62"0,0 1-5 15,4 0-6-15,-2-2-14 0,2 2-18 0,-4-1-13 0,4 1-5 16,0-2 24-16,0 1 11 0,0 1-4 0,0-2-3 15,0 1 1-15,0-1 5 0,0 0 38 0,0 1 73 0,0-2 22 16,4 2-13-16,-2-1-32 0,-2 1-51 0,4-2-58 0,0 0-51 16,-2 1-38-16,-2-1-25 0,7 0-20 0,-3 0-28 0,0 0-58 15,-2 0-78-15,2 0-93 0,0 0-106 0,-2 0-97 16,5-1-83-16,-3 1 68 0,0 0-5 0,-2 0-9 0,2 0 33 16,-2 0 2-16,2 0 30 0,0 0 84 0</inkml:trace>
  <inkml:trace contextRef="#ctx0" brushRef="#br0" timeOffset="1898.34">17860 4438 169 0,'4'-3'156'0,"-4"2"56"0,0-2 7 16,0 1-6-16,0 1-24 0,0-1-24 0,0 1-18 0,0-1 3 15,2 2-7-15,-2-3-9 0,0 3-3 0,0 0-2 0,0-2 0 16,0 1 3-16,0 1-3 0,4 0-5 0,-4 0 15 16,2 0 27-16,-2 0 7 0,0 0-7 0,4 0-6 0,1 0-3 15,-3 0-3-15,-2 0-5 0,8 0-8 0,-8 0-8 16,2 0-11-16,4 0-14 0,-2 0-15 0,3 0-13 0,-3 0-14 15,2 0-13-15,0 0-4 0,2 0-10 0,-6 0-12 0,5 0-8 16,1 1-7-16,-6-1-1 0,4 2-4 0,2-2-5 0,-6 0 3 16,5 0 3-16,1 0-6 0,-6 2-4 0,6-1 0 15,-6-1 6-15,2 2 1 0,-1-2-3 0,5 1 3 0,-6 1 5 16,-2-2 3-16,6 1 18 0,-6 1 10 0,4-2 13 0,0 1 9 16,-2 1 9-16,-2-1 2 0,0 0-4 0,5 1-5 15,-1 1-1-15,-4-1-2 0,0 1-5 0,0 0-8 0,0 1-2 16,0-1-6-16,0 2 6 0,0-2-1 0,0 3 10 15,0-2 3-15,0 2-4 0,0 0-2 0,0 1-6 0,0 1-1 16,0 1-12-16,0 0-4 0,0 0 0 0,0 2 0 0,-4-1-4 16,4 2-8-16,-5 0-5 0,5 0-1 0,0 0-3 0,-2 2 2 15,2-2-8-15,0 1 0 0,-4 1-1 0,4-1-2 0,0-1 0 16,0 0 0-16,0 0 0 0,0-1 0 0,0-3-5 16,0 2-1-16,0-3-3 0,0 1-3 0,4-1-12 0,-4 1-13 15,0-4-17-15,0 2-14 0,0-3-13 0,2 0-18 16,-2 2-13-16,0-2-15 0,0 0-23 0,0-2-40 0,0 1-49 15,0-1-45-15,0-1-22 0,0 0-36 0,5 0-55 0,-5-1-61 16,0-1-7-16,0 1 58 0,0-2 3 0,-5 0 7 0,5-1 45 16,0 0 13-16,0 1 32 0,-2 0 19 0,2-1 53 15</inkml:trace>
  <inkml:trace contextRef="#ctx0" brushRef="#br0" timeOffset="2236.63">17934 4650 33 0,'-4'-2'202'0,"0"-1"89"15,4 3 15-15,-2-2-32 0,2 1-53 0,0 0-34 16,-4-1-14-16,4 1-21 0,-4 1-12 0,4-2-16 0,0 2-8 16,0-1-6-16,0 1-1 0,0-2 4 0,4 1 2 15,-4 1 20-15,4 0 43 0,-4-2 16 0,0 2 13 0,2-1 4 16,-2 1 11-16,4 0 4 0,0 0-5 0,-2 0 8 0,3 0 13 15,-3 0 40-15,2 0 6 0,0 1-20 0,-2-1-39 0,4 2-42 16,-2-2-37-16,2 0-27 0,-1 1-25 0,-3-1-20 0,6 2-16 16,-2-2-10-16,-2 1-13 0,2 1-7 0,1-2-10 15,-1 1-3-15,0-1-3 0,2 0-7 0,-6 0-3 0,7 2-1 16,-3-2 0-16,0 1 1 0,0-1-2 0,-2 0-3 16,3 0-1-16,-1 0 0 0,-2 0-9 0,-2 0-20 0,6 0-25 15,-6 0-24-15,3 0-38 0,-1 0-63 0,-2 0-114 16,2 0-174-16,-2 0-173 0,-2-1-131 0,0 1-137 0,4-2 104 15,-4 2 36-15,0-1 64 0,0-1 186 0</inkml:trace>
  <inkml:trace contextRef="#ctx0" brushRef="#br0" timeOffset="7350.9">21914 4378 167 0,'4'0'100'0,"-2"-1"46"15,-2-1-9-15,4 2-18 0,-4-1-4 0,2 1-5 0,-2-2-11 16,4 1-8-16,-4 1-2 0,4 0-7 0,-4 0-7 0,0-2-5 15,2 2-3-15,-2 0-4 0,0-1 7 0,4 1 4 0,-4 0 3 16,0 0 4-16,0-2-3 0,0 2 3 0,0 0-3 16,2 0-4-16,-2-1-2 0,0 1-6 0,0 0 3 0,0-2-6 15,0 2-5-15,0 0-2 0,0 0-10 0,0-2-4 0,0 2-8 16,0-1-4-16,0 1-5 0,0 0-6 0,0 0-1 16,0 0-5-16,-2 0-4 0,2 0-1 0,0 0-5 0,-4 0 0 15,4 0-2-15,-2 0 0 0,2 0-1 0,-4 0 0 0,0 0 0 16,4 0 0-16,-2 0-4 0,2 0 2 0,-4 0-1 15,2 1 0-15,-2-1 1 0,-1 2 0 0,3-2 0 0,2 0 2 16,-8 0-1-16,8 2 1 0,-6-2 0 0,6 0 0 0,-2 1 0 16,-2-1 0-16,0 0-3 0,4 0 5 0,-3 0-2 0,-1 0-2 15,2 0 4-15,2 2-2 0,-4-2 0 0,0 0 0 16,4 0-2-16,0 0 0 0,-2 0 1 0,2 0 1 0,0 0 0 16,-4 0-3-16,4 0 3 0,-4 0 0 0,4 0-1 15,0 0-2-15,0 1 1 0,0-1 0 0,0 0-3 0,0 2 2 16,0-2 2-16,-2 0 1 0,2 0 1 0,0 1-1 0,0-1 0 15,0 2 0-15,0-2 0 0,0 1 0 0,0 1 0 0,0-1 2 16,0 1 0-16,0-1 0 0,2 0 0 0,-2 3-1 0,0-3-1 16,0 2 1-16,0 0 0 0,0-1-1 0,0 2 0 15,0-1 0-15,4 0 0 0,-4 0 0 0,0 2 0 0,0-2-1 16,4 1-1-16,-4 1 1 0,0-1 3 0,0 2-2 16,0-1 0-16,0-1-2 0,0 2 4 0,0 0-2 0,0-1 1 15,2 2 0-15,-2-1-2 0,0 2 1 0,0-2 0 0,4 1 0 16,-4 2 0-16,4-2 0 0,-4 1 0 0,0 1 0 0,0-1 1 15,2 1-1-15,-2 0 0 0,0 0 0 0,4 1 0 16,-4-1 0-16,0 0 0 0,0 0 0 0,0 2 0 0,0-1 2 16,0 1 0-16,0-1-3 0,3 1 1 0,-3-1 0 0,0 1 0 15,0 1 0-15,0-2 0 0,0 4 0 0,0-2 0 16,0 0 1-16,0 1-1 0,4-1 0 0,-4 2 0 0,0 1 0 16,0 0 0-16,4 1 0 0,-4-1 1 0,0 1 1 15,0 1 0-15,0-2-2 0,0 3 0 0,0 0 0 0,0-1 0 16,-4-1 0-16,4 2 0 0,0-1 0 0,0 1 0 0,-4-2 2 15,4 0 0-15,0 1-1 0,0 0 0 0,-3-2-1 0,3 1 0 16,0-1 2-16,-4 0 2 0,4 0-4 0,-2 0 0 16,2-1 3-16,0 1-6 0,0-1 3 0,-4 0 3 0,4 0-2 15,0-1-4-15,-4 1 3 0,4 1 0 0,0-3 0 16,0 2 0-16,0 0 3 0,0 1-6 0,0-1 3 0,0 2 0 16,0 1 0-16,-2-1 3 0,2 2-3 0,0 0 2 0,0 0-4 15,0 2 5-15,-4-2-3 0,0 0 0 0,4 1 0 16,-2-2 0-16,2 1 0 0,-5 0 0 0,5-2 0 0,-2-1 0 15,2 2 0-15,-4-3 0 0,0 2 0 0,4-1 1 0,0 0-1 16,-2-2 0-16,2 1 0 0,-4 1 0 0,2-2 0 0,2 1 0 16,0-1 0-16,-4 1 0 0,4-1 0 0,-4 0 0 15,4 1 0-15,0 0 0 0,0-1 0 0,-2 1 0 0,2-1 0 16,0 1 0-16,0 1 0 0,0-2 0 0,0 2 0 16,-5 0 0-16,5 0 0 0,0 0 0 0,0 2 0 0,-2-2 0 15,2 3 0-15,0-2 0 0,-4 2 0 0,4 0 0 0,-4 0-2 16,4-1 0-16,-2 1 2 0,2-2 0 0,0 0 3 0,-4 1-6 15,0 0 3-15,4-2 3 0,-2 0-3 0,2 0-3 0,-4-2 3 16,4 1 0-16,0-4-1 0,-3 2-1 0,3-1 1 16,0-2 0-16,0-2 1 0,0 1 0 0,0-1 0 0,0-1 0 15,0-1 0-15,0 0-1 0,0 0-1 0,0-2 2 16,0 2-2-16,0-2-4 0,0 0 0 0,0-2 1 0,0 2-1 16,3 0 3-16,-3-1-1 0,0 1-1 0,0-2 1 0,0 1 0 15,0-1 2-15,0 1 1 0,0-1-2 0,0-1 3 16,0 1 2-16,0 1-2 0,0-2-2 0,0 0 0 0,0 0 1 15,0 2-1-15,0-2-1 0,0 1-2 0,0-1-5 0,0 0-2 16,0 0-5-16,0 0-3 0,0 0-1 0,0 0 1 0,0 0-2 16,0 0 2-16,0 0-1 0,0 0 1 0,0 0-3 15,0 0 1-15,0 0-1 0,0 0-8 0,0 0-7 0,0 0-7 16,0-1-9-16,0 1-8 0,0-2-9 0,0 2-12 16,0 0-11-16,0-2-13 0,0 2-14 0,0-1-13 0,0 1 11 15,0-1 2-15,0-1-6 0,0 2-5 0,0-1-12 0,0 1-24 16,0-2-5-16,0 1-21 0,0 1 28 0,0-2 11 0</inkml:trace>
  <inkml:trace contextRef="#ctx0" brushRef="#br0" timeOffset="7766.42">21790 6378 129 0,'0'1'154'0,"0"1"65"0,0-2 0 0,0 1-7 15,0 1-32-15,0-2-32 0,0 1-24 0,0-1-15 0,0 0 1 16,0 0-9-16,0 1-8 0,0-1-13 0,0 0-5 16,0 2 1-16,0-2-1 0,0 0 5 0,0 0 7 0,0 0 1 15,0 0 2-15,0 0-3 0,0 0-4 0,4 0-2 0,-2 0 9 16,-2 0 23-16,0 0 3 0,4 0-12 0,0 0-1 0,-4 0 26 15,2 0 14-15,2 0 10 0,0 0 7 0,3-2 11 0,-5 2 6 16,2-1 7-16,2 0 5 0,0-1-8 0,2 1 3 16,-1-2 4-16,3 1-2 0,-4 1-14 0,4-2-19 0,-3 0-14 15,-1 1-23-15,8-1-14 0,-7 2-15 0,3-2-11 16,-4 0-14-16,0 1-18 0,0 1-6 0,3-1-12 0,-1 1-4 16,0-1 2-16,-6 2-4 0,7-2-5 0,-3 1-4 0,-4 0-3 15,6 1-6-15,-6-2 1 0,4 1 2 0,-1 1-3 0,-1-2 2 16,-2 2-3-16,6-1-7 0,-6 1-19 0,2-2-33 0,-2 2-49 15,2-1-65-15,1 1-92 0,-3-2-114 0,2 1-115 16,-4-1-79-16,2 0-137 0,-2 1-41 0,4-2 43 0,0 2 21 16,-4-2 31-16,0 0 176 0</inkml:trace>
  <inkml:trace contextRef="#ctx0" brushRef="#br0" timeOffset="10340.21">27046 4249 182 0,'-2'1'96'0,"-2"1"40"15,0-2 0-15,4 2-14 0,-2-1 9 0,2 1-6 0,-4-1-16 16,2 1-10-16,2-2-9 0,-5 1-6 0,5-1-6 0,-4 2-7 16,4-2-1-16,0 1 0 0,-2-1-3 0,2 2-6 15,0-2-4-15,0 1-4 0,-4-1-4 0,4 0-7 0,0 0 3 16,0 1-8-16,-4-1 3 0,4 0 4 0,0 2 6 16,0-2 4-16,0 0 3 0,0 2-1 0,0-2-1 0,4 1 0 15,-4-1 1-15,0 2 0 0,4-2-2 0,-4 1 4 0,0 1-2 16,2-2 3-16,-2 1 9 0,0 1 9 0,4-2-4 0,1 1-2 15,-5-1 2-15,2 2-4 0,2-1-3 0,-2-1-1 0,2 1-3 16,0-1-1-16,2 0-9 0,-4 2-6 0,3-2-8 16,-1 0-6-16,-2 0-7 0,6 0-6 0,-2-2-7 0,-4 2-2 15,7 0-2-15,-3-1-2 0,-4 1-2 0,6 0-3 16,-6-1-1-16,4-1 2 0,3 2 0 0,-7 0-1 0,2-1-1 16,0 1 0-16,2 0 0 0,-6 0 0 0,2-2 0 0,2 2 0 15,0 0 0-15,-1 0 0 0,1 0-3 0,-4 0 0 0,0 0-1 16,2 0 0-16,-2 0 2 0,4 0 5 0,-4 0 1 15,4 0-1-15,-4 2 0 0,0-2 2 0,0 1-4 0,2-1-1 16,-2 3 0-16,0-2 0 0,0 3 0 0,0-3 0 0,4 4 0 16,-4-2 0-16,4 0 0 0,-4 1 6 0,0 1-4 15,0-2 2-15,0 3-1 0,0-2 4 0,2 1 0 0,-2 2 1 16,5-1 0-16,-5 2 0 0,0-1 0 0,0 1 2 16,2 1 0-16,-2-2-5 0,0 2 3 0,0 0-1 0,0 2-1 15,0-1-2-15,0-1 0 0,4 2 0 0,-4-1-2 0,0 2 3 16,0-1-1-16,4 1 1 0,-4 0-5 0,0 1 0 0,0-1 3 15,0 0 1-15,2 2 4 0,-2-1-6 0,4 1-2 16,-4-1 4-16,0 1-4 0,0 1 3 0,2 0 1 0,-2-2-4 16,0 2 6-16,0-1-4 0,0 2 2 0,4-1-3 15,-4 2 3-15,0-3-2 0,4 3 0 0,-4 1-2 0,0-1 0 16,0 1 0-16,0 0 0 0,0 0 0 0,0 0 0 0,0 0 0 16,0 0 0-16,0 0 0 0,0 0 0 0,0 0 3 0,0-2-2 15,0 2 0-15,0-2-1 0,0 1 3 0,0-2-2 0,0 2-1 16,3-2 0-16,-3 1 0 0,0-1 0 0,0 0-4 15,4 2 4-15,-4-2 0 0,0 1 0 0,0 1 0 0,0-2 3 16,0 1 0-16,0 1 1 0,0-1-3 0,0 2 2 16,0 0-1-16,0 0 0 0,0 0 5 0,0 2 3 0,0-4 4 15,0 4 1-15,0-2 2 0,0 0 4 0,0 0-1 0,0 0 2 16,0 0 1-16,0 0-1 0,0 0-7 0,0-2-2 16,0 1-3-16,0-1-1 0,0-1-4 0,0 2 0 0,0-2 2 15,0-2-4-15,2 2 0 0,-2 0-3 0,0-1 0 0,0-1-3 16,0 1 3-16,0-1 0 0,0 1 0 0,0-1 0 0,4 1 0 15,-4-2 3-15,0 1 0 0,0 1-2 0,4-1-4 16,-4 1 6-16,0 1-2 0,0-1 2 0,0 2-2 0,0-3-4 16,0 2 2-16,-4-2 1 0,4 3 0 0,0-1 5 15,0-2-3-15,0 2 0 0,-4 0 3 0,4 2-1 0,0-2 3 16,0 0 0-16,0 0-2 0,0-1 0 0,0 3 4 0,0 0 1 16,0-2 0-16,0 0 2 0,0-2-3 0,4 2-6 0,-4-1 1 15,0-1-3-15,4 0-1 0,-4 1 0 0,0-2 0 0,2 0 0 16,-2 0 0-16,0-1 1 0,4-1 1 0,0-1-2 15,-4 2 0-15,0-4 0 0,2 2 0 0,-2-1 2 0,5-1 2 16,-5 1-1-16,0-2-6 0,2 0 5 0,-2 0-1 16,0-2-1-16,0 1 5 0,4 1 5 0,-4-2 0 0,4-1 6 15,-4 2-1-15,0-2 4 0,0 0-3 0,0 1 1 0,0-1 0 16,0-1 3-16,0 1 0 0,0-2-2 0,2 1-6 16,-2 1 2-16,0-2-1 0,0 1-1 0,4-1 1 0,-4 1 1 15,0-1 3-15,0-1 8 0,0 3 5 0,0-3 12 0,0 2 6 16,0-2 16-16,0 1 30 0,0-1 30 0,0 2 22 0,0-2 18 15,0 0 12-15,0 0-8 0,0 0-19 0,0 0-26 16,0 0-29-16,0 0-18 0,0 0-12 0,0 0-13 0,-4 0-7 16,4 0-5-16,-2 0-7 0,2 0 0 0,0 0-2 15,0 0-3-15,-4 0-6 0,0 0 4 0,4 0 6 0,-2 0 0 16,-3 0 1-16,3 0 4 0,-2 0 1 0,0 1 2 0,2-1 5 16,-2 0 1-16,-2 2 6 0,2-2-7 0,1 1-1 0,-5 1 0 15,6-2-6-15,-4 1-5 0,-2 1-2 0,1-2 1 16,1 1-4-16,0-1-2 0,-4 1-2 0,3 1 7 0,-1-2 4 15,0 2 1-15,0-1-5 0,1-1 1 0,-3 2-3 0,8-2-6 16,-8 1 4-16,4-1 1 0,-3 2-2 0,7-2-1 16,-4 0-1-16,-2 1-6 0,6 1-4 0,-7-2 1 0,3 0-7 15,4 0 0-15,-6 1-6 0,6 1 1 0,-4-2 1 0,1 0-2 16,1 0 0-16,2 0-9 0,-2 1-16 0,0-1-33 16,2 0-43-16,-2 0-67 0,4 0-104 0,-2 0-161 0,2 0-212 15,-4-1-210-15,4-1-140 0,-5-1-41 0,5 2 76 0,0-2 87 16,-2 0 260-16</inkml:trace>
  <inkml:trace contextRef="#ctx0" brushRef="#br0" timeOffset="18768.77">24324 4993 202 0,'-6'2'177'0,"1"-2"49"0,1 0 16 0,2 0-26 15,-2 0-37-15,0 0-31 0,4 0-17 0,-6 0-1 0,6 0-4 16,-2 0-11-16,2 0-10 0,0 0-13 0,-4 0-12 0,-1-2-12 15,5 2-9-15,0 0-6 0,0 0-4 0,0 0 2 0,-2 0 6 16,2 0 6-16,2 0 4 0,-2 0 9 0,0 0 12 0,0 0 23 16,0 0 11-16,5 0 4 0,-1 0 10 0,-2 0 2 15,-2 0 5-15,4-1 0 0,-2 1-1 0,2 0-7 0,0 0-3 16,-2-2-8-16,7 2-11 0,-7 0-18 0,2-1-24 16,2 1-18-16,-2-2-16 0,-2 2-12 0,4-1-9 0,3 1-4 15,-7 0-4-15,6 0 1 0,-6-2-7 0,4 2-6 0,-2-1-18 16,3 1-26-16,-1-2-35 0,-2 2-40 0,2-2-43 15,-2 2-50-15,2-1-48 0,-1 1-54 0,1-1-50 0,-2-1 37 16,2 1 14-16,-4 1-3 0,2-3-6 0,1 3 24 0,-3-2-4 16,2 1-19-16,-4-1 28 0,0 1 42 0</inkml:trace>
  <inkml:trace contextRef="#ctx0" brushRef="#br0" timeOffset="19126.09">24440 4965 159 0,'-2'0'112'0,"-3"1"45"0,1 1-5 0,2-1-15 16,2 1-7-16,-6-2-16 0,6 3-11 0,-4-3-9 0,0 1-5 16,4 1 0-16,-2-1-4 0,2 2 0 0,0 0 8 15,-5-1-2-15,1 2-7 0,4 1-10 0,0-1-5 0,0 1-6 16,0 1-5-16,-2 0-7 0,2 1-10 0,0 1-8 16,0 2-3-16,0 2-4 0,0 0-4 0,0 2 2 0,0 0-3 15,2 3-2-15,-2 0 2 0,0 1 3 0,0 0 1 0,4 0 2 16,1 0 2-16,-5 0 5 0,0-2 8 0,2 1 8 15,-2-1 6-15,0-1 8 0,4 0 7 0,-4-3 29 0,4 0 17 16,-4-1-2-16,0-2-4 0,0-2-10 0,0-1-11 0,0 2-7 16,0-4-4-16,0 1 0 0,0-1-2 0,0-1-9 0,-4 0-7 15,4 0-18-15,-4-1-6 0,4-1-10 0,-2 1-6 16,-3-1-3-16,1 1-5 0,2-2-1 0,-2 0-2 0,2 0-8 16,-6-2 0-16,2 1 2 0,-1-1-3 0,1-1-1 15,0 0-7-15,-2 0-12 0,-3-1-19 0,5 1-22 0,0-2-26 16,0 1-29-16,2 1-47 0,-3-1-48 0,3 2-52 0,2-1-3 15,-2 0 0-15,0 0-36 0,4 1-44 0,-2 1-23 0,-2-1-51 16,4 0-18-16,0 0 59 0</inkml:trace>
  <inkml:trace contextRef="#ctx0" brushRef="#br0" timeOffset="25229.98">21444 5341 91 0,'0'-1'99'0,"-4"-1"33"0,0-1 10 0,4 2-13 0,0-1-20 15,-2 1 3-15,2-1-9 0,0 1-5 0,-4-1-4 0,4 1-3 16,-4 1-7-16,4-2-2 0,0 1-1 0,0-1 0 0,-2 0 16 16,2 1 9-16,0 0 2 0,0-1 1 0,0 2 3 0,-4-1-3 15,4-1-1-15,0 1-2 0,0-1 2 0,0 1 4 16,0-1 8-16,0 1 41 0,0 1 11 0,0-2 3 0,0 0-2 16,0 1-2-16,0 0-11 0,0-1-9 0,0 1-12 15,0-1-13-15,0 1-6 0,0-1-16 0,4 1-8 0,-4-2-11 16,2 1-14-16,-2 1-7 0,0-1-14 0,4 0-11 0,0 0-3 15,-2 0-12-15,-2 1-6 0,4-2-4 0,0 1-6 0,3 1-2 16,-5-1-1-16,-2 1-3 0,8-1 2 0,-6 0 1 16,4 1-3-16,-2 1 1 0,2 0 1 0,-1-1 2 0,-3 1-4 15,6 0 1-15,-6 1-2 0,6-1 0 0,-6 1-1 0,5 1 0 16,-3 0 3-16,0-1 5 0,-2 1-2 0,2 1-4 16,-2 0-2-16,2 0 4 0,0-2-2 0,-4 4-2 0,2-2 2 15,-2 1 3-15,0 1 1 0,0-1-4 0,0 1-2 0,0-1 3 16,0 2-2-16,0 0-1 0,-2-1 4 0,2 1-3 15,-4-2 2-15,0 2 3 0,2-1-5 0,-2-1 0 0,2 0 2 16,2 1 2-16,-4-2 0 0,0 0-4 0,1 0 7 0,-1 0-3 16,2-1-3-16,-6-1 1 0,8 2 6 0,-2-1-4 0,-6-2 8 15,6 0 5-15,-3 1 3 0,3-1 4 0,-6-1 3 16,8 1 1-16,-6 0 8 0,4-2 0 0,-2 1 4 0,0-1-1 16,2-1-3-16,2 2-3 0,-7-2-4 0,7 0-4 15,-4 0-7-15,0 0-8 0,2-2 0 0,2 2 1 0,0-1-2 16,-4-1-3-16,4-1-2 0,-4 2-4 0,4-4 1 0,0 2-2 15,0-1 0-15,0-1 0 0,4 1-3 0,-4-2 4 0,4 1 1 16,-4-1-2-16,2 0 0 0,-2-1 0 0,4 2 0 0,0-1-3 16,-2 1-2-16,3 1-10 0,-5 0-17 0,2-1-18 15,2 2-20-15,0 0-20 0,-2 0-26 0,-2 0-30 0,6 0-21 16,-6 1-6-16,8 0-15 0,-8 0-22 0,2 1-20 16,5-1-20-16,-3 1-11 0,0-2-16 0,-2 1-8 0,2 0 58 15,0 1 20-15,2 0 0 0,-3-1-11 0,5 2-15 0,-6-3-13 16,2 3 4-16,-2-1-42 0,6-1-31 0,-8 2-11 15,2 0 44-15</inkml:trace>
  <inkml:trace contextRef="#ctx0" brushRef="#br0" timeOffset="27381.91">21684 4506 252 0,'2'0'230'16,"-2"-2"58"-16,0 2-12 0,0-1-52 0,0 1-49 15,0 0-21-15,4 0-20 0,-4-2-22 0,0 2-22 0,0-1-26 16,0 1-20-16,2 0-12 0,-2 0-6 0,0 0 3 0,0 0 4 16,4 0 3-16,1 0 9 0,-5 0 5 0,2 0 0 0,2 0-1 15,0 0 4-15,-2 0 0 0,2 1 5 0,-2-1 7 16,2 2 7-16,1-2-5 0,1 0 17 0,-4 0-8 0,6 1-14 16,-6-1-14-16,4 0-11 0,3 2-11 0,-7-2-10 15,6 0-1-15,-6 0-3 0,4 1-6 0,-2-1-2 0,0 0-1 16,3 0-16-16,-5 0-28 0,6 0-40 0,-6 0-48 0,6 0-9 15,-6 0-27-15,3 0-33 0,-3 0-39 0,6 2-38 0,-8-2-17 16,6 0-1-16,-6 1-62 0,2-1 17 0,-2 0 34 0</inkml:trace>
  <inkml:trace contextRef="#ctx0" brushRef="#br0" timeOffset="27766.44">21767 4698 7 0,'-4'1'134'0,"4"0"40"0,-2 1 16 0,2-2-16 0,-5 2 1 0,1-2-16 16,4 1-17-16,0-1-19 0,-2 2-11 0,2-2-13 15,0 0 5-15,-4 1 2 0,4-1-1 0,0 2-3 0,0-2-3 16,0 0-7-16,4 0-5 0,-4 0-4 0,0 0-4 16,2 0-2-16,-2 0-3 0,4 0 1 0,1 0-6 0,-3 0-10 15,-2 0-9-15,8 0-18 0,-6 0 1 0,4 0-9 0,-2 0-9 16,0 0-4-16,3 0-1 0,-1 0-7 0,0 0-19 15,2 0-29-15,-1 0-15 0,-5 0-28 0,8 0-31 0,-4 0-33 16,2 1-39-16,-6 1-42 0,5-1-45 0,1 1-13 0,-6-1-80 16,-2 2-37-16,8 0 45 0</inkml:trace>
  <inkml:trace contextRef="#ctx0" brushRef="#br0" timeOffset="28046.26">21777 5088 176 0,'0'1'181'0,"0"2"45"16,0 0-3-16,0-1-36 0,2 1-38 0,-2-2-34 0,0 1-25 15,0-1-20-15,4 1-15 0,-4-1-8 0,4 1-7 0,-4-1-7 16,3-1-4-16,-3 1-4 0,4 1-4 0,-2-2-5 15,2 2-2-15,0-2-3 0,-4 1 0 0,2-1-4 0,2 2 0 16,0-2-4-16,3 1 1 0,-7 1-2 0,2-2-5 0,6 3-15 16,-6-3-11-16,2 3-21 0,-2-2-20 0,6 0-12 0,-8 1-18 15,2 1-21-15,5-1-27 0,-3 1-51 0,0 0-34 16,-2 0-29-16,-2-2 31 0</inkml:trace>
  <inkml:trace contextRef="#ctx0" brushRef="#br0" timeOffset="28332.93">21756 5529 165 0,'-4'4'186'0,"4"1"52"0,0-1-2 0,0-1-33 16,0 0-40-16,0 0-24 0,0 0-19 0,0-1-2 15,0 1 1-15,0-2-11 0,4 0-12 0,-4 1-10 0,5 0-12 16,-5-1-12-16,2-1-13 0,-2 0-15 0,4 2-7 0,0-2-6 16,-4 0-6-16,2 0-7 0,2 0-3 0,-2 0 0 0,2 0-2 15,0 0-3-15,-4 0 0 0,3 0 0 0,1 0-10 16,-2 0-14-16,6 0-16 0,-8 1-20 0,2-1-20 0,2 2-22 16,0-1-27-16,-2 1-27 0,3 1-11 0,-3-2-21 15,-2 4-43-15,4-2-67 0,-4 1-11 0,4 1 48 0</inkml:trace>
  <inkml:trace contextRef="#ctx0" brushRef="#br0" timeOffset="28611.94">21736 5877 268 0,'0'2'213'0,"0"0"42"15,0 1-17-15,0-1-45 0,0-1-50 0,0 1-32 16,0-1-18-16,0 1-3 0,0-1-2 0,0 1-6 0,0-2 0 16,4 1 4-16,-4 0 2 0,4 1-2 0,-4 0-1 0,0-1-6 15,2-1-6-15,-2 2-6 0,4-1-8 0,-2 1-6 16,2-1-7-16,1 1-5 0,-3-1-1 0,-2 1-7 0,8-2-7 16,-6 1-7-16,2 1-5 0,-2-2-4 0,2 1-4 0,0-1-2 15,-1 1-8-15,3 1-15 0,-2-2-29 0,0 2-33 16,-2-1-42-16,6-1-47 0,-6 2-50 0,3-2-54 0,-3 0-32 15,2 0-55-15,0 1-56 0,-2-1 12 0</inkml:trace>
  <inkml:trace contextRef="#ctx0" brushRef="#br0" timeOffset="31306.91">22656 3957 171 0,'4'-3'175'0,"0"-1"60"15,-4 2 22-15,0-1-15 0,0 1-30 0,0 1-24 0,2-2 8 16,-2 1-6-16,0 1-16 0,0-1-22 0,0 0-22 16,0 1-27-16,0 0-22 0,0-1-19 0,4 2-17 0,-4-1-9 15,0-1-11-15,0 2-5 0,0 0-3 0,0 0-2 0,0 0 3 16,0 2 1-16,0-1 0 0,-4 1 6 0,4-1 7 15,0 2 0-15,0 0 0 0,0 2-1 0,0-2-1 0,-2 1-6 16,2 1-7-16,0-1-3 0,0 1-3 0,0 0-2 0,-4 2-6 16,4-1-3-16,-4-2-10 0,4 2-34 0,0 2-39 0,0-4-31 15,-2 2-16-15,2 0-31 0,0 0-43 0,0-2-52 16,0 1-49-16,0 0-3 0,0-1-53 0,0-1-15 0,0 2 26 16</inkml:trace>
  <inkml:trace contextRef="#ctx0" brushRef="#br0" timeOffset="31536.51">22829 4023 230 0,'4'0'173'16,"1"-2"36"-16,1 2 11 0,-4 0-16 0,-2 0-25 16,4 0-23-16,0 0-17 0,-4 0 3 0,2 2-10 0,-2-2-17 15,4 1-20-15,-2 0-21 0,-2 3-16 0,0-1-15 0,0 0-9 16,0 0-13-16,4 0-4 0,-4 1-8 0,0 1-2 15,0-1-2-15,5 2-10 0,-5 0-17 0,0 0-18 0,0 0-23 16,2 0-20-16,-2 0-13 0,4 0-13 0,0 0-15 0,-2-1-10 16,2-1-4-16,-2-1-10 0,6 0-14 0,-1 0-20 0,-1-1-22 15,0-2 4-15,2 0 6 0,-1 0 35 0</inkml:trace>
  <inkml:trace contextRef="#ctx0" brushRef="#br0" timeOffset="31698.12">23026 4092 14 0,'8'-3'104'0,"2"0"19"0,-4-1 24 0,5 2-10 16,-5 0-15-16,0-1-3 0,0 0-4 0,3 2-10 0,-3-1-11 15,-4 1-10-15,2 1-6 0,0-2-4 0,2 2-3 0,-4 0 1 16,-2-1 16-16,9 1 16 0,-9 1 8 0,2-1-3 0,2 0-9 16,-2 2-15-16,2-1-17 0,0 2-19 0,-4-1-16 15,2 2-13-15,-2-1-4 0,4 0-9 0,-4 2-4 0,5 1-26 16,-5-2-33-16,2 1-41 0,2-1-36 0,-4 1-31 16,2-1-25-16,-2 1-6 0,4-2-21 0,0 1-52 0,-2-1-12 15,4-1-2-15</inkml:trace>
  <inkml:trace contextRef="#ctx0" brushRef="#br0" timeOffset="31885.98">23423 4089 243 0,'10'0'186'0,"4"0"24"0,-7 1 5 0,3-1-29 16,-4 2-23-16,4-1-11 0,-8 2-2 0,9 0 15 0,-7-2 2 16,2 3-4-16,-2-1-9 0,-2 0-7 0,7 0-9 15,-7 0-13-15,2 1-19 0,-4-1-25 0,2 2-4 0,2-2-19 16,0 1-14-16,-4 1-18 0,2-1-16 0,2 1-45 0,-2-1-65 15,-2 2-31-15,9-1-36 0,-9-1-37 0,2 1-34 0,4-1-33 16,-2 1 1-16,0-2 3 0,2 0-45 0,1 0-4 16,-1-2 9-16</inkml:trace>
  <inkml:trace contextRef="#ctx0" brushRef="#br0" timeOffset="32070.51">23929 4146 253 0,'19'1'185'0,"-7"1"28"0,0-1 7 0,-1 1-28 15,-3 1-20-15,0-1-4 0,1 2 20 0,-3 0 14 0,0 1 0 16,-2-1-9-16,-2-1-17 0,4 2-16 0,-2-1-27 0,1 1-20 16,-5-1-11-16,2 1-26 0,2 1-20 0,-4-2-19 15,4 1-20-15,-4-1-40 0,2 2-65 0,2-1-51 0,-2 1-17 16,-2-2-29-16,8 1-27 0,-5 0-35 0,1-1-29 16,-2 0 6-16,8-1-19 0,-2-1-39 0,1-1-12 0,1-1 35 15</inkml:trace>
  <inkml:trace contextRef="#ctx0" brushRef="#br0" timeOffset="32249.98">24731 4118 242 0,'23'-1'193'0,"-5"0"41"0,1-1 2 0,-7 2-39 16,-1 0-26-16,-1 2-18 0,-4-1 6 0,-4-1-4 0,7 1-14 16,-7 1-25-16,2 0-28 0,0-1-22 0,-4 1-22 0,2-1-15 15,2 2-9-15,-4-1-8 0,0 1-16 0,2 0-28 0,-2 1-34 16,0-2-37-16,4 2-29 0,0-1-24 0,-4 0-15 15,3 0 10-15,-3-2-5 0,6 3-8 0,2-3-42 0,-6 1-6 16,6-2-23-16,1 0 36 0</inkml:trace>
  <inkml:trace contextRef="#ctx0" brushRef="#br0" timeOffset="32400.59">25196 4089 174 0,'17'-2'124'0,"-3"2"46"0,-8 0-12 15,5 2-8-15,-5-1-3 0,0 1-9 0,2 1-8 0,-6-2-14 16,3 2-17-16,-3 2-15 0,-2-2-13 0,4 1-11 0,-4-1-17 15,4 1-15-15,-4 0-11 0,0 0-17 0,0 1-28 0,0-2-32 16,0 1-17-16,0-1-18 0,2 2-18 0,-2-2-19 16,4-2-11-16,-4 1-37 0,2-1-9 0,6 1-26 0,-6-2 13 15</inkml:trace>
  <inkml:trace contextRef="#ctx0" brushRef="#br0" timeOffset="32555.76">25539 4113 203 0,'21'0'149'0,"0"-2"53"16,-5 2-2-16,3 0-18 0,-5 0-26 0,-1 0-18 15,3 2-5-15,-5-1-8 0,3-1 16 0,-4 2-2 0,-3-1-2 16,-1 0-2-16,4 1 0 0,-8 0-5 0,2 1-16 0,0 0-21 16,-2-2-25-16,3 1-22 0,-3 1-16 0,2 0-21 15,0 0-41-15,-4-2-47 0,2 2-54 0,-2 0-50 0,4-1-49 16,0-1-54-16,-4 2-17 0,2-1-53 0,2-1-26 0,-4 0 7 16</inkml:trace>
  <inkml:trace contextRef="#ctx0" brushRef="#br0" timeOffset="33990.84">22943 3777 117 0,'-2'-2'82'16,"-2"2"19"-16,0-1 2 0,4 1-15 0,-2-2-12 0,2 2-10 15,0-1-10-15,0-1-4 0,0 1 0 0,-5 1 0 16,5-2-1-16,0 0-5 0,5 1 0 0,-5-2-1 0,0 2-2 16,0-1-5-16,2 1 0 0,-2-2-3 0,4 0-1 15,0 1-2-15,-2 1-1 0,2-3-2 0,-2 2-2 0,2-1-6 16,0 0 0-16,3 0-3 0,-1 0-1 0,0-1-3 0,2 2-2 15,-1-1-1-15,-1-2-3 0,4 2 0 0,0 0-2 0,-3 0-2 16,3-1-2-16,0 1-1 0,-1 0 0 0,1 0-1 16,0 1 0-16,1 0 1 0,-1 1 2 0,0 0-2 0,-2-1-2 15,7 1 1-15,-5-1 0 0,3 2 0 0,1 0 1 0,-1 0-1 16,1 0 0-16,3 2 0 0,-5-1 0 0,5 1 0 16,3 0 2-16,-3 2 1 0,1 0 5 0,7 1 3 0,2 0 0 15,0 2 3-15,-2 0 9 0,6 1 8 0,2 1 10 0,0 0 2 16,0 0 7-16,0-2 8 0,2 2 11 0,-2 0 8 15,-4 0 9-15,4 0 6 0,2-1 6 0,-2-1 7 0,0-1 2 16,5 0 0-16,-5 0-2 0,0-3-8 0,0 2 12 0,4-4-4 16,-2 1-13-16,2-2-26 0,1 0-21 0,-1 0-11 0,-2-2-9 15,2 1-9-15,0-2-6 0,-8 1-4 0,4-2-1 16,-6 1 0-16,0 0-5 0,4 0-4 0,-8-2-6 0,0 2-9 16,-3 2-10-16,1-2-11 0,-4 0-6 0,-1 0 5 15,-6 1 3-15,-1 0 3 0,1 1 6 0,-2 0 3 0,-1-1-1 16,-5 1-3-16,6 1-2 0,-6 0 1 0,2-2 11 0,-4 2 5 15,2 0 5-15,-2 0 4 0,4 0 2 0,0 0 1 0,-4 2 0 16,2-2 2-16,-2 1 1 0,5-1 0 0,-3 3 0 16,-2-2 0-16,4 1-1 0,0 0 1 0,-4 1 0 0,2-2 1 15,-2 2-1-15,8-1 2 0,-8 1-1 0,6-2 0 16,-6 2 0-16,3-1 3 0,5 1-2 0,-6-2 0 0,4 1-4 16,-2 1-6-16,2-3-12 0,3 1-11 0,-3 1-17 0,0-2-11 15,4 1-11-15,-3-1-7 0,-1 0-3 0,4-1-1 0,-4 1 2 16,5-2 1-16,-5 2 1 0,4-1 2 0,-4-1 4 15,3 1 7-15,1-1 10 0,-4 1 11 0,0-2 12 0,1 1 6 16,-1 0 9-16,2 1 4 0,-2 1 6 0,5-1 0 0,-9-1 5 16,6 1-2-16,-2 1 2 0,5-2 5 0,-5 1 2 15,0 1 4-15,0 0 2 0,0-2 0 0,5 1 2 0,-1 1 1 16,-4-2 2-16,5 1-1 0,3 1 5 0,-4 0 3 16,3-2 3-16,-1 2 0 0,-2 0 10 0,7 0 5 0,-3-2 5 15,3 2 8-15,-5 0 3 0,5 0 6 0,4 0 4 0,-5 0 1 16,1 0 3-16,-1 0-2 0,1 2 4 0,-1-2 2 0,1 2 1 15,-1-2-3-15,3 1 10 0,-2 1 2 0,-1 1-15 0,1-2-14 16,1 2-15-16,-1-1-12 0,3 0-6 0,1 2-8 16,-2-1-5-16,1 0-3 0,3 0-4 0,2 0 0 0,-6 1-3 15,5-1-5-15,-1 0 0 0,0 2-4 0,2-2-11 16,-3 1 0-16,-1 1 3 0,-2-2 7 0,-3 1-3 0,1 1 3 16,-1-3-2-16,-1 3-6 0,-3 0-4 0,-4-2-10 0,1 0-15 15,-1-1-14-15,-6 2-11 0,2-3 0 0,-2 1-4 0,2-1-13 16,0 1-29-16,-4-1-39 0,3-1-56 0,-3 2-62 0,0-2-33 15,0 0-43-15,-3 0-36 0,3 0 20 0</inkml:trace>
  <inkml:trace contextRef="#ctx0" brushRef="#br0" timeOffset="34695.93">24630 3457 176 0,'-2'0'144'0,"-2"-1"61"15,-1 1 3-15,5 0-1 0,-2-2-26 0,2 2-24 16,-4 0-24-16,4-1-10 0,-4 1-3 0,4 0-14 0,0 0-19 16,0-2-19-16,-2 2-16 0,2-1-11 0,0 1-7 0,-4 0-3 15,4 0-3-15,0 0-6 0,4 0-6 0,-4 0 1 16,0 0-4-16,2 1-3 0,-2-1-2 0,0 2-3 0,4-2 2 15,0 1-3-15,-4 1-3 0,2-1 4 0,3 1-4 0,-1-1 1 16,-4 1 3-16,6-1-2 0,-6 2-3 0,2-1 0 0,2-1 0 16,0 1 0-16,-2-1 3 0,2 1-2 0,-2-1-1 15,-2 2 0-15,5-1 3 0,-1-1 0 0,-4 0-4 0,2 1 2 16,-2 0 3-16,4 1 2 0,-4-2 0 0,2 1 7 16,-2 1 0-16,0-2 5 0,0 2 3 0,4 0 3 0,-4 0 5 15,0 2 5-15,0-2 1 0,0 1 3 0,0-1-3 0,0 2-2 16,0 1-2-16,-4-2-5 0,4 0-1 0,0 3-5 0,0-1-5 15,0 1-3-15,0-1-3 0,-2 0-3 0,2 0-3 0,0 0 0 16,-4 0 0-16,4-2-1 0,0 3 0 0,0-3-6 16,0 2-7-16,0-2-11 0,0 1-13 0,0 0-15 0,0-1-16 15,-2 0-10-15,2 0-13 0,0 0-10 0,0-1-14 16,-4 0-16-16,4 1-17 0,-5 0-21 0,5-1 2 0,0 0-2 16,0 0-12-16,-2-2-34 0,2 1-23 0,0-1-18 0,-4 0 21 15</inkml:trace>
  <inkml:trace contextRef="#ctx0" brushRef="#br0" timeOffset="34882.86">24593 3593 252 0,'0'-1'193'0,"0"-2"37"0,0 2 12 0,4-1-24 0,-4 1-27 16,0-1-5-16,4 1 16 0,-4 1 1 0,2-2-1 15,-2 1-2-15,4 1-9 0,-2 0-8 0,2 0 39 0,0-2-9 16,-2 2-38-16,3 0-47 0,-1-2-40 0,2 2-29 0,-4-1-37 15,6 1-68-15,-2-1-104 0,5-1-120 0,-5 1-67 16,4-1-39-16,1 1-76 0,-5-1-50 0,4 1-53 0,-2-1 63 16</inkml:trace>
  <inkml:trace contextRef="#ctx0" brushRef="#br0" timeOffset="37954.78">27834 4232 84 0,'0'-2'88'0,"0"0"16"0,0-1 11 16,0 0-16-16,0 0-18 0,0 2-15 0,0-2-6 0,-4 1 7 0,4-1-1 15,0 2-3-15,0-1-3 0,0 1 2 0,0-2-2 16,0 1 0-16,0 1-2 0,-2-1 0 0,2 1-4 0,0 1-4 15,0-2-5-15,0 0 0 0,0 2-5 0,0-1 1 0,0 1 6 16,0-1 0-16,0-1 0 0,0 2 0 0,0-1-6 16,0 1-7-16,0-2-4 0,0 1-5 0,0 1-5 0,0 0-6 15,-5 0-1-15,5-2-1 0,0 2-2 0,0 0 1 16,-4-1-1-16,4 1-5 0,0 0 2 0,0 0 0 0,0-2-3 16,0 2 0-16,0 0 1 0,0 0-2 0,0 0 2 0,-2 0 0 15,2 0-3-15,0 0 2 0,0 0 0 0,0 0-2 0,-4 0-2 16,4 2-2-16,-4-2 4 0,4 0-2 0,-2 1 0 0,2-1 0 15,-4 2-2-15,4-1 2 0,0 1 0 0,-2-1-3 16,2 1 1-16,-4-1 2 0,4 2 0 0,-5-1 0 0,5 1 0 16,0 0-3-16,-2 0 2 0,2 1 1 0,0-1 0 15,0 2 0-15,-4-1 0 0,4 1 0 0,-2-1 0 0,2 1 0 16,0 1 0-16,0-2 0 0,-4 2-3 0,4-1 2 16,-4 1 4-16,4-1-6 0,0 2 6 0,0-1-3 0,0 1-3 0,0-1 6 15,-2 0-6-15,2 0 1 0,0 0 2 0,0 2 1 16,0-1-1-16,0-1-1 0,0 2 2 0,0-1-1 0,-4 1 0 15,4-1 0-15,0 1 2 0,0-1-3 0,-2 1 1 0,2 1 0 16,0-2 3-16,0 2-3 0,0 0 2 0,0 0 1 16,0 0 2-16,0 0 0 0,0 0-2 0,-5 2 4 0,5-3-3 15,0 3 1-15,0 1 0 0,0 0-2 0,0 0 0 16,0 0 0-16,0 3 1 0,0-1 2 0,0-1-2 0,0 2 3 16,0 0-2-16,0 0 4 0,0 0-1 0,0 0 6 0,0 0 2 15,0 2 1-15,-4-1 2 0,4 2-2 0,0-1-2 16,0 1 3-16,0 1 2 0,0 2-6 0,-2 0-1 0,2 0-2 15,0 0-1-15,0 2-2 0,0-2 4 0,0 0-5 0,-4 0-1 16,4 1 2-16,-4-1 2 0,4 2-1 0,0-1 1 16,-2 1 1-16,2-2 2 0,0 1-3 0,0-1 1 0,0 2 4 15,-4-1-1-15,2-1-1 0,2 1 1 0,0 1-3 0,0 0-1 16,-4 1-1-16,4-2 0 0,-5 4 1 0,5-1-4 16,0 1 1-16,-2 1-1 0,2 0 0 0,-4-2-2 0,2 1-4 15,2-1-1-15,-4 1 1 0,0-1 1 0,2-1 1 0,2-1 0 16,-6 1-1-16,6-3 3 0,-9 0-3 0,9-2-1 0,-2 1 0 15,-2-2 4-15,0-3-3 0,2 1-1 0,-2-1 2 16,2-1-1-16,-2-1-1 0,0-1 0 0,1 0 0 0,-1 0 0 16,2-2 0-16,-6 1 0 0,6-2 1 0,-2 0-5 15,0 0-6-15,-3-1-2 0,5-1-8 0,-2-1-1 0,0 2-3 16,2-4-4-16,-4 0-1 0,6 1-3 0,-8-3-7 0,6 1-2 16,-3 0-4-16,3-2-3 0,-2-1 3 0,0 0 0 0,2 0 1 15,-2-1 8-15,0-1 6 0,2-1 10 0,2 2 7 0,-4-2 2 16,1-1 5-16,3 0 2 0,-4 1 1 0,0 0 1 15,4 0 0-15,0-1 6 0,0 0-1 0,0 2 3 0,0-1 4 16,0 0 5-16,4 0 3 0,-4 1 2 0,4-1 2 16,-4 0 1-16,7 2-7 0,-7-2 3 0,2 1-2 0,2 1-2 15,0 1 0-15,-2-2 0 0,6 2-3 0,-6 0-2 0,3 0-1 16,-3 2-1-16,6-2-4 0,-2 1 0 0,-4 1-3 16,2 1 0-16,2-2-1 0,-1 2 0 0,1 2 0 0,-2-2 3 15,-2 3-2-15,6-2-1 0,-2 2 0 0,-3 0 2 0,5 1 1 16,-2 1 2-16,-4 1-2 0,2 0 6 0,2 0-4 0,-1 3-1 15,-1 0 4-15,2 0-3 0,-4 0 2 0,6 2 6 16,-6 0-1-16,4 2-2 0,-1 0 0 0,-1 1-2 0,2-1 0 16,-4 1-3-16,2-1 0 0,2 2 1 0,-2 0-2 15,1-2-1-15,1 2 0 0,-4-1 0 0,6 1 0 0,-2 0 1 16,-4 2 4-16,7-2-4 0,-7 0 0 0,4 1 2 0,-2 1-2 16,2-1-3-16,-2 1 0 0,3-1 2 0,-3 2-2 0,-2 2 1 15,6-2 1-15,-8 1 1 0,6 2-5 0,-4-2 3 0,-2 3-2 16,9-1 0-16,-7 0 0 0,-2 0 4 0,8 0 2 15,-8 0-1-15,2-1 1 0,2 0-1 0,-2 0 2 0,-2-1-3 16,0-1-2-16,9 0-2 0,-9-1 3 0,2-2 0 16,2 0-2-16,-2 0 0 0,2-2 1 0,0 1-1 0,-2-2-3 15,2 1 3-15,-2-1 0 0,7 0-1 0,-7-1 0 0,2 1 0 16,0 0 0-16,2-1 0 0,-4 2 0 0,2-1 1 0,0 1-1 16,3-1 0-16,-7 0 1 0,2 2 5 0,6-2 0 15,-8 0 3-15,2 1 4 0,2 1 1 0,0-2 3 0,-2 1 0 16,3 1 1-16,-3-4 2 0,-2 2-1 0,8 0 4 15,-8 1 1-15,6-2-1 0,-6 0-3 0,2-1 0 0,2 0 0 16,0 0-9-16,-2-3-1 0,3 1-2 0,-5-1 0 16,2-2-4-16,2 1-2 0,0-2 0 0,-4 0-2 0,2 1 0 15,-2-3-4-15,4 1-9 0,0-2-6 0,-4 1-9 0,0-1-10 16,0-1-8-16,2 0-19 0,-2 0-19 0,4 0-33 0,-4-1-41 16,0-1-48-16,0 1-51 0,0-2-7 0,0-2-34 0,0 1-41 15,3-2-8-15,-3-2 50 0</inkml:trace>
  <inkml:trace contextRef="#ctx0" brushRef="#br0" timeOffset="39318.25">28154 4534 184 0,'0'2'101'0,"-8"-1"37"0,8 1-14 0,-2-1-18 16,2 1-3-16,-4-2-6 0,2 1-8 0,2 1-9 0,0-2-4 15,-4 1-2-15,-1-1-4 0,5 0-2 0,0 0-8 16,0 2-4-16,0-2-4 0,-2 1-4 0,2-1 3 0,0 0-7 15,0 0-2-15,0 0-5 0,0-1-5 0,0 1-1 16,0-2-1-16,0 2 0 0,0-1-3 0,0 1 3 0,0-2-4 16,2 1 0-16,-2-1 2 0,0 1-2 0,0-2 3 15,5 1-7-15,-1-1-1 0,-4 2-2 0,0-4-3 0,2 2-2 16,2 0-2-16,-2 0 1 0,-2-3-4 0,8 2 1 0,-6-2-3 16,2-1-3-16,-2 0-3 0,7 0 1 0,-7-1 0 0,4-1-1 15,2 0 0-15,-2 0 3 0,1 0-3 0,-1 2-1 16,-2-1-2-16,0 1 2 0,2-1-3 0,-4 3 1 0,7 0 0 15,-9 2-2-15,2-2-1 0,2 2 3 0,0 1-1 0,-4 0 3 16,2 0 4-16,2 1-3 0,-4-1-1 0,2 2 2 16,-2 2 0-16,4-1 1 0,1 1-3 0,-5 0 2 0,2 2 0 15,2 2 0-15,-4 0 2 0,0 1-2 0,0 2 2 0,0 2-3 16,0 0 0-16,0 3 2 0,-4 1 1 0,4 2-3 16,-2-1-1-16,-3 2 1 0,1 0 1 0,2 0-1 0,-2 0-1 15,2-2 2-15,-6 0-1 0,6-1 3 0,-2-3-1 0,-1 0 2 16,3-2 2-16,-2-1-2 0,2-1 1 0,-2-1-2 15,0-1 0-15,4-1 0 0,-2-2 2 0,-2 1-3 0,2-2-1 16,2 1-2-16,-5-2 0 0,1 0 1 0,4 1-1 16,-2-2 0-16,-2 0 0 0,0 0 0 0,4-2 0 0,-6 1 0 15,6 0 0-15,-2-1 0 0,-2-1 0 0,-1-1 3 0,3-1-2 16,-2 1-1-16,2-2 0 0,-6 0-2 0,6-2 4 0,2 1 5 16,-6-1 1-16,6 1 2 0,-9 1 3 0,9-2 2 0,-2 1 0 15,2 1 3-15,-4 1 1 0,4-1 1 0,-4 2 2 16,4-1-3-16,0 2-3 0,0-1 0 0,0 1-3 0,0 0-1 15,0 0 0-15,0 1 1 0,0-1-1 0,4 1-5 16,-4 1-4-16,4-2 2 0,-4 2 0 0,2-1-2 0,-2 1 0 16,0 1-3-16,9-2 0 0,-9 1 0 0,2 1 0 0,2-2-3 15,-2 2-9-15,-2-1-12 0,8 1-16 0,-8 0-20 0,6 0-21 16,-4-2-29-16,-2 2-31 0,9 0-45 0,-7 0-52 0,-2 0-11 16,6 0-65-16,-2 2-56 0,0-2-2 0</inkml:trace>
  <inkml:trace contextRef="#ctx0" brushRef="#br0" timeOffset="40393.9">28444 4641 119 0,'-5'1'80'16,"5"0"23"-16,0 1 7 0,-2 0-11 0,2-1-8 0,0 1-5 15,-4-2 8-15,0 1 7 0,4 1-5 0,0-2-5 0,-2 1-9 16,2-1-6-16,0 2-10 0,0-2-1 0,0 0-3 0,0 0-5 16,0 1 1-16,-4-1 5 0,4 0 2 0,0 0-5 0,0 0-3 15,-2 0-1-15,2 0-5 0,0 0-7 0,0 0-2 16,0 0-12-16,0 0-6 0,0 0-3 0,0 0-1 0,0 0-2 15,0 0-2-15,0-1-4 0,0 1-1 0,0 0-4 16,0-2 1-16,2 1-2 0,-2 1-4 0,0-2 3 0,0 1-1 16,4-1 0-16,-4 1 2 0,0-1 1 0,0 2 0 0,0-2-1 15,0 1-2-15,0 1-1 0,0-1-2 0,0-1 1 0,0 2-4 16,0 0-2-16,0 0 3 0,0-1-4 0,0 1 0 16,0 0 5-16,0 1 1 0,0-1 1 0,0 0 0 0,0 3-5 15,0-2 3-15,0 1-2 0,0 1 3 0,0 0-1 0,0 0 0 16,0 2-4-16,0-1-5 0,0-1 1 0,0 2-5 15,0-1-6-15,0 1-11 0,0-1-12 0,0 2-18 0,0-1-18 16,0-1-26-16,0 1-30 0,0 1-19 0,0-2-18 16,0 0-31-16,0 1-68 0,0 0-13 0,2-2 3 0</inkml:trace>
  <inkml:trace contextRef="#ctx0" brushRef="#br0" timeOffset="41286.03">28247 5172 235 0,'0'-4'207'15,"0"2"66"-15,2 0 20 0,-2-1-28 0,0 2-32 16,0-2-12-16,4 1-26 0,-4 1-27 0,5 1-24 0,-5-2-24 15,0 0-22-15,0 1-23 0,0 1-20 0,0-1-18 16,0-1-10-16,0 2-10 0,2 0-15 0,-2 0-29 0,0 0-48 16,0 0-53-16,0 0-53 0,0 0-56 0,0 0-57 0,0 0-5 15,0 2-55-15,0-2-28 0,0 1 31 0</inkml:trace>
  <inkml:trace contextRef="#ctx0" brushRef="#br0" timeOffset="41434.34">28276 5284 4 0,'4'11'160'0,"-4"-2"59"16,0 0-8-16,0 0-18 0,0-3-27 0,0 1-37 0,0-1-38 15,0 0-25-15,0-1-23 0,0 1-20 0,0-2-23 0,0 1-32 16,0-1-37-16,0 1-46 0,0-1-65 0,0 1-57 0,0-2-33 16,0 1 21-16</inkml:trace>
  <inkml:trace contextRef="#ctx0" brushRef="#br0" timeOffset="41604.98">28282 5641 190 0,'0'9'172'0,"0"0"41"0,0 0-10 0,4-1-28 0,-4-2-42 16,0 1-35-16,0-1-30 0,0-1-18 0,0 1-18 16,0-2-9-16,0 1-10 0,0-1-6 0,0 1-8 0,0-1-16 15,0 1-19-15,0-2-18 0,0 1-18 0,0 1-18 0,0-3-24 16,0 2-29-16,0 0-17 0,5-2-20 0,-5 2-7 15,0-1 19-15</inkml:trace>
  <inkml:trace contextRef="#ctx0" brushRef="#br0" timeOffset="41724.65">28301 5832 84 0,'0'7'103'0,"0"2"38"16,2-1-1-16,2-1-22 0,-4 1-25 0,0-1-8 0,0 1-9 16,0-1-12-16,2 1-19 0,-2-2-14 0,0 1-15 0,0-1-16 15,0 0-15-15,0 0-18 0,0 0-26 0,0-1-37 16,0 1-27-16,4-2-48 0,-4 1-24 0,0-1 5 0</inkml:trace>
  <inkml:trace contextRef="#ctx0" brushRef="#br0" timeOffset="41874.92">28317 6070 29 0,'0'8'178'0,"0"0"86"0,0 2 2 0,0-3-14 16,0 1-37-16,0-2-30 0,-4-1-7 0,4 2-1 0,0-3-8 15,0 2-19-15,-4-3-22 0,4 2-32 0,0-1-25 0,0-1-23 16,0 0-18-16,0 0-14 0,0 2-21 0,0-4-37 15,0 2-49-15,0 0-64 0,0 0-76 0,0-1-67 0,0 0-49 16,0 0-80-16,0 1 8 0</inkml:trace>
  <inkml:trace contextRef="#ctx0" brushRef="#br0" timeOffset="42758.75">28367 6929 44 0,'0'5'166'0,"0"-2"79"16,0 2-12-16,-4-2-18 0,4-1-43 0,0 2-41 0,0-1-35 15,-2 0-24-15,2-2-16 0,0 1-10 0,0 1-5 16,0-2-1-16,0-1 5 0,0 1 4 0,0 1 3 0,2 0 5 16,-2-2-2-16,0 0-3 0,4 0-4 0,-4 0 1 0,0-2-3 15,0 2-3-15,2-2-8 0,-2 1-4 0,0 0-1 0,0-2 2 16,4 0 2-16,0 1 0 0,-4-2-2 0,2-1-2 0,3 2-6 16,-5-1-1-16,0-2-8 0,2 0-1 0,2 0-6 15,0-2-5-15,-4 1 1 0,2-1 3 0,2-2 0 0,0 1 2 16,-4 0 2-16,7-2 5 0,-7 2 3 0,2 0 3 15,2 2 2-15,0-2-2 0,-4 1-7 0,2 4-4 0,2-2-2 16,-4 1-1-16,2 0-3 0,-2 3 3 0,4-3 2 16,0 4 6-16,-4-2 7 0,2 1 7 0,-2 1 5 0,7-1 2 0,-7 2 1 15,4 2 12-15,0-1 4 0,-4 2-4 0,2 0-5 16,-2 2-6-16,4 1-1 0,0 0-4 0,-4 1-1 0,2 4 2 16,2-2-6-16,-4 3 4 0,3-2-7 0,-3 4-1 15,0-1 9-15,0 2 8 0,4-1 1 0,-4 1-3 0,0 0-5 16,4 0 4-16,-4-2 8 0,-4 2 1 0,4-1 0 15,0 1-8-15,-4-2-3 0,4 0-2 0,0 1-3 0,0-2-2 16,-3 0-7-16,3 0-6 0,-4-3 0 0,2 2-5 0,2-4 0 16,0 1-3-16,-4-1-1 0,0-1 2 0,4-1-3 0,0-1 0 15,-2 1-3-15,2-3 2 0,0 0-4 0,-4 1-2 0,0-1 0 16,2-1 0-16,-3-1 0 0,5 0-4 0,-2 0 7 16,-2 0-2-16,0-3-5 0,2 2 4 0,-4-3-4 0,2 0 2 15,-2 0-6-15,-1-2-3 0,-1-2-1 0,2 1 0 16,0-3 0-16,-1 2 2 0,-1-3-2 0,6 2 7 0,-4-1 3 15,-2 1-5-15,6 0 5 0,-3 0-4 0,3-1 7 16,-2 3-1-16,0 1-7 0,4 0 6 0,-2 0 1 0,2 2-6 16,0-1 0-16,0 2 4 0,0-1 1 0,0 1 3 0,0 0 4 15,0 1 4-15,0-1 9 0,0 2 3 0,2-1 8 0,-2 1 5 16,0-1 7-16,4 1 3 0,0 1 8 0,-2 0 5 0,3 0 7 16,-5 0-3-16,2 0-8 0,2 0-12 0,0 0-9 15,2 0-14-15,-4 1-5 0,2-1-3 0,0 0-2 0,3 2-23 16,-5-2-32-16,6 0-45 0,-6 0-56 0,6 0-67 15,-6 0-74-15,5 0-75 0,-3 0-39 0,2 0 36 0,-2 0-16 16,2-2-28-16,0 2 13 0,1 0-46 0,-3-1 24 0,2 1 101 16</inkml:trace>
  <inkml:trace contextRef="#ctx0" brushRef="#br0" timeOffset="43374.08">28671 7017 182 0,'0'0'187'0,"0"1"55"0,0 1 27 0,0-2-24 16,0 0-34-16,0 0-22 0,0 1-11 0,0-1-13 0,0 0-12 15,-4 0-18-15,4 1-12 0,0-1-7 0,0 0-4 0,0 0 0 16,0 0 3-16,4 0 48 0,-4 0 16 0,0 0 7 16,0 0-8-16,0 0-5 0,2 0-15 0,-2 0 0 0,4 0-2 15,-4 0 0-15,2 0 5 0,-2 0 0 0,4 0-3 16,0-1 20-16,-1 1-1 0,1-1-19 0,-2 1-14 0,2-2-24 15,0 1-20-15,-2-1-22 0,-2 1-22 0,6-1-18 0,-2 2-10 16,1-1 0-16,-3-1-10 0,2 1-2 0,0-1-8 16,-4 0 0-16,6 1-1 0,-6 1 4 0,2-1-2 0,2 1 6 0,0-2-5 15,-4 1 3-15,3 1 6 0,-3 0 3 0,4 0 6 16,-4 0 0-16,0 0 0 0,2 0-9 0,-2 0-3 0,0 3-1 16,0-2-3-16,0 0-8 0,0 1 4 0,0 1-6 15,0 0-2-15,0 0 4 0,0 0-6 0,-2 1 6 0,2 1-4 16,0 0 0-16,0 1 4 0,-4-2-4 0,1 2 1 15,3 0 3-15,0 0 3 0,0 0 0 0,-4 2-2 0,4-3 3 16,-4 3 9-16,4-2-5 0,0 2-8 0,0-2 1 0,-2 1 0 16,2-1-5-16,0 0 2 0,0 0-2 0,0 0 0 0,0 0 0 15,0-1-10-15,0 0-10 0,0 2-13 0,0-3-22 0,0 2-24 16,0-1-23-16,0-1-28 0,0 1-31 0,0-1-19 16,0-1-15-16,0 0-11 0,0 2-14 0,0-4-6 0,0 2-17 15,0-1-22-15,0-1-23 0,0 1-22 0,0-2-28 16,0 1 9-16,0-1 42 0,0-1 7 0,-4 1-3 0,4-2-3 15,-2 1 32-15,2-1-2 0,0 1-16 0,0-1 26 0,-4-1 8 16,0 2 50-16,4-2 24 0</inkml:trace>
  <inkml:trace contextRef="#ctx0" brushRef="#br0" timeOffset="43601.94">28679 7154 142 0,'0'-1'130'0,"0"-2"75"15,-2 2 2-15,2-2 10 0,0 1-15 0,-4-1-17 0,2 2-21 16,2-2 8-16,0 1-9 0,0 1-12 0,0-1-5 0,0 1-10 15,-4-2-1-15,4 1 3 0,0 1 0 0,4 1 22 16,-4-2 45-16,0 2 18 0,0-1 3 0,2 1 7 0,2-2 2 16,-4 2 3-16,2 0 0 0,-2 0-11 0,8 0 15 0,-8 0-1 15,3 0-26-15,1 2-32 0,-2-2-46 0,6 0-37 0,-8 1-33 16,2-1-26-16,4 0-16 0,-2 0-34 0,3 0-55 16,-3 0-76-16,0 0-87 0,2-1-98 0,-4 1-56 0,6-2-45 15,-1 2-66-15,-5-1-54 0,6-1 54 0,-6 2 42 16,2 0-4-16,0-2 30 0,3 2-22 0,-7 0 33 0,2 0 71 15</inkml:trace>
  <inkml:trace contextRef="#ctx0" brushRef="#br0" timeOffset="44538.14">28286 7668 117 0,'-4'1'68'0,"2"1"0"0,-2-1-1 15,2 1-13-15,-2 1-19 0,0-2-10 0,2 1-12 16,-2-1-7-16,2 1-6 0,-7-1-2 0,9 1-5 0,-2-1-2 16,-2 1-2-16,2-2 2 0,-2 1-1 0,0 1 3 0,4-2 2 15,-2 0 2-15,-2 1 1 0,-1-1 3 0,5 0 0 16,-2 0 7-16,2 0-1 0,0-1 5 0,-4 1 0 0,4 0 2 15,-2-2-1-15,2 1 1 0,0 1-2 0,0-2-4 0,0 2-1 16,0-1-4-16,-4 1 2 0,4-2-8 0,0 2-2 16,0 0-3-16,-4-1 0 0,4 1-3 0,0-2-2 0,0 2 3 15,0 0 1-15,0 0 5 0,0-1 4 0,0 1 1 0,0 0 7 16,0 0 2-16,0 0 5 0,0 0 2 0,0 0 8 0,0 0 0 16,0 0 1-16,0 0 4 0,0 0 0 0,0 0-3 15,0 0 0-15,0 1 0 0,0-1-1 0,0 0-3 0,0 0-4 16,0 2-5-16,0-1 0 0,0 1-2 0,0-1-1 15,0-1-1-15,0 2 1 0,0-1-4 0,0-1 4 0,0 2-5 16,0-2-2-16,0 1 0 0,0 1-3 0,0-1-1 0,0 0 2 16,0 1-2-16,0-2 0 0,0 2 0 0,0-1 0 0,4 1 0 15,-4-1 0-15,0 1 0 0,0-2 3 0,4 1-2 0,-4 1-1 16,0-2 0-16,0 1 0 0,0-1 0 0,0 2 2 16,0-2 1-16,0 0 2 0,0 1-2 0,2-1 1 0,-2 1 2 15,0-1 2-15,0 0 1 0,4 0 2 0,-4 0-1 16,0 0-1-16,0 0 1 0,0 0-2 0,0 0-1 0,0 0-1 15,0-1-2-15,2 1 0 0,-2-1-3 0,0 1-1 0,0 0 2 16,0 0-1-16,0 0-1 0,0 0 0 0,0 0 0 16,5 0 0-16,-5 0 0 0,0 0-1 0,0 0 1 0,0 0 0 15,4 0 1-15,-4 0-1 0,0 0-1 0,0 0 1 0,0 0-2 16,0 0 2-16,0 0-1 0,0 0-3 0,0 0 1 16,0 0-1-16,2-2-1 0,-2 2-4 0,0 0 0 0,0 0-2 15,0 0 1-15,0 0-6 0,0-1 3 0,0 1-2 0,0 0-3 16,4 0-3-16,-4-2-2 0,0 2-3 0,0 0-2 15,4-1-1-15,-4 1 0 0,0 0-4 0,0 0-5 0,0-2-2 16,0 2 6-16,0 0 2 0,0 0 2 0,0-1-13 0,0 1-10 16,-4-2-1-16,4 2 4 0,0-1 11 0,0-1 4 0,-4 0 1 15,4 1-1-15,0 0-3 0,0-1-2 0,0 1-4 16</inkml:trace>
  <inkml:trace contextRef="#ctx0" brushRef="#br0" timeOffset="44717.03">28216 7606 40 0,'0'-7'35'0,"0"-1"12"0,0-1 7 0,-2 2 6 0,2-1 8 16,0-1 0-16,0 2-17 0,-4-2-18 0,0 0-13 16,4 0-11-16,-2 0-3 0,-4 1-6 0,6-1-6 0,-9 1-8 15,7 0-1-15,-6 0 1 0,2 2-1 0,4-1 2 0,-7 0 4 16,3 2 4-16,-4-1 3 0,4 0 7 0,-5 2 6 16,1 0 10-16,2 1 7 0,-7 0-1 0,-1 3-8 0,-5 0-17 15,2 2-20-15,-12 2-16 0,-2 4-19 0,-4 2-31 0,-2 2-14 16,0 3-21-16</inkml:trace>
  <inkml:trace contextRef="#ctx0" brushRef="#br0" timeOffset="49859.94">15144 6975 6 0,'-4'1'65'0,"4"1"16"16,-2 1-4-16,2 0-2 0,-5-2 4 0,5 1-9 0,-4 1-6 15,4-2-9-15,-2 1-6 0,2 1-1 0,-4-2 0 0,2 1 15 16,2-1 11-16,-4 1-3 0,0-1-5 0,4 0-3 0,-2 1-4 16,2 0 0-16,-4-1-1 0,4 1 0 0,-5-2 1 15,5 1 2-15,0-1 1 0,-2 2 2 0,-2-2 6 0,4 1 7 16,0 1-3-16,0-2 3 0,-2 0-1 0,2 1 2 16,0-1 4-16,0 0-1 0,0 2 0 0,0-2 0 0,-4 0-4 15,4 0-4-15,0 0 0 0,0 0-5 0,-4 0-7 16,4 0-8-16,0 0-8 0,0 0-5 0,0 0 2 0,0 0-10 0,0 0-8 15,0 0-8-15,0 0-8 0,0 0-6 0,0 0-1 16,0 0-1-16,0 0 0 0,0 0 3 0,4 0 1 0,-4 0 0 16,4 0-3-16,-4 0-1 0,2 0 6 0,2 0-5 0,-2 0 1 15,7 0 0-15,-7 0 1 0,6 0 1 0,-2-2 3 16,0 2 0-16,5-1 2 0,1-2-3 0,3 1 4 0,-3-1-5 16,5 0-1-16,-1-1 3 0,9-2 1 0,-7 1 3 0,7-1-2 15,-2-1 1-15,4-1-1 0,0-1 0 0,2 0-4 16,2-1-1-16,-2-3 0 0,2 3 4 0,-2 0-4 0,4-4-2 15,-2 4-2-15,6-3 0 0,-4 2 0 0,2-3 0 0,6 2 0 16,3-3 0-16,-1 2 0 0,3-2 0 0,1 0 3 16,3-3-3-16,0 1 0 0,3-1 0 0,3-2 3 0,-2 1-1 15,6-1-1-15,0 1-1 0,4-2 0 0,0 2 0 0,-2-2 0 16,4 3 0-16,2-3 0 0,-6 3 0 0,2-2 0 16,0 2 0-16,-4 0 0 0,0 2 0 0,-4-2 3 0,2 1-2 15,2 2-1-15,-8 0-3 0,6 0 2 0,-3 2 4 0,-5-1-2 16,4 2-1-16,-7-1 0 0,-1 0 0 0,-3 2-3 0,1 0 5 15,-3 1-1-15,-8 1-1 0,2 0 0 0,-4 0 0 16,-2 1 1-16,-2 0 1 0,0 3-2 0,-2-1 0 0,-3 0 0 16,-1 0 0-16,-2 0 0 0,3 1 0 0,-3 0 0 15,0 1 0-15,-5 1 0 0,3 0 0 0,-7 0-2 0,-2 0 2 16,0 1-11-16,1 1-7 0,-1 1-3 0,-6-1-2 16,2 1 1-16,0 0 2 0,-2 0-11 0,2 0-11 0,-4 0-25 15,0 0-9-15,0 0-15 0,0 0-22 0,0 1-27 0,-4-1-24 16,2 1-32-16,-2-1-39 0,0 2-30 0,2 0-16 0,-6-1-69 15,6-1-14-15,-5 2 36 0</inkml:trace>
  <inkml:trace contextRef="#ctx0" brushRef="#br0" timeOffset="50310.97">17963 6019 26 0,'-4'-1'155'0,"2"-2"54"0,-2 1-13 16,2-1-22-16,2 2-16 0,-8-1-15 0,6 1-10 16,2-1-6-16,-7 1-6 0,3-1 6 0,0 1 5 0,2 1-7 15,-2-2-5-15,0 2-2 0,4 0-3 0,-6-1-2 0,6 1 0 16,-3 0-6-16,-1 0-2 0,0 0-10 0,4 0 6 0,-2 0-4 15,-2 0-16-15,4 0-25 0,-2 0-14 0,2 0-9 0,0 0-6 16,-4 1-6-16,4-1 4 0,0 2-3 0,4 1-2 16,-4-2 0-16,0 1 8 0,2 1 0 0,4-1 2 0,2 2 4 15,-5 0 5-15,7 1 5 0,4-1 5 0,-5 2 8 16,7-1 3-16,1 1 7 0,1 0-1 0,1-2-3 0,-3 4 1 16,5-4-5-16,0 2-1 0,-3 0-13 0,-1 0-4 0,4 2-7 15,-1-2-11-15,-7 1-2 0,3 1-5 0,-1-2-5 0,-3 1 1 16,3-1 2-16,-7 0 4 0,0 0 1 0,-2 2 1 0,0-4 2 15,1 2 5-15,-7-1-2 0,8-1-5 0,-8 1-1 16,0-1-8-16,0 2-2 0,0-1-3 0,0 2 2 0,-8-1-5 16,6 2-1-16,-7 1-2 0,1 0 0 0,-2 0-8 15,-1 1-23-15,-1 1-39 0,-7 0-58 0,3 2-89 0,-1 0-111 16,-1-1-150-16,-3-1-37 0,0-1-91 0,5 1-87 16,-3-4 2-16,-1 1 288 0</inkml:trace>
  <inkml:trace contextRef="#ctx0" brushRef="#br0" timeOffset="52860">17176 11433 155 0,'0'-3'123'0,"0"0"51"0,0-2-12 0,0 2-5 16,0 0-7-16,0 0-12 0,0 0-8 0,0 2-6 0,0-3-2 15,0 2 2-15,0 0 2 0,0 1-10 0,0-2-9 16,0 1-13-16,4-1-8 0,-4 2-5 0,0-1 3 0,0 0-3 16,0 2-1-16,0-1-4 0,0 0-2 0,0-1-3 0,0 2-2 15,0-1-3-15,0-1 20 0,0 2 6 0,4 0-1 16,-4 0-3-16,0-1-8 0,0 1 0 0,0-2-6 0,0 2-2 16,0 0 6-16,0 0 5 0,0 0 2 0,0 0 6 0,0 2 4 15,0-1 4-15,0 1 2 0,0-1-6 0,0 2-8 0,-4 0-14 16,4 2-4-16,0-1-11 0,-4 3-7 0,4 0-2 15,0 2-4-15,-2 0-3 0,-2 3-2 0,4 0 1 0,-3 1-1 16,3 2 0-16,-4 1-1 0,0 0 1 0,4 2-4 0,-6 0-4 16,6-2-4-16,0 2-2 0,-2-3-7 0,-2 2-7 15,0-1-4-15,4-2-6 0,0 1-1 0,-2-3-4 0,2-2-11 16,0-1-32-16,0-1-31 0,0-1-32 0,0-2-28 16,-5-1-29-16,5-1-33 0,0 0-36 0,0 0-35 0,0 0-41 15,0-1-46-15,0-2 31 0,0 0 29 0,0 0 6 0,0 0-6 16,0-2 12-16,0 1 30 0,0-1 17 0,0-1-6 0,0 2 16 15,-2-2-11-15,2 0 37 0</inkml:trace>
  <inkml:trace contextRef="#ctx0" brushRef="#br0" timeOffset="53192.03">17153 11541 7 0,'0'-6'160'0,"0"-2"60"16,4 4-11-16,-2-2-10 0,-2 1-27 0,0 1-28 15,0-1-18-15,4 0-14 0,-4 1-12 0,0 1-1 0,0-1-1 16,4 1-10-16,-4-1-10 0,0 2-10 0,0 0-7 0,0-1-1 16,0 2-1-16,3-1 8 0,-3-1 2 0,0 3 5 15,0-1 5-15,4 1 10 0,-2 0 17 0,-2 0 11 0,4 0 22 16,0 1 47-16,-2 2 14 0,-2 0 5 0,8 0-2 0,-6 1-2 16,5 3 4-16,1 0-3 0,-6 1-10 0,8 2-16 15,-4 1-20-15,5-1-4 0,-1 2-21 0,-4 2-25 0,9 0-23 16,-9 0-19-16,4 1-17 0,1-1-13 0,-3-1-13 0,2 2-4 15,-4-3-10-15,5 2 1 0,-5-1-4 0,4-2-1 0,-1-1-2 16,-1 1-9-16,0-3-6 0,-6 0-4 0,4 0-23 16,3-2-32-16,-7-2-41 0,6 1-30 0,-6-2-25 0,2-2-14 15,-2 1-45-15,2-2-53 0,1 0-69 0,-3 0-73 16,-2-2-28-16,4 1 57 0,-2-2 8 0,-2 0-4 0,0-2 40 16,4 1-5-16,-4-2 25 0,0 0 24 0,0-1 45 0</inkml:trace>
  <inkml:trace contextRef="#ctx0" brushRef="#br0" timeOffset="53472.37">17391 11469 226 0,'0'-5'221'0,"0"1"69"0,0-1 4 0,0 2-41 16,0 0-32-16,0 0-18 0,0 0-29 0,0 2-25 0,0-2-13 0,0 1-8 15,0 1-2-15,0 1 4 0,0 0 2 0,0 1 44 16,0 1 40-16,0 1 24 0,0 1 11 0,2 1 2 0,-2 1-6 15,0 1-12-15,0 2-22 0,0 2-22 0,4 1 2 0,-4 1-23 16,4 2-24-16,-4 2-20 0,0 1-16 0,0 0-24 16,0 0-14-16,0-1-18 0,2 1-16 0,-2 0-12 0,0-1-9 15,0-2-4-15,4 0-8 0,-4-3-11 0,0-1-22 16,0-1-34-16,0-1-49 0,0-1-60 0,0-4-65 0,2 2-50 16,-2-1-22-16,0-3-38 0,0 2-49 0,0-1-59 0,0 0-9 15,0-2 64-15,0 2 16 0,0-3 3 0,0 0 42 16,0 0 4-16,0 0 10 0,0 0 16 0,0-1 55 0</inkml:trace>
  <inkml:trace contextRef="#ctx0" brushRef="#br0" timeOffset="53866.21">17593 11581 60 0,'0'-1'190'0,"4"-2"86"0,-4-1 21 0,0 2-28 0,0 0-43 15,0-1-30-15,0 0-9 0,0 2-14 0,2-1-9 16,-2 1-12-16,0-1-11 0,0 0-7 0,5 0-4 0,-5 0 2 16,2 2 60-16,-2-1 23 0,4-1 13 0,0 1 4 15,-2-1 4-15,2 2-9 0,0-1-16 0,-2 1-19 0,2-2-22 16,3 2-17-16,-3 0-19 0,-2 0-32 0,4 0-33 16,2 0-18-16,-6 0-17 0,7 0-13 0,-7 0-14 0,2 0-35 0,2 2-58 15,-2-2-83-15,-2 1-57 0,4-1-65 0,-1 0-68 16,-1 2-64-16,-2-2-76 0,-2 1 59 0,4-1 4 0,-2 2-27 15,-2-1 36-15,0 1-2 0,0 0 56 0,0 0 74 0</inkml:trace>
  <inkml:trace contextRef="#ctx0" brushRef="#br0" timeOffset="54080.9">17597 11622 51 0,'0'3'194'0,"-4"-2"86"0,0 2 6 0,4-2-30 16,-2 3-37-16,-2-3-25 0,4 1 16 0,0-1 0 15,0 1-1-15,0-1-1 0,0 1-4 0,0-1 8 0,0 1 67 16,0-1 27-16,0 0 20 0,4-1 17 0,-2 2-4 0,2-2-17 16,0 0 2-16,-2 2-53 0,3-2-64 0,-3 0-62 15,6 0-46-15,-6 0-35 0,2 0-28 0,0 0-23 0,2 0-52 16,-3 0-81-16,5 0-106 0,-6 0-136 0,2 0-79 16,2 0-90-16,-2 0-97 0,-2 0 13 0,3 0 57 0,-1 0-18 15,-4 0 3-15,2 0 48 0,2 0 141 0</inkml:trace>
  <inkml:trace contextRef="#ctx0" brushRef="#br0" timeOffset="59127.88">17996 11433 141 0,'0'-3'146'0,"0"1"53"16,0-1-18-16,0 0-10 0,0 2-29 0,0-1-24 0,0 1-18 16,0-1-15-16,0-1-18 0,0 3-13 0,-2-1-16 15,2-1-13-15,0 1-9 0,0 1-5 0,0-2-4 0,0 2-3 16,0-2 1-16,0 2-5 0,0-1 0 0,0 0 2 15,0 1-1-15,0 0 0 0,0 0 2 0,0-2 1 0,0 2 0 16,0 0 1-16,0 0 4 0,0-1 0 0,0 1 4 0,0 0 6 16,0-2 0-16,0 2 6 0,0 0 2 0,0 0 0 0,0 0 2 15,0 0 4-15,0 0-2 0,0 0 2 0,0 0-2 16,0 0 2-16,0 0 2 0,0 0-3 0,0 0-4 0,0 0-5 16,0 0-4-16,0 0-2 0,0 0-2 0,0 0-6 15,0 0-2-15,0 0-5 0,0-1 1 0,0 1-3 0,0 0-3 16,0 0-10-16,0 0-15 0,0 0-21 0,0 0-17 0,0 0-20 15,0 0-22-15,0 0-24 0,0 0-12 0,0 0-30 0,0 0-38 16,0 0-51-16,0 0-12 0,0 1 31 0</inkml:trace>
  <inkml:trace contextRef="#ctx0" brushRef="#br0" timeOffset="60642.35">18050 11442 102 0,'4'-3'134'0,"-4"0"68"16,0 0-8-16,2 0 2 0,-2 0-14 0,0-1-19 0,0 2-12 15,4 0-12-15,-4-1 9 0,2 0 1 0,-2 0-6 0,0 2-12 16,0-1-7-16,5-1-5 0,-5 2-1 0,0-1-1 0,0 1-1 16,0-1-2-16,4 1 42 0,-4-1 2 0,0 1-4 15,0-1-6-15,0 2-4 0,0-1 1 0,0 1-1 0,0 0 0 16,0 0-11-16,0 0-16 0,0 0-17 0,0 1-16 16,0-1-8-16,0 3-8 0,-4-1-11 0,4 1-6 0,-5 0-2 15,5 1-9-15,-2 1-2 0,-2-1-4 0,4 2-2 0,-2 2-2 16,-6-1 0-16,6 2 0 0,-2 0-7 0,-2 2-5 0,1-2-2 15,3 1-9-15,-6 1-3 0,6-2-3 0,-2 0 2 16,2 0-5-16,2-2 2 0,-4 0-3 0,0 0 2 0,4-1-3 16,-3-1 3-16,3 0-6 0,0-2 4 0,0 2 2 0,3-2-2 15,-3 1-2-15,0-1-3 0,4 0 6 0,0 0 1 16,-4 0 1-16,2-1-4 0,-2 1-1 0,6 0 1 0,-2-2-2 16,0 1 1-16,-2-1-6 0,7 1-3 0,-7-1 2 15,4 1-3-15,-2-2-1 0,2 1 0 0,0-1-2 0,-1 0-4 16,1 2-10-16,0-2-8 0,-2 0-11 0,2 0-11 0,3 0-22 15,-7-2-24-15,2 2-27 0,2 0-30 0,-2-1-27 0,-2 1-28 16,4-2-25-16,-1 1-20 0,-1-1-8 0,-2 1 57 0,4-1 12 16,-2 1 3-16,0-2 1 0,-2 1 3 0,2-1 5 15,1 2 26-15,-3-2 19 0,-2 0 10 0,4 0 7 0,-2-1 12 16,2 2 10-16,0-3 9 0,-4 2 36 0,2 0 23 16,-2-2 18-16,4 3 19 0,-4-3 16 0,2 2 10 0,-2-1 6 15,5-1 14-15,-5 2 10 0,4-1 12 0,-4 1 8 0,0 0 9 16,0-2 9-16,2 2 4 0,-2 0 0 0,0 0 1 15,0 0 4-15,4 2 10 0,-4-1-1 0,0 1 6 0,4-3 2 16,-4 4 12-16,0-2 7 0,0 2 13 0,0 0 14 0,0 0 22 16,2 0 71-16,-2 1 18 0,0 0 8 0,0 3-4 0,4-1-3 15,-4 1-1-15,0 1-7 0,0 2 33 0,0-1 3 16,0 3-22-16,0 0-44 0,0 3-52 0,0 2-35 0,2-1-28 16,-2 2-20-16,0 2-22 0,0 1-13 0,0-2-16 0,0-1-16 15,0 2-10-15,0-2-12 0,0 0-1 0,0-2-7 16,0-1-4-16,0-1-7 0,0-1-16 0,0-2-29 0,4-1-44 15,-4 0-61-15,0-2-90 0,0 0-109 0,5-1-115 0,-5-1-54 16,0 0-80-16,0 0-114 0,0-1 51 0,2-1 25 0,-2-1 19 16,0 0 29-16,0 0 118 0</inkml:trace>
  <inkml:trace contextRef="#ctx0" brushRef="#br0" timeOffset="75278">22147 10187 97 0,'0'-1'90'0,"2"1"27"0,2 0 6 15,0-1-19-15,-4 1-18 0,3 0-19 0,-3 0-3 0,0-2-6 16,4 2-8-16,-2-1-7 0,-2 1-9 0,0 0-8 0,0 0-12 16,4-2-3-16,-4 2-2 0,0 0-6 0,4 0-6 0,-4 0-7 15,0 0-1-15,0 0-5 0,0 0-5 0,0 0-2 0,0 0 0 16,0 0-2-16,0 0-1 0,0 0 3 0,0 2-1 15,0-2 4-15,0 0 1 0,-4 0 6 0,4 1-3 0,0-1 0 16,0 2-7-16,-4-2-9 0,4 0-11 0,0 0-14 16,0 1-18-16,0-1-13 0,0 0 1 0,0 1 14 0,0-1 2 15,0 0 0-15</inkml:trace>
  <inkml:trace contextRef="#ctx0" brushRef="#br0" timeOffset="77009.92">22166 10186 129 0,'4'0'76'0,"-4"-1"27"0,4 1 11 0,-4-2-12 0,0 1-16 16,2 1-12-16,-2-2 3 0,4 2 4 0,-4-1 2 0,4-1 1 15,-4 2 4-15,0-1 0 0,2 1-1 0,-2-2-1 16,5 2-4-16,-5-1 4 0,0 1 10 0,0 0 6 0,0 0 7 16,0-2 2-16,0 2 3 0,0-2 5 0,2 2-1 0,-2 0 2 15,0 0 1-15,0-1 2 0,0 1 21 0,0 0 36 16,0 0 15-16,0 0 3 0,0 0 1 0,0-1 0 0,0 1-7 15,0 0-15-15,0 0-22 0,0 0-17 0,0 0-18 16,0 0-21-16,0 0-13 0,-2 0-7 0,2 0-10 0,0 1-19 16,-5-1-21-16,3 0-5 0,2 1-9 0,-4-1-3 0,0 0-5 15,2 0-3-15,2 2-1 0,-8 0-6 0,8-2 2 0,-6 1 1 16,3-1-3-16,3 2-5 0,-8-2-8 0,6 1-6 0,-2-1-5 16,2 2-5-16,-2-1-3 0,0-1-4 0,2 2 2 15,2-2 0-15,-9 0 1 0,9 1-6 0,-2-1 0 0,-2 2-2 16,4-2 3-16,-2 0 2 0,2 0 4 0,0 1 1 15,-4-1 5-15,0 0 4 0,4 1 8 0,0-1 3 0,0 0 2 16,0 0 6-16,0 2 1 0,0-2 5 0,0 0-6 16,0 2 6-16,0-2 0 0,0 0 0 0,0 0 0 0,0 1 0 15,0-1 0-15,0 2 2 0,0-1 0 0,0 1-1 0,0-1-1 16,0 1 0-16,0-1 0 0,4 1 3 0,-4 1-2 0,0-2-1 16,4 2 0-16,-4 0 0 0,0 0 0 0,0 0 0 0,0 0 0 15,0 1 0-15,0 1 0 0,2-2 0 0,-2 2 0 16,0 0 0-16,0 0 0 0,0 1 0 0,0-1 0 0,4 2 0 15,-4-1 0-15,0 0 0 0,2 2 0 0,-2-1 0 16,0 0 1-16,4 3 0 0,1-2-3 0,-5 2 4 0,0-2-2 16,2 3 0-16,-2-2 4 0,0 2-3 0,4-1 0 0,0 1 1 15,-4-1 2-15,2 2 3 0,2-1 0 0,-4-1-1 0,2 2-3 16,-2-1-1-16,4-1 0 0,0 1 3 0,-4-1-3 16,3 1-1-16,-3 1 1 0,4-2-2 0,-2-1 0 0,-2 2 0 15,4-2 3-15,0 1-6 0,-4-1 3 0,0 2 4 0,2-2-6 16,-2 0 0-16,4 1 2 0,0-1 0 0,-4 2 0 15,2-2 0-15,3 1 0 0,-5-1 4 0,0 0-4 0,2 2 0 16,-2-1 0-16,0-1 0 0,4 2 0 0,0-1 3 0,-4 1 0 16,0-1 2-16,2 1-5 0,-2-2 5 0,4 0-2 0,-4 1 4 15,0-1-5-15,0 0-1 0,0 2-1 0,0-2 0 16,2 1 0-16,-2-1 2 0,0 0-1 0,0 0-1 0,0 0 0 16,4 0-3-16,-4 0 3 0,4 0 0 0,-4 2 0 0,0-1 3 15,0 1-3-15,0-1 0 0,2 2 0 0,-2-1 0 16,0 1 0-16,0 0-3 0,5-2 3 0,-5 4 6 0,2-2-6 15,-2 1 2-15,0-2-2 0,0 1 0 0,0 1 0 16,4-3 0-16,-4 3 0 0,0-1 0 0,0-1 3 0,4 0-2 16,-4 0-1-16,0 1 0 0,0-2 0 0,0-1 0 0,0 2 0 15,0-2 2-15,0-2-3 0,2 2 1 0,-2 0 0 0,0 0 0 16,0-2 0-16,0 1 0 0,0 1 0 0,0-1 0 0,0-1 0 16,4 1 0-16,-4-1 0 0,0 0 2 0,4 1-4 15,-4 0-2-15,0-1 1 0,0 1 0 0,0-2 3 0,0 3 0 16,0-2 0-16,0 1 3 0,2 1 4 0,-2-2-5 15,0 1-2-15,0-1 0 0,0 1 0 0,4-1 2 0,-4 0 0 16,0 1-1-16,0 0-4 0,0 1 1 0,0-2 2 16,0 1 0-16,0-1-1 0,0 1 0 0,3-1 1 0,-3 2 0 0,0-1 0 15,0-1 0-15,0 0 0 0,0 3 0 0,0-3 2 16,0 1-2-16,0-1 0 0,0 2 0 0,0 0 0 0,0-2 0 16,0 3 0-16,0-2 2 0,0 3-4 0,0-2 1 0,0 0 2 15,0 2-1-15,0-1-2 0,0 1 2 0,0-1 0 16,0 1 0-16,0-1 0 0,0 1 0 0,0-1 0 0,0 1 0 15,0-3 0-15,0 3 0 0,0-2 0 0,0 2 2 16,0-2-2-16,0 0-2 0,0 0 4 0,0 1-4 0,0-3 2 16,0 3 0-16,0-2 2 0,0 0-2 0,0 1-2 0,0 0 2 15,0-1 4-15,0 1-2 0,0-2-1 0,0 2-1 16,0 0 3-16,0 0-3 0,0 0 0 0,0-2-2 0,0 3 1 16,0-2-2-16,0 0 1 0,0 3 2 0,0-2 0 0,0 0 0 15,0 1 0-15,0-1 0 0,0 0 0 0,0 0 0 0,0 0 0 16,0 2 4-16,0-4 0 0,0 4-4 0,0-2 0 15,0 0 0-15,0 0 0 0,0-2-2 0,0 1 1 0,0 1 1 16,0-1-3-16,0 0 1 0,0 0 2 0,0 1 4 0,0-2-6 16,0 2 0-16,0 0-2 0,0-1-10 0,0 1 0 15,0-1 2-15,0 3-1 0,0-2 6 0,0 2 2 0,0-2 3 16,0 1-4-16,0 1 2 0,0-2 2 0,0 1 2 0,0 1 0 16,0-1 0-16,0 2 0 0,0 0 0 0,0 0-2 0,0-1 1 15,0 1 1-15,0-2-6 0,0 1 1 0,0-1 3 16,0 1 2-16,0-1 0 0,0-1-3 0,0 2 3 0,0-1-1 15,0-1 1-15,0 1 0 0,0 1 0 0,0-2-3 16,0 0 2-16,0 0 1 0,0 2 0 0,0-3-3 0,0 2 2 16,0-2-1-16,0 0 4 0,0 2-2 0,0-2 0 0,0 1 0 15,0 0 0-15,0 0 0 0,0-1-3 0,0-1 2 16,0 2 1-16,0 0 0 0,0-2 0 0,0 1 0 0,0 0 0 16,0 1 0-16,0-2 3 0,0 0-2 0,0 1-1 0,0 0 0 15,0-1-3-15,0-1 2 0,0 1 1 0,0 1 0 0,0 0 0 16,0-2 0-16,0 1 0 0,0-1 0 0,0 2 0 15,0-2 0-15,0 0 0 0,4 0 0 0,-4 1 3 0,0 0-2 16,0 0-1-16,4 0 0 0,-4 1 0 0,0-2 0 16,0 1 0-16,0 1-3 0,0-2-1 0,0 1 3 0,0 1 4 15,0-2 1-15,2 1-2 0,-2-1 0 0,0 2-2 0,0-1 0 16,0-1 0-16,0 2 0 0,0-2 0 0,0 1 0 0,0 0 0 16,0 0 0-16,0 0-3 0,0 1 3 0,4-2 0 0,-4 1 0 15,0 1 0-15,0-1 0 0,2 0 0 0,-2 0 0 16,0 0 0-16,0 1 0 0,0-2 0 0,0 1 0 0,0 1 0 15,0-2 3-15,0-1-3 0,0 2 0 0,0-1 0 16,0 0 0-16,4-2 0 0,-4 1 0 0,0-1 0 0,0 1 0 16,0-1 0-16,0 1 0 0,0-2 2 0,4 0 7 0,-4 0 3 15,0-1-1-15,0 2 6 0,0-3 6 0,0 2-1 0,0-1 9 16,0-1-4-16,0-1 2 0,0 2-4 0,0-1 3 16,2-1-4-16,-2 0 1 0,0 0 1 0,0-1-3 0,5-1 0 15,-5 2 4-15,0-1-3 0,4-1 3 0,-4 2 5 0,0-1-1 16,0 1-8-16,2-2 1 0,-2 2-2 0,4-1 2 15,-4 1 4-15,0-2 11 0,2 0 8 0,-2 2 1 0,0-1 12 16,4 0 10-16,0 1 7 0,-4-2 7 0,2 2 13 16,2-1 8-16,-4-1 3 0,2 1 8 0,-2-1-4 0,5 1-14 15,-1 1-21-15,-4-3-10 0,2 1-15 0,2-1-8 0,-2 2-1 16,2-2-13-16,0 0-4 0,-2 0-3 0,3 0-6 0,-1 0-2 16,-2 0-3-16,2 1-4 0,-2-1 1 0,2 0-3 0,0 0-4 15,-2 2 3-15,-2-2-7 0,6-1 1 0,-6 3-5 16,5 0-24-16,-1-1-32 0,-4 1-47 0,2-1-63 0,-2 1-90 15,0 1-112-15,4-2-114 0,-4 2-41 0,0-1-79 16,0 1-79-16,0-2 119 0,0 1-7 0,0-1 17 0,0 0 20 16,-4 1 74-16</inkml:trace>
  <inkml:trace contextRef="#ctx0" brushRef="#br0" timeOffset="79529.39">24857 10194 95 0,'-6'1'101'0,"6"-1"31"16,-8 2 4-16,8-1-19 0,-2-1-26 0,2 2-7 0,-5-2-8 16,1 1-7-16,4-1-9 0,-2 2-3 0,2-2-6 0,-4 0-7 15,4 0-2-15,0 1-4 0,0-1-6 0,-2 2-3 16,2-2 0-16,0 0-3 0,0 0-2 0,0 1 1 0,0-1-1 15,0 0-1-15,0 2-1 0,0-2 0 0,0 0 1 16,0 0-4-16,2 1 3 0,-2-1-1 0,0 0 4 0,0 2-3 16,4-2 4-16,-2 0-3 0,-2 1 0 0,0-1-1 0,4 0-5 15,1 0-1-15,-5 2 1 0,2-2 0 0,-2 0 1 0,4 0-1 16,0 0-5-16,-4 0 0 0,6 0 0 0,-6 0-4 16,2 0-2-16,2 0-1 0,0 0 0 0,-1 0-3 0,-3 0 2 15,6 0 0-15,-2 0 5 0,0 0 1 0,-2 0 2 0,6 0 1 16,-6 0 6-16,3 0-1 0,-3 0 4 0,2 0 2 15,0 0 1-15,-2 0-2 0,2 0 4 0,-2 1 3 0,-2-1 0 16,4 0 0-16,0 0 4 0,-2 0 1 0,-2 0 3 0,5 2-3 16,-3-2 2-16,-2 1-3 0,0-1-2 0,4 2-5 15,0-2 1-15,-4 1-4 0,0 1-5 0,0-1-4 0,0 0-5 16,0 1 0-16,2 1-2 0,-2-1-2 0,0 1-1 0,0-2-2 16,0 4-1-16,0-3 4 0,0 2-3 0,4 0 1 15,-4-1 2-15,0 2 1 0,4-1 0 0,-4 1 4 0,0 1 0 16,0 0 2-16,0 0 0 0,0 1 3 0,0 0-1 0,2 1 0 15,-2 1 2-15,4 0 1 0,-4 1 1 0,0 3 0 16,0 0 1-16,3-1 3 0,-3 2 6 0,0 2 1 0,0-1 2 16,4 0 0-16,0 3 2 0,-4-2-2 0,2 2-4 0,2 0 3 15,-4 1-3-15,0-1-8 0,2-2 15 0,-2 2 2 16,4-1 2-16,0-1 3 0,-4-1-2 0,0 2-1 0,2-3 3 16,-2 2-5-16,0-3 5 0,5 1-2 0,-1 0 5 0,-4 2-7 15,0-3 1-15,2 2-2 0,2-2-1 0,-4 3 5 16,2-1-1-16,-2 1 4 0,4-1 4 0,0 3 6 0,-2 0 5 15,2 0-6-15,-2 2 1 0,3 1-2 0,-1 0-2 0,-2 1-8 16,2 2 2-16,-2 2-8 0,2 1-4 0,0-2 2 16,-2 2-10-16,3-2-4 0,-1 3-2 0,-2-3-4 0,2 1 0 0,-4-2-2 15,2 0 4-15,2-1 2 0,0 0-2 0,-2-2-1 16,2 2-1-16,-2-2-3 0,-2-2 0 0,5 1-2 0,-1-1-2 16,-4-1 2-16,2 0-4 0,2 0 3 0,-2 0-1 15,-2 0 4-15,4 2 0 0,0-2-2 0,-4 1 0 0,2-1-6 16,-2 3 0-16,4 0 1 0,1 1-3 0,-5 0 3 15,6 0-3-15,-6-1 1 0,2 2-2 0,2-2 0 0,0 0 4 16,-2-1-3-16,-2 0 3 0,6-1-3 0,-6 1 1 0,9 0 2 16,-7-1-3-16,-2-1 0 0,8 2 2 0,-8-2 0 0,6 0-2 15,-6-2-1-15,2 1 0 0,2 1 0 0,1 0 0 16,-3-2 2-16,2 2 0 0,-4-3-1 0,2 2-1 0,-2 1 0 16,4-2 0-16,0 0 0 0,-4 1 0 0,2 1 0 0,-2-1 0 15,4 1 0-15,-2 0 0 0,-2 1 0 0,4-1 0 16,1 0 0-16,-5 0 0 0,0-1 0 0,2-1 0 0,-2 1 0 15,4-1 0-15,0 0 0 0,-4 0 0 0,2 0 3 0,2-1 0 16,-4-1-4-16,2-1 1 0,-2 2 0 0,4-3 0 16,-4 2 0-16,4-1 0 0,-4 1 5 0,0-1-7 0,3 0 5 15,1 1-2-15,-4-2-5 0,0 0 4 0,0 2 0 0,2-2 0 16,-2-1 0-16,0 2 0 0,0-1 0 0,0-2-2 0,4 2 1 16,-4-2 1-16,4 1-3 0,-4-2 2 0,0 0 0 15,0 2 1-15,0-2 0 0,2-1 0 0,-2 0 0 0,0 1 0 16,0 0 0-16,0-1 0 0,0 1 0 0,0 0 0 15,0 0 0-15,0 0 0 0,0 1 0 0,0-1 0 0,0 2 0 16,-2-1 0-16,2-1 0 0,0 3 0 0,0-1 0 0,0-1 0 16,0 1 0-16,0-2 0 0,0 1 0 0,0 1 3 0,0-2-2 15,0 0-4-15,0 0 5 0,0 0-1 0,0-2-1 0,0 2 2 16,0-1 2-16,0-1-3 0,0 1 3 0,0-2-1 16,0-1 4-16,0 3 0 0,0-2 1 0,0 2 0 0,0-2 0 15,0 0 3-15,0-1-3 0,0 2 1 0,0-1-5 16,0-1 2-16,0 2-5 0,0-1 3 0,0-2-3 0,0 2 1 15,0-1 2-15,0 1-1 0,0-2 6 0,0 1 0 0,0-1 0 16,0-1 12-16,0 2 9 0,0-1 6 0,-4-1 13 0,4 0 21 16,0 0 20-16,0 0 12 0,-4 0 13 0,4-2 10 0,0 1-1 15,0 0 9-15,0-1 5 0,0 1-16 0,0-2-23 16,-2 0-14-16,2 0-17 0,-4 0-12 0,1 0-12 0,3 0-5 16,-4-2-2-16,0 1-15 0,4-1-6 0,-2 0 1 15,-2 1-2-15,2-2-8 0,-6 2 4 0,6-2-1 0,-3 1-4 16,1-1-3-16,-2 0-2 0,4 0-1 0,-6 2 0 0,6-2 0 15,-4 1 0-15,1-1-10 0,-1 2-13 0,2-1-32 16,2 1-46-16,-6-2-81 0,2 3-101 0,1-2-141 0,-1 1-132 16,4-1-89-16,-6 1-145 0,6-1 34 0,-4 2-18 0,-3-3 10 15,3 3 144-15</inkml:trace>
  <inkml:trace contextRef="#ctx0" brushRef="#br0" timeOffset="85622.42">21978 10728 118 0,'-5'-2'271'15,"1"-1"113"-15,4 3 1 0,-2-1-34 0,2-1-34 0,0 1-42 16,0-1-35-16,-4 1-29 0,4 1-8 0,-4-2 25 0,4 0-12 16,0 1-30-16,0 0-22 0,0 1-16 0,0-2-5 0,0 2 0 15,4-1-7-15,0 1-11 0,-4 0-14 0,2-2-14 0,-2 2-17 16,9 0-22-16,-9 0-17 0,6 0-12 0,-4 2-8 16,6-2-7-16,-6 0-6 0,4 0-14 0,-1 1-29 0,1-1-39 15,2 2-52-15,-2-2-57 0,-4 1-62 0,9 0-54 16,-5-1-54-16,-2 2-48 0,2 0 61 0,-2-2-1 0,-2 1-13 15,7-1 4-15,-7 2 13 0,-2-1-6 0,4 1 42 0,0-1 32 16,-4 2 40-16</inkml:trace>
  <inkml:trace contextRef="#ctx0" brushRef="#br0" timeOffset="85838.51">22046 10852 68 0,'0'5'200'0,"-2"-1"82"0,2 1 18 0,0-2-32 0,0 1-42 15,-4-1-20-15,4 0-3 0,0-2-12 0,0 3-8 16,0-1-3-16,0-2-7 0,4 2-7 0,-4-1 27 0,2-1 31 16,2 1 8-16,0-2-17 0,-2 1-38 0,4-1-47 0,3 0-38 15,-3-1-32-15,0 1-24 0,0 0-22 0,5 0-29 0,-5-2-54 16,2 2-61-16,-2 0-71 0,0 0-58 0,-1 0-54 16,-3 0 29-16,6 2 10 0,-6-2-19 0,2 3-19 0,-4-2-9 15,2 2 1-15,-2 0-2 0,0 3 48 0,0-1 18 16,-2 1 44-16</inkml:trace>
  <inkml:trace contextRef="#ctx0" brushRef="#br0" timeOffset="86022.02">22027 11162 215 0,'0'7'155'0,"0"-1"34"0,0-2-9 16,-4 1-7-16,4-2-16 0,4 0-14 0,-4 0-11 0,0-2-10 16,0 1 4-16,2-1-3 0,-2 0-3 0,9-1-9 15,-7 0-16-15,2 0-12 0,-2 0-16 0,6-1-17 0,-2 0-16 16,1 1-13-16,-1-2-10 0,2 2-1 0,-2 0-11 15,-4 0-15-15,9 0-25 0,-7 0-25 0,2 2-22 0,0 0-28 16,-2 0-27-16,-2 1-24 0,7 0-9 0,-7 2-12 0,-2-1-25 16,4 0-36-16,0 3 16 0,-4 0 0 0,0 1 37 0</inkml:trace>
  <inkml:trace contextRef="#ctx0" brushRef="#br0" timeOffset="86224.66">22062 11466 32 0,'-2'7'164'0,"-2"-1"74"0,4 0-8 15,0 0-3-15,0-1-23 0,0-1-21 0,0 1-15 0,4-2 8 16,-2 0-5-16,-2 0-9 0,9-2-8 0,-7 1-7 16,2 1-3-16,2-2-4 0,0-1-14 0,3 2-11 0,-1-2 4 15,2 0-21-15,-4 0-25 0,5 0-20 0,3 0-16 0,-8 1-13 16,5 1-6-16,-1-1-10 0,0 2-21 0,-3 0-31 0,3 1-46 16,-4 1-50-16,0 1-5 0,0-1-13 0,-1 4-18 15,-3-2-24-15,6 4-28 0,-6 1-26 0,-2 1-2 0,0 2-5 16,0 3-32-16,-2 0 26 0,2 2 18 0,-8-2 53 15</inkml:trace>
  <inkml:trace contextRef="#ctx0" brushRef="#br0" timeOffset="86402.12">22120 11871 168 0,'-4'7'165'0,"2"-1"56"0,2 0 1 0,-4-1-22 0,0-1-34 16,4-1-27-16,0 0-14 0,0 0 6 0,0-1 14 16,0 0 5-16,4 0-1 0,0-2-9 0,-4 2-6 0,2-2-8 15,4-2 0-15,-2 2-4 0,3-2-13 0,1 1 12 16,-2 0-17-16,-4-1-25 0,9 1-27 0,-5-1-14 0,2 1-12 15,-6 1-13-15,6 0-21 0,-1 0-40 0,-5 1-56 16,2 1-59-16,0-1-8 0,-2 2-31 0,2 2-38 0,-4-2-32 0,2 3-28 16,-2-1 11-16,0 3-22 0,-2 0 0 0,2 1 13 15,-4 0 56-15</inkml:trace>
  <inkml:trace contextRef="#ctx0" brushRef="#br0" timeOffset="86568.39">22137 12127 15 0,'0'8'224'0,"0"-1"91"16,0 1 20-16,4-3-52 0,-4 2-50 0,0-3-6 15,2 1-8-15,2-3-12 0,-4 3-6 0,2-2-9 0,6-1-15 16,-5 1 3-16,3-2 4 0,2 1-25 0,-6-2-35 0,6 0-27 16,-1 0-31-16,-1 0-18 0,0 0-15 0,0 0-12 0,2 0-17 15,-1-2-27-15,-1 2-39 0,0 0-47 0,-2 0-59 0,2 0-65 16,-2 0 7-16,-1 2-13 0,5-2-39 0,-6 1-45 16,2-1-24-16,-2 1-25 0,2 1-15 0,0 0 29 0</inkml:trace>
  <inkml:trace contextRef="#ctx0" brushRef="#br0" timeOffset="87312.51">21624 11320 163 0,'0'2'160'16,"0"-2"61"-16,-4 0 1 0,4 0-8 0,-4 0-29 0,4 0-24 16,0 0-20-16,0-2 2 0,0 2-10 0,0 0-10 0,0-1-12 15,0-1-11-15,0 2-11 0,0-1-8 0,4-1-5 0,0 0-6 16,-4 0-5-16,2 0-11 0,-2 1-8 0,6-1-7 16,-6 2 0-16,5-1-2 0,-1-1 2 0,-2 2 3 0,2 0 7 15,0 0 7-15,2 2 3 0,-4-1 0 0,2 1 0 16,1 1 2-16,1-1-4 0,-4 3 0 0,-2 0 4 0,8-1 10 15,-8 2 12-15,2 0 5 0,-2 0 3 0,4 0 3 0,-4 0-6 16,0 0-6-16,0 0-4 0,0 0 2 0,0 0 3 16,0-1 6-16,0-3 0 0,-4 3-4 0,4-2-16 0,0 0-14 15,-2 0-13-15,2-1-11 0,-8-2-4 0,8 1-5 0,-2-2-1 16,-2 1 0-16,2-3-4 0,-7 0 2 0,7-2 3 0,-4 0 5 16,-2 1 2-16,6-3 11 0,-7-2 3 0,3 0 4 15,4-1 6-15,-6 0 0 0,6 0 6 0,-4-1 4 0,6-1 5 16,-9 1-3-16,9 1 4 0,0-1 3 0,-2 1 3 15,4-2 3-15,-2 0 1 0,0-1 1 0,9-1-8 0,-7-1-7 16,4 0-13-16,2-1-8 0,-2-2-12 0,5 0-17 0,-5 0-1 16,4 0-7-16,1 0-15 0,-3 1-25 0,2 2-47 0,-4 0-61 15,5 2-79-15,-1 1-102 0,-4 0-100 0,3 3-78 0,-1 0-113 16,0 3-66-16,-6 0 69 0,4 1-29 0,-2 1-27 16,1 2 90-16,-3 1 243 0</inkml:trace>
  <inkml:trace contextRef="#ctx0" brushRef="#br0" timeOffset="88512.45">22519 9921 212 0,'0'-2'196'0,"4"-1"54"16,-4 0 20-16,4 2-29 0,-4-2-33 0,0 1-11 0,0 1 0 0,3 1-13 15,-3-2-9-15,0 1-15 0,0 1-22 0,0 0-18 16,0 0-21-16,0 1-19 0,0 1 3 0,4-1 2 0,-4 2-10 16,0 0-15-16,0 2-16 0,0-1-12 0,-4 0-10 15,4 3-10-15,0-1-5 0,0-1-23 0,0 3-39 0,0 0-48 16,-3-1-39-16,3 1-3 0,0-2-19 0,0 0-19 15,0-2-24-15,0 1-12 0,0-1-16 0,0-1 16 0,3 0-3 16,-3 0-15-16,0-1-4 0,4-1 21 0,-2-1 26 0,-2 0 45 16,4-1 30-16</inkml:trace>
  <inkml:trace contextRef="#ctx0" brushRef="#br0" timeOffset="88672.13">22573 9985 21 0,'4'-4'98'0,"2"1"24"0,-2-2 35 0,3 2-9 0,-5 0-15 16,6 0 4-16,-6 0-8 0,2 2-7 0,0-2-7 0,-4 1 0 15,2 2-1-15,2-1 5 0,-1-1 11 0,-3 2 1 16,4 0 1-16,0 0 3 0,-4 0 3 0,2 2-5 0,-2-1-13 15,0 1-13-15,4-1-20 0,-2 2-18 0,-2 0-18 0,0 0-6 16,4 0-11-16,0 2-9 0,-4-1-12 0,0-1-29 0,2 2-40 16,-2-1-29-16,0 1-39 0,5-1-47 0,-3-1-40 15,-2 2-37-15,4-2-34 0,0 0 9 0,-4 0-34 0,2-1-20 16,2 2 9-16,0-3 63 0</inkml:trace>
  <inkml:trace contextRef="#ctx0" brushRef="#br0" timeOffset="89034.12">22844 10001 28 0,'6'-1'161'16,"0"1"65"-16,0-1-15 0,3 1-6 0,-7 0-21 0,6 0-20 16,-6 1-9-16,2-1-9 0,-2 1 11 0,6-1-5 0,-5 2-5 15,-3 0-10-15,6-1-15 0,-6 2-14 0,8 0-19 0,-8-1-22 16,2 1-17-16,2-2-18 0,0 2-10 0,-4 0-11 16,7 0-9-16,-7 0-24 0,2 2-29 0,-2-3-32 0,4 2-32 15,0-3-24-15,-2 4-19 0,2-4-18 0,-2 2-13 16,-2-1 16-16,8 1 7 0,-5-3 4 0,1 1 2 0,-2-1-7 15,6-1 19-15,-2 1 8 0,0-3 16 0,1 1 32 0,1-1 32 16,0 0 18-16,0 0 19 0,1-2 11 0,1 0 13 16,0 0 14-16,1 1 13 0,-1-2 18 0,0 0 26 0,1 0 10 15,-3 1 2-15,2-1-1 0,-4 2-5 0,3-1-2 0,-1 1 8 16,0 1 3-16,-6 0 1 0,7 0 2 0,-3 0 2 0,-4 1 3 16,6-1 1-16,-6 1 0 0,2 1 6 0,-2 0 12 15,7-1 3-15,-9 2 2 0,2-1 2 0,6 1-5 0,-8 0-8 16,6 1-15-16,-4-1-22 0,-2 2-17 0,9-1-18 0,-7 2-11 15,2 0-8-15,-2-1-6 0,-2 1-9 0,8 1-20 16,-6-1-27-16,2 2-27 0,-2-1-37 0,7 1-29 0,-7 1-28 16,2-4-28-16,0 3-19 0,2 0 3 0,-4-2-5 0,7 0-29 15,-3-2-8-15,4 0-16 0,-8-1 46 0</inkml:trace>
  <inkml:trace contextRef="#ctx0" brushRef="#br0" timeOffset="89199.92">23507 9924 218 0,'2'-2'153'0,"7"1"35"0,-7 1-5 0,2 0-11 0,-2 0-13 16,2 0-17-16,0 0-10 0,-2 0-9 0,2 1-3 16,-4 1-17-16,2-1-22 0,-2 0-20 0,5 1-19 0,-5 0-14 15,4 1-8-15,-4-2-10 0,0 2-4 0,2-1-10 0,-2 1-18 16,4-1-22-16,-4 2-31 0,2-1-29 0,-2 0-28 0,0 0-18 16,4-2-27-16,0 2-33 0,-4-2-52 0,2 3-22 15,2-4 25-15</inkml:trace>
  <inkml:trace contextRef="#ctx0" brushRef="#br0" timeOffset="89502.14">23950 9869 171 0,'4'0'180'16,"-2"0"55"-16,2 0 11 0,0 2-24 0,-4-2-32 16,2 2-23-16,-2-2 2 0,4 1 4 0,-2 1 0 0,-2 1-3 15,0-2-5-15,5 2-3 0,-5 0 4 0,4 2 8 0,-4-2 50 16,0 1 8-16,0-1-13 0,2 2-27 0,-2-1-34 0,0 2-34 16,0 0-31-16,4-2-30 0,-4 4-21 0,0-2-14 15,4 2-11-15,-4-2-19 0,0 1-34 0,0-1-54 0,2 0-57 16,-2 0-54-16,4 0-52 0,-4-1-48 0,0-1-1 0,2 1 18 15,-2-1-21-15,4-1-33 0,-4-1-4 0,5 1 1 16,-3-2-15-16,2-1 19 0,-4 2 50 0</inkml:trace>
  <inkml:trace contextRef="#ctx0" brushRef="#br0" timeOffset="90877.92">22633 9682 23 0,'-2'0'70'15,"-2"1"18"-15,0-1-1 0,1 0 20 0,-1 0-5 16,2 2-16-16,-2-2-12 0,0 0-9 0,2 0 4 0,2 2 9 15,-8-2 1-15,8 1 4 0,-2-1 4 0,-3 0 1 0,3 0 2 16,2 0 4-16,-8 0-2 0,8 0 9 0,-2 0 6 16,2 0-6-16,0 0-12 0,-4 0-13 0,2 0-17 0,2 0-9 15,0-1-4-15,0 1 16 0,0-2-5 0,-4 2-4 0,4 0-9 16,4-2-1-16,-4 2-4 0,0-1-2 0,0 0-2 0,2-1 1 16,2 1-3-16,-2-2-3 0,-2 1 1 0,8-1-3 15,-6 0 2-15,5 0-2 0,1 0-1 0,-6-1-2 0,8-1 1 16,-3 1 0-16,3-1 4 0,4-1 4 0,-5 0 2 15,1 0-4-15,7 0-4 0,-3 0-5 0,3-1-7 0,3 1-7 16,-1-2-2-16,-3 3-3 0,9 0 0 0,-6-1-3 0,6 3 1 16,-7-2-2-16,7 2 3 0,-6 0-5 0,1 2 1 0,3-1 1 15,-2 2 0-15,1 0 3 0,1 2-2 0,2-1 1 0,-6 1-3 16,5 1 1-16,3 1 2 0,-4 1-2 0,4-1 0 16,-4 2 0-16,-1 0 2 0,5 2 4 0,-2-2 7 0,0 0 5 15,0 1 7-15,-7-2 7 0,7 1 7 0,-6-2 1 16,1 1 4-16,1 0-8 0,-5-1-6 0,-3-1-4 0,3 0-4 15,-1-2-5-15,-3 1-7 0,3-1-2 0,-7-1 3 0,2 0-2 16,5-1-6-16,-5-1 4 0,-2-1-2 0,3 0-6 0,3-2-9 16,-3 0-8-16,-3-1-4 0,6-3-1 0,-1 0-5 15,1-2 4-15,-1 1 2 0,1-2 4 0,-2-1 4 0,3 2 2 16,-7-1 2-16,7-1 5 0,-5 3 0 0,0 0 3 0,-1 1-3 16,-1 1 0-16,-2 1 1 0,-4 1 0 0,6 1 0 15,-6 2 5-15,-2 2 6 0,7-1 13 0,-7 1 5 0,4 1 5 16,0 1-2-16,-4 1-2 0,0-1-5 0,2 2-5 15,-2 2-5-15,4-1-2 0,0 2-2 0,-4 0-1 0,2 2-4 16,2 1-1-16,-1 0-1 0,1-1 0 0,0 3 0 0,2-2 0 16,-4 2-3-16,6-2 2 0,-6 0 1 0,7-2 3 15,-7 1 1-15,4-2-3 0,2-2 1 0,-2 1-1 0,-3-2-1 0,5 0 2 16,-6 0 2-16,4-3-2 0,2 1 1 0,-6-1-2 16,7-1-1-16,-3 1 0 0,-4-2 0 0,6 1 0 0,-2-1-2 15,-4 1 2-15,7-1-4 0,-7 1-2 0,2-1-20 16,-2 2-31-16,6-2-36 0,-6 1-42 0,2 0-47 0,1-1 15 15,-3 1-16-15,2-1-33 0,-2 2-52 0,2-1-73 0,0-1-24 16,-2 1-73-16,-2-1 8 0,4 2 98 0</inkml:trace>
  <inkml:trace contextRef="#ctx0" brushRef="#br0" timeOffset="91684.03">23443 9022 216 0,'4'-4'212'0,"-2"-1"60"0,3 2 9 0,-1 0-39 15,-4 0-41-15,6 0 0 0,-6 0-13 0,0 0-10 16,2 2-11-16,-2-3-16 0,4 3-22 0,0 0-20 0,-4-1-13 16,0 1-8-16,2-1 29 0,-2 1 32 0,4 1 25 0,-4 0 16 15,0 0-6-15,0 0-14 0,2 0-23 0,-2 3-26 0,0-2-24 16,0 2-20-16,0 0-20 0,0 0-17 0,0 2-11 16,0-2-4-16,0 2-13 0,-2 2-4 0,2-1-4 0,0-1 1 15,-4 3-1-15,4 0-5 0,-2-2 0 0,2 1-2 16,-4 1 2-16,0-1-7 0,4 1-8 0,0-1-10 0,0-1-14 15,0 2-9-15,0-2-8 0,0 0 1 0,0 0-1 0,0 0 5 16,0-2 2-16,4 2 3 0,-4-1 3 0,4 1 8 16,-2-2 2-16,2 1 6 0,-2-1 4 0,7-1 3 0,-7 2 9 15,4-2-3-15,2-2-1 0,-2 1 4 0,5-1 4 0,-5 1-3 16,0-2-6-16,0-2-7 0,5 2-11 0,-5-1-8 0,4-1-13 16,-1 2-9-16,-3-3-10 0,0 3-9 0,0-1-1 15,-2-1 4-15,3 1 7 0,-3-1 2 0,-2 2 12 0,2-2 12 16,0 2 12-16,2-1 8 0,-4 0 4 0,2 1 1 15,1-2 7-15,-3 2 4 0,2 0 3 0,-2-1 3 0,2 1-1 16,0 0 2-16,-2 0 4 0,2-2 0 0,-2 2 1 0,2 0 0 16,1-1 2-16,-5 1-1 0,2 0 3 0,-2 0 1 0,4-2 0 15,0 2 4-15,-4-1 1 0,6-1 0 0,-6 1 5 16,0-1-1-16,2 0 4 0,-2 1 3 0,4 0 3 0,0-2 12 16,-4 1 25-16,3-1 15 0,-3 0 25 0,0 2 22 0,4-2 21 15,-2 1 12-15,-2 0 6 0,0 0 5 0,0 0 2 16,0 1-18-16,0 1-12 0,4-2-4 0,-4 2 1 0,0 0 10 15,-4 2 31-15,4-1 18 0,0 2-4 0,0 2 0 0,0-1-14 16,-2 2-10-16,-2 1-32 0,4 3-31 0,0-2-28 16,-3 5-28-16,3-1-15 0,0-1-16 0,-4 2-24 0,4 0-56 15,0-2-98-15,0-1-132 0,0-1-155 0,0-1-99 0,0-1-89 16,0 1-110-16,0-4 94 0,0 1-20 0,0 1 14 0,0-3 31 16,0 1 215-16</inkml:trace>
  <inkml:trace contextRef="#ctx0" brushRef="#br0" timeOffset="97329.85">25787 10269 93 0,'0'-2'69'16,"0"-1"5"-16,0 1 9 0,0 0 0 0,0-1-5 0,0 1-11 15,0 1-4-15,0-1-9 0,0-1-3 0,0 2 4 0,0-1 5 16,0 0-2-16,0 2-2 0,0-1-3 0,0 0 1 15,0-1 2-15,0 1 2 0,0-1 0 0,0 1 1 0,0-1-1 16,0 2-1-16,0-1 1 0,0-1-3 0,0 2 3 0,0-1 3 16,0 1-1-16,0-2 4 0,0 0 0 0,0 2 0 15,0-1 2-15,-4 0 2 0,4 1-2 0,0-2-1 0,0 2-1 16,-4-1 1-16,4 1-5 0,0-2-2 0,0 2 0 16,0-1-8-16,0 1-4 0,0-2 3 0,0 2-2 0,0 0-5 15,-2 0-4-15,2-1-4 0,0 1-6 0,0 0 5 0,0-2-3 16,0 2-7-16,-4 0-8 0,4-1-1 0,-2 1-4 0,2 0-4 15,0 0-1-15,-4 0-4 0,0 0 2 0,4 0-2 0,-3 0-4 16,3 1 3-16,0-1 2 0,-4 0-1 0,2 2-1 16,2-2 0-16,-4 1-3 0,0 1 0 0,2-1 5 0,2 1-1 15,-4-1-1-15,0 1-3 0,4-1 2 0,-7 0 1 16,7 3-2-16,-2-3 1 0,2 2 1 0,-4 0 0 0,0 0 0 16,2 0 0-16,2 0 0 0,-4 0 0 0,2 2 0 0,2-1 0 15,-4 0 0-15,0 1 0 0,4 0 0 0,-2-1 0 0,2 2 0 16,-5 0-3-16,3 0-1 0,2 1 2 0,0 1 2 15,-4 0-2-15,4-1 1 0,-4 4 1 0,4-2-3 0,0 2 5 16,0 0-2-16,0 3 2 0,0-2-2 0,0 1 0 0,0 1 4 16,0-1 0-16,0 1 6 0,4 1-2 0,-4 0 2 15,4 0-2-15,-4-1 4 0,0 2 0 0,2-3 3 0,3 2-2 16,-5 0-1-16,2 0 5 0,2-1 0 0,0 1-1 0,-4 0-1 16,2-2 4-16,2 2 0 0,-4-1 5 0,0 1-1 15,0-2 5-15,2 1 5 0,-2 1 2 0,-2-2 10 0,2 2 5 16,0-1 1-16,-4-1 1 0,2 1-5 0,-2-2-6 0,0 1-4 15,2 1-10-15,-5-2-10 0,-1 1-5 0,-2-1-4 0,4 0-5 16,-1-1 0-16,1-1-2 0,0-1 0 0,-4 1-1 16,3-2-5-16,-1 0-4 0,2-2-8 0,0 0-7 0,-1-2-9 15,3 0-6-15,-2 0-5 0,2-1-5 0,2-2 0 16,-6 1-3-16,6-1 6 0,-3-1 8 0,1 2 10 0,2-2 8 16,-2 0 5-16,4 0 5 0,-2 0 1 0,2 0 0 0,-4 0 2 15,4-2-1-15,-4 2-1 0,4 0 5 0,0 0-1 0,0-1 1 16,0 1 5-16,0 0-1 0,4 0-2 0,-4 0 2 15,4 0 0-15,-2 1 0 0,-2-1 5 0,6 2-2 0,-6-2 4 16,9 1 4-16,-7 1 0 0,6 1 1 0,-6-2 3 0,4 4 0 16,2-1-2-16,-1 1 1 0,-5 0-3 0,8 0 1 15,-2 3-6-15,-1 1 1 0,-1-2 1 0,4 4-3 0,-8-1-2 16,9 2 0-16,-5 1 1 0,2 1-2 0,-2 1-2 16,0 0 0-16,1 3 0 0,1 0 1 0,-2 2 0 0,-4 1-1 15,6 0 0-15,-6 1 0 0,3 0 0 0,-3 1 0 0,2 1 3 16,0 0-2-16,-2 0 1 0,-2 0-2 0,4 0 0 0,0-1 0 15,-4 1 0-15,2 1 0 0,2-1 3 0,-4 2-2 16,3 1-1-16,-3-1-3 0,0 3 2 0,4 1 1 0,0 0 0 16,-4 0 0-16,0-1 0 0,0 1 0 0,2-2 0 15,-2 2 0-15,4-2-3 0,-4 0 2 0,0-2 1 0,0 2-3 16,2-3 3-16,-2 2-3 0,0-3-1 0,4 0 2 0,0 0 2 16,-2-1 0-16,-2-2 0 0,5 0 2 0,-1-2-1 0,-2-1-4 15,2 0 3-15,-2 0 0 0,2-1-2 0,0-1 0 0,2-1 2 16,-4 0 0-16,3 2 0 0,-1-4 3 0,-2 1-3 15,2-1 0-15,-2-1 0 0,2 2 0 0,0-4 3 0,-4 1 1 16,2 1-1-16,-2-2 1 0,4 0 1 0,1 1-1 16,-5 0 0-16,0-2-3 0,0 0 3 0,0 0-3 0,0-2-1 15,2 1 0-15,-2-1-3 0,0-1-14 0,0 0-17 0,0-1-24 16,0-1-27-16,0 1-37 0,0-2-32 0,0 0-10 16,0 0-35-16,0-2-46 0,0 2-41 0,0-3-32 0,0 0-11 15,0 0-42-15,0 0 20 0,0 0 40 0</inkml:trace>
  <inkml:trace contextRef="#ctx0" brushRef="#br0" timeOffset="100756.19">26060 10411 196 0,'-4'1'139'0,"4"3"43"0,-2-3-5 16,-2 1 4-16,0-1-13 0,4 2-15 0,-2-1-16 0,2-1-4 16,-4 1 12-16,1-1 2 0,3 0-10 0,-4-1-10 15,0 2-13-15,4 0-3 0,-2-1-4 0,2-1-2 0,0 2-2 16,0-1-1-16,-4-1-1 0,4 2 33 0,-2-2 9 16,2 1 6-16,0-1 3 0,0 0-6 0,0 0-9 0,0 2-2 15,0-2-14-15,0 0-9 0,0 1-2 0,-4-1-6 0,4 0-6 16,0 0-4-16,0 0-7 0,0 0-8 0,0-1-9 0,0 1-12 15,4-2-10-15,-4 2-7 0,0-1-7 0,0-1-13 0,0-1-4 16,2 0-5-16,-2 0-7 0,4-1 0 0,-4-1-4 16,2 1 0-16,2-4-1 0,0 2 0 0,-1-2 0 0,1 1 0 15,-2 0 3-15,6-2-2 0,-6 0-1 0,2 1 0 16,0 1 4-16,3-1-6 0,-5 1-3 0,2 1 5 0,0-1-8 16,-2 3 0-16,2 0-2 0,-4-1 3 0,2 2-1 0,-2 1 5 15,4 0-1-15,-4-1-2 0,4 1 3 0,-4 2 3 0,0-1 5 16,2 2-1-16,-2 1-3 0,0 1 3 0,5-1-3 15,-5 5-1-15,0 0 0 0,0 2 0 0,2 3 4 0,-2 2-2 16,0 1-2-16,0 1 0 0,-2 2 0 0,2-1 0 0,0 1 0 16,-5-1 0-16,5 0 0 0,0 0 5 0,0-2 1 15,0-3 0-15,-2 0-5 0,2-2 1 0,0 0-2 0,-4-2 7 16,0 0-5-16,4-2-8 0,0-2-9 0,-2-1-10 16,2 2-9-16,0-3-5 0,-4 2 1 0,4-3 6 0,-2 1-1 15,2-1-2-15,0-1-7 0,-4 0 3 0,0 0 4 0,4-1 8 16,-2-1 7-16,2 1 8 0,-7-3 0 0,7 2 8 0,-4-3-2 15,0 1 0-15,2-1 5 0,-2-1-1 0,0 0 0 0,2 0 0 16,2-1 2-16,-7-1 0 0,7 1 0 0,-4 1 9 16,0 0 7-16,2-1 3 0,2 3 0 0,0 1 1 0,0-1-3 15,-4 1 4-15,4-1 11 0,0 3 9 0,0 0 14 16,0-2 9-16,0 1 10 0,0 1 20 0,4-1 11 0,-4 1 6 16,0 1 3-16,2-2 4 0,-2 2-9 0,4-1-13 0,0 1-15 15,-4 0-15-15,3 0-18 0,1-2-16 0,-2 2-12 16,2-2-9-16,0 2-37 0,-2 0-66 0,6-1-93 0,-6 0-118 15,3-1-106-15,1 1-76 0,-2-1-99 0,2 2-71 0,-4-1 99 16,6-1-6-16,-6 2 24 0,5-1-12 0,-3-1 80 0</inkml:trace>
  <inkml:trace contextRef="#ctx0" brushRef="#br0" timeOffset="101080.28">26288 10585 252 0,'0'3'205'0,"0"0"50"0,2-1 3 16,-2 1-39-16,0-2-39 0,4 1-23 0,-4 0-5 0,0 0-7 15,0 0-7-15,0-2-8 0,0 1-11 0,0-1-9 16,2 2-3-16,-2-1-1 0,0-1-4 0,0 0-6 0,4 0 12 16,0 0 7-16,-4-1-11 0,0-1-10 0,2 1-5 0,-2-1-5 15,4-1 0-15,-2 2 3 0,-2-2 0 0,0 0 3 0,5-2 5 16,-1 2 0-16,-4 0-4 0,0-1 0 0,2 1-4 15,-2 0-3-15,0 0-10 0,0 0-14 0,0-1-16 0,0 2-17 16,4 0-14-16,-4 1-8 0,0-1-2 0,0 1 0 0,4-1 0 16,-4 2 0-16,0 0-3 0,0 2 0 0,0-1 0 15,0 2 0-15,0 1-6 0,0 0-20 0,0 0-30 0,0 2-43 16,0 0-52-16,0 0-61 0,0 2-68 0,0-1-57 16,-4 2-34-16,4-2 44 0,0 3-9 0,-4-2-28 0,4 2-17 0,0-2-33 15,-2 0 7-15,2 0 48 0</inkml:trace>
  <inkml:trace contextRef="#ctx0" brushRef="#br0" timeOffset="101387.92">26110 11130 44 0,'0'1'221'0,"0"2"92"0,0 0 35 0,0 0-43 16,0 0-38-16,0-2-21 0,0 3-31 0,4-3-31 0,-4 2-32 15,0-1-31-15,0-1-36 0,0 1-28 0,0-1-19 0,0 1-12 16,0 0-15-16,0 0-23 0,0 0-31 0,2-2-42 0,-2 1-41 15,0 1-37-15,0-1-36 0,0 1-38 0,0-1-12 0,0 1-6 16,0-1-9-16,0 1 33 0,0 0 26 0,-2 2 7 16,2-1 36-16</inkml:trace>
  <inkml:trace contextRef="#ctx0" brushRef="#br0" timeOffset="101672.76">26116 11290 174 0,'0'9'116'0,"0"-1"51"15,4-1-8-15,0 1-9 0,-4-2-4 0,0 1-9 0,2-1-9 16,-2 0-9-16,4 0-8 0,-4-1-13 0,0-1-10 15,0 1-17-15,3 1-21 0,-3-2-20 0,0-1-9 0,0 2-11 16,0-1-13-16,4-1-23 0,-4 0-20 0,0 2-25 0,4-2-14 16,-4-1-12-16,0 2-12 0,0-3-6 0,0 2 3 15,0 0 14-15,2 0 15 0,-2-1 7 0,4 0 8 0,-4 3 22 16,0-2 18-16,0 0 17 0,0 2 17 0,0-1 14 0,2 1 24 16,-2-1 26-16,0 1 15 0,0 0 10 0,4 0 9 15,-4 1 7-15,0 0 5 0,0 0 2 0,0 2 16 0,0-3 6 16,0 3 7-16,0 0 2 0,0-1-3 0,0-1-1 0,0 2-5 15,0-2-8-15,0 0-9 0,0 0 13 0,0 0-18 0,0-2-33 16,0 1-28-16,0-1-17 0,0 1-20 0,0-1-36 16,0-1-51-16,4 0-59 0,-4 2-40 0,0-4-19 0,0 2-39 15,0-1-48-15,0 1-39 0,0-2-14 0,0 2-32 16,0-1-3-16,0 1 24 0,0-1 58 0</inkml:trace>
  <inkml:trace contextRef="#ctx0" brushRef="#br0" timeOffset="102376.32">26124 12217 252 0,'0'6'232'16,"0"0"77"-16,0 0 5 0,0 0-36 0,0 1-9 0,-4 0-27 15,4-1-30-15,-4-1-11 0,4 2-1 0,0-1-17 16,0 0 24-16,0-2-18 0,0 1-32 0,0-1-31 0,0 1-18 16,0-3-6-16,0 2-5 0,0-1 3 0,0-2-3 0,0 2-4 15,0-3-6-15,0 2-15 0,4-2-11 0,-4-2-11 16,4 1-5-16,-4-1-2 0,0-1-7 0,2 0-6 0,2-1-1 15,-4-2-8-15,3 0 2 0,-3-2 0 0,4 1-5 0,0-3-6 16,-2 2-1-16,2-2-1 0,-4 0-4 0,2 0-4 0,2-1-2 16,0 1 0-16,-2-2 0 0,-2 3 0 0,5 0 0 15,-1 0-6-15,-4 1-1 0,2 1 5 0,2 2-3 0,-2-1 3 16,-2 1 1-16,4 3-5 0,0-3 4 0,-4 2 0 16,0 2 2-16,2-2 4 0,2 1 0 0,-4 2 1 0,2-1 0 15,3 1 0-15,-1 1-4 0,-4 1 2 0,2-1 1 0,-2 2-2 16,4 2 0-16,-2-1-2 0,-2 1 0 0,0 2 0 0,4 0 0 15,0 1 0-15,-4 2 0 0,2 1 0 0,-2 0 0 0,0 2 0 16,0 1 4-16,4-1-6 0,-4 2-3 0,0 0 2 16,0 2 3-16,0-1 0 0,0 1 0 0,-4-1 0 0,4 1 0 15,0-1 0-15,-2-2 0 0,2-1 0 0,-4 1 0 16,0-4-3-16,4-1 0 0,-2 0-5 0,-2-1-3 0,4-4-12 16,-2 1-14-16,2-1-11 0,-4-1 1 0,-1-1 3 0,5-1 10 15,-2 1 6-15,2-2 11 0,-4-2 6 0,2 1 1 0,2-3 6 16,-8 2 4-16,6-3 0 0,2-1 0 0,-6 0 0 15,2-1 5-15,-1-2 5 0,3 0 7 0,-2 0 0 0,0 0 6 16,2 0 7-16,-2 0 4 0,2 1 3 0,2 1 2 0,-4 1-7 16,4 0-5-16,-4 1-2 0,4 2 9 0,0 0 13 15,0 0 11-15,4 0 12 0,-4 2 15 0,0-2 15 0,4 1-1 16,-4 0-3-16,2 2-10 0,2-1-11 0,-2 1-10 16,-2 0-10-16,8 0-17 0,-8 0-9 0,2 0-8 0,7 0-7 15,-7 0-27-15,2 0-38 0,2 0-46 0,-2-1-61 0,2 1-65 16,-4 0-39-16,7-2-51 0,-7 2-55 0,4-1-60 0,2-1-57 15,-6 2 77-15,7-1 24 0,-7 1-8 0,4-2 11 0,-2 2-14 16,0 2 9-16,2-1 37 0</inkml:trace>
  <inkml:trace contextRef="#ctx0" brushRef="#br0" timeOffset="102802.88">26457 12369 143 0,'2'-3'151'0,"-2"-2"75"0,0 2 13 16,4 0-5-16,-4 0-24 0,4 0-32 0,-4 0-15 16,0 2-2-16,0-1-5 0,0 0-12 0,0 1-10 0,0 1-14 15,0-1-12-15,0 1-8 0,0 1-4 0,0-1-1 0,0 1-2 16,0 1 41-16,0 0 8 0,0 1 0 0,0-2-5 0,0 2-9 15,0 0-7-15,2 0-11 0,-2 2-13 0,0-2-5 0,0 0-17 16,0 0-10-16,0 0-7 0,5 0-5 0,-5-1-9 16,2 0-5-16,-2 1 1 0,0-1-6 0,4-1-10 0,0-1-6 15,-2 0-3-15,-2 0-1 0,4-1-3 0,0-1 7 16,-2 1 4-16,2-3 4 0,-1 2 15 0,1-1 8 0,0-2 15 16,-2 2 10-16,2-1 12 0,-2-1 24 0,2-1 10 0,0 3 7 15,-2-1 1-15,-2 0-8 0,5 3-3 0,-5-2-18 16,4 0-10-16,-4 2 1 0,0-1 0 0,2 2-1 0,-2 0-12 15,4 0-14-15,-4 2-16 0,0-1-15 0,0 2-14 0,0 0-6 16,0 2-1-16,0-2-14 0,0 3-24 0,0 0-32 0,0 0-42 16,0 1-51-16,0 0-84 0,0 1-101 0,0 0-83 15,0-2-47-15,0 0-69 0,2-2-74 0,-2 0 80 0,0 1 29 16,0-2-5-16,0 0 13 0,0 0 21 0,0 0 70 16</inkml:trace>
  <inkml:trace contextRef="#ctx0" brushRef="#br0" timeOffset="104062">26633 10319 120 0,'0'-2'116'0,"0"0"57"0,-2 1-12 0,2-2-21 0,0 1-8 15,0-1-16-15,-4 2-11 0,4-1-8 0,0 0-5 0,4 0-5 16,-4 0-7-16,0 1-8 0,0-1-3 0,2 2 1 0,-2-1-7 15,0 1 7-15,6 0 9 0,-6 0 3 0,4 1-2 16,0 1-5-16,-4 1-7 0,2-1-11 0,2 2-6 0,1 2-9 16,-5 0-6-16,6 1-6 0,-6 4-8 0,2-1-5 15,2 2 0-15,0 2-3 0,-4 1-2 0,2 0 1 0,2 0 2 16,-4 1 3-16,0 1 5 0,0-1 7 0,0 1 8 16,0 1 10-16,0-2 11 0,0-1 7 0,0 2 27 0,-4-1 15 15,2-1 5-15,2 2 3 0,-4-1 0 0,0 2 2 0,2 0 4 16,2 0-1-16,-6 0-4 0,6 0-8 0,-9 2-16 0,7-1-12 15,2 1-11-15,-4-2-12 0,0 0-10 0,4-2-10 0,0 2-10 16,-2-1-7-16,2-3-9 0,2 2-6 0,-2-3-1 16,0 1-3-16,8-2 2 0,-8-2 2 0,2 0-12 0,7 1-9 15,-9-4-12-15,6 1-11 0,-4 0-12 0,6-2 2 16,-6 0 2-16,2-2 5 0,-2 1 4 0,3-3 4 0,-1 2 4 16,-2-3-2-16,2 2 7 0,0-3 2 0,-2 2 7 0,2-1 8 15,-4-1-1-15,2 0 2 0,-2 2 4 0,4-1-4 0,-4-1-1 16,5 2 2-16,-5-2 0 0,0 2 4 0,0 0 1 15,2 1-5-15,-2 0 0 0,0 0 4 0,0 3 1 0,4 0 0 16,-4 2 1-16,0 1 2 0,0 1 4 0,0 4 3 0,2 1 4 16,-2 3 8-16,4 1 8 0,0 2 5 0,-4 2 0 15,2 1 1-15,2 1 3 0,-2 1 0 0,2 0 4 0,1 3 8 16,-5-2-5-16,2 0-6 0,-2 2-5 0,0-1-10 0,0 1-13 16,4-1-1-16,-4 0-5 0,0 3-1 0,-4-1-1 15,4 1-3-15,0-1-1 0,0 2 2 0,-2-4 0 0,-3 1 4 16,1-1-2-16,4-3-4 0,-6 1 0 0,6-2 0 0,-2-1 0 15,-2-3 0-15,0 0 2 0,2-2-2 0,2-1 0 0,-4-2 0 16,2 0-2-16,2-2 2 0,0-1 0 0,-5 2 0 16,1-2 0-16,4 1 0 0,0-1 0 0,-2 2 0 0,2-3 0 15,0 3-3-15,0-2 2 0,-4 1 0 0,4 0-8 16,0-1-6-16,-2-1 2 0,2 3 3 0,0-2 4 0,0-1 1 16,0-1 4-16,0 2 0 0,0-3 1 0,0 2 3 0,0-2-2 15,0 0-1-15,-4-2 1 0,4 1 7 0,0-2-1 0,0 0 0 16,-4-2 7-16,4 0 3 0,0 1 4 0,0-2-3 15,0 2-2-15,-2-2-6 0,2-1-1 0,0 2-6 0,-4-1-2 16,4 0-1-16,-5 0-3 0,5 0-7 0,-2-2-11 0,2 2-16 16,0-1-10-16,-4 1-14 0,2-2-17 0,-2 1-17 15,0-1-23-15,4 1-30 0,-2-1-38 0,-2 1-41 0,2-1-59 16,2 1-27-16,-5-2 9 0,1 1-39 0,2 0-63 16,2-1-25-16,-8 0-45 0,8 2 31 0</inkml:trace>
  <inkml:trace contextRef="#ctx0" brushRef="#br0" timeOffset="109932">15404 10308 267 0,'0'1'225'0,"-4"2"35"16,0-3-21-16,2 2-52 0,-2-1-49 0,2-1-40 15,2 2-35-15,0-2-23 0,-4 1-14 0,-1 0-8 0,5-1-6 16,0 2 0-16,0 0 1 0,5-1 1 0,-1 1 4 0,-4-1 9 16,2 1 5-16,4 1 10 0,2 0 9 0,-6-1 9 0,9 3 4 15,-1 1 9-15,2 1 8 0,-1 1 8 0,5 3 16 0,1 2 5 16,3 2 5-16,1 0 2 0,2 3 2 0,0 0 47 16,1 2 25-16,-1-2 6 0,4 1-7 0,-4-1-15 0,-1 0-20 15,5 2-23-15,4-2-21 0,-4-2-19 0,6 1-17 16,-4-1-10-16,4 1-11 0,4-1-6 0,-3-1-8 0,3 2-1 15,0-3 2-15,-2 0 8 0,0 1 1 0,0-1-1 0,3-1-3 16,-5 1-12-16,0-1-9 0,0 1-9 0,2-2-3 0,-10 1-3 16,2-1-2-16,0 2-5 0,-3-2-2 0,-5-2-9 15,-3 1-31-15,1-1-59 0,-3-1-85 0,-1 2-111 0,1-4-147 16,-7 2-192-16,3-1-12 0,-8-2-119 0,2 0-36 0,0 0 291 16</inkml:trace>
  <inkml:trace contextRef="#ctx0" brushRef="#br0" timeOffset="111818.04">16754 10878 198 0,'2'-3'192'0,"-2"0"38"0,0 0 11 0,4 1-25 16,-4-1-30-16,4 1-25 0,-4 0-3 0,0 0-6 0,0 1-18 15,0-1-26-15,0 1-24 0,2-1-25 0,-2 1-12 16,0-1-3-16,5 2 3 0,-5 0 9 0,0 0 16 0,0 0 10 15,2 0 6-15,-2 3 2 0,4 0 2 0,0 0 35 0,-4 0 16 16,2 2 5-16,2 1-2 0,-2 1-3 0,6 2-8 0,-6 3-9 16,3 2-8-16,1 1-11 0,-2 3-11 0,2 0-4 15,-2 0-1-15,2 1-1 0,-3 1 1 0,-3-1 8 0,8-1 4 16,-8 0 0-16,0-3 9 0,2 2 13 0,-2-4 7 0,0 1 2 16,0-2 6-16,-2-2 4 0,2-1 4 0,0 0-6 15,-4 0-7-15,0-3-20 0,1 1-17 0,-1 0-15 0,2-3-16 16,-6 1-7-16,6-1-14 0,-6 1-7 0,1-2-6 0,5 0-2 15,-8-2-1-15,4 2-8 0,-4-1 0 0,-1-2-5 16,-3 1-5-16,5-2 3 0,-7 1-4 0,1-2 0 0,3-1-4 16,-4 0-5-16,-1 0-6 0,-4 0 0 0,5-1 4 0,-1 1-1 15,3 0-6-15,-3 0-25 0,5 1-49 0,-3 1-86 0,5-1-139 16,2 2-196-16,-3 0-184 0,5 2-143 0,-4-2-118 16,4 3 41-16,-3 0 17 0,7 0 200 0,-6 0 319 0</inkml:trace>
  <inkml:trace contextRef="#ctx0" brushRef="#br0" timeOffset="130274.92">30261 10345 260 0,'-5'-1'199'16,"1"-2"40"-16,4 1 1 0,0 0-41 0,-2 0-40 15,2-1-28-15,0 1-4 0,0 1 9 0,0-1 5 0,0 1-5 16,0-1-4-16,0 1-2 0,0-3 12 0,0 3-6 15,0 0-7-15,0-1 10 0,2 1 34 0,-2-1 11 0,4-1-1 16,1 2 0-16,-3-1 6 0,-2 1-3 0,8-1-7 0,-6 0-6 16,4 1-9-16,-2 0-2 0,3-1 1 0,-1 1 20 0,2-1-5 15,-2 1-6-15,5-1-10 0,-1 2-22 0,-2-1-21 0,2-1-19 16,5 1-19-16,-3-1-18 0,3 1-15 0,1 1-12 16,1 0-14-16,-1 0-5 0,1 0-4 0,-1 0-2 0,1 1-8 15,0 2-3-15,3-1 5 0,-3 2-4 0,-1-1-1 16,5 1 4-16,-4 3-2 0,-1-1-2 0,1-1 0 0,-1 3 0 15,-3 0 0-15,1 1 0 0,-4 0 0 0,-1 0 0 0,1 0 0 16,-4-2 0-16,2 2 2 0,-6-2-1 0,3 3 4 16,-5-3-7-16,0 1 4 0,0-1-2 0,-5 1 0 0,-1 1 0 15,0-1 0-15,0 0 0 0,-4 0 0 0,-5 1 0 0,3-2 5 16,-3 1-3-16,-1-2 0 0,3 0-1 0,-3 0 4 0,-5-2-4 16,5-1-1-16,-5 0 0 0,4-1 4 0,-1-2-3 15,1 0-1-15,3 0-6 0,-3-2-16 0,1-1-15 0,3-1-19 16,-1-3-32-16,1 0-36 0,-1 0-30 0,1-2-35 15,3-2-29-15,0 2-42 0,4-3 5 0,-5 2-10 0,5 0-20 16,0 0-37-16,-2 2-49 0,6 0-56 0,-5 0 64 0,3 2-7 16,0 0-44-16,2 2 0 0,-2-1-34 0,0 2 13 0,4 2 81 15</inkml:trace>
  <inkml:trace contextRef="#ctx0" brushRef="#br0" timeOffset="131818.04">30244 10312 179 0,'0'-3'174'0,"0"0"51"0,0 2 0 16,0-1-25-16,0 0-36 0,0 1-26 0,0 0-19 15,0 1 5-15,0 0 7 0,0 1 0 0,0 0 3 0,-4 3 1 16,0-1 1-16,4 1-1 0,-2 1 1 0,2 2-1 0,-6 1 5 15,6 2 47-15,-9 1 12 0,7 4-12 0,-2 0-21 16,-2 1-20-16,2 2-24 0,2 0-18 0,-7 2-25 0,7-2-20 16,-4 0-17-16,-2 1-10 0,6-3-11 0,-2 2-9 15,2-2-8-15,-7 0-25 0,9-2-38 0,-2-1-49 0,2-1-57 16,-4-1-54-16,4-1-51 0,-2-1-43 0,2-1 62 0,0-1 15 16,0 1-3-16,0-2-10 0,0-2-8 0,0 1 19 0,0-1 9 15,0 1 1-15,0-3 3 0,0 2 29 0,-4 0 22 16,4-1 36-16,0 0 39 0,-4 0 18 0,4 0 20 0,0-1 27 15,-2 1 21-15,2 0 44 0,-4-2 47 0,-1 2 31 0,5 0 49 16,0 0 2-16,-2 0-12 0,2 0-1 0,0 0-8 0,-4 0-10 16,4 2-9-16,0-2-2 0,0 0-3 0,0 0 14 15,4 0 7-15,-4 0 0 0,0 1-6 0,2-1-5 0,3 0-5 16,-1 2-5-16,-2-2-1 0,6 1 2 0,-2 1-1 0,5-2 30 16,-5 1 19-16,4-1 14 0,-2 1 1 0,7 0-1 15,-3-1-4-15,3 0-7 0,1 0-9 0,1 0-13 0,-1-2-20 16,5 1-20-16,-2-1-26 0,5 1-20 0,-5-2-21 15,8-2-15-15,-2 2-7 0,-3-1-5 0,5-1-6 0,-4-1-10 16,4 0-18-16,-4-1-20 0,-1 1-21 0,3-3-17 0,-2 1-14 16,-2-1-13-16,-3 1-18 0,-1 0-14 0,1-1-25 0,-5-1-36 15,-1 2-42-15,3-3-42 0,-5 2 12 0,0 0 17 0,-4 0-8 16,1-2-17-16,-1 1-20 0,0 1 23 0,-2-1 10 16,0-1 2-16,-2-1 25 0,3 2-11 0,-1-2 16 0</inkml:trace>
  <inkml:trace contextRef="#ctx0" brushRef="#br0" timeOffset="131984.75">30779 10485 283 0,'0'-5'221'16,"0"2"46"-16,-2 0-17 0,2 2-49 0,0-3-41 0,-4 4-21 15,0 0-3-15,4 2-1 0,-2 0-2 0,2 1-3 0,-4 1-1 16,2 1-6-16,2 1-11 0,-8 1-13 0,8 0-10 0,-3 1-14 16,3 1-15-16,-4 0-11 0,2 2-6 0,2-1-13 15,-4 2-12-15,0-1-23 0,4-1-45 0,0 1-27 0,0-1-42 16,0 1-45-16,-2-1-48 0,2 0-64 0,0 1-63 15,0 0-46-15,0-1-83 0,0-2 34 0</inkml:trace>
  <inkml:trace contextRef="#ctx0" brushRef="#br0" timeOffset="132727.93">30610 10414 62 0,'0'5'228'0,"0"-2"87"0,-4 0 24 16,4 0-64-16,0-2-70 0,0 0-39 0,0 1-33 0,-2 0-27 16,2-2-14-16,0 0-16 0,0 0-10 0,-4-2-5 0,4 0-7 15,0 1-8-15,-2-2-5 0,2 0-3 0,0-1-3 0,0-1 1 16,0-1 1-16,0-1 1 0,0-1 4 0,0-1 10 16,0-1 6-16,0-1 8 0,0-1 6 0,0 0 32 0,0-1 18 15,0-1 7-15,0-2-8 0,0 1-10 0,0 0-14 16,0-3-18-16,0 1-13 0,0-2-19 0,0-1-13 0,0-1-11 15,0 0-5-15,0-3-9 0,2 0-2 0,-2-4-1 16,4-1-7-16,-2-2 1 0,2-2 3 0,0-2-2 0,-2-1-1 16,2-1 0-16,-2-3-3 0,-2 5 2 0,9-1 1 0,-9 4-2 15,2 1 0-15,2 4 2 0,0 1-5 0,-4 2-2 0,0 3-9 16,0 0-11-16,0 5 1 0,0 1 1 0,0 1-9 0,0 4-17 16,-4 1-21-16,4 1-25 0,-4 2-28 0,4 2-29 15,0-1-26-15,0 2 23 0,-2 0-14 0,2 0-35 0,0 2-47 16,0-2-59-16,0 1-23 0,-5 0-71 0,5 1-29 15,-4 0 68-15</inkml:trace>
  <inkml:trace contextRef="#ctx0" brushRef="#br0" timeOffset="133784.73">30250 9291 131 0,'0'-3'77'0,"2"0"17"0,2 0 4 0,1 0-16 0,-3 0-15 15,-2 1-10-15,8-1-7 0,-2 0-4 0,0 0 3 0,5 0 6 16,-5 0 4-16,4 0 2 0,1 0 3 0,1 0 4 0,2 0-2 16,3 0 6-16,-5 0-3 0,9 2 4 0,-9-2 0 15,9-1-1-15,0 3 5 0,-5 0 3 0,3 1-1 0,6 0-5 16,-9-2-6-16,3 4-6 0,6-2-6 0,-7 1-11 0,-1 0-7 16,8 1-7-16,-9 1-9 0,1 2-5 0,-5-2-5 15,5 1-7-15,-3 1 2 0,-4 1-5 0,3 0 0 0,-3-2 1 16,0 2 1-16,-7-1-3 0,5 1-1 0,-2-2 0 15,-4 1 1-15,6-1 3 0,-6 1-3 0,-2-1 0 0,5-1-1 16,-1 0 0-16,-4 0 0 0,2-1-12 0,2 1-19 0,-4-1-20 16,0 0-25-16,0 1-38 0,2-1-54 0,-2-1-43 0,0-1-44 15,0 0-77-15,0 2-32 0,-2-2 32 0</inkml:trace>
  <inkml:trace contextRef="#ctx0" brushRef="#br0" timeOffset="134512.76">30370 9235 94 0,'0'-2'110'0,"0"1"34"0,0 0-2 0,4-1-26 0,-2 1-20 16,2-1-7-16,-1 1-7 0,5-1-7 0,-2-1 2 0,4 2 0 15,1-1 8-15,-3 1 8 0,8 1 1 0,1 0 4 0,2 0 12 16,3 0 10-16,-1 1 1 0,2 1-2 0,-5 1-1 16,7 0-1-16,2 1-1 0,-8 0-6 0,5 1-14 0,-5 1-19 15,6 0-22-15,-9 0-13 0,1 2-14 0,-5 1-6 16,3-2-8-16,-7 2-5 0,0 0 0 0,3-1-3 0,-5 2-1 15,-6-1 0-15,2 2-1 0,-2-1-1 0,0-1-2 16,0 2 0-16,-2-2 3 0,-4 1 0 0,-3 1 3 0,-1-1 9 16,2-1 6-16,-3 0 6 0,-5 2 5 0,-1-2 6 0,-3 0 6 15,-3 0-2-15,-2-2 9 0,-4 0 5 0,-2 1 8 0,2-3 9 16,-2 0 15-16,2 0 7 0,-4-2 9 0,6 0 2 0,-4-1-2 16,5-2-1-16,7 0-16 0,-6-2-16 0,7 1-24 15,1-2-13-15,3-2-17 0,3 1-5 0,3-1-19 0,-2-1-31 16,1-1-43-16,7-1-44 0,-4 2-49 0,2-3-36 15,0 2-38-15,4-1-34 0,0 1 28 0,0-1 5 0,0 1-25 16,0-1-35-16,4 3-10 0,-4 0 4 0,4 0-50 0,-4 2 8 16,0-2 42-16</inkml:trace>
  <inkml:trace contextRef="#ctx0" brushRef="#br0" timeOffset="135098.29">30263 9310 258 0,'4'-2'177'0,"2"2"15"0,-2-1-14 15,-2 0-39-15,6 1-35 0,-5-2-21 0,1 1-8 16,-2 1-3-16,-2-2-4 0,4 2-7 0,0-1-4 0,-4-1-5 15,0 2 0-15,0-1 4 0,0-1-4 0,2 2 2 0,-2-1-3 16,0-1-3-16,-2 2-2 0,2-1-3 0,0 1-6 16,0 0-3-16,-4-2 1 0,0 2-4 0,2 0-1 0,-2 0 1 15,1 0-1-15,-5 2-3 0,6-2-4 0,-4 0 3 0,-4 0-2 16,1 1 4-16,1 1 1 0,-6-1 2 0,1 1-1 0,-3-1 1 16,-5 1 0-16,0-1-2 0,3 2 2 0,-7-1-5 15,-2 0-3-15,2 2-2 0,-6-1-4 0,2 1-5 0,-6-1-4 16,2 0 1-16,-2 0-4 0,0 2 0 0,0-2-4 15,2 0 1-15,-3 1-2 0,3-1 2 0,4 0 2 0,-2-1 2 16,2 1 10-16,-2-2 0 0,2-1-6 0,-2 2-6 0,3-2 2 16,1 0-4-16,-4 0 0 0,8 0-3 0,0 0-4 0,-2-2-11 15,7 2-7-15,1 0-6 0,1-1-8 0,-1-1-7 16,3 2-6-16,1-1-7 0,3 1-10 0,-5-2-7 0,7 2 0 16,0-1-5-16,0 1 1 0,-1-2 2 0,7 0-6 0,-2 2-9 15,0 0-19-15,2 0-20 0,2-1-19 0,-6 1-31 16,6 0-40-16,-4 0-54 0,0 0-35 0,4-1 32 0</inkml:trace>
  <inkml:trace contextRef="#ctx0" brushRef="#br0" timeOffset="136552.21">28869 9399 3 0,'0'1'148'0,"-2"2"43"15,2-1-13-15,0 1-45 0,-4-2-31 0,4 1-26 0,-4-1-24 16,4 1-16-16,-2-1-6 0,2 1-5 0,0-2-3 0,0 1-2 16,0-1-7-16,-4 1 1 0,4-1-3 0,0 0 2 15,0 0 4-15,0 0 4 0,0 0 2 0,0 0 2 0,0 0 1 16,4-1 4-16,-4 1 5 0,0-1 3 0,0 1 3 15,2-2 2-15,-2 1-2 0,4-1 0 0,0-1-2 0,-2 2-6 16,-2-2 3-16,9-1-4 0,-7 2-6 0,4-3-3 0,2-1-3 16,0-1-7-16,1-1-7 0,-1 1 3 0,11-4-4 0,-7-1 2 15,5-1 1-15,3-2-1 0,-1-2 2 0,8-1 19 0,-2 0 10 16,-1-1-6-16,1-1 4 0,2 2 0 0,0 0 4 16,-4 2-2-16,3 1-7 0,-7 1-7 0,6 2-7 0,-7 1-5 15,-1 4-5-15,-2 1-4 0,-3 0 3 0,2 3-6 16,-7 2 1-16,-1-1-1 0,0 4 3 0,2-2-1 0,-6 3-2 15,-2 1 0-15,4-1 2 0,1 3-2 0,-5-1 5 0,0 2-3 16,0 1-1-16,0 4 2 0,0 0-2 0,0 3-1 16,-5 1 0-16,1 1 0 0,2 1 0 0,2 1 0 0,-8 1 0 15,6-1 1-15,-4 1-1 0,2-1 1 0,-3 1 5 0,1-2-6 16,-2-2 2-16,2-1-2 0,-5 0 2 0,1-1 5 0,2-2 1 16,-7 0 2-16,3-2 2 0,-3 1 3 0,3-2 0 15,-5-2 1-15,3 1 1 0,-3-2-3 0,5-2 0 0,-2-1-4 16,-3 0-3-16,7-1-3 0,1-2-1 0,-1-2-2 0,0 1-1 15,4-2 0-15,-5-2 0 0,5 1 0 0,2-2-4 16,-2-1-2-16,6 2-3 0,-6-3 0 0,6-1-2 0,-5 2-3 16,5-2-4-16,0 0-7 0,0-1-14 0,5 2-7 0,-5 0-13 15,2-1-21-15,2 3-36 0,-2 0-36 0,2 0-27 16,0 2-39-16,-2-1-71 0,2 1-63 0,-2 1 0 0</inkml:trace>
  <inkml:trace contextRef="#ctx0" brushRef="#br0" timeOffset="137529.44">29022 9432 161 0,'-2'6'135'0,"2"0"33"0,-4 1-30 0,2 0-34 15,2 1-22-15,-8 1-18 0,8 0-20 0,-2 0-17 16,2 0-6-16,-4 0-12 0,2 0-6 0,2 2-14 0,0-4-15 16,0 2-21-16,0 0-24 0,0-1-22 0,0-1-40 0,0 1-66 15,0-2-19-15</inkml:trace>
  <inkml:trace contextRef="#ctx0" brushRef="#br0" timeOffset="137767.84">28989 9705 163 0,'4'4'151'0,"1"-1"34"0,-5 2-32 0,0-3-29 0,2 2-23 16,2-1-25-16,-4 0-14 0,2-2-6 0,-2 2-6 15,8 0-4-15,-8-2-4 0,6 3 1 0,-4-3-1 0,3 1-4 16,-1-1 1-16,2 1-2 0,0-1-2 0,0-1-4 0,3 0 0 16,-3 0-3-16,4 0-5 0,-2 0 1 0,3-1-5 15,-1-1-5-15,4 1-5 0,-5-2-3 0,9-1-1 0,-5 2-1 16,-1-3-4-16,3 1 3 0,-3-1-10 0,5-1-10 0,-3 0-17 15,-2 2-11-15,3-2-12 0,-5-2-15 0,-2 2-15 16,3 0-13-16,-1-1-18 0,-4-1-20 0,3 1-18 0,-3-1-6 16,0 1-25-16,-2-2 10 0,2 0 4 0</inkml:trace>
  <inkml:trace contextRef="#ctx0" brushRef="#br0" timeOffset="138014.04">29450 9348 152 0,'2'-8'159'0,"7"2"50"0,-9 3-8 15,2-2-14-15,2 3-36 0,0 0-30 0,-4 1-17 0,0-1-7 16,0 1-4-16,2-1 6 0,-2 2 4 0,0 2-5 0,-2-1-4 16,2-1-3-16,0 3-4 0,0 0-1 0,-4 0-8 15,4 2-8-15,-4 1-4 0,4 1-7 0,-2 2-9 0,-3 0-4 16,1 2-8-16,4 1-7 0,-2 0-5 0,2 1-6 0,-4 1-4 16,2-1-1-16,2 1-6 0,-4 1-2 0,0 0-3 15,4-2-1-15,0 2-3 0,0 0 3 0,-2 0-2 0,2-1-8 16,0 0-13-16,0 2-18 0,-4-3-15 0,4 2-17 15,-2-2-18-15,2 1-20 0,0 0-19 0,0-1-22 0,-5 1-27 16,1-2-27-16,4 0-3 0,-2-2-15 0,-2 2-34 0,2-3-13 16,-6 0-1-16,6 0 31 0</inkml:trace>
  <inkml:trace contextRef="#ctx0" brushRef="#br0" timeOffset="138734.12">29082 9528 26 0,'4'0'161'0,"1"0"61"0,-5 0-21 16,0 1-27-16,0-1-36 0,0 0-32 0,0 2-23 15,-5-2-12-15,5 0-3 0,-4 1-6 0,4-1-8 0,-2 1-8 16,2-1-6-16,-4 2-7 0,2 0-2 0,2-1-4 0,-4 2 3 15,0-1 1-15,2-1-3 0,-2 2 0 0,2 1-2 16,-7 0 0-16,7 0-1 0,-4 2 6 0,-4 2 5 0,1-1 10 16,1 0 7-16,0 4 4 0,-5 1 1 0,1 2 1 0,2-1-4 15,-7 5-1-15,1 0-6 0,-3 3-5 0,0 2-1 0,-1 1-6 16,-1 1-3-16,2 2-4 0,-1 0-3 0,-3 2-4 16,2-1-5-16,-1-1-2 0,-1 2-5 0,-2-1-1 0,2-1-4 15,1 2 4-15,-5-2 2 0,0 0 0 0,0 0 2 16,0 0 1-16,0-2 6 0,0 1 8 0,1-1 6 0,-1 0 5 15,2 1 5-15,0 0 3 0,-2-1 9 0,9 1 0 0,-7-1-8 16,6 1-8-16,3-1-9 0,-1 0-10 0,1-2-8 16,-1-2-4-16,7-1-2 0,-1-4-7 0,5 0-23 0,-2-2-26 15,2-2-34-15,4-2-23 0,-7-2-5 0,9-2-9 0,-2-2-9 16,2 0-1-16,0-1-2 0,0-2-4 0,0 1-4 0,0-1 1 16,0-1 9-16,0 0 23 0,0 0 15 0,0 0 8 15,0-1 4-15,0-1-1 0,0 1-6 0,0-1-5 0,0 1-10 16,0-1-10-16,0-1 2 0,0 2-12 0,0-2-6 15,0 1 5-15,0-1 20 0,0 2 7 0</inkml:trace>
  <inkml:trace contextRef="#ctx0" brushRef="#br0" timeOffset="139997.84">28214 10594 203 0,'0'2'134'0,"-4"-2"33"16,0 1-25-16,2-1-22 0,2 2-21 0,-4-2-19 0,4-2-14 16,-2 2-11-16,2-1-11 0,0-1-6 0,0 1-8 15,0-1-7-15,0-1-5 0,2 0-2 0,2-2 0 0,-4 3 0 16,2-4 3-16,6 0 0 0,-2-3 3 0,1 0 6 15,3-2 7-15,0-1 4 0,3-1 4 0,1-1 1 0,3-1 11 16,-1 1 3-16,1 0-1 0,-1 2-6 0,1-1-8 0,-1 3-12 16,-3 2-10-16,-3 1-5 0,5 1-6 0,-5 3-4 0,-4 0 1 15,4 3-3-15,-8 0 2 0,5 1 3 0,-3 3 4 0,0 0 1 16,-4 2 0-16,2 0 1 0,-2 3-1 0,0 0-1 16,0 2-2-16,0 1 2 0,0 2-2 0,-2 2-2 0,-2 2-3 15,0 0-1-15,-3 0 1 0,1 1-1 0,0 1-3 16,-8-1 2-16,5-1 0 0,-1 2 2 0,0-4 1 0,-5 1 4 15,3-4 1-15,-1 0 0 0,3 0-2 0,-4-1-2 0,3-2-4 16,-1 1-2-16,-3-2 2 0,7-2-2 0,-2 1 1 16,-5-3 0-16,7 0-1 0,0 0-2 0,-3-2 4 0,3-2-4 15,0 1 0-15,0-1 0 0,-1-1 0 0,3-1-3 0,0-1 3 16,0-1 0-16,-3 0 0 0,7-1 0 0,-4-2-1 0,-2 0-2 16,6-2 2-16,-4-1 1 0,6 0 0 0,-9-3 0 15,9 0 0-15,-2-1-1 0,2-1 1 0,0 1 0 0,0-3-7 16,2 2-9-16,-2-1-9 0,9 1-16 0,-3 1-20 15,-4-1-29-15,8 2-40 0,-4 3-40 0,3 0-32 0,-3 3-62 16,0 0-93-16,0 2-28 0</inkml:trace>
  <inkml:trace contextRef="#ctx0" brushRef="#br0" timeOffset="141048.09">28396 10056 176 0,'0'-3'164'0,"0"3"38"16,0 0-18-16,0 0-22 0,0 1-25 0,0 1-22 15,-2-1-13-15,2 2-10 0,-4 2-7 0,0 1-3 0,2 1 7 16,-3 1 4-16,3 2-2 0,-2 1-4 0,0 1-4 15,2 0 1-15,-2 3-6 0,2 0-4 0,-6 0-5 0,8 1-3 16,-2 2-8-16,2-2-4 0,-5 4-6 0,3 0-5 0,2-1-3 16,-4 2-2-16,0 3 1 0,2-1-3 0,2 2 1 0,-4 1 0 15,0-2 2-15,2 3 13 0,-2-2 11 0,1 0 6 16,3 0 2-16,-8-1 4 0,8 0 0 0,-2-2-2 0,-2 1-4 16,2-2-5-16,2 1-6 0,-4-2-3 0,0-1 0 0,4 2 1 15,-2-3-3-15,2 2 0 0,-5-1-4 0,5 1-4 16,-4-2-6-16,4 0-3 0,0 1 0 0,-2 1-3 0,2-2-2 15,0 1-2-15,0 1 3 0,0-2 0 0,-4 1-3 0,4 1-5 16,0-2 2-16,0 1-2 0,-2 0 0 0,2 1-2 16,0-1-4-16,0 1-1 0,0-2-5 0,0 0 1 0,0 1-3 15,0-2-1-15,0 1 2 0,0 0-2 0,0 0-6 0,0-1 6 16,0-1-6-16,0 1 1 0,0-2-2 0,0 1-1 0,0-1-1 16,0-1 4-16,2 1 5 0,-2-2-3 0,0 1 1 15,0-1-1-15,0-1 0 0,0 0 5 0,0 0-1 0,0-1 0 16,0-1-2-16,0 1 0 0,0-2 1 0,0 0-1 15,0-2-4-15,-2 2 5 0,2-3-5 0,0 2 1 0,0-2-4 16,0-2-3-16,0 2-4 0,0-1-17 0,0-3-20 0,0 2-24 16,0 0-41-16,0-2-61 0,0-1-81 0,0 1-81 0,2-2-75 15,-2-2 33-15,4 1-14 0,-4-1-48 0,0-2-7 0,0 0-26 16,0 2 38-16,2-3 88 0</inkml:trace>
  <inkml:trace contextRef="#ctx0" brushRef="#br0" timeOffset="141702.96">28266 11679 164 0,'-2'1'174'0,"2"-1"58"16,0 2 13-16,0-2-25 0,-4 0-34 0,4 0-38 0,-2 0-32 15,2-2-2-15,0 1-10 0,0-1-6 0,0 1-9 16,0-2-6-16,2 1-10 0,-2-2-4 0,4 1-6 0,-4 0-7 15,2-2-5-15,-2 2-2 0,8-2-2 0,-8 1-2 0,6 0-7 16,-6 1-3-16,2-4-5 0,2 5-3 0,1-3-5 0,-3 1-5 16,2-1-4-16,0 1-4 0,-2 1-1 0,2 0-2 15,-4 1-5-15,2-1-8 0,-2 0-15 0,0 2-23 0,4-2-25 16,-4 1-23-16,0 1-21 0,0-1-16 0,0 2-24 0,0 0-28 16,-4 0-31-16,4 0-15 0,0 2-40 0,-2-2-52 15,2 3-11-15,-4-3 50 0</inkml:trace>
  <inkml:trace contextRef="#ctx0" brushRef="#br0" timeOffset="142204.29">28293 11610 156 0,'-2'-2'100'0,"2"2"50"16,-5-1-6-16,5 1-23 0,-4-2-5 0,4 2-14 0,0-1-10 16,0-1-10-16,0 2-5 0,-2-1 0 0,2-1 6 0,0 1-1 15,0-1 3-15,0 1 7 0,0-2 6 0,2 1 0 0,-2-1 5 16,0 0-4-16,4 0-3 0,-4 0-2 0,5-2-3 0,-5 3-3 16,2-3-3-16,2-1-3 0,0 1-4 0,-2-2-6 15,2 1-3-15,-2 0 3 0,6 0 21 0,-8-1 5 0,7 1-2 16,-7 1 4-16,2-1 7 0,2 0-3 0,0 2-6 15,-4-1-5-15,2 2-17 0,-2 0-19 0,4 0-15 0,-4 0-11 16,4 2-10-16,-4-2-7 0,0 1 0 0,0 2-5 0,0 0 1 16,-4 0-3-16,4 3-3 0,-4-1 0 0,4 0-1 0,-2 3-5 15,-2 3 2-15,0-1 2 0,-2 2-2 0,3 0 4 0,-5 3-1 16,2-1 8-16,0 1 5 0,0 1 9 0,-3-2 12 16,7-1 9-16,-4 1 13 0,-2-2 6 0,6-4 14 0,-2 2 7 15,2-1-2-15,-7-3-16 0,9-1-21 0,-2 0-15 16,-2 0-16-16,2-2-5 0,-2-2-5 0,0 0-1 0,2 0-4 15,2-3 3-15,-9 1-4 0,7-3 0 0,-2 2 6 0,2-4-1 16,-6 0-4-16,6 0-1 0,-4-2 0 0,1 1 3 16,-1-2-2-16,2 0-1 0,-2 0 0 0,2 1 0 0,2 1 0 15,-7-1 0-15,7 2-2 0,2 2 2 0,-4-1-8 0,2 2-3 16,2 0-23-16,0 3-41 0,0-1-51 0,0 1-68 0,0 0-91 16,0 0-90-16,0 1-97 0,2 2 35 0,-2 0-54 15,4 0-53-15,-4 0-50 0,0 2 83 0</inkml:trace>
  <inkml:trace contextRef="#ctx0" brushRef="#br0" timeOffset="143678.84">27689 12208 207 0,'-2'3'177'0,"-4"2"39"16,-2-2-2-16,1 0-28 0,1 1-36 0,0-1-30 0,-2 0-16 15,1 2-4-15,5-2 12 0,-6 0 9 0,6 0-5 16,-2-1-9-16,2 2-12 0,-6-3-9 0,6 1-15 0,2-1-12 16,-5 2-7-16,3-1-1 0,2-1 1 0,-4 1 5 0,0-2 5 15,4 0 4-15,0 0 4 0,0 0 5 0,0-2 18 16,4 2 28-16,-4-3 7 0,4 2-5 0,-4-2 8 0,7 0 0 15,-5-2 0-15,2-1 2 0,2 2-3 0,0-5 3 0,2 1-3 16,1-2 2-16,1-1-3 0,4 1-1 0,-1-4 0 16,1 1 3-16,3-1 10 0,-1 1-2 0,1-1-12 0,4-1-18 15,-5 2-22-15,3-1-21 0,-3 2-18 0,1 2-16 0,-1 1-10 16,-1 1-8-16,-3 2-7 0,-3 2-5 0,-1 1 7 0,0 1-4 16,-2 0 0-16,0 2-4 0,-1 2 4 0,-3 0-1 15,2 1 0-15,0-2-2 0,-4 2 6 0,2 2-5 0,2-3-2 16,-4 3-1-16,0 0-4 0,0-1 4 0,2 2 0 0,-2-1-4 15,0 1-2-15,0-2 2 0,0 0-5 0,4 3 4 16,0-3 2-16,-4-1 3 0,0 1 4 0,7 0-3 0,-7-1 6 16,2-2-2-16,6 2-3 0,-6-1 1 0,6-2-2 0,1 0-1 15,1-2 0-15,0-1 0 0,1 2 0 0,1-4 0 0,2 1 0 16,-1-2 0-16,1 0 0 0,-1-2 0 0,1-1 5 16,3 2-3-16,-5-1-2 0,3 1 0 0,-3-1 0 0,-2 1 2 15,3-1 0-15,-3 2-1 0,-4 0-1 0,5 0 3 16,-5 0-2-16,2 0-1 0,-2 1 6 0,1 3 5 0,-3-3-8 15,-2 2-3-15,6 0 4 0,-8 0-3 0,2 2 0 0,2-3-5 16,-2 2-21-16,-2 0-32 0,0 1-43 0,4-1-63 16,1 1-84-16,-5-1-56 0,0 1-59 0,0 1-65 0,0-2-57 15,0 2-11-15,0 0 85 0,0 0 15 0,-5 0-11 0,1 0 54 16,4 2 16-16,-2-2 21 0,2 1 11 0,-4-1 59 0</inkml:trace>
  <inkml:trace contextRef="#ctx0" brushRef="#br0" timeOffset="144432.17">28220 11958 200 0,'0'-3'176'0,"0"1"44"0,0 1 9 16,0-1-31-16,-4 0-35 0,4 0-31 0,0 0-18 16,0 1-6-16,-2-1 3 0,2 1-15 0,0-1-16 0,0 2-17 15,0-1-19-15,0-1-12 0,0 1-3 0,0 1-1 16,2-2 0-16,-2 0 3 0,0 2 2 0,0 0 5 0,4-1 1 15,-4 1 6-15,0 0 3 0,0 1 2 0,2-1 0 0,-2 0 3 16,0 2-1-16,0 0 2 0,5-2 1 0,-5 1-2 16,0 1 3-16,4-1 1 0,-4-1 21 0,0 2 10 0,0-1-3 15,0 1 2-15,0-1-2 0,0 1-1 0,0-2 2 0,2 1 0 16,-2 0-6-16,0-1-9 0,0 2-4 0,0-2-14 0,0 2-5 16,0-2-11-16,0 0-4 0,0 0-4 0,0 1-5 15,0-1-5-15,0 0-6 0,0 2 0 0,0-2 0 0,0 0-2 16,0 0 0-16,0 0 3 0,4 0 4 0,-4 0-2 15,0 0 5-15,0 0 3 0,4 0-3 0,-4 0 3 0,0 0 5 16,0 0 1-16,0 0-1 0,0 0 5 0,0 0 0 0,0 0 6 16,0 0-1-16,0 0-2 0,0 0 2 0,2 0 6 0,-2 0 7 15,0 0 9-15,0 0 12 0,0 1 12 0,0 1 21 0,0-1 8 16,0 2 5-16,0-1-9 0,0 0-8 0,0 2-8 16,-2-1-5-16,2 1-7 0,0 1-8 0,0-1-2 0,-4 1-7 15,4 1-5-15,-4 0-6 0,4 0 4 0,-2 1-9 16,2-2 4-16,-4 2-4 0,-1-2-13 0,5 1-9 0,-2-2-4 15,2 1-8-15,0-1-8 0,-4-1 3 0,4 0-3 0,-2 1-3 16,2-2-1-16,0 1 1 0,0-1 3 0,0-1-4 0,0 1 6 16,0-1-7-16,0-1 2 0,0-1-4 0,2-1 1 15,-2 1-1-15,4-1 0 0,-4-1 0 0,0 0 0 0,2 0 4 16,-2-1-4-16,5-1 5 0,-1-1-3 0,-4 2-2 0,2-4 0 16,-2 4 0-16,0-4 0 0,4 1-4 0,0 0 3 15,-4 0-2-15,0 0-1 0,2-1 2 0,2-1 2 0,-4 1 0 16,0 1 2-16,2-2-1 0,-2 2-1 0,0 1 8 15,0-2 0-15,4 4 4 0,-4-2 3 0,0 1 7 0,0 1 4 16,0 1 4-16,0-2 0 0,0 2-1 0,0 0 2 0,-4 0-4 16,4 1 5-16,0 0 5 0,-2 2-2 0,-2-2 0 0,2 2 5 15,-6 0 0-15,6 0-1 0,-2 2 4 0,-3-1 1 16,1 0 0-16,-2 3 9 0,2-3 1 0,-5 1 0 0,5 1-2 16,-4-2 1-16,8 2 0 0,-9-1-10 0,5-1-5 15,2-1-9-15,-2 2-10 0,2-2-5 0,2 0-10 0,-7 0-3 16,7 0 1-16,2 0-5 0,-4 0 2 0,0 0-6 0,4-2 1 15,-2 1 0-15,2-1 0 0,0 2-2 0,-4-3 0 0,4 2-6 16,0-1-10-16,0 1-10 0,0-1-21 0,0 1-30 16,0-3-37-16,0 4-48 0,4-2-77 0,-4 0-93 0,0 2-95 15,0-1-116-15,0-1-37 0,2 1-58 0,-2 1-75 0,0 0 119 16,0 0 27-16,0 0 40 0,0 0 3 0,0 0 59 16,0 1 123-16</inkml:trace>
  <inkml:trace contextRef="#ctx0" brushRef="#br0" timeOffset="145908.07">28297 11652 127 0,'-4'-2'98'16,"4"0"43"-16,0 2 1 0,-2-1-21 0,2 0-16 0,-5 1-7 16,5-2-9-16,0 2-7 0,-4-1-5 0,4 1-4 0,0 0-3 15,0-2-1-15,0 2-3 0,-2 0 0 0,2 0 1 16,0-1 2-16,0 1 4 0,0 0 3 0,0-2 2 0,0 2 0 16,0 0-1-16,0 0-2 0,0 0 3 0,0 0-4 0,0 2 1 15,0-2 2-15,0 0 0 0,0 0 5 0,0 0 0 16,0 0-3-16,0 1-2 0,0-1 6 0,0 0 15 0,0 0-5 15,0 0-9-15,0 0-2 0,0 0-3 0,0 0-3 0,0 0-9 16,0 0-8-16,0 0-19 0,0 0-11 0,0 0-15 16,0 0-6-16,2-1-4 0,-2 1-4 0,0 0 0 0,0-2 0 15,0 2-2-15,4 0 0 0,-4 0 2 0,5 0 7 0,-5 0 0 16,2 2 3-16,-2-1-3 0,8 1 2 0,-8-1-3 0,2 2 2 16,2 0 2-16,-4 0 2 0,2 0 5 0,-2 2-2 15,0-2 5-15,4 1 4 0,0 1 9 0,-4-1 3 0,0 1 8 16,0-1 7-16,0 1-2 0,0-1-4 0,-4-1-3 0,4 2-5 15,-4-3 3-15,4 2-2 0,-2-1 0 0,2-2-3 16,-4 2-2-16,2-1-9 0,-2-1-2 0,0-1-7 0,2 0-2 16,2 0-4-16,-9-1-1 0,9-2-2 0,-2 0-2 0,-2 0 1 15,2-2-2-15,-2 1-1 0,0-2-1 0,2-1 1 0,2 3 1 16,0-2 2-16,-4 2-4 0,4-2 0 0,0 1-4 16,0 2 2-16,0-1 1 0,0 1 0 0,4-1 0 0,-4 2 3 15,0 0 3-15,2 1 10 0,-2-1 1 0,4 1 6 16,0 1 5-16,-2 0 4 0,2 1-1 0,-4-1 1 0,2 2 2 15,2-1 8-15,1 2 1 0,-5 0 8 0,2 0 5 0,-2 0 12 16,4 0 14-16,-4 2 13 0,4-2 9 0,-4 3 5 16,-4-3-3-16,0 1-7 0,4 1-7 0,0-3-10 0,-2 3-18 0,-3-2-10 15,1 0-16-15,2 0-8 0,-2-1-15 0,2-1-3 16,-6 0-5-16,8 1-4 0,-2-2-2 0,-4-2-5 0,6 2 1 16,-9-2-2-16,9-1-3 0,-2-2 2 0,-2 1-6 15,2-1 2-15,2 1 2 0,-4-1-4 0,4-1 5 0,-4 2 0 16,4-1-2-16,0-1 7 0,0 2-7 0,4 0-2 15,-4 0 6-15,4 1 3 0,-4 2 2 0,2-1-5 0,2 1 2 16,-4-1 3-16,2 1 0 0,2 1 3 0,1 0 4 0,-3 1 2 16,2 1 0-16,-4-1 5 0,2 2 1 0,2 0 0 0,0 0-1 15,-4 2-2-15,2-2 9 0,2 3 1 0,-4-2-1 0,0 1 1 16,0-1-2-16,-4 2 7 0,4-1 2 0,-2-1-4 16,2 1 0-16,-4-2-2 0,0 1-5 0,4-2-3 0,-2 0-3 15,2 2-8-15,-6-3-3 0,6 1-1 0,-5-2-7 16,1 0 1-16,4-2-8 0,-2 1-1 0,2-3-4 0,-4 2-7 15,4-3-12-15,-2 1-11 0,2-1-26 0,0 1-24 0,0-1-42 16,0-1-53-16,2 2-63 0,2-1-60 0,-4 1-47 16,0 1-74-16,2 0-97 0,-2 1-29 0,0 2 43 0,4-1-41 15,1 2 14-15,-5-1-15 0,0 2 147 0</inkml:trace>
  <inkml:trace contextRef="#ctx0" brushRef="#br0" timeOffset="153082.69">23292 8935 65 0,'-2'0'110'0,"-2"0"32"0,2 0 0 0,2 0-22 0,-8 0-24 16,8 0-9-16,-2 0-2 0,2-2-5 0,-4 2-7 0,2 0-9 15,2 0-4-15,0-1-6 0,-5 1-6 0,1 0-4 0,4-1 3 16,0 1 7-16,0-2-4 0,0 1-1 0,-2-1-5 16,2 1 7-16,0-1-2 0,0 1 3 0,0-1 0 0,0 1-1 15,0-1 7-15,0 0 5 0,0 1 2 0,2 0 3 0,-2-1 0 16,0 1 2-16,0-2-1 0,0 1-2 0,0 1 0 16,4-2 0-16,-4 1-5 0,5 1-3 0,-5-3-5 0,0 2-4 15,2 0-6-15,-2 1-5 0,4-2-5 0,-4 1-2 0,2-1 2 16,-2 2-2-16,4-3-8 0,0 3-6 0,-4-2 2 15,2 0-6-15,2 0-3 0,-2 2-3 0,2-2 4 0,1-1-4 16,-3 2 1-16,6-3 1 0,-2 2-1 0,0-1 3 0,1 0-2 16,-1 0 0-16,2 0 4 0,2-1 3 0,-3 2 3 0,3-2-3 15,-2 1-3-15,2 0-5 0,1-1 4 0,-1 2-5 16,3-1 4-16,-3 1-1 0,0 1-4 0,5-1-4 0,-7 0-1 16,6 2 4-16,-3-3-2 0,-3 3-2 0,6 0-2 15,-1-1 0-15,-3 1 0 0,5 1-2 0,-7-2 2 0,6 1 0 16,-1 1 2-16,1 0-2 0,-1 0 0 0,1 0 0 0,-1 0 0 15,1 0 0-15,-2 1 0 0,3 1 0 0,1-2 0 0,-3 3 0 16,1-2-2-16,3 2 2 0,-1 0 2 0,1 0-2 16,-1 2-2-16,1-1 4 0,-5 1-2 0,5 1 0 0,0 0 4 15,-1 1-3-15,-1-1 0 0,-3 2-1 0,2-1-4 0,-3 2 7 16,1 0-2-16,-2 0-5 0,1 0 7 0,-1 2 1 16,-2-2-3-16,1 1-4 0,1 1 2 0,-4-1 4 0,0 2-2 15,1-1-1-15,-1-1 0 0,-2 2-3 0,2-1 2 16,-2-1 4-16,-2 0-5 0,7 3 4 0,-7-1-1 0,2-1-1 15,0 2 0-15,2-1 0 0,-4 0 0 0,2 1 0 0,0-1 0 16,-1 3 2-16,-3 0-1 0,4-1 2 0,-2 2-2 0,-2-1 0 16,4 0 4-16,-4 0-4 0,0 2-1 0,-4-2 4 0,4 1-6 15,-6-1 5-15,3 2 0 0,-1-2 1 0,-2 0-4 16,0 0-1-16,-4 0 2 0,1 0-1 0,1 0 4 0,-2-2-4 16,-1 1 2-16,5-1-2 0,-8 1 0 0,3-2 0 15,3-2 3-15,-2 1-3 0,-1-1 0 0,1-1 5 0,0 0 2 16,-1-1 4-16,3-1 4 0,-2 1 3 0,-5-1 4 0,5-1 1 15,2 0 8-15,-3-1 4 0,-3-1 1 0,6 0-3 0,-7 1 0 16,3-2-7-16,-5 0-1 0,3 0 5 0,-3-1-6 16,1-1-3-16,-1 0-1 0,-3-1 2 0,3 0 2 0,-4 0-2 15,3-1-3-15,-5 0 2 0,-2-2-1 0,7 1 3 16,-3-1-3-16,0 0-2 0,3-2 1 0,-1 3-5 0,0-4 2 16,3 1-6-16,-1-1-2 0,1-1 1 0,1-1-4 0,3-1-2 15,-5 0-3-15,3-1 0 0,2-1 0 0,-3-2 0 16,5-1 3-16,-3-1 1 0,1-2-2 0,2-1 0 0,-5 0 1 15,3-2 2-15,1 0-7 0,1-2 5 0,0 1 0 0,-1-2 4 16,5 2 2-16,-4 0-3 0,8 2-1 0,-4-3 0 0,1 4 1 16,1 0-3-16,2 2-6 0,2 1 2 0,-4 0 0 15,4 0 0-15,4 1 1 0,-4 1-3 0,2 0 2 0,2 0-4 16,1 0 3-16,1 1-6 0,0-3-10 0,0 1-28 16,5 1-58-16,-5 1-81 0,8 0-114 0,-3 0-108 0,-5 2-26 15,4-1-85-15,-2 2-42 0,1 2-52 0,-7 1 154 0</inkml:trace>
  <inkml:trace contextRef="#ctx0" brushRef="#br0" timeOffset="160612.09">28324 11664 191 0,'0'3'135'0,"-4"0"39"15,4 0-23-15,-3-2-15 0,3 1-24 0,0 1-18 0,0-2-16 16,0 1-4-16,0-1-6 0,-4 1-5 0,4-2-5 0,0 1-7 15,0-1-6-15,0 1-8 0,0-1-2 0,0 2 2 16,0-2 6-16,0 2 5 0,0-2 3 0,0 0 3 0,0 0 3 16,0 1 1-16,0-1 7 0,0 0 1 0,0 0-2 0,0 0 6 15,0 0-3-15,0 0-3 0,0 0-3 0,0 0-7 16,0 0-5-16,0 0-12 0,0 0-6 0,0 0-7 0,0 0-6 16,0 0-2-16,0 0 0 0,0 0 1 0,4 0 3 15,-4 0 0-15,0-1 0 0,3 1 1 0,1-2-1 0,-2 0 1 16,2 1-2-16,0-2-3 0,-2 2-4 0,6-4 4 0,1 2-2 15,-1-1 3-15,0-2 8 0,7-2 4 0,-3 2 3 0,3-1 0 16,1-2 5-16,-4 1 5 0,5-2 2 0,0-1 4 16,-1 2 3-16,5-1 1 0,-5-3 0 0,1 3 0 0,3-2-4 15,1 2-3-15,-4-2-14 0,-1 0-3 0,1 1-11 0,-1-1-5 16,-3 3-3-16,3 0-7 0,-5 0 3 0,3 0-4 16,-8 3-1-16,5-1 0 0,-5 2 1 0,0 1 1 0,0-1-2 15,-2 2 0-15,0 0 0 0,-1 1-5 0,1 0-7 16,-4 2-14-16,2-2-9 0,-2 1-11 0,0-1-12 0,4 2-7 15,-4-1-11-15,4-1-5 0,-4 2-4 0,0 0-1 0,0-1 1 16,0 1 7-16,0 0-2 0,0-2-10 0,0 2-6 0,0 0-6 16,0 0 1-16,0 0 4 0,0 0 3 0,0 0 4 0,0 0 6 15,0 0 6-15,2 0 6 0,-2 2 12 0,0-2 4 16,0 0 10-16,0 0 8 0,0 0 11 0,4 0 7 0,-4 0 7 16,4 0 4-16,-4 0 3 0,2 0 4 0,-2 0 3 15,5 0 2-15,-5-2 4 0,2 2 6 0,-2 0 4 0,4 0 4 16,0-1 7-16,-4 1 1 0,0 0 2 0,2 0 1 0,2-2 1 15,-4 2-5-15,0 0 1 0,2 0 1 0,-2 0 9 0,0 0 5 16,0 0 3-16,0 0-1 0,0 0 1 0,0 2-2 16,0-2-1-16,0 1-2 0,0 1 1 0,0-1-1 0,-2 2 3 15,2 0 2-15,0-1 1 0,-4 0 2 0,2 2 1 0,2-1 1 16,-8 0 4-16,8 1-1 0,-2-1 3 0,-5 0 1 16,3 2 15-16,0-2 16 0,2 0 3 0,2 0-4 0,-8-2-12 15,8 2-16-15,-2-2-15 0,2 3-13 0,-7-3-16 0,7-1-6 16,0 2-6-16,-4-1-12 0,0-1-8 0,4 0-4 0,0 0-3 15,-2-1 3-15,2-1 0 0,0 1 5 0,0-1 3 16,0-1 3-16,0 0 3 0,0 0-1 0,0 0 5 0,0 0 1 16,0-1 0-16,0 1 0 0,0-2 0 0,0 1 0 0,0 1 6 15,0-4 5-15,0 5 8 0,0-3 7 0,0 1 8 16,0 1 6-16,0-2 0 0,0 2-7 0,0 0-4 0,0 0-4 16,-4 0-6-16,4 2-7 0,-2-3-3 0,2 3-3 15,0 0-4-15,0 1-4 0,-4-2-15 0,0 2-47 0,4 0-70 16,-2 0-91-16,2 2-54 0,-9-2-41 0,9 1-90 0,-6 0-55 15,4 1-45-15,-2 0-9 0,0 1 166 0</inkml:trace>
  <inkml:trace contextRef="#ctx0" brushRef="#br0" timeOffset="161126.16">28162 11778 212 0,'5'1'222'0,"-1"-1"61"0,-4 0-4 0,2 1-58 15,2-1-64-15,-2 0-47 0,-2 0-25 0,4 0-8 0,0 0 5 16,-4 2 2-16,2-2 1 0,-2 2-1 0,9-2-5 16,-7 1-6-16,2 1-5 0,-2-1-2 0,6 1-4 0,-2-1-2 15,-4 2-5-15,7 1-4 0,1 0-5 0,-4 0-2 0,5 2-5 16,-3 0-2-16,6 0 2 0,-1 3 4 0,1-1 5 15,-1-1 21-15,1 2 8 0,3 0 1 0,-1-2 4 0,3 4 5 16,-1-2-1-16,1 0 2 0,-3 0 1 0,9 0 4 0,-6-1 7 16,6 1 8-16,-7-2 2 0,5 2 0 0,2-1-7 0,-7-3-15 15,3 3-17-15,0-2-14 0,-5 0-19 0,5 0-13 16,-5 0-4-16,-3-1-5 0,-1 1-3 0,-1-2-3 0,3 1-7 16,-8-2 4-16,5-1-11 0,-9 2-12 0,6-1-22 15,-6-2-22-15,2 2-22 0,0-3-19 0,-2 2-24 0,3-1-42 16,-5-1-55-16,0 0-58 0,0 0-57 0,0 0 45 0,0 0-1 15,0 0-9-15,0-3-24 0,0 2 15 0,0-1 8 0,0-1 3 16,-5 2 22-16,5-4 12 0</inkml:trace>
  <inkml:trace contextRef="#ctx0" brushRef="#br0" timeOffset="161416.13">28766 11961 38 0,'4'-2'188'15,"0"-1"91"-15,-4 2 6 0,0-1-26 0,2 1-51 16,-2-1-48-16,5 0-25 0,-5 1-8 0,2 0-4 0,-2-1-6 15,0 2-9-15,4-1-9 0,-4 1-10 0,4 0-12 0,-4 0-11 16,0 0-10-16,2 0-9 0,2 0-5 0,-4 1-8 0,0-1-1 16,2 2-4-16,-2 0 5 0,0 0-1 0,4 0-3 0,0 1 0 15,-4-2 1-15,0 2 15 0,2 0 23 0,-2 1 15 16,0 0 19-16,0-1 19 0,5 1 28 0,-5-1 26 0,0 0 26 16,0 1 30-16,0 0 34 0,0-1 27 0,0 0 43 15,-5 0 30-15,5 0-28 0,0-1-60 0,-2 2-61 0,2-1-59 16,-8-2-44-16,8 2-36 0,-2-1-25 0,-4 1-15 0,2-2-13 15,0 0-9-15,-3 3-6 0,1-4-6 0,0 1-8 16,-2 1-15-16,6-1-25 0,-9-1-32 0,5 0-70 0,0 0-93 16,-2 0-113-16,6-1-133 0,-7 1-62 0,3-3-76 0,4 1-100 15,-6 0 89-15,6 0 15 0,-5 0 61 0,-1 1 31 0,6-1 63 16</inkml:trace>
  <inkml:trace contextRef="#ctx0" brushRef="#br0" timeOffset="162448.47">28177 11703 160 0,'-4'2'115'15,"4"0"44"-15,0 0-14 0,0 1-27 0,-2-2-5 0,2-1-11 16,0 3-5-16,0-3-3 0,0 2 5 0,0-2-5 15,0 0-5-15,0 1-11 0,0-1-5 0,0 0-5 0,0-1-6 16,0 1-10-16,0-2-10 0,2 1-3 0,-2-1-6 0,0-1-4 16,0 2-6-16,4-3-1 0,-4 0-5 0,2 1 1 0,-2-1-2 15,4-1-1-15,-4-1-4 0,4 0 0 0,-4 0-5 16,0-1 0-16,0-1 1 0,2 0-2 0,-2-2 0 0,0 1-1 16,0-1-3-16,0-1 1 0,0 1-1 0,0-4 0 15,0 2-1-15,0-1 3 0,0-1 3 0,0-2 2 0,-2-1-2 16,2-2-1-16,-4-2-3 0,0-2-2 0,-2 2 2 0,4-3 3 15,2 0-1-15,-9 0 4 0,7 0-2 0,-2 2 3 0,2 1-1 16,2 3 3-16,-4 0 3 0,0 2 0 0,4 3 5 16,0 1 1-16,-2 2 6 0,2-1 3 0,0 4-1 0,0-1 3 15,0 1 2-15,0 0-1 0,0 3-3 0,0 0-8 0,0-1-5 16,0 4-6-16,0-3-2 0,2 2-2 0,-2 0 2 16,0 1 3-16,0-1 2 0,0 2 1 0,0 0 1 0,0 0 1 15,0 2 2-15,4 1-2 0,-4-2 4 0,0 2 1 16,0-1 1-16,0 2-1 0,0-1 1 0,0 0 2 0,0 1-1 15,-4 1 0-15,4 1-1 0,0-1 2 0,-2 1 10 0,2-2 1 16,-4 1-2-16,2 0 3 0,2 0 0 0,-9-2-6 0,9 2-6 16,-2-2-6-16,2 0-1 0,-8 1-1 0,8-2-5 0,-2 1-4 15,-2-2 3-15,2 2-2 0,2-1 0 0,-8-1-7 16,8 1 1-16,-3-2-2 0,3 0 0 0,-4 0-2 0,2 0 2 16,2-2 0-16,0 2-6 0,-4-3 7 0,0 2-1 15,4-2 0-15,0 0 0 0,0-2 0 0,0 1 0 0,0 1-4 16,0-3 9-16,0 1 3 0,0 1 7 0,0-1 9 0,0 2 8 15,0-1 6-15,0 0-2 0,0 2-8 0,0-1-2 0,0 1-2 16,0-1 13-16,0 2 16 0,0 1 17 0,0 0 16 16,-2 0 6-16,2 1 8 0,0 1-7 0,0 1-10 0,-4 0-15 15,2-1-13-15,2 3-21 0,-4 0-12 0,-1-1-9 0,5 0-33 16,-2 3-64-16,2-3-88 0,0 1-96 0,0-1-106 16,0 1-42-16,0-2-25 0,0-2-81 0,0 2-1 0,2 0-31 15,-2-1 110-15</inkml:trace>
  <inkml:trace contextRef="#ctx0" brushRef="#br0" timeOffset="163872.01">28563 11452 150 0,'0'-3'154'0,"0"0"47"0,0 0-18 0,0 0-10 16,0 0-29-16,0 0-26 0,0 0-18 0,0 2-7 0,0-2-7 16,0-1-8-16,0 3-2 0,0 0-8 0,0-2-13 15,0 1-13-15,0 1-6 0,0-1-8 0,0-1 2 0,5 2 1 16,-5-1 4-16,0 0 2 0,2 2 4 0,2-2 1 16,-4 2 3-16,2-2 5 0,-2 2 3 0,4 0 5 0,0-1 4 15,2 1 3-15,-6 0 3 0,7 1 0 0,-3-1-4 0,-2 0-1 16,6 2 1-16,-2 0-2 0,-4 0 1 0,7 1 16 15,-3 0 0-15,-4 0-5 0,6 2-7 0,-2-3-5 0,0 5-4 16,-1-3-6-16,-3 1-3 0,6 2 0 0,-8-1-5 0,6 0-4 16,-6 2-8-16,2-1-6 0,-2-1-1 0,0 0-6 0,0 0-4 15,0 1-3-15,0 0-2 0,0-1-3 0,0 0 3 16,0 0-5-16,0-2 0 0,-2 2-4 0,2-2 2 0,-4 1-4 16,2 1-3-16,2-3-5 0,-4 0-10 0,0 0-13 15,4 0-15-15,-2 0-8 0,2 0-20 0,-5-1-19 0,5 1-22 16,-4-2-25-16,4 0-21 0,-2 3 9 0,2-4-12 0,-4 1-30 15,2 1-38-15,2-2-51 0,-4 1-24 0,0-1-44 16,4 0-32-16,-2 0 12 0</inkml:trace>
  <inkml:trace contextRef="#ctx0" brushRef="#br0" timeOffset="164606.04">28514 11841 23 0,'0'-4'180'0,"0"3"81"0,0 0-7 0,2-1-27 0,-2-1-48 16,0 2-46-16,0-1-27 0,0 1-17 0,0-1-2 0,0 1 9 15,4-1 2-15,0 1-4 0,-4 1-2 0,0-4-12 0,2 4-10 16,2-1-3-16,-2 0-8 0,-2 1-5 0,9 0-4 16,-9-2-5-16,2 2-4 0,4 0 0 0,-2 0-3 0,0 0 0 15,-2 2 1-15,7-2 3 0,-3 1 6 0,-4 0 1 0,2 1-2 16,0 1-4-16,2-1 8 0,-6 1 4 0,2 0-6 16,7 0-5-16,-7 0-9 0,-2 1-4 0,8 1-2 0,-8-1-6 15,2 1-4-15,2-1-5 0,-4 2-4 0,0-1-1 16,2 0-6-16,-2 2-1 0,0-1 0 0,0-1-2 0,0 2 0 15,0 0 0-15,0-1 0 0,0 0 3 0,-2 2-2 0,2-1 0 16,-4 1-1-16,2-1 0 0,-2 1 0 0,0-1 4 0,2 1-1 16,2-2-3-16,-9 1 0 0,7-1 0 0,-2 0 5 0,2 0-2 15,-6 0-2-15,6-1 1 0,-4-1-3 0,1 1 3 16,1 1-2-16,2-3 0 0,-2 0-2 0,0 1-17 0,2-2-20 16,-2 0-28-16,2 2-32 0,2-3-24 0,-9 1 2 15,9-1-16-15,-2 2-21 0,-2-3-18 0,2 2-16 0,-2-1-16 16,0-1-14-16,2 2 4 0,-2-2-18 0,2 1-45 0,-7-1 5 15,9 2 17-15</inkml:trace>
  <inkml:trace contextRef="#ctx0" brushRef="#br0" timeOffset="165633">28100 11307 201 0,'0'-2'197'0,"0"1"46"15,0-1 7-15,0-1-44 0,0 2-50 0,0-1-39 16,0 0-24-16,0 2 1 0,0-1 3 0,0 0 0 0,0 1-13 16,0 0-13-16,0-2-20 0,0 2-13 0,0-1-10 15,0 1-10-15,0 0-1 0,0 0-2 0,0 0 1 0,0 0 1 16,0 0 0-16,0 0 3 0,0 1 2 0,0 1 0 0,0-1 3 15,0 0 1-15,0 3 3 0,0-3 2 0,3 2 5 0,-3 0-1 16,0 2-2-16,0-3-2 0,4 3 1 0,0-2-4 16,-4 2 3-16,0-1-3 0,2 1-2 0,2 1-2 0,-2-2-4 15,-2 2 2-15,8-1-2 0,-8 1-2 0,2-2 4 0,7 0 3 16,-7 1 3-16,4 1 7 0,-2-3 18 0,2 1 10 16,-2 0-1-16,3 0 3 0,-1-1-1 0,0-1-5 0,2 1-8 15,-2-2-3-15,1 0-9 0,-1-1-11 0,2 2-7 0,-2-2-3 16,1 0-7-16,-1 0 0 0,2-2-5 0,-2 1 1 15,0 0-1-15,1-1-1 0,-1-1-1 0,-2 2 0 0,2-4-2 16,-2 2-2-16,2 0 2 0,-1-1 2 0,-3-1-6 0,2-1 5 16,0 2-3-16,-2-2 4 0,2 0-1 0,-2-1-3 0,-2 2 6 15,0-3-4-15,4 2 4 0,-4 0 5 0,0 0 8 16,4 0 4-16,-4 0-1 0,0 0 2 0,-4 1-3 0,4 1-3 16,0 0-3-16,-4-1 2 0,4 2-2 0,0-2-6 15,-2 3 1-15,2-3-4 0,-4 2 0 0,2 0-3 0,2 0-2 16,-8 1-1-16,8 0-4 0,-2 0 2 0,-3-1-13 0,1 3-36 15,2-1-61-15,2-1-72 0,-4 1-91 0,2-1-18 0,-2 2-45 16,0-1-94-16,4 1-69 0,-2 0-66 0,2 0 70 16</inkml:trace>
  <inkml:trace contextRef="#ctx0" brushRef="#br0" timeOffset="174216.13">19567 10374 28 0,'-4'-3'230'15,"4"0"64"-15,0-2-21 0,-4 1-54 0,4-1-46 0,0-1-40 16,0 2-33-16,0-3-17 0,-2 3-12 0,2-2-18 15,2 2-9-15,-2-2-9 0,0-2-3 0,8 2 0 0,-6-3 7 16,7 0 8-16,-3 2 4 0,4-4 3 0,3 1 0 16,-1 1-5-16,7-2 3 0,-1 2-2 0,3 0 6 0,0 3 1 15,3 0 7-15,3 2 0 0,0 2 2 0,4 4-2 0,-4 1-9 16,0 1-2-16,2 5-9 0,2 2-6 0,-6 1-4 16,6 3-6-16,0 1-2 0,-7 4-9 0,3 1-3 0,0 2-4 15,0 3-1-15,-4 0-3 0,2 2-4 0,-7 1 0 0,7 1-2 16,-6-2 0-16,1 1 6 0,1-2-4 0,-2-2 2 0,-3-1 2 15,5-1 2-15,-5-2 5 0,1-2 8 0,4-1 10 16,-5-3 8-16,5 0 5 0,-5-3 4 0,3 0-4 0,-3-1 2 16,3-4-2-16,0 0-5 0,-3 1-3 0,5-2-5 15,0-2-7-15,-5 1-5 0,1-2-5 0,-1 0-1 0,-3 0-8 16,1-1 4-16,3-1-15 0,-7 0-26 0,6 1-38 0,-7-2-58 16,1 0-62-16,0 0-24 0,-3-2 8 0,3 1-21 0,-4 0-30 15,2-1-33-15,-6-1-15 0,3 2-10 0,-1-2-42 16,-4 0 14-16,0-1 48 0</inkml:trace>
  <inkml:trace contextRef="#ctx0" brushRef="#br0" timeOffset="174575.91">20617 10512 52 0,'0'-3'270'0,"0"-1"100"0,-4 2-7 0,0 0-66 16,4-1-53-16,-2 0-47 0,2 2-43 0,-4-1-30 0,4 1-24 16,-2-1-18-16,2 2-11 0,0 0-2 0,-4 0-4 15,4 2-3-15,-4-1 1 0,4 4-2 0,0-2-4 0,0 2-3 16,4 0 10-16,0 3 5 0,-4 0-6 0,2 3-5 0,2 0-7 16,-2 3-7-16,2 2-7 0,0 2-9 0,3 0-4 0,-1 1 4 15,0 1-6-15,2-1 1 0,-1 1-3 0,-5-1-3 0,6 0-1 16,-8 0 3-16,2-4 10 0,2 1 18 0,-2-2 30 15,-2-1 33-15,0-1 27 0,-2 0 19 0,-2-1 5 0,2-1-1 16,-2 0-11-16,-2 0-10 0,-1-2-16 0,-3 2-18 16,2-1-6-16,-1-2-9 0,-1 1-14 0,-4-1-11 0,3-1-13 15,3-1-15-15,-6-1-11 0,3-1-12 0,3-1-24 0,-2-1-48 16,-1-1-54-16,5 0-63 0,-4-1-44 0,4-3-67 16,-3 3-95-16,7-2-130 0,-4 0-67 0,-2 2-19 0,6-2-68 15,-2 1-19-15,-1 1 164 0</inkml:trace>
  <inkml:trace contextRef="#ctx0" brushRef="#br0" timeOffset="183178.11">23819 13947 162 0,'5'-2'176'0,"-1"1"47"16,-4 1-2-16,0-2-22 0,2 1-38 0,2-1-27 0,-4 1-18 16,0 1-7-16,0-2 16 0,0 0 0 0,0 2-4 15,0 0-9-15,0-1-11 0,0 1-7 0,0 0-4 0,0 0 2 16,0-1 6-16,0 1 3 0,0 0 3 0,0-2 16 16,-4 2 29-16,4 0 3 0,-2 0 0 0,2 0-4 0,0 0-6 15,-4 0-3-15,4 0-7 0,-5 0-9 0,5 0-7 16,-2 0-9-16,2 0-1 0,-4 0-4 0,0 0-2 0,4 0-10 0,-2 0-6 15,2 0-16-15,-4-1-12 0,2 1-10 0,2-2-8 16,-8 2-5-16,8 0-9 0,-3 0-5 0,3 0-10 0,-4 0 1 16,2 0-7-16,2 0-1 0,-4 0-2 0,0 0 3 0,4 0 5 15,0 0-2-15,-2 0-4 0,2 0-4 0,0 0 1 16,-4 2 1-16,0-1 0 0,4-1 3 0,0 3-2 0,0-2 6 16,0 1 0-16,-2 0 7 0,2 1 4 0,0 0 8 15,0 0-1-15,-5 1 0 0,5-1 7 0,0 2 2 0,0-1-2 16,0-1-3-16,0 3 2 0,0-1 1 0,0 1 0 0,0 0-4 15,-2 0-6-15,2 1-2 0,0 2-4 0,0-1 0 16,-4 0 4-16,0 3-4 0,4 0 10 0,-2 1-2 0,2 0 4 16,-4 3 2-16,2-1 4 0,2 3-1 0,-4 1-1 0,0 0-1 15,2 2-5-15,2 0-6 0,-7 1-4 0,7 1-4 0,-8 2 1 16,8-2 1-16,-2 1-2 0,-2 1-1 0,0 0-7 16,4-2-3-16,0 2-1 0,-2 0 4 0,-2-1-1 0,4 1 3 15,-3-1-7-15,3 2-4 0,0-3 5 0,-4 1 1 0,4-2 4 16,-4-2-3-16,4-1-2 0,0 0-3 0,0-1 6 15,0-2-3-15,0 0 4 0,0-2-3 0,-2-1 3 0,2 0-4 16,2 0 4-16,-2-1-1 0,0-1-3 0,0-1 2 0,0 0 0 16,4-1-1-16,0-1-1 0,-4 1 0 0,3-1 2 0,-3 1-1 15,4-1-1-15,-2-1 0 0,2 1 5 0,0 0-3 16,-2-1-2-16,-2-1 2 0,8 2 7 0,-8-2-1 0,7 0 6 16,-5 0 4-16,-2-1 3 0,8-1 12 0,-6 2-3 15,2-3 0-15,-2 2-1 0,-2-1-2 0,8 0-2 0,-6-2-5 16,-2 2-7-16,7-1-3 0,-7 1-2 0,4-2-6 0,0 2 2 15,-2-1-1-15,-2-1 0 0,4 1-13 0,0 1-13 16,-4-3-26-16,2 1-19 0,2 1-25 0,-4-2-21 0,3 1-31 16,-3-1-43-16,0 0-49 0,8 0-56 0,-8 0-10 0,2-1-52 15,2 1-56-15,-4-2-71 0,2 1-15 0,2-2 38 0,0 1-35 16,-4 1 29-16,2-3-27 0,-2 2 9 0,9-1 155 16</inkml:trace>
  <inkml:trace contextRef="#ctx0" brushRef="#br0" timeOffset="184462.75">25254 13873 171 0,'-8'-1'153'0,"8"-1"49"0,-2 2-8 0,2-1-6 0,-4 1-29 16,1-2-23-16,-1 2-11 0,0-1-10 0,4 1 2 0,-2 0-2 15,2 0-10-15,0-2-20 0,-4 2-18 0,2 0-15 16,2-1-9-16,0 1-4 0,0 0-1 0,0 0 2 0,0 0-3 16,0 0 2-16,0 0-3 0,0 0 0 0,0 0-5 15,0 0-2-15,0 0-5 0,0 0 2 0,2 1-5 0,-2-1-1 16,4 0-2-16,-4 2-1 0,2-2-4 0,-2 0-1 0,4 0-3 15,0 1-1-15,-4 1 0 0,3-2-1 0,1 0 1 0,-2 1-1 16,-2-1-1-16,4 2 1 0,0-1 0 0,-4-1 0 16,2 2 5-16,-2-1 0 0,0-1 4 0,4 1 3 0,0-1 3 15,-4 2 3-15,0 0 7 0,2-1 4 0,3 1 10 0,-5 1 14 16,0-2 5-16,0 2 2 0,2 2-3 0,-2-2-3 16,0 0-7-16,0 1-1 0,0 2-8 0,0-2 2 0,0 3-8 15,4 0-6-15,-4 1-5 0,0 1-3 0,0 1-9 16,0 1 1-16,4 1-3 0,-4 1-2 0,0 2 0 0,0 3-3 15,0 0-3-15,2 3-3 0,-2 0 0 0,4 3-3 0,-4 0 3 16,0 1-2-16,2 3-3 0,-2-3 0 0,4 1 2 0,0-1 4 16,-4 1-4-16,2-1 0 0,3-1-4 0,-3 2-10 0,2-2-5 15,0 0-13-15,-2-2-1 0,2 1-15 0,0-1-22 16,2 1 3-16,-3-2 15 0,1 1 20 0,0 1 8 0,-2-2 8 16,2-1 6-16,-2 2 3 0,2-4 5 0,0 1 1 15,-4-1 1-15,2-2 3 0,-2 1-1 0,0-2 8 0,0 0 9 16,0-1 11-16,0-1 10 0,0-2 3 0,0-1 3 0,-2 1 1 15,2-2-5-15,-4-2 2 0,0 1-6 0,4-2 3 0,-2 1 1 16,2-1 0-16,-4-1 7 0,2 1 12 0,-2-2 4 16,0-1 6-16,1 2-1 0,3-2-2 0,-6-2-10 0,6 1-12 15,-8-1-13-15,6-1-10 0,-2 2-8 0,0-2-11 0,-3-2-6 16,5 1-13-16,-2-1-30 0,-2-1-29 0,2 0-37 16,-2-3-50-16,2 2-64 0,-3-2-68 0,5 0-50 0,-6 0 9 15,2 0-52-15,0 0-72 0,2 1-22 0,-3-1-13 0,1 3 74 16</inkml:trace>
  <inkml:trace contextRef="#ctx0" brushRef="#br0" timeOffset="186306.16">23379 13920 90 0,'0'-4'103'0,"0"2"40"0,0-1-3 16,0 0-18-16,0 1-16 0,0 1-7 0,0-2-8 0,0 0-9 15,0 1-7-15,0 1-5 0,0-1-5 0,0-1-7 0,0 2-6 16,0-1-7-16,0 2-6 0,0-1-8 0,0-1-4 16,0 1-5-16,0 1-2 0,-2-2-6 0,2 1-3 0,0 1 0 15,0 0-1-15,0-2 1 0,0 2 3 0,0 0 6 0,0 0 1 16,0 0 5-16,0 2 2 0,0-2 2 0,0 1 2 16,0 1 2-16,0 1 4 0,0-2 5 0,0 2 0 0,0 0 1 15,0 0-1-15,0 2-1 0,0-1-2 0,0 1 2 16,0 0-2-16,0 2 5 0,0-1-4 0,0 1 2 0,2 2 4 15,-2 2 0-15,0-1-3 0,0 1-1 0,0 2 1 0,0 1 0 16,-2 2-3-16,2 1-2 0,-4 1-3 0,2 0-2 0,-6 3-5 16,6-2-4-16,-3 2-7 0,-1 0-7 0,0 0 0 0,-2-2-3 15,2 0-2-15,-1-3-4 0,1-2 1 0,0-1-1 16,2-2 0-16,-2-1-1 0,1-2-6 0,1-3-7 0,2 2-12 16,-2-4-10-16,2 0-6 0,2 0-1 0,-4-2 1 15,0-1 9-15,4 0 7 0,0 0 6 0,-2 0 5 0,2 0 3 16,0 0 3-16,0 0 4 0,0 0 0 0,0 0 1 0,0 0 1 15,0 0 1-15,0 1 1 0,2-1 6 0,-2 4 7 0,0-3 5 16,4 4 4-16,0-2 4 0,-4 1 2 0,2 1 2 16,2 2 2-16,-2 0 2 0,-2 3-3 0,4 0-1 0,1 1 3 15,-5 1 9-15,0 1 0 0,0 2 1 0,0-1 0 0,0 2 3 16,0 1 9-16,-5-1 7 0,1 2 9 0,4-1 7 16,-6 1 2-16,4 0-4 0,2 0 3 0,-8 1-3 0,6-1-3 15,-2 3-2-15,2-3-6 0,-3 2-4 0,1-2-9 16,4-2-8-16,0 2-15 0,0-1-6 0,0-1-8 0,0-2-6 15,4-1-3-15,1 1-6 0,-5-2 3 0,6-2-4 0,-4 1-2 16,2-2-15-16,0-2-22 0,2 1-37 0,-4-1-29 0,7 1-34 16,-7-2-26-16,6 0-19 0,-2 0-13 0,-4-2-10 0,2 2 37 15,0-1 11-15,-1-2-17 0,1 1-34 0,-2-1-50 16,-2 0-50-16,4-2-22 0,0 3-47 0,-4-1-3 0,0 0 47 16</inkml:trace>
  <inkml:trace contextRef="#ctx0" brushRef="#br0" timeOffset="187532.09">23861 15105 137 0,'-4'-3'113'0,"0"0"54"15,4 1-13-15,0 0-23 0,0 1-2 0,-3-2-15 0,3 2-11 16,0-1-9-16,0 1-8 0,0-1-7 0,-4 1-12 15,4 1-11-15,0-2-14 0,-2 1-5 0,2 1-6 0,0-2 2 16,0 2 4-16,0 0 2 0,0-2 11 0,0 2 11 0,0 0 8 16,2 0 1-16,-2 0 4 0,4 0-7 0,-4 0 3 0,3 0-6 15,-3 2-3-15,4-2-1 0,0 0-2 0,-4 0-1 16,2 2-2-16,2-2 0 0,-2 0-2 0,6 0-5 0,-6 1-2 16,7-1-1-16,-7 0 0 0,4-1 9 0,2 1 13 15,-2 0 6-15,5-2 1 0,-3-1-2 0,2 2 1 0,5-2-3 16,-3 1-1-16,5-2-1 0,3 1-4 0,3-1-5 0,-2 0-8 15,2 1-12-15,8 0-9 0,-5 2-6 0,1-1-9 0,-2 1-2 16,2 2-4-16,0 2 1 0,-2 0-5 0,-1 3-1 16,1 0 1-16,-6 3 2 0,2 0-2 0,-1 2-3 0,-3 1 0 15,-1 0-1-15,5 1 5 0,-9 1-4 0,5 1-1 0,-5 0 1 16,7-2 2-16,-7 1-3 0,1-1-1 0,1 0 3 16,-1 1-1-16,1-3-2 0,-2-1 0 0,-1-1 2 0,3 0 1 15,-5-3-2-15,1 0 4 0,4-1-5 0,-3-2 0 16,-3-1 6-16,6 0 1 0,-3-2 0 0,-3-2 5 0,2 1 0 15,5 0 2-15,-9-1 1 0,4-1 2 0,1 0 5 0,-1 0 6 16,-4 0-1-16,5 0 1 0,-3 0-6 0,2-1 5 0,-4 1-6 16,5-2 1-16,-1 2-7 0,-4-1 1 0,9-1-3 0,-5 1 1 15,-2-1 5-15,3 1 3 0,3-1 6 0,-4 1 3 16,3 1 3-16,1-2 5 0,-1 1-2 0,-1 1 4 0,5 0-6 16,-3 0-7-16,-1-1-5 0,3 3-5 0,-1-2 1 15,-3 3-4-15,4-1-5 0,-1 2-1 0,-3-1-4 0,3 2 3 16,-3-1-6-16,-1 2 3 0,1-1 0 0,-2 1 0 0,5 1 1 15,-9-1 2-15,4 3 0 0,1-3 2 0,-1 2 5 0,-4-1 1 16,0 0 5-16,5 1 12 0,-9 0 10 0,6-1 3 16,-2 0 2-16,0 0 4 0,-1 0-1 0,1-1 2 0,0 0 2 15,-2-1 13-15,2-1 12 0,1 1 8 0,-1-1 10 0,2-1 10 16,-6 0 8-16,8 0 7 0,-3 0 1 0,1-1-11 16,0-1-11-16,0-1-17 0,1 2-14 0,1-2-11 0,0 0-14 15,1-2-5-15,-1 1-13 0,0-1-10 0,-1 1-6 16,1-1-5-16,0 1-1 0,-3-1-4 0,3 1-2 0,-4-1 0 15,4 1-10-15,-1-1-16 0,-3 2-30 0,-4-1-35 0,6 0-50 16,-6 2-66-16,2-1-89 0,-2 1-112 0,3-1-73 0,-5 2-73 16,4-2-105-16,-4 1 9 0,0-1 45 0,0 1 19 0,-4 1 24 15,-1 0 45-15,5 1 164 0</inkml:trace>
  <inkml:trace contextRef="#ctx0" brushRef="#br0" timeOffset="188498.49">24549 15655 12 0,'-2'0'53'15,"-2"0"21"-15,2 0 2 0,-2 0 5 0,0 1 13 16,4-1-2-16,-2 2-7 0,2-2-5 0,-5 0-7 0,3 0 8 15,2 0 2-15,-4 0 0 0,0 0 1 0,4 0 5 0,0 0 4 16,-2 0-2-16,2 0-1 0,0 0-6 0,0 0 8 0,-4 0-1 16,4 0-3-16,0 0-3 0,0 0-5 0,-4 0-3 0,4 0-3 15,0 0 2-15,0 0-3 0,0 0 2 0,0-2 6 16,0 2-1-16,0 0 7 0,0-1 6 0,0 1 3 0,0 0 49 16,0 0 23-16,0 0 18 0,0 0 11 0,0 0 8 15,0 0 0-15,0 0-6 0,4 0-2 0,-4 0-6 0,4 0-4 16,-4 0 12-16,0 0 4 0,2 0-2 0,-2 0-7 0,0 0-21 15,4 0-14-15,0 0-27 0,-4 0-25 0,7 1-20 0,-7-1-22 16,2 2-9-16,2-2-16 0,0 0-5 0,2 0-8 16,-6 2-7-16,2-2-3 0,6 0-10 0,-6 0 4 0,5 0-1 15,-3 1-3-15,0-1-2 0,2 0-3 0,0 2-2 0,-2-2 4 16,3 0-3-16,-3 0-4 0,2 0-9 0,-4 0-14 16,6 0-21-16,-6 0-30 0,7 0-39 0,-7 0-50 0,2 0-42 15,-2 0-52-15,6 0-49 0,-6 0-44 0,2 0-29 16,-4 0-47-16,2 0-41 0,-2 0-30 0,0 0 113 0,0 1 33 15,0-1 3-15,0 2 12 0,0-1 30 0,-2 1 10 0,2-1 25 16,-4 1 4-16,2-1 44 0</inkml:trace>
  <inkml:trace contextRef="#ctx0" brushRef="#br0" timeOffset="188666.12">24549 15744 272 0,'0'1'254'15,"0"2"101"-15,-2-1 1 0,2-1-3 0,0 0-12 0,0 1-23 16,0 0-7-16,0-2 102 0,0 0 71 0,0 0 5 0,2 0-39 15,-2-2-39-15,8 2-50 0,-6-3-78 0,-2 2-82 16,7-2-63-16,1 0-52 0,-6 0-54 0,6 0-72 0,-2 0-89 16,-3-1-107-16,5 2-141 0,-2-1-88 0,-4 0-103 0,6 0-120 15,-6 1 29-15,7 1 6 0,-7-1 18 0,2 0 22 0,-2 1 129 16</inkml:trace>
  <inkml:trace contextRef="#ctx0" brushRef="#br0" timeOffset="189467.31">22821 14187 206 0,'-4'0'229'0,"0"1"82"0,2-1 0 0,-2 0-49 16,-1 2-32-16,3-2-13 0,-2 1-6 0,4-1 8 0,0 0 17 15,0 2 22-15,0-2 112 0,0 1 39 0,0-1-3 16,4 0-13-16,-2 0-13 0,7 0 43 0,-7 0-21 0,2 0-72 16,2 0-74-16,0-1-60 0,3 1-50 0,-3-2-42 0,4 2-32 15,-4 0-25-15,5 0-13 0,-5-1-13 0,4 1-12 0,-8 0-23 16,9 0-25-16,-5 1-43 0,2-1-61 0,-6 0-79 16,6 0-93-16,-6 2-121 0,3-2-101 0,-3 1-51 0,2-1-83 15,0 1-8-15,-4 1 78 0,0 0 14 0,0 1 59 16,0 0 37-16,-4 0 67 0</inkml:trace>
  <inkml:trace contextRef="#ctx0" brushRef="#br0" timeOffset="189628.4">22811 14290 451 0,'0'1'377'16,"0"1"92"-16,-4 0 15 0,-1-1-50 0,5 1-48 0,0-1 112 16,0 1 28-16,0-2-18 0,0 1-38 0,0-1-16 15,0 2-76-15,5-1-97 0,-1-1-86 0,-2 2-66 0,2-1-47 16,0-1-54-16,-2 1-83 0,2-1-115 0,-2 2-157 0,7-2-192 15,-3 2-98-15,-4-2-145 0,6 1-35 0,-6 1 39 16,4-1 8-16,3 1 35 0,-7 1 305 0</inkml:trace>
</inkml:ink>
</file>

<file path=ppt/ink/ink34.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42:11.437"/>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596 0 35,'0'0'31,"0"0"2,0 0-1,0 0-22,0 0-5,0 0-8,0 0-26,3 15-3,-3-15 1,-4 15-2</inkml:trace>
  <inkml:trace contextRef="#ctx0" brushRef="#br0" timeOffset="188">605 234 23,'0'0'22,"0"0"-12,4 16-27,-4-16-1,0 0-1</inkml:trace>
  <inkml:trace contextRef="#ctx0" brushRef="#br0" timeOffset="313">626 432 4,'-5'10'24,"6"2"-6,-1-12-18,-9 10-18,9-10-2</inkml:trace>
  <inkml:trace contextRef="#ctx0" brushRef="#br0" timeOffset="469">649 617 16,'-2'16'7,"2"-16"-7,0 0-16</inkml:trace>
  <inkml:trace contextRef="#ctx0" brushRef="#br0" timeOffset="594">674 749 16,'-1'16'30,"1"-16"0,0 0 1,0 0-24,0 0-20,0 0-10,0 0-4,0 0-2</inkml:trace>
  <inkml:trace contextRef="#ctx0" brushRef="#br0" timeOffset="3984">3 1863 30,'-3'-17'30,"3"17"2,3-13 0,-3 13-19,10 7-4,-10-7-3,19 21-2,-7-7-1,4 5-2,0 4-5,-3-5-12,3-2-16,1-2-2,1-6 2,-2-2-1</inkml:trace>
  <inkml:trace contextRef="#ctx0" brushRef="#br0" timeOffset="4188">332 1766 34,'0'0'32,"0"0"2,-4 14-2,-7 4-22,-10-1-3,0 5-2,-5 4-5,-4-4-8,5 2-16,0-3-9,5-6 1,4-4-1</inkml:trace>
</inkml:ink>
</file>

<file path=ppt/ink/ink35.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39:36.031"/>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0 13 27,'0'0'31,"0"0"-1,0 0-4,0 0-14,0 0-3,0 0-3,18-5-2,-4 2-2,4 2-1,1-1-1,1 1 0,1 1-4,-4-1-7,1 3-10,-5 2-10,-13-4 1,4 9-1</inkml:trace>
  <inkml:trace contextRef="#ctx0" brushRef="#br0" timeOffset="219">22 87 14,'2'13'27,"-2"-13"1,0 0-11,18 1-2,-7-4-2,5 5-4,1-2-9,1 0-18,0-3-10,6 5 0,-4-6-1</inkml:trace>
</inkml:ink>
</file>

<file path=ppt/ink/ink36.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39:36.687"/>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103 53 26,'0'0'30,"1"-16"1,-1 16-10,3-10-4,-3 10-5,0 0-2,-3-9-4,3 9-1,0 0-2,0 19-1,0-4 0,-1 5-1,-1 4 0,-1 7 2,0 1-1,1 4-1,-1 0 0,1 1 0,2-2 0,1-1-1,0-5 1,1-2-1,1-5 1,0-2-1,0-4 0,0-7-1,-3-9 0,3 11 0,-3-11-4,0 0-3,0 0-7,0-11-11,-3 2-8,0-3 0,0-5 1</inkml:trace>
  <inkml:trace contextRef="#ctx0" brushRef="#br0" timeOffset="375">0 98 20,'0'0'29,"0"-16"1,3 6-6,-3 10-9,9-11-4,0 9-2,3-4-1,6 2-2,4 0-1,7 0-1,5 0 0,5 1-1,2-2 1,2 1-2,0-3-1,-2 0-1,-3 1-2,-6 0-5,-4 7-9,-12-1-18,-16 0-1,0 0 1,-3 18 0</inkml:trace>
  <inkml:trace contextRef="#ctx0" brushRef="#br0" timeOffset="641">108 190 7,'-9'8'30,"9"-8"2,0 0 1,18 2-11,-8-7-9,8 7 0,0-8-3,10 8-3,-2-4-2,4 2-6,4 4-9,-4-1-23,-2 0 0,-1 2-3,-6 0 1</inkml:trace>
  <inkml:trace contextRef="#ctx0" brushRef="#br0" timeOffset="1109">637 255 9,'0'0'31,"13"-11"1,-13 11-1,0 0-11,0 0-9,0 0-2,-17 8-4,8 4-2,-5 1-1,-1 5-2,4 2 1,-1 3-1,6-3 1,5 3-1,5-5 1,5-2-5,8 0-4,0-8-12,4-2-12,5-3 0,-4-4 0</inkml:trace>
  <inkml:trace contextRef="#ctx0" brushRef="#br0" timeOffset="1359">961 312 30,'19'-1'31,"-4"4"1,-5 5-10,-10-8-8,10 22-2,-16-12-2,1 7-3,-8-7-1,-1 1-2,-6-5 0,1-2-2,-2-7-1,2-5-1,1-3-1,5-3-2,5 2-3,4-4-2,10 5-3,-1-5-4,9 10-11,6 0-9,1 0 4,6 3-1</inkml:trace>
  <inkml:trace contextRef="#ctx0" brushRef="#br0" timeOffset="1594">1210 239 17,'17'-6'31,"-2"2"0,-4 0 2,-11 4-18,0 0-2,-12 13-4,1 0-2,-6-1-3,-2 2-1,3 0-1,-3 2-2,5 1-1,5-3-2,6-2 1,5-3 0,5 5 0,2-3-2,5 2 3,2 4-1,-1-1 1,-1 0 2,-5-1 0,-5 4 0,-5-5 1,-4-2 0,-7-2 0,-3-3 0,-4-2-4,-1-7-8,1 1-22,3-3-1,3-1 0,13 5 0</inkml:trace>
  <inkml:trace contextRef="#ctx0" brushRef="#br0" timeOffset="2938">1508 461 5,'0'0'30,"0"0"2,0 0 1,0 0-15,0 0-5,-1-21-2,10 3-4,1-6-3,4-2-2,2-8-2,6-3 0,-3-6 0,4-1 1,1 3-1,-4 5 0,-3 4-1,-4 7 1,-2 12-1,-11 13 1,14 9 0,-11 16 0,-3 9 0,-2 10 1,1 7 0,-1 5 0,-2 2 1,2-2-2,-1-3 1,0-6-1,-1-6 1,1-9 0,-2-7 0,1-10-1,4-15-2,-22 5 0,10-16-2,-8-6-2,0-5 1,-2-4-1,1-1 2,-1 0 1,6 0 3,2 9 2,2 0 2,8 7 0,-1 2 2,5 9-1,0 0 0,16-10-2,-3 9 0,4 1-1,4-1-1,3 0 0,3 1-3,-5-4-10,3 4-21,1 1 0,-8 1-3,-4-1 2</inkml:trace>
</inkml:ink>
</file>

<file path=ppt/ink/ink37.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39:41.109"/>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117 8 33,'0'0'31,"0"0"2,0 0-2,0 0-20,9 0-2,4 9-2,-2 5-1,9 6-2,-1 1 1,8 3-1,-2 2-1,2 2-1,-3-3 0,0 2-1,-4-5-1,-3-4-2,-3-1-3,-14-17-8,12 16-22,-12-16 0,0 0-2,-2-13 1</inkml:trace>
  <inkml:trace contextRef="#ctx0" brushRef="#br0" timeOffset="266">345 7 33,'-13'-9'32,"13"9"0,-18 1 0,4 4-22,0 6-2,-7 6-2,0 6-2,-5 4-1,-3 4-2,1 0 1,0 2 0,2-2 0,3-2-1,3-8 1,3-2-4,5-3-4,-1-8-11,4 1-17,9-9-1,-13 7 1,13-7 0</inkml:trace>
</inkml:ink>
</file>

<file path=ppt/ink/ink38.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42:15.187"/>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31 36 34,'4'-17'33,"-1"5"2,-3 3-2,0 9-20,0 0-4,-1 8-2,-4 9-3,2 8-1,0 7-2,-1 6-1,-3 4 1,1 3-1,3-3-2,-1-7-5,5 2-6,-5-12-15,4-9-6,3-7-1,-3-9 1</inkml:trace>
</inkml:ink>
</file>

<file path=ppt/ink/ink39.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40:21.125"/>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3 18 41,'0'-9'33,"-3"0"1,3 9-2,0 0-21,0 0-3,7 14-4,-1 1-1,1 6 1,2 3-3,3 6 1,1 2 0,1 0 0,-2 1-1,0-4-1,0-2-4,-4-9-10,1-1-20,-2-5 0,-7-12-1,12 4 0</inkml:trace>
  <inkml:trace contextRef="#ctx0" brushRef="#br0" timeOffset="265">305 41 38,'12'-14'33,"-12"14"1,0 0 0,-1 15-21,-11-3-3,2 8-4,-6 3-2,0 5-1,-5 3-4,-4-2-6,6 4-12,1-6-15,1-8-1,5-4 1,12-15-1</inkml:trace>
  <inkml:trace contextRef="#ctx0" brushRef="#br0" timeOffset="468">304 36 33,'10'-1'34,"-10"1"1,13 15-1,1 2-20,-8-1-3,8 10 0,-1-2-3,5 3-3,2 2-1,2-3-2,2-1-2,-1-8-5,6 3-19,-6-10-12,-2-3 0,-2-7-2,-6-6 1</inkml:trace>
  <inkml:trace contextRef="#ctx0" brushRef="#br0" timeOffset="703">650 25 53,'2'-15'36,"-2"15"0,0 0 0,-3 11-24,-4 1-4,-2 11-3,-5 3-2,-5 4-3,-1 9-5,-9-6-15,3 3-16,0-5 0,5-8-2,3-9 1</inkml:trace>
</inkml:ink>
</file>

<file path=ppt/ink/ink4.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29:24.546"/>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0 0 20,'0'0'27,"0"0"0,13 8-14,-13-8-2,17 14 1,-8-8-3,8 9 0,-1-5-2,7 6 0,0-1-2,6 4 1,0-3-2,7 4 1,-1-2-2,7 2 2,2-3-2,9 0 0,0-3 0,9-1 0,-1-3-1,3-1 1,2-4 0,0-1-1,-3-4 0,-3-1-1,-2-3 0,-5-1 0,-4-2 0,-1-2-1,-3 0 0,-2-3 0,-1-1-2,-4 0-1,2 0-2,-7-8-4,2 8-8,-8-9-16,-3-1-4,-4-3-2,-1-4 3</inkml:trace>
</inkml:ink>
</file>

<file path=ppt/ink/ink40.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40:22.234"/>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122 15 40,'0'0'35,"0"0"1,3-10-1,10 13-20,-13-3-2,25-4-5,-8 1-3,5 3 0,0 0-2,-2 0-2,-1 3-3,-7-2-8,-12-1-27,7 18 0,-17-4-1,-11 0 0</inkml:trace>
  <inkml:trace contextRef="#ctx0" brushRef="#br0" timeOffset="203">0 196 57,'12'3'37,"-2"-5"0,7 1 0,-2-5-27,9 4-2,-2 0-8,-4-4-18,4 5-16,-3 0-3,-3 1-1,-2 2 0</inkml:trace>
</inkml:ink>
</file>

<file path=ppt/ink/ink41.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40:23.187"/>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0 120 21,'0'0'33,"1"-11"1,-1 11 0,0 0-16,4-11-5,-4 11-2,9-1-2,0 2-4,1-2 0,5 1-1,2 1-1,4 1 1,-1-1-1,8 2-1,0-1 0,4 1 0,0-1 0,1-3 0,-1-1-1,3-4 0,0 0 0,-5-4-1,0-1-1,-3 0-2,-2 1-5,-11-3-10,-3 9-21,-11 4 0,0 0-1,-9 1 1</inkml:trace>
  <inkml:trace contextRef="#ctx0" brushRef="#br0" timeOffset="328">255 96 38,'0'0'34,"3"12"2,-3-12-2,-2 25-23,-6-6 0,2 8-2,-8 1-3,1 9-1,-5 2-3,1 0 1,-3 0-2,3-2 0,6-3 0,5-2-1,5-7 1,5-3-1,8-4 1,7-4-2,8-4 0,3-7-5,9 2-17,-1-8-13,0-2-1,-1-4-1,-1 0 0</inkml:trace>
  <inkml:trace contextRef="#ctx0" brushRef="#br0" timeOffset="828">795 357 31,'0'0'33,"6"-10"2,-6 10-1,0 0-19,0 0-4,0 0-3,0 0-1,0 0-4,0 13 0,0-13 0,0 0-1,-11 12 0,11-12 0,-11 0 0,11 0-1,0 0 0,-6-15-1,6 15 0,8-14-1,-8 14 1,15-8-1,-6 8 1,-9 0-1,16 9 1,-15 1 1,1 0-1,-1 4 2,-5-3-1,-3 2 0,-3-6 0,-1-3 0,1-4 1,1-2-1,-2-5-1,5-2 1,3-3-1,0 2-1,3 10-2,3-20-11,-3 20-24,0 0 0,12 1-1,-12-1 0</inkml:trace>
  <inkml:trace contextRef="#ctx0" brushRef="#br0" timeOffset="1828">1449 124 47,'-2'-12'36,"0"-1"2,2 13-1,-5-17-25,5 17-2,0 0-4,0 0-2,6 12 0,-3 5-2,2 5-1,0 7 1,2 3 0,0 3 0,-1 2-1,2-1 1,-1-2-2,0-5-1,0-3-1,-3-8-4,4 3-8,-9-11-26,1-10 2,0 0-2,0 0 2</inkml:trace>
  <inkml:trace contextRef="#ctx0" brushRef="#br0" timeOffset="2125">1498 0 49,'-7'-11'34,"7"11"2,-15 16-2,1 2-26,0 12-1,-7 6-3,-5 10 0,-4 3-2,-2 5-1,-5-2 0,1-1 0,-2-1 0,3-8-1,7-7 1,2-10-1,7-3 0,4-4-1,9-7 1,6-11 0,4 11 0,6-9 0,6-2 1,2-2 0,4 0 1,4-2 0,0 0 1,3 0-1,-2 0 1,0-1-1,-2 2-3,-4-2-8,2 4-29,-3 1 0,-4 0-1,-1 0 0</inkml:trace>
</inkml:ink>
</file>

<file path=ppt/ink/ink42.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40:26.046"/>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43 255 20,'-7'11'33,"-1"1"2,1 0-1,3 2-18,-6-6-2,8 4-3,2-12-2,-5 15-3,5-15-2,0 0-1,17-7 0,-3-5 0,1-5-1,3-5 0,4-7-1,0-6 0,1-2 0,1-2-1,-1 2 0,-5 3 0,0 6 0,-5 4-1,-2 9 0,-11 15 1,15-3-1,-12 15 1,-2 10 0,2 3 0,0 9 0,-2 5 1,-1 2 0,0 5 0,-4 1 0,1-1-1,-3 0 1,0-2 0,-1-4-1,-2-2 1,1-4-1,0-5 0,1-3 1,-2-8-1,1-4 1,8-14-1,-17 12-1,6-13 1,-1-4 0,0-7-1,-4 0 1,2-4-1,-1-1 1,2-4-1,0 2 1,2-2 0,-1 1-1,3 2 1,1 0 0,3 4 0,-2 0-1,6 2 2,1 12-1,-6-13-1,6 13 1,0 0 0,0 0 0,0 0 0,0 0 1,12-6-1,-12 6 0,0 0 1,14 6 0,-14-6 0,13 2 0,-13-2 0,13 1 1,-13-1-1,19 0 0,-9 1 1,3 0-1,2-1 1,-1 1-1,5-2 0,-3 1 1,1-1-2,0 0-1,-4-4-7,1 6-30,-14-1-4,0 0 1,0 0-2</inkml:trace>
</inkml:ink>
</file>

<file path=ppt/ink/ink43.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41:04.265"/>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80 279 21,'0'0'28,"0"0"0,0 0-12,0 0-2,0 0-5,0 0-1,-3 13-2,5 2-1,-4 2-1,2 6 1,-2 3 0,4 9-1,-2 2 1,2 1-2,-1 1 1,1 2-2,1-4 2,0-2-3,2-3 1,1-4-1,-2-8-1,2-2 1,-1-8-1,-5-10 1,6 14-1,-6-14-3,0 0-3,0 0-8,-2-16-19,2 16-1,0-19-2,0 8 2</inkml:trace>
  <inkml:trace contextRef="#ctx0" brushRef="#br0" timeOffset="500">0 399 0,'0'0'29,"0"0"1,0 0 1,0 0-12,-5-10-4,5 10-3,0 0-4,0 0-1,0 0-2,13 1-1,-13-1 0,15 0 0,-6-1 0,5 2-1,3-3 0,2 2 0,2-3 0,3 3-1,0-3 0,3 2 0,-1-1 0,0 1 0,-3-1 0,-1 0-1,1 0 1,-4 0-1,-3 0-1,-2 0 1,-4 2-1,-10 0-1,14 0-1,-14 0-2,0 0-6,0 0-10,-11 9-17,1-3-1,0 2 0,-4 1 1</inkml:trace>
  <inkml:trace contextRef="#ctx0" brushRef="#br0" timeOffset="922">76 563 23,'0'0'31,"0"0"2,-9 8 0,9-8-19,0 0-2,10-2-3,1 4-2,-1-4-1,5 2 0,0-1-1,4 3-1,2-3-1,-1 1-1,-1-1 0,0 2 0,-2-2-2,2 1 1,-6 1-2,-1-1-1,-1 3-4,-11-3-23,9-1-8,-9 1 0,0 0-1</inkml:trace>
  <inkml:trace contextRef="#ctx0" brushRef="#br0" timeOffset="5125">645 581 23,'0'0'34,"0"0"2,0 0 0,-7-12-16,7 12-4,0 0-2,0 0-6,0 0-1,0 0-2,0 0-1,0 0-2,0 0-5,0 0-11,0 0-25,10 1 0,-10-1-1,0 0 0</inkml:trace>
  <inkml:trace contextRef="#ctx0" brushRef="#br0" timeOffset="5641">924 497 15,'7'-9'32,"-7"9"1,0 0 1,0-10-16,0 10-4,0 0-4,0 0-4,-8 15-2,8-15-2,-8 17 1,3-4-3,0 5 1,2 2-1,0 0 1,2 3-1,0-2 0,3 3 1,2-4-1,2 1 0,2-4 0,1-4 1,1-4-1,3-3 0,1-6 1,-2-4 0,2-4-1,0-4 1,-4-2 0,0-6 0,-4 0 0,1-4 0,-6-5-1,-2-3 1,-2-6-1,-4 0 0,1-4 0,-4-1 1,-1 0-2,0 0 2,-1 4-1,0 2 0,2 5 0,1 5 1,1 2-1,3 2 1,3 2 1,3 2-1,2 3 1,4 1-1,1-1 1,5 3 0,0 0 0,3 4-1,1 1 0,2 1 0,2 4 0,-1 2-3,8 8-7,-3-2-29,0 4 0,-2 3-1,0 2 0</inkml:trace>
  <inkml:trace contextRef="#ctx0" brushRef="#br0" timeOffset="6438">1389 378 26,'0'0'33,"0"0"2,0 0-1,0 0-16,0 0-6,0 0-2,10 5-2,0 3-2,-10-8-1,23 18 0,-10-6 0,3 5-2,-1 1 1,0 5-2,0 0 1,-1 2-1,-2 1-1,2 1 0,-2 0 0,-3-3 0,2-3-1,-1-3 1,-2-1-1,-1-5 1,-1-2-2,-6-10 1,9 11-2,-9-11-1,0 0-7,0 0-14,0 0-16,4-9 0,-4 9-1,-1-15 2</inkml:trace>
  <inkml:trace contextRef="#ctx0" brushRef="#br0" timeOffset="6922">1618 360 37,'0'0'33,"0"0"2,0 0-5,0 0-15,-13 5-3,10 8-2,-6 0-4,1 6-1,-7 3-1,2 5-1,-7 0 1,3 5-2,-7-2 1,3 2-1,-3-2 1,4 1-1,-2-5-1,4 0 0,0-4 0,7-2 0,2-5-1,1-2-2,5 0-6,3-13-29,-7 10-2,7-10 0,0 0-2</inkml:trace>
</inkml:ink>
</file>

<file path=ppt/ink/ink44.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41:59.703"/>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88 73 16,'0'0'31,"0"-10"0,0 10-6,0 0-7,-3-11-4,3 11-3,0 0-4,0 0-3,0 13-1,2 1-1,-2 6-1,1 7 1,-1 6 0,2 5 1,-2 4-1,1 0-1,-1-1 0,3-3 1,-3-4-2,2-6 1,-1-7-1,2-5 0,-1-2-1,-2-14-1,3 13-4,-3-13-2,0 0-10,0 0-16,0 0 0,-8-16 0,2 1 1</inkml:trace>
  <inkml:trace contextRef="#ctx0" brushRef="#br0" timeOffset="343">4 99 13,'0'0'30,"-5"-17"2,5 17 1,3-10-16,-3 1-5,9 7-2,-9 2-2,26-14-3,-7 7-2,8 2 0,1-2-1,6 3 1,4-2-2,-3 1 1,2-1-2,-2 2-3,-2 4-7,-9-3-12,-5 5-11,-6 2-2,-13-4 1,-3 16-1</inkml:trace>
  <inkml:trace contextRef="#ctx0" brushRef="#br0" timeOffset="609">97 155 33,'0'0'32,"-9"-3"2,9 3-2,0 0-19,0 0-3,9 3-3,0-4-2,4 4-1,6-2-2,2 0 0,3 1-1,4-2-3,2 5-11,-3-1-21,-2 0 0,-2 3-2,-5 2 1</inkml:trace>
  <inkml:trace contextRef="#ctx0" brushRef="#br0" timeOffset="968">473 325 19,'15'10'30,"-15"-10"0,16 15 2,-9-6-20,7 7-2,-3-6-1,3 5-4,0-1-4,-3-2-8,5 0-16,-4-3-8,-12-9-1,14 11 0</inkml:trace>
  <inkml:trace contextRef="#ctx0" brushRef="#br0" timeOffset="1172">617 303 34,'0'0'32,"-15"18"1,3-4-1,-5 3-22,4 6-2,-7-1-6,-1 1-12,0-3-20,4 0-3,0-6 1,6-2-1</inkml:trace>
</inkml:ink>
</file>

<file path=ppt/ink/ink45.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42:03.015"/>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0 50 24,'0'0'32,"0"0"0,0 0-1,0 0-17,0 0-4,15 6-2,-15-6-3,20 23-1,-5-5-1,5 5 1,2 3 0,5 5-1,-1-1-1,3-2 0,-3-1 0,0-3-1,-3-4 0,-4-5-1,-2-4-2,-5-3 0,-4-2-3,-8-6-5,0 0-7,0 0-13,0 0-6,-6-12 2,-1 2 1</inkml:trace>
  <inkml:trace contextRef="#ctx0" brushRef="#br0" timeOffset="297">271 25 20,'-1'-15'31,"3"5"1,-2 10 1,0 0-15,-13 3-5,1 10-3,0 4-4,-5 6-3,-4 4 1,-3 1-3,-3 4 1,0 0-1,4-5 0,-1-4-1,3-3-1,7-4-3,0-8-8,10 3-10,4-11-12,0 0-1,12 3 0</inkml:trace>
</inkml:ink>
</file>

<file path=ppt/ink/ink46.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42:03.718"/>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14 16 36,'0'0'33,"15"-6"2,-3 2-1,2 3-19,1-3-8,7 4-1,-2-2 1,3 3-5,0 1-4,-4-2-9,-5 7-23,-14-7 0,7 18-1,-16-9 0</inkml:trace>
  <inkml:trace contextRef="#ctx0" brushRef="#br0" timeOffset="203">0 115 45,'13'3'34,"-2"-3"2,1-4-2,7 6-24,-4-6-1,7 2-6,1 4-17,-2-2-18,0 0-2,-2 0-2,-4 0 1</inkml:trace>
</inkml:ink>
</file>

<file path=ppt/ink/ink47.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42:04.500"/>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58 32 29,'-18'1'35,"4"-2"0,2-1 0,12 2-12,-14 0-15,14 0 0,0 0-2,17-1-3,-1 0 0,6 0-1,4-2 0,7 2 0,4-2 1,8 0-2,-3 1 1,0 0-1,-4-1-2,-2 0-3,-4 5-9,-10-4-18,-6 4-6,-16-2-1,0 0 1</inkml:trace>
  <inkml:trace contextRef="#ctx0" brushRef="#br0" timeOffset="265">267 0 38,'0'0'32,"0"0"2,-14 14-1,3-1-23,4 8-1,-12 5-1,6 8-1,-7 3-3,4 6 0,-2 0-1,9 0-1,2-4 0,9-4 0,5-8-1,8-5 0,6-8 0,7-5-2,2-4-2,1-10-10,-1 0-24,1-3 1,-5 2-1,-4-3-1</inkml:trace>
  <inkml:trace contextRef="#ctx0" brushRef="#br0" timeOffset="1578">639 474 19,'0'0'31,"0"0"-1,0 0 2,8-11-19,-8 11-2,10-14-1,-10 14-4,14-17-1,-6 7-2,-2-3 1,-1 3-1,-3 1 1,-2 9-1,4-14 0,-4 14-1,0 0 0,0 0 0,0 0-1,-1 14 0,-1-2 0,2 5-1,-4 1 1,1 1-1,3 3-3,-7-7-9,7 1-23,3-3-1,3-2-1,-6-11 0</inkml:trace>
</inkml:ink>
</file>

<file path=ppt/ink/ink48.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42:09.765"/>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60 291 21,'-9'16'31,"9"-16"3,0 0-1,0 0-19,0 0-2,0 0-2,0 0-3,0-17-3,7 2 0,1-3-3,5-5 0,1-4 0,3-1 0,1-5 0,0 0-1,0 4 2,-2 2-2,-2 6 1,-3 3 0,0 5-1,-1 8 0,-1 10 0,0 9 0,-2 8 0,1 6 0,-1 6 0,0 7 0,-1 4 1,-4 3-1,-2-3 1,-1-1-1,-1-6 1,-3-6 0,-1-3-1,-3-8 1,-1-7-2,-5-7 1,-2-7-1,-4-6 0,-3-9-1,-1-4 1,-1-5-1,1-4 1,0-2 1,5 4 1,2-1 0,5 6 0,4 5 1,2 3 0,7 13 0,-3-12-1,3 12 1,11-1-1,1 1-1,1 1 1,7 2-1,3-1-2,0 0-5,10 2-23,-5 3-5,0 0-2,-1 2 1</inkml:trace>
  <inkml:trace contextRef="#ctx0" brushRef="#br0" timeOffset="641">473 477 49,'0'0'34,"0"0"2,11-10-1,-11 10-25,12-21-2,-5 7-3,-1-2-1,3 0-2,-5 1 0,2 3 0,-3 3-1,-3 9 0,6 9 0,-6 8 0,0 8 0,-3 6-1,3 4-4,-4 1-17,2 6-15,-2-4-1,-2-3-1,0-7 0</inkml:trace>
</inkml:ink>
</file>

<file path=ppt/ink/ink49.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42:15.812"/>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0 120 24,'0'0'32,"11"5"2,-7 7 1,-7 2-19,8 9-4,-7 4-1,6 7-1,-5-2-4,3 7-2,-2-3-1,1 0-1,0-4-1,0-5 0,0-5-1,0-8-1,4-3-1,-5-11-4,7 9-9,-7-9-20,10-9-1,-2-2-1,1-1 1</inkml:trace>
  <inkml:trace contextRef="#ctx0" brushRef="#br0" timeOffset="1156">301 461 37,'0'0'34,"2"-16"2,-2 16-2,0 0-21,0 0-2,14 6-3,-14-6-4,13 19-2,-4-7-1,3 4-2,1 1-2,-1-6-7,3 3-10,-1-5-15,-14-9 0,16 3 0,-16-3 0</inkml:trace>
  <inkml:trace contextRef="#ctx0" brushRef="#br0" timeOffset="1344">409 426 40,'0'0'34,"-20"7"1,7 2-1,1 10-23,-7-3-2,3 6-5,4 3-16,1-2-20,2-6-2,6-2-1,3-15 0</inkml:trace>
  <inkml:trace contextRef="#ctx0" brushRef="#br0" timeOffset="1688">676 253 18,'-10'13'32,"10"-13"3,0 0-2,-6 9-15,6-9-2,0 0-3,0 0-5,0 0-2,0 0-2,0 0-2,0 0 0,-1-9 0,1 9-1,6-9 0,-6 9-1,12-19 1,-2 5-1,1-3 0,3-1 0,0-3 0,0-3 0,1 0 0,0 1 0,0 0 0,-2 3-1,0 1 1,-3 6 0,0 1-1,-10 12 1,17-11 0,-8 12-1,-9-1 1,16 19 0,-10 0 0,0 7 0,-2 7 1,-2 5-1,-1 3 1,-3 2 0,-2 2-1,0-3 1,-2-1-1,-1-5 1,1-3-1,-2-7 0,3 0 1,-4-8 0,-1-2-1,1-6 0,1-6 0,-4-4 0,0-4 0,-1-4-1,-1-6-1,-1 0 1,-1-6 0,0 2 0,1-3 0,1 0 1,0 1-1,4 1 1,1 0 0,3 3 0,2 1 1,0 2 0,4 3 0,-1 1-1,1 9 1,0-14 0,0 14 0,0 0 0,15-4-1,-6 5 1,2 0-1,5 0 1,3 1 0,4-2-1,-1 0-3,8 4-19,-5-3-15,-3-1 0,0 3-1,-5 1 0</inkml:trace>
  <inkml:trace contextRef="#ctx0" brushRef="#br0" timeOffset="3328">1084 481 41,'0'0'33,"0"0"1,0 0-11,0 0-8,0 0-3,0 0-4,0 0-4,11 10-2,-11-10 0,9 14 0,-9-14-1,14 14 0,-14-14-2,14 13-2,-14-13-5,11 10-4,-11-10-6,9 4-9,-9-4-3,0 0 1,11-14 2</inkml:trace>
  <inkml:trace contextRef="#ctx0" brushRef="#br0" timeOffset="3531">1164 474 52,'0'0'27,"-6"-9"1,6 9-6,-10 5-5,5 5-6,-7-1-3,3 6-2,-5 0-4,2 0-4,0 8-16,1-7-15,0-5-2,3 0 0,8-11 0</inkml:trace>
</inkml:ink>
</file>

<file path=ppt/ink/ink5.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29:24.968"/>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69 2 30,'-2'-11'32,"2"11"1,0 0 0,0 0-23,0 0-1,-9 22 0,9 4-3,-4 6-1,0 9 0,-3 4-1,1 6-1,-2 4-1,2 0-2,3 1-6,-3-5-26,1-6-4,0-6-1,1-7 1</inkml:trace>
</inkml:ink>
</file>

<file path=ppt/ink/ink50.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42:23.265"/>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23 30 40,'0'0'30,"0"0"2,6-10-7,10 10-17,0-5-2,6 3-1,1-2-3,2 0-4,4 2-13,-2 1-15,-9-1-2,-8 5 0,-10-3 1</inkml:trace>
  <inkml:trace contextRef="#ctx0" brushRef="#br0" timeOffset="203">0 145 9,'0'0'27,"15"3"0,-3-2 1,0-1-22,4-2-16,5 3-11,-5-3-3,7 4-2</inkml:trace>
</inkml:ink>
</file>

<file path=ppt/ink/ink51.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42:23.828"/>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31 64 28,'0'0'33,"-17"-8"2,17 8-2,0 0-17,-14-11-2,14 11-5,0 0-1,11 1-4,3-1-1,6 1-1,6-3 1,8 1-1,6-2 0,7-1 0,-1-2 0,5-2-1,-7 2-1,-5-1-4,-2 5-6,-17-3-17,-5 5-10,-15 0-1,-13 4 1</inkml:trace>
  <inkml:trace contextRef="#ctx0" brushRef="#br0" timeOffset="265">246 27 33,'0'0'33,"-8"12"2,8-12 0,-4 25-22,-5-11-2,2 12 1,-9-1-5,6 9-2,-4-1-1,0 2-2,1-5 0,4 0-2,9-5 1,6-4-1,6-2 1,8-8-1,5-3-1,2-5-2,5 4-4,-7-10-16,3 1-14,-5-1 1,-3-1-2,-5-2 2</inkml:trace>
  <inkml:trace contextRef="#ctx0" brushRef="#br0" timeOffset="5156">545 322 16,'0'0'23,"4"-10"-2,-4 10-1,0 0-3,0 0-2,0 0-3,0 0-2,0 0-1,0 0-2,0 0-3,0 0 0,0 0-1,0 0-1,0 0 0,0 0 0,0 0 1,0 0-1,0 0 0,0 0 0,0 0-1,0 0 1,0 0-1,0 0 0,0 0 0,0 0 0,0 0 0,0 0-1,0 0 1,0 0 0,0 0-1,0 0 0,0 0 1,0 0-1,0 0 0,0 0 0,0 0 0,0 0 0,0 0 0,0 0 0,0 0 0,0 0 0,0 0 0,0 0 0,-2 10 0,2-10 1,0 0-1,0 0 0,0 0 1,0 0-1,0 0 1,0 0-1,0 0 1,0 0-1,0 0 1,0 0-1,0 0 0,0 0 0,0 0 0,0 0 1,0 0-1,0 0 0,0 0 0,0 0 0,0 0 0,0 0 0,0 0 0,0 0 0,0 0 0,0 0 0,0 0 0,0 0 0,0 0 0,0 0 0,0 0 1,0 0-1,0 0 0,0 0 0,0 0 0,0 0 0,0 0 0,0 0 0,0 0 0,0 0 0,0 0 0,0 0 0,0 0 0,0 0-1,0 0 1,0 0 0,0 0 0,-2 9 0,2-9-1,-1 13 1,-1-3 0,2-1 0,-1 2 0,0-1 0,1-10 0,0 19 0,0-19 0,4 13-1,-4-13 1,10 9 0,-10-9 0,16 1 0,-16-1-1,16-1 1,-6-1-1,-10 2 0,15-6 0,-15 6-1,14-11 1,-14 11 0,10-15 0,-10 15 1,10-18-1,-10 18 1,5-13 1,-5 13-1,1-10 1,-1 10-1,0 0 1,0 0 0,0 0-1,0 0 1,-1 17-1,-1-6 1,-1 3-1,0 3 0,-1 2 1,1 1-2,-4-2-3,5 2-6,-4-8-12,5 3-14,0-4 0,2-2 0,-1-9 0</inkml:trace>
</inkml:ink>
</file>

<file path=ppt/ink/ink52.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42:30.656"/>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0 280 31,'0'0'30,"0"0"-2,0 0-8,0 0-2,0 0-5,0 0-5,0 0-2,0 0-2,14-2-1,-5 0 0,0 2-1,0 0-2,5 0-1,-3-1-1,2 4-7,-13-3-9,11-2-15,-11 2-1,2 10 0,-2-10 1</inkml:trace>
  <inkml:trace contextRef="#ctx0" brushRef="#br0" timeOffset="234">2 365 8,'0'0'31,"2"10"2,-2-10 0,0 0-12,13 1-8,-13-1-1,15-2-4,-5 2-8,-1-3-8,5 2-21,-3 1-3,-1-1-2,0 2 1</inkml:trace>
  <inkml:trace contextRef="#ctx0" brushRef="#br0" timeOffset="1390">307 352 31,'0'0'34,"0"0"3,0 0-2,-13 1-20,13-1-3,5-17-1,2 3-4,1-8-3,2-3-2,2-8-1,1-2 1,2-4-2,-2-1 1,-1 5 0,-1 2-1,-3 7 1,-3 5-2,0 8 1,-5 13-1,13 12 1,-7 10-1,2 11 0,-2 8 1,3 5 0,-3 7 0,0-2 0,-4-1 1,-2-7-1,-2-4 1,-4-8 0,-6-8-1,-1-6 0,-8-10 0,-2-8-1,-5-7 1,-5-8 0,2-6-1,-2-7 1,2-3 0,3-1 0,5 4 1,4 3-1,9 3 0,7 6 1,8 4-1,8 8 1,9 3-1,5 3 1,5 3-1,5 1-2,2 0-5,2 1-26,-4 5-3,-7-1-2,-4 0 1</inkml:trace>
  <inkml:trace contextRef="#ctx0" brushRef="#br0" timeOffset="2047">623 435 58,'0'0'36,"0"0"-1,-1 13 0,1-4-28,0 0-3,5 3 0,0-3-1,5-1-1,5-4 1,2-8-1,2-1 0,2-4 0,0-3 0,-2-3-1,-3 2 0,-3 2 0,-13 11-1,13-8 0,-13 8 0,3 20 0,0 1 0,-1 2-1,5 7-6,0 0-30,3-3 0,2-4-1,-2-7 0</inkml:trace>
</inkml:ink>
</file>

<file path=ppt/ink/ink53.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36:30.843"/>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0 753 16,'31'-9'15,"6"-6"0,12-6-1,7-7-2,13-5 1,2-8-2,12-5-3,7-7 0,12-3-2,4-3-2,5 2 0,1-3-1,-1 7 0,-2 5-1,-6 5-1,-12 8 0,-12 7 0,-18 8 1,-13 4 0,-16 6-1,-14 5 0,-18 5-2,0 0-10,-14-8-18,2 8-3,-3-5 1,0 1-3</inkml:trace>
</inkml:ink>
</file>

<file path=ppt/ink/ink54.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36:32.312"/>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722 231 33,'1'-16'32,"-1"16"1,0 0-12,0 0-8,0 0-3,-2 14-3,3 3-2,-1 9-3,0 7 0,1 6 0,0 4-1,-2 4 0,2-2 1,-1-1-2,0-5 1,1-8-1,0-6-1,1-5-3,-2-20-6,3 13-14,-3-13-10,6-13 0,-3-2 0</inkml:trace>
  <inkml:trace contextRef="#ctx0" brushRef="#br0" timeOffset="297">667 298 12,'-2'-9'30,"2"9"1,0 0 1,2-12-16,11 12-5,-4-4-1,10 4-2,2-6-2,8 3-2,4-4 0,7-1 0,-1 0-1,3-1 0,0 1-3,-4-1-1,-2 4-7,-10-4-9,-6 7-18,-11 5 0,-9-3-1,-12 17 1</inkml:trace>
  <inkml:trace contextRef="#ctx0" brushRef="#br0" timeOffset="547">733 410 13,'-12'5'32,"12"-5"0,0 0 2,0 0-16,18 0-5,-6-1-3,10 4-2,0-3-4,2-1-12,5 2-24,1 3-1,-2-2-3,-3 5 1</inkml:trace>
  <inkml:trace contextRef="#ctx0" brushRef="#br0" timeOffset="1750">1273 572 28,'0'0'31,"0"0"2,11 6-2,-2 4-22,-4 3-2,5 3-1,2-1-6,-2 1-7,3-2-16,2 0-9,-3-7 0,0-1 0</inkml:trace>
  <inkml:trace contextRef="#ctx0" brushRef="#br0" timeOffset="1922">1385 597 18,'-14'-11'32,"4"14"-1,-3 5 2,-5 4-19,2 10-5,-3 6-12,-1 6-24,-7-1-3,6 4-2,-6-5 0</inkml:trace>
  <inkml:trace contextRef="#ctx0" brushRef="#br0" timeOffset="2234">826 1049 34,'0'0'33,"0"0"1,4 14 0,-3 12-23,-5 2-3,4 12-1,-3 2-2,0 6 0,0 3-4,1-3-3,3-3-7,-5-12-10,4-4-16,1-9 0,1-6 0,-2-14 0</inkml:trace>
  <inkml:trace contextRef="#ctx0" brushRef="#br0" timeOffset="2469">760 1181 22,'3'-12'33,"0"1"1,4 0 0,10 6-18,-2-6-3,13 6-4,0-5-2,10 5-1,3-3-2,3 3-3,0 1-1,-6 0-6,3 8-14,-14 1-15,-9 1-1,-11 4 0,-11 2 0</inkml:trace>
  <inkml:trace contextRef="#ctx0" brushRef="#br0" timeOffset="2688">839 1260 48,'0'0'35,"0"0"1,0 0-6,24 3-18,-1-2-1,1-4-5,7 1-4,7 4-10,-1-1-27,1 3-1,-1 2-1,-5 3 0</inkml:trace>
  <inkml:trace contextRef="#ctx0" brushRef="#br0" timeOffset="3047">1273 1392 35,'0'0'34,"0"0"-1,8 0 1,-8 0-24,13 21-4,-6-9-2,1 2-10,8 4-19,-2 0-7,-1-2-3,2-2 1</inkml:trace>
  <inkml:trace contextRef="#ctx0" brushRef="#br0" timeOffset="3219">1435 1400 44,'0'0'35,"-12"19"1,2 6-1,-5 4-25,-1 17-2,-5 4-2,-5 5-8,1 6-22,-3-5-10,0-2-3,-1-7 1</inkml:trace>
  <inkml:trace contextRef="#ctx0" brushRef="#br0" timeOffset="3656">819 1845 43,'0'0'35,"0"0"2,12 10-1,-8 15-24,-5 4-2,3 13-4,-5 5-1,2 7-2,-1 4-3,-2-3-2,2-2-6,-6-14-11,5-4-17,0-11 0,0-9-3,3-15 3</inkml:trace>
  <inkml:trace contextRef="#ctx0" brushRef="#br0" timeOffset="3875">756 1970 31,'3'-11'33,"4"2"2,2-3 0,10 6-21,-2-5-3,15 5-4,3-5 0,9 1-4,6 5-3,-2-2-5,6 10-15,-9-1-15,-6 4-1,-13 5 0,-14 1 0</inkml:trace>
  <inkml:trace contextRef="#ctx0" brushRef="#br0" timeOffset="4094">862 2071 39,'0'0'35,"0"0"2,12-3-2,8 5-24,3-6-2,11 6-1,2-2-5,2-4-10,2 6-28,-2 1 0,-5 0-2,-5 4 0</inkml:trace>
  <inkml:trace contextRef="#ctx0" brushRef="#br0" timeOffset="5328">1328 2221 28,'-11'-6'34,"11"6"2,0 0-2,-15-9-18,15 9-5,0 0-3,0 0-2,0 0-2,16 5-2,-3-3 0,0 0-1,3 2 0,0 1 0,-2 2 0,0 1 0,-5 4 0,-6 2-1,-5 1 0,-6 3 1,-5 0 0,-2 3-1,-2 0 0,-1 0 0,3-4 0,-1 1 0,6-4 0,5 0 0,5-4 1,0-10-1,16 13 1,0-9-1,3-2-3,-1-7-7,6 1-27,-3-2 0,-2 1-1,-3 2 0</inkml:trace>
  <inkml:trace contextRef="#ctx0" brushRef="#br0" timeOffset="7250">778 2882 8,'0'-9'31,"0"9"0,0 0 1,0 0-16,0 0-2,-10 15-3,11 4-5,-3 6-2,2 6-1,-1 6-1,1 6 1,-1 0-1,2 1-1,0-6 0,0-2-1,1-5-4,-3-10-5,6-4-12,-3-7-12,-2-10-2,0 0 1</inkml:trace>
  <inkml:trace contextRef="#ctx0" brushRef="#br0" timeOffset="7547">702 2904 14,'0'-11'33,"-3"2"-1,3 9 2,0 0-17,0 0-3,17 8-3,-12 2-3,7 5-4,-1 1 1,8 5-1,-1-1-2,5 2 0,1-4-2,-4 0-4,9 0-15,-6-7-17,-1-7 1,-2-3-2,-2-6 0</inkml:trace>
  <inkml:trace contextRef="#ctx0" brushRef="#br0" timeOffset="7781">1154 2903 39,'0'0'35,"9"-7"1,-9 7-1,-11 8-22,0 4-3,-8-1-2,-1 5-5,-1 2-4,-5-3-6,5 7-15,2-8-13,2-3-2,8-7 1,9-4 0</inkml:trace>
  <inkml:trace contextRef="#ctx0" brushRef="#br0" timeOffset="7969">1146 2871 28,'0'0'34,"11"-4"2,-11 4 0,0 0-19,4 23-6,-7-9 1,5 7-5,-5 3-2,1 5-2,-1-1 0,0 4-2,0-1-2,-1 0-2,5 2-5,-5-11-22,7 1-7,1-6-1,1-2 0</inkml:trace>
  <inkml:trace contextRef="#ctx0" brushRef="#br0" timeOffset="10797">1412 3184 33,'0'0'30,"0"0"-6,0 0-4,0 0-4,0 0-4,0 0-4,0 0-2,-1 10-1,1-10-2,4 21 1,-1-8-2,3 6 1,-2-4-1,4 3 1,-3-1-2,3-2 0,-2-1-1,-1-3 0,3-2-2,-8-9-3,12 12-4,-12-12-10,0 0-15,0 0-2,0 0 2</inkml:trace>
  <inkml:trace contextRef="#ctx0" brushRef="#br0" timeOffset="11141">1542 3205 25,'0'0'28,"0"0"1,-18 18-14,11-3-1,-10-2-4,3 4-4,-2 2-7,-5-2-18,1-4-10,4 3-1,-3-8 1</inkml:trace>
  <inkml:trace contextRef="#ctx0" brushRef="#br0" timeOffset="11781">785 3690 19,'0'0'31,"0"0"1,0 0 0,2 24-20,-9-3-3,5 12-1,-3 1-3,0 8-2,0 0-4,-2-2-2,5 3-7,-5-8-12,4-8-11,3-4 0,-2-10 1</inkml:trace>
  <inkml:trace contextRef="#ctx0" brushRef="#br0" timeOffset="12031">764 3727 21,'10'-3'31,"-1"3"0,3 0-4,3 10-14,-2 3-1,1 5-5,1 4-7,0 0-19,-2-1-11,6-4-3,-4-5 1</inkml:trace>
  <inkml:trace contextRef="#ctx0" brushRef="#br0" timeOffset="12219">1129 3708 23,'0'0'30,"-17"7"-1,-2 8 1,-3 6-26,-2 0-11,-1 5-19,-4-7-1,7 2-2</inkml:trace>
  <inkml:trace contextRef="#ctx0" brushRef="#br0" timeOffset="12406">1105 3680 24,'12'1'33,"-12"-1"1,13 11-1,-4 7-21,-8-1-1,6 10-3,-6 2-3,0 5-6,2 5-9,-5-1-18,3-2-5,1-2-3,1-8 2</inkml:trace>
  <inkml:trace contextRef="#ctx0" brushRef="#br0" timeOffset="12750">1401 3930 28,'0'0'30,"0"0"2,9 14-2,-2-3-24,-1 4-9,1 4-21,-1-4-5,3 3-2,-2-6 1</inkml:trace>
  <inkml:trace contextRef="#ctx0" brushRef="#br0" timeOffset="12938">1554 3973 22,'-4'16'31,"-5"4"2,-8 6-2,-6 4-20,3 12-5,-9 4-2,-4 5-9,-1 3-25,1 4-2,0-6 1,4-1-1</inkml:trace>
  <inkml:trace contextRef="#ctx0" brushRef="#br0" timeOffset="13484">888 4590 30,'0'0'33,"8"13"0,-9 1 0,-2 10-25,2 9-1,-1 2-1,2 8-3,-1 2-4,-4-5-7,6 2-15,-1-5-10,-3-9 0,1-5 0</inkml:trace>
  <inkml:trace contextRef="#ctx0" brushRef="#br0" timeOffset="13719">847 4627 30,'0'0'32,"12"-11"3,-12 11-1,19 10-23,-10 1-2,7 4-2,-2 3-3,4 0-3,1 8-8,-3-4-19,2-1-7,1-5-2,-2-3 1</inkml:trace>
  <inkml:trace contextRef="#ctx0" brushRef="#br0" timeOffset="13906">1175 4665 34,'0'0'34,"3"-10"1,-3 10-1,-12 7-21,4 8-4,-9 0-2,-1 6-6,-2 5-7,-4-2-20,-1 0-8,3-4-2,2-3 1</inkml:trace>
  <inkml:trace contextRef="#ctx0" brushRef="#br0" timeOffset="14141">1196 4601 51,'8'-8'37,"-8"8"-1,14-13 1,-14 13-27,0 0-2,10 21-2,-8-3-3,-2 9-1,-3 6-1,3 2-2,-5 5-3,5 7-9,-8-5-24,6-4 0,0-4-2,1-7 1</inkml:trace>
  <inkml:trace contextRef="#ctx0" brushRef="#br0" timeOffset="15109">1437 4835 33,'0'0'33,"0"0"2,-1-10-1,1 10-21,9-3-3,1 3-2,-10 0-2,19-3-3,-9 3 1,-1 5-2,-9-5 1,16 9-2,-15 1 1,-1 0-1,-6 4 0,-1 2 0,-3 1-1,0 0 1,-2 1-1,2-1 0,4-2 0,2 1 0,4-4 0,4-2 0,-4-10 0,19 13-1,-3-9-2,-4-9-8,8 4-26,-2-4 0,-1 2-2,-2 0 1</inkml:trace>
  <inkml:trace contextRef="#ctx0" brushRef="#br0" timeOffset="15984">408 0 16,'0'0'23,"-9"-9"1,9 9-17,-15-3-2,15 3 1,-14 3 1,3 1-1,11-4 1,-19 15-2,9 0 1,-4-5 0,5 6 0,-4 2-1,1 2-2,1 2 1,-1 0-2,0 3 0,4 2 0,-1 2 0,2 2-1,1 3 1,0 2 0,3 2 0,2 6 1,-2 2-1,3 3 1,0 3 0,0 4-1,0 1 1,0 6 0,0 0 0,0 7-1,0 6 0,0 5 0,0 5-1,0 2 1,-1 1-1,0 6 0,-1-2 0,-2-1 0,-1-4 0,-5-5 0,-2-5 0,-2-8 0,-5-9 0,1-4-1,-3-11 1,0-7 0,2-10 0,3-9-1,0-5 1,4-5-1,12-10 0,-13 8 0,13-8-1,0 0 0,0 0 0,16 16 1,-3-5-1,2 5 1,2 9-1,2 7 1,-1 9 1,0 9-1,-4 9 0,-2 7 0,-5 8 1,-3 6-1,-1 5 0,-5 5 1,-1 3-1,-1 2 1,0 0 0,-3 5-1,4-1 1,2 6 1,-1 5-1,4 2 0,-2 2 0,3 5 0,1 4 0,3 3 0,1-3-1,1-2 1,3-6 0,5-4 0,-1-10 0,4-2 0,0-9 0,-1-7 0,-3-3 0,1-4 0,-3-9-1,-1-5-1,-1-8-5,-8-17-11,4-8-23,2-16 0,-1-16-2,0-19 1</inkml:trace>
  <inkml:trace contextRef="#ctx0" brushRef="#br0" timeOffset="17250">1832 188 10,'0'0'23,"0"0"-10,10-5 1,-10 5-2,0 0-2,15 1 0,-15-1-3,16 5-2,-16-5 0,19 11 0,-9-3-1,-1 3-1,1 1 0,-1 6 0,-2 5 0,1 4 0,-3 3 0,1 9 1,-2 2-1,0 7 0,-4 4 0,1 8-1,-3 1 1,1 8 0,-5 7-1,0 6 1,0 7-1,0 5 0,-1 7 0,3 5 1,3 6-1,1 9-1,1 0 1,6 2 0,-1 1 0,4 3 0,5 0 1,4-3-1,0-7 1,7-5-1,0-9 0,3-8-1,0-12 0,-1-10 0,-4-15-1,0-10 0,-6-14 0,-3-15 0,-6-8 0,-9-11-1,0 0 1,-3-16-1,-8 8 0,-1 3 1,-3 7 0,-1 9 0,0 14 0,2 11 0,0 11 1,4 9-1,3 10 1,1 7 0,2 6 0,4 7 0,0 6-1,3 2 1,-3 3-1,4 3 1,-1 2-1,-3 5 1,2 1 0,-2 1 0,0-4 0,-2 1 0,-2-2 0,0-3 1,-1-3-1,0-3 1,-1-6-1,-1-7 1,-2-5 0,-1-8-1,-2-5 1,2-8-1,-3-11-1,0-10-1,4-8-3,-5-17-9,5-3-27,0-10-1,9 3-2,-21-18 1</inkml:trace>
</inkml:ink>
</file>

<file path=ppt/ink/ink55.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36:53.031"/>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3253 1739 19,'-22'15'21,"4"2"-13,-8 6 0,-5 3-1,-5 5 0,-7 0 0,-2 5 2,-3-3 0,2 2 0,0-7 0,6 3-1,1-10-1,10 1-1,4-8-1,5-2-1,7-7-1,13-5-2,-9 6-3,9-6-8,0 0-21,12-12-1,-12 12 1,17-10-1</inkml:trace>
  <inkml:trace contextRef="#ctx0" brushRef="#br0" timeOffset="1594">311 0 8,'-12'0'9,"12"0"-1,-13 2 0,13-2 0,-13 2-3,13-2 0,-10 5-1,10-5-1,-11 10-1,4 0-1,0-1-1,-1 3 1,1 5 1,-2 0 0,2 3 0,-1-1 1,2 4 0,0-2 1,3 5 0,0 0 1,1 3-1,-1 0 0,3 6 1,-3 3 0,4 4 0,-2 1 0,4 6 0,-3 0-1,4 7 0,0-1 0,2 7-1,0-4 0,3 4 0,-2 3-1,1 0 1,-2 1 0,-2 0 0,-4 0 0,-1 4-1,-4-6 1,-1 2-1,-8-2 1,-3 0-2,-4-4 0,2-2 0,-4-5 2,1-5-2,2-9-1,-1-5 1,4-10-1,3-7 1,4-6-1,0-8-1,10-3 0,-9-6-1,9 6-1,0-11 0,0 11 1,10-13 0,0 10 1,2 2 0,4 3 1,2 6 1,2 4 0,0 5 0,2 6 0,-1 4 1,2 4-2,-1 7 1,0 2 0,0 2-1,-3 1 2,0 0 0,0 5-1,-2 6 1,-1-2 0,-1 4 0,-2 3 0,0 5 0,-3 2 0,4 7-1,-4 0 1,0 4-1,0 1 0,-3 2 0,1-1 0,0 0 0,-2-2 0,-2-1 1,-2-1-1,3 0 1,-4 0 0,1-1-1,-1-1 1,2 3-1,-2-1 1,2 4-2,0 0 1,0 4 0,4-2-1,-3 3 1,1 1-1,1 1 1,-2-3 0,3 1-1,-2-7 0,3-2 0,-2-6 1,2-9-1,2-6 0,-1-7 0,2-7-1,-2-10 1,3-7-3,-3-11-2,6-1-10,-4-11-25,-2-8 0,-2-5-1,-4-6 0</inkml:trace>
  <inkml:trace contextRef="#ctx0" brushRef="#br0" timeOffset="3765">990 422 47,'0'0'34,"0"0"0,-4-17-11,4 17-10,0 0-4,0 0-2,0 0-1,16-5-2,-1 2-1,5 0 0,6-2-1,3 1 0,5-4 0,3 2-2,-1 1 0,-4-3-1,-3 4-4,-10-5-5,3 9-17,-12-3-9,-10 3-1,0 0 1</inkml:trace>
  <inkml:trace contextRef="#ctx0" brushRef="#br0" timeOffset="4000">1199 356 35,'0'0'31,"0"0"1,0 0-4,-9 17-14,-2 0-3,3 11-4,-5 3-2,4 8 0,-3 3-1,1 1-1,5 2-1,3-3 0,3-7-1,6-3 0,5-8 0,3-6 0,2-6 0,3-6-4,1-2-4,-4-10-21,3-1-7,-6-2-2,-2 1 2</inkml:trace>
  <inkml:trace contextRef="#ctx0" brushRef="#br0" timeOffset="4594">1558 787 23,'0'0'33,"0"0"1,0 0 0,0 0-15,0 0-6,3-11-4,0 0-1,5 0-4,2-4-1,2-2-1,-2-1 0,1-1 0,0 0-1,-4 6 0,-1 0 0,-2 4 0,-4 9 0,0 0-1,-3 12 1,-1 6-1,-3 6 0,-2 3-3,5 8-5,-3 0-29,1-2 1,4-3-2,1-4 1</inkml:trace>
  <inkml:trace contextRef="#ctx0" brushRef="#br0" timeOffset="5859">1128 1415 31,'0'0'34,"0"0"1,-10 3-2,10-3-18,0 0-3,9-9-4,5 6 0,2-4-3,5-1-2,3-1-1,3 0 1,2-1-1,0 2-1,-2 1-3,-4-2-3,0 6-17,-9-1-15,-4 2 1,-10 2-3,0 0 2</inkml:trace>
  <inkml:trace contextRef="#ctx0" brushRef="#br0" timeOffset="6265">1270 1480 45,'0'0'35,"0"0"0,0 0-1,0 0-24,-13 18-3,3-1-2,-2 4-3,-1 5 1,0 3-2,2 3 1,2-2-1,8 0 0,6-5 0,6-3 0,7-8-2,1-8-1,7 0-5,-3-11-11,5-1-17,2-2 0,-7-2-2,2-3 2</inkml:trace>
  <inkml:trace contextRef="#ctx0" brushRef="#br0" timeOffset="6594">1569 1592 26,'0'0'33,"18"-8"1,-18 8 0,12-9-21,-1 12-1,-11-3-5,10 6-1,-10 3-3,-2 6 0,-3 3-1,-3 2 0,0 2-1,2 2 1,-2 0-1,5-2 0,4-2 0,6-6-1,7-3-2,2-9-7,9 0-26,1-2-1,0-4 0,-1 3-1</inkml:trace>
  <inkml:trace contextRef="#ctx0" brushRef="#br0" timeOffset="7172">1196 2196 24,'-11'4'32,"11"-4"2,0 0-1,-10 0-18,10 0 0,9 2-4,3 0-1,0-5-3,9 1-2,2-3 0,7 1-2,2-2-2,3-3-3,2 3-6,-10-3-18,3 4-12,-8 2 0,-7 2 0</inkml:trace>
  <inkml:trace contextRef="#ctx0" brushRef="#br0" timeOffset="7422">1348 2206 47,'-8'13'34,"1"-3"1,1 12-2,-6-3-25,5 11-1,-4 6-3,1 7 1,1 1-2,1 3 0,2-2-2,5-3 0,3-4 0,4-9-1,8-6-3,1-11-3,9-2-13,1-7-16,3-4-2,-2-3 1,1-2 0</inkml:trace>
  <inkml:trace contextRef="#ctx0" brushRef="#br0" timeOffset="7734">1618 2529 44,'16'-14'35,"-6"8"0,1 8-9,0-7-13,5 7-3,-5 2-2,3 4-3,-6 4-2,-3 5-1,-4 0 0,-6 2-1,-2 1 0,-3-3-1,-2-2 0,1-4-1,2 0 1,3-2-1,5 1 1,5 1 0,5-1 0,3 2 0,2 1 0,1 3 0,-1 2-1,-6-2-7,0 1-27,-9 2-1,-7 1-1,-3 0 0</inkml:trace>
  <inkml:trace contextRef="#ctx0" brushRef="#br0" timeOffset="8531">1308 3085 35,'5'-16'32,"-5"16"1,0 0 0,0 0-23,-13 20-3,2 1-4,-1 5-1,-2 7-1,-1 5 1,2 3-1,0 3 0,3-5 1,7-1-1,4-4 0,8-4 0,3-6 0,4-3-1,5-8 2,3-5 0,2-5-2,-2-5 1,1-2-2,-3-3-4,3 2-5,-7-3-16,1-2-9,-3 2 0,-3 0 0</inkml:trace>
  <inkml:trace contextRef="#ctx0" brushRef="#br0" timeOffset="9000">1125 3224 43,'-5'-14'35,"5"14"1,0-15-1,4 2-22,10 5-3,3-4-4,9-1-2,3-4-4,6-1-10,8 2-25,6-1-1,-1 4-2,3 4 1</inkml:trace>
  <inkml:trace contextRef="#ctx0" brushRef="#br0" timeOffset="9375">1724 3386 10,'7'-9'27,"-7"9"2,6-13-13,-6 13-1,0 0-1,16-5-3,-16 5-1,0 0-3,10-7-1,-10 7-1,0 0 0,13-1 0,-13 1 0,0 0 0,0 0-1,10 0-1,-10 0 0,0 0 0,0 0-1,0 0 0,0 0-1,0 0 1,0 0-1,0 0 0,0 0 0,0 0 0,0 0 0,0 0 0,0 0-1,0 0 1,0 0-1,0 0 1,0 0 0,11 0-1,-11 0 1,0 0-1,10 0 0,-10 0 1,9-2-1,-9 2 0,13 0 0,-13 0 1,13 2-1,-13-2 0,13 1 0,-13-1 0,16 4 0,-16-4 0,10 3 0,-10-3 1,0 0-2,0 0 2,6 13-1,-6-13 0,-7 13 1,7-13-1,-10 16 1,10-16-1,-11 17 0,11-17 0,-7 9 1,7-9-1,0 0 0,0 0 0,0 0 0,-3 9 0,3-9 0,0 0 0,0 0 0,0 0 0,0 0 0,-1 11 0,1-11 0,0 0 0,-3 15 0,2-6 1,-2 0-1,0 3 0,0 1 0,0 1 0,-1-1 0,0 2 0,0 1 0,1-2 0,2-3 0,-1-2-3,4 3-3,-2-12-17,0 0-17,0 0 1,0 0-1,0 0 1</inkml:trace>
  <inkml:trace contextRef="#ctx0" brushRef="#br0" timeOffset="10187">1948 3305 51,'0'0'36,"0"0"0,0 0 0,-10 16-27,-3 5-1,4 4-5,-4 3 0,-1 5-1,3 0-1,4 0 0,4-4 0,5-4 0,6-4-1,4-7 1,4-4-1,3-6 1,1-4-1,0-4 0,-3-5 1,2-2-1,-3-3 0,-1-3-1,-2 0 1,-3-1 0,-2 2 0,-1 3 0,-3 1 1,-4 12-1,0 0 0,0 0 1,-5 13 0,-3 8-1,0 9 0,-2 4-1,4 11-12,-3-2-25,0-4 0,1-2-1,0-4 1</inkml:trace>
  <inkml:trace contextRef="#ctx0" brushRef="#br0" timeOffset="10844">1087 4237 45,'0'0'36,"-10"1"2,10-1-1,6-16-23,11 6-4,1-6-4,8 2-2,3-2-2,7-1 0,2 3-2,2 4 1,-2 2-1,2 3 1,-4 3 0,-2 1-1,-2 1 1,0-2 0,-5 4 0,0 0 0,-1-1 0,-4 2-1,1 0-1,-4-4-4,6 6-11,-7-8-22,1 1-1,-6-3 0,-3 2 0</inkml:trace>
  <inkml:trace contextRef="#ctx0" brushRef="#br0" timeOffset="11172">1460 4220 42,'-10'14'35,"4"4"2,0 2-1,-4 2-25,8 7-1,-4 0-4,3 2-3,3 0-6,-3-8-18,10-5-14,4-4-1,3-8-2,7-6 1</inkml:trace>
  <inkml:trace contextRef="#ctx0" brushRef="#br0" timeOffset="11390">1758 4329 50,'0'0'37,"-10"4"-1,0 6 0,-2-2-27,4 7-2,-1-2-3,3 3-2,6-1 0,5-2-1,5 1 0,6-1 0,5 0 1,2 3-1,0 1 1,3 2-1,-9 1 1,0 1 0,-6 1-1,-4-3 1,-8-2 0,-4 0-1,-7-4-2,-1-8-4,1 1-21,-7-8-14,3-2 2,-3-4-2</inkml:trace>
  <inkml:trace contextRef="#ctx0" brushRef="#br0" timeOffset="11687">1789 4381 38,'12'-15'36,"4"0"1,2 4-2,-1 4-20,2-1-45,2 6-2,-3 2-4,0 0 0</inkml:trace>
  <inkml:trace contextRef="#ctx0" brushRef="#br0" timeOffset="12140">1184 5064 43,'-16'8'37,"16"-8"0,0 0-1,0 0-22,19-5-2,-7-2-5,8 3-2,1-3-1,10 1-1,3-4 0,6-2-2,1 0 0,4-2-2,1 1-2,-6-2-6,1 9-13,-11-1-17,-11 6 0,-19 1-1,0 0 1</inkml:trace>
  <inkml:trace contextRef="#ctx0" brushRef="#br0" timeOffset="12390">1409 5074 39,'2'10'36,"-3"3"1,-2 5 0,2 11-25,-11-2-1,5 8-3,-6 3-2,2 2-3,-1-3-2,4-3-1,5-7-3,4-7-7,14-7-22,3-5-7,7-8 1,5-4 0</inkml:trace>
  <inkml:trace contextRef="#ctx0" brushRef="#br0" timeOffset="12687">1701 5413 35,'10'0'33,"-10"0"1,17 1 1,-17-1-27,21 11 1,-21-11-3,15 21-2,-12-9 2,-2 1-2,-5-2-1,0 2 0,-7-8 0,0-3-1,0-7 0,1-3 0,0-8 0,4-4-2,4-4 1,5-4-2,6-1-4,-2-4-23,12 2-9,1-2-2,1-1 1</inkml:trace>
  <inkml:trace contextRef="#ctx0" brushRef="#br0" timeOffset="13359">2358 180 25,'1'-10'27,"-3"0"-1,2 0-13,0 10-4,7-13-2,-7 13-2,14-3 0,-2 6-2,-2 5 0,4 4-1,-1 5 2,3 7-1,-3 2 1,1 8 0,-6 4-1,1 5 0,-5 3 0,-1 5 1,-5 0-1,-1 6 0,-2 0 0,0 8 0,-4 1 0,1 10 1,-1 7-2,1 8 0,-2 8 1,0 10-2,0 10 0,3 10 1,0 0-2,3 4 1,2-2 0,6-1 0,3-6 0,5-6 0,7-15 0,3-11 0,4-12 1,3-13-1,2-15-1,3-15 1,1-16 0,1-11 0,-3-9-1,-6-4 1,-4-3-1,-5 2 1,-5 6-1,-8 11 0,-7 12 0,-6 10 0,-5 12 0,0 13 0,1 10 0,-2 9 0,4 4 0,3 2 0,3 3 1,1 2-1,3 4 1,0 2-1,0 1 1,0 4 0,-1 1 0,0 4 0,0-2 0,1 1 0,1-3 0,1-5 1,-2-3-1,-1-5 0,0-6 1,-1-4 0,-2-6 0,-1-4 0,-2-8 0,-2 1 0,0-9 0,-1-1-1,-3-7 1,2-3-1,-1-5 0,1-9-1,2-2 0,1-9 0,2-7-3,6-10-1,0 0-8,-13-6-29,6-8-2,-2-6-1,-1-4 1</inkml:trace>
</inkml:ink>
</file>

<file path=ppt/ink/ink5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01T05:36:16.690"/>
    </inkml:context>
    <inkml:brush xml:id="br0">
      <inkml:brushProperty name="width" value="0.07" units="cm"/>
      <inkml:brushProperty name="height" value="0.07" units="cm"/>
      <inkml:brushProperty name="fitToCurve" value="1"/>
    </inkml:brush>
  </inkml:definitions>
  <inkml:trace contextRef="#ctx0" brushRef="#br0">11 38 6 0,'0'0'38'0,"0"0"-2"0,0 0 4 15,0-3 3-15,-3 3 2 0,3 0 0 0,0 0 10 16,0-1 6-16,0 1-2 0,0 0-5 15,0-3-4-15,0 3-2 0,0 0-2 16,0 0 0-16,0-2-1 0,-6 2-2 0,6 0-5 0,0-2-3 0,0 2 7 16,0 0 6-1,0 0 9-15,-3-3 2 0,3 3 4 0,0 0 2 16,0 0 1-16,0 0-1 0,0 0-2 0,0 0-5 0,0 0-5 0,0 0-6 0,0 0-6 16,0 0-8-16,0 0-4 0,0 0-6 15,0 0-2-15,0 0 2 0,0 0-3 16,0 0-1-16,0 0-4 0,0 0-3 0,0 0-4 0,0 0-3 15,0 0-2-15,0 0-2 0,0 0-1 16,0 0 0-16,0 0 0 0,0-1 2 0,0 1-2 16,0 0 0-16,0 0-2 0,3 0 2 15,-3 0 0-15,0 0 0 0,6 0-1 0,-6 0-1 32,0 0 1-32,0 0 2 0,3 0-2 0,-3 1 1 15,6-1-2-15,0 0 2 0,-6 3-3 0,3-3 3 16,3 2 2-16,-6 0-2 0,3 1 0 0,-3-2 0 15,6 2 0-15,0 1 0 0,-3 0-2 0,-3-1 2 0,6 1 0 0,-3 0 3 16,-3 1-3-16,6 0 2 16,0-1-2-16,-6 0 0 15,3 1 0-15,-3-1 1 0,6 3 1 0,0-3-2 16,-6 0 1-16,0 3-1 0,3-3 0 16,3 3 2-16,-6-3-1 0,0 3-1 0,4-1 0 15,-4 1 2-15,0 0-1 0,6-1-1 16,-6 0 0-16,0 1 3 0,6 2 0 0,-6-3-3 0,0 4-2 15,0-2 2-15,3 1 2 0,-3-2-2 16,6 1 1-16,-6 1-1 0,0-3 0 16,0 4 0-16,3-4 0 0,-3 0 2 0,0 1-2 15,6 2 2-15,-6-2-2 0,0-1 0 0,6 0 2 16,-6 1-8-16,0-3 5 0,0 3-1 0,3-3 7 16,-3 3 0-16,0-3-4 0,0 1 2 15,0-1-3-15,0-2-4 0,0 3 1 16,6-3-1-16,-6 0 10 0,0 2-4 0,0-1 0 15,6-3-2-15,-6 2 1 0,0 0-4 0,0-2 3 16,0 3 15-16,3-3 25 0,3 0 18 0,-6-3-1 16,0 3-12-16,3 0-9 0,-3-2-3 15,6 0-4-15,0-1-8 0,-6 3 1 16,3-4-8-16,3 2 1 0,-6 0-4 0,3-3-2 16,3 3-3-16,0-2 3 0,-3 2 8 0,-3-2 12 15,9-1 9-15,-9-1 3 0,12 1-1 0,-12-1-3 16,3-1-1-16,3 0-5 0,1 3-6 15,-4-3-5-15,3-2-4 0,-6 3-3 16,3-3 0-16,3 2-2 0,0 1 2 0,-6-3 6 16,0 2 5-16,3-1 0 0,3 1 1 0,-6-2 1 15,0 3-110-15,0-3-72 0,0 1-41 16,0-2 78-16,0 4 47 0,0-3 26 16,0 3 17-16,0-3 10 0,0 2 10 15,-6-2 3-15,6 3 4 0,-3-3-1 16,3 2 4-16,0 1-1 0,-6-3-1 0,0 3-2 15,6-1 1-15,0 0-1 0,0 1 5 0,-3 0 0 16,3-1-1-16,0 0-1 0,0 3 0 16,-6-3-1-16,6 3 1 0,-3 1-1 15,3-1-2-15,0 0 0 0,0 2-6 16,0 0 1-16,0-1-1 0,-7-1 2 0,7 4-3 16,0-2-15-16,0-1-33 0,-6 3-49 15,6 0-50-15,0-1-49 0,0 1-50 0,0 0-50 16,0 0-31-16,0 0 32 15</inkml:trace>
  <inkml:trace contextRef="#ctx0" brushRef="#br0" timeOffset="1">510 196 21 0,'0'-3'118'0,"0"3"-4"0,0-1-6 0,0 1-9 15,0-3-6-15,0 3-7 0,0 0-10 16,0 0-13-16,0 0-13 0,0 0-12 16,0 0-10-16,0 0-6 0,0 0-4 15,0 0-1-15,0 3-1 0,0-2-3 0,0 2-2 16,0-1-6-16,0 2 2 0,0 1 2 15,0 1 4-15,0 1-3 0,0 0-2 16,0-1-2-16,0 3-2 0,3-1 0 16,-3 2-3-16,0-2 2 0,0 3 0 0,0-2 0 15,6-1-3-15,-6 3 0 0,6-1-3 16,-6-2 6-16,3 1-1 0,-3 0 0 16,6 0-2-16,0-3 0 0,-6 3 7 0,3-5-7 15,3 5 0-15,-3-4-5 0,-3-1 7 16,12 3 0-16,-12-3-2 0,3-2 1 15,3 2 1-15,-6-2-1 0,3 3-2 16,3-3 0-16,-6 0-9 0,6-2-13 0,-6 0-15 16,3 0-12-16,-3 0-14 0,6 0-21 15,-3-2-27-15,-3 0-26 0,0 2-30 0,0 0-28 16</inkml:trace>
  <inkml:trace contextRef="#ctx0" brushRef="#br0" timeOffset="2">519 323 114 0,'0'0'139'0,"0"-2"1"0,-6 2-8 0,6 0-11 0,0-3-18 0,0 3-12 16,0 0-10-16,0 0-5 0,0 0-2 15,0 0-3-15,0 0-2 0,6 0-6 16,-6 0-7-16,6 0 1 0,-6 0-1 0,0 0-1 16,3-1-9-16,-3 1-16 0,6 0-8 15,0-3-10-15,-3 3 2 0,3 0-6 16,-3 0-1-16,-3-2-3 0,12 2-1 15,-12-2-1-15,9-1-2 0,-9 3 2 0,3-1-2 16,3 1 0-16,0-3 0 0,-3 3-2 16,3-2 1-16,-3 0-26 0,-3 2-49 0,12-3-70 15,-9-1-78-15,-3 2-71 16,12 0-51-16,-12 0 22 0</inkml:trace>
  <inkml:trace contextRef="#ctx0" brushRef="#br0" timeOffset="3">751 328 21 0,'0'0'108'15,"0"0"7"-15,0 1-2 0,0 2-1 16,0-1-9-16,0 0-11 0,0 0-10 16,0 3-4-16,0 1-6 0,0-2-8 0,0 3-16 15,0-3-19-15,0 3-8 0,6-3-8 16,-6 3-4-16,0 0-5 0,0-3-4 15,0 0 0-15,6 1-1 16,-6-1 2-16,0-2 3 0,0 3 0 16,0-3-1-16,0 0-1 0,0 0-8 0,3-2-18 0,-3-2-23 15,0 0-28-15,0 0-27 0,6-3-23 16,-6 1-18-16,0 0-15 0,6-3-14 16,-6 0-15-16</inkml:trace>
  <inkml:trace contextRef="#ctx0" brushRef="#br0" timeOffset="4">878 345 33 0,'6'2'104'0,"-6"0"10"0,6 2 1 0,-6 1-15 16,0 1-20-16,0-1-10 0,0 1-7 15,0 4-2 1,0 1-6-16,0-3-1 0,0 5 2 16,0-2 4-16,3 3 0 0,-3-2-9 0,6 2-10 0,-6-1-5 15,0 0 3-15,0 0 5 0,3 2-1 16,-3-1-12-16,6-1-11 0,-6 0-6 0,6 0-1 16,-6-2-4-16,3 2-1 0,-3-2-6 15,0-2-4-15,7 0 2 0,-1-1 3 16,-6-1-1-16,0 2 1 0,0-4-1 15,3-1-1-15,-3 0-1 0,0 0-17 0,0-4-30 16,0 0-46-16,0 0-44 0,0-2-44 16,0-2-35-16,-3-1-19 0,3-1-10 15</inkml:trace>
  <inkml:trace contextRef="#ctx0" brushRef="#br0" timeOffset="5">908 402 40 0,'6'-11'126'0,"-3"0"2"16,10 0 1-16,-4 2-6 0,0 1-5 0,0-1-9 16,-3 2-16-16,3 0-13 15,0 3-5-15,-3 0 2 0,-3 1-3 16,9 2-10-16,-9-2-12 0,3 3-15 15,0 3-10-15,-6-2-3 0,3 2 4 0,-3 1 4 16,6 0 2-16,-6 1 1 0,-6 1 7 0,3-1 2 16,3 2 2-16,0-3 2 0,-12 3 2 15,12-3 6-15,-3 0-5 0,-9 0-15 16,12 1-11-16,-9-3-7 0,9 2-1 0,-3-1-9 16,-3-1-6-16,0 0-4 0,3 1-22 15,3-2-44-15,-6 2-69 0,3-3-78 16,3 0-90-16,0 0-94 0,0 2-1 15,0-4 72-15</inkml:trace>
  <inkml:trace contextRef="#ctx0" brushRef="#br0" timeOffset="6">1419 371 35 0,'0'-2'161'0,"-3"2"21"0,3 0 14 0,0 0 0 16,-9 2-17-16,9 2-21 0,-6 1-21 0,0 1-26 15,3 1-25-15,-3 0-24 0,0-1-18 0,-3 3-13 0,6 0-9 16,-3-1-8-16,0 2-3 0,3 1 10 0,-6-3 9 31,9 1 8-31,-13 0-6 0,10-1-10 0,-3 1-6 16,3 0-4-16,-3 0-4 0,0-2-4 15,6 1-3-15,-3-1-3 0,-3-1-1 16,0 1-1-16,3-1-24 0,3 1-55 0,-6-2-90 16,3-1-101-16,3-2-114 0,-6 0-19 0,0-2 65 15</inkml:trace>
  <inkml:trace contextRef="#ctx0" brushRef="#br0" timeOffset="7">1331 382 45 0,'0'0'69'0,"0"0"-14"15,0 0-9-15,0 0-6 0,7 0-1 16,-7 0 10-16,6 0 8 0,-6 0 7 16,0 0 1-16,3 0-7 0,-3 3-2 0,6-2-9 15,-6 4-1-15,3 0-6 0,-3-1 4 16,6 0-3-16,0 0-1 0,-6 3-9 15,3-1-6-15,3-1-3 0,-3 1-4 16,-3 1-2-16,12 0-2 16,-9 0-6-16,-3-1 0 0,12 0-1 15,-9 1-2-15,3 0-1 0,-3-1 0 0,-3-2-3 0,12 3-4 16,-12-3 1-16,3 3 0 0,3-3 2 16,-6 1 0-16,3-3-15 0,-3 2-37 15,6-1-57-15,-6-1-66 0,0-2-60 0,0 0-22 16</inkml:trace>
</inkml:ink>
</file>

<file path=ppt/ink/ink5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01T05:36:16.698"/>
    </inkml:context>
    <inkml:brush xml:id="br0">
      <inkml:brushProperty name="width" value="0.07" units="cm"/>
      <inkml:brushProperty name="height" value="0.07" units="cm"/>
      <inkml:brushProperty name="fitToCurve" value="1"/>
    </inkml:brush>
  </inkml:definitions>
  <inkml:trace contextRef="#ctx0" brushRef="#br0">0 79 83 0,'0'0'81'16,"0"-2"-1"-16,0 2-2 0,0-2-2 15,0 2 1-15,0-2-6 16,0 2-8-16,0 0-8 0,0 0-6 16,0-2-3-16,0 2-6 0,0 0-3 0,0-3-7 15,0 3-7-15,0 0-8 0,0 0-5 16,0 0-7-16,0 0-1 0,0 0 0 0,6 0-1 16,-6 0 0-16,0 0-1 0,3 0 0 15,-3 0 0-15,0 3 0 0,6-3 2 16,0 0 0-16,-6 2-1 0,3 0-1 15,-3-2-1-15,6 2-1 0,0 0 2 16,-6 3 1-16,3-3 3 0,3 2-4 0,-6-1-2 16,3-1-3-16,3 2 3 0,0-1 6 15,-6 1-1-15,3 0-1 0,3 0 0 16,-6 1-2-16,3 0-2 0,-3-1 2 0,6 0 0 0,0 0 0 16,-6 1-2-16,0-1 2 0,3 1 2 15,-3-1-2-15,6-2 3 0,-6 2-1 16,3-1-1-16,-3 1 1 0,0-1-2 0,0 1 2 15,0-2 0-15,6 0-3 0,-6 1 0 16,0-2-1-16,6 2 4 0,-6-1-2 16,0 0 0-16,0 1-2 0,0-2 2 0,0 4 0 15,0-3 0-15,0 1-2 0,0-2 2 16,3 2 2-16,-3-1-2 0,0 0 2 16,0 2-4-16,0 1 0 0,0-1 2 0,0-2 2 15,0-2 1-15,0 2-4 0,0 1 1 16,0-1 0-16,0 0 1 0,0-2-1 15,0 3-1-15,0-3-1 0,0 1 2 16,0-1 0-16,0 3 3 0,0-3-2 0,0 2-2 16,6 0 2-16,-6-2-1 0,0 0 3 15,0 3-4-15,0-3 1 0,0 1 1 16,0-1-1-16,0 0 0 0,0 0-1 16,0 0 1-16,0 0 0 0,0 0 0 0,0 0-2 15,6 0 1-15,-6 0 2 0,0 0 2 16,0 0-3-16,0 0 0 0,3 0 0 15,4 0 1-15,-7-1 1 0,0 1-1 0,3-3 2 16,-3 3-2-16,6-2 4 0,0 0-2 16,-6 2 1-16,3-3-4 0,-3 2 0 15,6-2 14-15,-3-1 7 0,-3 1 11 16,0-1-7-16,6 2-4 0,0-2-8 0,-6-1-6 16,3 1-2-16,-3-1 1 0,6 1-2 15,0 0 1-15,-6-3-2 0,3 3-1 16,3-3 0-16,-6 3 1 0,0-3-2 0,0 0 2 15,3 1-3-15,-3-3 1 0,0 3 1 16,0-3 0-16,0 3 1 0,0-4-6 16,0 4 1-16,0 0 2 0,0-1 1 15,0 0-2-15,0 3 0 16,0-5 1-16,0 5 8 0,0-3-2 16,0 3-6-16,-3-3-8 0,3 3 6 0,0-3 1 0,0 3 0 0,0-3-1 15,0 3 1-15,0 0 3 0,0 1 0 16,0-1-2-16,-6-1-5 0,6 3-2 15,0 0 3-15,0 0-2 0,0 2-2 0,-3-2-21 16,3-1-39-16,0 3-63 0,0 0-76 16,0 0-67-16,0 0 1 0</inkml:trace>
  <inkml:trace contextRef="#ctx0" brushRef="#br0" timeOffset="1">287 222 6 0,'0'0'70'0,"0"0"2"0,0-2 0 0,0 2-7 16,0 0-10-16,0 0-5 0,6-2 0 15,-6 2 3-15,6-3 5 0,-6 3 2 16,3 0-4-16,-3-2 3 0,0 2-2 0,6-2-1 16,-3 2-3-16,-3 0-7 0,6 0-4 15,0-2-13-15,-3 2-4 0,-3 0-2 16,12-2-5-16,-12-1-5 0,3 3-3 0,3-1-3 15,-3 1-3-15,3-3-3 0,0 3 2 16,-6 0-3-16,3 0-3 0,3 0 2 16,-3-2-1-16,-3 2 2 0,12 0-10 15,-12 0-37-15,3 0-58 0,-3-2-70 0,9 2-54 16,-9-3-37-16,6 3 23 0</inkml:trace>
  <inkml:trace contextRef="#ctx0" brushRef="#br0" timeOffset="2">326 135 51 0,'0'-3'93'0,"0"3"-2"0,0 0-4 16,0-2-9-16,0 2-12 0,0 0-14 0,0 0-11 16,0 0-5-16,0 0 3 0,0 0 6 15,0 2 1-15,0-2-9 0,0 4-12 16,0-1-7-16,0-1-7 0,0 2-2 0,0 1-5 16,0-1-1-16,0 2 2 0,0 1-2 15,0 0-3-15,0 0 0 0,0-1 0 16,0 3 0-16,0-2 2 0,0 1-2 15,0 1 3-15,6-3-3 0,0 3 0 0,-6 0-2 16,3-3 4-16,3 4 0 0,-6-4-2 16,3 0 0-16,3-1 10 0,0 1 12 15,-3-1 9-15,3-1-5 0,-3 0-4 0,9-1 1 16,-12-1 3 0,3 0-1-16,6 1-6 0,-9-3-4 15,13 1-7-15,-13-1-4 0,3 0 2 0,9-1-3 0,-12 1 2 0,3 0-10 16,3-3-18-16,-3 1-41 0,-3 0-49 15,0-1-53-15,6 1-44 0,-6 0-37 0,6-2 15 16</inkml:trace>
  <inkml:trace contextRef="#ctx0" brushRef="#br0" timeOffset="3">540 200 45 0,'0'0'123'0,"0"3"3"0,0-2 0 16,0 2-12-16,7-1-9 0,-7 0-10 0,0 0 0 15,3 0-1-15,-3 3-8 0,0-3-24 16,0 2-24-16,0 1-15 0,0-3-9 16,6 3-5-16,-6-4 3 0,6 2-6 15,-6 1 3-15,0-1-2 0,0-2-5 0,3 2-7 16,-3-1 4-16,0 0 1 0,0 1-10 15,6-3-32-15,-6 0-59 0,6 0-72 0,-6 0-69 0,0-3-42 16,0 1 21-16</inkml:trace>
  <inkml:trace contextRef="#ctx0" brushRef="#br0" timeOffset="4">752 255 57 0,'0'0'155'0,"0"0"-2"0,0 2-16 16,3-2-18-16,-3 0-22 0,6 0-12 0,-6 3-5 15,0-2 0-15,0 2 14 0,0 1 2 16,0-2-5-16,0 3-25 0,0-1-19 16,0 3-10-16,3-1 4 0,-3 3 7 0,0 0-6 15,0-1-3-15,0 2-4 0,6-2 3 16,-6 3 0-16,6 0-8 0,-6-2-9 16,0 2-3-16,3 2-3 0,-3-2-2 15,0 0-5-15,6 0 1 0,-3 0-5 0,-3 0 2 16,0 2-3-16,6-4-3 0,0-1 2 15,-6 1-6-15,0 0 4 0,0-3 0 16,3 1 2-16,-3-3 2 0,0 0-4 16,0-1-21-16,0 1-36 0,0-4-47 0,6 0-44 15,-6 0-34-15,0-4-33 0,-6 1-21 16,6-1-13-16,0 3-6 0,-3-6 16 16</inkml:trace>
  <inkml:trace contextRef="#ctx0" brushRef="#br0" timeOffset="5">752 261 87 0,'0'-6'101'15,"3"1"5"-15,3-1 5 0,-6 1-7 0,3-1-17 16,-3-1-9-16,12 3-12 0,-12 0-3 16,3-1-5-16,3 3 3 0,-3 0 0 15,3 0-1-15,0-1-8 0,-3 3-10 16,-3 0-14-16,12 3-9 0,-12-1-6 0,4 0-4 16,2 0 4-16,-3 3 5 0,-3-1 11 15,6 0 9-15,0 1 8 0,-6-1 3 0,0 3 2 16,3-3 7-16,-3 0 12 15,0 1 9-15,0 0 10 0,0-4 0 0,0 4-3 16,-3-1-13-16,3-2-14 0,0 3-15 16,-6-3-14-16,0 0-9 0,3 0-9 0,-3 1-5 15,2-1-5-15,-8 0-3 16,9 0-4-16,-3-2 3 0,0 2-15 0,-3-2-42 16,9 2-61-16,-3 1-82 0,-9-3-65 15,12 0-67-15,-3 0-53 0,3 0 8 0,-6 0 68 16</inkml:trace>
  <inkml:trace contextRef="#ctx0" brushRef="#br0" timeOffset="6">1130 215 84 0,'0'0'188'0,"0"0"17"0,-3-2 8 15,3 2 2-15,0 0-7 0,0-2-11 16,-6 2-24-16,6 0-35 0,0 0-33 16,0 0-27-16,-3 0-21 0,3 0-19 0,0 0-13 15,0 2-8-15,0-2 11 0,0 2 11 16,3-2 3-16,-3 5-7 0,6-3-9 16,-6 0-6-16,0 2-6 0,3 1-5 0,-3 0-2 15,6-1-3-15,0 0 0 0,-3 0-4 16,3 3 3-16,-6-3-2 0,3 1 1 15,3 1 0-15,0-1-4 0,-3-1-1 16,3 1-9-16,-3-1-45 0,-3 0-72 0,12-2-88 16,-12 1-60-16,3 1-43 0,-3-4-35 15,6 0-7-15,0 0 52 0</inkml:trace>
  <inkml:trace contextRef="#ctx0" brushRef="#br0" timeOffset="7">1217 218 7 0,'6'-3'144'0,"-6"1"-1"0,0 0-3 0,0 0-16 16,0 0-15-16,6-1-17 0,-6 3-13 16,0-1-16-16,0 1-8 0,0 0-5 15,0 0-3-15,0 1-2 0,0 2-8 16,0-1-3-16,0 0 0 0,0 2 7 0,4 3 8 15,-4-3 5-15,0 5 2 0,6-2-4 16,-6 0 0-16,3 1 1 0,-3 3-3 16,0-2-3-16,6 2-4 0,0 0-4 0,-6 2-6 15,3-2-4-15,-3 2 8 0,6 0 20 16,-6 0 22-16,6 0 9 0,-6 1-2 16,0-1-16-16,0-2-8 0,3 2 22 15,-3 0 30-15,0 1 17 0,0-3-9 0,-3 1-6 16,3-1-16-16,0 0-29 0,0 2-18 15,-6-2-13-15,0-1-2 0,3 0-9 16,3-1-2-16,-12 0 2 0,12-1 1 16,-3-1-1-16,-7 1-5 0,4-1-7 0,-3 0-2 15,3 0-3-15,3-3-1 0,-9 3-5 16,9-3 0 0,-9 0-3-16,3 1-3 0,6-3 0 0,-9 2 0 15,9-2 0-15,-3 1 0 0,3-3 0 0,-9 2-2 16,9-2-1-16,-3-2 2 0,3 2-4 15,-9-3-18-15,12-1-40 0,-3 2-84 16,-3 0-114-16,-1-3-115 0,7 3-92 0,0-2-62 16,-3-1-20-16,3-1 63 0,-6 1 133 15</inkml:trace>
</inkml:ink>
</file>

<file path=ppt/ink/ink5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1-12T20:57:54.360"/>
    </inkml:context>
    <inkml:brush xml:id="br0">
      <inkml:brushProperty name="width" value="0.05292" units="cm"/>
      <inkml:brushProperty name="height" value="0.05292" units="cm"/>
      <inkml:brushProperty name="color" value="#FF0000"/>
    </inkml:brush>
  </inkml:definitions>
  <inkml:trace contextRef="#ctx0" brushRef="#br0">12963 7845 14 0,'4'2'17'0,"-2"3"-1"0,2 0 0 15,0-2-1-15,-2 2 1 0,3-1-3 0,-3 0 0 16,2 1 6-16,0-1 24 0,-2 1 14 16,4 1 0-16,-2-2-17 0,0 1-14 15,-2-1-8-15,7-1-8 0,-9 3-4 16,2-1-4-16,4-1 8 0,-2 1-2 0,0-1-1 15,-2 2-1-15,5-1 0 0,-7-1-1 16,8 1-5-16,-6 0 0 0,2 0 0 0,0 0 0 16,2 1 0-16,-4-2 0 0,3 1 2 15,-1-1 0-15,-2 1-2 0,4-1 1 16,-2 1 1-16,0-1 6 0,-2 1 1 16,5-1-3-16,-7 1-2 0,8-1 1 0,-6-1 2 15,6 2 3-15,-6-1-1 0,2-1 0 16,-2 2 2-16,7-2 1 0,-7 1 5 15,2 1 3-15,-2-1-1 0,6 1 2 16,-6-1 1-16,7 2-5 0,-3-1 0 0,-4 1-7 16,6-1 3-16,-6 0-6 0,4 1 0 15,-2-1-4-15,3 1 1 0,-3-2-3 16,2 1 4-16,0 0-2 0,-2 0 3 0,3 0 0 16,-3-1-4-16,2 1 3 0,-2-1-1 15,2 2 2-15,0-1 1 0,-1-1-1 16,1 1-1-16,-4-1 2 0,6 1 3 15,-6-1 1-15,6 1-2 0,-6-1 3 0,5 1 0 16,-3-2-1-16,0 1 1 0,-2 1 0 16,4-1 2-16,2-1-5 0,-5 2 0 15,1-3-2-15,0 2 0 0,2 0-1 0,-4-1-1 16,6 0 0-16,-6 0-3 0,3 0-2 16,-3 0 3-16,6 0 2 0,-6-1 2 15,2 1 0-15,-2-2-3 0,6 1-1 0,-5-1-1 16,-3 0-1-16,8 1 2 0,-6 1 1 15,2-1-1-15,-2-1-2 0,6 2-1 16,-6-1 1-16,-2 1 2 0,7-2 1 16,-3 2 1-16,0 0-3 0,-2 0 1 0,6-1-3 15,-8 1 0-15,6-2 0 0,-4 2 2 16,-2 0-2-16,9-2 4 0,-7 3-1 16,-2-1-3-16,6 0 0 0,-2-2 0 0,0 2 2 15,-2 0 1-15,5 0-2 0,-7-1-1 16,8 1 0-16,-6 0 2 0,2 0-1 15,0 0 1-15,2-1-2 0,-4 0 1 16,3 1 2-16,-1 0-2 0,-2 0-1 0,-2-1 0 16,6 1 2-16,-6-2-2 0,4 0 3 15,0 1-3-15,-4 1 2 0,2-3 0 16,-2 2-2-16,4-1 3 0,-2 1 0 16,-2-1 1-16,0-1 7 0,5 2 35 0,-5-2 46 15,4 0 41-15,-4 1 14 0,0-1-1 16,0 0-20-16,0 2-21 0,0-2-23 15,0 0-14-15,0 0-11 0,0 1-10 16,0-1-10-16,0 0-7 0,0 0-4 0,0 0 3 16,0 0 14-16,0 0 14 0,0 0 11 15,0 2 2-15,0-2-8 0,0 0-15 0,0 0-16 16,0 1-14-16,0-1-5 0,0 0-6 16,0 1-4-16,-4 1 1 0,-1 0-2 15,5-1 2-15,0 1-2 0,-2 1 3 16,-2-2-1-16,4 2 1 0,-2 0-4 0,-2-2 1 15,0 3 1-15,2 0 1 0,-2-1-1 16,2 0-1-16,2 1 0 0,-9 0-1 16,7-1 2-16,2 1-4 0,-6 1 2 15,2-3 0-15,0 3 2 0,2 0-2 0,-2-2 1 16,0 3-2-16,-3-2 3 0,5 1 0 16,-2-1 1-16,0 1 0 0,-2 1-2 15,4-2 0-15,-7 2 3 0,7-2-4 0,-4 3 0 16,2-1 0-16,-2-1 0 0,-2 2-2 15,1-1 2-15,5 1 0 0,-6-1 0 0,2 2 0 16,4-1 0-16,-6-1 0 16,1 2 0-16,1-1 0 0,2-1-2 0,-2 1 1 15,2 0 1-15,-3-1 0 0,5 1 1 16,-6-1 1-16,6 0-2 0,-4 1 2 16,-2 0 0-16,5-1 5 0,-5 1-4 0,2-1-2 15,4 0-3-15,-6 0 0 0,6-1-1 16,-5 1 1-16,3-2 2 0,-2 2 0 15,2 0 2-15,0-1-2 0,-2 0-2 0,4 2 2 16,-7-1-1-16,3 1 4 0,4-1 0 16,-2 0-1-16,-2 0-4 0,-1 2 2 15,3-1 0-15,-2-1 3 0,-2 2 0 16,2-1 0-16,4 1 0 0,-9-2-2 0,5 1-1 16,-2 1-1-16,2-1 1 0,-1 1 1 15,1-1-1-15,-4 1 3 0,4-1-1 16,-3 1-2-16,1-1-2 0,0 1 2 15,-2-1 2-15,3 1-2 0,1-1 0 0,-4-1-2 16,4 2 5-16,-1-1-2 0,1-1 0 16,-4 0-1-16,2 1 2 0,1-2-1 15,1 3-1-15,0-3 2 0,0 0-2 0,-3 1-2 16,7 0-1-16,-6-1 3 0,2 1 0 16,4-2 0-16,-2 0 0 0,-2 1-1 15,1 0 1-15,3-2 2 0,-2 1 3 0,0-1 0 16,2 0 1-16,-2 0 29 0,2 0 35 15,2-1 32-15,-4 1-6 0,0-2-21 16,4 1-25-16,0-1-19 0,-3 0-9 0,3 1-5 16,0-2-6-16,0 2-2 0,-4-2-3 15,4 1-2-15,-4-1-1 0,4 2-1 16,0-2 0-16,0 0 1 0,0 1 0 16,0-1 3-16,0 0 2 0,-2 0 8 0,2 2 8 15,0-2 0-15,0 0-2 0,0 0-9 16,0 0-3-16,0 0-2 0,0 0-4 15,0 0-4-15,0 0 0 0,0 0 2 16,0 0 4-16,0 0-3 0,-4 0-2 0,4-2-2 16,0 2 1-16,0 0 0 0,0 0 1 15,0-1 1-15,0-1 0 0,0 2-4 16,0-1 2-16,0-1 0 0,0 0 1 0,-2 0 0 16,2 0-1-16,0 1 3 0,-4-2-1 15,4 0 1-15,-4 0-1 0,4-1-1 16,-2 2 9-16,-3-1-4 0,3 0 0 15,2 0-15-15,-8-2 4 0,6 0 1 0,-2 3 3 16,2-3 2-16,-6 1-1 0,6-1 1 16,-7 1-1-16,3-2-1 0,4 1 0 15,-6-1 0-15,6 2 0 0,-5-2 1 16,-1-1-2-16,2 2 4 0,0-3-2 0,0 4 0 16,-3-4-2-16,3 2 0 0,4-2 2 15,-8 3 0-15,4-3 0 0,-3 1 0 16,7-1 0-16,-6 0 0 0,0 0-1 15,-1 0-5-15,3 1 3 0,0-1 0 0,0 0 8 16,-3 0-1-16,1 0-1 0,0 1-2 16,0-2-1-16,-1 1-3 0,1-1 2 15,0 2-2-15,-2-2 7 0,1 1-1 0,1 1 0 16,0-1-6-16,-1 1 0 0,3-1-1 16,-4 0 4-16,4 3 2 0,-5-3-1 15,9 2-4-15,-8 0 0 0,4 0 0 0,-2 0 1 16,1 0 2-16,1 2 1 0,0-2 0 15,-2 1-2-15,1 1 0 0,5-1 0 16,-6 1 4-16,2-1-2 0,0 1 1 16,0-1 8-16,-3 1-3 0,3-1-1 0,4 1-14 15,-6 1 2-15,2-2 3 0,-1 1 0 16,1-1 1-16,-2 1 1 0,2-1-1 16,-5 2 2-16,5-2 0 0,0 1 2 0,0 0-1 15,-1-1 1-15,-1 0-2 0,-2 1-2 16,4 0-1-16,-1-1-2 0,1 2 4 15,0-1-1-15,-2-1 7 0,-3 2-3 0,5-1 1 16,4 1-3-16,-6-1 1 0,0 0-2 16,-1 1 2-16,7 0 1 0,-4-1-2 15,-2 0 0-15,6 2-1 0,-6-1 1 0,1 0 4 16,5 0-3-16,-6 0-1 0,6 1 0 16,-2-1 1-16,-2 2-1 0,1-2 0 15,3 1-1-15,-2 1 0 0,2-1 0 16,-2-1 1-16,0 2 1 0,2-1 0 0,-2 1-1 15,0-1 1-15,4 1-2 0,-7 1 1 16,7-2 0-16,-2 1-4 0,2 1-1 16,0-2 1-16,-4 2 3 0,0 0 1 15,4-1 0-15,0 1 0 0,0 0 0 0,-2 0 0 16,2-2 0-16,-4 2 0 0,4 0 2 16,0 0-2-16,0 0-2 0,0 0 2 15,0 0 0-15,0 0 0 0,0-1-1 16,0 1-13-16,-2 0-102 0,2 0-187 0,0 0-196 15,2 1-131-15,-2 2-23 0,4 2 83 16,-2-1 156-16</inkml:trace>
  <inkml:trace contextRef="#ctx0" brushRef="#br0" timeOffset="1610.93">12961 7810 29 0,'0'0'40'0,"2"2"-2"0,-2-1 1 0,4 2 0 16,-4-1-7-16,2 2-4 0,-2-1-5 15,4 2-4-15,0-1-2 0,-2 2-4 16,3 0-2-16,-3 0-2 0,6 0-1 0,-6 0-2 16,2 0 0-16,2 2-2 0,-2-1 1 15,-2 1 0-15,7-1 8 0,-3 1 21 16,-4-1 16-16,6 2 8 0,-6-1-10 0,5 0-13 15,1 0-7-15,-2 1-7 0,0 0-4 16,0 0-2-16,3 0-4 0,-7 0-2 16,4 0-2-16,2 0-1 0,-2 0 0 15,1 0 0-15,-1 0-2 0,2 0-2 0,-2 0-1 16,1 0 2-16,-1-2 0 0,0 1-2 16,2 0 2-16,-6-1-1 0,7 1-1 15,-3-3 1-15,4 2 1 0,-8-1 1 0,4-1-2 16,5 3 3-16,-5-3 0 0,2 2-1 15,-6-1 6-15,9 2-2 0,-5-3-3 0,2 2-3 16,-6-1 0-16,8-1 1 16,-3 0-2-16,-1 1 2 0,2 0 3 0,-2 0-1 15,0 0-2-15,1 0-3 0,1-2 2 16,0 3 0-16,0-3 1 0,-5 2-1 16,5-1-1-16,0 1 0 0,0-2 0 15,-6 2 0-15,5-1 0 0,1 1 2 0,-2-2-3 16,0 1 2-16,1 1 0 0,1-2 1 15,-6 1-6-15,4-1 1 0,-2 1 0 0,2-1 4 16,1-1 0-16,-3 1-1 0,2 0 2 16,-2 0 0-16,2-1 1 0,-2 0-3 15,3 0-1-15,-3 0 0 0,2 0 0 16,-4 0 2-16,6 0-2 0,-6 0-2 0,5 1 4 16,-3-2 1-16,0 1-2 0,-2 0 1 15,6 0-4-15,-6 0 2 0,2-1 4 16,-2 1-2-16,3-1-1 0,-1 2-2 15,-2-3 0-15,2 2 2 0,-2-1 0 0,2 1 0 16,0 0 1-16,-2-2-2 0,2 0-2 16,-2 3 4-16,3-3-2 0,-1 2 4 15,-4-1 1-15,2-1-2 0,-2 1-4 0,4-1 1 16,0 1 1-16,-4-2 15 0,0 1 24 16,0 0 21-16,0-1 12 0,2 2-6 15,-2-2-16-15,0 0-15 0,0 2-12 16,0-2-24-16,0 0-85 0,0 0-171 0,0 0-110 15,0 0 3-15</inkml:trace>
</inkml:ink>
</file>

<file path=ppt/ink/ink5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01T06:03:21.031"/>
    </inkml:context>
    <inkml:brush xml:id="br0">
      <inkml:brushProperty name="width" value="0.05292" units="cm"/>
      <inkml:brushProperty name="height" value="0.05292" units="cm"/>
      <inkml:brushProperty name="color" value="#FF0000"/>
    </inkml:brush>
  </inkml:definitions>
  <inkml:trace contextRef="#ctx0" brushRef="#br0">12773 7834 14 0,'3'1'17'0,"-2"2"-1"0,2 1 0 15,0-2-1-15,-1 1 1 0,1 0-3 0,-1 0 0 16,1 0 6-16,0 0 24 0,-2 0 14 16,4 1 0-16,-2-1-17 0,0 0-14 15,-2 0-8-15,6-1-8 0,-7 2-4 16,1-1-4-16,4 0 8 0,-2 0-2 0,0 0-1 15,-2 1-1-15,4 0 0 0,-5-2-1 16,6 2-5-16,-4-1 0 0,1 0 0 0,0 1 0 16,1 0 0-16,-2-1 0 0,1 0 2 15,0 0 0-15,-1 0-2 0,2 0 1 16,-1 0 1-16,0 0 6 0,-1 0 1 16,3 0-3-16,-5 0-2 0,6 0 1 0,-5-1 2 15,5 1 3-15,-4 0-1 0,1-1 0 16,-2 1 2-16,6 0 1 0,-6-1 5 15,2 2 3-15,-1-2-1 0,4 2 2 16,-5-2 1-16,6 2-5 0,-2 0 0 0,-4 0-7 16,5-1 3-16,-5 1-6 0,4 0 0 15,-2-1-4-15,2 1 1 0,-2-1-3 16,2 0 4-16,-1 1-2 0,-1-1 3 0,2 0 0 16,-2 0-4-16,2 0 3 0,-2 0-1 15,1 1 2-15,0 0 1 0,0-2-1 16,1 2-1-16,-4-2 2 0,5 2 3 15,-4-2 1-15,4 2-2 0,-5-1 3 0,4 0 0 16,-2-1-1-16,0 1 1 0,-1 0 0 16,2 0 2-16,2-1-5 0,-4 1 0 15,1-2-2-15,0 2 0 0,2 0-1 0,-4-1-1 16,5 0 0-16,-4 0-3 0,1 0-2 16,-1 0 3-16,4 0 2 0,-5-1 2 15,2 1 0-15,-1-1-3 0,4 0-1 0,-4 0-1 16,-2 0-1-16,6 0 2 0,-5 1 1 15,2 0-1-15,-1-2-2 0,4 2-1 16,-5 0 1-16,-1 0 2 0,5-2 1 16,-2 2 1-16,0 0-3 0,-1 0 1 0,4 0-3 15,-6 0 0-15,4-2 0 0,-2 2 2 16,-2 0-2-16,6-1 4 0,-4 2-1 16,-2-1-3-16,4 0 0 0,-1-1 0 0,0 1 2 15,-1 0 1-15,3 0-2 0,-5-1-1 16,6 1 0-16,-5 0 2 0,2 0-1 15,0 0 1-15,2-1-2 0,-4 1 1 16,3 0 2-16,-1 0-2 0,-1 0-1 0,-2-1 0 16,4 1 2-16,-4-1-2 0,3 0 3 15,0 0-3-15,-3 1 2 0,1-2 0 16,-1 1-2-16,3 0 3 0,-1 0 0 16,-2 0 1-16,0-1 7 0,4 1 35 0,-4-1 46 15,3 0 41-15,-3 1 14 0,0-1-1 16,0 0-20-16,0 1-21 0,0-1-23 15,0 0-14-15,0 0-11 0,0 1-10 16,0-1-10-16,0 0-7 0,0 0-4 0,0 0 3 16,0 0 14-16,0 0 14 0,0 0 11 15,0 1 2-15,0-1-8 0,0 0-15 0,0 0-16 16,0 1-14-16,0-1-5 0,0 0-6 16,0 1-4-16,-3 0 1 0,-1 1-2 15,4-2 2-15,0 2-2 0,-2 0 3 16,-1-2-1-16,3 2 1 0,-1 0-4 0,-2-1 1 15,0 2 1-15,2-1 1 0,-2 0-1 16,1 0-1-16,2 1 0 0,-7 0-1 16,6-1 2-16,1 1-4 0,-5 0 2 15,2-2 0-15,0 3 2 0,2-1-2 0,-2-1 1 16,0 2-2-16,-2-1 3 0,3 0 0 16,-1 0 1-16,0 0 0 0,-1 1-2 15,2-1 0-15,-4 1 3 0,4-1-4 0,-2 2 0 16,1-1 0-16,-2-1 0 0,-1 2-2 15,1-1 2-15,4 1 0 0,-5-1 0 0,1 1 0 16,4 0 0-16,-5-1 0 16,1 1 0-16,0 0 0 0,2-1-2 0,-1 1 1 15,1-1 1-15,-2 0 0 0,3 1 1 16,-4-1 1-16,5 0-2 0,-4 1 2 16,-1 0 0-16,4-1 5 0,-4 1-4 0,2-1-2 15,2 0-3-15,-4 0 0 0,5-1-1 16,-4 1 1-16,2-1 2 0,-2 1 0 15,2 0 2-15,0-1-2 0,-1 1-2 0,2 0 2 16,-4 1-1-16,1-1 4 0,4 0 0 16,-2 0-1-16,-2 0-4 0,0 2 2 15,2-1 0-15,-2-1 3 0,0 1 0 16,0 0 0-16,4 0 0 0,-8-1-2 0,5 1-1 16,-2 0-1-16,2 0 1 0,-2 1 1 15,2-2-1-15,-4 2 3 0,4-2-1 16,-3 2-2-16,1-1-2 0,0 0 2 15,-1 0 2-15,2 0-2 0,0 0 0 0,-2-1-2 16,2 1 5-16,0 0-2 0,1-1 0 16,-4 0-1-16,2 1 2 0,1-2-1 15,1 3-1-15,-1-3 2 0,1 0-2 0,-3 1-2 16,6 0-1-16,-5 0 3 0,1 0 0 16,4-1 0-16,-2-1 0 0,-2 2-1 15,2-1 1-15,1-1 2 0,-1 1 3 0,0-1 0 16,2 0 1-16,-2 0 29 0,1 0 35 15,2-1 32-15,-3 1-6 0,0-1-21 16,3 0-25-16,0 0-19 0,-2 0-9 0,2 0-5 16,0-1-6-16,0 1-2 0,-3-1-3 15,3 1-2-15,-3-1-1 0,3 1-1 16,0-1 0-16,0 0 1 0,0 1 0 16,0-1 3-16,0 0 2 0,-1 0 8 0,1 1 8 15,0-1 0-15,0 0-2 0,0 0-9 16,0 0-3-16,0 0-2 0,0 0-4 15,0 0-4-15,0 0 0 0,0 0 2 16,0 0 4-16,0 0-3 0,-3 0-2 0,3-1-2 16,0 1 1-16,0 0 0 0,0 0 1 15,0-1 1-15,0 0 0 0,0 1-4 16,0-1 2-16,0 0 0 0,0 0 1 0,-2-1 0 16,2 1-1-16,0 0 3 0,-3-1-1 15,3 0 1-15,-3 0-1 0,3 0-1 16,-1 0 9-16,-3 0-4 0,2 0 0 15,2 0-15-15,-5-1 4 0,3-1 1 0,-1 3 3 16,2-2 2-16,-5 0-1 0,4 0 1 16,-5 0-1-16,3-1-1 0,2 0 0 15,-3 0 0-15,3 2 0 0,-3-2 1 16,-1-1-2-16,1 1 4 0,1-1-2 0,0 2 0 16,-3-2-2-16,2 1 0 0,4-2 2 15,-7 3 0-15,4-2 0 0,-3 0 0 16,6 0 0-16,-5-1 0 0,0 1-1 15,-1-1-5-15,3 2 3 0,-1-2 0 0,1 1 8 16,-3-1-1-16,1 1-1 0,0 0-2 16,0-1-1-16,0 1-3 0,0-1 2 15,0 1-2-15,-2-1 7 0,2 0-1 0,0 2 0 16,0-2-6-16,-1 2 0 0,3-2-1 16,-4 1 4-16,4 1 2 0,-5-1-1 15,8 1-4-15,-6 0 0 0,2 0 0 0,-1 0 1 16,1 0 2-16,0 1 1 0,1-1 0 15,-2 1-2-15,1 0 0 0,3-1 0 16,-4 2 4-16,2-2-2 0,0 2 1 16,-1-2 8-16,-2 2-3 0,3-2-1 0,2 2-14 15,-4-1 2-15,2 0 3 0,-1 0 0 16,0 0 1-16,-1 0 1 0,2 0-1 16,-4 1 2-16,3-1 0 0,1 0 2 0,-1 0-1 15,0 0 1-15,-1-1-2 0,-1 2-2 16,2-1-1-16,0 0-2 0,1 1 4 15,-1-1-1-15,-1-1 7 0,-2 2-3 0,4 0 1 16,2 0-3-16,-4-1 1 0,0 0-2 16,0 1 2-16,4 0 1 0,-2 0-2 15,-2-1 0-15,4 2-1 0,-4-2 1 0,1 1 4 16,4 0-3-16,-5 0-1 0,4 1 0 16,-1-1 1-16,-1 1-1 0,0-1 0 15,2 1-1-15,-1 0 0 0,2 0 0 16,-2-1 1-16,0 1 1 0,2 0 0 0,-2 0-1 15,0 0 1-15,3 0-2 0,-6 1 1 16,6-1 0-16,-1 0-4 0,1 1-1 16,0-1 1-16,-3 1 3 0,0 0 1 15,3-1 0-15,0 1 0 0,0 0 0 0,-2 0 0 16,2-1 0-16,-3 1 0 0,3 0 2 16,0 0-2-16,0 0-2 0,0 0 2 15,0 0 0-15,0 0 0 0,0-1-1 16,0 1-13-16,-1 0-102 0,1 0-187 0,0 0-196 15,1 1-131-15,-1 1-23 0,3 1 83 16,-1 0 156-16</inkml:trace>
  <inkml:trace contextRef="#ctx0" brushRef="#br0" timeOffset="1">12771 7810 29 0,'0'0'40'0,"2"1"-2"0,-2 0 1 0,3 1 0 16,-3-1-7-16,1 2-4 0,-1-1-5 15,3 2-4-15,0-2-2 0,-1 2-4 16,1 0-2-16,-1 0-2 0,4 0-1 0,-5 0-2 16,2 1 0-16,2 0-2 0,-2 0 1 15,-2 0 0-15,6 0 8 0,-3 0 21 16,-2 0 16-16,4 1 8 0,-5-1-10 0,4 1-13 15,1-1-7-15,-1 1-7 0,-1 0-4 16,1 1-2-16,1-1-4 0,-4 0-2 16,2 0-2-16,2 0-1 0,-1 0 0 15,0 0 0-15,-1 0-2 0,2 0-2 0,-1 0-1 16,0 0 2-16,-1-1 0 0,1 0-2 16,1 1 2-16,-5-1-1 0,6 0-1 15,-2-2 1-15,2 2 1 0,-6-1 1 0,4 0-2 16,3 1 3-16,-3-2 0 0,0 2-1 15,-3-1 6-15,6 2-2 0,-3-3-3 0,1 2-3 16,-5-1 0-16,6-1 1 16,-1 0-2-16,-2 2 2 0,2-1 3 0,-1 0-1 15,-1 0-2-15,1 0-3 0,1-2 2 16,0 3 0-16,0-2 1 0,-4 1-1 16,4-1-1-16,0 1 0 0,0-1 0 15,-4 1 0-15,3 0 0 0,1 0 2 0,-2-2-3 16,1 2 2-16,0 0 0 0,1-2 1 15,-5 2-6-15,4-2 1 0,-2 2 0 0,1-1 4 16,1-1 0-16,-2 0-1 0,2 1 2 16,-2 0 0-16,1-1 1 0,-1 0-3 15,2 0-1-15,-2 0 0 0,2 0 0 16,-4 0 2-16,5 0-2 0,-4 0-2 0,3 1 4 16,-2-2 1-16,0 1-2 0,-2 0 1 15,5 0-4-15,-4 0 2 0,1-1 4 16,-2 1-2-16,3 0-1 0,-1 1-2 15,-1-3 0-15,1 2 2 0,-2 0 0 0,2 0 0 16,0 0 1-16,-2-2-2 0,2 1-2 16,-1 2 4-16,2-3-2 0,-1 2 4 15,-3 0 1-15,1-2-2 0,-1 2-4 0,3-2 1 16,0 2 1-16,-3-2 15 0,0 0 24 16,0 1 21-16,0-1 12 0,2 2-6 15,-2-2-16-15,0 0-15 0,0 1-12 16,0-1-24-16,0 0-85 0,0 0-171 0,0 0-110 15,0 0 3-15</inkml:trace>
</inkml:ink>
</file>

<file path=ppt/ink/ink6.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29:26.453"/>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102 1917 4,'0'0'26,"0"0"0,-3-13-9,3 13-1,1-19-2,2 9-4,-3-8-1,4 0-1,-4-6-2,4-1 0,-6-8-2,4-5 0,-5-6-1,2-7 0,-4-9 0,0-10 0,-2-7-1,1-8 1,-4-6 1,3-6-2,-3-7 1,3 1-1,-1-1 1,1 3-1,-1 0 0,3 9 0,-1 3 0,1 8 0,2 7-1,0 9 1,1 9-2,1 7 1,-1 10-2,1 3-3,6 15-15,-4 3-18,2 7 0,-3 11-2,0 0 2</inkml:trace>
</inkml:ink>
</file>

<file path=ppt/ink/ink7.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29:27.203"/>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0 1542 15,'-10'-6'21,"10"6"-9,0 0-5,1-11 1,-1 11 1,8-12-1,3 7 0,-2-4-1,5 2-1,-1-4 1,8 0-1,-2-7 1,8 4-1,1-8 0,5-2 0,2-5-1,7-3 0,1-5-1,10-4-1,3-7 0,5-5 0,2-7-1,4 0 0,2-8 0,5-2 0,1-5 0,5-4 0,0 1 0,4-2-1,-2-1 0,2 3 0,-5 4 1,-1 6-1,-9 5 0,-7 9 0,-13 10 0,-6 8-1,-8 9-4,-14 5-17,-7 8-14,-2 2 0,-12 12-3,9-9 2</inkml:trace>
</inkml:ink>
</file>

<file path=ppt/ink/ink8.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29:27.875"/>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0 0 4,'0'0'23,"15"5"1,-15-5-13,10 11 0,0 1 2,-2 0-1,6 5-1,2 1-1,7 5-1,-1 0-2,9 8 1,1 0-2,7 8 0,1-1-1,9 5 0,-1 1 0,9 5-2,-1 2 0,4 2 0,-1 0-1,1 3 0,-3-2 0,0 2 0,-5-1 1,-4-2-1,-2-4 0,-5-2 0,-6-9 1,-1-4-1,-3-7 1,-2-6-1,-7-7 0,-1-6-2,-2-1-4,-7-7-34,-12 0 0,0 0-2,-12-9-2</inkml:trace>
</inkml:ink>
</file>

<file path=ppt/ink/ink9.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29:30.234"/>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893 675 5,'8'-15'26,"3"5"2,-2-4-13,-1-4 0,3 1-1,-7-4-4,2-1-2,-3-5-3,0 0-1,-6-5-1,1-2-1,-3 0 0,-3 0 0,-3-2 1,-1 2-1,-7 1 1,0 3-1,-5 0 1,-2 4 0,-4 0-1,-1 2 0,-4-2-1,0 5 0,-5 0 0,0 4-1,-2 1 1,0 5-1,-2 2 1,1 2-1,1 5 1,-2 2 0,4 4-1,2 3 1,1 3 2,1 3-2,2 0 0,4 1 1,2-1-1,5 4 0,3-2 0,2-1 0,4 0-1,1-3-2,7 3-8,-4-5-13,5 1-12,5-10-1,-7 15 1,7-15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37AA61A-18EF-56F7-8A73-9837824857B6}"/>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vl1pPr>
          </a:lstStyle>
          <a:p>
            <a:pPr>
              <a:defRPr/>
            </a:pPr>
            <a:endParaRPr lang="en-US"/>
          </a:p>
        </p:txBody>
      </p:sp>
      <p:sp>
        <p:nvSpPr>
          <p:cNvPr id="9219" name="Rectangle 3">
            <a:extLst>
              <a:ext uri="{FF2B5EF4-FFF2-40B4-BE49-F238E27FC236}">
                <a16:creationId xmlns:a16="http://schemas.microsoft.com/office/drawing/2014/main" id="{392BBEDA-D550-2340-AC17-E2C12F2F6849}"/>
              </a:ext>
            </a:extLst>
          </p:cNvPr>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vl1pPr>
          </a:lstStyle>
          <a:p>
            <a:pPr>
              <a:defRPr/>
            </a:pPr>
            <a:endParaRPr lang="en-US"/>
          </a:p>
        </p:txBody>
      </p:sp>
      <p:sp>
        <p:nvSpPr>
          <p:cNvPr id="13316" name="Rectangle 4">
            <a:extLst>
              <a:ext uri="{FF2B5EF4-FFF2-40B4-BE49-F238E27FC236}">
                <a16:creationId xmlns:a16="http://schemas.microsoft.com/office/drawing/2014/main" id="{55E3EB59-65F3-DF76-0FDF-427E1025639D}"/>
              </a:ext>
            </a:extLst>
          </p:cNvPr>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a:extLst>
              <a:ext uri="{FF2B5EF4-FFF2-40B4-BE49-F238E27FC236}">
                <a16:creationId xmlns:a16="http://schemas.microsoft.com/office/drawing/2014/main" id="{CAB496D0-8FD4-0882-3C19-014FBBD62546}"/>
              </a:ext>
            </a:extLst>
          </p:cNvPr>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a:extLst>
              <a:ext uri="{FF2B5EF4-FFF2-40B4-BE49-F238E27FC236}">
                <a16:creationId xmlns:a16="http://schemas.microsoft.com/office/drawing/2014/main" id="{22941C3E-404A-1DA6-40AF-81B77B8DE403}"/>
              </a:ext>
            </a:extLst>
          </p:cNvPr>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vl1pPr>
          </a:lstStyle>
          <a:p>
            <a:pPr>
              <a:defRPr/>
            </a:pPr>
            <a:endParaRPr lang="en-US"/>
          </a:p>
        </p:txBody>
      </p:sp>
      <p:sp>
        <p:nvSpPr>
          <p:cNvPr id="9223" name="Rectangle 7">
            <a:extLst>
              <a:ext uri="{FF2B5EF4-FFF2-40B4-BE49-F238E27FC236}">
                <a16:creationId xmlns:a16="http://schemas.microsoft.com/office/drawing/2014/main" id="{2B9BD246-FE89-B718-C5FA-7632FC39FCFD}"/>
              </a:ext>
            </a:extLst>
          </p:cNvPr>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fld id="{DDA89D6C-94E6-4F5E-A4FF-B9A0C2B69DE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FA1F895-55D8-411A-5756-E030F869DB5C}"/>
              </a:ext>
            </a:extLst>
          </p:cNvPr>
          <p:cNvSpPr>
            <a:spLocks noGrp="1" noRot="1" noChangeAspect="1" noTextEdit="1"/>
          </p:cNvSpPr>
          <p:nvPr>
            <p:ph type="sldImg"/>
          </p:nvPr>
        </p:nvSpPr>
        <p:spPr>
          <a:ln/>
        </p:spPr>
      </p:sp>
      <p:sp>
        <p:nvSpPr>
          <p:cNvPr id="16387" name="Notes Placeholder 2">
            <a:extLst>
              <a:ext uri="{FF2B5EF4-FFF2-40B4-BE49-F238E27FC236}">
                <a16:creationId xmlns:a16="http://schemas.microsoft.com/office/drawing/2014/main" id="{7F6D4243-CE8E-DE2D-2334-CBE883F080C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0EE6F9C1-4E70-AC2E-BDC1-BD9A1867EBA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6AA42CA-8FBC-4251-AC69-98F01289C1B5}" type="slidenum">
              <a:rPr lang="en-US" altLang="en-US" sz="1300"/>
              <a:pPr/>
              <a:t>1</a:t>
            </a:fld>
            <a:endParaRPr lang="en-US" altLang="en-US"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1DBFEB4D-5100-4097-7571-F8E656F1A1EA}"/>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B391629A-F187-F58E-02E7-9DD06D50C8D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820" name="Slide Number Placeholder 3">
            <a:extLst>
              <a:ext uri="{FF2B5EF4-FFF2-40B4-BE49-F238E27FC236}">
                <a16:creationId xmlns:a16="http://schemas.microsoft.com/office/drawing/2014/main" id="{43E9E023-ADDD-326C-00DA-5FF32BB463F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706EB9D-F705-4C5D-87BB-2CD8B07790FF}" type="slidenum">
              <a:rPr lang="en-US" altLang="en-US" sz="1300"/>
              <a:pPr/>
              <a:t>10</a:t>
            </a:fld>
            <a:endParaRPr lang="en-US" altLang="en-US"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1DBFEB4D-5100-4097-7571-F8E656F1A1EA}"/>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B391629A-F187-F58E-02E7-9DD06D50C8D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820" name="Slide Number Placeholder 3">
            <a:extLst>
              <a:ext uri="{FF2B5EF4-FFF2-40B4-BE49-F238E27FC236}">
                <a16:creationId xmlns:a16="http://schemas.microsoft.com/office/drawing/2014/main" id="{43E9E023-ADDD-326C-00DA-5FF32BB463F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706EB9D-F705-4C5D-87BB-2CD8B07790FF}" type="slidenum">
              <a:rPr lang="en-US" altLang="en-US" sz="1300"/>
              <a:pPr/>
              <a:t>11</a:t>
            </a:fld>
            <a:endParaRPr lang="en-US" altLang="en-US" sz="1300"/>
          </a:p>
        </p:txBody>
      </p:sp>
    </p:spTree>
    <p:extLst>
      <p:ext uri="{BB962C8B-B14F-4D97-AF65-F5344CB8AC3E}">
        <p14:creationId xmlns:p14="http://schemas.microsoft.com/office/powerpoint/2010/main" val="2082491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51E1EF6C-7680-2D5F-2052-79DE1558C5B1}"/>
              </a:ext>
            </a:extLst>
          </p:cNvPr>
          <p:cNvSpPr>
            <a:spLocks noGrp="1" noRot="1" noChangeAspect="1" noTextEdit="1"/>
          </p:cNvSpPr>
          <p:nvPr>
            <p:ph type="sldImg"/>
          </p:nvPr>
        </p:nvSpPr>
        <p:spPr>
          <a:ln/>
        </p:spPr>
      </p:sp>
      <p:sp>
        <p:nvSpPr>
          <p:cNvPr id="38915" name="Notes Placeholder 2">
            <a:extLst>
              <a:ext uri="{FF2B5EF4-FFF2-40B4-BE49-F238E27FC236}">
                <a16:creationId xmlns:a16="http://schemas.microsoft.com/office/drawing/2014/main" id="{932F7D43-7637-D39C-DE7C-BF14CF4FB07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8916" name="Slide Number Placeholder 3">
            <a:extLst>
              <a:ext uri="{FF2B5EF4-FFF2-40B4-BE49-F238E27FC236}">
                <a16:creationId xmlns:a16="http://schemas.microsoft.com/office/drawing/2014/main" id="{841BD590-E2F8-E6F6-42F0-82336A8DE74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82D8FE6-0EBC-424F-AF43-FFA199F023BD}" type="slidenum">
              <a:rPr lang="en-US" altLang="en-US" sz="1300"/>
              <a:pPr/>
              <a:t>12</a:t>
            </a:fld>
            <a:endParaRPr lang="en-US" altLang="en-US" sz="13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F59070DF-8F29-1EB7-3522-2EE00E2D4BCA}"/>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9F29F12D-0149-0A57-D704-C9D67E5CD47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964" name="Slide Number Placeholder 3">
            <a:extLst>
              <a:ext uri="{FF2B5EF4-FFF2-40B4-BE49-F238E27FC236}">
                <a16:creationId xmlns:a16="http://schemas.microsoft.com/office/drawing/2014/main" id="{E6F6A6BA-DF51-5B6A-017D-45AA4DD8B07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86A14EA-D01D-477B-8613-A9F2892C882B}" type="slidenum">
              <a:rPr lang="en-US" altLang="en-US" sz="1300"/>
              <a:pPr/>
              <a:t>13</a:t>
            </a:fld>
            <a:endParaRPr lang="en-US" altLang="en-US" sz="13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A0244168-83B8-8D84-F91F-B47D11421FDC}"/>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FBC0B72E-CB80-1A2D-C0F8-150FA07505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3012" name="Slide Number Placeholder 3">
            <a:extLst>
              <a:ext uri="{FF2B5EF4-FFF2-40B4-BE49-F238E27FC236}">
                <a16:creationId xmlns:a16="http://schemas.microsoft.com/office/drawing/2014/main" id="{4F458B80-DC0E-EC6B-6FA1-6470FAFF424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4600AD9-716F-4BF8-B196-59807CBECC5D}" type="slidenum">
              <a:rPr lang="en-US" altLang="en-US" sz="1300"/>
              <a:pPr/>
              <a:t>14</a:t>
            </a:fld>
            <a:endParaRPr lang="en-US" altLang="en-US" sz="13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6EAED208-3A86-BD57-59D8-2FE34A8E3F8A}"/>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5E418C45-AA67-0012-BA0B-9FCBBA30CEC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5060" name="Slide Number Placeholder 3">
            <a:extLst>
              <a:ext uri="{FF2B5EF4-FFF2-40B4-BE49-F238E27FC236}">
                <a16:creationId xmlns:a16="http://schemas.microsoft.com/office/drawing/2014/main" id="{FF75A92B-89F9-7BD8-A437-FA48188BE05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123C970-940E-43F8-99C6-FC323E416C3A}" type="slidenum">
              <a:rPr lang="en-US" altLang="en-US" sz="1300"/>
              <a:pPr/>
              <a:t>15</a:t>
            </a:fld>
            <a:endParaRPr lang="en-US" altLang="en-US" sz="13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4A7C6797-DA17-4322-E2D6-395866EF937A}"/>
              </a:ext>
            </a:extLst>
          </p:cNvPr>
          <p:cNvSpPr>
            <a:spLocks noGrp="1" noRot="1" noChangeAspect="1" noTextEdit="1"/>
          </p:cNvSpPr>
          <p:nvPr>
            <p:ph type="sldImg"/>
          </p:nvPr>
        </p:nvSpPr>
        <p:spPr>
          <a:ln/>
        </p:spPr>
      </p:sp>
      <p:sp>
        <p:nvSpPr>
          <p:cNvPr id="49155" name="Notes Placeholder 2">
            <a:extLst>
              <a:ext uri="{FF2B5EF4-FFF2-40B4-BE49-F238E27FC236}">
                <a16:creationId xmlns:a16="http://schemas.microsoft.com/office/drawing/2014/main" id="{5EEE5E8C-1FFC-511C-EF9D-51D9367894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9156" name="Slide Number Placeholder 3">
            <a:extLst>
              <a:ext uri="{FF2B5EF4-FFF2-40B4-BE49-F238E27FC236}">
                <a16:creationId xmlns:a16="http://schemas.microsoft.com/office/drawing/2014/main" id="{AE84995A-37D7-AC09-EA55-166868FF5D1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7A65D6D-A4EF-4F2E-8E3E-49B962B6C5CB}" type="slidenum">
              <a:rPr lang="en-US" altLang="en-US" sz="1300"/>
              <a:pPr/>
              <a:t>21</a:t>
            </a:fld>
            <a:endParaRPr lang="en-US" altLang="en-US" sz="13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9FD23A49-9C0B-C204-80E5-1469A6E2F6DE}"/>
              </a:ext>
            </a:extLst>
          </p:cNvPr>
          <p:cNvSpPr>
            <a:spLocks noGrp="1" noRot="1" noChangeAspect="1" noTextEdit="1"/>
          </p:cNvSpPr>
          <p:nvPr>
            <p:ph type="sldImg"/>
          </p:nvPr>
        </p:nvSpPr>
        <p:spPr>
          <a:ln/>
        </p:spPr>
      </p:sp>
      <p:sp>
        <p:nvSpPr>
          <p:cNvPr id="51203" name="Notes Placeholder 2">
            <a:extLst>
              <a:ext uri="{FF2B5EF4-FFF2-40B4-BE49-F238E27FC236}">
                <a16:creationId xmlns:a16="http://schemas.microsoft.com/office/drawing/2014/main" id="{3644C114-1576-100D-1B10-F6B9462D679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1204" name="Slide Number Placeholder 3">
            <a:extLst>
              <a:ext uri="{FF2B5EF4-FFF2-40B4-BE49-F238E27FC236}">
                <a16:creationId xmlns:a16="http://schemas.microsoft.com/office/drawing/2014/main" id="{B77B78B8-181E-6043-0FB4-7845EE85F08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34EB28C-916F-4D10-A589-EACB7FCE8EA8}" type="slidenum">
              <a:rPr lang="en-US" altLang="en-US" sz="1300"/>
              <a:pPr/>
              <a:t>22</a:t>
            </a:fld>
            <a:endParaRPr lang="en-US" altLang="en-US" sz="13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969EE3CB-7DAA-D10D-21B5-373753A217D5}"/>
              </a:ext>
            </a:extLst>
          </p:cNvPr>
          <p:cNvSpPr>
            <a:spLocks noGrp="1" noRot="1" noChangeAspect="1" noTextEdit="1"/>
          </p:cNvSpPr>
          <p:nvPr>
            <p:ph type="sldImg"/>
          </p:nvPr>
        </p:nvSpPr>
        <p:spPr>
          <a:ln/>
        </p:spPr>
      </p:sp>
      <p:sp>
        <p:nvSpPr>
          <p:cNvPr id="53251" name="Notes Placeholder 2">
            <a:extLst>
              <a:ext uri="{FF2B5EF4-FFF2-40B4-BE49-F238E27FC236}">
                <a16:creationId xmlns:a16="http://schemas.microsoft.com/office/drawing/2014/main" id="{B3AD5A8B-ECA9-D939-A88D-8F4E353CEC1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3252" name="Slide Number Placeholder 3">
            <a:extLst>
              <a:ext uri="{FF2B5EF4-FFF2-40B4-BE49-F238E27FC236}">
                <a16:creationId xmlns:a16="http://schemas.microsoft.com/office/drawing/2014/main" id="{1C570494-FA73-7D63-66BF-9207953B916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BD4CF93-07D8-4F1B-BC65-B2FA8FDB79C5}" type="slidenum">
              <a:rPr lang="en-US" altLang="en-US" sz="1300"/>
              <a:pPr/>
              <a:t>23</a:t>
            </a:fld>
            <a:endParaRPr lang="en-US" altLang="en-US" sz="13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4CAE2EE0-2FA8-84E4-8A7C-378DC15EB356}"/>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3B954C40-9E1D-79C4-DAB3-4FA5620A82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3">
            <a:extLst>
              <a:ext uri="{FF2B5EF4-FFF2-40B4-BE49-F238E27FC236}">
                <a16:creationId xmlns:a16="http://schemas.microsoft.com/office/drawing/2014/main" id="{0F5BC790-B1FF-65DB-074A-D86BADD4D0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3A133D8-8C81-499B-9474-D6795965A71E}" type="slidenum">
              <a:rPr lang="en-US" altLang="en-US" sz="1300"/>
              <a:pPr/>
              <a:t>24</a:t>
            </a:fld>
            <a:endParaRPr lang="en-US" altLang="en-US"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F6744618-89B8-7B1B-0703-12B267B1FB0E}"/>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6C82C6B5-4A87-720F-9C05-0066176BD2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436" name="Slide Number Placeholder 3">
            <a:extLst>
              <a:ext uri="{FF2B5EF4-FFF2-40B4-BE49-F238E27FC236}">
                <a16:creationId xmlns:a16="http://schemas.microsoft.com/office/drawing/2014/main" id="{2917B633-3C52-1512-F0EE-9676BA0C3A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B155AC7-4D1E-4796-8585-FE6C6FE88F38}" type="slidenum">
              <a:rPr lang="en-US" altLang="en-US" sz="1300"/>
              <a:pPr/>
              <a:t>2</a:t>
            </a:fld>
            <a:endParaRPr lang="en-US" altLang="en-US" sz="13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94CA4679-2D7F-267F-039C-396A1190FC6A}"/>
              </a:ext>
            </a:extLst>
          </p:cNvPr>
          <p:cNvSpPr>
            <a:spLocks noGrp="1" noRot="1" noChangeAspect="1" noTextEdit="1"/>
          </p:cNvSpPr>
          <p:nvPr>
            <p:ph type="sldImg"/>
          </p:nvPr>
        </p:nvSpPr>
        <p:spPr>
          <a:ln/>
        </p:spPr>
      </p:sp>
      <p:sp>
        <p:nvSpPr>
          <p:cNvPr id="57347" name="Notes Placeholder 2">
            <a:extLst>
              <a:ext uri="{FF2B5EF4-FFF2-40B4-BE49-F238E27FC236}">
                <a16:creationId xmlns:a16="http://schemas.microsoft.com/office/drawing/2014/main" id="{CA697712-3EE1-BC36-A65A-E518B3F62BC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7348" name="Slide Number Placeholder 3">
            <a:extLst>
              <a:ext uri="{FF2B5EF4-FFF2-40B4-BE49-F238E27FC236}">
                <a16:creationId xmlns:a16="http://schemas.microsoft.com/office/drawing/2014/main" id="{788BEF25-2E0A-A1CD-98BE-7B36FB8A397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Times New Roman" panose="02020603050405020304" pitchFamily="18" charset="0"/>
              </a:defRPr>
            </a:lvl1pPr>
            <a:lvl2pPr marL="742950" indent="-285750" defTabSz="963613">
              <a:defRPr sz="2400">
                <a:solidFill>
                  <a:schemeClr val="tx1"/>
                </a:solidFill>
                <a:latin typeface="Times New Roman" panose="02020603050405020304" pitchFamily="18" charset="0"/>
              </a:defRPr>
            </a:lvl2pPr>
            <a:lvl3pPr marL="1143000" indent="-228600" defTabSz="963613">
              <a:defRPr sz="2400">
                <a:solidFill>
                  <a:schemeClr val="tx1"/>
                </a:solidFill>
                <a:latin typeface="Times New Roman" panose="02020603050405020304" pitchFamily="18" charset="0"/>
              </a:defRPr>
            </a:lvl3pPr>
            <a:lvl4pPr marL="1600200" indent="-228600" defTabSz="963613">
              <a:defRPr sz="2400">
                <a:solidFill>
                  <a:schemeClr val="tx1"/>
                </a:solidFill>
                <a:latin typeface="Times New Roman" panose="02020603050405020304" pitchFamily="18" charset="0"/>
              </a:defRPr>
            </a:lvl4pPr>
            <a:lvl5pPr marL="2057400" indent="-228600" defTabSz="963613">
              <a:defRPr sz="2400">
                <a:solidFill>
                  <a:schemeClr val="tx1"/>
                </a:solidFill>
                <a:latin typeface="Times New Roman" panose="02020603050405020304" pitchFamily="18" charset="0"/>
              </a:defRPr>
            </a:lvl5pPr>
            <a:lvl6pPr marL="2514600" indent="-228600" defTabSz="9636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36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36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3613" eaLnBrk="0" fontAlgn="base" hangingPunct="0">
              <a:spcBef>
                <a:spcPct val="0"/>
              </a:spcBef>
              <a:spcAft>
                <a:spcPct val="0"/>
              </a:spcAft>
              <a:defRPr sz="2400">
                <a:solidFill>
                  <a:schemeClr val="tx1"/>
                </a:solidFill>
                <a:latin typeface="Times New Roman" panose="02020603050405020304" pitchFamily="18" charset="0"/>
              </a:defRPr>
            </a:lvl9pPr>
          </a:lstStyle>
          <a:p>
            <a:fld id="{9F96ABE4-7154-4A66-9F56-6A4B2494037A}" type="slidenum">
              <a:rPr lang="en-US" altLang="en-US" sz="1200"/>
              <a:pPr/>
              <a:t>25</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9AAF7D6A-9318-3272-5F78-A81615010252}"/>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E90A32F4-F22E-3356-C08F-F53808BAE3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9396" name="Slide Number Placeholder 3">
            <a:extLst>
              <a:ext uri="{FF2B5EF4-FFF2-40B4-BE49-F238E27FC236}">
                <a16:creationId xmlns:a16="http://schemas.microsoft.com/office/drawing/2014/main" id="{E66B65D2-EDE5-9B8A-771B-07C170FA8D2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219E41A-6393-451F-ABEF-8B5FAE54924D}" type="slidenum">
              <a:rPr lang="en-US" altLang="en-US" sz="1300"/>
              <a:pPr/>
              <a:t>26</a:t>
            </a:fld>
            <a:endParaRPr lang="en-US" altLang="en-US" sz="13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BA1E9F6A-D4D8-7EF1-E96A-4FEED7D186A7}"/>
              </a:ext>
            </a:extLst>
          </p:cNvPr>
          <p:cNvSpPr>
            <a:spLocks noGrp="1" noRot="1" noChangeAspect="1" noTextEdit="1"/>
          </p:cNvSpPr>
          <p:nvPr>
            <p:ph type="sldImg"/>
          </p:nvPr>
        </p:nvSpPr>
        <p:spPr>
          <a:ln/>
        </p:spPr>
      </p:sp>
      <p:sp>
        <p:nvSpPr>
          <p:cNvPr id="61443" name="Notes Placeholder 2">
            <a:extLst>
              <a:ext uri="{FF2B5EF4-FFF2-40B4-BE49-F238E27FC236}">
                <a16:creationId xmlns:a16="http://schemas.microsoft.com/office/drawing/2014/main" id="{138CF164-BACE-3F3F-F69E-C096CD41CFA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1444" name="Slide Number Placeholder 3">
            <a:extLst>
              <a:ext uri="{FF2B5EF4-FFF2-40B4-BE49-F238E27FC236}">
                <a16:creationId xmlns:a16="http://schemas.microsoft.com/office/drawing/2014/main" id="{930E46FD-1451-6776-624A-36E27932C21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513D844-D586-4C0E-98A5-0D5F7857ED51}" type="slidenum">
              <a:rPr lang="en-US" altLang="en-US" sz="1300"/>
              <a:pPr/>
              <a:t>27</a:t>
            </a:fld>
            <a:endParaRPr lang="en-US" altLang="en-US" sz="13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D0D1A48D-35CC-0490-3A30-D6B280039BF7}"/>
              </a:ext>
            </a:extLst>
          </p:cNvPr>
          <p:cNvSpPr>
            <a:spLocks noGrp="1" noRot="1" noChangeAspect="1" noTextEdit="1"/>
          </p:cNvSpPr>
          <p:nvPr>
            <p:ph type="sldImg"/>
          </p:nvPr>
        </p:nvSpPr>
        <p:spPr>
          <a:ln/>
        </p:spPr>
      </p:sp>
      <p:sp>
        <p:nvSpPr>
          <p:cNvPr id="63491" name="Notes Placeholder 2">
            <a:extLst>
              <a:ext uri="{FF2B5EF4-FFF2-40B4-BE49-F238E27FC236}">
                <a16:creationId xmlns:a16="http://schemas.microsoft.com/office/drawing/2014/main" id="{F50E8285-4B5F-8082-A25D-C6939C4D54B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3492" name="Slide Number Placeholder 3">
            <a:extLst>
              <a:ext uri="{FF2B5EF4-FFF2-40B4-BE49-F238E27FC236}">
                <a16:creationId xmlns:a16="http://schemas.microsoft.com/office/drawing/2014/main" id="{82091AEE-078F-9056-53CC-27962179D4A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884A54A-AAD2-4C9A-999C-E8CB1FE236D1}" type="slidenum">
              <a:rPr lang="en-US" altLang="en-US" sz="1300"/>
              <a:pPr/>
              <a:t>28</a:t>
            </a:fld>
            <a:endParaRPr lang="en-US" altLang="en-US" sz="13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9A0330D5-EB25-9F9B-4AC0-DF95E39D4996}"/>
              </a:ext>
            </a:extLst>
          </p:cNvPr>
          <p:cNvSpPr>
            <a:spLocks noGrp="1" noRot="1" noChangeAspect="1" noTextEdit="1"/>
          </p:cNvSpPr>
          <p:nvPr>
            <p:ph type="sldImg"/>
          </p:nvPr>
        </p:nvSpPr>
        <p:spPr>
          <a:ln/>
        </p:spPr>
      </p:sp>
      <p:sp>
        <p:nvSpPr>
          <p:cNvPr id="65539" name="Notes Placeholder 2">
            <a:extLst>
              <a:ext uri="{FF2B5EF4-FFF2-40B4-BE49-F238E27FC236}">
                <a16:creationId xmlns:a16="http://schemas.microsoft.com/office/drawing/2014/main" id="{02A56832-AA00-49E0-5970-8BF8121E94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5540" name="Slide Number Placeholder 3">
            <a:extLst>
              <a:ext uri="{FF2B5EF4-FFF2-40B4-BE49-F238E27FC236}">
                <a16:creationId xmlns:a16="http://schemas.microsoft.com/office/drawing/2014/main" id="{0B7CC675-1AFB-FB21-2E84-0BFDF8424A6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9F84B30-AF35-49AF-B51D-D2EB7379B288}" type="slidenum">
              <a:rPr lang="en-US" altLang="en-US" sz="1300"/>
              <a:pPr/>
              <a:t>29</a:t>
            </a:fld>
            <a:endParaRPr lang="en-US" altLang="en-US" sz="13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283D3DB8-748D-47D3-3CBD-7FC411C4E2F5}"/>
              </a:ext>
            </a:extLst>
          </p:cNvPr>
          <p:cNvSpPr>
            <a:spLocks noGrp="1" noRot="1" noChangeAspect="1" noTextEdit="1"/>
          </p:cNvSpPr>
          <p:nvPr>
            <p:ph type="sldImg"/>
          </p:nvPr>
        </p:nvSpPr>
        <p:spPr>
          <a:ln/>
        </p:spPr>
      </p:sp>
      <p:sp>
        <p:nvSpPr>
          <p:cNvPr id="67587" name="Notes Placeholder 2">
            <a:extLst>
              <a:ext uri="{FF2B5EF4-FFF2-40B4-BE49-F238E27FC236}">
                <a16:creationId xmlns:a16="http://schemas.microsoft.com/office/drawing/2014/main" id="{16636DC5-1B06-7B78-7D31-2B9CCADCEBA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7588" name="Slide Number Placeholder 3">
            <a:extLst>
              <a:ext uri="{FF2B5EF4-FFF2-40B4-BE49-F238E27FC236}">
                <a16:creationId xmlns:a16="http://schemas.microsoft.com/office/drawing/2014/main" id="{B3681414-0EF3-252D-BEBF-55386C9F7F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D069B45-A18C-4234-BCBB-D1DA0C704186}" type="slidenum">
              <a:rPr lang="en-US" altLang="en-US" sz="1300"/>
              <a:pPr/>
              <a:t>30</a:t>
            </a:fld>
            <a:endParaRPr lang="en-US" altLang="en-US" sz="13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a:extLst>
              <a:ext uri="{FF2B5EF4-FFF2-40B4-BE49-F238E27FC236}">
                <a16:creationId xmlns:a16="http://schemas.microsoft.com/office/drawing/2014/main" id="{A1998075-4D73-4EFE-FB1E-DD161F204144}"/>
              </a:ext>
            </a:extLst>
          </p:cNvPr>
          <p:cNvSpPr>
            <a:spLocks noGrp="1" noRot="1" noChangeAspect="1" noTextEdit="1"/>
          </p:cNvSpPr>
          <p:nvPr>
            <p:ph type="sldImg"/>
          </p:nvPr>
        </p:nvSpPr>
        <p:spPr>
          <a:ln/>
        </p:spPr>
      </p:sp>
      <p:sp>
        <p:nvSpPr>
          <p:cNvPr id="148483" name="Notes Placeholder 2">
            <a:extLst>
              <a:ext uri="{FF2B5EF4-FFF2-40B4-BE49-F238E27FC236}">
                <a16:creationId xmlns:a16="http://schemas.microsoft.com/office/drawing/2014/main" id="{A1557990-B420-F92A-7919-D0FD398596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8484" name="Slide Number Placeholder 3">
            <a:extLst>
              <a:ext uri="{FF2B5EF4-FFF2-40B4-BE49-F238E27FC236}">
                <a16:creationId xmlns:a16="http://schemas.microsoft.com/office/drawing/2014/main" id="{E467F026-9026-9780-2B47-B95CA8646F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Times New Roman" panose="02020603050405020304" pitchFamily="18" charset="0"/>
              </a:defRPr>
            </a:lvl1pPr>
            <a:lvl2pPr marL="742950" indent="-285750" defTabSz="963613">
              <a:defRPr sz="2400">
                <a:solidFill>
                  <a:schemeClr val="tx1"/>
                </a:solidFill>
                <a:latin typeface="Times New Roman" panose="02020603050405020304" pitchFamily="18" charset="0"/>
              </a:defRPr>
            </a:lvl2pPr>
            <a:lvl3pPr marL="1143000" indent="-228600" defTabSz="963613">
              <a:defRPr sz="2400">
                <a:solidFill>
                  <a:schemeClr val="tx1"/>
                </a:solidFill>
                <a:latin typeface="Times New Roman" panose="02020603050405020304" pitchFamily="18" charset="0"/>
              </a:defRPr>
            </a:lvl3pPr>
            <a:lvl4pPr marL="1600200" indent="-228600" defTabSz="963613">
              <a:defRPr sz="2400">
                <a:solidFill>
                  <a:schemeClr val="tx1"/>
                </a:solidFill>
                <a:latin typeface="Times New Roman" panose="02020603050405020304" pitchFamily="18" charset="0"/>
              </a:defRPr>
            </a:lvl4pPr>
            <a:lvl5pPr marL="2057400" indent="-228600" defTabSz="963613">
              <a:defRPr sz="2400">
                <a:solidFill>
                  <a:schemeClr val="tx1"/>
                </a:solidFill>
                <a:latin typeface="Times New Roman" panose="02020603050405020304" pitchFamily="18" charset="0"/>
              </a:defRPr>
            </a:lvl5pPr>
            <a:lvl6pPr marL="2514600" indent="-228600" defTabSz="9636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36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36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3613" eaLnBrk="0" fontAlgn="base" hangingPunct="0">
              <a:spcBef>
                <a:spcPct val="0"/>
              </a:spcBef>
              <a:spcAft>
                <a:spcPct val="0"/>
              </a:spcAft>
              <a:defRPr sz="2400">
                <a:solidFill>
                  <a:schemeClr val="tx1"/>
                </a:solidFill>
                <a:latin typeface="Times New Roman" panose="02020603050405020304" pitchFamily="18" charset="0"/>
              </a:defRPr>
            </a:lvl9pPr>
          </a:lstStyle>
          <a:p>
            <a:fld id="{BF2350ED-C856-4A1D-AEC6-0F8B370132A4}" type="slidenum">
              <a:rPr lang="en-US" altLang="en-US" sz="1200"/>
              <a:pPr/>
              <a:t>31</a:t>
            </a:fld>
            <a:endParaRPr lang="en-US" altLang="en-US" sz="1200"/>
          </a:p>
        </p:txBody>
      </p:sp>
    </p:spTree>
    <p:extLst>
      <p:ext uri="{BB962C8B-B14F-4D97-AF65-F5344CB8AC3E}">
        <p14:creationId xmlns:p14="http://schemas.microsoft.com/office/powerpoint/2010/main" val="38442421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1590C650-29E6-D11C-5908-8C2804CB2E70}"/>
              </a:ext>
            </a:extLst>
          </p:cNvPr>
          <p:cNvSpPr>
            <a:spLocks noGrp="1" noRot="1" noChangeAspect="1" noTextEdit="1"/>
          </p:cNvSpPr>
          <p:nvPr>
            <p:ph type="sldImg"/>
          </p:nvPr>
        </p:nvSpPr>
        <p:spPr>
          <a:ln/>
        </p:spPr>
      </p:sp>
      <p:sp>
        <p:nvSpPr>
          <p:cNvPr id="71683" name="Notes Placeholder 2">
            <a:extLst>
              <a:ext uri="{FF2B5EF4-FFF2-40B4-BE49-F238E27FC236}">
                <a16:creationId xmlns:a16="http://schemas.microsoft.com/office/drawing/2014/main" id="{5874CE1A-F27D-64D1-9234-7ED22EC46E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1684" name="Slide Number Placeholder 3">
            <a:extLst>
              <a:ext uri="{FF2B5EF4-FFF2-40B4-BE49-F238E27FC236}">
                <a16:creationId xmlns:a16="http://schemas.microsoft.com/office/drawing/2014/main" id="{0ABBC355-10F4-FF33-4121-08C2E31AEA9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90B52055-12B2-4AE7-B4DE-5E95E1A39F5A}" type="slidenum">
              <a:rPr lang="en-US" altLang="en-US" sz="1300"/>
              <a:pPr/>
              <a:t>32</a:t>
            </a:fld>
            <a:endParaRPr lang="en-US" altLang="en-US" sz="1300"/>
          </a:p>
        </p:txBody>
      </p:sp>
    </p:spTree>
    <p:extLst>
      <p:ext uri="{BB962C8B-B14F-4D97-AF65-F5344CB8AC3E}">
        <p14:creationId xmlns:p14="http://schemas.microsoft.com/office/powerpoint/2010/main" val="17741379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5DA47B98-2C30-F00A-7614-D7169C28874B}"/>
              </a:ext>
            </a:extLst>
          </p:cNvPr>
          <p:cNvSpPr>
            <a:spLocks noGrp="1" noRot="1" noChangeAspect="1" noTextEdit="1"/>
          </p:cNvSpPr>
          <p:nvPr>
            <p:ph type="sldImg"/>
          </p:nvPr>
        </p:nvSpPr>
        <p:spPr>
          <a:ln/>
        </p:spPr>
      </p:sp>
      <p:sp>
        <p:nvSpPr>
          <p:cNvPr id="69635" name="Notes Placeholder 2">
            <a:extLst>
              <a:ext uri="{FF2B5EF4-FFF2-40B4-BE49-F238E27FC236}">
                <a16:creationId xmlns:a16="http://schemas.microsoft.com/office/drawing/2014/main" id="{FDBDB217-CE25-7787-9890-22B1FF7A9C2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9636" name="Slide Number Placeholder 3">
            <a:extLst>
              <a:ext uri="{FF2B5EF4-FFF2-40B4-BE49-F238E27FC236}">
                <a16:creationId xmlns:a16="http://schemas.microsoft.com/office/drawing/2014/main" id="{7ECF7885-579C-A299-9E0B-F390054BA70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C008E97-1DF0-4529-BDBA-FBD48D529D33}" type="slidenum">
              <a:rPr lang="en-US" altLang="en-US" sz="1300"/>
              <a:pPr/>
              <a:t>43</a:t>
            </a:fld>
            <a:endParaRPr lang="en-US" altLang="en-US" sz="13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1590C650-29E6-D11C-5908-8C2804CB2E70}"/>
              </a:ext>
            </a:extLst>
          </p:cNvPr>
          <p:cNvSpPr>
            <a:spLocks noGrp="1" noRot="1" noChangeAspect="1" noTextEdit="1"/>
          </p:cNvSpPr>
          <p:nvPr>
            <p:ph type="sldImg"/>
          </p:nvPr>
        </p:nvSpPr>
        <p:spPr>
          <a:ln/>
        </p:spPr>
      </p:sp>
      <p:sp>
        <p:nvSpPr>
          <p:cNvPr id="71683" name="Notes Placeholder 2">
            <a:extLst>
              <a:ext uri="{FF2B5EF4-FFF2-40B4-BE49-F238E27FC236}">
                <a16:creationId xmlns:a16="http://schemas.microsoft.com/office/drawing/2014/main" id="{5874CE1A-F27D-64D1-9234-7ED22EC46E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1684" name="Slide Number Placeholder 3">
            <a:extLst>
              <a:ext uri="{FF2B5EF4-FFF2-40B4-BE49-F238E27FC236}">
                <a16:creationId xmlns:a16="http://schemas.microsoft.com/office/drawing/2014/main" id="{0ABBC355-10F4-FF33-4121-08C2E31AEA9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90B52055-12B2-4AE7-B4DE-5E95E1A39F5A}" type="slidenum">
              <a:rPr lang="en-US" altLang="en-US" sz="1300"/>
              <a:pPr/>
              <a:t>44</a:t>
            </a:fld>
            <a:endParaRPr lang="en-US" altLang="en-US"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1A2B3D06-1949-1C7F-4E44-8EF34EA23D42}"/>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6B234A49-AEC4-9D8A-3691-427F5729DE9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484" name="Slide Number Placeholder 3">
            <a:extLst>
              <a:ext uri="{FF2B5EF4-FFF2-40B4-BE49-F238E27FC236}">
                <a16:creationId xmlns:a16="http://schemas.microsoft.com/office/drawing/2014/main" id="{ED0BC638-6628-D0DD-17D9-5EEEBD35179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A6414B4-4302-4254-AA35-EB325DC0CD73}" type="slidenum">
              <a:rPr lang="en-US" altLang="en-US" sz="1300"/>
              <a:pPr/>
              <a:t>3</a:t>
            </a:fld>
            <a:endParaRPr lang="en-US" altLang="en-US" sz="13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54C04256-946F-5DAF-E0E5-4A0E133A5005}"/>
              </a:ext>
            </a:extLst>
          </p:cNvPr>
          <p:cNvSpPr>
            <a:spLocks noGrp="1" noRot="1" noChangeAspect="1" noTextEdit="1"/>
          </p:cNvSpPr>
          <p:nvPr>
            <p:ph type="sldImg"/>
          </p:nvPr>
        </p:nvSpPr>
        <p:spPr>
          <a:ln/>
        </p:spPr>
      </p:sp>
      <p:sp>
        <p:nvSpPr>
          <p:cNvPr id="73731" name="Notes Placeholder 2">
            <a:extLst>
              <a:ext uri="{FF2B5EF4-FFF2-40B4-BE49-F238E27FC236}">
                <a16:creationId xmlns:a16="http://schemas.microsoft.com/office/drawing/2014/main" id="{A393CFED-7230-6D4A-9057-3C9A99D4585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3732" name="Slide Number Placeholder 3">
            <a:extLst>
              <a:ext uri="{FF2B5EF4-FFF2-40B4-BE49-F238E27FC236}">
                <a16:creationId xmlns:a16="http://schemas.microsoft.com/office/drawing/2014/main" id="{28658262-DA8C-22A3-22B2-710D79E5A9C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6DDA0952-3C7C-4833-AE68-75D31AA37B96}" type="slidenum">
              <a:rPr lang="en-US" altLang="en-US" sz="1300"/>
              <a:pPr/>
              <a:t>45</a:t>
            </a:fld>
            <a:endParaRPr lang="en-US" altLang="en-US" sz="13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1A793FB0-BB66-2329-9EEF-02E15FD2C847}"/>
              </a:ext>
            </a:extLst>
          </p:cNvPr>
          <p:cNvSpPr>
            <a:spLocks noGrp="1" noRot="1" noChangeAspect="1" noTextEdit="1"/>
          </p:cNvSpPr>
          <p:nvPr>
            <p:ph type="sldImg"/>
          </p:nvPr>
        </p:nvSpPr>
        <p:spPr>
          <a:ln/>
        </p:spPr>
      </p:sp>
      <p:sp>
        <p:nvSpPr>
          <p:cNvPr id="75779" name="Notes Placeholder 2">
            <a:extLst>
              <a:ext uri="{FF2B5EF4-FFF2-40B4-BE49-F238E27FC236}">
                <a16:creationId xmlns:a16="http://schemas.microsoft.com/office/drawing/2014/main" id="{63EAC915-E558-E68E-D188-B35914A4763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5780" name="Slide Number Placeholder 3">
            <a:extLst>
              <a:ext uri="{FF2B5EF4-FFF2-40B4-BE49-F238E27FC236}">
                <a16:creationId xmlns:a16="http://schemas.microsoft.com/office/drawing/2014/main" id="{936DC476-BF9C-A006-F616-2F91AF4FCC8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3BD6E8AC-116B-4468-AFCF-480BCCE5D337}" type="slidenum">
              <a:rPr lang="en-US" altLang="en-US" sz="1300"/>
              <a:pPr/>
              <a:t>46</a:t>
            </a:fld>
            <a:endParaRPr lang="en-US" altLang="en-US" sz="13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D8CA75E1-92F2-C055-1030-1927ABDE58EF}"/>
              </a:ext>
            </a:extLst>
          </p:cNvPr>
          <p:cNvSpPr>
            <a:spLocks noGrp="1" noRot="1" noChangeAspect="1" noTextEdit="1"/>
          </p:cNvSpPr>
          <p:nvPr>
            <p:ph type="sldImg"/>
          </p:nvPr>
        </p:nvSpPr>
        <p:spPr>
          <a:ln/>
        </p:spPr>
      </p:sp>
      <p:sp>
        <p:nvSpPr>
          <p:cNvPr id="77827" name="Notes Placeholder 2">
            <a:extLst>
              <a:ext uri="{FF2B5EF4-FFF2-40B4-BE49-F238E27FC236}">
                <a16:creationId xmlns:a16="http://schemas.microsoft.com/office/drawing/2014/main" id="{13679B62-A897-6A57-D63A-B0229D9002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7828" name="Slide Number Placeholder 3">
            <a:extLst>
              <a:ext uri="{FF2B5EF4-FFF2-40B4-BE49-F238E27FC236}">
                <a16:creationId xmlns:a16="http://schemas.microsoft.com/office/drawing/2014/main" id="{BCDFBB95-2BEE-0D9E-A50A-64BABE7F5B5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0AEEA1E2-8805-47BF-99F7-DF9CFB7E7F82}" type="slidenum">
              <a:rPr lang="en-US" altLang="en-US" sz="1300"/>
              <a:pPr/>
              <a:t>47</a:t>
            </a:fld>
            <a:endParaRPr lang="en-US" altLang="en-US"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0999F09-22E6-A50B-D59C-3E8CB3288D37}"/>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8DBD857C-F296-953D-32C0-AE42718B5D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532" name="Slide Number Placeholder 3">
            <a:extLst>
              <a:ext uri="{FF2B5EF4-FFF2-40B4-BE49-F238E27FC236}">
                <a16:creationId xmlns:a16="http://schemas.microsoft.com/office/drawing/2014/main" id="{A7044DE0-D6CD-7675-B80C-01D41019C2D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4715881-F17F-4680-A189-214042992B93}" type="slidenum">
              <a:rPr lang="en-US" altLang="en-US" sz="1300"/>
              <a:pPr/>
              <a:t>4</a:t>
            </a:fld>
            <a:endParaRPr lang="en-US" altLang="en-US"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4E8338B4-A66C-A57C-E5D3-017EE7AC9EAC}"/>
              </a:ext>
            </a:extLst>
          </p:cNvPr>
          <p:cNvSpPr>
            <a:spLocks noGrp="1" noRot="1" noChangeAspect="1" noTextEdit="1"/>
          </p:cNvSpPr>
          <p:nvPr>
            <p:ph type="sldImg"/>
          </p:nvPr>
        </p:nvSpPr>
        <p:spPr>
          <a:ln/>
        </p:spPr>
      </p:sp>
      <p:sp>
        <p:nvSpPr>
          <p:cNvPr id="24579" name="Notes Placeholder 2">
            <a:extLst>
              <a:ext uri="{FF2B5EF4-FFF2-40B4-BE49-F238E27FC236}">
                <a16:creationId xmlns:a16="http://schemas.microsoft.com/office/drawing/2014/main" id="{FB4EC181-2A18-1B48-FB39-8FAA5E8A102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580" name="Slide Number Placeholder 3">
            <a:extLst>
              <a:ext uri="{FF2B5EF4-FFF2-40B4-BE49-F238E27FC236}">
                <a16:creationId xmlns:a16="http://schemas.microsoft.com/office/drawing/2014/main" id="{C17E33D3-04F3-6F73-3990-14C5ACB6968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F5974C4-E819-49F4-A79A-0B195B9069AD}" type="slidenum">
              <a:rPr lang="en-US" altLang="en-US" sz="1300"/>
              <a:pPr/>
              <a:t>5</a:t>
            </a:fld>
            <a:endParaRPr lang="en-US" altLang="en-US"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CE0185D4-C4C1-5196-5FB7-98AD05EF714D}"/>
              </a:ext>
            </a:extLst>
          </p:cNvPr>
          <p:cNvSpPr>
            <a:spLocks noGrp="1" noRot="1" noChangeAspect="1" noTextEdit="1"/>
          </p:cNvSpPr>
          <p:nvPr>
            <p:ph type="sldImg"/>
          </p:nvPr>
        </p:nvSpPr>
        <p:spPr>
          <a:ln/>
        </p:spPr>
      </p:sp>
      <p:sp>
        <p:nvSpPr>
          <p:cNvPr id="26627" name="Notes Placeholder 2">
            <a:extLst>
              <a:ext uri="{FF2B5EF4-FFF2-40B4-BE49-F238E27FC236}">
                <a16:creationId xmlns:a16="http://schemas.microsoft.com/office/drawing/2014/main" id="{2257D64B-C56B-58B2-F933-1A4993610CB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628" name="Slide Number Placeholder 3">
            <a:extLst>
              <a:ext uri="{FF2B5EF4-FFF2-40B4-BE49-F238E27FC236}">
                <a16:creationId xmlns:a16="http://schemas.microsoft.com/office/drawing/2014/main" id="{94E6AADD-C8C0-D628-7DDB-EEB3F4FEC1B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0C814A3-92C8-4D02-A852-578E9A2E972B}" type="slidenum">
              <a:rPr lang="en-US" altLang="en-US" sz="1300"/>
              <a:pPr/>
              <a:t>6</a:t>
            </a:fld>
            <a:endParaRPr lang="en-US" altLang="en-US"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DBBCDD8C-CE07-59C9-42CD-88D56679E187}"/>
              </a:ext>
            </a:extLst>
          </p:cNvPr>
          <p:cNvSpPr>
            <a:spLocks noGrp="1" noRot="1" noChangeAspect="1" noTextEdit="1"/>
          </p:cNvSpPr>
          <p:nvPr>
            <p:ph type="sldImg"/>
          </p:nvPr>
        </p:nvSpPr>
        <p:spPr>
          <a:ln/>
        </p:spPr>
      </p:sp>
      <p:sp>
        <p:nvSpPr>
          <p:cNvPr id="28675" name="Notes Placeholder 2">
            <a:extLst>
              <a:ext uri="{FF2B5EF4-FFF2-40B4-BE49-F238E27FC236}">
                <a16:creationId xmlns:a16="http://schemas.microsoft.com/office/drawing/2014/main" id="{766214C4-C7EA-198F-07AA-13BCAE32F34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676" name="Slide Number Placeholder 3">
            <a:extLst>
              <a:ext uri="{FF2B5EF4-FFF2-40B4-BE49-F238E27FC236}">
                <a16:creationId xmlns:a16="http://schemas.microsoft.com/office/drawing/2014/main" id="{DE839BC4-B82D-2AF8-50EB-998A8849A41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F96F77E-A203-444F-A563-5026580FCA79}" type="slidenum">
              <a:rPr lang="en-US" altLang="en-US" sz="1300"/>
              <a:pPr/>
              <a:t>7</a:t>
            </a:fld>
            <a:endParaRPr lang="en-US" altLang="en-US"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C76351B8-6265-EC43-3C42-2CA8E5CF4D0A}"/>
              </a:ext>
            </a:extLst>
          </p:cNvPr>
          <p:cNvSpPr>
            <a:spLocks noGrp="1" noRot="1" noChangeAspect="1" noTextEdit="1"/>
          </p:cNvSpPr>
          <p:nvPr>
            <p:ph type="sldImg"/>
          </p:nvPr>
        </p:nvSpPr>
        <p:spPr>
          <a:ln/>
        </p:spPr>
      </p:sp>
      <p:sp>
        <p:nvSpPr>
          <p:cNvPr id="30723" name="Notes Placeholder 2">
            <a:extLst>
              <a:ext uri="{FF2B5EF4-FFF2-40B4-BE49-F238E27FC236}">
                <a16:creationId xmlns:a16="http://schemas.microsoft.com/office/drawing/2014/main" id="{F5D9595E-D23D-960D-DE69-649DA365B7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0724" name="Slide Number Placeholder 3">
            <a:extLst>
              <a:ext uri="{FF2B5EF4-FFF2-40B4-BE49-F238E27FC236}">
                <a16:creationId xmlns:a16="http://schemas.microsoft.com/office/drawing/2014/main" id="{9FD20013-C363-FD43-1FBE-B6AF0A6CD4E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DD34B6B-66BE-468C-8BEB-96B12FCF64E7}" type="slidenum">
              <a:rPr lang="en-US" altLang="en-US" sz="1300"/>
              <a:pPr/>
              <a:t>8</a:t>
            </a:fld>
            <a:endParaRPr lang="en-US" altLang="en-US"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ECA83F77-1D29-8058-E28C-5BD3C4D0EDD1}"/>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id="{E6F5C76B-6F00-CBCB-64DD-0C31F0FBFA1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772" name="Slide Number Placeholder 3">
            <a:extLst>
              <a:ext uri="{FF2B5EF4-FFF2-40B4-BE49-F238E27FC236}">
                <a16:creationId xmlns:a16="http://schemas.microsoft.com/office/drawing/2014/main" id="{1CBA264F-71E1-523A-588B-B2FE8F4D281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EAF0BBE-4744-420C-B701-91E2E141D0C9}" type="slidenum">
              <a:rPr lang="en-US" altLang="en-US" sz="1300"/>
              <a:pPr/>
              <a:t>9</a:t>
            </a:fld>
            <a:endParaRPr lang="en-US" altLang="en-US"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Footer Placeholder 3">
            <a:extLst>
              <a:ext uri="{FF2B5EF4-FFF2-40B4-BE49-F238E27FC236}">
                <a16:creationId xmlns:a16="http://schemas.microsoft.com/office/drawing/2014/main" id="{8015C9F5-A9A3-64A2-1EDB-A7654ADF10A6}"/>
              </a:ext>
            </a:extLst>
          </p:cNvPr>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2029942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0A83A376-8BDB-F196-3066-412C1173E6D2}"/>
              </a:ext>
            </a:extLst>
          </p:cNvPr>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2549884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381000"/>
            <a:ext cx="25908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81000"/>
            <a:ext cx="75692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FCC9DB0D-CA90-0A12-9104-8D15F59F90E4}"/>
              </a:ext>
            </a:extLst>
          </p:cNvPr>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506898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CAB869ED-D532-0848-0AC1-37D8495CA4BB}"/>
              </a:ext>
            </a:extLst>
          </p:cNvPr>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398720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a:extLst>
              <a:ext uri="{FF2B5EF4-FFF2-40B4-BE49-F238E27FC236}">
                <a16:creationId xmlns:a16="http://schemas.microsoft.com/office/drawing/2014/main" id="{09845F8B-E8BA-32B4-9248-A5F11B536542}"/>
              </a:ext>
            </a:extLst>
          </p:cNvPr>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127250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371600"/>
            <a:ext cx="508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71600"/>
            <a:ext cx="508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2CB584E-F450-A27D-1DF0-944C864E619F}"/>
              </a:ext>
            </a:extLst>
          </p:cNvPr>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2394522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9CB0EDBF-2569-15E2-5385-1EA27127B3FE}"/>
              </a:ext>
            </a:extLst>
          </p:cNvPr>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425338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2AFA0266-D3B2-D4C6-C623-22F7BDDA5B45}"/>
              </a:ext>
            </a:extLst>
          </p:cNvPr>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47884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54020FC-7505-E9E2-46C4-D08D2952BB81}"/>
              </a:ext>
            </a:extLst>
          </p:cNvPr>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73172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F7290A98-E98F-DBE1-46C0-281347F82B4A}"/>
              </a:ext>
            </a:extLst>
          </p:cNvPr>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1609358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7EBE0413-8E44-DD65-F206-05385D7A7156}"/>
              </a:ext>
            </a:extLst>
          </p:cNvPr>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1162963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616A663-E78B-A66B-4BF4-1973D62F476F}"/>
              </a:ext>
            </a:extLst>
          </p:cNvPr>
          <p:cNvSpPr>
            <a:spLocks noGrp="1" noChangeArrowheads="1"/>
          </p:cNvSpPr>
          <p:nvPr>
            <p:ph type="title"/>
          </p:nvPr>
        </p:nvSpPr>
        <p:spPr bwMode="auto">
          <a:xfrm>
            <a:off x="1930400" y="381000"/>
            <a:ext cx="934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7642FEA-E6D7-2082-A17C-62029A0173FA}"/>
              </a:ext>
            </a:extLst>
          </p:cNvPr>
          <p:cNvSpPr>
            <a:spLocks noGrp="1" noChangeArrowheads="1"/>
          </p:cNvSpPr>
          <p:nvPr>
            <p:ph type="body" idx="1"/>
          </p:nvPr>
        </p:nvSpPr>
        <p:spPr bwMode="auto">
          <a:xfrm>
            <a:off x="914400" y="1371600"/>
            <a:ext cx="10363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AB631429-77E3-15AD-2F74-58920FA9B889}"/>
              </a:ext>
            </a:extLst>
          </p:cNvPr>
          <p:cNvSpPr>
            <a:spLocks noGrp="1" noChangeArrowheads="1"/>
          </p:cNvSpPr>
          <p:nvPr>
            <p:ph type="ftr" sz="quarter" idx="3"/>
          </p:nvPr>
        </p:nvSpPr>
        <p:spPr bwMode="auto">
          <a:xfrm>
            <a:off x="2336800" y="6248400"/>
            <a:ext cx="904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rgbClr val="000099"/>
                </a:solidFill>
                <a:latin typeface="+mn-lt"/>
              </a:defRPr>
            </a:lvl1pPr>
          </a:lstStyle>
          <a:p>
            <a:pPr>
              <a:defRPr/>
            </a:pPr>
            <a:r>
              <a:rPr lang="en-US"/>
              <a:t>Models of Robot Manipulation - EE 543 - Department of Electrical Engineering - University of Washington</a:t>
            </a:r>
          </a:p>
        </p:txBody>
      </p:sp>
      <p:sp>
        <p:nvSpPr>
          <p:cNvPr id="2" name="Line 7">
            <a:extLst>
              <a:ext uri="{FF2B5EF4-FFF2-40B4-BE49-F238E27FC236}">
                <a16:creationId xmlns:a16="http://schemas.microsoft.com/office/drawing/2014/main" id="{4801F316-7BA0-216E-D89A-53110AF2F43E}"/>
              </a:ext>
            </a:extLst>
          </p:cNvPr>
          <p:cNvSpPr>
            <a:spLocks noChangeShapeType="1"/>
          </p:cNvSpPr>
          <p:nvPr/>
        </p:nvSpPr>
        <p:spPr bwMode="auto">
          <a:xfrm>
            <a:off x="914400" y="6172200"/>
            <a:ext cx="10363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030" name="Line 8">
            <a:extLst>
              <a:ext uri="{FF2B5EF4-FFF2-40B4-BE49-F238E27FC236}">
                <a16:creationId xmlns:a16="http://schemas.microsoft.com/office/drawing/2014/main" id="{15B8BB9A-28F6-0FF0-B79D-D54D9C705C00}"/>
              </a:ext>
            </a:extLst>
          </p:cNvPr>
          <p:cNvSpPr>
            <a:spLocks noChangeShapeType="1"/>
          </p:cNvSpPr>
          <p:nvPr/>
        </p:nvSpPr>
        <p:spPr bwMode="auto">
          <a:xfrm>
            <a:off x="1930400" y="1219200"/>
            <a:ext cx="934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031" name="Rectangle 10">
            <a:extLst>
              <a:ext uri="{FF2B5EF4-FFF2-40B4-BE49-F238E27FC236}">
                <a16:creationId xmlns:a16="http://schemas.microsoft.com/office/drawing/2014/main" id="{EE545C9E-7ACD-5D1F-EC82-7EDD7364E9A6}"/>
              </a:ext>
            </a:extLst>
          </p:cNvPr>
          <p:cNvSpPr>
            <a:spLocks noChangeArrowheads="1"/>
          </p:cNvSpPr>
          <p:nvPr/>
        </p:nvSpPr>
        <p:spPr bwMode="auto">
          <a:xfrm>
            <a:off x="508000" y="381000"/>
            <a:ext cx="121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p>
        </p:txBody>
      </p:sp>
      <p:pic>
        <p:nvPicPr>
          <p:cNvPr id="1032" name="Picture 19" descr="F:\Users\JR\Projects\EE543\Graphics\coworker1.gif">
            <a:extLst>
              <a:ext uri="{FF2B5EF4-FFF2-40B4-BE49-F238E27FC236}">
                <a16:creationId xmlns:a16="http://schemas.microsoft.com/office/drawing/2014/main" id="{E46E5449-0B24-0A87-AA68-2219E384342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47738" y="354013"/>
            <a:ext cx="841375"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hf sldNum="0" hdr="0" dt="0"/>
  <p:txStyles>
    <p:titleStyle>
      <a:lvl1pPr algn="ctr" rtl="0" eaLnBrk="0" fontAlgn="base" hangingPunct="0">
        <a:spcBef>
          <a:spcPct val="0"/>
        </a:spcBef>
        <a:spcAft>
          <a:spcPct val="0"/>
        </a:spcAft>
        <a:defRPr sz="2000" b="1">
          <a:solidFill>
            <a:srgbClr val="000099"/>
          </a:solidFill>
          <a:latin typeface="+mj-lt"/>
          <a:ea typeface="+mj-ea"/>
          <a:cs typeface="+mj-cs"/>
        </a:defRPr>
      </a:lvl1pPr>
      <a:lvl2pPr algn="ctr" rtl="0" eaLnBrk="0" fontAlgn="base" hangingPunct="0">
        <a:spcBef>
          <a:spcPct val="0"/>
        </a:spcBef>
        <a:spcAft>
          <a:spcPct val="0"/>
        </a:spcAft>
        <a:defRPr sz="2000" b="1">
          <a:solidFill>
            <a:srgbClr val="000099"/>
          </a:solidFill>
          <a:latin typeface="Arial" charset="0"/>
        </a:defRPr>
      </a:lvl2pPr>
      <a:lvl3pPr algn="ctr" rtl="0" eaLnBrk="0" fontAlgn="base" hangingPunct="0">
        <a:spcBef>
          <a:spcPct val="0"/>
        </a:spcBef>
        <a:spcAft>
          <a:spcPct val="0"/>
        </a:spcAft>
        <a:defRPr sz="2000" b="1">
          <a:solidFill>
            <a:srgbClr val="000099"/>
          </a:solidFill>
          <a:latin typeface="Arial" charset="0"/>
        </a:defRPr>
      </a:lvl3pPr>
      <a:lvl4pPr algn="ctr" rtl="0" eaLnBrk="0" fontAlgn="base" hangingPunct="0">
        <a:spcBef>
          <a:spcPct val="0"/>
        </a:spcBef>
        <a:spcAft>
          <a:spcPct val="0"/>
        </a:spcAft>
        <a:defRPr sz="2000" b="1">
          <a:solidFill>
            <a:srgbClr val="000099"/>
          </a:solidFill>
          <a:latin typeface="Arial" charset="0"/>
        </a:defRPr>
      </a:lvl4pPr>
      <a:lvl5pPr algn="ctr" rtl="0" eaLnBrk="0" fontAlgn="base" hangingPunct="0">
        <a:spcBef>
          <a:spcPct val="0"/>
        </a:spcBef>
        <a:spcAft>
          <a:spcPct val="0"/>
        </a:spcAft>
        <a:defRPr sz="2000" b="1">
          <a:solidFill>
            <a:srgbClr val="000099"/>
          </a:solidFill>
          <a:latin typeface="Arial" charset="0"/>
        </a:defRPr>
      </a:lvl5pPr>
      <a:lvl6pPr marL="457200" algn="ctr" rtl="0" eaLnBrk="0" fontAlgn="base" hangingPunct="0">
        <a:spcBef>
          <a:spcPct val="0"/>
        </a:spcBef>
        <a:spcAft>
          <a:spcPct val="0"/>
        </a:spcAft>
        <a:defRPr sz="2000" b="1">
          <a:solidFill>
            <a:srgbClr val="000099"/>
          </a:solidFill>
          <a:latin typeface="Arial" charset="0"/>
        </a:defRPr>
      </a:lvl6pPr>
      <a:lvl7pPr marL="914400" algn="ctr" rtl="0" eaLnBrk="0" fontAlgn="base" hangingPunct="0">
        <a:spcBef>
          <a:spcPct val="0"/>
        </a:spcBef>
        <a:spcAft>
          <a:spcPct val="0"/>
        </a:spcAft>
        <a:defRPr sz="2000" b="1">
          <a:solidFill>
            <a:srgbClr val="000099"/>
          </a:solidFill>
          <a:latin typeface="Arial" charset="0"/>
        </a:defRPr>
      </a:lvl7pPr>
      <a:lvl8pPr marL="1371600" algn="ctr" rtl="0" eaLnBrk="0" fontAlgn="base" hangingPunct="0">
        <a:spcBef>
          <a:spcPct val="0"/>
        </a:spcBef>
        <a:spcAft>
          <a:spcPct val="0"/>
        </a:spcAft>
        <a:defRPr sz="2000" b="1">
          <a:solidFill>
            <a:srgbClr val="000099"/>
          </a:solidFill>
          <a:latin typeface="Arial" charset="0"/>
        </a:defRPr>
      </a:lvl8pPr>
      <a:lvl9pPr marL="1828800" algn="ctr" rtl="0" eaLnBrk="0" fontAlgn="base" hangingPunct="0">
        <a:spcBef>
          <a:spcPct val="0"/>
        </a:spcBef>
        <a:spcAft>
          <a:spcPct val="0"/>
        </a:spcAft>
        <a:defRPr sz="2000" b="1">
          <a:solidFill>
            <a:srgbClr val="000099"/>
          </a:solidFill>
          <a:latin typeface="Arial" charset="0"/>
        </a:defRPr>
      </a:lvl9pPr>
    </p:titleStyle>
    <p:body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22.png"/><Relationship Id="rId7"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24.png"/><Relationship Id="rId9" Type="http://schemas.openxmlformats.org/officeDocument/2006/relationships/image" Target="../media/image59.png"/></Relationships>
</file>

<file path=ppt/slides/_rels/slide1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0.png"/><Relationship Id="rId7"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56.png"/><Relationship Id="rId4" Type="http://schemas.openxmlformats.org/officeDocument/2006/relationships/image" Target="../media/image61.png"/></Relationships>
</file>

<file path=ppt/slides/_rels/slide1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12.xml"/><Relationship Id="rId16"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customXml" Target="../ink/ink33.xml"/></Relationships>
</file>

<file path=ppt/slides/_rels/slide1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1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3" Type="http://schemas.openxmlformats.org/officeDocument/2006/relationships/image" Target="../media/image93.png"/><Relationship Id="rId39" Type="http://schemas.openxmlformats.org/officeDocument/2006/relationships/image" Target="../media/image106.png"/><Relationship Id="rId34" Type="http://schemas.openxmlformats.org/officeDocument/2006/relationships/customXml" Target="../ink/ink42.xml"/><Relationship Id="rId47" Type="http://schemas.openxmlformats.org/officeDocument/2006/relationships/image" Target="../media/image110.png"/><Relationship Id="rId50" Type="http://schemas.openxmlformats.org/officeDocument/2006/relationships/customXml" Target="../ink/ink47.xml"/><Relationship Id="rId55" Type="http://schemas.openxmlformats.org/officeDocument/2006/relationships/image" Target="../media/image114.png"/><Relationship Id="rId89" Type="http://schemas.openxmlformats.org/officeDocument/2006/relationships/image" Target="../media/image700.png"/><Relationship Id="rId92" Type="http://schemas.openxmlformats.org/officeDocument/2006/relationships/image" Target="../media/image79.png"/><Relationship Id="rId2" Type="http://schemas.openxmlformats.org/officeDocument/2006/relationships/customXml" Target="../ink/ink34.xml"/><Relationship Id="rId16" Type="http://schemas.openxmlformats.org/officeDocument/2006/relationships/customXml" Target="../ink/ink39.xml"/><Relationship Id="rId29"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customXml" Target="../ink/ink35.xml"/><Relationship Id="rId11" Type="http://schemas.openxmlformats.org/officeDocument/2006/relationships/image" Target="../media/image92.png"/><Relationship Id="rId32" Type="http://schemas.openxmlformats.org/officeDocument/2006/relationships/customXml" Target="../ink/ink41.xml"/><Relationship Id="rId40" Type="http://schemas.openxmlformats.org/officeDocument/2006/relationships/customXml" Target="../ink/ink44.xml"/><Relationship Id="rId45" Type="http://schemas.openxmlformats.org/officeDocument/2006/relationships/image" Target="../media/image109.png"/><Relationship Id="rId53" Type="http://schemas.openxmlformats.org/officeDocument/2006/relationships/image" Target="../media/image113.png"/><Relationship Id="rId58" Type="http://schemas.openxmlformats.org/officeDocument/2006/relationships/customXml" Target="../ink/ink51.xml"/><Relationship Id="rId87" Type="http://schemas.openxmlformats.org/officeDocument/2006/relationships/image" Target="../media/image680.png"/><Relationship Id="rId5" Type="http://schemas.openxmlformats.org/officeDocument/2006/relationships/image" Target="../media/image89.png"/><Relationship Id="rId15" Type="http://schemas.openxmlformats.org/officeDocument/2006/relationships/image" Target="../media/image94.png"/><Relationship Id="rId36" Type="http://schemas.openxmlformats.org/officeDocument/2006/relationships/customXml" Target="../ink/ink43.xml"/><Relationship Id="rId49" Type="http://schemas.openxmlformats.org/officeDocument/2006/relationships/image" Target="../media/image111.png"/><Relationship Id="rId57" Type="http://schemas.openxmlformats.org/officeDocument/2006/relationships/image" Target="../media/image115.png"/><Relationship Id="rId61" Type="http://schemas.openxmlformats.org/officeDocument/2006/relationships/image" Target="../media/image117.png"/><Relationship Id="rId90" Type="http://schemas.openxmlformats.org/officeDocument/2006/relationships/image" Target="../media/image710.png"/><Relationship Id="rId10" Type="http://schemas.openxmlformats.org/officeDocument/2006/relationships/customXml" Target="../ink/ink36.xml"/><Relationship Id="rId31" Type="http://schemas.openxmlformats.org/officeDocument/2006/relationships/image" Target="../media/image102.png"/><Relationship Id="rId52" Type="http://schemas.openxmlformats.org/officeDocument/2006/relationships/customXml" Target="../ink/ink48.xml"/><Relationship Id="rId60" Type="http://schemas.openxmlformats.org/officeDocument/2006/relationships/customXml" Target="../ink/ink52.xml"/><Relationship Id="rId86" Type="http://schemas.openxmlformats.org/officeDocument/2006/relationships/image" Target="../media/image670.png"/><Relationship Id="rId94" Type="http://schemas.openxmlformats.org/officeDocument/2006/relationships/image" Target="../media/image81.png"/><Relationship Id="rId9" Type="http://schemas.openxmlformats.org/officeDocument/2006/relationships/image" Target="../media/image91.png"/><Relationship Id="rId14" Type="http://schemas.openxmlformats.org/officeDocument/2006/relationships/customXml" Target="../ink/ink38.xml"/><Relationship Id="rId30" Type="http://schemas.openxmlformats.org/officeDocument/2006/relationships/customXml" Target="../ink/ink40.xml"/><Relationship Id="rId35" Type="http://schemas.openxmlformats.org/officeDocument/2006/relationships/image" Target="../media/image104.png"/><Relationship Id="rId48" Type="http://schemas.openxmlformats.org/officeDocument/2006/relationships/customXml" Target="../ink/ink46.xml"/><Relationship Id="rId56" Type="http://schemas.openxmlformats.org/officeDocument/2006/relationships/customXml" Target="../ink/ink50.xml"/><Relationship Id="rId51" Type="http://schemas.openxmlformats.org/officeDocument/2006/relationships/image" Target="../media/image112.png"/><Relationship Id="rId93" Type="http://schemas.openxmlformats.org/officeDocument/2006/relationships/image" Target="../media/image80.png"/><Relationship Id="rId12" Type="http://schemas.openxmlformats.org/officeDocument/2006/relationships/customXml" Target="../ink/ink37.xml"/><Relationship Id="rId33" Type="http://schemas.openxmlformats.org/officeDocument/2006/relationships/image" Target="../media/image103.png"/><Relationship Id="rId46" Type="http://schemas.openxmlformats.org/officeDocument/2006/relationships/customXml" Target="../ink/ink45.xml"/><Relationship Id="rId59" Type="http://schemas.openxmlformats.org/officeDocument/2006/relationships/image" Target="../media/image116.png"/><Relationship Id="rId54" Type="http://schemas.openxmlformats.org/officeDocument/2006/relationships/customXml" Target="../ink/ink49.xml"/><Relationship Id="rId88" Type="http://schemas.openxmlformats.org/officeDocument/2006/relationships/image" Target="../media/image690.png"/><Relationship Id="rId91" Type="http://schemas.openxmlformats.org/officeDocument/2006/relationships/image" Target="../media/image78.png"/></Relationships>
</file>

<file path=ppt/slides/_rels/slide21.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customXml" Target="../ink/ink55.xml"/><Relationship Id="rId3" Type="http://schemas.openxmlformats.org/officeDocument/2006/relationships/image" Target="../media/image82.png"/><Relationship Id="rId7" Type="http://schemas.openxmlformats.org/officeDocument/2006/relationships/image" Target="../media/image760.png"/><Relationship Id="rId12" Type="http://schemas.openxmlformats.org/officeDocument/2006/relationships/image" Target="../media/image87.emf"/><Relationship Id="rId2" Type="http://schemas.openxmlformats.org/officeDocument/2006/relationships/notesSlide" Target="../notesSlides/notesSlide16.xml"/><Relationship Id="rId1" Type="http://schemas.openxmlformats.org/officeDocument/2006/relationships/slideLayout" Target="../slideLayouts/slideLayout2.xml"/><Relationship Id="rId11" Type="http://schemas.openxmlformats.org/officeDocument/2006/relationships/customXml" Target="../ink/ink54.xml"/><Relationship Id="rId5" Type="http://schemas.openxmlformats.org/officeDocument/2006/relationships/image" Target="../media/image85.png"/><Relationship Id="rId10" Type="http://schemas.openxmlformats.org/officeDocument/2006/relationships/image" Target="../media/image86.emf"/><Relationship Id="rId4" Type="http://schemas.openxmlformats.org/officeDocument/2006/relationships/image" Target="../media/image84.png"/><Relationship Id="rId9" Type="http://schemas.openxmlformats.org/officeDocument/2006/relationships/customXml" Target="../ink/ink53.xml"/><Relationship Id="rId14" Type="http://schemas.openxmlformats.org/officeDocument/2006/relationships/image" Target="../media/image88.emf"/></Relationships>
</file>

<file path=ppt/slides/_rels/slide2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770.png"/><Relationship Id="rId7" Type="http://schemas.openxmlformats.org/officeDocument/2006/relationships/image" Target="../media/image14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3.png"/><Relationship Id="rId5" Type="http://schemas.openxmlformats.org/officeDocument/2006/relationships/image" Target="../media/image87.png"/><Relationship Id="rId4" Type="http://schemas.openxmlformats.org/officeDocument/2006/relationships/image" Target="../media/image850.png"/></Relationships>
</file>

<file path=ppt/slides/_rels/slide2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153.png"/><Relationship Id="rId4" Type="http://schemas.openxmlformats.org/officeDocument/2006/relationships/image" Target="../media/image95.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162.png"/><Relationship Id="rId3" Type="http://schemas.openxmlformats.org/officeDocument/2006/relationships/image" Target="../media/image155.png"/><Relationship Id="rId7" Type="http://schemas.openxmlformats.org/officeDocument/2006/relationships/image" Target="../media/image16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60.png"/><Relationship Id="rId11" Type="http://schemas.openxmlformats.org/officeDocument/2006/relationships/image" Target="../media/image2.jpeg"/><Relationship Id="rId5" Type="http://schemas.openxmlformats.org/officeDocument/2006/relationships/image" Target="../media/image158.png"/><Relationship Id="rId10" Type="http://schemas.openxmlformats.org/officeDocument/2006/relationships/image" Target="../media/image164.png"/><Relationship Id="rId4" Type="http://schemas.openxmlformats.org/officeDocument/2006/relationships/image" Target="../media/image156.png"/><Relationship Id="rId9" Type="http://schemas.openxmlformats.org/officeDocument/2006/relationships/image" Target="../media/image97.png"/></Relationships>
</file>

<file path=ppt/slides/_rels/slide2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00.png"/><Relationship Id="rId4" Type="http://schemas.openxmlformats.org/officeDocument/2006/relationships/image" Target="../media/image99.png"/></Relationships>
</file>

<file path=ppt/slides/_rels/slide29.xml.rels><?xml version="1.0" encoding="UTF-8" standalone="yes"?>
<Relationships xmlns="http://schemas.openxmlformats.org/package/2006/relationships"><Relationship Id="rId8" Type="http://schemas.openxmlformats.org/officeDocument/2006/relationships/image" Target="../media/image191.png"/><Relationship Id="rId13" Type="http://schemas.openxmlformats.org/officeDocument/2006/relationships/image" Target="../media/image2.jpeg"/><Relationship Id="rId3" Type="http://schemas.openxmlformats.org/officeDocument/2006/relationships/image" Target="../media/image168.png"/><Relationship Id="rId7" Type="http://schemas.openxmlformats.org/officeDocument/2006/relationships/image" Target="../media/image190.png"/><Relationship Id="rId12" Type="http://schemas.openxmlformats.org/officeDocument/2006/relationships/image" Target="../media/image11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05.png"/><Relationship Id="rId11" Type="http://schemas.openxmlformats.org/officeDocument/2006/relationships/image" Target="../media/image118.png"/><Relationship Id="rId5" Type="http://schemas.openxmlformats.org/officeDocument/2006/relationships/image" Target="../media/image182.png"/><Relationship Id="rId10" Type="http://schemas.openxmlformats.org/officeDocument/2006/relationships/image" Target="../media/image108.png"/><Relationship Id="rId4" Type="http://schemas.openxmlformats.org/officeDocument/2006/relationships/image" Target="../media/image169.png"/><Relationship Id="rId9" Type="http://schemas.openxmlformats.org/officeDocument/2006/relationships/image" Target="../media/image107.png"/><Relationship Id="rId14" Type="http://schemas.openxmlformats.org/officeDocument/2006/relationships/image" Target="../media/image12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98.png"/><Relationship Id="rId7"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01.png"/><Relationship Id="rId5" Type="http://schemas.openxmlformats.org/officeDocument/2006/relationships/image" Target="../media/image200.png"/><Relationship Id="rId4" Type="http://schemas.openxmlformats.org/officeDocument/2006/relationships/image" Target="../media/image199.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2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04.png"/><Relationship Id="rId5" Type="http://schemas.openxmlformats.org/officeDocument/2006/relationships/image" Target="../media/image203.png"/><Relationship Id="rId4" Type="http://schemas.openxmlformats.org/officeDocument/2006/relationships/image" Target="../media/image202.png"/></Relationships>
</file>

<file path=ppt/slides/_rels/slide33.xml.rels><?xml version="1.0" encoding="UTF-8" standalone="yes"?>
<Relationships xmlns="http://schemas.openxmlformats.org/package/2006/relationships"><Relationship Id="rId8" Type="http://schemas.openxmlformats.org/officeDocument/2006/relationships/image" Target="../media/image210.png"/><Relationship Id="rId3" Type="http://schemas.openxmlformats.org/officeDocument/2006/relationships/image" Target="../media/image2.jpeg"/><Relationship Id="rId7" Type="http://schemas.openxmlformats.org/officeDocument/2006/relationships/image" Target="../media/image209.png"/><Relationship Id="rId2" Type="http://schemas.openxmlformats.org/officeDocument/2006/relationships/image" Target="../media/image121.png"/><Relationship Id="rId1" Type="http://schemas.openxmlformats.org/officeDocument/2006/relationships/slideLayout" Target="../slideLayouts/slideLayout7.xml"/><Relationship Id="rId6" Type="http://schemas.openxmlformats.org/officeDocument/2006/relationships/image" Target="../media/image208.png"/><Relationship Id="rId5" Type="http://schemas.openxmlformats.org/officeDocument/2006/relationships/image" Target="../media/image207.png"/><Relationship Id="rId4" Type="http://schemas.openxmlformats.org/officeDocument/2006/relationships/image" Target="../media/image206.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2.png"/><Relationship Id="rId1" Type="http://schemas.openxmlformats.org/officeDocument/2006/relationships/slideLayout" Target="../slideLayouts/slideLayout7.xml"/><Relationship Id="rId5" Type="http://schemas.openxmlformats.org/officeDocument/2006/relationships/image" Target="../media/image213.png"/><Relationship Id="rId4" Type="http://schemas.openxmlformats.org/officeDocument/2006/relationships/image" Target="../media/image212.png"/></Relationships>
</file>

<file path=ppt/slides/_rels/slide35.xml.rels><?xml version="1.0" encoding="UTF-8" standalone="yes"?>
<Relationships xmlns="http://schemas.openxmlformats.org/package/2006/relationships"><Relationship Id="rId3" Type="http://schemas.openxmlformats.org/officeDocument/2006/relationships/image" Target="../media/image214.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22.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3.png"/><Relationship Id="rId1" Type="http://schemas.openxmlformats.org/officeDocument/2006/relationships/slideLayout" Target="../slideLayouts/slideLayout7.xml"/><Relationship Id="rId4" Type="http://schemas.openxmlformats.org/officeDocument/2006/relationships/image" Target="../media/image216.png"/></Relationships>
</file>

<file path=ppt/slides/_rels/slide37.xml.rels><?xml version="1.0" encoding="UTF-8" standalone="yes"?>
<Relationships xmlns="http://schemas.openxmlformats.org/package/2006/relationships"><Relationship Id="rId8" Type="http://schemas.openxmlformats.org/officeDocument/2006/relationships/image" Target="../media/image222.png"/><Relationship Id="rId3" Type="http://schemas.openxmlformats.org/officeDocument/2006/relationships/image" Target="../media/image2.jpeg"/><Relationship Id="rId7" Type="http://schemas.openxmlformats.org/officeDocument/2006/relationships/image" Target="../media/image221.png"/><Relationship Id="rId2" Type="http://schemas.openxmlformats.org/officeDocument/2006/relationships/image" Target="../media/image217.png"/><Relationship Id="rId1" Type="http://schemas.openxmlformats.org/officeDocument/2006/relationships/slideLayout" Target="../slideLayouts/slideLayout7.xml"/><Relationship Id="rId6" Type="http://schemas.openxmlformats.org/officeDocument/2006/relationships/image" Target="../media/image220.png"/><Relationship Id="rId5" Type="http://schemas.openxmlformats.org/officeDocument/2006/relationships/image" Target="../media/image219.png"/><Relationship Id="rId4" Type="http://schemas.openxmlformats.org/officeDocument/2006/relationships/image" Target="../media/image218.png"/></Relationships>
</file>

<file path=ppt/slides/_rels/slide38.xml.rels><?xml version="1.0" encoding="UTF-8" standalone="yes"?>
<Relationships xmlns="http://schemas.openxmlformats.org/package/2006/relationships"><Relationship Id="rId8" Type="http://schemas.openxmlformats.org/officeDocument/2006/relationships/image" Target="../media/image228.png"/><Relationship Id="rId13" Type="http://schemas.openxmlformats.org/officeDocument/2006/relationships/customXml" Target="../ink/ink57.xml"/><Relationship Id="rId3" Type="http://schemas.openxmlformats.org/officeDocument/2006/relationships/image" Target="../media/image223.png"/><Relationship Id="rId7" Type="http://schemas.openxmlformats.org/officeDocument/2006/relationships/image" Target="../media/image227.png"/><Relationship Id="rId12" Type="http://schemas.openxmlformats.org/officeDocument/2006/relationships/image" Target="../media/image231.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24.png"/><Relationship Id="rId11" Type="http://schemas.openxmlformats.org/officeDocument/2006/relationships/customXml" Target="../ink/ink56.xml"/><Relationship Id="rId5" Type="http://schemas.openxmlformats.org/officeDocument/2006/relationships/image" Target="../media/image225.png"/><Relationship Id="rId10" Type="http://schemas.openxmlformats.org/officeDocument/2006/relationships/image" Target="../media/image230.png"/><Relationship Id="rId4" Type="http://schemas.openxmlformats.org/officeDocument/2006/relationships/image" Target="../media/image224.png"/><Relationship Id="rId9" Type="http://schemas.openxmlformats.org/officeDocument/2006/relationships/image" Target="../media/image229.png"/><Relationship Id="rId14" Type="http://schemas.openxmlformats.org/officeDocument/2006/relationships/image" Target="../media/image232.png"/></Relationships>
</file>

<file path=ppt/slides/_rels/slide39.xml.rels><?xml version="1.0" encoding="UTF-8" standalone="yes"?>
<Relationships xmlns="http://schemas.openxmlformats.org/package/2006/relationships"><Relationship Id="rId3" Type="http://schemas.openxmlformats.org/officeDocument/2006/relationships/image" Target="../media/image23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35.png"/><Relationship Id="rId4" Type="http://schemas.openxmlformats.org/officeDocument/2006/relationships/image" Target="../media/image12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jpe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hyperlink" Target="https://demonstrations.wolfram.com/ManipulabilityEllipsoidOfARobotArm/" TargetMode="External"/><Relationship Id="rId2" Type="http://schemas.openxmlformats.org/officeDocument/2006/relationships/hyperlink" Target="https://demonstrations.wolfram.com/ForwardAndInverseKinematicsForTwoLinkArm/" TargetMode="Externa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27.jpeg"/><Relationship Id="rId4" Type="http://schemas.openxmlformats.org/officeDocument/2006/relationships/image" Target="../media/image126.jpe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8.png"/><Relationship Id="rId1" Type="http://schemas.openxmlformats.org/officeDocument/2006/relationships/slideLayout" Target="../slideLayouts/slideLayout7.xml"/><Relationship Id="rId4" Type="http://schemas.openxmlformats.org/officeDocument/2006/relationships/image" Target="../media/image239.png"/></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8" Type="http://schemas.openxmlformats.org/officeDocument/2006/relationships/image" Target="../media/image244.png"/><Relationship Id="rId13" Type="http://schemas.openxmlformats.org/officeDocument/2006/relationships/image" Target="../media/image249.png"/><Relationship Id="rId18" Type="http://schemas.openxmlformats.org/officeDocument/2006/relationships/image" Target="../media/image202.png"/><Relationship Id="rId3" Type="http://schemas.openxmlformats.org/officeDocument/2006/relationships/image" Target="../media/image2.jpeg"/><Relationship Id="rId7" Type="http://schemas.openxmlformats.org/officeDocument/2006/relationships/image" Target="../media/image243.png"/><Relationship Id="rId12" Type="http://schemas.openxmlformats.org/officeDocument/2006/relationships/image" Target="../media/image248.png"/><Relationship Id="rId17" Type="http://schemas.openxmlformats.org/officeDocument/2006/relationships/image" Target="../media/image252.png"/><Relationship Id="rId2" Type="http://schemas.openxmlformats.org/officeDocument/2006/relationships/notesSlide" Target="../notesSlides/notesSlide29.xml"/><Relationship Id="rId16" Type="http://schemas.openxmlformats.org/officeDocument/2006/relationships/customXml" Target="../ink/ink58.xml"/><Relationship Id="rId20" Type="http://schemas.openxmlformats.org/officeDocument/2006/relationships/image" Target="../media/image253.png"/><Relationship Id="rId1" Type="http://schemas.openxmlformats.org/officeDocument/2006/relationships/slideLayout" Target="../slideLayouts/slideLayout2.xml"/><Relationship Id="rId6" Type="http://schemas.openxmlformats.org/officeDocument/2006/relationships/image" Target="../media/image242.png"/><Relationship Id="rId11" Type="http://schemas.openxmlformats.org/officeDocument/2006/relationships/image" Target="../media/image247.png"/><Relationship Id="rId5" Type="http://schemas.openxmlformats.org/officeDocument/2006/relationships/image" Target="../media/image241.png"/><Relationship Id="rId15" Type="http://schemas.openxmlformats.org/officeDocument/2006/relationships/image" Target="../media/image251.png"/><Relationship Id="rId10" Type="http://schemas.openxmlformats.org/officeDocument/2006/relationships/image" Target="../media/image246.png"/><Relationship Id="rId19" Type="http://schemas.openxmlformats.org/officeDocument/2006/relationships/image" Target="../media/image203.png"/><Relationship Id="rId4" Type="http://schemas.openxmlformats.org/officeDocument/2006/relationships/image" Target="../media/image129.png"/><Relationship Id="rId9" Type="http://schemas.openxmlformats.org/officeDocument/2006/relationships/image" Target="../media/image245.png"/><Relationship Id="rId14" Type="http://schemas.openxmlformats.org/officeDocument/2006/relationships/image" Target="../media/image250.png"/></Relationships>
</file>

<file path=ppt/slides/_rels/slide45.xml.rels><?xml version="1.0" encoding="UTF-8" standalone="yes"?>
<Relationships xmlns="http://schemas.openxmlformats.org/package/2006/relationships"><Relationship Id="rId3" Type="http://schemas.openxmlformats.org/officeDocument/2006/relationships/image" Target="../media/image25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56.png"/><Relationship Id="rId4" Type="http://schemas.openxmlformats.org/officeDocument/2006/relationships/image" Target="../media/image255.png"/></Relationships>
</file>

<file path=ppt/slides/_rels/slide46.xml.rels><?xml version="1.0" encoding="UTF-8" standalone="yes"?>
<Relationships xmlns="http://schemas.openxmlformats.org/package/2006/relationships"><Relationship Id="rId8" Type="http://schemas.openxmlformats.org/officeDocument/2006/relationships/image" Target="../media/image262.png"/><Relationship Id="rId13" Type="http://schemas.openxmlformats.org/officeDocument/2006/relationships/image" Target="../media/image265.png"/><Relationship Id="rId18" Type="http://schemas.openxmlformats.org/officeDocument/2006/relationships/image" Target="../media/image270.png"/><Relationship Id="rId3" Type="http://schemas.openxmlformats.org/officeDocument/2006/relationships/image" Target="../media/image257.png"/><Relationship Id="rId21" Type="http://schemas.openxmlformats.org/officeDocument/2006/relationships/image" Target="../media/image273.png"/><Relationship Id="rId7" Type="http://schemas.openxmlformats.org/officeDocument/2006/relationships/image" Target="../media/image261.png"/><Relationship Id="rId12" Type="http://schemas.openxmlformats.org/officeDocument/2006/relationships/image" Target="../media/image264.png"/><Relationship Id="rId17" Type="http://schemas.openxmlformats.org/officeDocument/2006/relationships/image" Target="../media/image269.png"/><Relationship Id="rId2" Type="http://schemas.openxmlformats.org/officeDocument/2006/relationships/notesSlide" Target="../notesSlides/notesSlide31.xml"/><Relationship Id="rId16" Type="http://schemas.openxmlformats.org/officeDocument/2006/relationships/image" Target="../media/image268.png"/><Relationship Id="rId20" Type="http://schemas.openxmlformats.org/officeDocument/2006/relationships/image" Target="../media/image272.png"/><Relationship Id="rId1" Type="http://schemas.openxmlformats.org/officeDocument/2006/relationships/slideLayout" Target="../slideLayouts/slideLayout2.xml"/><Relationship Id="rId6" Type="http://schemas.openxmlformats.org/officeDocument/2006/relationships/image" Target="../media/image260.png"/><Relationship Id="rId11" Type="http://schemas.openxmlformats.org/officeDocument/2006/relationships/image" Target="../media/image263.png"/><Relationship Id="rId5" Type="http://schemas.openxmlformats.org/officeDocument/2006/relationships/image" Target="../media/image259.png"/><Relationship Id="rId15" Type="http://schemas.openxmlformats.org/officeDocument/2006/relationships/image" Target="../media/image267.png"/><Relationship Id="rId23" Type="http://schemas.openxmlformats.org/officeDocument/2006/relationships/image" Target="../media/image274.png"/><Relationship Id="rId10" Type="http://schemas.openxmlformats.org/officeDocument/2006/relationships/image" Target="../media/image129.png"/><Relationship Id="rId19" Type="http://schemas.openxmlformats.org/officeDocument/2006/relationships/image" Target="../media/image271.png"/><Relationship Id="rId4" Type="http://schemas.openxmlformats.org/officeDocument/2006/relationships/image" Target="../media/image258.png"/><Relationship Id="rId9" Type="http://schemas.openxmlformats.org/officeDocument/2006/relationships/image" Target="../media/image2.jpeg"/><Relationship Id="rId14" Type="http://schemas.openxmlformats.org/officeDocument/2006/relationships/image" Target="../media/image266.png"/><Relationship Id="rId22" Type="http://schemas.openxmlformats.org/officeDocument/2006/relationships/customXml" Target="../ink/ink59.xml"/></Relationships>
</file>

<file path=ppt/slides/_rels/slide47.xml.rels><?xml version="1.0" encoding="UTF-8" standalone="yes"?>
<Relationships xmlns="http://schemas.openxmlformats.org/package/2006/relationships"><Relationship Id="rId3" Type="http://schemas.openxmlformats.org/officeDocument/2006/relationships/image" Target="../media/image275.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7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6" Type="http://schemas.openxmlformats.org/officeDocument/2006/relationships/image" Target="../media/image29.png"/><Relationship Id="rId21" Type="http://schemas.openxmlformats.org/officeDocument/2006/relationships/customXml" Target="../ink/ink4.xml"/><Relationship Id="rId42" Type="http://schemas.openxmlformats.org/officeDocument/2006/relationships/image" Target="../media/image37.png"/><Relationship Id="rId47" Type="http://schemas.openxmlformats.org/officeDocument/2006/relationships/customXml" Target="../ink/ink17.xml"/><Relationship Id="rId63" Type="http://schemas.openxmlformats.org/officeDocument/2006/relationships/customXml" Target="../ink/ink25.xml"/><Relationship Id="rId68" Type="http://schemas.openxmlformats.org/officeDocument/2006/relationships/image" Target="../media/image50.png"/><Relationship Id="rId7" Type="http://schemas.openxmlformats.org/officeDocument/2006/relationships/customXml" Target="../ink/ink1.xml"/><Relationship Id="rId71" Type="http://schemas.openxmlformats.org/officeDocument/2006/relationships/customXml" Target="../ink/ink29.xml"/><Relationship Id="rId2" Type="http://schemas.openxmlformats.org/officeDocument/2006/relationships/notesSlide" Target="../notesSlides/notesSlide8.xml"/><Relationship Id="rId29" Type="http://schemas.openxmlformats.org/officeDocument/2006/relationships/customXml" Target="../ink/ink8.xml"/><Relationship Id="rId24" Type="http://schemas.openxmlformats.org/officeDocument/2006/relationships/image" Target="../media/image28.png"/><Relationship Id="rId32" Type="http://schemas.openxmlformats.org/officeDocument/2006/relationships/image" Target="../media/image32.png"/><Relationship Id="rId37" Type="http://schemas.openxmlformats.org/officeDocument/2006/relationships/customXml" Target="../ink/ink12.xml"/><Relationship Id="rId40" Type="http://schemas.openxmlformats.org/officeDocument/2006/relationships/image" Target="../media/image36.png"/><Relationship Id="rId45" Type="http://schemas.openxmlformats.org/officeDocument/2006/relationships/customXml" Target="../ink/ink16.xml"/><Relationship Id="rId53" Type="http://schemas.openxmlformats.org/officeDocument/2006/relationships/customXml" Target="../ink/ink20.xml"/><Relationship Id="rId58" Type="http://schemas.openxmlformats.org/officeDocument/2006/relationships/image" Target="../media/image45.png"/><Relationship Id="rId66" Type="http://schemas.openxmlformats.org/officeDocument/2006/relationships/image" Target="../media/image49.png"/><Relationship Id="rId74" Type="http://schemas.openxmlformats.org/officeDocument/2006/relationships/image" Target="../media/image53.png"/><Relationship Id="rId5" Type="http://schemas.openxmlformats.org/officeDocument/2006/relationships/image" Target="../media/image19.png"/><Relationship Id="rId61" Type="http://schemas.openxmlformats.org/officeDocument/2006/relationships/customXml" Target="../ink/ink24.xml"/><Relationship Id="rId19" Type="http://schemas.openxmlformats.org/officeDocument/2006/relationships/customXml" Target="../ink/ink3.xml"/><Relationship Id="rId14" Type="http://schemas.openxmlformats.org/officeDocument/2006/relationships/image" Target="../media/image23.png"/><Relationship Id="rId22" Type="http://schemas.openxmlformats.org/officeDocument/2006/relationships/image" Target="../media/image27.png"/><Relationship Id="rId27" Type="http://schemas.openxmlformats.org/officeDocument/2006/relationships/customXml" Target="../ink/ink7.xml"/><Relationship Id="rId30" Type="http://schemas.openxmlformats.org/officeDocument/2006/relationships/image" Target="../media/image31.png"/><Relationship Id="rId35" Type="http://schemas.openxmlformats.org/officeDocument/2006/relationships/customXml" Target="../ink/ink11.xml"/><Relationship Id="rId43" Type="http://schemas.openxmlformats.org/officeDocument/2006/relationships/customXml" Target="../ink/ink15.xml"/><Relationship Id="rId48" Type="http://schemas.openxmlformats.org/officeDocument/2006/relationships/image" Target="../media/image40.png"/><Relationship Id="rId56" Type="http://schemas.openxmlformats.org/officeDocument/2006/relationships/image" Target="../media/image44.png"/><Relationship Id="rId64" Type="http://schemas.openxmlformats.org/officeDocument/2006/relationships/image" Target="../media/image48.png"/><Relationship Id="rId69" Type="http://schemas.openxmlformats.org/officeDocument/2006/relationships/customXml" Target="../ink/ink28.xml"/><Relationship Id="rId77" Type="http://schemas.openxmlformats.org/officeDocument/2006/relationships/customXml" Target="../ink/ink32.xml"/><Relationship Id="rId51" Type="http://schemas.openxmlformats.org/officeDocument/2006/relationships/customXml" Target="../ink/ink19.xml"/><Relationship Id="rId72" Type="http://schemas.openxmlformats.org/officeDocument/2006/relationships/image" Target="../media/image52.png"/><Relationship Id="rId3" Type="http://schemas.openxmlformats.org/officeDocument/2006/relationships/image" Target="../media/image17.png"/><Relationship Id="rId25" Type="http://schemas.openxmlformats.org/officeDocument/2006/relationships/customXml" Target="../ink/ink6.xml"/><Relationship Id="rId33" Type="http://schemas.openxmlformats.org/officeDocument/2006/relationships/customXml" Target="../ink/ink10.xml"/><Relationship Id="rId38" Type="http://schemas.openxmlformats.org/officeDocument/2006/relationships/image" Target="../media/image35.png"/><Relationship Id="rId46" Type="http://schemas.openxmlformats.org/officeDocument/2006/relationships/image" Target="../media/image39.png"/><Relationship Id="rId59" Type="http://schemas.openxmlformats.org/officeDocument/2006/relationships/customXml" Target="../ink/ink23.xml"/><Relationship Id="rId67" Type="http://schemas.openxmlformats.org/officeDocument/2006/relationships/customXml" Target="../ink/ink27.xml"/><Relationship Id="rId20" Type="http://schemas.openxmlformats.org/officeDocument/2006/relationships/image" Target="../media/image26.png"/><Relationship Id="rId41" Type="http://schemas.openxmlformats.org/officeDocument/2006/relationships/customXml" Target="../ink/ink14.xml"/><Relationship Id="rId54" Type="http://schemas.openxmlformats.org/officeDocument/2006/relationships/image" Target="../media/image43.png"/><Relationship Id="rId62" Type="http://schemas.openxmlformats.org/officeDocument/2006/relationships/image" Target="../media/image47.png"/><Relationship Id="rId70" Type="http://schemas.openxmlformats.org/officeDocument/2006/relationships/image" Target="../media/image51.png"/><Relationship Id="rId75" Type="http://schemas.openxmlformats.org/officeDocument/2006/relationships/customXml" Target="../ink/ink31.xml"/><Relationship Id="rId1" Type="http://schemas.openxmlformats.org/officeDocument/2006/relationships/slideLayout" Target="../slideLayouts/slideLayout2.xml"/><Relationship Id="rId6" Type="http://schemas.openxmlformats.org/officeDocument/2006/relationships/image" Target="../media/image2.jpeg"/><Relationship Id="rId15" Type="http://schemas.openxmlformats.org/officeDocument/2006/relationships/customXml" Target="../ink/ink2.xml"/><Relationship Id="rId23" Type="http://schemas.openxmlformats.org/officeDocument/2006/relationships/customXml" Target="../ink/ink5.xml"/><Relationship Id="rId28" Type="http://schemas.openxmlformats.org/officeDocument/2006/relationships/image" Target="../media/image30.png"/><Relationship Id="rId36" Type="http://schemas.openxmlformats.org/officeDocument/2006/relationships/image" Target="../media/image34.png"/><Relationship Id="rId49" Type="http://schemas.openxmlformats.org/officeDocument/2006/relationships/customXml" Target="../ink/ink18.xml"/><Relationship Id="rId57" Type="http://schemas.openxmlformats.org/officeDocument/2006/relationships/customXml" Target="../ink/ink22.xml"/><Relationship Id="rId31" Type="http://schemas.openxmlformats.org/officeDocument/2006/relationships/customXml" Target="../ink/ink9.xml"/><Relationship Id="rId44" Type="http://schemas.openxmlformats.org/officeDocument/2006/relationships/image" Target="../media/image38.png"/><Relationship Id="rId52" Type="http://schemas.openxmlformats.org/officeDocument/2006/relationships/image" Target="../media/image42.png"/><Relationship Id="rId60" Type="http://schemas.openxmlformats.org/officeDocument/2006/relationships/image" Target="../media/image46.png"/><Relationship Id="rId65" Type="http://schemas.openxmlformats.org/officeDocument/2006/relationships/customXml" Target="../ink/ink26.xml"/><Relationship Id="rId73" Type="http://schemas.openxmlformats.org/officeDocument/2006/relationships/customXml" Target="../ink/ink30.xml"/><Relationship Id="rId78" Type="http://schemas.openxmlformats.org/officeDocument/2006/relationships/image" Target="../media/image55.png"/><Relationship Id="rId4" Type="http://schemas.openxmlformats.org/officeDocument/2006/relationships/image" Target="../media/image18.png"/><Relationship Id="rId18" Type="http://schemas.openxmlformats.org/officeDocument/2006/relationships/image" Target="../media/image25.png"/><Relationship Id="rId39" Type="http://schemas.openxmlformats.org/officeDocument/2006/relationships/customXml" Target="../ink/ink13.xml"/><Relationship Id="rId34" Type="http://schemas.openxmlformats.org/officeDocument/2006/relationships/image" Target="../media/image33.png"/><Relationship Id="rId50" Type="http://schemas.openxmlformats.org/officeDocument/2006/relationships/image" Target="../media/image41.png"/><Relationship Id="rId55" Type="http://schemas.openxmlformats.org/officeDocument/2006/relationships/customXml" Target="../ink/ink21.xml"/><Relationship Id="rId76" Type="http://schemas.openxmlformats.org/officeDocument/2006/relationships/image" Target="../media/image54.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FBA2462-D987-2A30-EE2E-216E8B122E89}"/>
              </a:ext>
            </a:extLst>
          </p:cNvPr>
          <p:cNvSpPr>
            <a:spLocks noGrp="1" noChangeArrowheads="1"/>
          </p:cNvSpPr>
          <p:nvPr>
            <p:ph type="ctrTitle"/>
          </p:nvPr>
        </p:nvSpPr>
        <p:spPr>
          <a:xfrm>
            <a:off x="2209800" y="2286000"/>
            <a:ext cx="7772400" cy="1143000"/>
          </a:xfrm>
        </p:spPr>
        <p:txBody>
          <a:bodyPr/>
          <a:lstStyle/>
          <a:p>
            <a:r>
              <a:rPr lang="en-US" altLang="en-US"/>
              <a:t>Jacobian</a:t>
            </a:r>
          </a:p>
        </p:txBody>
      </p:sp>
      <p:sp>
        <p:nvSpPr>
          <p:cNvPr id="15363" name="Rectangle 3">
            <a:extLst>
              <a:ext uri="{FF2B5EF4-FFF2-40B4-BE49-F238E27FC236}">
                <a16:creationId xmlns:a16="http://schemas.microsoft.com/office/drawing/2014/main" id="{FF817BFA-BE12-5163-8C24-E66CCA16FC6C}"/>
              </a:ext>
            </a:extLst>
          </p:cNvPr>
          <p:cNvSpPr>
            <a:spLocks noGrp="1" noChangeArrowheads="1"/>
          </p:cNvSpPr>
          <p:nvPr>
            <p:ph type="subTitle" idx="1"/>
          </p:nvPr>
        </p:nvSpPr>
        <p:spPr/>
        <p:txBody>
          <a:bodyPr/>
          <a:lstStyle/>
          <a:p>
            <a:r>
              <a:rPr lang="en-US" altLang="en-US"/>
              <a:t>Introduction </a:t>
            </a:r>
          </a:p>
        </p:txBody>
      </p:sp>
      <p:sp>
        <p:nvSpPr>
          <p:cNvPr id="7" name="Footer Placeholder 2">
            <a:extLst>
              <a:ext uri="{FF2B5EF4-FFF2-40B4-BE49-F238E27FC236}">
                <a16:creationId xmlns:a16="http://schemas.microsoft.com/office/drawing/2014/main" id="{5321465E-986D-D99B-EAEA-4ABC258AA733}"/>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5365" name="Picture 2" descr="http://brand.ucla.edu/wp-content/uploads/2013/08/ucla-logotype-main-11.jpg">
            <a:extLst>
              <a:ext uri="{FF2B5EF4-FFF2-40B4-BE49-F238E27FC236}">
                <a16:creationId xmlns:a16="http://schemas.microsoft.com/office/drawing/2014/main" id="{8C064E5D-EB25-5C72-8097-C72B33B4CA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5"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CE564E01-307E-A03D-6D0B-31D8B4F9F137}"/>
              </a:ext>
            </a:extLst>
          </p:cNvPr>
          <p:cNvSpPr>
            <a:spLocks noGrp="1" noChangeArrowheads="1"/>
          </p:cNvSpPr>
          <p:nvPr>
            <p:ph type="title"/>
          </p:nvPr>
        </p:nvSpPr>
        <p:spPr/>
        <p:txBody>
          <a:bodyPr/>
          <a:lstStyle/>
          <a:p>
            <a:r>
              <a:rPr lang="en-US" altLang="en-US"/>
              <a:t>Jacobian Matrix - Introduction</a:t>
            </a:r>
          </a:p>
        </p:txBody>
      </p:sp>
      <mc:AlternateContent xmlns:mc="http://schemas.openxmlformats.org/markup-compatibility/2006" xmlns:a14="http://schemas.microsoft.com/office/drawing/2010/main">
        <mc:Choice Requires="a14">
          <p:sp>
            <p:nvSpPr>
              <p:cNvPr id="33795" name="Rectangle 3">
                <a:extLst>
                  <a:ext uri="{FF2B5EF4-FFF2-40B4-BE49-F238E27FC236}">
                    <a16:creationId xmlns:a16="http://schemas.microsoft.com/office/drawing/2014/main" id="{1DA133AB-CF6C-5D42-5C5D-8FE7D262E928}"/>
                  </a:ext>
                </a:extLst>
              </p:cNvPr>
              <p:cNvSpPr>
                <a:spLocks noGrp="1" noChangeArrowheads="1"/>
              </p:cNvSpPr>
              <p:nvPr>
                <p:ph type="body" idx="1"/>
              </p:nvPr>
            </p:nvSpPr>
            <p:spPr>
              <a:xfrm>
                <a:off x="987552" y="1371600"/>
                <a:ext cx="5108448" cy="4724400"/>
              </a:xfrm>
            </p:spPr>
            <p:txBody>
              <a:bodyPr/>
              <a:lstStyle/>
              <a:p>
                <a:pPr>
                  <a:lnSpc>
                    <a:spcPct val="120000"/>
                  </a:lnSpc>
                </a:pPr>
                <a:r>
                  <a:rPr lang="en-US" altLang="en-US" dirty="0"/>
                  <a:t>In the field of robotics the Jacobian matrix describe the  relationship between the joint angle rates (</a:t>
                </a:r>
                <a14:m>
                  <m:oMath xmlns:m="http://schemas.openxmlformats.org/officeDocument/2006/math">
                    <m:sSub>
                      <m:sSubPr>
                        <m:ctrlPr>
                          <a:rPr lang="en-US" i="1" smtClean="0">
                            <a:solidFill>
                              <a:srgbClr val="000000"/>
                            </a:solidFill>
                            <a:latin typeface="Cambria Math" panose="02040503050406030204" pitchFamily="18" charset="0"/>
                          </a:rPr>
                        </m:ctrlPr>
                      </m:sSubPr>
                      <m:e>
                        <m:bar>
                          <m:barPr>
                            <m:ctrlPr>
                              <a:rPr lang="en-US" i="1">
                                <a:solidFill>
                                  <a:srgbClr val="000000"/>
                                </a:solidFill>
                                <a:latin typeface="Cambria Math" panose="02040503050406030204" pitchFamily="18" charset="0"/>
                              </a:rPr>
                            </m:ctrlPr>
                          </m:bar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bar>
                      </m:e>
                      <m:sub>
                        <m:r>
                          <a:rPr lang="en-US" i="1">
                            <a:solidFill>
                              <a:srgbClr val="000000"/>
                            </a:solidFill>
                            <a:latin typeface="Cambria Math" panose="02040503050406030204" pitchFamily="18" charset="0"/>
                          </a:rPr>
                          <m:t>𝑁</m:t>
                        </m:r>
                      </m:sub>
                    </m:sSub>
                  </m:oMath>
                </a14:m>
                <a:r>
                  <a:rPr lang="en-US" altLang="en-US" dirty="0"/>
                  <a:t>)        and the translation and rotation velocities of the end effector (</a:t>
                </a:r>
                <a14:m>
                  <m:oMath xmlns:m="http://schemas.openxmlformats.org/officeDocument/2006/math">
                    <m:bar>
                      <m:barPr>
                        <m:ctrlPr>
                          <a:rPr lang="en-US" i="1">
                            <a:solidFill>
                              <a:srgbClr val="000000"/>
                            </a:solidFill>
                            <a:latin typeface="Cambria Math" panose="02040503050406030204" pitchFamily="18" charset="0"/>
                          </a:rPr>
                        </m:ctrlPr>
                      </m:bar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𝑥</m:t>
                            </m:r>
                          </m:e>
                        </m:acc>
                      </m:e>
                    </m:bar>
                  </m:oMath>
                </a14:m>
                <a:r>
                  <a:rPr lang="en-US" altLang="en-US" dirty="0"/>
                  <a:t>).  This relationship is given by:</a:t>
                </a:r>
              </a:p>
              <a:p>
                <a:endParaRPr lang="en-US" altLang="en-US" dirty="0"/>
              </a:p>
            </p:txBody>
          </p:sp>
        </mc:Choice>
        <mc:Fallback xmlns="">
          <p:sp>
            <p:nvSpPr>
              <p:cNvPr id="33795" name="Rectangle 3">
                <a:extLst>
                  <a:ext uri="{FF2B5EF4-FFF2-40B4-BE49-F238E27FC236}">
                    <a16:creationId xmlns:a16="http://schemas.microsoft.com/office/drawing/2014/main" id="{1DA133AB-CF6C-5D42-5C5D-8FE7D262E928}"/>
                  </a:ext>
                </a:extLst>
              </p:cNvPr>
              <p:cNvSpPr>
                <a:spLocks noGrp="1" noRot="1" noChangeAspect="1" noMove="1" noResize="1" noEditPoints="1" noAdjustHandles="1" noChangeArrowheads="1" noChangeShapeType="1" noTextEdit="1"/>
              </p:cNvSpPr>
              <p:nvPr>
                <p:ph type="body" idx="1"/>
              </p:nvPr>
            </p:nvSpPr>
            <p:spPr>
              <a:xfrm>
                <a:off x="987552" y="1371600"/>
                <a:ext cx="5108448" cy="4724400"/>
              </a:xfrm>
              <a:blipFill>
                <a:blip r:embed="rId3"/>
                <a:stretch>
                  <a:fillRect l="-477" r="-15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798" name="Object 8">
                <a:extLst>
                  <a:ext uri="{FF2B5EF4-FFF2-40B4-BE49-F238E27FC236}">
                    <a16:creationId xmlns:a16="http://schemas.microsoft.com/office/drawing/2014/main" id="{ED14A1C4-3E3C-BBB2-7C76-0AD0EDB52C72}"/>
                  </a:ext>
                </a:extLst>
              </p:cNvPr>
              <p:cNvSpPr txBox="1"/>
              <p:nvPr/>
            </p:nvSpPr>
            <p:spPr bwMode="auto">
              <a:xfrm>
                <a:off x="3496882" y="3234531"/>
                <a:ext cx="1050925" cy="388937"/>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bar>
                        <m:barPr>
                          <m:ctrlPr>
                            <a:rPr lang="en-US" i="1">
                              <a:solidFill>
                                <a:srgbClr val="000000"/>
                              </a:solidFill>
                              <a:latin typeface="Cambria Math" panose="02040503050406030204" pitchFamily="18" charset="0"/>
                            </a:rPr>
                          </m:ctrlPr>
                        </m:bar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𝑥</m:t>
                              </m:r>
                            </m:e>
                          </m:acc>
                        </m:e>
                      </m:ba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d>
                        <m:dPr>
                          <m:ctrlPr>
                            <a:rPr lang="en-US" i="1">
                              <a:solidFill>
                                <a:srgbClr val="000000"/>
                              </a:solidFill>
                              <a:latin typeface="Cambria Math" panose="02040503050406030204" pitchFamily="18" charset="0"/>
                            </a:rPr>
                          </m:ctrlPr>
                        </m:dPr>
                        <m:e>
                          <m:bar>
                            <m:barPr>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𝜃</m:t>
                              </m:r>
                            </m:e>
                          </m:bar>
                        </m:e>
                      </m:d>
                      <m:bar>
                        <m:barPr>
                          <m:ctrlPr>
                            <a:rPr lang="en-US" i="1">
                              <a:solidFill>
                                <a:srgbClr val="000000"/>
                              </a:solidFill>
                              <a:latin typeface="Cambria Math" panose="02040503050406030204" pitchFamily="18" charset="0"/>
                            </a:rPr>
                          </m:ctrlPr>
                        </m:bar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bar>
                    </m:oMath>
                  </m:oMathPara>
                </a14:m>
                <a:endParaRPr lang="en-US" dirty="0"/>
              </a:p>
            </p:txBody>
          </p:sp>
        </mc:Choice>
        <mc:Fallback xmlns="">
          <p:sp>
            <p:nvSpPr>
              <p:cNvPr id="33798" name="Object 8">
                <a:extLst>
                  <a:ext uri="{FF2B5EF4-FFF2-40B4-BE49-F238E27FC236}">
                    <a16:creationId xmlns:a16="http://schemas.microsoft.com/office/drawing/2014/main" id="{ED14A1C4-3E3C-BBB2-7C76-0AD0EDB52C72}"/>
                  </a:ext>
                </a:extLst>
              </p:cNvPr>
              <p:cNvSpPr txBox="1">
                <a:spLocks noRot="1" noChangeAspect="1" noMove="1" noResize="1" noEditPoints="1" noAdjustHandles="1" noChangeArrowheads="1" noChangeShapeType="1" noTextEdit="1"/>
              </p:cNvSpPr>
              <p:nvPr/>
            </p:nvSpPr>
            <p:spPr bwMode="auto">
              <a:xfrm>
                <a:off x="3496882" y="3234531"/>
                <a:ext cx="1050925" cy="388937"/>
              </a:xfrm>
              <a:prstGeom prst="rect">
                <a:avLst/>
              </a:prstGeom>
              <a:blipFill>
                <a:blip r:embed="rId4"/>
                <a:stretch>
                  <a:fillRect/>
                </a:stretch>
              </a:blipFill>
              <a:ln>
                <a:noFill/>
              </a:ln>
              <a:effectLst/>
            </p:spPr>
            <p:txBody>
              <a:bodyPr/>
              <a:lstStyle/>
              <a:p>
                <a:r>
                  <a:rPr lang="en-US">
                    <a:noFill/>
                  </a:rPr>
                  <a:t> </a:t>
                </a:r>
              </a:p>
            </p:txBody>
          </p:sp>
        </mc:Fallback>
      </mc:AlternateContent>
      <p:pic>
        <p:nvPicPr>
          <p:cNvPr id="33799" name="Picture 9" descr="I:\EE534\Fig_1.08.tif">
            <a:extLst>
              <a:ext uri="{FF2B5EF4-FFF2-40B4-BE49-F238E27FC236}">
                <a16:creationId xmlns:a16="http://schemas.microsoft.com/office/drawing/2014/main" id="{EE274615-D4C2-4BA8-ABCC-80DB1DA7F3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2549" y="1762920"/>
            <a:ext cx="38258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3800" name="Object 11">
                <a:extLst>
                  <a:ext uri="{FF2B5EF4-FFF2-40B4-BE49-F238E27FC236}">
                    <a16:creationId xmlns:a16="http://schemas.microsoft.com/office/drawing/2014/main" id="{FA86A9B7-73B5-5280-FF73-6BC8A6A3EDD0}"/>
                  </a:ext>
                </a:extLst>
              </p:cNvPr>
              <p:cNvSpPr txBox="1"/>
              <p:nvPr/>
            </p:nvSpPr>
            <p:spPr bwMode="auto">
              <a:xfrm>
                <a:off x="3530600" y="5328349"/>
                <a:ext cx="1236663" cy="388937"/>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bar>
                        <m:barPr>
                          <m:ctrlPr>
                            <a:rPr lang="en-US" i="1">
                              <a:solidFill>
                                <a:srgbClr val="000000"/>
                              </a:solidFill>
                              <a:latin typeface="Cambria Math" panose="02040503050406030204" pitchFamily="18" charset="0"/>
                            </a:rPr>
                          </m:ctrlPr>
                        </m:bar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ba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bar>
                                <m:barPr>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𝜃</m:t>
                                  </m:r>
                                </m:e>
                              </m:bar>
                            </m:e>
                          </m:d>
                        </m:e>
                        <m:sup>
                          <m:r>
                            <a:rPr lang="en-US" i="1">
                              <a:solidFill>
                                <a:srgbClr val="000000"/>
                              </a:solidFill>
                              <a:latin typeface="Cambria Math" panose="02040503050406030204" pitchFamily="18" charset="0"/>
                            </a:rPr>
                            <m:t>−1</m:t>
                          </m:r>
                        </m:sup>
                      </m:sSup>
                      <m:bar>
                        <m:barPr>
                          <m:ctrlPr>
                            <a:rPr lang="en-US" i="1">
                              <a:solidFill>
                                <a:srgbClr val="000000"/>
                              </a:solidFill>
                              <a:latin typeface="Cambria Math" panose="02040503050406030204" pitchFamily="18" charset="0"/>
                            </a:rPr>
                          </m:ctrlPr>
                        </m:bar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𝑥</m:t>
                              </m:r>
                            </m:e>
                          </m:acc>
                        </m:e>
                      </m:bar>
                    </m:oMath>
                  </m:oMathPara>
                </a14:m>
                <a:endParaRPr lang="en-US" dirty="0"/>
              </a:p>
            </p:txBody>
          </p:sp>
        </mc:Choice>
        <mc:Fallback xmlns="">
          <p:sp>
            <p:nvSpPr>
              <p:cNvPr id="33800" name="Object 11">
                <a:extLst>
                  <a:ext uri="{FF2B5EF4-FFF2-40B4-BE49-F238E27FC236}">
                    <a16:creationId xmlns:a16="http://schemas.microsoft.com/office/drawing/2014/main" id="{FA86A9B7-73B5-5280-FF73-6BC8A6A3EDD0}"/>
                  </a:ext>
                </a:extLst>
              </p:cNvPr>
              <p:cNvSpPr txBox="1">
                <a:spLocks noRot="1" noChangeAspect="1" noMove="1" noResize="1" noEditPoints="1" noAdjustHandles="1" noChangeArrowheads="1" noChangeShapeType="1" noTextEdit="1"/>
              </p:cNvSpPr>
              <p:nvPr/>
            </p:nvSpPr>
            <p:spPr bwMode="auto">
              <a:xfrm>
                <a:off x="3530600" y="5328349"/>
                <a:ext cx="1236663" cy="388937"/>
              </a:xfrm>
              <a:prstGeom prst="rect">
                <a:avLst/>
              </a:prstGeom>
              <a:blipFill>
                <a:blip r:embed="rId6"/>
                <a:stretch>
                  <a:fillRect/>
                </a:stretch>
              </a:blipFill>
              <a:ln>
                <a:noFill/>
              </a:ln>
              <a:effectLst/>
            </p:spPr>
            <p:txBody>
              <a:bodyPr/>
              <a:lstStyle/>
              <a:p>
                <a:r>
                  <a:rPr lang="en-US">
                    <a:noFill/>
                  </a:rPr>
                  <a:t> </a:t>
                </a:r>
              </a:p>
            </p:txBody>
          </p:sp>
        </mc:Fallback>
      </mc:AlternateContent>
      <p:sp>
        <p:nvSpPr>
          <p:cNvPr id="7" name="Footer Placeholder 2">
            <a:extLst>
              <a:ext uri="{FF2B5EF4-FFF2-40B4-BE49-F238E27FC236}">
                <a16:creationId xmlns:a16="http://schemas.microsoft.com/office/drawing/2014/main" id="{782F5D3E-3418-FC61-D1BF-804765EA3B7E}"/>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3802" name="Picture 2" descr="http://brand.ucla.edu/wp-content/uploads/2013/08/ucla-logotype-main-11.jpg">
            <a:extLst>
              <a:ext uri="{FF2B5EF4-FFF2-40B4-BE49-F238E27FC236}">
                <a16:creationId xmlns:a16="http://schemas.microsoft.com/office/drawing/2014/main" id="{B2CB991A-1CE0-A7C1-98DC-6F8B5D3F9B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96375"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2" name="Object 6">
                <a:extLst>
                  <a:ext uri="{FF2B5EF4-FFF2-40B4-BE49-F238E27FC236}">
                    <a16:creationId xmlns:a16="http://schemas.microsoft.com/office/drawing/2014/main" id="{DB1251FB-A4C8-C981-E02E-A59AF71BD7B4}"/>
                  </a:ext>
                </a:extLst>
              </p:cNvPr>
              <p:cNvSpPr txBox="1"/>
              <p:nvPr/>
            </p:nvSpPr>
            <p:spPr bwMode="auto">
              <a:xfrm>
                <a:off x="5215128" y="3532028"/>
                <a:ext cx="880872" cy="1558925"/>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acc>
                        <m:accPr>
                          <m:chr m:val="̇"/>
                          <m:ctrlPr>
                            <a:rPr lang="en-US" sz="2000" i="1" smtClean="0">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e>
                            </m:m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2</m:t>
                                    </m:r>
                                  </m:sub>
                                </m:sSub>
                              </m:e>
                            </m:mr>
                            <m:mr>
                              <m:e>
                                <m:eqArr>
                                  <m:eqArrPr>
                                    <m:ctrlPr>
                                      <a:rPr lang="en-US" sz="2000" i="1">
                                        <a:solidFill>
                                          <a:srgbClr val="000000"/>
                                        </a:solidFill>
                                        <a:latin typeface="Cambria Math" panose="02040503050406030204" pitchFamily="18" charset="0"/>
                                      </a:rPr>
                                    </m:ctrlPr>
                                  </m:eqArrP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𝑑</m:t>
                                            </m:r>
                                          </m:e>
                                        </m:acc>
                                      </m:e>
                                      <m:sub>
                                        <m:r>
                                          <a:rPr lang="en-US" sz="2000" b="0" i="1" smtClean="0">
                                            <a:solidFill>
                                              <a:srgbClr val="000000"/>
                                            </a:solidFill>
                                            <a:latin typeface="Cambria Math" panose="02040503050406030204" pitchFamily="18" charset="0"/>
                                          </a:rPr>
                                          <m:t>3</m:t>
                                        </m:r>
                                      </m:sub>
                                    </m:sSub>
                                  </m:e>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b="0" i="1" smtClean="0">
                                            <a:solidFill>
                                              <a:srgbClr val="000000"/>
                                            </a:solidFill>
                                            <a:latin typeface="Cambria Math" panose="02040503050406030204" pitchFamily="18" charset="0"/>
                                          </a:rPr>
                                          <m:t>4</m:t>
                                        </m:r>
                                      </m:sub>
                                    </m:sSub>
                                  </m:e>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b="0" i="1" smtClean="0">
                                            <a:solidFill>
                                              <a:srgbClr val="000000"/>
                                            </a:solidFill>
                                            <a:latin typeface="Cambria Math" panose="02040503050406030204" pitchFamily="18" charset="0"/>
                                          </a:rPr>
                                          <m:t>5</m:t>
                                        </m:r>
                                      </m:sub>
                                    </m:sSub>
                                  </m:e>
                                </m:eqArr>
                              </m:e>
                            </m:m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b="0" i="1" smtClean="0">
                                        <a:solidFill>
                                          <a:srgbClr val="000000"/>
                                        </a:solidFill>
                                        <a:latin typeface="Cambria Math" panose="02040503050406030204" pitchFamily="18" charset="0"/>
                                      </a:rPr>
                                      <m:t>6</m:t>
                                    </m:r>
                                  </m:sub>
                                </m:sSub>
                              </m:e>
                            </m:mr>
                          </m:m>
                        </m:e>
                      </m:d>
                    </m:oMath>
                  </m:oMathPara>
                </a14:m>
                <a:endParaRPr lang="en-US" sz="2000" dirty="0"/>
              </a:p>
            </p:txBody>
          </p:sp>
        </mc:Choice>
        <mc:Fallback xmlns="">
          <p:sp>
            <p:nvSpPr>
              <p:cNvPr id="12" name="Object 6">
                <a:extLst>
                  <a:ext uri="{FF2B5EF4-FFF2-40B4-BE49-F238E27FC236}">
                    <a16:creationId xmlns:a16="http://schemas.microsoft.com/office/drawing/2014/main" id="{DB1251FB-A4C8-C981-E02E-A59AF71BD7B4}"/>
                  </a:ext>
                </a:extLst>
              </p:cNvPr>
              <p:cNvSpPr txBox="1">
                <a:spLocks noRot="1" noChangeAspect="1" noMove="1" noResize="1" noEditPoints="1" noAdjustHandles="1" noChangeArrowheads="1" noChangeShapeType="1" noTextEdit="1"/>
              </p:cNvSpPr>
              <p:nvPr/>
            </p:nvSpPr>
            <p:spPr bwMode="auto">
              <a:xfrm>
                <a:off x="5215128" y="3532028"/>
                <a:ext cx="880872" cy="1558925"/>
              </a:xfrm>
              <a:prstGeom prst="rect">
                <a:avLst/>
              </a:prstGeom>
              <a:blipFill>
                <a:blip r:embed="rId8"/>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Object 7">
                <a:extLst>
                  <a:ext uri="{FF2B5EF4-FFF2-40B4-BE49-F238E27FC236}">
                    <a16:creationId xmlns:a16="http://schemas.microsoft.com/office/drawing/2014/main" id="{89C81B08-A873-3A76-2AD4-BBB2C9E709A7}"/>
                  </a:ext>
                </a:extLst>
              </p:cNvPr>
              <p:cNvSpPr txBox="1"/>
              <p:nvPr/>
            </p:nvSpPr>
            <p:spPr bwMode="auto">
              <a:xfrm>
                <a:off x="310437" y="3503295"/>
                <a:ext cx="2870200" cy="1616392"/>
              </a:xfrm>
              <a:prstGeom prst="rect">
                <a:avLst/>
              </a:prstGeom>
              <a:no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acc>
                        <m:accPr>
                          <m:chr m:val="̇"/>
                          <m:ctrlPr>
                            <a:rPr lang="en-US" i="1" smtClean="0">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𝑋</m:t>
                          </m:r>
                        </m:e>
                      </m:acc>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m:t>
                          </m:r>
                        </m:num>
                        <m:den>
                          <m:r>
                            <a:rPr lang="en-US" i="1">
                              <a:solidFill>
                                <a:srgbClr val="000000"/>
                              </a:solidFill>
                              <a:latin typeface="Cambria Math" panose="02040503050406030204" pitchFamily="18" charset="0"/>
                            </a:rPr>
                            <m:t>𝑑𝑡</m:t>
                          </m:r>
                        </m:den>
                      </m:f>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𝑋</m:t>
                      </m:r>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b="0" i="1" smtClean="0">
                                                <a:solidFill>
                                                  <a:srgbClr val="000000"/>
                                                </a:solidFill>
                                                <a:latin typeface="Cambria Math" panose="02040503050406030204" pitchFamily="18" charset="0"/>
                                              </a:rPr>
                                              <m:t> </m:t>
                                            </m:r>
                                          </m:sup>
                                          <m:e>
                                            <m:r>
                                              <a:rPr lang="en-US" i="1">
                                                <a:solidFill>
                                                  <a:srgbClr val="000000"/>
                                                </a:solidFill>
                                                <a:latin typeface="Cambria Math" panose="02040503050406030204" pitchFamily="18" charset="0"/>
                                              </a:rPr>
                                              <m:t>𝑣</m:t>
                                            </m:r>
                                          </m:e>
                                        </m:sPre>
                                      </m:e>
                                      <m:sub>
                                        <m:r>
                                          <a:rPr lang="en-US" i="1">
                                            <a:solidFill>
                                              <a:srgbClr val="000000"/>
                                            </a:solidFill>
                                            <a:latin typeface="Cambria Math" panose="02040503050406030204" pitchFamily="18" charset="0"/>
                                          </a:rPr>
                                          <m:t>𝑁</m:t>
                                        </m:r>
                                      </m:sub>
                                    </m:sSub>
                                  </m:e>
                                </m:d>
                              </m:e>
                            </m:mr>
                            <m:mr>
                              <m:e>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b="0" i="1" smtClean="0">
                                                <a:solidFill>
                                                  <a:srgbClr val="000000"/>
                                                </a:solidFill>
                                                <a:latin typeface="Cambria Math" panose="02040503050406030204" pitchFamily="18" charset="0"/>
                                              </a:rPr>
                                              <m:t> </m:t>
                                            </m:r>
                                          </m:sup>
                                          <m:e>
                                            <m:r>
                                              <a:rPr lang="en-US" i="1">
                                                <a:solidFill>
                                                  <a:srgbClr val="000000"/>
                                                </a:solidFill>
                                                <a:latin typeface="Cambria Math" panose="02040503050406030204" pitchFamily="18" charset="0"/>
                                              </a:rPr>
                                              <m:t>𝜔</m:t>
                                            </m:r>
                                          </m:e>
                                        </m:sPre>
                                      </m:e>
                                      <m:sub>
                                        <m:r>
                                          <a:rPr lang="en-US" i="1">
                                            <a:solidFill>
                                              <a:srgbClr val="000000"/>
                                            </a:solidFill>
                                            <a:latin typeface="Cambria Math" panose="02040503050406030204" pitchFamily="18" charset="0"/>
                                          </a:rPr>
                                          <m:t>𝑁</m:t>
                                        </m:r>
                                      </m:sub>
                                    </m:sSub>
                                  </m:e>
                                </m:d>
                              </m:e>
                            </m:mr>
                          </m:m>
                        </m:e>
                      </m:d>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𝑣</m:t>
                                    </m:r>
                                  </m:e>
                                  <m:sub>
                                    <m:r>
                                      <a:rPr lang="en-US" i="1">
                                        <a:solidFill>
                                          <a:srgbClr val="000000"/>
                                        </a:solidFill>
                                        <a:latin typeface="Cambria Math" panose="02040503050406030204" pitchFamily="18" charset="0"/>
                                      </a:rPr>
                                      <m:t>𝑥</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𝑣</m:t>
                                    </m:r>
                                  </m:e>
                                  <m:sub>
                                    <m:r>
                                      <a:rPr lang="en-US" i="1">
                                        <a:solidFill>
                                          <a:srgbClr val="000000"/>
                                        </a:solidFill>
                                        <a:latin typeface="Cambria Math" panose="02040503050406030204" pitchFamily="18" charset="0"/>
                                      </a:rPr>
                                      <m:t>𝑦</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𝑣</m:t>
                                    </m:r>
                                  </m:e>
                                  <m:sub>
                                    <m:r>
                                      <a:rPr lang="en-US" i="1">
                                        <a:solidFill>
                                          <a:srgbClr val="000000"/>
                                        </a:solidFill>
                                        <a:latin typeface="Cambria Math" panose="02040503050406030204" pitchFamily="18" charset="0"/>
                                      </a:rPr>
                                      <m:t>𝑧</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𝜔</m:t>
                                    </m:r>
                                  </m:e>
                                  <m:sub>
                                    <m:r>
                                      <a:rPr lang="en-US" i="1">
                                        <a:solidFill>
                                          <a:srgbClr val="000000"/>
                                        </a:solidFill>
                                        <a:latin typeface="Cambria Math" panose="02040503050406030204" pitchFamily="18" charset="0"/>
                                      </a:rPr>
                                      <m:t>𝑥</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𝜔</m:t>
                                    </m:r>
                                  </m:e>
                                  <m:sub>
                                    <m:r>
                                      <a:rPr lang="en-US" i="1">
                                        <a:solidFill>
                                          <a:srgbClr val="000000"/>
                                        </a:solidFill>
                                        <a:latin typeface="Cambria Math" panose="02040503050406030204" pitchFamily="18" charset="0"/>
                                      </a:rPr>
                                      <m:t>𝑦</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𝜔</m:t>
                                    </m:r>
                                  </m:e>
                                  <m:sub>
                                    <m:r>
                                      <a:rPr lang="en-US" i="1">
                                        <a:solidFill>
                                          <a:srgbClr val="000000"/>
                                        </a:solidFill>
                                        <a:latin typeface="Cambria Math" panose="02040503050406030204" pitchFamily="18" charset="0"/>
                                      </a:rPr>
                                      <m:t>𝑧</m:t>
                                    </m:r>
                                  </m:sub>
                                </m:sSub>
                              </m:e>
                            </m:mr>
                          </m:m>
                        </m:e>
                      </m:d>
                    </m:oMath>
                  </m:oMathPara>
                </a14:m>
                <a:endParaRPr lang="en-US" dirty="0"/>
              </a:p>
            </p:txBody>
          </p:sp>
        </mc:Choice>
        <mc:Fallback xmlns="">
          <p:sp>
            <p:nvSpPr>
              <p:cNvPr id="13" name="Object 7">
                <a:extLst>
                  <a:ext uri="{FF2B5EF4-FFF2-40B4-BE49-F238E27FC236}">
                    <a16:creationId xmlns:a16="http://schemas.microsoft.com/office/drawing/2014/main" id="{89C81B08-A873-3A76-2AD4-BBB2C9E709A7}"/>
                  </a:ext>
                </a:extLst>
              </p:cNvPr>
              <p:cNvSpPr txBox="1">
                <a:spLocks noRot="1" noChangeAspect="1" noMove="1" noResize="1" noEditPoints="1" noAdjustHandles="1" noChangeArrowheads="1" noChangeShapeType="1" noTextEdit="1"/>
              </p:cNvSpPr>
              <p:nvPr/>
            </p:nvSpPr>
            <p:spPr bwMode="auto">
              <a:xfrm>
                <a:off x="310437" y="3503295"/>
                <a:ext cx="2870200" cy="1616392"/>
              </a:xfrm>
              <a:prstGeom prst="rect">
                <a:avLst/>
              </a:prstGeom>
              <a:blipFill>
                <a:blip r:embed="rId9"/>
                <a:stretch>
                  <a:fillRect/>
                </a:stretch>
              </a:blipFill>
              <a:ln>
                <a:noFill/>
              </a:ln>
              <a:effectLst/>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47F43D34-22B6-AD29-BFDC-49333B6B0CA0}"/>
              </a:ext>
            </a:extLst>
          </p:cNvPr>
          <p:cNvCxnSpPr/>
          <p:nvPr/>
        </p:nvCxnSpPr>
        <p:spPr bwMode="auto">
          <a:xfrm flipH="1" flipV="1">
            <a:off x="4489452" y="3566160"/>
            <a:ext cx="667764" cy="70866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E7B27F15-E90B-BC23-F9BF-C9459B643244}"/>
              </a:ext>
            </a:extLst>
          </p:cNvPr>
          <p:cNvCxnSpPr>
            <a:stCxn id="13" idx="3"/>
          </p:cNvCxnSpPr>
          <p:nvPr/>
        </p:nvCxnSpPr>
        <p:spPr bwMode="auto">
          <a:xfrm flipV="1">
            <a:off x="3180637" y="3623468"/>
            <a:ext cx="427942" cy="68802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CE564E01-307E-A03D-6D0B-31D8B4F9F137}"/>
              </a:ext>
            </a:extLst>
          </p:cNvPr>
          <p:cNvSpPr>
            <a:spLocks noGrp="1" noChangeArrowheads="1"/>
          </p:cNvSpPr>
          <p:nvPr>
            <p:ph type="title"/>
          </p:nvPr>
        </p:nvSpPr>
        <p:spPr/>
        <p:txBody>
          <a:bodyPr/>
          <a:lstStyle/>
          <a:p>
            <a:r>
              <a:rPr lang="en-US" altLang="en-US"/>
              <a:t>Jacobian Matrix - Introduction</a:t>
            </a:r>
          </a:p>
        </p:txBody>
      </p:sp>
      <mc:AlternateContent xmlns:mc="http://schemas.openxmlformats.org/markup-compatibility/2006" xmlns:a14="http://schemas.microsoft.com/office/drawing/2010/main">
        <mc:Choice Requires="a14">
          <p:sp>
            <p:nvSpPr>
              <p:cNvPr id="33795" name="Rectangle 3">
                <a:extLst>
                  <a:ext uri="{FF2B5EF4-FFF2-40B4-BE49-F238E27FC236}">
                    <a16:creationId xmlns:a16="http://schemas.microsoft.com/office/drawing/2014/main" id="{1DA133AB-CF6C-5D42-5C5D-8FE7D262E928}"/>
                  </a:ext>
                </a:extLst>
              </p:cNvPr>
              <p:cNvSpPr>
                <a:spLocks noGrp="1" noChangeArrowheads="1"/>
              </p:cNvSpPr>
              <p:nvPr>
                <p:ph type="body" idx="1"/>
              </p:nvPr>
            </p:nvSpPr>
            <p:spPr>
              <a:xfrm>
                <a:off x="987552" y="1371600"/>
                <a:ext cx="5108448" cy="4724400"/>
              </a:xfrm>
            </p:spPr>
            <p:txBody>
              <a:bodyPr/>
              <a:lstStyle/>
              <a:p>
                <a:pPr>
                  <a:lnSpc>
                    <a:spcPct val="120000"/>
                  </a:lnSpc>
                </a:pPr>
                <a:r>
                  <a:rPr lang="en-US" altLang="en-US" dirty="0"/>
                  <a:t>In the field of robotics the Jacobian matrix describe the  relationship between the joint angle rates (</a:t>
                </a:r>
                <a14:m>
                  <m:oMath xmlns:m="http://schemas.openxmlformats.org/officeDocument/2006/math">
                    <m:sSub>
                      <m:sSubPr>
                        <m:ctrlPr>
                          <a:rPr lang="en-US" i="1" smtClean="0">
                            <a:solidFill>
                              <a:srgbClr val="000000"/>
                            </a:solidFill>
                            <a:latin typeface="Cambria Math" panose="02040503050406030204" pitchFamily="18" charset="0"/>
                          </a:rPr>
                        </m:ctrlPr>
                      </m:sSubPr>
                      <m:e>
                        <m:bar>
                          <m:barPr>
                            <m:ctrlPr>
                              <a:rPr lang="en-US" i="1">
                                <a:solidFill>
                                  <a:srgbClr val="000000"/>
                                </a:solidFill>
                                <a:latin typeface="Cambria Math" panose="02040503050406030204" pitchFamily="18" charset="0"/>
                              </a:rPr>
                            </m:ctrlPr>
                          </m:bar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bar>
                      </m:e>
                      <m:sub>
                        <m:r>
                          <a:rPr lang="en-US" i="1">
                            <a:solidFill>
                              <a:srgbClr val="000000"/>
                            </a:solidFill>
                            <a:latin typeface="Cambria Math" panose="02040503050406030204" pitchFamily="18" charset="0"/>
                          </a:rPr>
                          <m:t>𝑁</m:t>
                        </m:r>
                      </m:sub>
                    </m:sSub>
                  </m:oMath>
                </a14:m>
                <a:r>
                  <a:rPr lang="en-US" altLang="en-US" dirty="0"/>
                  <a:t>)        and the translation and rotation velocities of the end effector (</a:t>
                </a:r>
                <a14:m>
                  <m:oMath xmlns:m="http://schemas.openxmlformats.org/officeDocument/2006/math">
                    <m:bar>
                      <m:barPr>
                        <m:ctrlPr>
                          <a:rPr lang="en-US" i="1">
                            <a:solidFill>
                              <a:srgbClr val="000000"/>
                            </a:solidFill>
                            <a:latin typeface="Cambria Math" panose="02040503050406030204" pitchFamily="18" charset="0"/>
                          </a:rPr>
                        </m:ctrlPr>
                      </m:bar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𝑥</m:t>
                            </m:r>
                          </m:e>
                        </m:acc>
                      </m:e>
                    </m:bar>
                  </m:oMath>
                </a14:m>
                <a:r>
                  <a:rPr lang="en-US" altLang="en-US" dirty="0"/>
                  <a:t>).  This relationship is given by:</a:t>
                </a:r>
              </a:p>
              <a:p>
                <a:pPr>
                  <a:lnSpc>
                    <a:spcPct val="120000"/>
                  </a:lnSpc>
                </a:pPr>
                <a:endParaRPr lang="en-US" altLang="en-US" dirty="0"/>
              </a:p>
              <a:p>
                <a:pPr>
                  <a:lnSpc>
                    <a:spcPct val="120000"/>
                  </a:lnSpc>
                </a:pPr>
                <a:endParaRPr lang="en-US" altLang="en-US" dirty="0"/>
              </a:p>
              <a:p>
                <a:pPr>
                  <a:lnSpc>
                    <a:spcPct val="120000"/>
                  </a:lnSpc>
                </a:pPr>
                <a:endParaRPr lang="en-US" altLang="en-US" dirty="0"/>
              </a:p>
              <a:p>
                <a:pPr>
                  <a:lnSpc>
                    <a:spcPct val="120000"/>
                  </a:lnSpc>
                </a:pPr>
                <a:endParaRPr lang="en-US" altLang="en-US" dirty="0"/>
              </a:p>
              <a:p>
                <a:pPr>
                  <a:lnSpc>
                    <a:spcPct val="120000"/>
                  </a:lnSpc>
                </a:pPr>
                <a:endParaRPr lang="en-US" altLang="en-US" dirty="0"/>
              </a:p>
              <a:p>
                <a:pPr>
                  <a:lnSpc>
                    <a:spcPct val="120000"/>
                  </a:lnSpc>
                </a:pPr>
                <a:endParaRPr lang="en-US" altLang="en-US" dirty="0"/>
              </a:p>
              <a:p>
                <a:pPr>
                  <a:lnSpc>
                    <a:spcPct val="120000"/>
                  </a:lnSpc>
                </a:pPr>
                <a:endParaRPr lang="en-US" altLang="en-US" dirty="0"/>
              </a:p>
              <a:p>
                <a:pPr marL="0" indent="0">
                  <a:lnSpc>
                    <a:spcPct val="120000"/>
                  </a:lnSpc>
                  <a:buNone/>
                </a:pPr>
                <a:endParaRPr lang="en-US" altLang="en-US" dirty="0"/>
              </a:p>
              <a:p>
                <a:pPr marL="285750" indent="-285750">
                  <a:buFont typeface="Arial" panose="020B0604020202020204" pitchFamily="34" charset="0"/>
                  <a:buChar char="•"/>
                  <a:defRPr/>
                </a:pPr>
                <a:r>
                  <a:rPr lang="en-US" altLang="en-US" sz="1600" dirty="0">
                    <a:solidFill>
                      <a:srgbClr val="FF0000"/>
                    </a:solidFill>
                    <a:latin typeface="+mj-lt"/>
                  </a:rPr>
                  <a:t>Note:</a:t>
                </a:r>
                <a:r>
                  <a:rPr lang="en-US" altLang="en-US" sz="1600" dirty="0">
                    <a:latin typeface="+mj-lt"/>
                  </a:rPr>
                  <a:t> The Jacobian is a function of joint angle </a:t>
                </a:r>
                <a14:m>
                  <m:oMath xmlns:m="http://schemas.openxmlformats.org/officeDocument/2006/math">
                    <m:r>
                      <a:rPr lang="en-US" sz="1600" i="1" smtClean="0">
                        <a:solidFill>
                          <a:srgbClr val="000000"/>
                        </a:solidFill>
                        <a:latin typeface="Cambria Math" panose="02040503050406030204" pitchFamily="18" charset="0"/>
                      </a:rPr>
                      <m:t>𝜃</m:t>
                    </m:r>
                  </m:oMath>
                </a14:m>
                <a:r>
                  <a:rPr lang="en-US" altLang="en-US" sz="1600" dirty="0">
                    <a:latin typeface="+mj-lt"/>
                  </a:rPr>
                  <a:t> meaning that the Jacobian varies as the configuration of the arm changes   </a:t>
                </a:r>
              </a:p>
              <a:p>
                <a:pPr>
                  <a:lnSpc>
                    <a:spcPct val="120000"/>
                  </a:lnSpc>
                </a:pPr>
                <a:endParaRPr lang="en-US" altLang="en-US" dirty="0"/>
              </a:p>
              <a:p>
                <a:endParaRPr lang="en-US" altLang="en-US" dirty="0"/>
              </a:p>
            </p:txBody>
          </p:sp>
        </mc:Choice>
        <mc:Fallback xmlns="">
          <p:sp>
            <p:nvSpPr>
              <p:cNvPr id="33795" name="Rectangle 3">
                <a:extLst>
                  <a:ext uri="{FF2B5EF4-FFF2-40B4-BE49-F238E27FC236}">
                    <a16:creationId xmlns:a16="http://schemas.microsoft.com/office/drawing/2014/main" id="{1DA133AB-CF6C-5D42-5C5D-8FE7D262E928}"/>
                  </a:ext>
                </a:extLst>
              </p:cNvPr>
              <p:cNvSpPr>
                <a:spLocks noGrp="1" noRot="1" noChangeAspect="1" noMove="1" noResize="1" noEditPoints="1" noAdjustHandles="1" noChangeArrowheads="1" noChangeShapeType="1" noTextEdit="1"/>
              </p:cNvSpPr>
              <p:nvPr>
                <p:ph type="body" idx="1"/>
              </p:nvPr>
            </p:nvSpPr>
            <p:spPr>
              <a:xfrm>
                <a:off x="987552" y="1371600"/>
                <a:ext cx="5108448" cy="4724400"/>
              </a:xfrm>
              <a:blipFill>
                <a:blip r:embed="rId3"/>
                <a:stretch>
                  <a:fillRect l="-477" r="-1551" b="-37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798" name="Object 8">
                <a:extLst>
                  <a:ext uri="{FF2B5EF4-FFF2-40B4-BE49-F238E27FC236}">
                    <a16:creationId xmlns:a16="http://schemas.microsoft.com/office/drawing/2014/main" id="{ED14A1C4-3E3C-BBB2-7C76-0AD0EDB52C72}"/>
                  </a:ext>
                </a:extLst>
              </p:cNvPr>
              <p:cNvSpPr txBox="1"/>
              <p:nvPr/>
            </p:nvSpPr>
            <p:spPr bwMode="auto">
              <a:xfrm>
                <a:off x="3272854" y="2688939"/>
                <a:ext cx="1699458" cy="388937"/>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bar>
                        <m:barPr>
                          <m:ctrlPr>
                            <a:rPr lang="en-US" sz="2000" i="1">
                              <a:solidFill>
                                <a:srgbClr val="000000"/>
                              </a:solidFill>
                              <a:latin typeface="Cambria Math" panose="02040503050406030204" pitchFamily="18" charset="0"/>
                            </a:rPr>
                          </m:ctrlPr>
                        </m:bar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𝑥</m:t>
                              </m:r>
                            </m:e>
                          </m:acc>
                        </m:e>
                      </m:ba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𝐽</m:t>
                      </m:r>
                      <m:d>
                        <m:dPr>
                          <m:ctrlPr>
                            <a:rPr lang="en-US" sz="2000" i="1">
                              <a:solidFill>
                                <a:srgbClr val="000000"/>
                              </a:solidFill>
                              <a:latin typeface="Cambria Math" panose="02040503050406030204" pitchFamily="18" charset="0"/>
                            </a:rPr>
                          </m:ctrlPr>
                        </m:dPr>
                        <m:e>
                          <m:bar>
                            <m:barPr>
                              <m:ctrlPr>
                                <a:rPr lang="en-US" sz="2000" i="1">
                                  <a:solidFill>
                                    <a:srgbClr val="000000"/>
                                  </a:solidFill>
                                  <a:latin typeface="Cambria Math" panose="02040503050406030204" pitchFamily="18" charset="0"/>
                                </a:rPr>
                              </m:ctrlPr>
                            </m:barPr>
                            <m:e>
                              <m:r>
                                <a:rPr lang="en-US" sz="2000" i="1">
                                  <a:solidFill>
                                    <a:srgbClr val="000000"/>
                                  </a:solidFill>
                                  <a:latin typeface="Cambria Math" panose="02040503050406030204" pitchFamily="18" charset="0"/>
                                </a:rPr>
                                <m:t>𝜃</m:t>
                              </m:r>
                            </m:e>
                          </m:bar>
                        </m:e>
                      </m:d>
                      <m:bar>
                        <m:barPr>
                          <m:ctrlPr>
                            <a:rPr lang="en-US" sz="2000" i="1">
                              <a:solidFill>
                                <a:srgbClr val="000000"/>
                              </a:solidFill>
                              <a:latin typeface="Cambria Math" panose="02040503050406030204" pitchFamily="18" charset="0"/>
                            </a:rPr>
                          </m:ctrlPr>
                        </m:bar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bar>
                    </m:oMath>
                  </m:oMathPara>
                </a14:m>
                <a:endParaRPr lang="en-US" sz="2000" dirty="0"/>
              </a:p>
            </p:txBody>
          </p:sp>
        </mc:Choice>
        <mc:Fallback xmlns="">
          <p:sp>
            <p:nvSpPr>
              <p:cNvPr id="33798" name="Object 8">
                <a:extLst>
                  <a:ext uri="{FF2B5EF4-FFF2-40B4-BE49-F238E27FC236}">
                    <a16:creationId xmlns:a16="http://schemas.microsoft.com/office/drawing/2014/main" id="{ED14A1C4-3E3C-BBB2-7C76-0AD0EDB52C72}"/>
                  </a:ext>
                </a:extLst>
              </p:cNvPr>
              <p:cNvSpPr txBox="1">
                <a:spLocks noRot="1" noChangeAspect="1" noMove="1" noResize="1" noEditPoints="1" noAdjustHandles="1" noChangeArrowheads="1" noChangeShapeType="1" noTextEdit="1"/>
              </p:cNvSpPr>
              <p:nvPr/>
            </p:nvSpPr>
            <p:spPr bwMode="auto">
              <a:xfrm>
                <a:off x="3272854" y="2688939"/>
                <a:ext cx="1699458" cy="388937"/>
              </a:xfrm>
              <a:prstGeom prst="rect">
                <a:avLst/>
              </a:prstGeom>
              <a:blipFill>
                <a:blip r:embed="rId4"/>
                <a:stretch>
                  <a:fillRect b="-20313"/>
                </a:stretch>
              </a:blipFill>
              <a:ln>
                <a:noFill/>
              </a:ln>
              <a:effectLst/>
            </p:spPr>
            <p:txBody>
              <a:bodyPr/>
              <a:lstStyle/>
              <a:p>
                <a:r>
                  <a:rPr lang="en-US">
                    <a:noFill/>
                  </a:rPr>
                  <a:t> </a:t>
                </a:r>
              </a:p>
            </p:txBody>
          </p:sp>
        </mc:Fallback>
      </mc:AlternateContent>
      <p:pic>
        <p:nvPicPr>
          <p:cNvPr id="33799" name="Picture 9" descr="I:\EE534\Fig_1.08.tif">
            <a:extLst>
              <a:ext uri="{FF2B5EF4-FFF2-40B4-BE49-F238E27FC236}">
                <a16:creationId xmlns:a16="http://schemas.microsoft.com/office/drawing/2014/main" id="{EE274615-D4C2-4BA8-ABCC-80DB1DA7F3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2549" y="1762920"/>
            <a:ext cx="38258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3800" name="Object 11">
                <a:extLst>
                  <a:ext uri="{FF2B5EF4-FFF2-40B4-BE49-F238E27FC236}">
                    <a16:creationId xmlns:a16="http://schemas.microsoft.com/office/drawing/2014/main" id="{FA86A9B7-73B5-5280-FF73-6BC8A6A3EDD0}"/>
                  </a:ext>
                </a:extLst>
              </p:cNvPr>
              <p:cNvSpPr txBox="1"/>
              <p:nvPr/>
            </p:nvSpPr>
            <p:spPr bwMode="auto">
              <a:xfrm>
                <a:off x="3139956" y="4909851"/>
                <a:ext cx="1832356" cy="388937"/>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bar>
                        <m:barPr>
                          <m:ctrlPr>
                            <a:rPr lang="en-US" sz="2000" i="1">
                              <a:solidFill>
                                <a:srgbClr val="000000"/>
                              </a:solidFill>
                              <a:latin typeface="Cambria Math" panose="02040503050406030204" pitchFamily="18" charset="0"/>
                            </a:rPr>
                          </m:ctrlPr>
                        </m:bar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ba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𝐽</m:t>
                      </m:r>
                      <m:sSup>
                        <m:sSupPr>
                          <m:ctrlPr>
                            <a:rPr lang="en-US" sz="2000" i="1">
                              <a:solidFill>
                                <a:srgbClr val="000000"/>
                              </a:solidFill>
                              <a:latin typeface="Cambria Math" panose="02040503050406030204" pitchFamily="18" charset="0"/>
                            </a:rPr>
                          </m:ctrlPr>
                        </m:sSupPr>
                        <m:e>
                          <m:d>
                            <m:dPr>
                              <m:ctrlPr>
                                <a:rPr lang="en-US" sz="2000" i="1">
                                  <a:solidFill>
                                    <a:srgbClr val="000000"/>
                                  </a:solidFill>
                                  <a:latin typeface="Cambria Math" panose="02040503050406030204" pitchFamily="18" charset="0"/>
                                </a:rPr>
                              </m:ctrlPr>
                            </m:dPr>
                            <m:e>
                              <m:bar>
                                <m:barPr>
                                  <m:ctrlPr>
                                    <a:rPr lang="en-US" sz="2000" i="1">
                                      <a:solidFill>
                                        <a:srgbClr val="000000"/>
                                      </a:solidFill>
                                      <a:latin typeface="Cambria Math" panose="02040503050406030204" pitchFamily="18" charset="0"/>
                                    </a:rPr>
                                  </m:ctrlPr>
                                </m:barPr>
                                <m:e>
                                  <m:r>
                                    <a:rPr lang="en-US" sz="2000" i="1">
                                      <a:solidFill>
                                        <a:srgbClr val="000000"/>
                                      </a:solidFill>
                                      <a:latin typeface="Cambria Math" panose="02040503050406030204" pitchFamily="18" charset="0"/>
                                    </a:rPr>
                                    <m:t>𝜃</m:t>
                                  </m:r>
                                </m:e>
                              </m:bar>
                            </m:e>
                          </m:d>
                        </m:e>
                        <m:sup>
                          <m:r>
                            <a:rPr lang="en-US" sz="2000" i="1">
                              <a:solidFill>
                                <a:srgbClr val="000000"/>
                              </a:solidFill>
                              <a:latin typeface="Cambria Math" panose="02040503050406030204" pitchFamily="18" charset="0"/>
                            </a:rPr>
                            <m:t>−1</m:t>
                          </m:r>
                        </m:sup>
                      </m:sSup>
                      <m:bar>
                        <m:barPr>
                          <m:ctrlPr>
                            <a:rPr lang="en-US" sz="2000" i="1">
                              <a:solidFill>
                                <a:srgbClr val="000000"/>
                              </a:solidFill>
                              <a:latin typeface="Cambria Math" panose="02040503050406030204" pitchFamily="18" charset="0"/>
                            </a:rPr>
                          </m:ctrlPr>
                        </m:bar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𝑥</m:t>
                              </m:r>
                            </m:e>
                          </m:acc>
                        </m:e>
                      </m:bar>
                    </m:oMath>
                  </m:oMathPara>
                </a14:m>
                <a:endParaRPr lang="en-US" sz="2000" dirty="0"/>
              </a:p>
            </p:txBody>
          </p:sp>
        </mc:Choice>
        <mc:Fallback xmlns="">
          <p:sp>
            <p:nvSpPr>
              <p:cNvPr id="33800" name="Object 11">
                <a:extLst>
                  <a:ext uri="{FF2B5EF4-FFF2-40B4-BE49-F238E27FC236}">
                    <a16:creationId xmlns:a16="http://schemas.microsoft.com/office/drawing/2014/main" id="{FA86A9B7-73B5-5280-FF73-6BC8A6A3EDD0}"/>
                  </a:ext>
                </a:extLst>
              </p:cNvPr>
              <p:cNvSpPr txBox="1">
                <a:spLocks noRot="1" noChangeAspect="1" noMove="1" noResize="1" noEditPoints="1" noAdjustHandles="1" noChangeArrowheads="1" noChangeShapeType="1" noTextEdit="1"/>
              </p:cNvSpPr>
              <p:nvPr/>
            </p:nvSpPr>
            <p:spPr bwMode="auto">
              <a:xfrm>
                <a:off x="3139956" y="4909851"/>
                <a:ext cx="1832356" cy="388937"/>
              </a:xfrm>
              <a:prstGeom prst="rect">
                <a:avLst/>
              </a:prstGeom>
              <a:blipFill>
                <a:blip r:embed="rId6"/>
                <a:stretch>
                  <a:fillRect b="-15625"/>
                </a:stretch>
              </a:blipFill>
              <a:ln>
                <a:noFill/>
              </a:ln>
              <a:effectLst/>
            </p:spPr>
            <p:txBody>
              <a:bodyPr/>
              <a:lstStyle/>
              <a:p>
                <a:r>
                  <a:rPr lang="en-US">
                    <a:noFill/>
                  </a:rPr>
                  <a:t> </a:t>
                </a:r>
              </a:p>
            </p:txBody>
          </p:sp>
        </mc:Fallback>
      </mc:AlternateContent>
      <p:sp>
        <p:nvSpPr>
          <p:cNvPr id="7" name="Footer Placeholder 2">
            <a:extLst>
              <a:ext uri="{FF2B5EF4-FFF2-40B4-BE49-F238E27FC236}">
                <a16:creationId xmlns:a16="http://schemas.microsoft.com/office/drawing/2014/main" id="{782F5D3E-3418-FC61-D1BF-804765EA3B7E}"/>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3802" name="Picture 2" descr="http://brand.ucla.edu/wp-content/uploads/2013/08/ucla-logotype-main-11.jpg">
            <a:extLst>
              <a:ext uri="{FF2B5EF4-FFF2-40B4-BE49-F238E27FC236}">
                <a16:creationId xmlns:a16="http://schemas.microsoft.com/office/drawing/2014/main" id="{B2CB991A-1CE0-A7C1-98DC-6F8B5D3F9B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96375"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Object 4">
                <a:extLst>
                  <a:ext uri="{FF2B5EF4-FFF2-40B4-BE49-F238E27FC236}">
                    <a16:creationId xmlns:a16="http://schemas.microsoft.com/office/drawing/2014/main" id="{F9341C30-56A7-21EC-582F-9D6CC54232E8}"/>
                  </a:ext>
                </a:extLst>
              </p:cNvPr>
              <p:cNvSpPr txBox="1"/>
              <p:nvPr/>
            </p:nvSpPr>
            <p:spPr bwMode="auto">
              <a:xfrm>
                <a:off x="1930400" y="2953765"/>
                <a:ext cx="4251468" cy="1395412"/>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d>
                        <m:dPr>
                          <m:begChr m:val="["/>
                          <m:endChr m:val="]"/>
                          <m:ctrlPr>
                            <a:rPr lang="en-US" sz="2000" i="1" smtClean="0">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𝑥</m:t>
                                    </m:r>
                                  </m:e>
                                </m:acc>
                              </m:e>
                            </m:mr>
                            <m:m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𝑦</m:t>
                                    </m:r>
                                  </m:e>
                                </m:acc>
                              </m:e>
                            </m:mr>
                            <m:m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𝑧</m:t>
                                    </m:r>
                                  </m:e>
                                </m:acc>
                              </m:e>
                            </m:m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𝜔</m:t>
                                    </m:r>
                                  </m:e>
                                  <m:sub>
                                    <m:r>
                                      <a:rPr lang="en-US" sz="2000" i="1">
                                        <a:solidFill>
                                          <a:srgbClr val="000000"/>
                                        </a:solidFill>
                                        <a:latin typeface="Cambria Math" panose="02040503050406030204" pitchFamily="18" charset="0"/>
                                      </a:rPr>
                                      <m:t>𝑥</m:t>
                                    </m:r>
                                  </m:sub>
                                </m:sSub>
                              </m:e>
                            </m:m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𝜔</m:t>
                                    </m:r>
                                  </m:e>
                                  <m:sub>
                                    <m:r>
                                      <a:rPr lang="en-US" sz="2000" i="1">
                                        <a:solidFill>
                                          <a:srgbClr val="000000"/>
                                        </a:solidFill>
                                        <a:latin typeface="Cambria Math" panose="02040503050406030204" pitchFamily="18" charset="0"/>
                                      </a:rPr>
                                      <m:t>𝑦</m:t>
                                    </m:r>
                                  </m:sub>
                                </m:sSub>
                              </m:e>
                            </m:m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𝜔</m:t>
                                    </m:r>
                                  </m:e>
                                  <m:sub>
                                    <m:r>
                                      <a:rPr lang="en-US" sz="2000" i="1">
                                        <a:solidFill>
                                          <a:srgbClr val="000000"/>
                                        </a:solidFill>
                                        <a:latin typeface="Cambria Math" panose="02040503050406030204" pitchFamily="18" charset="0"/>
                                      </a:rPr>
                                      <m:t>𝑧</m:t>
                                    </m:r>
                                  </m:sub>
                                </m:sSub>
                              </m:e>
                            </m:mr>
                          </m:m>
                        </m:e>
                      </m:d>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6"/>
                                    <m:mcJc m:val="center"/>
                                  </m:mcPr>
                                </m:mc>
                              </m:mcs>
                              <m:ctrlPr>
                                <a:rPr lang="en-US" sz="2000" i="1">
                                  <a:solidFill>
                                    <a:srgbClr val="000000"/>
                                  </a:solidFill>
                                  <a:latin typeface="Cambria Math" panose="02040503050406030204" pitchFamily="18" charset="0"/>
                                </a:rPr>
                              </m:ctrlPr>
                            </m:mPr>
                            <m:mr>
                              <m:e/>
                              <m:e/>
                              <m:e/>
                              <m:e/>
                              <m:e/>
                              <m:e/>
                            </m:mr>
                            <m:mr>
                              <m:e/>
                              <m:e/>
                              <m:e/>
                              <m:e/>
                              <m:e/>
                              <m:e/>
                            </m:mr>
                            <m:mr>
                              <m:e/>
                              <m:e/>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𝐽</m:t>
                                    </m:r>
                                  </m:e>
                                  <m:sub>
                                    <m:r>
                                      <a:rPr lang="en-US" sz="2000" b="0" i="1" smtClean="0">
                                        <a:solidFill>
                                          <a:srgbClr val="000000"/>
                                        </a:solidFill>
                                        <a:latin typeface="Cambria Math" panose="02040503050406030204" pitchFamily="18" charset="0"/>
                                      </a:rPr>
                                      <m:t> </m:t>
                                    </m:r>
                                  </m:sub>
                                </m:sSub>
                                <m:d>
                                  <m:dPr>
                                    <m:ctrlPr>
                                      <a:rPr lang="en-US" sz="2000" i="1">
                                        <a:solidFill>
                                          <a:srgbClr val="000000"/>
                                        </a:solidFill>
                                        <a:latin typeface="Cambria Math" panose="02040503050406030204" pitchFamily="18" charset="0"/>
                                      </a:rPr>
                                    </m:ctrlPr>
                                  </m:dPr>
                                  <m:e>
                                    <m:bar>
                                      <m:barPr>
                                        <m:ctrlPr>
                                          <a:rPr lang="en-US" sz="2000" i="1">
                                            <a:solidFill>
                                              <a:srgbClr val="000000"/>
                                            </a:solidFill>
                                            <a:latin typeface="Cambria Math" panose="02040503050406030204" pitchFamily="18" charset="0"/>
                                          </a:rPr>
                                        </m:ctrlPr>
                                      </m:barPr>
                                      <m:e>
                                        <m:r>
                                          <a:rPr lang="en-US" sz="2000" i="1">
                                            <a:solidFill>
                                              <a:srgbClr val="000000"/>
                                            </a:solidFill>
                                            <a:latin typeface="Cambria Math" panose="02040503050406030204" pitchFamily="18" charset="0"/>
                                          </a:rPr>
                                          <m:t>𝜃</m:t>
                                        </m:r>
                                      </m:e>
                                    </m:bar>
                                  </m:e>
                                </m:d>
                              </m:e>
                              <m:e/>
                              <m:e/>
                            </m:mr>
                            <m:mr>
                              <m:e/>
                              <m:e/>
                              <m:e/>
                              <m:e/>
                              <m:e/>
                              <m:e/>
                            </m:mr>
                            <m:mr>
                              <m:e/>
                              <m:e/>
                              <m:e/>
                              <m:e/>
                              <m:e/>
                              <m:e/>
                            </m:mr>
                            <m:mr>
                              <m:e/>
                              <m:e/>
                              <m:e/>
                              <m:e/>
                              <m:e/>
                              <m:e/>
                            </m:mr>
                          </m:m>
                        </m:e>
                      </m:d>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e>
                            </m:m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2</m:t>
                                    </m:r>
                                  </m:sub>
                                </m:sSub>
                              </m:e>
                            </m:mr>
                            <m:mr>
                              <m:e/>
                            </m:mr>
                            <m:mr>
                              <m:e>
                                <m:r>
                                  <a:rPr lang="en-US" sz="2000" i="1">
                                    <a:solidFill>
                                      <a:srgbClr val="000000"/>
                                    </a:solidFill>
                                    <a:latin typeface="Cambria Math" panose="02040503050406030204" pitchFamily="18" charset="0"/>
                                  </a:rPr>
                                  <m:t>⋯</m:t>
                                </m:r>
                              </m:e>
                            </m:mr>
                            <m:mr>
                              <m:e/>
                            </m:m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𝑁</m:t>
                                    </m:r>
                                  </m:sub>
                                </m:sSub>
                              </m:e>
                            </m:mr>
                          </m:m>
                        </m:e>
                      </m:d>
                    </m:oMath>
                  </m:oMathPara>
                </a14:m>
                <a:endParaRPr lang="en-US" sz="2000" dirty="0"/>
              </a:p>
            </p:txBody>
          </p:sp>
        </mc:Choice>
        <mc:Fallback xmlns="">
          <p:sp>
            <p:nvSpPr>
              <p:cNvPr id="5" name="Object 4">
                <a:extLst>
                  <a:ext uri="{FF2B5EF4-FFF2-40B4-BE49-F238E27FC236}">
                    <a16:creationId xmlns:a16="http://schemas.microsoft.com/office/drawing/2014/main" id="{F9341C30-56A7-21EC-582F-9D6CC54232E8}"/>
                  </a:ext>
                </a:extLst>
              </p:cNvPr>
              <p:cNvSpPr txBox="1">
                <a:spLocks noRot="1" noChangeAspect="1" noMove="1" noResize="1" noEditPoints="1" noAdjustHandles="1" noChangeArrowheads="1" noChangeShapeType="1" noTextEdit="1"/>
              </p:cNvSpPr>
              <p:nvPr/>
            </p:nvSpPr>
            <p:spPr bwMode="auto">
              <a:xfrm>
                <a:off x="1930400" y="2953765"/>
                <a:ext cx="4251468" cy="1395412"/>
              </a:xfrm>
              <a:prstGeom prst="rect">
                <a:avLst/>
              </a:prstGeom>
              <a:blipFill>
                <a:blip r:embed="rId8"/>
                <a:stretch>
                  <a:fillRect b="-38596"/>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31695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2E9B726-F65F-005F-8237-007733E5F5C2}"/>
              </a:ext>
            </a:extLst>
          </p:cNvPr>
          <p:cNvSpPr>
            <a:spLocks noGrp="1" noChangeArrowheads="1"/>
          </p:cNvSpPr>
          <p:nvPr>
            <p:ph type="title"/>
          </p:nvPr>
        </p:nvSpPr>
        <p:spPr/>
        <p:txBody>
          <a:bodyPr/>
          <a:lstStyle/>
          <a:p>
            <a:r>
              <a:rPr lang="en-US" altLang="en-US"/>
              <a:t>Jacobian Matrix - Introduction</a:t>
            </a:r>
          </a:p>
        </p:txBody>
      </p:sp>
      <p:sp>
        <p:nvSpPr>
          <p:cNvPr id="37891" name="Rectangle 3">
            <a:extLst>
              <a:ext uri="{FF2B5EF4-FFF2-40B4-BE49-F238E27FC236}">
                <a16:creationId xmlns:a16="http://schemas.microsoft.com/office/drawing/2014/main" id="{4478AE6A-3C0A-12E9-93D8-771E67AFF530}"/>
              </a:ext>
            </a:extLst>
          </p:cNvPr>
          <p:cNvSpPr>
            <a:spLocks noGrp="1" noChangeArrowheads="1"/>
          </p:cNvSpPr>
          <p:nvPr>
            <p:ph type="body" idx="1"/>
          </p:nvPr>
        </p:nvSpPr>
        <p:spPr/>
        <p:txBody>
          <a:bodyPr/>
          <a:lstStyle/>
          <a:p>
            <a:r>
              <a:rPr lang="en-US" altLang="en-US" dirty="0"/>
              <a:t>This expression can be expanded to:</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pPr>
              <a:lnSpc>
                <a:spcPct val="120000"/>
              </a:lnSpc>
            </a:pPr>
            <a:r>
              <a:rPr lang="en-US" altLang="en-US" dirty="0"/>
              <a:t>Where:</a:t>
            </a:r>
          </a:p>
          <a:p>
            <a:pPr lvl="1">
              <a:lnSpc>
                <a:spcPct val="120000"/>
              </a:lnSpc>
            </a:pPr>
            <a:r>
              <a:rPr lang="en-US" altLang="en-US" dirty="0"/>
              <a:t>        is a 6x1 vector of the end effector linear and angular velocities</a:t>
            </a:r>
          </a:p>
          <a:p>
            <a:pPr lvl="1">
              <a:lnSpc>
                <a:spcPct val="120000"/>
              </a:lnSpc>
            </a:pPr>
            <a:r>
              <a:rPr lang="en-US" altLang="en-US" dirty="0"/>
              <a:t>        is a 6xN Jacobian matrix </a:t>
            </a:r>
          </a:p>
          <a:p>
            <a:pPr lvl="1">
              <a:lnSpc>
                <a:spcPct val="120000"/>
              </a:lnSpc>
            </a:pPr>
            <a:r>
              <a:rPr lang="en-US" altLang="en-US" dirty="0"/>
              <a:t>        is a Nx1 vector of the manipulator joint velocities</a:t>
            </a:r>
          </a:p>
          <a:p>
            <a:pPr lvl="1">
              <a:lnSpc>
                <a:spcPct val="120000"/>
              </a:lnSpc>
            </a:pPr>
            <a:r>
              <a:rPr lang="en-US" altLang="en-US" dirty="0"/>
              <a:t>        is the number of joints </a:t>
            </a:r>
          </a:p>
          <a:p>
            <a:endParaRPr lang="en-US" altLang="en-US" dirty="0"/>
          </a:p>
        </p:txBody>
      </p:sp>
      <mc:AlternateContent xmlns:mc="http://schemas.openxmlformats.org/markup-compatibility/2006" xmlns:a14="http://schemas.microsoft.com/office/drawing/2010/main">
        <mc:Choice Requires="a14">
          <p:sp>
            <p:nvSpPr>
              <p:cNvPr id="37892" name="Object 4">
                <a:extLst>
                  <a:ext uri="{FF2B5EF4-FFF2-40B4-BE49-F238E27FC236}">
                    <a16:creationId xmlns:a16="http://schemas.microsoft.com/office/drawing/2014/main" id="{08207C1C-D939-1851-311B-2A77E26FE8B9}"/>
                  </a:ext>
                </a:extLst>
              </p:cNvPr>
              <p:cNvSpPr txBox="1"/>
              <p:nvPr/>
            </p:nvSpPr>
            <p:spPr bwMode="auto">
              <a:xfrm>
                <a:off x="1398588" y="1900238"/>
                <a:ext cx="4183824" cy="2232025"/>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𝑥</m:t>
                                    </m:r>
                                  </m:e>
                                </m:acc>
                              </m:e>
                            </m:mr>
                            <m:m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𝑦</m:t>
                                    </m:r>
                                  </m:e>
                                </m:acc>
                              </m:e>
                            </m:mr>
                            <m:m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𝑧</m:t>
                                    </m:r>
                                  </m:e>
                                </m:acc>
                              </m:e>
                            </m:m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𝜔</m:t>
                                    </m:r>
                                  </m:e>
                                  <m:sub>
                                    <m:r>
                                      <a:rPr lang="en-US" sz="2000" i="1">
                                        <a:solidFill>
                                          <a:srgbClr val="000000"/>
                                        </a:solidFill>
                                        <a:latin typeface="Cambria Math" panose="02040503050406030204" pitchFamily="18" charset="0"/>
                                      </a:rPr>
                                      <m:t>𝑥</m:t>
                                    </m:r>
                                  </m:sub>
                                </m:sSub>
                              </m:e>
                            </m:m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𝜔</m:t>
                                    </m:r>
                                  </m:e>
                                  <m:sub>
                                    <m:r>
                                      <a:rPr lang="en-US" sz="2000" i="1">
                                        <a:solidFill>
                                          <a:srgbClr val="000000"/>
                                        </a:solidFill>
                                        <a:latin typeface="Cambria Math" panose="02040503050406030204" pitchFamily="18" charset="0"/>
                                      </a:rPr>
                                      <m:t>𝑦</m:t>
                                    </m:r>
                                  </m:sub>
                                </m:sSub>
                              </m:e>
                            </m:m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𝜔</m:t>
                                    </m:r>
                                  </m:e>
                                  <m:sub>
                                    <m:r>
                                      <a:rPr lang="en-US" sz="2000" i="1">
                                        <a:solidFill>
                                          <a:srgbClr val="000000"/>
                                        </a:solidFill>
                                        <a:latin typeface="Cambria Math" panose="02040503050406030204" pitchFamily="18" charset="0"/>
                                      </a:rPr>
                                      <m:t>𝑧</m:t>
                                    </m:r>
                                  </m:sub>
                                </m:sSub>
                              </m:e>
                            </m:mr>
                          </m:m>
                        </m:e>
                      </m:d>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6"/>
                                    <m:mcJc m:val="center"/>
                                  </m:mcPr>
                                </m:mc>
                              </m:mcs>
                              <m:ctrlPr>
                                <a:rPr lang="en-US" sz="2000" i="1">
                                  <a:solidFill>
                                    <a:srgbClr val="000000"/>
                                  </a:solidFill>
                                  <a:latin typeface="Cambria Math" panose="02040503050406030204" pitchFamily="18" charset="0"/>
                                </a:rPr>
                              </m:ctrlPr>
                            </m:mPr>
                            <m:mr>
                              <m:e/>
                              <m:e/>
                              <m:e/>
                              <m:e/>
                              <m:e/>
                              <m:e/>
                            </m:mr>
                            <m:mr>
                              <m:e/>
                              <m:e/>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𝐽</m:t>
                                    </m:r>
                                  </m:e>
                                  <m:sub>
                                    <m:r>
                                      <a:rPr lang="en-US" sz="2000" i="1">
                                        <a:solidFill>
                                          <a:srgbClr val="000000"/>
                                        </a:solidFill>
                                        <a:latin typeface="Cambria Math" panose="02040503050406030204" pitchFamily="18" charset="0"/>
                                      </a:rPr>
                                      <m:t>𝜐</m:t>
                                    </m:r>
                                  </m:sub>
                                </m:sSub>
                                <m:d>
                                  <m:dPr>
                                    <m:ctrlPr>
                                      <a:rPr lang="en-US" sz="2000" i="1">
                                        <a:solidFill>
                                          <a:srgbClr val="000000"/>
                                        </a:solidFill>
                                        <a:latin typeface="Cambria Math" panose="02040503050406030204" pitchFamily="18" charset="0"/>
                                      </a:rPr>
                                    </m:ctrlPr>
                                  </m:dPr>
                                  <m:e>
                                    <m:bar>
                                      <m:barPr>
                                        <m:ctrlPr>
                                          <a:rPr lang="en-US" sz="2000" i="1">
                                            <a:solidFill>
                                              <a:srgbClr val="000000"/>
                                            </a:solidFill>
                                            <a:latin typeface="Cambria Math" panose="02040503050406030204" pitchFamily="18" charset="0"/>
                                          </a:rPr>
                                        </m:ctrlPr>
                                      </m:barPr>
                                      <m:e>
                                        <m:r>
                                          <a:rPr lang="en-US" sz="2000" i="1">
                                            <a:solidFill>
                                              <a:srgbClr val="000000"/>
                                            </a:solidFill>
                                            <a:latin typeface="Cambria Math" panose="02040503050406030204" pitchFamily="18" charset="0"/>
                                          </a:rPr>
                                          <m:t>𝜃</m:t>
                                        </m:r>
                                      </m:e>
                                    </m:bar>
                                  </m:e>
                                </m:d>
                              </m:e>
                              <m:e/>
                              <m:e/>
                            </m:mr>
                            <m:mr>
                              <m:e/>
                              <m:e/>
                              <m:e/>
                              <m:e/>
                              <m:e/>
                              <m:e/>
                            </m:mr>
                            <m:mr>
                              <m:e/>
                              <m:e/>
                              <m:e/>
                              <m:e/>
                              <m:e/>
                              <m:e/>
                            </m:mr>
                            <m:mr>
                              <m:e/>
                              <m:e/>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𝐽</m:t>
                                    </m:r>
                                  </m:e>
                                  <m:sub>
                                    <m:r>
                                      <a:rPr lang="en-US" sz="2000" i="1">
                                        <a:solidFill>
                                          <a:srgbClr val="000000"/>
                                        </a:solidFill>
                                        <a:latin typeface="Cambria Math" panose="02040503050406030204" pitchFamily="18" charset="0"/>
                                      </a:rPr>
                                      <m:t>𝜔</m:t>
                                    </m:r>
                                  </m:sub>
                                </m:sSub>
                                <m:d>
                                  <m:dPr>
                                    <m:ctrlPr>
                                      <a:rPr lang="en-US" sz="2000" i="1">
                                        <a:solidFill>
                                          <a:srgbClr val="000000"/>
                                        </a:solidFill>
                                        <a:latin typeface="Cambria Math" panose="02040503050406030204" pitchFamily="18" charset="0"/>
                                      </a:rPr>
                                    </m:ctrlPr>
                                  </m:dPr>
                                  <m:e>
                                    <m:bar>
                                      <m:barPr>
                                        <m:ctrlPr>
                                          <a:rPr lang="en-US" sz="2000" i="1">
                                            <a:solidFill>
                                              <a:srgbClr val="000000"/>
                                            </a:solidFill>
                                            <a:latin typeface="Cambria Math" panose="02040503050406030204" pitchFamily="18" charset="0"/>
                                          </a:rPr>
                                        </m:ctrlPr>
                                      </m:barPr>
                                      <m:e>
                                        <m:r>
                                          <a:rPr lang="en-US" sz="2000" i="1">
                                            <a:solidFill>
                                              <a:srgbClr val="000000"/>
                                            </a:solidFill>
                                            <a:latin typeface="Cambria Math" panose="02040503050406030204" pitchFamily="18" charset="0"/>
                                          </a:rPr>
                                          <m:t>𝜃</m:t>
                                        </m:r>
                                      </m:e>
                                    </m:bar>
                                  </m:e>
                                </m:d>
                              </m:e>
                              <m:e/>
                              <m:e/>
                            </m:mr>
                            <m:mr>
                              <m:e/>
                              <m:e/>
                              <m:e/>
                              <m:e/>
                              <m:e/>
                              <m:e/>
                            </m:mr>
                          </m:m>
                        </m:e>
                      </m:d>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e>
                            </m:m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2</m:t>
                                    </m:r>
                                  </m:sub>
                                </m:sSub>
                              </m:e>
                            </m:mr>
                            <m:mr>
                              <m:e/>
                            </m:mr>
                            <m:mr>
                              <m:e>
                                <m:r>
                                  <a:rPr lang="en-US" sz="2000" i="1">
                                    <a:solidFill>
                                      <a:srgbClr val="000000"/>
                                    </a:solidFill>
                                    <a:latin typeface="Cambria Math" panose="02040503050406030204" pitchFamily="18" charset="0"/>
                                  </a:rPr>
                                  <m:t>⋯</m:t>
                                </m:r>
                              </m:e>
                            </m:mr>
                            <m:mr>
                              <m:e/>
                            </m:m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𝑁</m:t>
                                    </m:r>
                                  </m:sub>
                                </m:sSub>
                              </m:e>
                            </m:mr>
                          </m:m>
                        </m:e>
                      </m:d>
                    </m:oMath>
                  </m:oMathPara>
                </a14:m>
                <a:endParaRPr lang="en-US" sz="2000" dirty="0"/>
              </a:p>
            </p:txBody>
          </p:sp>
        </mc:Choice>
        <mc:Fallback xmlns="">
          <p:sp>
            <p:nvSpPr>
              <p:cNvPr id="37892" name="Object 4">
                <a:extLst>
                  <a:ext uri="{FF2B5EF4-FFF2-40B4-BE49-F238E27FC236}">
                    <a16:creationId xmlns:a16="http://schemas.microsoft.com/office/drawing/2014/main" id="{08207C1C-D939-1851-311B-2A77E26FE8B9}"/>
                  </a:ext>
                </a:extLst>
              </p:cNvPr>
              <p:cNvSpPr txBox="1">
                <a:spLocks noRot="1" noChangeAspect="1" noMove="1" noResize="1" noEditPoints="1" noAdjustHandles="1" noChangeArrowheads="1" noChangeShapeType="1" noTextEdit="1"/>
              </p:cNvSpPr>
              <p:nvPr/>
            </p:nvSpPr>
            <p:spPr bwMode="auto">
              <a:xfrm>
                <a:off x="1398588" y="1900238"/>
                <a:ext cx="4183824" cy="2232025"/>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893" name="Object 5">
                <a:extLst>
                  <a:ext uri="{FF2B5EF4-FFF2-40B4-BE49-F238E27FC236}">
                    <a16:creationId xmlns:a16="http://schemas.microsoft.com/office/drawing/2014/main" id="{D15AE87D-FBC3-8EE8-A64A-6622F4DDE9EF}"/>
                  </a:ext>
                </a:extLst>
              </p:cNvPr>
              <p:cNvSpPr txBox="1"/>
              <p:nvPr/>
            </p:nvSpPr>
            <p:spPr bwMode="auto">
              <a:xfrm>
                <a:off x="1794668" y="5364194"/>
                <a:ext cx="338137" cy="379412"/>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bar>
                            <m:barPr>
                              <m:ctrlPr>
                                <a:rPr lang="en-US" i="1">
                                  <a:solidFill>
                                    <a:srgbClr val="000000"/>
                                  </a:solidFill>
                                  <a:latin typeface="Cambria Math" panose="02040503050406030204" pitchFamily="18" charset="0"/>
                                </a:rPr>
                              </m:ctrlPr>
                            </m:bar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bar>
                        </m:e>
                        <m:sub>
                          <m:r>
                            <a:rPr lang="en-US" i="1">
                              <a:solidFill>
                                <a:srgbClr val="000000"/>
                              </a:solidFill>
                              <a:latin typeface="Cambria Math" panose="02040503050406030204" pitchFamily="18" charset="0"/>
                            </a:rPr>
                            <m:t>𝑁</m:t>
                          </m:r>
                        </m:sub>
                      </m:sSub>
                    </m:oMath>
                  </m:oMathPara>
                </a14:m>
                <a:endParaRPr lang="en-US" dirty="0"/>
              </a:p>
            </p:txBody>
          </p:sp>
        </mc:Choice>
        <mc:Fallback xmlns="">
          <p:sp>
            <p:nvSpPr>
              <p:cNvPr id="37893" name="Object 5">
                <a:extLst>
                  <a:ext uri="{FF2B5EF4-FFF2-40B4-BE49-F238E27FC236}">
                    <a16:creationId xmlns:a16="http://schemas.microsoft.com/office/drawing/2014/main" id="{D15AE87D-FBC3-8EE8-A64A-6622F4DDE9EF}"/>
                  </a:ext>
                </a:extLst>
              </p:cNvPr>
              <p:cNvSpPr txBox="1">
                <a:spLocks noRot="1" noChangeAspect="1" noMove="1" noResize="1" noEditPoints="1" noAdjustHandles="1" noChangeArrowheads="1" noChangeShapeType="1" noTextEdit="1"/>
              </p:cNvSpPr>
              <p:nvPr/>
            </p:nvSpPr>
            <p:spPr bwMode="auto">
              <a:xfrm>
                <a:off x="1794668" y="5364194"/>
                <a:ext cx="338137" cy="379412"/>
              </a:xfrm>
              <a:prstGeom prst="rect">
                <a:avLst/>
              </a:prstGeom>
              <a:blipFill>
                <a:blip r:embed="rId4"/>
                <a:stretch>
                  <a:fillRect r="-1786"/>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894" name="Object 6">
                <a:extLst>
                  <a:ext uri="{FF2B5EF4-FFF2-40B4-BE49-F238E27FC236}">
                    <a16:creationId xmlns:a16="http://schemas.microsoft.com/office/drawing/2014/main" id="{7EDA9B98-8A61-8994-F8A1-73345778089C}"/>
                  </a:ext>
                </a:extLst>
              </p:cNvPr>
              <p:cNvSpPr txBox="1"/>
              <p:nvPr/>
            </p:nvSpPr>
            <p:spPr bwMode="auto">
              <a:xfrm>
                <a:off x="1858963" y="4646613"/>
                <a:ext cx="209550" cy="357187"/>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bar>
                        <m:barPr>
                          <m:ctrlPr>
                            <a:rPr lang="en-US" i="1">
                              <a:solidFill>
                                <a:srgbClr val="000000"/>
                              </a:solidFill>
                              <a:latin typeface="Cambria Math" panose="02040503050406030204" pitchFamily="18" charset="0"/>
                            </a:rPr>
                          </m:ctrlPr>
                        </m:bar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𝑥</m:t>
                              </m:r>
                            </m:e>
                          </m:acc>
                        </m:e>
                      </m:bar>
                    </m:oMath>
                  </m:oMathPara>
                </a14:m>
                <a:endParaRPr lang="en-US"/>
              </a:p>
            </p:txBody>
          </p:sp>
        </mc:Choice>
        <mc:Fallback xmlns="">
          <p:sp>
            <p:nvSpPr>
              <p:cNvPr id="37894" name="Object 6">
                <a:extLst>
                  <a:ext uri="{FF2B5EF4-FFF2-40B4-BE49-F238E27FC236}">
                    <a16:creationId xmlns:a16="http://schemas.microsoft.com/office/drawing/2014/main" id="{7EDA9B98-8A61-8994-F8A1-73345778089C}"/>
                  </a:ext>
                </a:extLst>
              </p:cNvPr>
              <p:cNvSpPr txBox="1">
                <a:spLocks noRot="1" noChangeAspect="1" noMove="1" noResize="1" noEditPoints="1" noAdjustHandles="1" noChangeArrowheads="1" noChangeShapeType="1" noTextEdit="1"/>
              </p:cNvSpPr>
              <p:nvPr/>
            </p:nvSpPr>
            <p:spPr bwMode="auto">
              <a:xfrm>
                <a:off x="1858963" y="4646613"/>
                <a:ext cx="209550" cy="357187"/>
              </a:xfrm>
              <a:prstGeom prst="rect">
                <a:avLst/>
              </a:prstGeom>
              <a:blipFill>
                <a:blip r:embed="rId5"/>
                <a:stretch>
                  <a:fillRect r="-20588"/>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895" name="Object 7">
                <a:extLst>
                  <a:ext uri="{FF2B5EF4-FFF2-40B4-BE49-F238E27FC236}">
                    <a16:creationId xmlns:a16="http://schemas.microsoft.com/office/drawing/2014/main" id="{FE06E74F-4998-C6C3-1D22-033D2C9FADC3}"/>
                  </a:ext>
                </a:extLst>
              </p:cNvPr>
              <p:cNvSpPr txBox="1"/>
              <p:nvPr/>
            </p:nvSpPr>
            <p:spPr bwMode="auto">
              <a:xfrm>
                <a:off x="1662113" y="5019675"/>
                <a:ext cx="534987" cy="347663"/>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𝐽</m:t>
                      </m:r>
                      <m:d>
                        <m:dPr>
                          <m:ctrlPr>
                            <a:rPr lang="en-US" i="1">
                              <a:solidFill>
                                <a:srgbClr val="000000"/>
                              </a:solidFill>
                              <a:latin typeface="Cambria Math" panose="02040503050406030204" pitchFamily="18" charset="0"/>
                            </a:rPr>
                          </m:ctrlPr>
                        </m:dPr>
                        <m:e>
                          <m:bar>
                            <m:barPr>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𝜃</m:t>
                              </m:r>
                            </m:e>
                          </m:bar>
                        </m:e>
                      </m:d>
                    </m:oMath>
                  </m:oMathPara>
                </a14:m>
                <a:endParaRPr lang="en-US"/>
              </a:p>
            </p:txBody>
          </p:sp>
        </mc:Choice>
        <mc:Fallback xmlns="">
          <p:sp>
            <p:nvSpPr>
              <p:cNvPr id="37895" name="Object 7">
                <a:extLst>
                  <a:ext uri="{FF2B5EF4-FFF2-40B4-BE49-F238E27FC236}">
                    <a16:creationId xmlns:a16="http://schemas.microsoft.com/office/drawing/2014/main" id="{FE06E74F-4998-C6C3-1D22-033D2C9FADC3}"/>
                  </a:ext>
                </a:extLst>
              </p:cNvPr>
              <p:cNvSpPr txBox="1">
                <a:spLocks noRot="1" noChangeAspect="1" noMove="1" noResize="1" noEditPoints="1" noAdjustHandles="1" noChangeArrowheads="1" noChangeShapeType="1" noTextEdit="1"/>
              </p:cNvSpPr>
              <p:nvPr/>
            </p:nvSpPr>
            <p:spPr bwMode="auto">
              <a:xfrm>
                <a:off x="1662113" y="5019675"/>
                <a:ext cx="534987" cy="347663"/>
              </a:xfrm>
              <a:prstGeom prst="rect">
                <a:avLst/>
              </a:prstGeom>
              <a:blipFill>
                <a:blip r:embed="rId6"/>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896" name="Object 8">
                <a:extLst>
                  <a:ext uri="{FF2B5EF4-FFF2-40B4-BE49-F238E27FC236}">
                    <a16:creationId xmlns:a16="http://schemas.microsoft.com/office/drawing/2014/main" id="{7405AB7F-6791-170D-187A-C42E9960ABC5}"/>
                  </a:ext>
                </a:extLst>
              </p:cNvPr>
              <p:cNvSpPr txBox="1"/>
              <p:nvPr/>
            </p:nvSpPr>
            <p:spPr bwMode="auto">
              <a:xfrm>
                <a:off x="1816100" y="5753100"/>
                <a:ext cx="295275" cy="273050"/>
              </a:xfrm>
              <a:prstGeom prst="rect">
                <a:avLst/>
              </a:prstGeom>
              <a:noFill/>
              <a:ln>
                <a:noFill/>
              </a:ln>
              <a:effectLst/>
            </p:spPr>
            <p:txBody>
              <a:bodyPr>
                <a:normAutofit fontScale="47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𝑁</m:t>
                      </m:r>
                    </m:oMath>
                  </m:oMathPara>
                </a14:m>
                <a:endParaRPr lang="en-US"/>
              </a:p>
            </p:txBody>
          </p:sp>
        </mc:Choice>
        <mc:Fallback xmlns="">
          <p:sp>
            <p:nvSpPr>
              <p:cNvPr id="37896" name="Object 8">
                <a:extLst>
                  <a:ext uri="{FF2B5EF4-FFF2-40B4-BE49-F238E27FC236}">
                    <a16:creationId xmlns:a16="http://schemas.microsoft.com/office/drawing/2014/main" id="{7405AB7F-6791-170D-187A-C42E9960ABC5}"/>
                  </a:ext>
                </a:extLst>
              </p:cNvPr>
              <p:cNvSpPr txBox="1">
                <a:spLocks noRot="1" noChangeAspect="1" noMove="1" noResize="1" noEditPoints="1" noAdjustHandles="1" noChangeArrowheads="1" noChangeShapeType="1" noTextEdit="1"/>
              </p:cNvSpPr>
              <p:nvPr/>
            </p:nvSpPr>
            <p:spPr bwMode="auto">
              <a:xfrm>
                <a:off x="1816100" y="5753100"/>
                <a:ext cx="295275" cy="273050"/>
              </a:xfrm>
              <a:prstGeom prst="rect">
                <a:avLst/>
              </a:prstGeom>
              <a:blipFill>
                <a:blip r:embed="rId7"/>
                <a:stretch>
                  <a:fillRect/>
                </a:stretch>
              </a:blipFill>
              <a:ln>
                <a:noFill/>
              </a:ln>
              <a:effectLst/>
            </p:spPr>
            <p:txBody>
              <a:bodyPr/>
              <a:lstStyle/>
              <a:p>
                <a:r>
                  <a:rPr lang="en-US">
                    <a:noFill/>
                  </a:rPr>
                  <a:t> </a:t>
                </a:r>
              </a:p>
            </p:txBody>
          </p:sp>
        </mc:Fallback>
      </mc:AlternateContent>
      <p:sp>
        <p:nvSpPr>
          <p:cNvPr id="37897" name="Text Box 9">
            <a:extLst>
              <a:ext uri="{FF2B5EF4-FFF2-40B4-BE49-F238E27FC236}">
                <a16:creationId xmlns:a16="http://schemas.microsoft.com/office/drawing/2014/main" id="{CC9221BE-948B-72DD-E5EF-797C8748FDE0}"/>
              </a:ext>
            </a:extLst>
          </p:cNvPr>
          <p:cNvSpPr txBox="1">
            <a:spLocks noChangeArrowheads="1"/>
          </p:cNvSpPr>
          <p:nvPr/>
        </p:nvSpPr>
        <p:spPr bwMode="auto">
          <a:xfrm>
            <a:off x="1487979" y="3943319"/>
            <a:ext cx="522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b="1" dirty="0"/>
              <a:t>6x1</a:t>
            </a:r>
            <a:endParaRPr lang="en-US" altLang="en-US" sz="2400" dirty="0">
              <a:latin typeface="Times New Roman" panose="02020603050405020304" pitchFamily="18" charset="0"/>
            </a:endParaRPr>
          </a:p>
        </p:txBody>
      </p:sp>
      <p:sp>
        <p:nvSpPr>
          <p:cNvPr id="37898" name="Text Box 10">
            <a:extLst>
              <a:ext uri="{FF2B5EF4-FFF2-40B4-BE49-F238E27FC236}">
                <a16:creationId xmlns:a16="http://schemas.microsoft.com/office/drawing/2014/main" id="{5EFFC46C-5D28-C273-E23B-D264DE69227D}"/>
              </a:ext>
            </a:extLst>
          </p:cNvPr>
          <p:cNvSpPr txBox="1">
            <a:spLocks noChangeArrowheads="1"/>
          </p:cNvSpPr>
          <p:nvPr/>
        </p:nvSpPr>
        <p:spPr bwMode="auto">
          <a:xfrm>
            <a:off x="3123467" y="3935349"/>
            <a:ext cx="555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b="1" dirty="0"/>
              <a:t>6xN</a:t>
            </a:r>
            <a:endParaRPr lang="en-US" altLang="en-US" sz="2400" dirty="0">
              <a:latin typeface="Times New Roman" panose="02020603050405020304" pitchFamily="18" charset="0"/>
            </a:endParaRPr>
          </a:p>
        </p:txBody>
      </p:sp>
      <p:sp>
        <p:nvSpPr>
          <p:cNvPr id="37899" name="Text Box 11">
            <a:extLst>
              <a:ext uri="{FF2B5EF4-FFF2-40B4-BE49-F238E27FC236}">
                <a16:creationId xmlns:a16="http://schemas.microsoft.com/office/drawing/2014/main" id="{92F3BC02-57C9-61B4-E2AA-08EC593755F7}"/>
              </a:ext>
            </a:extLst>
          </p:cNvPr>
          <p:cNvSpPr txBox="1">
            <a:spLocks noChangeArrowheads="1"/>
          </p:cNvSpPr>
          <p:nvPr/>
        </p:nvSpPr>
        <p:spPr bwMode="auto">
          <a:xfrm>
            <a:off x="4605460" y="3948113"/>
            <a:ext cx="555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b="1" dirty="0"/>
              <a:t>Nx1</a:t>
            </a:r>
            <a:endParaRPr lang="en-US" altLang="en-US" sz="2400" dirty="0">
              <a:latin typeface="Times New Roman" panose="02020603050405020304" pitchFamily="18" charset="0"/>
            </a:endParaRPr>
          </a:p>
        </p:txBody>
      </p:sp>
      <p:sp>
        <p:nvSpPr>
          <p:cNvPr id="7" name="Footer Placeholder 2">
            <a:extLst>
              <a:ext uri="{FF2B5EF4-FFF2-40B4-BE49-F238E27FC236}">
                <a16:creationId xmlns:a16="http://schemas.microsoft.com/office/drawing/2014/main" id="{0A3538B3-3E08-0F2F-17BC-599E274707D8}"/>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7901" name="Picture 2" descr="http://brand.ucla.edu/wp-content/uploads/2013/08/ucla-logotype-main-11.jpg">
            <a:extLst>
              <a:ext uri="{FF2B5EF4-FFF2-40B4-BE49-F238E27FC236}">
                <a16:creationId xmlns:a16="http://schemas.microsoft.com/office/drawing/2014/main" id="{AD9E971B-7129-E116-161A-5AD6FD30EA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96375"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2" name="Rectangle 1">
            <a:extLst>
              <a:ext uri="{FF2B5EF4-FFF2-40B4-BE49-F238E27FC236}">
                <a16:creationId xmlns:a16="http://schemas.microsoft.com/office/drawing/2014/main" id="{44D22095-6275-B0F1-356E-AFE13ABEAE0E}"/>
              </a:ext>
            </a:extLst>
          </p:cNvPr>
          <p:cNvSpPr>
            <a:spLocks noChangeArrowheads="1"/>
          </p:cNvSpPr>
          <p:nvPr/>
        </p:nvSpPr>
        <p:spPr bwMode="auto">
          <a:xfrm>
            <a:off x="2480088" y="2128838"/>
            <a:ext cx="2020824" cy="687514"/>
          </a:xfrm>
          <a:prstGeom prst="rect">
            <a:avLst/>
          </a:prstGeom>
          <a:noFill/>
          <a:ln w="2222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7903" name="Rectangle 14">
            <a:extLst>
              <a:ext uri="{FF2B5EF4-FFF2-40B4-BE49-F238E27FC236}">
                <a16:creationId xmlns:a16="http://schemas.microsoft.com/office/drawing/2014/main" id="{E1ED608D-1B77-8A33-0427-07E9D46594D0}"/>
              </a:ext>
            </a:extLst>
          </p:cNvPr>
          <p:cNvSpPr>
            <a:spLocks noChangeArrowheads="1"/>
          </p:cNvSpPr>
          <p:nvPr/>
        </p:nvSpPr>
        <p:spPr bwMode="auto">
          <a:xfrm>
            <a:off x="2480088" y="2940050"/>
            <a:ext cx="2039525" cy="669925"/>
          </a:xfrm>
          <a:prstGeom prst="rect">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9">
            <p14:nvContentPartPr>
              <p14:cNvPr id="2" name="Ink 1">
                <a:extLst>
                  <a:ext uri="{FF2B5EF4-FFF2-40B4-BE49-F238E27FC236}">
                    <a16:creationId xmlns:a16="http://schemas.microsoft.com/office/drawing/2014/main" id="{CEF2A862-65FD-E2D6-AC71-BEAC7FF68DF5}"/>
                  </a:ext>
                </a:extLst>
              </p14:cNvPr>
              <p14:cNvContentPartPr/>
              <p14:nvPr/>
            </p14:nvContentPartPr>
            <p14:xfrm>
              <a:off x="5430960" y="1242000"/>
              <a:ext cx="5655960" cy="4430520"/>
            </p14:xfrm>
          </p:contentPart>
        </mc:Choice>
        <mc:Fallback xmlns="">
          <p:pic>
            <p:nvPicPr>
              <p:cNvPr id="2" name="Ink 1">
                <a:extLst>
                  <a:ext uri="{FF2B5EF4-FFF2-40B4-BE49-F238E27FC236}">
                    <a16:creationId xmlns:a16="http://schemas.microsoft.com/office/drawing/2014/main" id="{CEF2A862-65FD-E2D6-AC71-BEAC7FF68DF5}"/>
                  </a:ext>
                </a:extLst>
              </p:cNvPr>
              <p:cNvPicPr/>
              <p:nvPr/>
            </p:nvPicPr>
            <p:blipFill>
              <a:blip r:embed="rId16"/>
              <a:stretch>
                <a:fillRect/>
              </a:stretch>
            </p:blipFill>
            <p:spPr>
              <a:xfrm>
                <a:off x="5421600" y="1232640"/>
                <a:ext cx="5674680" cy="4449240"/>
              </a:xfrm>
              <a:prstGeom prst="rect">
                <a:avLst/>
              </a:prstGeom>
            </p:spPr>
          </p:pic>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2171D74-D647-6FEF-6B77-21D30E3D1BB3}"/>
              </a:ext>
            </a:extLst>
          </p:cNvPr>
          <p:cNvSpPr>
            <a:spLocks noGrp="1" noChangeArrowheads="1"/>
          </p:cNvSpPr>
          <p:nvPr>
            <p:ph type="title"/>
          </p:nvPr>
        </p:nvSpPr>
        <p:spPr/>
        <p:txBody>
          <a:bodyPr/>
          <a:lstStyle/>
          <a:p>
            <a:r>
              <a:rPr lang="en-US" altLang="en-US"/>
              <a:t>Jacobian Matrix - Introduction</a:t>
            </a:r>
          </a:p>
        </p:txBody>
      </p:sp>
      <p:sp>
        <p:nvSpPr>
          <p:cNvPr id="39939" name="Rectangle 3">
            <a:extLst>
              <a:ext uri="{FF2B5EF4-FFF2-40B4-BE49-F238E27FC236}">
                <a16:creationId xmlns:a16="http://schemas.microsoft.com/office/drawing/2014/main" id="{733E532E-904E-E0AB-02C6-F773CCD938B0}"/>
              </a:ext>
            </a:extLst>
          </p:cNvPr>
          <p:cNvSpPr>
            <a:spLocks noGrp="1" noChangeArrowheads="1"/>
          </p:cNvSpPr>
          <p:nvPr>
            <p:ph type="body" idx="1"/>
          </p:nvPr>
        </p:nvSpPr>
        <p:spPr>
          <a:xfrm>
            <a:off x="914400" y="1371600"/>
            <a:ext cx="5181600" cy="4724400"/>
          </a:xfrm>
        </p:spPr>
        <p:txBody>
          <a:bodyPr/>
          <a:lstStyle/>
          <a:p>
            <a:r>
              <a:rPr lang="en-US" altLang="en-US" dirty="0"/>
              <a:t>The meaning of </a:t>
            </a:r>
            <a:r>
              <a:rPr lang="en-US" altLang="en-US" b="1" u="sng" dirty="0"/>
              <a:t>each line </a:t>
            </a:r>
            <a:r>
              <a:rPr lang="en-US" altLang="en-US" dirty="0"/>
              <a:t>(e.g. the first line) of the Jacobian matrix:</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pPr marL="0" indent="0">
              <a:buNone/>
            </a:pPr>
            <a:endParaRPr lang="en-US" altLang="en-US" dirty="0"/>
          </a:p>
          <a:p>
            <a:r>
              <a:rPr lang="en-US" altLang="en-US" dirty="0"/>
              <a:t>The first line maps the contribution of the angular velocity of each joint to the linear velocity of the end effector along the x-axis </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p:txBody>
      </p:sp>
      <mc:AlternateContent xmlns:mc="http://schemas.openxmlformats.org/markup-compatibility/2006" xmlns:a14="http://schemas.microsoft.com/office/drawing/2010/main">
        <mc:Choice Requires="a14">
          <p:sp>
            <p:nvSpPr>
              <p:cNvPr id="39940" name="Object 4">
                <a:extLst>
                  <a:ext uri="{FF2B5EF4-FFF2-40B4-BE49-F238E27FC236}">
                    <a16:creationId xmlns:a16="http://schemas.microsoft.com/office/drawing/2014/main" id="{C0D01F34-DE5E-0945-D88A-A4EDD37138AF}"/>
                  </a:ext>
                </a:extLst>
              </p:cNvPr>
              <p:cNvSpPr txBox="1"/>
              <p:nvPr/>
            </p:nvSpPr>
            <p:spPr bwMode="auto">
              <a:xfrm>
                <a:off x="1077627" y="2426620"/>
                <a:ext cx="5100638" cy="2232025"/>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𝑥</m:t>
                                    </m:r>
                                  </m:e>
                                </m:acc>
                              </m:e>
                            </m:mr>
                            <m:m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𝑦</m:t>
                                    </m:r>
                                  </m:e>
                                </m:acc>
                              </m:e>
                            </m:mr>
                            <m:m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𝑧</m:t>
                                    </m:r>
                                  </m:e>
                                </m:acc>
                              </m:e>
                            </m:m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𝜔</m:t>
                                    </m:r>
                                  </m:e>
                                  <m:sub>
                                    <m:r>
                                      <a:rPr lang="en-US" sz="2000" i="1">
                                        <a:solidFill>
                                          <a:srgbClr val="000000"/>
                                        </a:solidFill>
                                        <a:latin typeface="Cambria Math" panose="02040503050406030204" pitchFamily="18" charset="0"/>
                                      </a:rPr>
                                      <m:t>𝑥</m:t>
                                    </m:r>
                                  </m:sub>
                                </m:sSub>
                              </m:e>
                            </m:m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𝜔</m:t>
                                    </m:r>
                                  </m:e>
                                  <m:sub>
                                    <m:r>
                                      <a:rPr lang="en-US" sz="2000" i="1">
                                        <a:solidFill>
                                          <a:srgbClr val="000000"/>
                                        </a:solidFill>
                                        <a:latin typeface="Cambria Math" panose="02040503050406030204" pitchFamily="18" charset="0"/>
                                      </a:rPr>
                                      <m:t>𝑦</m:t>
                                    </m:r>
                                  </m:sub>
                                </m:sSub>
                              </m:e>
                            </m:m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𝜔</m:t>
                                    </m:r>
                                  </m:e>
                                  <m:sub>
                                    <m:r>
                                      <a:rPr lang="en-US" sz="2000" i="1">
                                        <a:solidFill>
                                          <a:srgbClr val="000000"/>
                                        </a:solidFill>
                                        <a:latin typeface="Cambria Math" panose="02040503050406030204" pitchFamily="18" charset="0"/>
                                      </a:rPr>
                                      <m:t>𝑧</m:t>
                                    </m:r>
                                  </m:sub>
                                </m:sSub>
                              </m:e>
                            </m:mr>
                          </m:m>
                        </m:e>
                      </m:d>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6"/>
                                    <m:mcJc m:val="center"/>
                                  </m:mcPr>
                                </m:mc>
                              </m:mcs>
                              <m:ctrlPr>
                                <a:rPr lang="en-US" sz="2000" i="1">
                                  <a:solidFill>
                                    <a:srgbClr val="000000"/>
                                  </a:solidFill>
                                  <a:latin typeface="Cambria Math" panose="02040503050406030204" pitchFamily="18" charset="0"/>
                                </a:rPr>
                              </m:ctrlPr>
                            </m:mP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𝐽</m:t>
                                    </m:r>
                                  </m:e>
                                  <m:sub>
                                    <m:r>
                                      <a:rPr lang="en-US" sz="2000" i="1">
                                        <a:solidFill>
                                          <a:srgbClr val="000000"/>
                                        </a:solidFill>
                                        <a:latin typeface="Cambria Math" panose="02040503050406030204" pitchFamily="18" charset="0"/>
                                      </a:rPr>
                                      <m:t>11</m:t>
                                    </m:r>
                                  </m:sub>
                                </m:sSub>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𝐽</m:t>
                                    </m:r>
                                  </m:e>
                                  <m:sub>
                                    <m:r>
                                      <a:rPr lang="en-US" sz="2000" i="1">
                                        <a:solidFill>
                                          <a:srgbClr val="000000"/>
                                        </a:solidFill>
                                        <a:latin typeface="Cambria Math" panose="02040503050406030204" pitchFamily="18" charset="0"/>
                                      </a:rPr>
                                      <m:t>12</m:t>
                                    </m:r>
                                  </m:sub>
                                </m:sSub>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𝐽</m:t>
                                    </m:r>
                                  </m:e>
                                  <m:sub>
                                    <m:r>
                                      <a:rPr lang="en-US" sz="2000" i="1">
                                        <a:solidFill>
                                          <a:srgbClr val="000000"/>
                                        </a:solidFill>
                                        <a:latin typeface="Cambria Math" panose="02040503050406030204" pitchFamily="18" charset="0"/>
                                      </a:rPr>
                                      <m:t>13</m:t>
                                    </m:r>
                                  </m:sub>
                                </m:sSub>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𝐽</m:t>
                                    </m:r>
                                  </m:e>
                                  <m:sub>
                                    <m:r>
                                      <a:rPr lang="en-US" sz="2000" i="1">
                                        <a:solidFill>
                                          <a:srgbClr val="000000"/>
                                        </a:solidFill>
                                        <a:latin typeface="Cambria Math" panose="02040503050406030204" pitchFamily="18" charset="0"/>
                                      </a:rPr>
                                      <m:t>14</m:t>
                                    </m:r>
                                  </m:sub>
                                </m:sSub>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𝐽</m:t>
                                    </m:r>
                                  </m:e>
                                  <m:sub>
                                    <m:r>
                                      <a:rPr lang="en-US" sz="2000" i="1">
                                        <a:solidFill>
                                          <a:srgbClr val="000000"/>
                                        </a:solidFill>
                                        <a:latin typeface="Cambria Math" panose="02040503050406030204" pitchFamily="18" charset="0"/>
                                      </a:rPr>
                                      <m:t>15</m:t>
                                    </m:r>
                                  </m:sub>
                                </m:sSub>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𝐽</m:t>
                                    </m:r>
                                  </m:e>
                                  <m:sub>
                                    <m:r>
                                      <a:rPr lang="en-US" sz="2000" i="1">
                                        <a:solidFill>
                                          <a:srgbClr val="000000"/>
                                        </a:solidFill>
                                        <a:latin typeface="Cambria Math" panose="02040503050406030204" pitchFamily="18" charset="0"/>
                                      </a:rPr>
                                      <m:t>16</m:t>
                                    </m:r>
                                  </m:sub>
                                </m:sSub>
                              </m:e>
                            </m:mr>
                            <m:mr>
                              <m:e/>
                              <m:e/>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𝐽</m:t>
                                    </m:r>
                                  </m:e>
                                  <m:sub>
                                    <m:r>
                                      <a:rPr lang="en-US" sz="2000" i="1">
                                        <a:solidFill>
                                          <a:srgbClr val="000000"/>
                                        </a:solidFill>
                                        <a:latin typeface="Cambria Math" panose="02040503050406030204" pitchFamily="18" charset="0"/>
                                      </a:rPr>
                                      <m:t>𝜐</m:t>
                                    </m:r>
                                  </m:sub>
                                </m:sSub>
                                <m:d>
                                  <m:dPr>
                                    <m:ctrlPr>
                                      <a:rPr lang="en-US" sz="2000" i="1">
                                        <a:solidFill>
                                          <a:srgbClr val="000000"/>
                                        </a:solidFill>
                                        <a:latin typeface="Cambria Math" panose="02040503050406030204" pitchFamily="18" charset="0"/>
                                      </a:rPr>
                                    </m:ctrlPr>
                                  </m:dPr>
                                  <m:e>
                                    <m:bar>
                                      <m:barPr>
                                        <m:ctrlPr>
                                          <a:rPr lang="en-US" sz="2000" i="1">
                                            <a:solidFill>
                                              <a:srgbClr val="000000"/>
                                            </a:solidFill>
                                            <a:latin typeface="Cambria Math" panose="02040503050406030204" pitchFamily="18" charset="0"/>
                                          </a:rPr>
                                        </m:ctrlPr>
                                      </m:barPr>
                                      <m:e>
                                        <m:r>
                                          <a:rPr lang="en-US" sz="2000" i="1">
                                            <a:solidFill>
                                              <a:srgbClr val="000000"/>
                                            </a:solidFill>
                                            <a:latin typeface="Cambria Math" panose="02040503050406030204" pitchFamily="18" charset="0"/>
                                          </a:rPr>
                                          <m:t>𝜃</m:t>
                                        </m:r>
                                      </m:e>
                                    </m:bar>
                                  </m:e>
                                </m:d>
                              </m:e>
                              <m:e/>
                              <m:e/>
                            </m:mr>
                            <m:mr>
                              <m:e/>
                              <m:e/>
                              <m:e/>
                              <m:e/>
                              <m:e/>
                              <m:e/>
                            </m:mr>
                            <m:mr>
                              <m:e/>
                              <m:e/>
                              <m:e/>
                              <m:e/>
                              <m:e/>
                              <m:e/>
                            </m:mr>
                            <m:mr>
                              <m:e/>
                              <m:e/>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𝐽</m:t>
                                    </m:r>
                                  </m:e>
                                  <m:sub>
                                    <m:r>
                                      <a:rPr lang="en-US" sz="2000" i="1">
                                        <a:solidFill>
                                          <a:srgbClr val="000000"/>
                                        </a:solidFill>
                                        <a:latin typeface="Cambria Math" panose="02040503050406030204" pitchFamily="18" charset="0"/>
                                      </a:rPr>
                                      <m:t>𝜔</m:t>
                                    </m:r>
                                  </m:sub>
                                </m:sSub>
                                <m:d>
                                  <m:dPr>
                                    <m:ctrlPr>
                                      <a:rPr lang="en-US" sz="2000" i="1">
                                        <a:solidFill>
                                          <a:srgbClr val="000000"/>
                                        </a:solidFill>
                                        <a:latin typeface="Cambria Math" panose="02040503050406030204" pitchFamily="18" charset="0"/>
                                      </a:rPr>
                                    </m:ctrlPr>
                                  </m:dPr>
                                  <m:e>
                                    <m:bar>
                                      <m:barPr>
                                        <m:ctrlPr>
                                          <a:rPr lang="en-US" sz="2000" i="1">
                                            <a:solidFill>
                                              <a:srgbClr val="000000"/>
                                            </a:solidFill>
                                            <a:latin typeface="Cambria Math" panose="02040503050406030204" pitchFamily="18" charset="0"/>
                                          </a:rPr>
                                        </m:ctrlPr>
                                      </m:barPr>
                                      <m:e>
                                        <m:r>
                                          <a:rPr lang="en-US" sz="2000" i="1">
                                            <a:solidFill>
                                              <a:srgbClr val="000000"/>
                                            </a:solidFill>
                                            <a:latin typeface="Cambria Math" panose="02040503050406030204" pitchFamily="18" charset="0"/>
                                          </a:rPr>
                                          <m:t>𝜃</m:t>
                                        </m:r>
                                      </m:e>
                                    </m:bar>
                                  </m:e>
                                </m:d>
                              </m:e>
                              <m:e/>
                              <m:e/>
                            </m:mr>
                            <m:mr>
                              <m:e/>
                              <m:e/>
                              <m:e/>
                              <m:e/>
                              <m:e/>
                              <m:e/>
                            </m:mr>
                          </m:m>
                        </m:e>
                      </m:d>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e>
                            </m:m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2</m:t>
                                    </m:r>
                                  </m:sub>
                                </m:sSub>
                              </m:e>
                            </m:mr>
                            <m:mr>
                              <m:e/>
                            </m:mr>
                            <m:mr>
                              <m:e>
                                <m:r>
                                  <a:rPr lang="en-US" sz="2000" i="1">
                                    <a:solidFill>
                                      <a:srgbClr val="000000"/>
                                    </a:solidFill>
                                    <a:latin typeface="Cambria Math" panose="02040503050406030204" pitchFamily="18" charset="0"/>
                                  </a:rPr>
                                  <m:t>⋯</m:t>
                                </m:r>
                              </m:e>
                            </m:mr>
                            <m:mr>
                              <m:e/>
                            </m:m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𝑁</m:t>
                                    </m:r>
                                  </m:sub>
                                </m:sSub>
                              </m:e>
                            </m:mr>
                          </m:m>
                        </m:e>
                      </m:d>
                    </m:oMath>
                  </m:oMathPara>
                </a14:m>
                <a:endParaRPr lang="en-US" sz="2000" dirty="0"/>
              </a:p>
            </p:txBody>
          </p:sp>
        </mc:Choice>
        <mc:Fallback xmlns="">
          <p:sp>
            <p:nvSpPr>
              <p:cNvPr id="39940" name="Object 4">
                <a:extLst>
                  <a:ext uri="{FF2B5EF4-FFF2-40B4-BE49-F238E27FC236}">
                    <a16:creationId xmlns:a16="http://schemas.microsoft.com/office/drawing/2014/main" id="{C0D01F34-DE5E-0945-D88A-A4EDD37138AF}"/>
                  </a:ext>
                </a:extLst>
              </p:cNvPr>
              <p:cNvSpPr txBox="1">
                <a:spLocks noRot="1" noChangeAspect="1" noMove="1" noResize="1" noEditPoints="1" noAdjustHandles="1" noChangeArrowheads="1" noChangeShapeType="1" noTextEdit="1"/>
              </p:cNvSpPr>
              <p:nvPr/>
            </p:nvSpPr>
            <p:spPr bwMode="auto">
              <a:xfrm>
                <a:off x="1077627" y="2426620"/>
                <a:ext cx="5100638" cy="2232025"/>
              </a:xfrm>
              <a:prstGeom prst="rect">
                <a:avLst/>
              </a:prstGeom>
              <a:blipFill>
                <a:blip r:embed="rId3"/>
                <a:stretch>
                  <a:fillRect/>
                </a:stretch>
              </a:blipFill>
              <a:ln>
                <a:noFill/>
              </a:ln>
            </p:spPr>
            <p:txBody>
              <a:bodyPr/>
              <a:lstStyle/>
              <a:p>
                <a:r>
                  <a:rPr lang="en-US">
                    <a:noFill/>
                  </a:rPr>
                  <a:t> </a:t>
                </a:r>
              </a:p>
            </p:txBody>
          </p:sp>
        </mc:Fallback>
      </mc:AlternateContent>
      <p:sp>
        <p:nvSpPr>
          <p:cNvPr id="7" name="Footer Placeholder 2">
            <a:extLst>
              <a:ext uri="{FF2B5EF4-FFF2-40B4-BE49-F238E27FC236}">
                <a16:creationId xmlns:a16="http://schemas.microsoft.com/office/drawing/2014/main" id="{1AFF9B70-F6B3-6082-C829-962BA3CBDFF2}"/>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9942" name="Picture 2" descr="http://brand.ucla.edu/wp-content/uploads/2013/08/ucla-logotype-main-11.jpg">
            <a:extLst>
              <a:ext uri="{FF2B5EF4-FFF2-40B4-BE49-F238E27FC236}">
                <a16:creationId xmlns:a16="http://schemas.microsoft.com/office/drawing/2014/main" id="{1CA5D6D8-7F34-6C26-F156-63493F7FFE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6375"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Rectangle 1">
            <a:extLst>
              <a:ext uri="{FF2B5EF4-FFF2-40B4-BE49-F238E27FC236}">
                <a16:creationId xmlns:a16="http://schemas.microsoft.com/office/drawing/2014/main" id="{537A8AB8-FD00-2F44-3902-39587C97DBCB}"/>
              </a:ext>
            </a:extLst>
          </p:cNvPr>
          <p:cNvSpPr>
            <a:spLocks noChangeArrowheads="1"/>
          </p:cNvSpPr>
          <p:nvPr/>
        </p:nvSpPr>
        <p:spPr bwMode="auto">
          <a:xfrm>
            <a:off x="2067814" y="2478215"/>
            <a:ext cx="3441446" cy="941388"/>
          </a:xfrm>
          <a:prstGeom prst="rect">
            <a:avLst/>
          </a:prstGeom>
          <a:noFill/>
          <a:ln w="2222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9944" name="Rectangle 14">
            <a:extLst>
              <a:ext uri="{FF2B5EF4-FFF2-40B4-BE49-F238E27FC236}">
                <a16:creationId xmlns:a16="http://schemas.microsoft.com/office/drawing/2014/main" id="{F9611053-FBC6-2D2D-010F-08088A01B13B}"/>
              </a:ext>
            </a:extLst>
          </p:cNvPr>
          <p:cNvSpPr>
            <a:spLocks noChangeArrowheads="1"/>
          </p:cNvSpPr>
          <p:nvPr/>
        </p:nvSpPr>
        <p:spPr bwMode="auto">
          <a:xfrm>
            <a:off x="2067814" y="3471198"/>
            <a:ext cx="3441446" cy="767046"/>
          </a:xfrm>
          <a:prstGeom prst="rect">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9945" name="Rectangle 2">
            <a:extLst>
              <a:ext uri="{FF2B5EF4-FFF2-40B4-BE49-F238E27FC236}">
                <a16:creationId xmlns:a16="http://schemas.microsoft.com/office/drawing/2014/main" id="{8485954F-0026-1A43-70EA-19813F68E1C7}"/>
              </a:ext>
            </a:extLst>
          </p:cNvPr>
          <p:cNvSpPr>
            <a:spLocks noChangeArrowheads="1"/>
          </p:cNvSpPr>
          <p:nvPr/>
        </p:nvSpPr>
        <p:spPr bwMode="auto">
          <a:xfrm>
            <a:off x="2067814" y="2521456"/>
            <a:ext cx="3441446" cy="336044"/>
          </a:xfrm>
          <a:prstGeom prst="rect">
            <a:avLst/>
          </a:prstGeom>
          <a:solidFill>
            <a:srgbClr val="FFFF00">
              <a:alpha val="41960"/>
            </a:srgbClr>
          </a:solidFill>
          <a:ln w="9525" algn="ctr">
            <a:solidFill>
              <a:schemeClr val="tx1">
                <a:alpha val="21960"/>
              </a:schemeClr>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pic>
        <p:nvPicPr>
          <p:cNvPr id="39946" name="Picture 9" descr="I:\EE534\Fig_1.08.tif">
            <a:extLst>
              <a:ext uri="{FF2B5EF4-FFF2-40B4-BE49-F238E27FC236}">
                <a16:creationId xmlns:a16="http://schemas.microsoft.com/office/drawing/2014/main" id="{48FF5AB5-D74F-90A8-77F1-946B721588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5374" y="1655763"/>
            <a:ext cx="3954462" cy="381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42C81DF3-635F-BE1D-BB4D-87CBBD2D9A4E}"/>
              </a:ext>
            </a:extLst>
          </p:cNvPr>
          <p:cNvSpPr>
            <a:spLocks noGrp="1" noChangeArrowheads="1"/>
          </p:cNvSpPr>
          <p:nvPr>
            <p:ph type="title"/>
          </p:nvPr>
        </p:nvSpPr>
        <p:spPr/>
        <p:txBody>
          <a:bodyPr/>
          <a:lstStyle/>
          <a:p>
            <a:r>
              <a:rPr lang="en-US" altLang="en-US"/>
              <a:t>Jacobian Matrix - Introduction</a:t>
            </a:r>
          </a:p>
        </p:txBody>
      </p:sp>
      <p:sp>
        <p:nvSpPr>
          <p:cNvPr id="41987" name="Rectangle 3">
            <a:extLst>
              <a:ext uri="{FF2B5EF4-FFF2-40B4-BE49-F238E27FC236}">
                <a16:creationId xmlns:a16="http://schemas.microsoft.com/office/drawing/2014/main" id="{C4E03DA1-45F8-5FF5-DA66-691DC3A414DD}"/>
              </a:ext>
            </a:extLst>
          </p:cNvPr>
          <p:cNvSpPr>
            <a:spLocks noGrp="1" noChangeArrowheads="1"/>
          </p:cNvSpPr>
          <p:nvPr>
            <p:ph type="body" idx="1"/>
          </p:nvPr>
        </p:nvSpPr>
        <p:spPr>
          <a:xfrm>
            <a:off x="914400" y="1371600"/>
            <a:ext cx="5181600" cy="4724400"/>
          </a:xfrm>
        </p:spPr>
        <p:txBody>
          <a:bodyPr/>
          <a:lstStyle/>
          <a:p>
            <a:r>
              <a:rPr lang="en-US" altLang="en-US" dirty="0"/>
              <a:t>The meaning of </a:t>
            </a:r>
            <a:r>
              <a:rPr lang="en-US" altLang="en-US" b="1" u="sng" dirty="0"/>
              <a:t>each column </a:t>
            </a:r>
            <a:r>
              <a:rPr lang="en-US" altLang="en-US" dirty="0"/>
              <a:t>(e.g. the first column) of the Jacobian matrix:</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pPr marL="0" indent="0">
              <a:buNone/>
            </a:pPr>
            <a:endParaRPr lang="en-US" altLang="en-US" dirty="0"/>
          </a:p>
          <a:p>
            <a:r>
              <a:rPr lang="en-US" altLang="en-US" dirty="0"/>
              <a:t>The first column maps the contribution of the angular velocity of the first joint to the linear and angular velocities of the end effector along all the axis (</a:t>
            </a:r>
            <a:r>
              <a:rPr lang="en-US" altLang="en-US" dirty="0" err="1"/>
              <a:t>x,y,z</a:t>
            </a:r>
            <a:r>
              <a:rPr lang="en-US" altLang="en-US" dirty="0"/>
              <a:t>) </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p:txBody>
      </p:sp>
      <mc:AlternateContent xmlns:mc="http://schemas.openxmlformats.org/markup-compatibility/2006" xmlns:a14="http://schemas.microsoft.com/office/drawing/2010/main">
        <mc:Choice Requires="a14">
          <p:sp>
            <p:nvSpPr>
              <p:cNvPr id="41988" name="Object 4">
                <a:extLst>
                  <a:ext uri="{FF2B5EF4-FFF2-40B4-BE49-F238E27FC236}">
                    <a16:creationId xmlns:a16="http://schemas.microsoft.com/office/drawing/2014/main" id="{844FECDA-F596-A2D9-6515-5DE813045120}"/>
                  </a:ext>
                </a:extLst>
              </p:cNvPr>
              <p:cNvSpPr txBox="1"/>
              <p:nvPr/>
            </p:nvSpPr>
            <p:spPr bwMode="auto">
              <a:xfrm>
                <a:off x="1595501" y="2357438"/>
                <a:ext cx="4337749" cy="2232025"/>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𝑥</m:t>
                                    </m:r>
                                  </m:e>
                                </m:acc>
                              </m:e>
                            </m:mr>
                            <m:m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𝑦</m:t>
                                    </m:r>
                                  </m:e>
                                </m:acc>
                              </m:e>
                            </m:mr>
                            <m:m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𝑧</m:t>
                                    </m:r>
                                  </m:e>
                                </m:acc>
                              </m:e>
                            </m:m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𝜔</m:t>
                                    </m:r>
                                  </m:e>
                                  <m:sub>
                                    <m:r>
                                      <a:rPr lang="en-US" sz="2000" i="1">
                                        <a:solidFill>
                                          <a:srgbClr val="000000"/>
                                        </a:solidFill>
                                        <a:latin typeface="Cambria Math" panose="02040503050406030204" pitchFamily="18" charset="0"/>
                                      </a:rPr>
                                      <m:t>𝑥</m:t>
                                    </m:r>
                                  </m:sub>
                                </m:sSub>
                              </m:e>
                            </m:m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𝜔</m:t>
                                    </m:r>
                                  </m:e>
                                  <m:sub>
                                    <m:r>
                                      <a:rPr lang="en-US" sz="2000" i="1">
                                        <a:solidFill>
                                          <a:srgbClr val="000000"/>
                                        </a:solidFill>
                                        <a:latin typeface="Cambria Math" panose="02040503050406030204" pitchFamily="18" charset="0"/>
                                      </a:rPr>
                                      <m:t>𝑦</m:t>
                                    </m:r>
                                  </m:sub>
                                </m:sSub>
                              </m:e>
                            </m:m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𝜔</m:t>
                                    </m:r>
                                  </m:e>
                                  <m:sub>
                                    <m:r>
                                      <a:rPr lang="en-US" sz="2000" i="1">
                                        <a:solidFill>
                                          <a:srgbClr val="000000"/>
                                        </a:solidFill>
                                        <a:latin typeface="Cambria Math" panose="02040503050406030204" pitchFamily="18" charset="0"/>
                                      </a:rPr>
                                      <m:t>𝑧</m:t>
                                    </m:r>
                                  </m:sub>
                                </m:sSub>
                              </m:e>
                            </m:mr>
                          </m:m>
                        </m:e>
                      </m:d>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6"/>
                                    <m:mcJc m:val="center"/>
                                  </m:mcPr>
                                </m:mc>
                              </m:mcs>
                              <m:ctrlPr>
                                <a:rPr lang="en-US" sz="2000" i="1">
                                  <a:solidFill>
                                    <a:srgbClr val="000000"/>
                                  </a:solidFill>
                                  <a:latin typeface="Cambria Math" panose="02040503050406030204" pitchFamily="18" charset="0"/>
                                </a:rPr>
                              </m:ctrlPr>
                            </m:mP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𝐽</m:t>
                                    </m:r>
                                  </m:e>
                                  <m:sub>
                                    <m:r>
                                      <a:rPr lang="en-US" sz="2000" i="1">
                                        <a:solidFill>
                                          <a:srgbClr val="000000"/>
                                        </a:solidFill>
                                        <a:latin typeface="Cambria Math" panose="02040503050406030204" pitchFamily="18" charset="0"/>
                                      </a:rPr>
                                      <m:t>11</m:t>
                                    </m:r>
                                  </m:sub>
                                </m:sSub>
                              </m:e>
                              <m:e/>
                              <m:e/>
                              <m:e/>
                              <m:e/>
                              <m:e/>
                            </m:m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𝐽</m:t>
                                    </m:r>
                                  </m:e>
                                  <m:sub>
                                    <m:r>
                                      <a:rPr lang="en-US" sz="2000" i="1">
                                        <a:solidFill>
                                          <a:srgbClr val="000000"/>
                                        </a:solidFill>
                                        <a:latin typeface="Cambria Math" panose="02040503050406030204" pitchFamily="18" charset="0"/>
                                      </a:rPr>
                                      <m:t>21</m:t>
                                    </m:r>
                                  </m:sub>
                                </m:sSub>
                              </m:e>
                              <m:e/>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𝐽</m:t>
                                    </m:r>
                                  </m:e>
                                  <m:sub>
                                    <m:r>
                                      <a:rPr lang="en-US" sz="2000" i="1">
                                        <a:solidFill>
                                          <a:srgbClr val="000000"/>
                                        </a:solidFill>
                                        <a:latin typeface="Cambria Math" panose="02040503050406030204" pitchFamily="18" charset="0"/>
                                      </a:rPr>
                                      <m:t>𝜐</m:t>
                                    </m:r>
                                  </m:sub>
                                </m:sSub>
                                <m:d>
                                  <m:dPr>
                                    <m:ctrlPr>
                                      <a:rPr lang="en-US" sz="2000" i="1">
                                        <a:solidFill>
                                          <a:srgbClr val="000000"/>
                                        </a:solidFill>
                                        <a:latin typeface="Cambria Math" panose="02040503050406030204" pitchFamily="18" charset="0"/>
                                      </a:rPr>
                                    </m:ctrlPr>
                                  </m:dPr>
                                  <m:e>
                                    <m:bar>
                                      <m:barPr>
                                        <m:ctrlPr>
                                          <a:rPr lang="en-US" sz="2000" i="1">
                                            <a:solidFill>
                                              <a:srgbClr val="000000"/>
                                            </a:solidFill>
                                            <a:latin typeface="Cambria Math" panose="02040503050406030204" pitchFamily="18" charset="0"/>
                                          </a:rPr>
                                        </m:ctrlPr>
                                      </m:barPr>
                                      <m:e>
                                        <m:r>
                                          <a:rPr lang="en-US" sz="2000" i="1">
                                            <a:solidFill>
                                              <a:srgbClr val="000000"/>
                                            </a:solidFill>
                                            <a:latin typeface="Cambria Math" panose="02040503050406030204" pitchFamily="18" charset="0"/>
                                          </a:rPr>
                                          <m:t>𝜃</m:t>
                                        </m:r>
                                      </m:e>
                                    </m:bar>
                                  </m:e>
                                </m:d>
                              </m:e>
                              <m:e/>
                              <m:e/>
                            </m:m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𝐽</m:t>
                                    </m:r>
                                  </m:e>
                                  <m:sub>
                                    <m:r>
                                      <a:rPr lang="en-US" sz="2000" i="1">
                                        <a:solidFill>
                                          <a:srgbClr val="000000"/>
                                        </a:solidFill>
                                        <a:latin typeface="Cambria Math" panose="02040503050406030204" pitchFamily="18" charset="0"/>
                                      </a:rPr>
                                      <m:t>31</m:t>
                                    </m:r>
                                  </m:sub>
                                </m:sSub>
                              </m:e>
                              <m:e/>
                              <m:e/>
                              <m:e/>
                              <m:e/>
                              <m:e/>
                            </m:m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𝐽</m:t>
                                    </m:r>
                                  </m:e>
                                  <m:sub>
                                    <m:r>
                                      <a:rPr lang="en-US" sz="2000" i="1">
                                        <a:solidFill>
                                          <a:srgbClr val="000000"/>
                                        </a:solidFill>
                                        <a:latin typeface="Cambria Math" panose="02040503050406030204" pitchFamily="18" charset="0"/>
                                      </a:rPr>
                                      <m:t>41</m:t>
                                    </m:r>
                                  </m:sub>
                                </m:sSub>
                              </m:e>
                              <m:e/>
                              <m:e/>
                              <m:e/>
                              <m:e/>
                              <m:e/>
                            </m:m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𝐽</m:t>
                                    </m:r>
                                  </m:e>
                                  <m:sub>
                                    <m:r>
                                      <a:rPr lang="en-US" sz="2000" i="1">
                                        <a:solidFill>
                                          <a:srgbClr val="000000"/>
                                        </a:solidFill>
                                        <a:latin typeface="Cambria Math" panose="02040503050406030204" pitchFamily="18" charset="0"/>
                                      </a:rPr>
                                      <m:t>51</m:t>
                                    </m:r>
                                  </m:sub>
                                </m:sSub>
                              </m:e>
                              <m:e/>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𝐽</m:t>
                                    </m:r>
                                  </m:e>
                                  <m:sub>
                                    <m:r>
                                      <a:rPr lang="en-US" sz="2000" i="1">
                                        <a:solidFill>
                                          <a:srgbClr val="000000"/>
                                        </a:solidFill>
                                        <a:latin typeface="Cambria Math" panose="02040503050406030204" pitchFamily="18" charset="0"/>
                                      </a:rPr>
                                      <m:t>𝜔</m:t>
                                    </m:r>
                                  </m:sub>
                                </m:sSub>
                                <m:d>
                                  <m:dPr>
                                    <m:ctrlPr>
                                      <a:rPr lang="en-US" sz="2000" i="1">
                                        <a:solidFill>
                                          <a:srgbClr val="000000"/>
                                        </a:solidFill>
                                        <a:latin typeface="Cambria Math" panose="02040503050406030204" pitchFamily="18" charset="0"/>
                                      </a:rPr>
                                    </m:ctrlPr>
                                  </m:dPr>
                                  <m:e>
                                    <m:bar>
                                      <m:barPr>
                                        <m:ctrlPr>
                                          <a:rPr lang="en-US" sz="2000" i="1">
                                            <a:solidFill>
                                              <a:srgbClr val="000000"/>
                                            </a:solidFill>
                                            <a:latin typeface="Cambria Math" panose="02040503050406030204" pitchFamily="18" charset="0"/>
                                          </a:rPr>
                                        </m:ctrlPr>
                                      </m:barPr>
                                      <m:e>
                                        <m:r>
                                          <a:rPr lang="en-US" sz="2000" i="1">
                                            <a:solidFill>
                                              <a:srgbClr val="000000"/>
                                            </a:solidFill>
                                            <a:latin typeface="Cambria Math" panose="02040503050406030204" pitchFamily="18" charset="0"/>
                                          </a:rPr>
                                          <m:t>𝜃</m:t>
                                        </m:r>
                                      </m:e>
                                    </m:bar>
                                  </m:e>
                                </m:d>
                              </m:e>
                              <m:e/>
                              <m:e/>
                            </m:m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𝐽</m:t>
                                    </m:r>
                                  </m:e>
                                  <m:sub>
                                    <m:r>
                                      <a:rPr lang="en-US" sz="2000" i="1">
                                        <a:solidFill>
                                          <a:srgbClr val="000000"/>
                                        </a:solidFill>
                                        <a:latin typeface="Cambria Math" panose="02040503050406030204" pitchFamily="18" charset="0"/>
                                      </a:rPr>
                                      <m:t>61</m:t>
                                    </m:r>
                                  </m:sub>
                                </m:sSub>
                              </m:e>
                              <m:e/>
                              <m:e/>
                              <m:e/>
                              <m:e/>
                              <m:e/>
                            </m:mr>
                          </m:m>
                        </m:e>
                      </m:d>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e>
                            </m:m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2</m:t>
                                    </m:r>
                                  </m:sub>
                                </m:sSub>
                              </m:e>
                            </m:mr>
                            <m:mr>
                              <m:e/>
                            </m:mr>
                            <m:mr>
                              <m:e>
                                <m:r>
                                  <a:rPr lang="en-US" sz="2000" i="1">
                                    <a:solidFill>
                                      <a:srgbClr val="000000"/>
                                    </a:solidFill>
                                    <a:latin typeface="Cambria Math" panose="02040503050406030204" pitchFamily="18" charset="0"/>
                                  </a:rPr>
                                  <m:t>⋯</m:t>
                                </m:r>
                              </m:e>
                            </m:mr>
                            <m:mr>
                              <m:e/>
                            </m:m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𝑁</m:t>
                                    </m:r>
                                  </m:sub>
                                </m:sSub>
                              </m:e>
                            </m:mr>
                          </m:m>
                        </m:e>
                      </m:d>
                    </m:oMath>
                  </m:oMathPara>
                </a14:m>
                <a:endParaRPr lang="en-US" sz="2000" dirty="0"/>
              </a:p>
            </p:txBody>
          </p:sp>
        </mc:Choice>
        <mc:Fallback xmlns="">
          <p:sp>
            <p:nvSpPr>
              <p:cNvPr id="41988" name="Object 4">
                <a:extLst>
                  <a:ext uri="{FF2B5EF4-FFF2-40B4-BE49-F238E27FC236}">
                    <a16:creationId xmlns:a16="http://schemas.microsoft.com/office/drawing/2014/main" id="{844FECDA-F596-A2D9-6515-5DE813045120}"/>
                  </a:ext>
                </a:extLst>
              </p:cNvPr>
              <p:cNvSpPr txBox="1">
                <a:spLocks noRot="1" noChangeAspect="1" noMove="1" noResize="1" noEditPoints="1" noAdjustHandles="1" noChangeArrowheads="1" noChangeShapeType="1" noTextEdit="1"/>
              </p:cNvSpPr>
              <p:nvPr/>
            </p:nvSpPr>
            <p:spPr bwMode="auto">
              <a:xfrm>
                <a:off x="1595501" y="2357438"/>
                <a:ext cx="4337749" cy="2232025"/>
              </a:xfrm>
              <a:prstGeom prst="rect">
                <a:avLst/>
              </a:prstGeom>
              <a:blipFill>
                <a:blip r:embed="rId3"/>
                <a:stretch>
                  <a:fillRect/>
                </a:stretch>
              </a:blipFill>
              <a:ln>
                <a:noFill/>
              </a:ln>
            </p:spPr>
            <p:txBody>
              <a:bodyPr/>
              <a:lstStyle/>
              <a:p>
                <a:r>
                  <a:rPr lang="en-US">
                    <a:noFill/>
                  </a:rPr>
                  <a:t> </a:t>
                </a:r>
              </a:p>
            </p:txBody>
          </p:sp>
        </mc:Fallback>
      </mc:AlternateContent>
      <p:sp>
        <p:nvSpPr>
          <p:cNvPr id="7" name="Footer Placeholder 2">
            <a:extLst>
              <a:ext uri="{FF2B5EF4-FFF2-40B4-BE49-F238E27FC236}">
                <a16:creationId xmlns:a16="http://schemas.microsoft.com/office/drawing/2014/main" id="{630312A3-7427-6377-5868-0984C7AFACD7}"/>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1990" name="Picture 2" descr="http://brand.ucla.edu/wp-content/uploads/2013/08/ucla-logotype-main-11.jpg">
            <a:extLst>
              <a:ext uri="{FF2B5EF4-FFF2-40B4-BE49-F238E27FC236}">
                <a16:creationId xmlns:a16="http://schemas.microsoft.com/office/drawing/2014/main" id="{BEEA80CC-1E19-A405-706E-31653797CF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6375"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Rectangle 1">
            <a:extLst>
              <a:ext uri="{FF2B5EF4-FFF2-40B4-BE49-F238E27FC236}">
                <a16:creationId xmlns:a16="http://schemas.microsoft.com/office/drawing/2014/main" id="{37671633-012E-C66E-61E8-6C7D597AAF8F}"/>
              </a:ext>
            </a:extLst>
          </p:cNvPr>
          <p:cNvSpPr>
            <a:spLocks noChangeArrowheads="1"/>
          </p:cNvSpPr>
          <p:nvPr/>
        </p:nvSpPr>
        <p:spPr bwMode="auto">
          <a:xfrm>
            <a:off x="2558256" y="2406650"/>
            <a:ext cx="2506663" cy="1022350"/>
          </a:xfrm>
          <a:prstGeom prst="rect">
            <a:avLst/>
          </a:prstGeom>
          <a:noFill/>
          <a:ln w="2222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1992" name="Rectangle 14">
            <a:extLst>
              <a:ext uri="{FF2B5EF4-FFF2-40B4-BE49-F238E27FC236}">
                <a16:creationId xmlns:a16="http://schemas.microsoft.com/office/drawing/2014/main" id="{D4F3774F-AE59-D6BB-99D7-B2E5D7FFC0F8}"/>
              </a:ext>
            </a:extLst>
          </p:cNvPr>
          <p:cNvSpPr>
            <a:spLocks noChangeArrowheads="1"/>
          </p:cNvSpPr>
          <p:nvPr/>
        </p:nvSpPr>
        <p:spPr bwMode="auto">
          <a:xfrm>
            <a:off x="2558256" y="3444430"/>
            <a:ext cx="2506663" cy="970408"/>
          </a:xfrm>
          <a:prstGeom prst="rect">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1993" name="Rectangle 2">
            <a:extLst>
              <a:ext uri="{FF2B5EF4-FFF2-40B4-BE49-F238E27FC236}">
                <a16:creationId xmlns:a16="http://schemas.microsoft.com/office/drawing/2014/main" id="{3D2639CC-FA0A-2834-968D-5F0F7B6BDE69}"/>
              </a:ext>
            </a:extLst>
          </p:cNvPr>
          <p:cNvSpPr>
            <a:spLocks noChangeArrowheads="1"/>
          </p:cNvSpPr>
          <p:nvPr/>
        </p:nvSpPr>
        <p:spPr bwMode="auto">
          <a:xfrm>
            <a:off x="2570512" y="2406650"/>
            <a:ext cx="439738" cy="2008188"/>
          </a:xfrm>
          <a:prstGeom prst="rect">
            <a:avLst/>
          </a:prstGeom>
          <a:solidFill>
            <a:srgbClr val="FFFF00">
              <a:alpha val="41960"/>
            </a:srgbClr>
          </a:solidFill>
          <a:ln w="9525" algn="ctr">
            <a:solidFill>
              <a:schemeClr val="tx1">
                <a:alpha val="21960"/>
              </a:schemeClr>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pic>
        <p:nvPicPr>
          <p:cNvPr id="5" name="Picture 9" descr="I:\EE534\Fig_1.08.tif">
            <a:extLst>
              <a:ext uri="{FF2B5EF4-FFF2-40B4-BE49-F238E27FC236}">
                <a16:creationId xmlns:a16="http://schemas.microsoft.com/office/drawing/2014/main" id="{1676DA61-ECF8-63BB-2E37-97512575D7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5374" y="1655763"/>
            <a:ext cx="3954462" cy="381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E3B8540C-8D10-4192-B17A-427048D8A14F}"/>
              </a:ext>
            </a:extLst>
          </p:cNvPr>
          <p:cNvSpPr>
            <a:spLocks noGrp="1" noChangeArrowheads="1"/>
          </p:cNvSpPr>
          <p:nvPr>
            <p:ph type="ctrTitle"/>
          </p:nvPr>
        </p:nvSpPr>
        <p:spPr>
          <a:xfrm>
            <a:off x="2209800" y="2286000"/>
            <a:ext cx="7772400" cy="1143000"/>
          </a:xfrm>
        </p:spPr>
        <p:txBody>
          <a:bodyPr/>
          <a:lstStyle/>
          <a:p>
            <a:r>
              <a:rPr lang="en-US" altLang="en-US" dirty="0"/>
              <a:t>Jacobian – Derivation from First </a:t>
            </a:r>
            <a:r>
              <a:rPr lang="en-US" altLang="en-US" dirty="0" smtClean="0"/>
              <a:t>Principles (Virtual Work) </a:t>
            </a:r>
            <a:endParaRPr lang="en-US" altLang="en-US" dirty="0"/>
          </a:p>
        </p:txBody>
      </p:sp>
      <p:sp>
        <p:nvSpPr>
          <p:cNvPr id="44035" name="Rectangle 3">
            <a:extLst>
              <a:ext uri="{FF2B5EF4-FFF2-40B4-BE49-F238E27FC236}">
                <a16:creationId xmlns:a16="http://schemas.microsoft.com/office/drawing/2014/main" id="{9CF8879F-CE1A-8DFD-D926-50754E18E094}"/>
              </a:ext>
            </a:extLst>
          </p:cNvPr>
          <p:cNvSpPr>
            <a:spLocks noGrp="1" noChangeArrowheads="1"/>
          </p:cNvSpPr>
          <p:nvPr>
            <p:ph type="subTitle" idx="1"/>
          </p:nvPr>
        </p:nvSpPr>
        <p:spPr/>
        <p:txBody>
          <a:bodyPr/>
          <a:lstStyle/>
          <a:p>
            <a:r>
              <a:rPr lang="en-US" altLang="en-US"/>
              <a:t>Forces &amp; Torque</a:t>
            </a:r>
          </a:p>
        </p:txBody>
      </p:sp>
      <p:sp>
        <p:nvSpPr>
          <p:cNvPr id="7" name="Footer Placeholder 2">
            <a:extLst>
              <a:ext uri="{FF2B5EF4-FFF2-40B4-BE49-F238E27FC236}">
                <a16:creationId xmlns:a16="http://schemas.microsoft.com/office/drawing/2014/main" id="{19C7574B-3BD0-D117-B025-C6AD17A4D6BA}"/>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4037" name="Picture 2" descr="http://brand.ucla.edu/wp-content/uploads/2013/08/ucla-logotype-main-11.jpg">
            <a:extLst>
              <a:ext uri="{FF2B5EF4-FFF2-40B4-BE49-F238E27FC236}">
                <a16:creationId xmlns:a16="http://schemas.microsoft.com/office/drawing/2014/main" id="{E99C4560-089F-B556-3A8B-12AFB88A2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5"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3DCBC1BF-1501-9ADC-F804-79788D69B795}"/>
              </a:ext>
            </a:extLst>
          </p:cNvPr>
          <p:cNvSpPr>
            <a:spLocks noGrp="1" noChangeArrowheads="1"/>
          </p:cNvSpPr>
          <p:nvPr>
            <p:ph type="title" idx="4294967295"/>
          </p:nvPr>
        </p:nvSpPr>
        <p:spPr/>
        <p:txBody>
          <a:bodyPr/>
          <a:lstStyle/>
          <a:p>
            <a:r>
              <a:rPr lang="en-US" altLang="en-US" dirty="0"/>
              <a:t>Jacobian Matrix </a:t>
            </a:r>
            <a:r>
              <a:rPr lang="en-US" altLang="en-US" dirty="0" smtClean="0"/>
              <a:t>– Derivation Using Virtual Work Principles </a:t>
            </a:r>
            <a:endParaRPr lang="en-US" altLang="en-US" dirty="0"/>
          </a:p>
        </p:txBody>
      </p:sp>
      <mc:AlternateContent xmlns:mc="http://schemas.openxmlformats.org/markup-compatibility/2006">
        <mc:Choice xmlns:a14="http://schemas.microsoft.com/office/drawing/2010/main" Requires="a14">
          <p:sp>
            <p:nvSpPr>
              <p:cNvPr id="46083" name="Rectangle 3">
                <a:extLst>
                  <a:ext uri="{FF2B5EF4-FFF2-40B4-BE49-F238E27FC236}">
                    <a16:creationId xmlns:a16="http://schemas.microsoft.com/office/drawing/2014/main" id="{9DE95822-BA35-1978-7A65-F5F4A533AC06}"/>
                  </a:ext>
                </a:extLst>
              </p:cNvPr>
              <p:cNvSpPr>
                <a:spLocks noGrp="1" noChangeArrowheads="1"/>
              </p:cNvSpPr>
              <p:nvPr>
                <p:ph type="body" idx="4294967295"/>
              </p:nvPr>
            </p:nvSpPr>
            <p:spPr>
              <a:xfrm>
                <a:off x="914400" y="1371600"/>
                <a:ext cx="5208104" cy="4724400"/>
              </a:xfrm>
            </p:spPr>
            <p:txBody>
              <a:bodyPr/>
              <a:lstStyle/>
              <a:p>
                <a:pPr marL="457200" lvl="1" indent="0">
                  <a:buNone/>
                </a:pPr>
                <a:endParaRPr lang="en-US" altLang="en-US" dirty="0"/>
              </a:p>
              <a:p>
                <a:pPr lvl="1"/>
                <a:r>
                  <a:rPr lang="en-US" altLang="en-US" dirty="0" smtClean="0"/>
                  <a:t>The work applied on a mass moving in a linear fashion is the dot product of the force applied and its incremental displacement  </a:t>
                </a:r>
              </a:p>
              <a:p>
                <a:pPr lvl="1"/>
                <a:endParaRPr lang="en-US" altLang="en-US" dirty="0"/>
              </a:p>
              <a:p>
                <a:pPr marL="457200" lvl="1" indent="0">
                  <a:buNone/>
                </a:pPr>
                <a14:m>
                  <m:oMath xmlns:m="http://schemas.openxmlformats.org/officeDocument/2006/math">
                    <m:r>
                      <a:rPr lang="en-US" altLang="ko-KR" sz="2000" b="0" i="1" smtClean="0">
                        <a:latin typeface="Cambria Math" panose="02040503050406030204" pitchFamily="18" charset="0"/>
                      </a:rPr>
                      <m:t>                 </m:t>
                    </m:r>
                    <m:r>
                      <a:rPr lang="en-US" altLang="ko-KR" sz="2000" i="1">
                        <a:latin typeface="Cambria Math" panose="02040503050406030204" pitchFamily="18" charset="0"/>
                      </a:rPr>
                      <m:t>𝑊</m:t>
                    </m:r>
                    <m:r>
                      <a:rPr lang="en-US" altLang="ko-KR" sz="2000" i="1">
                        <a:latin typeface="Cambria Math" panose="02040503050406030204" pitchFamily="18" charset="0"/>
                      </a:rPr>
                      <m:t>=</m:t>
                    </m:r>
                    <m:r>
                      <a:rPr lang="en-US" altLang="ko-KR" sz="2000" i="1">
                        <a:latin typeface="Cambria Math" panose="02040503050406030204" pitchFamily="18" charset="0"/>
                      </a:rPr>
                      <m:t>𝐹</m:t>
                    </m:r>
                    <m:r>
                      <a:rPr lang="en-US" altLang="ko-KR" sz="2000" i="1">
                        <a:latin typeface="Cambria Math" panose="02040503050406030204" pitchFamily="18" charset="0"/>
                        <a:ea typeface="Cambria Math" panose="02040503050406030204" pitchFamily="18" charset="0"/>
                      </a:rPr>
                      <m:t>∙</m:t>
                    </m:r>
                    <m:r>
                      <m:rPr>
                        <m:sty m:val="p"/>
                      </m:rPr>
                      <a:rPr lang="en-US" altLang="ko-KR" sz="2000">
                        <a:latin typeface="Cambria Math" panose="02040503050406030204" pitchFamily="18" charset="0"/>
                      </a:rPr>
                      <m:t>Δ</m:t>
                    </m:r>
                    <m:r>
                      <a:rPr lang="en-US" altLang="ko-KR" sz="2000" i="1">
                        <a:latin typeface="Cambria Math" panose="02040503050406030204" pitchFamily="18" charset="0"/>
                      </a:rPr>
                      <m:t>𝑥</m:t>
                    </m:r>
                  </m:oMath>
                </a14:m>
                <a:r>
                  <a:rPr lang="en-US" altLang="ko-KR" sz="2000" i="1" dirty="0">
                    <a:latin typeface="Cambria Math" panose="02040503050406030204" pitchFamily="18" charset="0"/>
                  </a:rPr>
                  <a:t> </a:t>
                </a:r>
                <a14:m>
                  <m:oMath xmlns:m="http://schemas.openxmlformats.org/officeDocument/2006/math">
                    <m:r>
                      <a:rPr lang="en-US" altLang="ko-KR" sz="2000" i="1">
                        <a:latin typeface="Cambria Math" panose="02040503050406030204" pitchFamily="18" charset="0"/>
                      </a:rPr>
                      <m:t>=</m:t>
                    </m:r>
                    <m:r>
                      <a:rPr lang="en-US" altLang="ko-KR" sz="2000" i="1">
                        <a:latin typeface="Cambria Math" panose="02040503050406030204" pitchFamily="18" charset="0"/>
                      </a:rPr>
                      <m:t>𝐹𝑐𝑜𝑠</m:t>
                    </m:r>
                    <m:r>
                      <a:rPr lang="en-US" altLang="ko-KR" sz="2000" i="1">
                        <a:latin typeface="Cambria Math" panose="02040503050406030204" pitchFamily="18" charset="0"/>
                      </a:rPr>
                      <m:t>𝜃</m:t>
                    </m:r>
                    <m:r>
                      <a:rPr lang="en-US" altLang="ko-KR" sz="2000" i="1">
                        <a:latin typeface="Cambria Math" panose="02040503050406030204" pitchFamily="18" charset="0"/>
                      </a:rPr>
                      <m:t>𝑥</m:t>
                    </m:r>
                  </m:oMath>
                </a14:m>
                <a:endParaRPr lang="en-US" altLang="ko-KR" sz="2000" i="1" dirty="0">
                  <a:latin typeface="Cambria Math" panose="02040503050406030204" pitchFamily="18" charset="0"/>
                </a:endParaRPr>
              </a:p>
              <a:p>
                <a:pPr lvl="1"/>
                <a:endParaRPr lang="en-US" altLang="en-US" dirty="0" smtClean="0"/>
              </a:p>
              <a:p>
                <a:pPr lvl="1"/>
                <a:r>
                  <a:rPr lang="en-US" altLang="en-US" dirty="0" smtClean="0"/>
                  <a:t>In a similar fashion the work applied on a revolving mass is the do product of the torque and the incremental angular displacement </a:t>
                </a:r>
              </a:p>
              <a:p>
                <a:pPr lvl="1"/>
                <a:endParaRPr lang="en-US" altLang="en-US" dirty="0"/>
              </a:p>
              <a:p>
                <a:pPr marL="457200" lvl="1" indent="0">
                  <a:buNone/>
                </a:pPr>
                <a14:m>
                  <m:oMathPara xmlns:m="http://schemas.openxmlformats.org/officeDocument/2006/math">
                    <m:oMathParaPr>
                      <m:jc m:val="centerGroup"/>
                    </m:oMathParaPr>
                    <m:oMath xmlns:m="http://schemas.openxmlformats.org/officeDocument/2006/math">
                      <m:r>
                        <a:rPr lang="en-US" altLang="ko-KR" sz="2000" i="1">
                          <a:latin typeface="Cambria Math" panose="02040503050406030204" pitchFamily="18" charset="0"/>
                        </a:rPr>
                        <m:t>𝑊</m:t>
                      </m:r>
                      <m:r>
                        <a:rPr lang="en-US" altLang="ko-KR" sz="2000" i="1">
                          <a:latin typeface="Cambria Math" panose="02040503050406030204" pitchFamily="18" charset="0"/>
                        </a:rPr>
                        <m:t>=</m:t>
                      </m:r>
                      <m:r>
                        <a:rPr lang="en-US" altLang="ko-KR" sz="2000" i="1">
                          <a:latin typeface="Cambria Math" panose="02040503050406030204" pitchFamily="18" charset="0"/>
                        </a:rPr>
                        <m:t>𝜏</m:t>
                      </m:r>
                      <m:r>
                        <a:rPr lang="en-US" altLang="ko-KR" sz="2000" i="1">
                          <a:latin typeface="Cambria Math" panose="02040503050406030204" pitchFamily="18" charset="0"/>
                          <a:ea typeface="Cambria Math" panose="02040503050406030204" pitchFamily="18" charset="0"/>
                        </a:rPr>
                        <m:t>∙</m:t>
                      </m:r>
                      <m:r>
                        <m:rPr>
                          <m:sty m:val="p"/>
                        </m:rPr>
                        <a:rPr lang="en-US" altLang="ko-KR" sz="2000">
                          <a:latin typeface="Cambria Math" panose="02040503050406030204" pitchFamily="18" charset="0"/>
                        </a:rPr>
                        <m:t>Δ</m:t>
                      </m:r>
                      <m:r>
                        <a:rPr lang="en-US" altLang="ko-KR" sz="2000" i="1">
                          <a:latin typeface="Cambria Math" panose="02040503050406030204" pitchFamily="18" charset="0"/>
                        </a:rPr>
                        <m:t>𝜃</m:t>
                      </m:r>
                    </m:oMath>
                  </m:oMathPara>
                </a14:m>
                <a:endParaRPr lang="en-US" altLang="ko-KR" sz="2000" i="1" dirty="0">
                  <a:latin typeface="Cambria Math" panose="02040503050406030204" pitchFamily="18" charset="0"/>
                </a:endParaRPr>
              </a:p>
              <a:p>
                <a:pPr lvl="1"/>
                <a:endParaRPr lang="en-US" altLang="en-US" dirty="0"/>
              </a:p>
            </p:txBody>
          </p:sp>
        </mc:Choice>
        <mc:Fallback>
          <p:sp>
            <p:nvSpPr>
              <p:cNvPr id="46083" name="Rectangle 3">
                <a:extLst>
                  <a:ext uri="{FF2B5EF4-FFF2-40B4-BE49-F238E27FC236}">
                    <a16:creationId xmlns:a16="http://schemas.microsoft.com/office/drawing/2014/main" id="{9DE95822-BA35-1978-7A65-F5F4A533AC06}"/>
                  </a:ext>
                </a:extLst>
              </p:cNvPr>
              <p:cNvSpPr>
                <a:spLocks noGrp="1" noRot="1" noChangeAspect="1" noMove="1" noResize="1" noEditPoints="1" noAdjustHandles="1" noChangeArrowheads="1" noChangeShapeType="1" noTextEdit="1"/>
              </p:cNvSpPr>
              <p:nvPr>
                <p:ph type="body" idx="4294967295"/>
              </p:nvPr>
            </p:nvSpPr>
            <p:spPr>
              <a:xfrm>
                <a:off x="914400" y="1371600"/>
                <a:ext cx="5208104" cy="4724400"/>
              </a:xfrm>
              <a:blipFill>
                <a:blip r:embed="rId2"/>
                <a:stretch>
                  <a:fillRect/>
                </a:stretch>
              </a:blipFill>
            </p:spPr>
            <p:txBody>
              <a:bodyPr/>
              <a:lstStyle/>
              <a:p>
                <a:r>
                  <a:rPr lang="en-US">
                    <a:noFill/>
                  </a:rPr>
                  <a:t> </a:t>
                </a:r>
              </a:p>
            </p:txBody>
          </p:sp>
        </mc:Fallback>
      </mc:AlternateContent>
      <p:pic>
        <p:nvPicPr>
          <p:cNvPr id="2" name="Picture 1"/>
          <p:cNvPicPr>
            <a:picLocks noChangeAspect="1"/>
          </p:cNvPicPr>
          <p:nvPr/>
        </p:nvPicPr>
        <p:blipFill>
          <a:blip r:embed="rId3"/>
          <a:stretch>
            <a:fillRect/>
          </a:stretch>
        </p:blipFill>
        <p:spPr>
          <a:xfrm>
            <a:off x="7488330" y="1894924"/>
            <a:ext cx="3325439" cy="1665839"/>
          </a:xfrm>
          <a:prstGeom prst="rect">
            <a:avLst/>
          </a:prstGeom>
        </p:spPr>
      </p:pic>
      <p:pic>
        <p:nvPicPr>
          <p:cNvPr id="12" name="Picture 11"/>
          <p:cNvPicPr>
            <a:picLocks noChangeAspect="1"/>
          </p:cNvPicPr>
          <p:nvPr/>
        </p:nvPicPr>
        <p:blipFill>
          <a:blip r:embed="rId4"/>
          <a:stretch>
            <a:fillRect/>
          </a:stretch>
        </p:blipFill>
        <p:spPr>
          <a:xfrm>
            <a:off x="7703172" y="4024227"/>
            <a:ext cx="1913490" cy="1627894"/>
          </a:xfrm>
          <a:prstGeom prst="rect">
            <a:avLst/>
          </a:prstGeom>
        </p:spPr>
      </p:pic>
    </p:spTree>
    <p:extLst>
      <p:ext uri="{BB962C8B-B14F-4D97-AF65-F5344CB8AC3E}">
        <p14:creationId xmlns:p14="http://schemas.microsoft.com/office/powerpoint/2010/main" val="2116737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3DCBC1BF-1501-9ADC-F804-79788D69B795}"/>
              </a:ext>
            </a:extLst>
          </p:cNvPr>
          <p:cNvSpPr>
            <a:spLocks noGrp="1" noChangeArrowheads="1"/>
          </p:cNvSpPr>
          <p:nvPr>
            <p:ph type="title" idx="4294967295"/>
          </p:nvPr>
        </p:nvSpPr>
        <p:spPr/>
        <p:txBody>
          <a:bodyPr/>
          <a:lstStyle/>
          <a:p>
            <a:r>
              <a:rPr lang="en-US" altLang="en-US" dirty="0"/>
              <a:t>Jacobian Matrix </a:t>
            </a:r>
            <a:r>
              <a:rPr lang="en-US" altLang="en-US" dirty="0" smtClean="0"/>
              <a:t>– Derivation Using Virtual Work Principles </a:t>
            </a:r>
            <a:endParaRPr lang="en-US" altLang="en-US" dirty="0"/>
          </a:p>
        </p:txBody>
      </p:sp>
      <mc:AlternateContent xmlns:mc="http://schemas.openxmlformats.org/markup-compatibility/2006">
        <mc:Choice xmlns:a14="http://schemas.microsoft.com/office/drawing/2010/main" Requires="a14">
          <p:sp>
            <p:nvSpPr>
              <p:cNvPr id="46083" name="Rectangle 3">
                <a:extLst>
                  <a:ext uri="{FF2B5EF4-FFF2-40B4-BE49-F238E27FC236}">
                    <a16:creationId xmlns:a16="http://schemas.microsoft.com/office/drawing/2014/main" id="{9DE95822-BA35-1978-7A65-F5F4A533AC06}"/>
                  </a:ext>
                </a:extLst>
              </p:cNvPr>
              <p:cNvSpPr>
                <a:spLocks noGrp="1" noChangeArrowheads="1"/>
              </p:cNvSpPr>
              <p:nvPr>
                <p:ph type="body" idx="4294967295"/>
              </p:nvPr>
            </p:nvSpPr>
            <p:spPr>
              <a:xfrm>
                <a:off x="914400" y="1371600"/>
                <a:ext cx="5208104" cy="4724400"/>
              </a:xfrm>
            </p:spPr>
            <p:txBody>
              <a:bodyPr/>
              <a:lstStyle/>
              <a:p>
                <a:pPr lvl="1"/>
                <a:r>
                  <a:rPr lang="en-US" altLang="en-US" dirty="0" smtClean="0"/>
                  <a:t>Extending the two previous pervious principles to a multi joint multi link mechanism resulted in an equation which describes from one end the virtual work applied by the joint torque on the manipulator which should be equal to the work applied on its end effector by all the external loads   </a:t>
                </a:r>
              </a:p>
              <a:p>
                <a:pPr lvl="1"/>
                <a:endParaRPr lang="en-US" altLang="en-US" dirty="0"/>
              </a:p>
              <a:p>
                <a:pPr marL="457200" lvl="1" indent="0">
                  <a:buNone/>
                </a:pPr>
                <a14:m>
                  <m:oMathPara xmlns:m="http://schemas.openxmlformats.org/officeDocument/2006/math">
                    <m:oMathParaPr>
                      <m:jc m:val="centerGroup"/>
                    </m:oMathParaPr>
                    <m:oMath xmlns:m="http://schemas.openxmlformats.org/officeDocument/2006/math">
                      <m:r>
                        <a:rPr lang="en-US" altLang="ko-KR" sz="2000" i="1">
                          <a:latin typeface="Cambria Math" panose="02040503050406030204" pitchFamily="18" charset="0"/>
                        </a:rPr>
                        <m:t>𝐹</m:t>
                      </m:r>
                      <m:r>
                        <a:rPr lang="en-US" altLang="ko-KR" sz="2000" i="1">
                          <a:latin typeface="Cambria Math" panose="02040503050406030204" pitchFamily="18" charset="0"/>
                        </a:rPr>
                        <m:t>∙</m:t>
                      </m:r>
                      <m:r>
                        <a:rPr lang="en-US" altLang="ko-KR" sz="2000" i="1">
                          <a:latin typeface="Cambria Math" panose="02040503050406030204" pitchFamily="18" charset="0"/>
                        </a:rPr>
                        <m:t>𝛿</m:t>
                      </m:r>
                      <m:r>
                        <a:rPr lang="en-US" altLang="ko-KR" sz="2000" i="1">
                          <a:latin typeface="Cambria Math" panose="02040503050406030204" pitchFamily="18" charset="0"/>
                        </a:rPr>
                        <m:t>𝑥</m:t>
                      </m:r>
                      <m:r>
                        <a:rPr lang="en-US" altLang="ko-KR" sz="2000" i="1">
                          <a:latin typeface="Cambria Math" panose="02040503050406030204" pitchFamily="18" charset="0"/>
                        </a:rPr>
                        <m:t>=</m:t>
                      </m:r>
                      <m:r>
                        <a:rPr lang="en-US" altLang="ko-KR" sz="2000" i="1">
                          <a:latin typeface="Cambria Math" panose="02040503050406030204" pitchFamily="18" charset="0"/>
                        </a:rPr>
                        <m:t>𝜏</m:t>
                      </m:r>
                      <m:r>
                        <a:rPr lang="en-US" altLang="ko-KR" sz="2000" i="1">
                          <a:latin typeface="Cambria Math" panose="02040503050406030204" pitchFamily="18" charset="0"/>
                          <a:ea typeface="Cambria Math" panose="02040503050406030204" pitchFamily="18" charset="0"/>
                        </a:rPr>
                        <m:t>∙</m:t>
                      </m:r>
                      <m:r>
                        <a:rPr lang="en-US" altLang="ko-KR" sz="2000" i="1">
                          <a:latin typeface="Cambria Math" panose="02040503050406030204" pitchFamily="18" charset="0"/>
                          <a:ea typeface="Cambria Math" panose="02040503050406030204" pitchFamily="18" charset="0"/>
                        </a:rPr>
                        <m:t>𝛿𝜃</m:t>
                      </m:r>
                    </m:oMath>
                  </m:oMathPara>
                </a14:m>
                <a:endParaRPr lang="en-US" altLang="en-US" dirty="0" smtClean="0"/>
              </a:p>
              <a:p>
                <a:pPr lvl="1"/>
                <a:endParaRPr lang="en-US" altLang="en-US" dirty="0" smtClean="0"/>
              </a:p>
              <a:p>
                <a:pPr lvl="1"/>
                <a:r>
                  <a:rPr lang="en-US" altLang="en-US" dirty="0" smtClean="0"/>
                  <a:t>Rewriting this compact equation explicitly resulted in multiple equations defined as follows </a:t>
                </a:r>
              </a:p>
              <a:p>
                <a:pPr lvl="1"/>
                <a:endParaRPr lang="en-US" altLang="en-US" dirty="0"/>
              </a:p>
              <a:p>
                <a:pPr marL="457200" lvl="1" indent="0">
                  <a:buNone/>
                </a:pPr>
                <a14:m>
                  <m:oMathPara xmlns:m="http://schemas.openxmlformats.org/officeDocument/2006/math">
                    <m:oMathParaPr>
                      <m:jc m:val="centerGroup"/>
                    </m:oMathParaPr>
                    <m:oMath xmlns:m="http://schemas.openxmlformats.org/officeDocument/2006/math">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𝐹</m:t>
                          </m:r>
                        </m:e>
                        <m:sub>
                          <m:r>
                            <a:rPr lang="en-US" altLang="ko-KR" sz="2000" i="1">
                              <a:latin typeface="Cambria Math" panose="02040503050406030204" pitchFamily="18" charset="0"/>
                            </a:rPr>
                            <m:t>𝑥</m:t>
                          </m:r>
                        </m:sub>
                      </m:sSub>
                      <m:r>
                        <a:rPr lang="en-US" altLang="ko-KR" sz="2000" i="1">
                          <a:latin typeface="Cambria Math" panose="02040503050406030204" pitchFamily="18" charset="0"/>
                        </a:rPr>
                        <m:t>𝑥</m:t>
                      </m:r>
                      <m:r>
                        <a:rPr lang="en-US" altLang="ko-KR" sz="2000" i="1">
                          <a:latin typeface="Cambria Math" panose="02040503050406030204" pitchFamily="18" charset="0"/>
                        </a:rPr>
                        <m:t>=</m:t>
                      </m:r>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𝜏</m:t>
                          </m:r>
                        </m:e>
                        <m:sub>
                          <m:r>
                            <a:rPr lang="en-US" altLang="ko-KR" sz="2000" i="1">
                              <a:latin typeface="Cambria Math" panose="02040503050406030204" pitchFamily="18" charset="0"/>
                            </a:rPr>
                            <m:t>1</m:t>
                          </m:r>
                        </m:sub>
                      </m:sSub>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𝜃</m:t>
                          </m:r>
                        </m:e>
                        <m:sub>
                          <m:r>
                            <a:rPr lang="en-US" altLang="ko-KR" sz="2000" i="1">
                              <a:latin typeface="Cambria Math" panose="02040503050406030204" pitchFamily="18" charset="0"/>
                            </a:rPr>
                            <m:t>1</m:t>
                          </m:r>
                        </m:sub>
                      </m:sSub>
                    </m:oMath>
                  </m:oMathPara>
                </a14:m>
                <a:endParaRPr lang="en-US" altLang="en-US" dirty="0" smtClean="0"/>
              </a:p>
              <a:p>
                <a:pPr marL="457200" lvl="1" indent="0">
                  <a:buNone/>
                </a:pPr>
                <a:r>
                  <a:rPr lang="en-US" altLang="en-US" dirty="0" smtClean="0"/>
                  <a:t>                               …</a:t>
                </a:r>
                <a:endParaRPr lang="en-US" altLang="en-US" dirty="0" smtClean="0"/>
              </a:p>
              <a:p>
                <a:pPr marL="457200" lvl="1" indent="0">
                  <a:buNone/>
                </a:pPr>
                <a14:m>
                  <m:oMathPara xmlns:m="http://schemas.openxmlformats.org/officeDocument/2006/math">
                    <m:oMathParaPr>
                      <m:jc m:val="centerGroup"/>
                    </m:oMathParaPr>
                    <m:oMath xmlns:m="http://schemas.openxmlformats.org/officeDocument/2006/math">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𝑀</m:t>
                          </m:r>
                        </m:e>
                        <m:sub>
                          <m:r>
                            <a:rPr lang="en-US" altLang="ko-KR" sz="2000" i="1">
                              <a:latin typeface="Cambria Math" panose="02040503050406030204" pitchFamily="18" charset="0"/>
                            </a:rPr>
                            <m:t>𝑥</m:t>
                          </m:r>
                        </m:sub>
                      </m:sSub>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𝜃</m:t>
                          </m:r>
                        </m:e>
                        <m:sub>
                          <m:r>
                            <a:rPr lang="en-US" altLang="ko-KR" sz="2000" i="1">
                              <a:latin typeface="Cambria Math" panose="02040503050406030204" pitchFamily="18" charset="0"/>
                            </a:rPr>
                            <m:t>𝑥</m:t>
                          </m:r>
                        </m:sub>
                      </m:sSub>
                      <m:r>
                        <a:rPr lang="en-US" altLang="ko-KR" sz="2000" i="1">
                          <a:latin typeface="Cambria Math" panose="02040503050406030204" pitchFamily="18" charset="0"/>
                        </a:rPr>
                        <m:t>=</m:t>
                      </m:r>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𝜏</m:t>
                          </m:r>
                        </m:e>
                        <m:sub>
                          <m:r>
                            <a:rPr lang="en-US" altLang="ko-KR" sz="2000" i="1">
                              <a:latin typeface="Cambria Math" panose="02040503050406030204" pitchFamily="18" charset="0"/>
                            </a:rPr>
                            <m:t>4</m:t>
                          </m:r>
                        </m:sub>
                      </m:sSub>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𝜃</m:t>
                          </m:r>
                        </m:e>
                        <m:sub>
                          <m:r>
                            <a:rPr lang="en-US" altLang="ko-KR" sz="2000" i="1">
                              <a:latin typeface="Cambria Math" panose="02040503050406030204" pitchFamily="18" charset="0"/>
                            </a:rPr>
                            <m:t>4</m:t>
                          </m:r>
                        </m:sub>
                      </m:sSub>
                    </m:oMath>
                  </m:oMathPara>
                </a14:m>
                <a:endParaRPr lang="en-US" altLang="en-US" sz="2000" dirty="0"/>
              </a:p>
            </p:txBody>
          </p:sp>
        </mc:Choice>
        <mc:Fallback>
          <p:sp>
            <p:nvSpPr>
              <p:cNvPr id="46083" name="Rectangle 3">
                <a:extLst>
                  <a:ext uri="{FF2B5EF4-FFF2-40B4-BE49-F238E27FC236}">
                    <a16:creationId xmlns:a16="http://schemas.microsoft.com/office/drawing/2014/main" id="{9DE95822-BA35-1978-7A65-F5F4A533AC06}"/>
                  </a:ext>
                </a:extLst>
              </p:cNvPr>
              <p:cNvSpPr>
                <a:spLocks noGrp="1" noRot="1" noChangeAspect="1" noMove="1" noResize="1" noEditPoints="1" noAdjustHandles="1" noChangeArrowheads="1" noChangeShapeType="1" noTextEdit="1"/>
              </p:cNvSpPr>
              <p:nvPr>
                <p:ph type="body" idx="4294967295"/>
              </p:nvPr>
            </p:nvSpPr>
            <p:spPr>
              <a:xfrm>
                <a:off x="914400" y="1371600"/>
                <a:ext cx="5208104" cy="4724400"/>
              </a:xfrm>
              <a:blipFill>
                <a:blip r:embed="rId2"/>
                <a:stretch>
                  <a:fillRect t="-387"/>
                </a:stretch>
              </a:blipFill>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a:off x="7194412" y="2461976"/>
            <a:ext cx="2877240" cy="2543647"/>
          </a:xfrm>
          <a:prstGeom prst="rect">
            <a:avLst/>
          </a:prstGeom>
        </p:spPr>
      </p:pic>
    </p:spTree>
    <p:extLst>
      <p:ext uri="{BB962C8B-B14F-4D97-AF65-F5344CB8AC3E}">
        <p14:creationId xmlns:p14="http://schemas.microsoft.com/office/powerpoint/2010/main" val="2242341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3DCBC1BF-1501-9ADC-F804-79788D69B795}"/>
              </a:ext>
            </a:extLst>
          </p:cNvPr>
          <p:cNvSpPr>
            <a:spLocks noGrp="1" noChangeArrowheads="1"/>
          </p:cNvSpPr>
          <p:nvPr>
            <p:ph type="title" idx="4294967295"/>
          </p:nvPr>
        </p:nvSpPr>
        <p:spPr/>
        <p:txBody>
          <a:bodyPr/>
          <a:lstStyle/>
          <a:p>
            <a:r>
              <a:rPr lang="en-US" altLang="en-US" dirty="0"/>
              <a:t>Jacobian Matrix </a:t>
            </a:r>
            <a:r>
              <a:rPr lang="en-US" altLang="en-US" dirty="0" smtClean="0"/>
              <a:t>– Derivation Using Virtual Work Principles </a:t>
            </a:r>
            <a:endParaRPr lang="en-US" altLang="en-US" dirty="0"/>
          </a:p>
        </p:txBody>
      </p:sp>
      <mc:AlternateContent xmlns:mc="http://schemas.openxmlformats.org/markup-compatibility/2006">
        <mc:Choice xmlns:a14="http://schemas.microsoft.com/office/drawing/2010/main" Requires="a14">
          <p:sp>
            <p:nvSpPr>
              <p:cNvPr id="46083" name="Rectangle 3">
                <a:extLst>
                  <a:ext uri="{FF2B5EF4-FFF2-40B4-BE49-F238E27FC236}">
                    <a16:creationId xmlns:a16="http://schemas.microsoft.com/office/drawing/2014/main" id="{9DE95822-BA35-1978-7A65-F5F4A533AC06}"/>
                  </a:ext>
                </a:extLst>
              </p:cNvPr>
              <p:cNvSpPr>
                <a:spLocks noGrp="1" noChangeArrowheads="1"/>
              </p:cNvSpPr>
              <p:nvPr>
                <p:ph type="body" idx="4294967295"/>
              </p:nvPr>
            </p:nvSpPr>
            <p:spPr>
              <a:xfrm>
                <a:off x="914400" y="1371600"/>
                <a:ext cx="10363200" cy="4724400"/>
              </a:xfrm>
            </p:spPr>
            <p:txBody>
              <a:bodyPr/>
              <a:lstStyle/>
              <a:p>
                <a:pPr lvl="1"/>
                <a:r>
                  <a:rPr lang="en-US" altLang="en-US" dirty="0" smtClean="0"/>
                  <a:t>Transposing the following compact equation </a:t>
                </a:r>
              </a:p>
              <a:p>
                <a:pPr lvl="1"/>
                <a:endParaRPr lang="en-US" altLang="en-US" dirty="0"/>
              </a:p>
              <a:p>
                <a:pPr marL="457200" lvl="1" indent="0">
                  <a:buNone/>
                </a:pPr>
                <a14:m>
                  <m:oMathPara xmlns:m="http://schemas.openxmlformats.org/officeDocument/2006/math">
                    <m:oMathParaPr>
                      <m:jc m:val="centerGroup"/>
                    </m:oMathParaPr>
                    <m:oMath xmlns:m="http://schemas.openxmlformats.org/officeDocument/2006/math">
                      <m:r>
                        <a:rPr lang="en-US" altLang="ko-KR" sz="2000" i="1">
                          <a:latin typeface="Cambria Math" panose="02040503050406030204" pitchFamily="18" charset="0"/>
                        </a:rPr>
                        <m:t>𝐹</m:t>
                      </m:r>
                      <m:r>
                        <a:rPr lang="en-US" altLang="ko-KR" sz="2000" i="1">
                          <a:latin typeface="Cambria Math" panose="02040503050406030204" pitchFamily="18" charset="0"/>
                        </a:rPr>
                        <m:t>∙</m:t>
                      </m:r>
                      <m:r>
                        <a:rPr lang="en-US" altLang="ko-KR" sz="2000" i="1">
                          <a:latin typeface="Cambria Math" panose="02040503050406030204" pitchFamily="18" charset="0"/>
                        </a:rPr>
                        <m:t>𝛿</m:t>
                      </m:r>
                      <m:r>
                        <a:rPr lang="en-US" altLang="ko-KR" sz="2000" i="1">
                          <a:latin typeface="Cambria Math" panose="02040503050406030204" pitchFamily="18" charset="0"/>
                        </a:rPr>
                        <m:t>𝑥</m:t>
                      </m:r>
                      <m:r>
                        <a:rPr lang="en-US" altLang="ko-KR" sz="2000" i="1">
                          <a:latin typeface="Cambria Math" panose="02040503050406030204" pitchFamily="18" charset="0"/>
                        </a:rPr>
                        <m:t>=</m:t>
                      </m:r>
                      <m:r>
                        <a:rPr lang="en-US" altLang="ko-KR" sz="2000" i="1">
                          <a:latin typeface="Cambria Math" panose="02040503050406030204" pitchFamily="18" charset="0"/>
                        </a:rPr>
                        <m:t>𝜏</m:t>
                      </m:r>
                      <m:r>
                        <a:rPr lang="en-US" altLang="ko-KR" sz="2000" i="1">
                          <a:latin typeface="Cambria Math" panose="02040503050406030204" pitchFamily="18" charset="0"/>
                          <a:ea typeface="Cambria Math" panose="02040503050406030204" pitchFamily="18" charset="0"/>
                        </a:rPr>
                        <m:t>∙</m:t>
                      </m:r>
                      <m:r>
                        <a:rPr lang="en-US" altLang="ko-KR" sz="2000" i="1">
                          <a:latin typeface="Cambria Math" panose="02040503050406030204" pitchFamily="18" charset="0"/>
                          <a:ea typeface="Cambria Math" panose="02040503050406030204" pitchFamily="18" charset="0"/>
                        </a:rPr>
                        <m:t>𝛿𝜃</m:t>
                      </m:r>
                    </m:oMath>
                  </m:oMathPara>
                </a14:m>
                <a:endParaRPr lang="en-US" altLang="en-US" dirty="0" smtClean="0"/>
              </a:p>
              <a:p>
                <a:pPr marL="457200" lvl="1" indent="0">
                  <a:buNone/>
                </a:pPr>
                <a14:m>
                  <m:oMathPara xmlns:m="http://schemas.openxmlformats.org/officeDocument/2006/math">
                    <m:oMathParaPr>
                      <m:jc m:val="centerGroup"/>
                    </m:oMathParaPr>
                    <m:oMath xmlns:m="http://schemas.openxmlformats.org/officeDocument/2006/math">
                      <m:sSup>
                        <m:sSupPr>
                          <m:ctrlPr>
                            <a:rPr lang="en-US" altLang="ko-KR" sz="2000" i="1">
                              <a:latin typeface="Cambria Math" panose="02040503050406030204" pitchFamily="18" charset="0"/>
                            </a:rPr>
                          </m:ctrlPr>
                        </m:sSupPr>
                        <m:e>
                          <m:d>
                            <m:dPr>
                              <m:ctrlPr>
                                <a:rPr lang="en-US" altLang="ko-KR" sz="2000" i="1">
                                  <a:latin typeface="Cambria Math" panose="02040503050406030204" pitchFamily="18" charset="0"/>
                                </a:rPr>
                              </m:ctrlPr>
                            </m:dPr>
                            <m:e>
                              <m:r>
                                <a:rPr lang="en-US" altLang="ko-KR" sz="2000" i="1">
                                  <a:latin typeface="Cambria Math" panose="02040503050406030204" pitchFamily="18" charset="0"/>
                                </a:rPr>
                                <m:t>𝐹</m:t>
                              </m:r>
                              <m:r>
                                <a:rPr lang="en-US" altLang="ko-KR" sz="2000" i="1">
                                  <a:latin typeface="Cambria Math" panose="02040503050406030204" pitchFamily="18" charset="0"/>
                                </a:rPr>
                                <m:t>∙</m:t>
                              </m:r>
                              <m:r>
                                <a:rPr lang="en-US" altLang="ko-KR" sz="2000" i="1">
                                  <a:latin typeface="Cambria Math" panose="02040503050406030204" pitchFamily="18" charset="0"/>
                                </a:rPr>
                                <m:t>𝛿</m:t>
                              </m:r>
                              <m:r>
                                <a:rPr lang="en-US" altLang="ko-KR" sz="2000" i="1">
                                  <a:latin typeface="Cambria Math" panose="02040503050406030204" pitchFamily="18" charset="0"/>
                                </a:rPr>
                                <m:t>𝑥</m:t>
                              </m:r>
                              <m:r>
                                <a:rPr lang="en-US" altLang="ko-KR" sz="2000" i="1">
                                  <a:latin typeface="Cambria Math" panose="02040503050406030204" pitchFamily="18" charset="0"/>
                                </a:rPr>
                                <m:t>=</m:t>
                              </m:r>
                              <m:r>
                                <a:rPr lang="en-US" altLang="ko-KR" sz="2000" i="1">
                                  <a:latin typeface="Cambria Math" panose="02040503050406030204" pitchFamily="18" charset="0"/>
                                </a:rPr>
                                <m:t>𝜏</m:t>
                              </m:r>
                              <m:r>
                                <a:rPr lang="en-US" altLang="ko-KR" sz="2000" i="1">
                                  <a:latin typeface="Cambria Math" panose="02040503050406030204" pitchFamily="18" charset="0"/>
                                  <a:ea typeface="Cambria Math" panose="02040503050406030204" pitchFamily="18" charset="0"/>
                                </a:rPr>
                                <m:t>∙</m:t>
                              </m:r>
                              <m:r>
                                <a:rPr lang="en-US" altLang="ko-KR" sz="2000" i="1">
                                  <a:latin typeface="Cambria Math" panose="02040503050406030204" pitchFamily="18" charset="0"/>
                                  <a:ea typeface="Cambria Math" panose="02040503050406030204" pitchFamily="18" charset="0"/>
                                </a:rPr>
                                <m:t>𝛿𝜃</m:t>
                              </m:r>
                            </m:e>
                          </m:d>
                        </m:e>
                        <m:sup>
                          <m:r>
                            <a:rPr lang="en-US" altLang="ko-KR" sz="2000" i="1">
                              <a:latin typeface="Cambria Math" panose="02040503050406030204" pitchFamily="18" charset="0"/>
                            </a:rPr>
                            <m:t>𝑇</m:t>
                          </m:r>
                        </m:sup>
                      </m:sSup>
                    </m:oMath>
                  </m:oMathPara>
                </a14:m>
                <a:endParaRPr lang="en-US" altLang="en-US" sz="2000" dirty="0" smtClean="0"/>
              </a:p>
              <a:p>
                <a:pPr lvl="1"/>
                <a:endParaRPr lang="en-US" altLang="en-US" dirty="0" smtClean="0"/>
              </a:p>
              <a:p>
                <a:pPr lvl="1"/>
                <a:r>
                  <a:rPr lang="en-US" altLang="en-US" dirty="0" smtClean="0"/>
                  <a:t>Resulted in  </a:t>
                </a:r>
              </a:p>
              <a:p>
                <a:pPr marL="457200" lvl="1" indent="0">
                  <a:buNone/>
                </a:pPr>
                <a14:m>
                  <m:oMathPara xmlns:m="http://schemas.openxmlformats.org/officeDocument/2006/math">
                    <m:oMathParaPr>
                      <m:jc m:val="centerGroup"/>
                    </m:oMathParaPr>
                    <m:oMath xmlns:m="http://schemas.openxmlformats.org/officeDocument/2006/math">
                      <m:sSup>
                        <m:sSupPr>
                          <m:ctrlPr>
                            <a:rPr lang="en-US" altLang="ko-KR" sz="2000" i="1">
                              <a:latin typeface="Cambria Math" panose="02040503050406030204" pitchFamily="18" charset="0"/>
                            </a:rPr>
                          </m:ctrlPr>
                        </m:sSupPr>
                        <m:e>
                          <m:r>
                            <a:rPr lang="en-US" altLang="ko-KR" sz="2000" i="1">
                              <a:latin typeface="Cambria Math" panose="02040503050406030204" pitchFamily="18" charset="0"/>
                            </a:rPr>
                            <m:t>𝐹</m:t>
                          </m:r>
                        </m:e>
                        <m:sup>
                          <m:r>
                            <a:rPr lang="en-US" altLang="ko-KR" sz="2000" i="1">
                              <a:latin typeface="Cambria Math" panose="02040503050406030204" pitchFamily="18" charset="0"/>
                            </a:rPr>
                            <m:t>𝑇</m:t>
                          </m:r>
                        </m:sup>
                      </m:sSup>
                      <m:r>
                        <a:rPr lang="en-US" altLang="ko-KR" sz="2000" i="1">
                          <a:latin typeface="Cambria Math" panose="02040503050406030204" pitchFamily="18" charset="0"/>
                        </a:rPr>
                        <m:t>𝛿</m:t>
                      </m:r>
                      <m:r>
                        <a:rPr lang="en-US" altLang="ko-KR" sz="2000" i="1">
                          <a:latin typeface="Cambria Math" panose="02040503050406030204" pitchFamily="18" charset="0"/>
                        </a:rPr>
                        <m:t>𝑥</m:t>
                      </m:r>
                      <m:r>
                        <a:rPr lang="en-US" altLang="ko-KR" sz="2000" i="1">
                          <a:latin typeface="Cambria Math" panose="02040503050406030204" pitchFamily="18" charset="0"/>
                        </a:rPr>
                        <m:t>=</m:t>
                      </m:r>
                      <m:sSup>
                        <m:sSupPr>
                          <m:ctrlPr>
                            <a:rPr lang="en-US" altLang="ko-KR" sz="2000" i="1">
                              <a:latin typeface="Cambria Math" panose="02040503050406030204" pitchFamily="18" charset="0"/>
                            </a:rPr>
                          </m:ctrlPr>
                        </m:sSupPr>
                        <m:e>
                          <m:r>
                            <a:rPr lang="en-US" altLang="ko-KR" sz="2000" i="1">
                              <a:latin typeface="Cambria Math" panose="02040503050406030204" pitchFamily="18" charset="0"/>
                            </a:rPr>
                            <m:t>𝜏</m:t>
                          </m:r>
                        </m:e>
                        <m:sup>
                          <m:r>
                            <a:rPr lang="en-US" altLang="ko-KR" sz="2000" i="1">
                              <a:latin typeface="Cambria Math" panose="02040503050406030204" pitchFamily="18" charset="0"/>
                            </a:rPr>
                            <m:t>𝑇</m:t>
                          </m:r>
                        </m:sup>
                      </m:sSup>
                      <m:r>
                        <a:rPr lang="en-US" altLang="ko-KR" sz="2000" i="1">
                          <a:latin typeface="Cambria Math" panose="02040503050406030204" pitchFamily="18" charset="0"/>
                          <a:ea typeface="Cambria Math" panose="02040503050406030204" pitchFamily="18" charset="0"/>
                        </a:rPr>
                        <m:t>𝛿</m:t>
                      </m:r>
                      <m:r>
                        <a:rPr lang="en-US" altLang="ko-KR" sz="2000" i="1">
                          <a:latin typeface="Cambria Math" panose="02040503050406030204" pitchFamily="18" charset="0"/>
                        </a:rPr>
                        <m:t>𝜃</m:t>
                      </m:r>
                    </m:oMath>
                  </m:oMathPara>
                </a14:m>
                <a:endParaRPr lang="en-US" altLang="ko-KR" sz="2000" i="1" dirty="0">
                  <a:latin typeface="Cambria Math" panose="02040503050406030204" pitchFamily="18" charset="0"/>
                </a:endParaRPr>
              </a:p>
              <a:p>
                <a:pPr marL="457200" lvl="1" indent="0">
                  <a:buNone/>
                </a:pPr>
                <a:endParaRPr lang="en-US" altLang="en-US" dirty="0" smtClean="0"/>
              </a:p>
              <a:p>
                <a:pPr lvl="1"/>
                <a:r>
                  <a:rPr lang="en-US" altLang="en-US" dirty="0" smtClean="0"/>
                  <a:t>Utilizing the relationship between task space displacement and joint space displacement </a:t>
                </a:r>
              </a:p>
              <a:p>
                <a:pPr marL="457200" lvl="1" indent="0">
                  <a:buNone/>
                </a:pPr>
                <a:r>
                  <a:rPr lang="en-US" altLang="en-US" dirty="0" smtClean="0"/>
                  <a:t> </a:t>
                </a:r>
              </a:p>
              <a:p>
                <a:pPr marL="457200" lvl="1" indent="0">
                  <a:buNone/>
                </a:pPr>
                <a14:m>
                  <m:oMathPara xmlns:m="http://schemas.openxmlformats.org/officeDocument/2006/math">
                    <m:oMathParaPr>
                      <m:jc m:val="centerGroup"/>
                    </m:oMathParaPr>
                    <m:oMath xmlns:m="http://schemas.openxmlformats.org/officeDocument/2006/math">
                      <m:r>
                        <a:rPr lang="en-US" altLang="ko-KR" sz="2000" i="1">
                          <a:latin typeface="Cambria Math" panose="02040503050406030204" pitchFamily="18" charset="0"/>
                        </a:rPr>
                        <m:t>𝛿</m:t>
                      </m:r>
                      <m:r>
                        <a:rPr lang="en-US" altLang="ko-KR" sz="2000" i="1">
                          <a:latin typeface="Cambria Math" panose="02040503050406030204" pitchFamily="18" charset="0"/>
                        </a:rPr>
                        <m:t>𝑥</m:t>
                      </m:r>
                      <m:r>
                        <a:rPr lang="en-US" altLang="ko-KR" sz="2000" i="1">
                          <a:latin typeface="Cambria Math" panose="02040503050406030204" pitchFamily="18" charset="0"/>
                        </a:rPr>
                        <m:t>=</m:t>
                      </m:r>
                      <m:r>
                        <a:rPr lang="en-US" altLang="ko-KR" sz="2000" i="1">
                          <a:latin typeface="Cambria Math" panose="02040503050406030204" pitchFamily="18" charset="0"/>
                        </a:rPr>
                        <m:t>𝐽</m:t>
                      </m:r>
                      <m:r>
                        <a:rPr lang="en-US" altLang="ko-KR" sz="2000" i="1">
                          <a:latin typeface="Cambria Math" panose="02040503050406030204" pitchFamily="18" charset="0"/>
                          <a:ea typeface="Cambria Math" panose="02040503050406030204" pitchFamily="18" charset="0"/>
                        </a:rPr>
                        <m:t>𝛿</m:t>
                      </m:r>
                      <m:r>
                        <a:rPr lang="en-US" altLang="ko-KR" sz="2000" i="1">
                          <a:latin typeface="Cambria Math" panose="02040503050406030204" pitchFamily="18" charset="0"/>
                        </a:rPr>
                        <m:t>𝜃</m:t>
                      </m:r>
                    </m:oMath>
                  </m:oMathPara>
                </a14:m>
                <a:endParaRPr lang="en-US" altLang="ko-KR" sz="2000" i="1" dirty="0">
                  <a:latin typeface="Cambria Math" panose="02040503050406030204" pitchFamily="18" charset="0"/>
                </a:endParaRPr>
              </a:p>
              <a:p>
                <a:pPr lvl="1"/>
                <a:endParaRPr lang="en-US" altLang="en-US" dirty="0" smtClean="0"/>
              </a:p>
              <a:p>
                <a:pPr lvl="1"/>
                <a:r>
                  <a:rPr lang="en-US" altLang="en-US" dirty="0" smtClean="0"/>
                  <a:t>And plugging it into the transpose equation, resulted in</a:t>
                </a:r>
              </a:p>
              <a:p>
                <a:pPr marL="457200" lvl="1" indent="0">
                  <a:buNone/>
                </a:pPr>
                <a:endParaRPr lang="en-US" altLang="ko-KR" i="1" dirty="0" smtClean="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sSup>
                        <m:sSupPr>
                          <m:ctrlPr>
                            <a:rPr lang="en-US" altLang="ko-KR" sz="2000" i="1">
                              <a:latin typeface="Cambria Math" panose="02040503050406030204" pitchFamily="18" charset="0"/>
                            </a:rPr>
                          </m:ctrlPr>
                        </m:sSupPr>
                        <m:e>
                          <m:r>
                            <a:rPr lang="en-US" altLang="ko-KR" sz="2000" i="1">
                              <a:latin typeface="Cambria Math" panose="02040503050406030204" pitchFamily="18" charset="0"/>
                            </a:rPr>
                            <m:t>𝐹</m:t>
                          </m:r>
                        </m:e>
                        <m:sup>
                          <m:r>
                            <a:rPr lang="en-US" altLang="ko-KR" sz="2000" i="1">
                              <a:latin typeface="Cambria Math" panose="02040503050406030204" pitchFamily="18" charset="0"/>
                            </a:rPr>
                            <m:t>𝑇</m:t>
                          </m:r>
                        </m:sup>
                      </m:sSup>
                      <m:r>
                        <a:rPr lang="en-US" altLang="ko-KR" sz="2000" i="1">
                          <a:latin typeface="Cambria Math" panose="02040503050406030204" pitchFamily="18" charset="0"/>
                        </a:rPr>
                        <m:t>𝐽</m:t>
                      </m:r>
                      <m:r>
                        <a:rPr lang="en-US" altLang="ko-KR" sz="2000" i="1">
                          <a:latin typeface="Cambria Math" panose="02040503050406030204" pitchFamily="18" charset="0"/>
                          <a:ea typeface="Cambria Math" panose="02040503050406030204" pitchFamily="18" charset="0"/>
                        </a:rPr>
                        <m:t>𝛿</m:t>
                      </m:r>
                      <m:r>
                        <a:rPr lang="en-US" altLang="ko-KR" sz="2000" i="1">
                          <a:latin typeface="Cambria Math" panose="02040503050406030204" pitchFamily="18" charset="0"/>
                        </a:rPr>
                        <m:t>𝜃</m:t>
                      </m:r>
                      <m:r>
                        <a:rPr lang="en-US" altLang="ko-KR" sz="2000" i="1">
                          <a:latin typeface="Cambria Math" panose="02040503050406030204" pitchFamily="18" charset="0"/>
                        </a:rPr>
                        <m:t>=</m:t>
                      </m:r>
                      <m:sSup>
                        <m:sSupPr>
                          <m:ctrlPr>
                            <a:rPr lang="en-US" altLang="ko-KR" sz="2000" i="1">
                              <a:latin typeface="Cambria Math" panose="02040503050406030204" pitchFamily="18" charset="0"/>
                            </a:rPr>
                          </m:ctrlPr>
                        </m:sSupPr>
                        <m:e>
                          <m:r>
                            <a:rPr lang="en-US" altLang="ko-KR" sz="2000" i="1">
                              <a:latin typeface="Cambria Math" panose="02040503050406030204" pitchFamily="18" charset="0"/>
                            </a:rPr>
                            <m:t>𝜏</m:t>
                          </m:r>
                        </m:e>
                        <m:sup>
                          <m:r>
                            <a:rPr lang="en-US" altLang="ko-KR" sz="2000" i="1">
                              <a:latin typeface="Cambria Math" panose="02040503050406030204" pitchFamily="18" charset="0"/>
                            </a:rPr>
                            <m:t>𝑇</m:t>
                          </m:r>
                        </m:sup>
                      </m:sSup>
                      <m:r>
                        <a:rPr lang="en-US" altLang="ko-KR" sz="2000" i="1">
                          <a:latin typeface="Cambria Math" panose="02040503050406030204" pitchFamily="18" charset="0"/>
                        </a:rPr>
                        <m:t>𝛿𝜃</m:t>
                      </m:r>
                    </m:oMath>
                  </m:oMathPara>
                </a14:m>
                <a:endParaRPr lang="en-US" altLang="ko-KR" sz="2000" i="1" dirty="0">
                  <a:latin typeface="Cambria Math" panose="02040503050406030204" pitchFamily="18" charset="0"/>
                </a:endParaRPr>
              </a:p>
              <a:p>
                <a:pPr marL="457200" lvl="1" indent="0">
                  <a:buNone/>
                </a:pPr>
                <a:r>
                  <a:rPr lang="en-US" altLang="en-US" dirty="0" smtClean="0"/>
                  <a:t> </a:t>
                </a:r>
                <a:endParaRPr lang="en-US" altLang="en-US" dirty="0"/>
              </a:p>
            </p:txBody>
          </p:sp>
        </mc:Choice>
        <mc:Fallback>
          <p:sp>
            <p:nvSpPr>
              <p:cNvPr id="46083" name="Rectangle 3">
                <a:extLst>
                  <a:ext uri="{FF2B5EF4-FFF2-40B4-BE49-F238E27FC236}">
                    <a16:creationId xmlns:a16="http://schemas.microsoft.com/office/drawing/2014/main" id="{9DE95822-BA35-1978-7A65-F5F4A533AC06}"/>
                  </a:ext>
                </a:extLst>
              </p:cNvPr>
              <p:cNvSpPr>
                <a:spLocks noGrp="1" noRot="1" noChangeAspect="1" noMove="1" noResize="1" noEditPoints="1" noAdjustHandles="1" noChangeArrowheads="1" noChangeShapeType="1" noTextEdit="1"/>
              </p:cNvSpPr>
              <p:nvPr>
                <p:ph type="body" idx="4294967295"/>
              </p:nvPr>
            </p:nvSpPr>
            <p:spPr>
              <a:xfrm>
                <a:off x="914400" y="1371600"/>
                <a:ext cx="10363200" cy="4724400"/>
              </a:xfrm>
              <a:blipFill>
                <a:blip r:embed="rId2"/>
                <a:stretch>
                  <a:fillRect t="-387"/>
                </a:stretch>
              </a:blipFill>
            </p:spPr>
            <p:txBody>
              <a:bodyPr/>
              <a:lstStyle/>
              <a:p>
                <a:r>
                  <a:rPr lang="en-US">
                    <a:noFill/>
                  </a:rPr>
                  <a:t> </a:t>
                </a:r>
              </a:p>
            </p:txBody>
          </p:sp>
        </mc:Fallback>
      </mc:AlternateContent>
    </p:spTree>
    <p:extLst>
      <p:ext uri="{BB962C8B-B14F-4D97-AF65-F5344CB8AC3E}">
        <p14:creationId xmlns:p14="http://schemas.microsoft.com/office/powerpoint/2010/main" val="1461858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3DCBC1BF-1501-9ADC-F804-79788D69B795}"/>
              </a:ext>
            </a:extLst>
          </p:cNvPr>
          <p:cNvSpPr>
            <a:spLocks noGrp="1" noChangeArrowheads="1"/>
          </p:cNvSpPr>
          <p:nvPr>
            <p:ph type="title" idx="4294967295"/>
          </p:nvPr>
        </p:nvSpPr>
        <p:spPr/>
        <p:txBody>
          <a:bodyPr/>
          <a:lstStyle/>
          <a:p>
            <a:r>
              <a:rPr lang="en-US" altLang="en-US" dirty="0"/>
              <a:t>Jacobian Matrix </a:t>
            </a:r>
            <a:r>
              <a:rPr lang="en-US" altLang="en-US" dirty="0" smtClean="0"/>
              <a:t>– Derivation Using Virtual Work Principles </a:t>
            </a:r>
            <a:endParaRPr lang="en-US" altLang="en-US" dirty="0"/>
          </a:p>
        </p:txBody>
      </p:sp>
      <mc:AlternateContent xmlns:mc="http://schemas.openxmlformats.org/markup-compatibility/2006">
        <mc:Choice xmlns:a14="http://schemas.microsoft.com/office/drawing/2010/main" Requires="a14">
          <p:sp>
            <p:nvSpPr>
              <p:cNvPr id="46083" name="Rectangle 3">
                <a:extLst>
                  <a:ext uri="{FF2B5EF4-FFF2-40B4-BE49-F238E27FC236}">
                    <a16:creationId xmlns:a16="http://schemas.microsoft.com/office/drawing/2014/main" id="{9DE95822-BA35-1978-7A65-F5F4A533AC06}"/>
                  </a:ext>
                </a:extLst>
              </p:cNvPr>
              <p:cNvSpPr>
                <a:spLocks noGrp="1" noChangeArrowheads="1"/>
              </p:cNvSpPr>
              <p:nvPr>
                <p:ph type="body" idx="4294967295"/>
              </p:nvPr>
            </p:nvSpPr>
            <p:spPr>
              <a:xfrm>
                <a:off x="914400" y="1371600"/>
                <a:ext cx="10363200" cy="4724400"/>
              </a:xfrm>
            </p:spPr>
            <p:txBody>
              <a:bodyPr/>
              <a:lstStyle/>
              <a:p>
                <a:pPr lvl="1"/>
                <a:r>
                  <a:rPr lang="en-US" altLang="en-US" dirty="0" smtClean="0"/>
                  <a:t>Canceling delta theta </a:t>
                </a:r>
                <a14:m>
                  <m:oMath xmlns:m="http://schemas.openxmlformats.org/officeDocument/2006/math">
                    <m:r>
                      <a:rPr lang="en-US" altLang="ko-KR" i="1">
                        <a:latin typeface="Cambria Math" panose="02040503050406030204" pitchFamily="18" charset="0"/>
                        <a:ea typeface="Cambria Math" panose="02040503050406030204" pitchFamily="18" charset="0"/>
                      </a:rPr>
                      <m:t>𝛿</m:t>
                    </m:r>
                    <m:r>
                      <a:rPr lang="en-US" altLang="ko-KR" i="1">
                        <a:latin typeface="Cambria Math" panose="02040503050406030204" pitchFamily="18" charset="0"/>
                      </a:rPr>
                      <m:t>𝜃</m:t>
                    </m:r>
                  </m:oMath>
                </a14:m>
                <a:r>
                  <a:rPr lang="en-US" altLang="en-US" dirty="0" smtClean="0"/>
                  <a:t> and transposing the following compact equation </a:t>
                </a:r>
              </a:p>
              <a:p>
                <a:pPr lvl="1"/>
                <a:endParaRPr lang="en-US" altLang="en-US" dirty="0" smtClean="0"/>
              </a:p>
              <a:p>
                <a:pPr marL="457200" lvl="1" indent="0">
                  <a:buNone/>
                </a:pPr>
                <a14:m>
                  <m:oMathPara xmlns:m="http://schemas.openxmlformats.org/officeDocument/2006/math">
                    <m:oMathParaPr>
                      <m:jc m:val="centerGroup"/>
                    </m:oMathParaPr>
                    <m:oMath xmlns:m="http://schemas.openxmlformats.org/officeDocument/2006/math">
                      <m:sSup>
                        <m:sSupPr>
                          <m:ctrlPr>
                            <a:rPr lang="en-US" altLang="ko-KR" sz="2000" i="1">
                              <a:latin typeface="Cambria Math" panose="02040503050406030204" pitchFamily="18" charset="0"/>
                            </a:rPr>
                          </m:ctrlPr>
                        </m:sSupPr>
                        <m:e>
                          <m:r>
                            <a:rPr lang="en-US" altLang="ko-KR" sz="2000" i="1">
                              <a:latin typeface="Cambria Math" panose="02040503050406030204" pitchFamily="18" charset="0"/>
                            </a:rPr>
                            <m:t>𝐹</m:t>
                          </m:r>
                        </m:e>
                        <m:sup>
                          <m:r>
                            <a:rPr lang="en-US" altLang="ko-KR" sz="2000" i="1">
                              <a:latin typeface="Cambria Math" panose="02040503050406030204" pitchFamily="18" charset="0"/>
                            </a:rPr>
                            <m:t>𝑇</m:t>
                          </m:r>
                        </m:sup>
                      </m:sSup>
                      <m:r>
                        <a:rPr lang="en-US" altLang="ko-KR" sz="2000" i="1">
                          <a:latin typeface="Cambria Math" panose="02040503050406030204" pitchFamily="18" charset="0"/>
                        </a:rPr>
                        <m:t>𝐽</m:t>
                      </m:r>
                      <m:r>
                        <a:rPr lang="en-US" altLang="ko-KR" sz="2000" i="1">
                          <a:latin typeface="Cambria Math" panose="02040503050406030204" pitchFamily="18" charset="0"/>
                          <a:ea typeface="Cambria Math" panose="02040503050406030204" pitchFamily="18" charset="0"/>
                        </a:rPr>
                        <m:t>𝛿</m:t>
                      </m:r>
                      <m:r>
                        <a:rPr lang="en-US" altLang="ko-KR" sz="2000" i="1">
                          <a:latin typeface="Cambria Math" panose="02040503050406030204" pitchFamily="18" charset="0"/>
                        </a:rPr>
                        <m:t>𝜃</m:t>
                      </m:r>
                      <m:r>
                        <a:rPr lang="en-US" altLang="ko-KR" sz="2000" i="1">
                          <a:latin typeface="Cambria Math" panose="02040503050406030204" pitchFamily="18" charset="0"/>
                        </a:rPr>
                        <m:t>=</m:t>
                      </m:r>
                      <m:sSup>
                        <m:sSupPr>
                          <m:ctrlPr>
                            <a:rPr lang="en-US" altLang="ko-KR" sz="2000" i="1">
                              <a:latin typeface="Cambria Math" panose="02040503050406030204" pitchFamily="18" charset="0"/>
                            </a:rPr>
                          </m:ctrlPr>
                        </m:sSupPr>
                        <m:e>
                          <m:r>
                            <a:rPr lang="en-US" altLang="ko-KR" sz="2000" i="1">
                              <a:latin typeface="Cambria Math" panose="02040503050406030204" pitchFamily="18" charset="0"/>
                            </a:rPr>
                            <m:t>𝜏</m:t>
                          </m:r>
                        </m:e>
                        <m:sup>
                          <m:r>
                            <a:rPr lang="en-US" altLang="ko-KR" sz="2000" i="1">
                              <a:latin typeface="Cambria Math" panose="02040503050406030204" pitchFamily="18" charset="0"/>
                            </a:rPr>
                            <m:t>𝑇</m:t>
                          </m:r>
                        </m:sup>
                      </m:sSup>
                      <m:r>
                        <a:rPr lang="en-US" altLang="ko-KR" sz="2000" i="1">
                          <a:latin typeface="Cambria Math" panose="02040503050406030204" pitchFamily="18" charset="0"/>
                        </a:rPr>
                        <m:t>𝛿𝜃</m:t>
                      </m:r>
                    </m:oMath>
                  </m:oMathPara>
                </a14:m>
                <a:endParaRPr lang="en-US" altLang="ko-KR" sz="2000" i="1" dirty="0">
                  <a:latin typeface="Cambria Math" panose="02040503050406030204" pitchFamily="18" charset="0"/>
                </a:endParaRPr>
              </a:p>
              <a:p>
                <a:pPr marL="457200" lvl="1" indent="0">
                  <a:buNone/>
                </a:pPr>
                <a:endParaRPr lang="en-US" altLang="ko-KR" sz="2000" i="1" dirty="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sSup>
                        <m:sSupPr>
                          <m:ctrlPr>
                            <a:rPr lang="en-US" altLang="ko-KR" sz="2000" i="1">
                              <a:latin typeface="Cambria Math" panose="02040503050406030204" pitchFamily="18" charset="0"/>
                            </a:rPr>
                          </m:ctrlPr>
                        </m:sSupPr>
                        <m:e>
                          <m:d>
                            <m:dPr>
                              <m:begChr m:val="["/>
                              <m:endChr m:val="]"/>
                              <m:ctrlPr>
                                <a:rPr lang="en-US" altLang="ko-KR" sz="2000" i="1">
                                  <a:latin typeface="Cambria Math" panose="02040503050406030204" pitchFamily="18" charset="0"/>
                                </a:rPr>
                              </m:ctrlPr>
                            </m:dPr>
                            <m:e>
                              <m:sSup>
                                <m:sSupPr>
                                  <m:ctrlPr>
                                    <a:rPr lang="en-US" altLang="ko-KR" sz="2000" i="1">
                                      <a:latin typeface="Cambria Math" panose="02040503050406030204" pitchFamily="18" charset="0"/>
                                    </a:rPr>
                                  </m:ctrlPr>
                                </m:sSupPr>
                                <m:e>
                                  <m:r>
                                    <a:rPr lang="en-US" altLang="ko-KR" sz="2000" i="1">
                                      <a:latin typeface="Cambria Math" panose="02040503050406030204" pitchFamily="18" charset="0"/>
                                    </a:rPr>
                                    <m:t>𝜏</m:t>
                                  </m:r>
                                </m:e>
                                <m:sup>
                                  <m:r>
                                    <a:rPr lang="en-US" altLang="ko-KR" sz="2000" i="1">
                                      <a:latin typeface="Cambria Math" panose="02040503050406030204" pitchFamily="18" charset="0"/>
                                    </a:rPr>
                                    <m:t>𝑇</m:t>
                                  </m:r>
                                </m:sup>
                              </m:sSup>
                              <m:r>
                                <a:rPr lang="en-US" altLang="ko-KR" sz="2000" i="1">
                                  <a:latin typeface="Cambria Math" panose="02040503050406030204" pitchFamily="18" charset="0"/>
                                </a:rPr>
                                <m:t>=</m:t>
                              </m:r>
                              <m:sSup>
                                <m:sSupPr>
                                  <m:ctrlPr>
                                    <a:rPr lang="en-US" altLang="ko-KR" sz="2000" i="1">
                                      <a:latin typeface="Cambria Math" panose="02040503050406030204" pitchFamily="18" charset="0"/>
                                    </a:rPr>
                                  </m:ctrlPr>
                                </m:sSupPr>
                                <m:e>
                                  <m:r>
                                    <a:rPr lang="en-US" altLang="ko-KR" sz="2000" i="1">
                                      <a:latin typeface="Cambria Math" panose="02040503050406030204" pitchFamily="18" charset="0"/>
                                    </a:rPr>
                                    <m:t>𝐹</m:t>
                                  </m:r>
                                </m:e>
                                <m:sup>
                                  <m:r>
                                    <a:rPr lang="en-US" altLang="ko-KR" sz="2000" i="1">
                                      <a:latin typeface="Cambria Math" panose="02040503050406030204" pitchFamily="18" charset="0"/>
                                    </a:rPr>
                                    <m:t>𝑇</m:t>
                                  </m:r>
                                </m:sup>
                              </m:sSup>
                              <m:r>
                                <a:rPr lang="en-US" altLang="ko-KR" sz="2000" i="1">
                                  <a:latin typeface="Cambria Math" panose="02040503050406030204" pitchFamily="18" charset="0"/>
                                </a:rPr>
                                <m:t>𝐽</m:t>
                              </m:r>
                            </m:e>
                          </m:d>
                        </m:e>
                        <m:sup>
                          <m:r>
                            <a:rPr lang="en-US" altLang="ko-KR" sz="2000" i="1">
                              <a:latin typeface="Cambria Math" panose="02040503050406030204" pitchFamily="18" charset="0"/>
                            </a:rPr>
                            <m:t>𝑇</m:t>
                          </m:r>
                        </m:sup>
                      </m:sSup>
                    </m:oMath>
                  </m:oMathPara>
                </a14:m>
                <a:endParaRPr lang="en-US" altLang="en-US" sz="2000" dirty="0"/>
              </a:p>
              <a:p>
                <a:pPr lvl="1"/>
                <a:endParaRPr lang="en-US" altLang="en-US" dirty="0" smtClean="0"/>
              </a:p>
              <a:p>
                <a:pPr lvl="1"/>
                <a:r>
                  <a:rPr lang="en-US" altLang="en-US" dirty="0" smtClean="0"/>
                  <a:t>Base on the notation where </a:t>
                </a:r>
              </a:p>
              <a:p>
                <a:pPr lvl="1"/>
                <a:endParaRPr lang="en-US" altLang="en-US" dirty="0" smtClean="0"/>
              </a:p>
              <a:p>
                <a:pPr marL="457200" lvl="1" indent="0">
                  <a:buNone/>
                </a:pPr>
                <a:r>
                  <a:rPr lang="en-US" altLang="en-US" dirty="0"/>
                  <a:t> </a:t>
                </a:r>
                <a:r>
                  <a:rPr lang="en-US" altLang="en-US" dirty="0" smtClean="0"/>
                  <a:t>                                                                   </a:t>
                </a:r>
                <a14:m>
                  <m:oMath xmlns:m="http://schemas.openxmlformats.org/officeDocument/2006/math">
                    <m:sSup>
                      <m:sSupPr>
                        <m:ctrlPr>
                          <a:rPr lang="en-US" altLang="ko-KR" sz="2000" i="1">
                            <a:latin typeface="Cambria Math" panose="02040503050406030204" pitchFamily="18" charset="0"/>
                          </a:rPr>
                        </m:ctrlPr>
                      </m:sSupPr>
                      <m:e>
                        <m:d>
                          <m:dPr>
                            <m:begChr m:val="["/>
                            <m:endChr m:val="]"/>
                            <m:ctrlPr>
                              <a:rPr lang="en-US" altLang="ko-KR" sz="2000" i="1">
                                <a:latin typeface="Cambria Math" panose="02040503050406030204" pitchFamily="18" charset="0"/>
                              </a:rPr>
                            </m:ctrlPr>
                          </m:dPr>
                          <m:e>
                            <m:r>
                              <a:rPr lang="en-US" altLang="ko-KR" sz="2000" b="0" i="1" smtClean="0">
                                <a:latin typeface="Cambria Math" panose="02040503050406030204" pitchFamily="18" charset="0"/>
                              </a:rPr>
                              <m:t>𝐴𝐵</m:t>
                            </m:r>
                          </m:e>
                        </m:d>
                      </m:e>
                      <m:sup>
                        <m:r>
                          <a:rPr lang="en-US" altLang="ko-KR" sz="2000" i="1">
                            <a:latin typeface="Cambria Math" panose="02040503050406030204" pitchFamily="18" charset="0"/>
                          </a:rPr>
                          <m:t>𝑇</m:t>
                        </m:r>
                      </m:sup>
                    </m:sSup>
                    <m:r>
                      <a:rPr lang="en-US" altLang="ko-KR" sz="2000" i="1">
                        <a:latin typeface="Cambria Math" panose="02040503050406030204" pitchFamily="18" charset="0"/>
                      </a:rPr>
                      <m:t>=</m:t>
                    </m:r>
                    <m:sSup>
                      <m:sSupPr>
                        <m:ctrlPr>
                          <a:rPr lang="en-US" altLang="ko-KR" sz="2000" i="1">
                            <a:latin typeface="Cambria Math" panose="02040503050406030204" pitchFamily="18" charset="0"/>
                          </a:rPr>
                        </m:ctrlPr>
                      </m:sSupPr>
                      <m:e>
                        <m:r>
                          <a:rPr lang="en-US" altLang="ko-KR" sz="2000" b="0" i="1" smtClean="0">
                            <a:latin typeface="Cambria Math" panose="02040503050406030204" pitchFamily="18" charset="0"/>
                          </a:rPr>
                          <m:t>𝐵</m:t>
                        </m:r>
                      </m:e>
                      <m:sup>
                        <m:r>
                          <a:rPr lang="en-US" altLang="ko-KR" sz="2000" i="1">
                            <a:latin typeface="Cambria Math" panose="02040503050406030204" pitchFamily="18" charset="0"/>
                          </a:rPr>
                          <m:t>𝑇</m:t>
                        </m:r>
                      </m:sup>
                    </m:sSup>
                    <m:sSup>
                      <m:sSupPr>
                        <m:ctrlPr>
                          <a:rPr lang="en-US" altLang="ko-KR" sz="2000" i="1">
                            <a:latin typeface="Cambria Math" panose="02040503050406030204" pitchFamily="18" charset="0"/>
                          </a:rPr>
                        </m:ctrlPr>
                      </m:sSupPr>
                      <m:e>
                        <m:r>
                          <a:rPr lang="en-US" altLang="ko-KR" sz="2000" b="0" i="1" smtClean="0">
                            <a:latin typeface="Cambria Math" panose="02040503050406030204" pitchFamily="18" charset="0"/>
                          </a:rPr>
                          <m:t>𝐴</m:t>
                        </m:r>
                      </m:e>
                      <m:sup>
                        <m:r>
                          <a:rPr lang="en-US" altLang="ko-KR" sz="2000" i="1">
                            <a:latin typeface="Cambria Math" panose="02040503050406030204" pitchFamily="18" charset="0"/>
                          </a:rPr>
                          <m:t>𝑇</m:t>
                        </m:r>
                      </m:sup>
                    </m:sSup>
                  </m:oMath>
                </a14:m>
                <a:endParaRPr lang="en-US" altLang="en-US" sz="2000" dirty="0"/>
              </a:p>
              <a:p>
                <a:pPr marL="457200" lvl="1" indent="0">
                  <a:buNone/>
                </a:pPr>
                <a14:m>
                  <m:oMathPara xmlns:m="http://schemas.openxmlformats.org/officeDocument/2006/math">
                    <m:oMathParaPr>
                      <m:jc m:val="centerGroup"/>
                    </m:oMathParaPr>
                    <m:oMath xmlns:m="http://schemas.openxmlformats.org/officeDocument/2006/math">
                      <m:r>
                        <a:rPr lang="en-US" altLang="ko-KR" sz="2000" b="0" i="1" smtClean="0">
                          <a:latin typeface="Cambria Math" panose="02040503050406030204" pitchFamily="18" charset="0"/>
                        </a:rPr>
                        <m:t>      </m:t>
                      </m:r>
                      <m:sSup>
                        <m:sSupPr>
                          <m:ctrlPr>
                            <a:rPr lang="en-US" altLang="ko-KR" sz="2000" i="1">
                              <a:latin typeface="Cambria Math" panose="02040503050406030204" pitchFamily="18" charset="0"/>
                            </a:rPr>
                          </m:ctrlPr>
                        </m:sSupPr>
                        <m:e>
                          <m:d>
                            <m:dPr>
                              <m:begChr m:val="["/>
                              <m:endChr m:val="]"/>
                              <m:ctrlPr>
                                <a:rPr lang="en-US" altLang="ko-KR" sz="2000" i="1">
                                  <a:latin typeface="Cambria Math" panose="02040503050406030204" pitchFamily="18" charset="0"/>
                                </a:rPr>
                              </m:ctrlPr>
                            </m:dPr>
                            <m:e>
                              <m:sSup>
                                <m:sSupPr>
                                  <m:ctrlPr>
                                    <a:rPr lang="en-US" altLang="ko-KR" sz="2000" i="1">
                                      <a:latin typeface="Cambria Math" panose="02040503050406030204" pitchFamily="18" charset="0"/>
                                    </a:rPr>
                                  </m:ctrlPr>
                                </m:sSupPr>
                                <m:e>
                                  <m:r>
                                    <a:rPr lang="en-US" altLang="ko-KR" sz="2000" i="1">
                                      <a:latin typeface="Cambria Math" panose="02040503050406030204" pitchFamily="18" charset="0"/>
                                    </a:rPr>
                                    <m:t>𝐹</m:t>
                                  </m:r>
                                </m:e>
                                <m:sup>
                                  <m:r>
                                    <a:rPr lang="en-US" altLang="ko-KR" sz="2000" i="1">
                                      <a:latin typeface="Cambria Math" panose="02040503050406030204" pitchFamily="18" charset="0"/>
                                    </a:rPr>
                                    <m:t>𝑇</m:t>
                                  </m:r>
                                </m:sup>
                              </m:sSup>
                              <m:r>
                                <a:rPr lang="en-US" altLang="ko-KR" sz="2000" i="1">
                                  <a:latin typeface="Cambria Math" panose="02040503050406030204" pitchFamily="18" charset="0"/>
                                </a:rPr>
                                <m:t>𝐽</m:t>
                              </m:r>
                            </m:e>
                          </m:d>
                        </m:e>
                        <m:sup>
                          <m:r>
                            <a:rPr lang="en-US" altLang="ko-KR" sz="2000" i="1">
                              <a:latin typeface="Cambria Math" panose="02040503050406030204" pitchFamily="18" charset="0"/>
                            </a:rPr>
                            <m:t>𝑇</m:t>
                          </m:r>
                        </m:sup>
                      </m:sSup>
                      <m:r>
                        <a:rPr lang="en-US" altLang="ko-KR" sz="2000" i="1">
                          <a:latin typeface="Cambria Math" panose="02040503050406030204" pitchFamily="18" charset="0"/>
                        </a:rPr>
                        <m:t>=</m:t>
                      </m:r>
                      <m:sSup>
                        <m:sSupPr>
                          <m:ctrlPr>
                            <a:rPr lang="en-US" altLang="ko-KR" sz="2000" i="1">
                              <a:latin typeface="Cambria Math" panose="02040503050406030204" pitchFamily="18" charset="0"/>
                            </a:rPr>
                          </m:ctrlPr>
                        </m:sSupPr>
                        <m:e>
                          <m:r>
                            <a:rPr lang="en-US" altLang="ko-KR" sz="2000" i="1">
                              <a:latin typeface="Cambria Math" panose="02040503050406030204" pitchFamily="18" charset="0"/>
                            </a:rPr>
                            <m:t>𝐽</m:t>
                          </m:r>
                        </m:e>
                        <m:sup>
                          <m:r>
                            <a:rPr lang="en-US" altLang="ko-KR" sz="2000" i="1">
                              <a:latin typeface="Cambria Math" panose="02040503050406030204" pitchFamily="18" charset="0"/>
                            </a:rPr>
                            <m:t>𝑇</m:t>
                          </m:r>
                        </m:sup>
                      </m:sSup>
                      <m:r>
                        <a:rPr lang="en-US" altLang="ko-KR" sz="2000" i="1">
                          <a:latin typeface="Cambria Math" panose="02040503050406030204" pitchFamily="18" charset="0"/>
                        </a:rPr>
                        <m:t>𝐹</m:t>
                      </m:r>
                    </m:oMath>
                  </m:oMathPara>
                </a14:m>
                <a:endParaRPr lang="en-US" altLang="ko-KR" sz="2000" i="1" dirty="0">
                  <a:latin typeface="Cambria Math" panose="02040503050406030204" pitchFamily="18" charset="0"/>
                </a:endParaRPr>
              </a:p>
              <a:p>
                <a:pPr marL="457200" lvl="1" indent="0">
                  <a:buNone/>
                </a:pPr>
                <a:endParaRPr lang="en-US" altLang="en-US" dirty="0"/>
              </a:p>
              <a:p>
                <a:pPr lvl="1"/>
                <a:r>
                  <a:rPr lang="en-US" altLang="en-US" dirty="0" smtClean="0"/>
                  <a:t>Resulting in the equation defining the mapping between external loads and the joint torque  </a:t>
                </a:r>
                <a:endParaRPr lang="en-US" altLang="en-US" dirty="0" smtClean="0"/>
              </a:p>
              <a:p>
                <a:pPr marL="457200" lvl="1" indent="0">
                  <a:buNone/>
                </a:pPr>
                <a:endParaRPr lang="en-US" altLang="ko-KR" i="1" dirty="0" smtClean="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r>
                        <a:rPr lang="en-US" altLang="ko-KR" sz="2000" i="1">
                          <a:latin typeface="Cambria Math" panose="02040503050406030204" pitchFamily="18" charset="0"/>
                        </a:rPr>
                        <m:t>𝜏</m:t>
                      </m:r>
                      <m:r>
                        <a:rPr lang="en-US" altLang="ko-KR" sz="2000" i="1">
                          <a:latin typeface="Cambria Math" panose="02040503050406030204" pitchFamily="18" charset="0"/>
                        </a:rPr>
                        <m:t>=</m:t>
                      </m:r>
                      <m:sSup>
                        <m:sSupPr>
                          <m:ctrlPr>
                            <a:rPr lang="en-US" altLang="ko-KR" sz="2000" i="1">
                              <a:latin typeface="Cambria Math" panose="02040503050406030204" pitchFamily="18" charset="0"/>
                            </a:rPr>
                          </m:ctrlPr>
                        </m:sSupPr>
                        <m:e>
                          <m:r>
                            <a:rPr lang="en-US" altLang="ko-KR" sz="2000" i="1">
                              <a:latin typeface="Cambria Math" panose="02040503050406030204" pitchFamily="18" charset="0"/>
                            </a:rPr>
                            <m:t>𝐽</m:t>
                          </m:r>
                        </m:e>
                        <m:sup>
                          <m:r>
                            <a:rPr lang="en-US" altLang="ko-KR" sz="2000" i="1">
                              <a:latin typeface="Cambria Math" panose="02040503050406030204" pitchFamily="18" charset="0"/>
                            </a:rPr>
                            <m:t>𝑇</m:t>
                          </m:r>
                        </m:sup>
                      </m:sSup>
                      <m:r>
                        <a:rPr lang="en-US" altLang="ko-KR" sz="2000" i="1">
                          <a:latin typeface="Cambria Math" panose="02040503050406030204" pitchFamily="18" charset="0"/>
                        </a:rPr>
                        <m:t>𝐹</m:t>
                      </m:r>
                    </m:oMath>
                  </m:oMathPara>
                </a14:m>
                <a:endParaRPr lang="en-US" altLang="ko-KR" sz="2000" i="1" dirty="0">
                  <a:latin typeface="Cambria Math" panose="02040503050406030204" pitchFamily="18" charset="0"/>
                </a:endParaRPr>
              </a:p>
              <a:p>
                <a:pPr marL="457200" lvl="1" indent="0">
                  <a:buNone/>
                </a:pPr>
                <a:endParaRPr lang="en-US" altLang="ko-KR" sz="2000" i="1" dirty="0" smtClean="0">
                  <a:latin typeface="Cambria Math" panose="02040503050406030204" pitchFamily="18" charset="0"/>
                </a:endParaRPr>
              </a:p>
              <a:p>
                <a:pPr marL="457200" lvl="1" indent="0">
                  <a:buNone/>
                </a:pPr>
                <a:endParaRPr lang="en-US" altLang="ko-KR" sz="2000" i="1" dirty="0">
                  <a:latin typeface="Cambria Math" panose="02040503050406030204" pitchFamily="18" charset="0"/>
                </a:endParaRPr>
              </a:p>
              <a:p>
                <a:pPr marL="457200" lvl="1" indent="0">
                  <a:buNone/>
                </a:pPr>
                <a:endParaRPr lang="en-US" altLang="ko-KR" sz="2000" i="1" dirty="0" smtClean="0">
                  <a:latin typeface="Cambria Math" panose="02040503050406030204" pitchFamily="18" charset="0"/>
                </a:endParaRPr>
              </a:p>
              <a:p>
                <a:pPr marL="457200" lvl="1" indent="0">
                  <a:buNone/>
                </a:pPr>
                <a:endParaRPr lang="en-US" altLang="ko-KR" sz="2000" i="1" dirty="0">
                  <a:latin typeface="Cambria Math" panose="02040503050406030204" pitchFamily="18" charset="0"/>
                </a:endParaRPr>
              </a:p>
              <a:p>
                <a:pPr marL="457200" lvl="1" indent="0">
                  <a:buNone/>
                </a:pPr>
                <a:r>
                  <a:rPr lang="en-US" altLang="en-US" dirty="0" smtClean="0"/>
                  <a:t> </a:t>
                </a:r>
                <a:endParaRPr lang="en-US" altLang="en-US" dirty="0"/>
              </a:p>
            </p:txBody>
          </p:sp>
        </mc:Choice>
        <mc:Fallback>
          <p:sp>
            <p:nvSpPr>
              <p:cNvPr id="46083" name="Rectangle 3">
                <a:extLst>
                  <a:ext uri="{FF2B5EF4-FFF2-40B4-BE49-F238E27FC236}">
                    <a16:creationId xmlns:a16="http://schemas.microsoft.com/office/drawing/2014/main" id="{9DE95822-BA35-1978-7A65-F5F4A533AC06}"/>
                  </a:ext>
                </a:extLst>
              </p:cNvPr>
              <p:cNvSpPr>
                <a:spLocks noGrp="1" noRot="1" noChangeAspect="1" noMove="1" noResize="1" noEditPoints="1" noAdjustHandles="1" noChangeArrowheads="1" noChangeShapeType="1" noTextEdit="1"/>
              </p:cNvSpPr>
              <p:nvPr>
                <p:ph type="body" idx="4294967295"/>
              </p:nvPr>
            </p:nvSpPr>
            <p:spPr>
              <a:xfrm>
                <a:off x="914400" y="1371600"/>
                <a:ext cx="10363200" cy="4724400"/>
              </a:xfrm>
              <a:blipFill>
                <a:blip r:embed="rId2"/>
                <a:stretch>
                  <a:fillRect t="-387"/>
                </a:stretch>
              </a:blipFill>
            </p:spPr>
            <p:txBody>
              <a:bodyPr/>
              <a:lstStyle/>
              <a:p>
                <a:r>
                  <a:rPr lang="en-US">
                    <a:noFill/>
                  </a:rPr>
                  <a:t> </a:t>
                </a:r>
              </a:p>
            </p:txBody>
          </p:sp>
        </mc:Fallback>
      </mc:AlternateContent>
    </p:spTree>
    <p:extLst>
      <p:ext uri="{BB962C8B-B14F-4D97-AF65-F5344CB8AC3E}">
        <p14:creationId xmlns:p14="http://schemas.microsoft.com/office/powerpoint/2010/main" val="1669891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E694A68-D75E-4024-63CE-C07D526DB44E}"/>
              </a:ext>
            </a:extLst>
          </p:cNvPr>
          <p:cNvSpPr>
            <a:spLocks noGrp="1" noChangeArrowheads="1"/>
          </p:cNvSpPr>
          <p:nvPr>
            <p:ph type="ctrTitle"/>
          </p:nvPr>
        </p:nvSpPr>
        <p:spPr>
          <a:xfrm>
            <a:off x="2209800" y="2286000"/>
            <a:ext cx="7772400" cy="1143000"/>
          </a:xfrm>
        </p:spPr>
        <p:txBody>
          <a:bodyPr/>
          <a:lstStyle/>
          <a:p>
            <a:r>
              <a:rPr lang="en-US" altLang="en-US"/>
              <a:t>Jacobian – Mapping Operator</a:t>
            </a:r>
            <a:br>
              <a:rPr lang="en-US" altLang="en-US"/>
            </a:br>
            <a:r>
              <a:rPr lang="en-US" altLang="en-US"/>
              <a:t>Joint &amp; Cartesian/Task Spaces</a:t>
            </a:r>
          </a:p>
        </p:txBody>
      </p:sp>
      <p:sp>
        <p:nvSpPr>
          <p:cNvPr id="17411" name="Rectangle 3">
            <a:extLst>
              <a:ext uri="{FF2B5EF4-FFF2-40B4-BE49-F238E27FC236}">
                <a16:creationId xmlns:a16="http://schemas.microsoft.com/office/drawing/2014/main" id="{9994F872-13E5-52A9-2305-06024A36EDB1}"/>
              </a:ext>
            </a:extLst>
          </p:cNvPr>
          <p:cNvSpPr>
            <a:spLocks noGrp="1" noChangeArrowheads="1"/>
          </p:cNvSpPr>
          <p:nvPr>
            <p:ph type="subTitle" idx="1"/>
          </p:nvPr>
        </p:nvSpPr>
        <p:spPr/>
        <p:txBody>
          <a:bodyPr/>
          <a:lstStyle/>
          <a:p>
            <a:endParaRPr lang="en-US" altLang="en-US"/>
          </a:p>
        </p:txBody>
      </p:sp>
      <p:sp>
        <p:nvSpPr>
          <p:cNvPr id="7" name="Footer Placeholder 2">
            <a:extLst>
              <a:ext uri="{FF2B5EF4-FFF2-40B4-BE49-F238E27FC236}">
                <a16:creationId xmlns:a16="http://schemas.microsoft.com/office/drawing/2014/main" id="{71D6A95C-901F-7CA7-8C05-C9C56569A85C}"/>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7413" name="Picture 2" descr="http://brand.ucla.edu/wp-content/uploads/2013/08/ucla-logotype-main-11.jpg">
            <a:extLst>
              <a:ext uri="{FF2B5EF4-FFF2-40B4-BE49-F238E27FC236}">
                <a16:creationId xmlns:a16="http://schemas.microsoft.com/office/drawing/2014/main" id="{820F81F0-451B-C5C4-AEC0-E24DB25F03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5"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3DCBC1BF-1501-9ADC-F804-79788D69B795}"/>
              </a:ext>
            </a:extLst>
          </p:cNvPr>
          <p:cNvSpPr>
            <a:spLocks noGrp="1" noChangeArrowheads="1"/>
          </p:cNvSpPr>
          <p:nvPr>
            <p:ph type="title" idx="4294967295"/>
          </p:nvPr>
        </p:nvSpPr>
        <p:spPr/>
        <p:txBody>
          <a:bodyPr/>
          <a:lstStyle/>
          <a:p>
            <a:r>
              <a:rPr lang="en-US" altLang="en-US"/>
              <a:t>Jacobian Matrix - Introduction</a:t>
            </a:r>
          </a:p>
        </p:txBody>
      </p:sp>
      <p:sp>
        <p:nvSpPr>
          <p:cNvPr id="46083" name="Rectangle 3">
            <a:extLst>
              <a:ext uri="{FF2B5EF4-FFF2-40B4-BE49-F238E27FC236}">
                <a16:creationId xmlns:a16="http://schemas.microsoft.com/office/drawing/2014/main" id="{9DE95822-BA35-1978-7A65-F5F4A533AC06}"/>
              </a:ext>
            </a:extLst>
          </p:cNvPr>
          <p:cNvSpPr>
            <a:spLocks noGrp="1" noChangeArrowheads="1"/>
          </p:cNvSpPr>
          <p:nvPr>
            <p:ph type="body" idx="4294967295"/>
          </p:nvPr>
        </p:nvSpPr>
        <p:spPr/>
        <p:txBody>
          <a:bodyPr/>
          <a:lstStyle/>
          <a:p>
            <a:r>
              <a:rPr lang="en-US" altLang="en-US" dirty="0" smtClean="0"/>
              <a:t>Deriving the Jacobian </a:t>
            </a:r>
            <a:r>
              <a:rPr lang="en-US" altLang="en-US" dirty="0"/>
              <a:t>m</a:t>
            </a:r>
            <a:r>
              <a:rPr lang="en-US" altLang="en-US" dirty="0" smtClean="0"/>
              <a:t>atrix using virtual work principle  </a:t>
            </a:r>
            <a:endParaRPr lang="en-US" altLang="en-US" dirty="0"/>
          </a:p>
        </p:txBody>
      </p:sp>
      <mc:AlternateContent xmlns:mc="http://schemas.openxmlformats.org/markup-compatibility/2006" xmlns:p14="http://schemas.microsoft.com/office/powerpoint/2010/main">
        <mc:Choice Requires="p14">
          <p:contentPart p14:bwMode="auto" r:id="rId2">
            <p14:nvContentPartPr>
              <p14:cNvPr id="122885" name="Ink 5">
                <a:extLst>
                  <a:ext uri="{FF2B5EF4-FFF2-40B4-BE49-F238E27FC236}">
                    <a16:creationId xmlns:a16="http://schemas.microsoft.com/office/drawing/2014/main" id="{7CDF1BFC-6BB8-E885-F37F-B30490E4A820}"/>
                  </a:ext>
                </a:extLst>
              </p14:cNvPr>
              <p14:cNvContentPartPr>
                <a14:cpLocks xmlns:a14="http://schemas.microsoft.com/office/drawing/2010/main" noRot="1" noChangeAspect="1" noEditPoints="1" noChangeArrowheads="1" noChangeShapeType="1"/>
              </p14:cNvContentPartPr>
              <p14:nvPr/>
            </p14:nvContentPartPr>
            <p14:xfrm>
              <a:off x="7237414" y="1909764"/>
              <a:ext cx="242887" cy="712787"/>
            </p14:xfrm>
          </p:contentPart>
        </mc:Choice>
        <mc:Fallback xmlns="">
          <p:pic>
            <p:nvPicPr>
              <p:cNvPr id="122885" name="Ink 5">
                <a:extLst>
                  <a:ext uri="{FF2B5EF4-FFF2-40B4-BE49-F238E27FC236}">
                    <a16:creationId xmlns:a16="http://schemas.microsoft.com/office/drawing/2014/main" id="{7CDF1BFC-6BB8-E885-F37F-B30490E4A820}"/>
                  </a:ext>
                </a:extLst>
              </p:cNvPr>
              <p:cNvPicPr>
                <a:picLocks noRot="1" noChangeAspect="1" noEditPoints="1" noChangeArrowheads="1" noChangeShapeType="1"/>
              </p:cNvPicPr>
              <p:nvPr/>
            </p:nvPicPr>
            <p:blipFill>
              <a:blip r:embed="rId5"/>
              <a:stretch>
                <a:fillRect/>
              </a:stretch>
            </p:blipFill>
            <p:spPr>
              <a:xfrm>
                <a:off x="7228058" y="1900404"/>
                <a:ext cx="261598" cy="731507"/>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2887" name="Ink 7">
                <a:extLst>
                  <a:ext uri="{FF2B5EF4-FFF2-40B4-BE49-F238E27FC236}">
                    <a16:creationId xmlns:a16="http://schemas.microsoft.com/office/drawing/2014/main" id="{2BECD5E7-581D-5899-57E9-D16F1A34FFD3}"/>
                  </a:ext>
                </a:extLst>
              </p14:cNvPr>
              <p14:cNvContentPartPr>
                <a14:cpLocks xmlns:a14="http://schemas.microsoft.com/office/drawing/2010/main" noRot="1" noChangeAspect="1" noEditPoints="1" noChangeArrowheads="1" noChangeShapeType="1"/>
              </p14:cNvContentPartPr>
              <p14:nvPr/>
            </p14:nvContentPartPr>
            <p14:xfrm>
              <a:off x="4578351" y="2608263"/>
              <a:ext cx="60325" cy="36512"/>
            </p14:xfrm>
          </p:contentPart>
        </mc:Choice>
        <mc:Fallback xmlns="">
          <p:pic>
            <p:nvPicPr>
              <p:cNvPr id="122887" name="Ink 7">
                <a:extLst>
                  <a:ext uri="{FF2B5EF4-FFF2-40B4-BE49-F238E27FC236}">
                    <a16:creationId xmlns:a16="http://schemas.microsoft.com/office/drawing/2014/main" id="{2BECD5E7-581D-5899-57E9-D16F1A34FFD3}"/>
                  </a:ext>
                </a:extLst>
              </p:cNvPr>
              <p:cNvPicPr>
                <a:picLocks noRot="1" noChangeAspect="1" noEditPoints="1" noChangeArrowheads="1" noChangeShapeType="1"/>
              </p:cNvPicPr>
              <p:nvPr/>
            </p:nvPicPr>
            <p:blipFill>
              <a:blip r:embed="rId9"/>
              <a:stretch>
                <a:fillRect/>
              </a:stretch>
            </p:blipFill>
            <p:spPr>
              <a:xfrm>
                <a:off x="4568959" y="2598956"/>
                <a:ext cx="79109" cy="5512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2888" name="Ink 8">
                <a:extLst>
                  <a:ext uri="{FF2B5EF4-FFF2-40B4-BE49-F238E27FC236}">
                    <a16:creationId xmlns:a16="http://schemas.microsoft.com/office/drawing/2014/main" id="{BD6442F2-C3C2-6BA5-34BA-A9672E7CFCA8}"/>
                  </a:ext>
                </a:extLst>
              </p14:cNvPr>
              <p14:cNvContentPartPr>
                <a14:cpLocks xmlns:a14="http://schemas.microsoft.com/office/drawing/2010/main" noRot="1" noChangeAspect="1" noEditPoints="1" noChangeArrowheads="1" noChangeShapeType="1"/>
              </p14:cNvContentPartPr>
              <p14:nvPr/>
            </p14:nvContentPartPr>
            <p14:xfrm>
              <a:off x="4881563" y="2514600"/>
              <a:ext cx="620712" cy="222250"/>
            </p14:xfrm>
          </p:contentPart>
        </mc:Choice>
        <mc:Fallback xmlns="">
          <p:pic>
            <p:nvPicPr>
              <p:cNvPr id="122888" name="Ink 8">
                <a:extLst>
                  <a:ext uri="{FF2B5EF4-FFF2-40B4-BE49-F238E27FC236}">
                    <a16:creationId xmlns:a16="http://schemas.microsoft.com/office/drawing/2014/main" id="{BD6442F2-C3C2-6BA5-34BA-A9672E7CFCA8}"/>
                  </a:ext>
                </a:extLst>
              </p:cNvPr>
              <p:cNvPicPr>
                <a:picLocks noRot="1" noChangeAspect="1" noEditPoints="1" noChangeArrowheads="1" noChangeShapeType="1"/>
              </p:cNvPicPr>
              <p:nvPr/>
            </p:nvPicPr>
            <p:blipFill>
              <a:blip r:embed="rId11"/>
              <a:stretch>
                <a:fillRect/>
              </a:stretch>
            </p:blipFill>
            <p:spPr>
              <a:xfrm>
                <a:off x="4872202" y="2505235"/>
                <a:ext cx="639434" cy="24098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2889" name="Ink 9">
                <a:extLst>
                  <a:ext uri="{FF2B5EF4-FFF2-40B4-BE49-F238E27FC236}">
                    <a16:creationId xmlns:a16="http://schemas.microsoft.com/office/drawing/2014/main" id="{F3D3D05D-C5B8-EA1E-8812-3FD2DFEE784E}"/>
                  </a:ext>
                </a:extLst>
              </p14:cNvPr>
              <p14:cNvContentPartPr>
                <a14:cpLocks xmlns:a14="http://schemas.microsoft.com/office/drawing/2010/main" noRot="1" noChangeAspect="1" noEditPoints="1" noChangeArrowheads="1" noChangeShapeType="1"/>
              </p14:cNvContentPartPr>
              <p14:nvPr/>
            </p14:nvContentPartPr>
            <p14:xfrm>
              <a:off x="5619751" y="2609850"/>
              <a:ext cx="136525" cy="114300"/>
            </p14:xfrm>
          </p:contentPart>
        </mc:Choice>
        <mc:Fallback xmlns="">
          <p:pic>
            <p:nvPicPr>
              <p:cNvPr id="122889" name="Ink 9">
                <a:extLst>
                  <a:ext uri="{FF2B5EF4-FFF2-40B4-BE49-F238E27FC236}">
                    <a16:creationId xmlns:a16="http://schemas.microsoft.com/office/drawing/2014/main" id="{F3D3D05D-C5B8-EA1E-8812-3FD2DFEE784E}"/>
                  </a:ext>
                </a:extLst>
              </p:cNvPr>
              <p:cNvPicPr>
                <a:picLocks noRot="1" noChangeAspect="1" noEditPoints="1" noChangeArrowheads="1" noChangeShapeType="1"/>
              </p:cNvPicPr>
              <p:nvPr/>
            </p:nvPicPr>
            <p:blipFill>
              <a:blip r:embed="rId13"/>
              <a:stretch>
                <a:fillRect/>
              </a:stretch>
            </p:blipFill>
            <p:spPr>
              <a:xfrm>
                <a:off x="5610410" y="2600505"/>
                <a:ext cx="155207" cy="132991"/>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2890" name="Ink 10">
                <a:extLst>
                  <a:ext uri="{FF2B5EF4-FFF2-40B4-BE49-F238E27FC236}">
                    <a16:creationId xmlns:a16="http://schemas.microsoft.com/office/drawing/2014/main" id="{DE32024E-2F54-7CE0-9E8E-8CC31E3B30C5}"/>
                  </a:ext>
                </a:extLst>
              </p14:cNvPr>
              <p14:cNvContentPartPr>
                <a14:cpLocks xmlns:a14="http://schemas.microsoft.com/office/drawing/2010/main" noRot="1" noChangeAspect="1" noEditPoints="1" noChangeArrowheads="1" noChangeShapeType="1"/>
              </p14:cNvContentPartPr>
              <p14:nvPr/>
            </p14:nvContentPartPr>
            <p14:xfrm>
              <a:off x="7239000" y="2559050"/>
              <a:ext cx="14288" cy="133350"/>
            </p14:xfrm>
          </p:contentPart>
        </mc:Choice>
        <mc:Fallback xmlns="">
          <p:pic>
            <p:nvPicPr>
              <p:cNvPr id="122890" name="Ink 10">
                <a:extLst>
                  <a:ext uri="{FF2B5EF4-FFF2-40B4-BE49-F238E27FC236}">
                    <a16:creationId xmlns:a16="http://schemas.microsoft.com/office/drawing/2014/main" id="{DE32024E-2F54-7CE0-9E8E-8CC31E3B30C5}"/>
                  </a:ext>
                </a:extLst>
              </p:cNvPr>
              <p:cNvPicPr>
                <a:picLocks noRot="1" noChangeAspect="1" noEditPoints="1" noChangeArrowheads="1" noChangeShapeType="1"/>
              </p:cNvPicPr>
              <p:nvPr/>
            </p:nvPicPr>
            <p:blipFill>
              <a:blip r:embed="rId15"/>
              <a:stretch>
                <a:fillRect/>
              </a:stretch>
            </p:blipFill>
            <p:spPr>
              <a:xfrm>
                <a:off x="7229713" y="2549679"/>
                <a:ext cx="32862" cy="152091"/>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2897" name="Ink 17">
                <a:extLst>
                  <a:ext uri="{FF2B5EF4-FFF2-40B4-BE49-F238E27FC236}">
                    <a16:creationId xmlns:a16="http://schemas.microsoft.com/office/drawing/2014/main" id="{14FD8748-0FE7-F3A4-612D-40660F142932}"/>
                  </a:ext>
                </a:extLst>
              </p14:cNvPr>
              <p14:cNvContentPartPr>
                <a14:cpLocks xmlns:a14="http://schemas.microsoft.com/office/drawing/2010/main" noRot="1" noChangeAspect="1" noEditPoints="1" noChangeArrowheads="1" noChangeShapeType="1"/>
              </p14:cNvContentPartPr>
              <p14:nvPr/>
            </p14:nvContentPartPr>
            <p14:xfrm>
              <a:off x="4170363" y="3487739"/>
              <a:ext cx="234950" cy="111125"/>
            </p14:xfrm>
          </p:contentPart>
        </mc:Choice>
        <mc:Fallback xmlns="">
          <p:pic>
            <p:nvPicPr>
              <p:cNvPr id="122897" name="Ink 17">
                <a:extLst>
                  <a:ext uri="{FF2B5EF4-FFF2-40B4-BE49-F238E27FC236}">
                    <a16:creationId xmlns:a16="http://schemas.microsoft.com/office/drawing/2014/main" id="{14FD8748-0FE7-F3A4-612D-40660F142932}"/>
                  </a:ext>
                </a:extLst>
              </p:cNvPr>
              <p:cNvPicPr>
                <a:picLocks noRot="1" noChangeAspect="1" noEditPoints="1" noChangeArrowheads="1" noChangeShapeType="1"/>
              </p:cNvPicPr>
              <p:nvPr/>
            </p:nvPicPr>
            <p:blipFill>
              <a:blip r:embed="rId29"/>
              <a:stretch>
                <a:fillRect/>
              </a:stretch>
            </p:blipFill>
            <p:spPr>
              <a:xfrm>
                <a:off x="4161008" y="3478389"/>
                <a:ext cx="253660" cy="129826"/>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2898" name="Ink 18">
                <a:extLst>
                  <a:ext uri="{FF2B5EF4-FFF2-40B4-BE49-F238E27FC236}">
                    <a16:creationId xmlns:a16="http://schemas.microsoft.com/office/drawing/2014/main" id="{2D9ED5B9-209B-C57A-4DB6-2FECB2B05575}"/>
                  </a:ext>
                </a:extLst>
              </p14:cNvPr>
              <p14:cNvContentPartPr>
                <a14:cpLocks xmlns:a14="http://schemas.microsoft.com/office/drawing/2010/main" noRot="1" noChangeAspect="1" noEditPoints="1" noChangeArrowheads="1" noChangeShapeType="1"/>
              </p14:cNvContentPartPr>
              <p14:nvPr/>
            </p14:nvContentPartPr>
            <p14:xfrm>
              <a:off x="4557713" y="3489325"/>
              <a:ext cx="101600" cy="71438"/>
            </p14:xfrm>
          </p:contentPart>
        </mc:Choice>
        <mc:Fallback xmlns="">
          <p:pic>
            <p:nvPicPr>
              <p:cNvPr id="122898" name="Ink 18">
                <a:extLst>
                  <a:ext uri="{FF2B5EF4-FFF2-40B4-BE49-F238E27FC236}">
                    <a16:creationId xmlns:a16="http://schemas.microsoft.com/office/drawing/2014/main" id="{2D9ED5B9-209B-C57A-4DB6-2FECB2B05575}"/>
                  </a:ext>
                </a:extLst>
              </p:cNvPr>
              <p:cNvPicPr>
                <a:picLocks noRot="1" noChangeAspect="1" noEditPoints="1" noChangeArrowheads="1" noChangeShapeType="1"/>
              </p:cNvPicPr>
              <p:nvPr/>
            </p:nvPicPr>
            <p:blipFill>
              <a:blip r:embed="rId31"/>
              <a:stretch>
                <a:fillRect/>
              </a:stretch>
            </p:blipFill>
            <p:spPr>
              <a:xfrm>
                <a:off x="4548379" y="3479944"/>
                <a:ext cx="120269" cy="90199"/>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22899" name="Ink 19">
                <a:extLst>
                  <a:ext uri="{FF2B5EF4-FFF2-40B4-BE49-F238E27FC236}">
                    <a16:creationId xmlns:a16="http://schemas.microsoft.com/office/drawing/2014/main" id="{871B47D7-9C6A-513C-4E47-E61B9052D54F}"/>
                  </a:ext>
                </a:extLst>
              </p14:cNvPr>
              <p14:cNvContentPartPr>
                <a14:cpLocks xmlns:a14="http://schemas.microsoft.com/office/drawing/2010/main" noRot="1" noChangeAspect="1" noEditPoints="1" noChangeArrowheads="1" noChangeShapeType="1"/>
              </p14:cNvContentPartPr>
              <p14:nvPr/>
            </p14:nvContentPartPr>
            <p14:xfrm>
              <a:off x="4897439" y="3424238"/>
              <a:ext cx="547687" cy="201612"/>
            </p14:xfrm>
          </p:contentPart>
        </mc:Choice>
        <mc:Fallback xmlns="">
          <p:pic>
            <p:nvPicPr>
              <p:cNvPr id="122899" name="Ink 19">
                <a:extLst>
                  <a:ext uri="{FF2B5EF4-FFF2-40B4-BE49-F238E27FC236}">
                    <a16:creationId xmlns:a16="http://schemas.microsoft.com/office/drawing/2014/main" id="{871B47D7-9C6A-513C-4E47-E61B9052D54F}"/>
                  </a:ext>
                </a:extLst>
              </p:cNvPr>
              <p:cNvPicPr>
                <a:picLocks noRot="1" noChangeAspect="1" noEditPoints="1" noChangeArrowheads="1" noChangeShapeType="1"/>
              </p:cNvPicPr>
              <p:nvPr/>
            </p:nvPicPr>
            <p:blipFill>
              <a:blip r:embed="rId33"/>
              <a:stretch>
                <a:fillRect/>
              </a:stretch>
            </p:blipFill>
            <p:spPr>
              <a:xfrm>
                <a:off x="4888077" y="3414877"/>
                <a:ext cx="566411" cy="220333"/>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2900" name="Ink 20">
                <a:extLst>
                  <a:ext uri="{FF2B5EF4-FFF2-40B4-BE49-F238E27FC236}">
                    <a16:creationId xmlns:a16="http://schemas.microsoft.com/office/drawing/2014/main" id="{8F6B0B0F-759E-01F5-6077-683223F14B0E}"/>
                  </a:ext>
                </a:extLst>
              </p14:cNvPr>
              <p14:cNvContentPartPr>
                <a14:cpLocks xmlns:a14="http://schemas.microsoft.com/office/drawing/2010/main" noRot="1" noChangeAspect="1" noEditPoints="1" noChangeArrowheads="1" noChangeShapeType="1"/>
              </p14:cNvContentPartPr>
              <p14:nvPr/>
            </p14:nvContentPartPr>
            <p14:xfrm>
              <a:off x="5553075" y="3430588"/>
              <a:ext cx="95250" cy="220662"/>
            </p14:xfrm>
          </p:contentPart>
        </mc:Choice>
        <mc:Fallback xmlns="">
          <p:pic>
            <p:nvPicPr>
              <p:cNvPr id="122900" name="Ink 20">
                <a:extLst>
                  <a:ext uri="{FF2B5EF4-FFF2-40B4-BE49-F238E27FC236}">
                    <a16:creationId xmlns:a16="http://schemas.microsoft.com/office/drawing/2014/main" id="{8F6B0B0F-759E-01F5-6077-683223F14B0E}"/>
                  </a:ext>
                </a:extLst>
              </p:cNvPr>
              <p:cNvPicPr>
                <a:picLocks noRot="1" noChangeAspect="1" noEditPoints="1" noChangeArrowheads="1" noChangeShapeType="1"/>
              </p:cNvPicPr>
              <p:nvPr/>
            </p:nvPicPr>
            <p:blipFill>
              <a:blip r:embed="rId35"/>
              <a:stretch>
                <a:fillRect/>
              </a:stretch>
            </p:blipFill>
            <p:spPr>
              <a:xfrm>
                <a:off x="5543730" y="3421229"/>
                <a:ext cx="113941" cy="2393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22902" name="Ink 22">
                <a:extLst>
                  <a:ext uri="{FF2B5EF4-FFF2-40B4-BE49-F238E27FC236}">
                    <a16:creationId xmlns:a16="http://schemas.microsoft.com/office/drawing/2014/main" id="{8B16CBB9-F2C1-09F2-B7BC-823085D9DCFD}"/>
                  </a:ext>
                </a:extLst>
              </p14:cNvPr>
              <p14:cNvContentPartPr>
                <a14:cpLocks xmlns:a14="http://schemas.microsoft.com/office/drawing/2010/main" noRot="1" noChangeAspect="1" noEditPoints="1" noChangeArrowheads="1" noChangeShapeType="1"/>
              </p14:cNvContentPartPr>
              <p14:nvPr/>
            </p14:nvContentPartPr>
            <p14:xfrm>
              <a:off x="3854450" y="4610101"/>
              <a:ext cx="584200" cy="282575"/>
            </p14:xfrm>
          </p:contentPart>
        </mc:Choice>
        <mc:Fallback xmlns="">
          <p:pic>
            <p:nvPicPr>
              <p:cNvPr id="122902" name="Ink 22">
                <a:extLst>
                  <a:ext uri="{FF2B5EF4-FFF2-40B4-BE49-F238E27FC236}">
                    <a16:creationId xmlns:a16="http://schemas.microsoft.com/office/drawing/2014/main" id="{8B16CBB9-F2C1-09F2-B7BC-823085D9DCFD}"/>
                  </a:ext>
                </a:extLst>
              </p:cNvPr>
              <p:cNvPicPr>
                <a:picLocks noRot="1" noChangeAspect="1" noEditPoints="1" noChangeArrowheads="1" noChangeShapeType="1"/>
              </p:cNvPicPr>
              <p:nvPr/>
            </p:nvPicPr>
            <p:blipFill>
              <a:blip r:embed="rId39"/>
              <a:stretch>
                <a:fillRect/>
              </a:stretch>
            </p:blipFill>
            <p:spPr>
              <a:xfrm>
                <a:off x="3845086" y="4600730"/>
                <a:ext cx="602929" cy="301317"/>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22905" name="Ink 25">
                <a:extLst>
                  <a:ext uri="{FF2B5EF4-FFF2-40B4-BE49-F238E27FC236}">
                    <a16:creationId xmlns:a16="http://schemas.microsoft.com/office/drawing/2014/main" id="{6783AB8B-B1C9-A47E-A330-6058356A98F5}"/>
                  </a:ext>
                </a:extLst>
              </p14:cNvPr>
              <p14:cNvContentPartPr>
                <a14:cpLocks xmlns:a14="http://schemas.microsoft.com/office/drawing/2010/main" noRot="1" noChangeAspect="1" noEditPoints="1" noChangeArrowheads="1" noChangeShapeType="1"/>
              </p14:cNvContentPartPr>
              <p14:nvPr/>
            </p14:nvContentPartPr>
            <p14:xfrm>
              <a:off x="7115175" y="1473201"/>
              <a:ext cx="222250" cy="176213"/>
            </p14:xfrm>
          </p:contentPart>
        </mc:Choice>
        <mc:Fallback xmlns="">
          <p:pic>
            <p:nvPicPr>
              <p:cNvPr id="122905" name="Ink 25">
                <a:extLst>
                  <a:ext uri="{FF2B5EF4-FFF2-40B4-BE49-F238E27FC236}">
                    <a16:creationId xmlns:a16="http://schemas.microsoft.com/office/drawing/2014/main" id="{6783AB8B-B1C9-A47E-A330-6058356A98F5}"/>
                  </a:ext>
                </a:extLst>
              </p:cNvPr>
              <p:cNvPicPr>
                <a:picLocks noRot="1" noChangeAspect="1" noEditPoints="1" noChangeArrowheads="1" noChangeShapeType="1"/>
              </p:cNvPicPr>
              <p:nvPr/>
            </p:nvPicPr>
            <p:blipFill>
              <a:blip r:embed="rId45"/>
              <a:stretch>
                <a:fillRect/>
              </a:stretch>
            </p:blipFill>
            <p:spPr>
              <a:xfrm>
                <a:off x="7105825" y="1463832"/>
                <a:ext cx="240951" cy="194951"/>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22906" name="Ink 26">
                <a:extLst>
                  <a:ext uri="{FF2B5EF4-FFF2-40B4-BE49-F238E27FC236}">
                    <a16:creationId xmlns:a16="http://schemas.microsoft.com/office/drawing/2014/main" id="{B3DF3A01-A695-E921-FB36-927E1BB33E55}"/>
                  </a:ext>
                </a:extLst>
              </p14:cNvPr>
              <p14:cNvContentPartPr>
                <a14:cpLocks xmlns:a14="http://schemas.microsoft.com/office/drawing/2010/main" noRot="1" noChangeAspect="1" noEditPoints="1" noChangeArrowheads="1" noChangeShapeType="1"/>
              </p14:cNvContentPartPr>
              <p14:nvPr/>
            </p14:nvContentPartPr>
            <p14:xfrm>
              <a:off x="7496175" y="1473201"/>
              <a:ext cx="109538" cy="123825"/>
            </p14:xfrm>
          </p:contentPart>
        </mc:Choice>
        <mc:Fallback xmlns="">
          <p:pic>
            <p:nvPicPr>
              <p:cNvPr id="122906" name="Ink 26">
                <a:extLst>
                  <a:ext uri="{FF2B5EF4-FFF2-40B4-BE49-F238E27FC236}">
                    <a16:creationId xmlns:a16="http://schemas.microsoft.com/office/drawing/2014/main" id="{B3DF3A01-A695-E921-FB36-927E1BB33E55}"/>
                  </a:ext>
                </a:extLst>
              </p:cNvPr>
              <p:cNvPicPr>
                <a:picLocks noRot="1" noChangeAspect="1" noEditPoints="1" noChangeArrowheads="1" noChangeShapeType="1"/>
              </p:cNvPicPr>
              <p:nvPr/>
            </p:nvPicPr>
            <p:blipFill>
              <a:blip r:embed="rId47"/>
              <a:stretch>
                <a:fillRect/>
              </a:stretch>
            </p:blipFill>
            <p:spPr>
              <a:xfrm>
                <a:off x="7486807" y="1463842"/>
                <a:ext cx="128275" cy="142543"/>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22907" name="Ink 27">
                <a:extLst>
                  <a:ext uri="{FF2B5EF4-FFF2-40B4-BE49-F238E27FC236}">
                    <a16:creationId xmlns:a16="http://schemas.microsoft.com/office/drawing/2014/main" id="{AE697603-C51A-DF13-50D5-13C745192EDD}"/>
                  </a:ext>
                </a:extLst>
              </p14:cNvPr>
              <p14:cNvContentPartPr>
                <a14:cpLocks xmlns:a14="http://schemas.microsoft.com/office/drawing/2010/main" noRot="1" noChangeAspect="1" noEditPoints="1" noChangeArrowheads="1" noChangeShapeType="1"/>
              </p14:cNvContentPartPr>
              <p14:nvPr/>
            </p14:nvContentPartPr>
            <p14:xfrm>
              <a:off x="7788275" y="1517651"/>
              <a:ext cx="69850" cy="42863"/>
            </p14:xfrm>
          </p:contentPart>
        </mc:Choice>
        <mc:Fallback xmlns="">
          <p:pic>
            <p:nvPicPr>
              <p:cNvPr id="122907" name="Ink 27">
                <a:extLst>
                  <a:ext uri="{FF2B5EF4-FFF2-40B4-BE49-F238E27FC236}">
                    <a16:creationId xmlns:a16="http://schemas.microsoft.com/office/drawing/2014/main" id="{AE697603-C51A-DF13-50D5-13C745192EDD}"/>
                  </a:ext>
                </a:extLst>
              </p:cNvPr>
              <p:cNvPicPr>
                <a:picLocks noRot="1" noChangeAspect="1" noEditPoints="1" noChangeArrowheads="1" noChangeShapeType="1"/>
              </p:cNvPicPr>
              <p:nvPr/>
            </p:nvPicPr>
            <p:blipFill>
              <a:blip r:embed="rId49"/>
              <a:stretch>
                <a:fillRect/>
              </a:stretch>
            </p:blipFill>
            <p:spPr>
              <a:xfrm>
                <a:off x="7778914" y="1508286"/>
                <a:ext cx="88573" cy="61593"/>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22908" name="Ink 28">
                <a:extLst>
                  <a:ext uri="{FF2B5EF4-FFF2-40B4-BE49-F238E27FC236}">
                    <a16:creationId xmlns:a16="http://schemas.microsoft.com/office/drawing/2014/main" id="{BECC78E0-A99E-2711-96BE-FE51DE7E7C0D}"/>
                  </a:ext>
                </a:extLst>
              </p14:cNvPr>
              <p14:cNvContentPartPr>
                <a14:cpLocks xmlns:a14="http://schemas.microsoft.com/office/drawing/2010/main" noRot="1" noChangeAspect="1" noEditPoints="1" noChangeArrowheads="1" noChangeShapeType="1"/>
              </p14:cNvContentPartPr>
              <p14:nvPr/>
            </p14:nvContentPartPr>
            <p14:xfrm>
              <a:off x="8056564" y="1452564"/>
              <a:ext cx="250825" cy="192087"/>
            </p14:xfrm>
          </p:contentPart>
        </mc:Choice>
        <mc:Fallback xmlns="">
          <p:pic>
            <p:nvPicPr>
              <p:cNvPr id="122908" name="Ink 28">
                <a:extLst>
                  <a:ext uri="{FF2B5EF4-FFF2-40B4-BE49-F238E27FC236}">
                    <a16:creationId xmlns:a16="http://schemas.microsoft.com/office/drawing/2014/main" id="{BECC78E0-A99E-2711-96BE-FE51DE7E7C0D}"/>
                  </a:ext>
                </a:extLst>
              </p:cNvPr>
              <p:cNvPicPr>
                <a:picLocks noRot="1" noChangeAspect="1" noEditPoints="1" noChangeArrowheads="1" noChangeShapeType="1"/>
              </p:cNvPicPr>
              <p:nvPr/>
            </p:nvPicPr>
            <p:blipFill>
              <a:blip r:embed="rId51"/>
              <a:stretch>
                <a:fillRect/>
              </a:stretch>
            </p:blipFill>
            <p:spPr>
              <a:xfrm>
                <a:off x="8047208" y="1443211"/>
                <a:ext cx="269538" cy="210792"/>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22909" name="Ink 29">
                <a:extLst>
                  <a:ext uri="{FF2B5EF4-FFF2-40B4-BE49-F238E27FC236}">
                    <a16:creationId xmlns:a16="http://schemas.microsoft.com/office/drawing/2014/main" id="{836E1B6D-9D61-2666-1BF7-5E380AC2B2FE}"/>
                  </a:ext>
                </a:extLst>
              </p14:cNvPr>
              <p14:cNvContentPartPr>
                <a14:cpLocks xmlns:a14="http://schemas.microsoft.com/office/drawing/2010/main" noRot="1" noChangeAspect="1" noEditPoints="1" noChangeArrowheads="1" noChangeShapeType="1"/>
              </p14:cNvContentPartPr>
              <p14:nvPr/>
            </p14:nvContentPartPr>
            <p14:xfrm>
              <a:off x="8443914" y="1416051"/>
              <a:ext cx="193675" cy="238125"/>
            </p14:xfrm>
          </p:contentPart>
        </mc:Choice>
        <mc:Fallback xmlns="">
          <p:pic>
            <p:nvPicPr>
              <p:cNvPr id="122909" name="Ink 29">
                <a:extLst>
                  <a:ext uri="{FF2B5EF4-FFF2-40B4-BE49-F238E27FC236}">
                    <a16:creationId xmlns:a16="http://schemas.microsoft.com/office/drawing/2014/main" id="{836E1B6D-9D61-2666-1BF7-5E380AC2B2FE}"/>
                  </a:ext>
                </a:extLst>
              </p:cNvPr>
              <p:cNvPicPr>
                <a:picLocks noRot="1" noChangeAspect="1" noEditPoints="1" noChangeArrowheads="1" noChangeShapeType="1"/>
              </p:cNvPicPr>
              <p:nvPr/>
            </p:nvPicPr>
            <p:blipFill>
              <a:blip r:embed="rId53"/>
              <a:stretch>
                <a:fillRect/>
              </a:stretch>
            </p:blipFill>
            <p:spPr>
              <a:xfrm>
                <a:off x="8434554" y="1406685"/>
                <a:ext cx="212395" cy="256858"/>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22910" name="Ink 30">
                <a:extLst>
                  <a:ext uri="{FF2B5EF4-FFF2-40B4-BE49-F238E27FC236}">
                    <a16:creationId xmlns:a16="http://schemas.microsoft.com/office/drawing/2014/main" id="{C6F26639-6D0B-3B8C-D23F-8BD3DBD2A8C3}"/>
                  </a:ext>
                </a:extLst>
              </p14:cNvPr>
              <p14:cNvContentPartPr>
                <a14:cpLocks xmlns:a14="http://schemas.microsoft.com/office/drawing/2010/main" noRot="1" noChangeAspect="1" noEditPoints="1" noChangeArrowheads="1" noChangeShapeType="1"/>
              </p14:cNvContentPartPr>
              <p14:nvPr/>
            </p14:nvContentPartPr>
            <p14:xfrm>
              <a:off x="7332663" y="2524126"/>
              <a:ext cx="419100" cy="214313"/>
            </p14:xfrm>
          </p:contentPart>
        </mc:Choice>
        <mc:Fallback xmlns="">
          <p:pic>
            <p:nvPicPr>
              <p:cNvPr id="122910" name="Ink 30">
                <a:extLst>
                  <a:ext uri="{FF2B5EF4-FFF2-40B4-BE49-F238E27FC236}">
                    <a16:creationId xmlns:a16="http://schemas.microsoft.com/office/drawing/2014/main" id="{C6F26639-6D0B-3B8C-D23F-8BD3DBD2A8C3}"/>
                  </a:ext>
                </a:extLst>
              </p:cNvPr>
              <p:cNvPicPr>
                <a:picLocks noRot="1" noChangeAspect="1" noEditPoints="1" noChangeArrowheads="1" noChangeShapeType="1"/>
              </p:cNvPicPr>
              <p:nvPr/>
            </p:nvPicPr>
            <p:blipFill>
              <a:blip r:embed="rId55"/>
              <a:stretch>
                <a:fillRect/>
              </a:stretch>
            </p:blipFill>
            <p:spPr>
              <a:xfrm>
                <a:off x="7323310" y="2514777"/>
                <a:ext cx="437807" cy="233011"/>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22911" name="Ink 31">
                <a:extLst>
                  <a:ext uri="{FF2B5EF4-FFF2-40B4-BE49-F238E27FC236}">
                    <a16:creationId xmlns:a16="http://schemas.microsoft.com/office/drawing/2014/main" id="{CC588E2D-F141-55A1-D5CE-534160FF3C71}"/>
                  </a:ext>
                </a:extLst>
              </p14:cNvPr>
              <p14:cNvContentPartPr>
                <a14:cpLocks xmlns:a14="http://schemas.microsoft.com/office/drawing/2010/main" noRot="1" noChangeAspect="1" noEditPoints="1" noChangeArrowheads="1" noChangeShapeType="1"/>
              </p14:cNvContentPartPr>
              <p14:nvPr/>
            </p14:nvContentPartPr>
            <p14:xfrm>
              <a:off x="7897814" y="2593976"/>
              <a:ext cx="77787" cy="53975"/>
            </p14:xfrm>
          </p:contentPart>
        </mc:Choice>
        <mc:Fallback xmlns="">
          <p:pic>
            <p:nvPicPr>
              <p:cNvPr id="122911" name="Ink 31">
                <a:extLst>
                  <a:ext uri="{FF2B5EF4-FFF2-40B4-BE49-F238E27FC236}">
                    <a16:creationId xmlns:a16="http://schemas.microsoft.com/office/drawing/2014/main" id="{CC588E2D-F141-55A1-D5CE-534160FF3C71}"/>
                  </a:ext>
                </a:extLst>
              </p:cNvPr>
              <p:cNvPicPr>
                <a:picLocks noRot="1" noChangeAspect="1" noEditPoints="1" noChangeArrowheads="1" noChangeShapeType="1"/>
              </p:cNvPicPr>
              <p:nvPr/>
            </p:nvPicPr>
            <p:blipFill>
              <a:blip r:embed="rId57"/>
              <a:stretch>
                <a:fillRect/>
              </a:stretch>
            </p:blipFill>
            <p:spPr>
              <a:xfrm>
                <a:off x="7888451" y="2584558"/>
                <a:ext cx="96514" cy="72812"/>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22912" name="Ink 32">
                <a:extLst>
                  <a:ext uri="{FF2B5EF4-FFF2-40B4-BE49-F238E27FC236}">
                    <a16:creationId xmlns:a16="http://schemas.microsoft.com/office/drawing/2014/main" id="{7A5CF37F-9AE4-E891-4FA0-BA1F0121D68B}"/>
                  </a:ext>
                </a:extLst>
              </p14:cNvPr>
              <p14:cNvContentPartPr>
                <a14:cpLocks xmlns:a14="http://schemas.microsoft.com/office/drawing/2010/main" noRot="1" noChangeAspect="1" noEditPoints="1" noChangeArrowheads="1" noChangeShapeType="1"/>
              </p14:cNvContentPartPr>
              <p14:nvPr/>
            </p14:nvContentPartPr>
            <p14:xfrm>
              <a:off x="8162925" y="2528889"/>
              <a:ext cx="234950" cy="192087"/>
            </p14:xfrm>
          </p:contentPart>
        </mc:Choice>
        <mc:Fallback xmlns="">
          <p:pic>
            <p:nvPicPr>
              <p:cNvPr id="122912" name="Ink 32">
                <a:extLst>
                  <a:ext uri="{FF2B5EF4-FFF2-40B4-BE49-F238E27FC236}">
                    <a16:creationId xmlns:a16="http://schemas.microsoft.com/office/drawing/2014/main" id="{7A5CF37F-9AE4-E891-4FA0-BA1F0121D68B}"/>
                  </a:ext>
                </a:extLst>
              </p:cNvPr>
              <p:cNvPicPr>
                <a:picLocks noRot="1" noChangeAspect="1" noEditPoints="1" noChangeArrowheads="1" noChangeShapeType="1"/>
              </p:cNvPicPr>
              <p:nvPr/>
            </p:nvPicPr>
            <p:blipFill>
              <a:blip r:embed="rId59"/>
              <a:stretch>
                <a:fillRect/>
              </a:stretch>
            </p:blipFill>
            <p:spPr>
              <a:xfrm>
                <a:off x="8153556" y="2519536"/>
                <a:ext cx="253688" cy="210792"/>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22913" name="Ink 33">
                <a:extLst>
                  <a:ext uri="{FF2B5EF4-FFF2-40B4-BE49-F238E27FC236}">
                    <a16:creationId xmlns:a16="http://schemas.microsoft.com/office/drawing/2014/main" id="{E88EDFF3-4BF1-0F67-0150-4F15A9BCC986}"/>
                  </a:ext>
                </a:extLst>
              </p14:cNvPr>
              <p14:cNvContentPartPr>
                <a14:cpLocks xmlns:a14="http://schemas.microsoft.com/office/drawing/2010/main" noRot="1" noChangeAspect="1" noEditPoints="1" noChangeArrowheads="1" noChangeShapeType="1"/>
              </p14:cNvContentPartPr>
              <p14:nvPr/>
            </p14:nvContentPartPr>
            <p14:xfrm>
              <a:off x="8489950" y="2524126"/>
              <a:ext cx="306388" cy="220663"/>
            </p14:xfrm>
          </p:contentPart>
        </mc:Choice>
        <mc:Fallback xmlns="">
          <p:pic>
            <p:nvPicPr>
              <p:cNvPr id="122913" name="Ink 33">
                <a:extLst>
                  <a:ext uri="{FF2B5EF4-FFF2-40B4-BE49-F238E27FC236}">
                    <a16:creationId xmlns:a16="http://schemas.microsoft.com/office/drawing/2014/main" id="{E88EDFF3-4BF1-0F67-0150-4F15A9BCC986}"/>
                  </a:ext>
                </a:extLst>
              </p:cNvPr>
              <p:cNvPicPr>
                <a:picLocks noRot="1" noChangeAspect="1" noEditPoints="1" noChangeArrowheads="1" noChangeShapeType="1"/>
              </p:cNvPicPr>
              <p:nvPr/>
            </p:nvPicPr>
            <p:blipFill>
              <a:blip r:embed="rId61"/>
              <a:stretch>
                <a:fillRect/>
              </a:stretch>
            </p:blipFill>
            <p:spPr>
              <a:xfrm>
                <a:off x="8480589" y="2514767"/>
                <a:ext cx="325110" cy="239382"/>
              </a:xfrm>
              <a:prstGeom prst="rect">
                <a:avLst/>
              </a:prstGeom>
            </p:spPr>
          </p:pic>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303B70F-6E82-BC6A-3DED-1EB46CF4244D}"/>
                  </a:ext>
                </a:extLst>
              </p:cNvPr>
              <p:cNvSpPr txBox="1"/>
              <p:nvPr/>
            </p:nvSpPr>
            <p:spPr>
              <a:xfrm>
                <a:off x="4197205" y="1928814"/>
                <a:ext cx="1559072" cy="307777"/>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2000" b="0" i="1" smtClean="0">
                          <a:latin typeface="Cambria Math" panose="02040503050406030204" pitchFamily="18" charset="0"/>
                        </a:rPr>
                        <m:t>𝑊</m:t>
                      </m:r>
                      <m:r>
                        <a:rPr lang="en-US" altLang="ko-KR" sz="2000" b="0" i="1" smtClean="0">
                          <a:latin typeface="Cambria Math" panose="02040503050406030204" pitchFamily="18" charset="0"/>
                        </a:rPr>
                        <m:t>=</m:t>
                      </m:r>
                      <m:r>
                        <a:rPr lang="en-US" altLang="ko-KR" sz="2000" b="0" i="1" smtClean="0">
                          <a:latin typeface="Cambria Math" panose="02040503050406030204" pitchFamily="18" charset="0"/>
                        </a:rPr>
                        <m:t>𝐹</m:t>
                      </m:r>
                      <m:r>
                        <a:rPr lang="en-US" altLang="ko-KR" sz="2000" b="0" i="1" smtClean="0">
                          <a:latin typeface="Cambria Math" panose="02040503050406030204" pitchFamily="18" charset="0"/>
                          <a:ea typeface="Cambria Math" panose="02040503050406030204" pitchFamily="18" charset="0"/>
                        </a:rPr>
                        <m:t>∙</m:t>
                      </m:r>
                      <m:r>
                        <m:rPr>
                          <m:sty m:val="p"/>
                        </m:rPr>
                        <a:rPr lang="en-US" altLang="ko-KR" sz="2000" b="0" i="0" smtClean="0">
                          <a:latin typeface="Cambria Math" panose="02040503050406030204" pitchFamily="18" charset="0"/>
                        </a:rPr>
                        <m:t>Δ</m:t>
                      </m:r>
                      <m:r>
                        <a:rPr lang="en-US" altLang="ko-KR" sz="2000" b="0" i="1" smtClean="0">
                          <a:latin typeface="Cambria Math" panose="02040503050406030204" pitchFamily="18" charset="0"/>
                        </a:rPr>
                        <m:t>𝑥</m:t>
                      </m:r>
                    </m:oMath>
                  </m:oMathPara>
                </a14:m>
                <a:endParaRPr lang="en-US" altLang="ko-KR" sz="2000" b="0" i="1" dirty="0">
                  <a:latin typeface="Cambria Math" panose="02040503050406030204" pitchFamily="18" charset="0"/>
                </a:endParaRPr>
              </a:p>
            </p:txBody>
          </p:sp>
        </mc:Choice>
        <mc:Fallback xmlns="">
          <p:sp>
            <p:nvSpPr>
              <p:cNvPr id="3" name="TextBox 2">
                <a:extLst>
                  <a:ext uri="{FF2B5EF4-FFF2-40B4-BE49-F238E27FC236}">
                    <a16:creationId xmlns:a16="http://schemas.microsoft.com/office/drawing/2014/main" id="{F303B70F-6E82-BC6A-3DED-1EB46CF4244D}"/>
                  </a:ext>
                </a:extLst>
              </p:cNvPr>
              <p:cNvSpPr txBox="1">
                <a:spLocks noRot="1" noChangeAspect="1" noMove="1" noResize="1" noEditPoints="1" noAdjustHandles="1" noChangeArrowheads="1" noChangeShapeType="1" noTextEdit="1"/>
              </p:cNvSpPr>
              <p:nvPr/>
            </p:nvSpPr>
            <p:spPr>
              <a:xfrm>
                <a:off x="4197205" y="1928814"/>
                <a:ext cx="1559072" cy="307777"/>
              </a:xfrm>
              <a:prstGeom prst="rect">
                <a:avLst/>
              </a:prstGeom>
              <a:blipFill>
                <a:blip r:embed="rId86"/>
                <a:stretch>
                  <a:fillRect b="-980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7D6E4AE-6D2A-E7C7-E91D-2CC225318008}"/>
                  </a:ext>
                </a:extLst>
              </p:cNvPr>
              <p:cNvSpPr txBox="1"/>
              <p:nvPr/>
            </p:nvSpPr>
            <p:spPr>
              <a:xfrm>
                <a:off x="4429997" y="2438849"/>
                <a:ext cx="1408830" cy="307777"/>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2000" b="0" i="1" smtClean="0">
                          <a:latin typeface="Cambria Math" panose="02040503050406030204" pitchFamily="18" charset="0"/>
                        </a:rPr>
                        <m:t>=</m:t>
                      </m:r>
                      <m:r>
                        <a:rPr lang="en-US" altLang="ko-KR" sz="2000" b="0" i="1" smtClean="0">
                          <a:latin typeface="Cambria Math" panose="02040503050406030204" pitchFamily="18" charset="0"/>
                        </a:rPr>
                        <m:t>𝐹𝑐𝑜𝑠</m:t>
                      </m:r>
                      <m:r>
                        <a:rPr lang="en-US" altLang="ko-KR" sz="2000" b="0" i="1" smtClean="0">
                          <a:latin typeface="Cambria Math" panose="02040503050406030204" pitchFamily="18" charset="0"/>
                        </a:rPr>
                        <m:t>𝜃</m:t>
                      </m:r>
                      <m:r>
                        <a:rPr lang="en-US" altLang="ko-KR" sz="2000" b="0" i="1" smtClean="0">
                          <a:latin typeface="Cambria Math" panose="02040503050406030204" pitchFamily="18" charset="0"/>
                        </a:rPr>
                        <m:t>𝑥</m:t>
                      </m:r>
                    </m:oMath>
                  </m:oMathPara>
                </a14:m>
                <a:endParaRPr lang="en-US" altLang="ko-KR" sz="2000" b="0" i="1" dirty="0">
                  <a:latin typeface="Cambria Math" panose="02040503050406030204" pitchFamily="18" charset="0"/>
                </a:endParaRPr>
              </a:p>
            </p:txBody>
          </p:sp>
        </mc:Choice>
        <mc:Fallback xmlns="">
          <p:sp>
            <p:nvSpPr>
              <p:cNvPr id="4" name="TextBox 3">
                <a:extLst>
                  <a:ext uri="{FF2B5EF4-FFF2-40B4-BE49-F238E27FC236}">
                    <a16:creationId xmlns:a16="http://schemas.microsoft.com/office/drawing/2014/main" id="{37D6E4AE-6D2A-E7C7-E91D-2CC225318008}"/>
                  </a:ext>
                </a:extLst>
              </p:cNvPr>
              <p:cNvSpPr txBox="1">
                <a:spLocks noRot="1" noChangeAspect="1" noMove="1" noResize="1" noEditPoints="1" noAdjustHandles="1" noChangeArrowheads="1" noChangeShapeType="1" noTextEdit="1"/>
              </p:cNvSpPr>
              <p:nvPr/>
            </p:nvSpPr>
            <p:spPr>
              <a:xfrm>
                <a:off x="4429997" y="2438849"/>
                <a:ext cx="1408830" cy="307777"/>
              </a:xfrm>
              <a:prstGeom prst="rect">
                <a:avLst/>
              </a:prstGeom>
              <a:blipFill>
                <a:blip r:embed="rId87"/>
                <a:stretch>
                  <a:fillRect b="-980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78EBBAA-BF2F-F067-2B20-412EDB90F1B4}"/>
                  </a:ext>
                </a:extLst>
              </p:cNvPr>
              <p:cNvSpPr txBox="1"/>
              <p:nvPr/>
            </p:nvSpPr>
            <p:spPr>
              <a:xfrm>
                <a:off x="3935382" y="3387030"/>
                <a:ext cx="1762156" cy="307777"/>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2000" b="0" i="1" smtClean="0">
                          <a:latin typeface="Cambria Math" panose="02040503050406030204" pitchFamily="18" charset="0"/>
                        </a:rPr>
                        <m:t>𝑊</m:t>
                      </m:r>
                      <m:r>
                        <a:rPr lang="en-US" altLang="ko-KR" sz="2000" b="0" i="1" smtClean="0">
                          <a:latin typeface="Cambria Math" panose="02040503050406030204" pitchFamily="18" charset="0"/>
                        </a:rPr>
                        <m:t>=</m:t>
                      </m:r>
                      <m:r>
                        <a:rPr lang="en-US" altLang="ko-KR" sz="2000" b="0" i="1" smtClean="0">
                          <a:latin typeface="Cambria Math" panose="02040503050406030204" pitchFamily="18" charset="0"/>
                        </a:rPr>
                        <m:t>𝜏</m:t>
                      </m:r>
                      <m:r>
                        <a:rPr lang="en-US" altLang="ko-KR" sz="2000" b="0" i="1" smtClean="0">
                          <a:latin typeface="Cambria Math" panose="02040503050406030204" pitchFamily="18" charset="0"/>
                          <a:ea typeface="Cambria Math" panose="02040503050406030204" pitchFamily="18" charset="0"/>
                        </a:rPr>
                        <m:t>∙</m:t>
                      </m:r>
                      <m:r>
                        <m:rPr>
                          <m:sty m:val="p"/>
                        </m:rPr>
                        <a:rPr lang="en-US" altLang="ko-KR" sz="2000" b="0" i="0" smtClean="0">
                          <a:latin typeface="Cambria Math" panose="02040503050406030204" pitchFamily="18" charset="0"/>
                        </a:rPr>
                        <m:t>Δ</m:t>
                      </m:r>
                      <m:r>
                        <a:rPr lang="en-US" altLang="ko-KR" sz="2000" b="0" i="1" smtClean="0">
                          <a:latin typeface="Cambria Math" panose="02040503050406030204" pitchFamily="18" charset="0"/>
                        </a:rPr>
                        <m:t>𝜃</m:t>
                      </m:r>
                    </m:oMath>
                  </m:oMathPara>
                </a14:m>
                <a:endParaRPr lang="en-US" altLang="ko-KR" sz="2000" b="0" i="1" dirty="0">
                  <a:latin typeface="Cambria Math" panose="02040503050406030204" pitchFamily="18" charset="0"/>
                </a:endParaRPr>
              </a:p>
            </p:txBody>
          </p:sp>
        </mc:Choice>
        <mc:Fallback xmlns="">
          <p:sp>
            <p:nvSpPr>
              <p:cNvPr id="5" name="TextBox 4">
                <a:extLst>
                  <a:ext uri="{FF2B5EF4-FFF2-40B4-BE49-F238E27FC236}">
                    <a16:creationId xmlns:a16="http://schemas.microsoft.com/office/drawing/2014/main" id="{178EBBAA-BF2F-F067-2B20-412EDB90F1B4}"/>
                  </a:ext>
                </a:extLst>
              </p:cNvPr>
              <p:cNvSpPr txBox="1">
                <a:spLocks noRot="1" noChangeAspect="1" noMove="1" noResize="1" noEditPoints="1" noAdjustHandles="1" noChangeArrowheads="1" noChangeShapeType="1" noTextEdit="1"/>
              </p:cNvSpPr>
              <p:nvPr/>
            </p:nvSpPr>
            <p:spPr>
              <a:xfrm>
                <a:off x="3935382" y="3387030"/>
                <a:ext cx="1762156" cy="307777"/>
              </a:xfrm>
              <a:prstGeom prst="rect">
                <a:avLst/>
              </a:prstGeom>
              <a:blipFill>
                <a:blip r:embed="rId88"/>
                <a:stretch>
                  <a:fillRect b="-12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EE01A24-5E8D-8900-FC6E-73BD87F21055}"/>
                  </a:ext>
                </a:extLst>
              </p:cNvPr>
              <p:cNvSpPr txBox="1"/>
              <p:nvPr/>
            </p:nvSpPr>
            <p:spPr>
              <a:xfrm>
                <a:off x="3735482" y="4621987"/>
                <a:ext cx="2214468" cy="307777"/>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sz="2000" b="0" i="1" smtClean="0">
                              <a:latin typeface="Cambria Math" panose="02040503050406030204" pitchFamily="18" charset="0"/>
                            </a:rPr>
                          </m:ctrlPr>
                        </m:sSupPr>
                        <m:e>
                          <m:d>
                            <m:dPr>
                              <m:ctrlPr>
                                <a:rPr lang="en-US" altLang="ko-KR" sz="2000" b="0" i="1" smtClean="0">
                                  <a:latin typeface="Cambria Math" panose="02040503050406030204" pitchFamily="18" charset="0"/>
                                </a:rPr>
                              </m:ctrlPr>
                            </m:dPr>
                            <m:e>
                              <m:r>
                                <a:rPr lang="en-US" altLang="ko-KR" sz="2000" b="0" i="1" smtClean="0">
                                  <a:latin typeface="Cambria Math" panose="02040503050406030204" pitchFamily="18" charset="0"/>
                                </a:rPr>
                                <m:t>𝐹</m:t>
                              </m:r>
                              <m:r>
                                <a:rPr lang="en-US" altLang="ko-KR" sz="2000" b="0" i="1" smtClean="0">
                                  <a:latin typeface="Cambria Math" panose="02040503050406030204" pitchFamily="18" charset="0"/>
                                </a:rPr>
                                <m:t>∙</m:t>
                              </m:r>
                              <m:r>
                                <a:rPr lang="en-US" altLang="ko-KR" sz="2000" b="0" i="1" smtClean="0">
                                  <a:latin typeface="Cambria Math" panose="02040503050406030204" pitchFamily="18" charset="0"/>
                                </a:rPr>
                                <m:t>𝛿</m:t>
                              </m:r>
                              <m:r>
                                <a:rPr lang="en-US" altLang="ko-KR" sz="2000" b="0" i="1" smtClean="0">
                                  <a:latin typeface="Cambria Math" panose="02040503050406030204" pitchFamily="18" charset="0"/>
                                </a:rPr>
                                <m:t>𝑥</m:t>
                              </m:r>
                              <m:r>
                                <a:rPr lang="en-US" altLang="ko-KR" sz="2000" b="0" i="1" smtClean="0">
                                  <a:latin typeface="Cambria Math" panose="02040503050406030204" pitchFamily="18" charset="0"/>
                                </a:rPr>
                                <m:t>=</m:t>
                              </m:r>
                              <m:r>
                                <a:rPr lang="en-US" altLang="ko-KR" sz="2000" b="0" i="1" smtClean="0">
                                  <a:latin typeface="Cambria Math" panose="02040503050406030204" pitchFamily="18" charset="0"/>
                                </a:rPr>
                                <m:t>𝜏</m:t>
                              </m:r>
                              <m:r>
                                <a:rPr lang="en-US" altLang="ko-KR" sz="2000" b="0" i="1" smtClean="0">
                                  <a:latin typeface="Cambria Math" panose="02040503050406030204" pitchFamily="18" charset="0"/>
                                  <a:ea typeface="Cambria Math" panose="02040503050406030204" pitchFamily="18" charset="0"/>
                                </a:rPr>
                                <m:t>∙</m:t>
                              </m:r>
                              <m:r>
                                <a:rPr lang="en-US" altLang="ko-KR" sz="2000" b="0" i="1" smtClean="0">
                                  <a:latin typeface="Cambria Math" panose="02040503050406030204" pitchFamily="18" charset="0"/>
                                  <a:ea typeface="Cambria Math" panose="02040503050406030204" pitchFamily="18" charset="0"/>
                                </a:rPr>
                                <m:t>𝛿𝜃</m:t>
                              </m:r>
                            </m:e>
                          </m:d>
                        </m:e>
                        <m:sup>
                          <m:r>
                            <a:rPr lang="en-US" altLang="ko-KR" sz="2000" b="0" i="1" smtClean="0">
                              <a:latin typeface="Cambria Math" panose="02040503050406030204" pitchFamily="18" charset="0"/>
                            </a:rPr>
                            <m:t>𝑇</m:t>
                          </m:r>
                        </m:sup>
                      </m:sSup>
                    </m:oMath>
                  </m:oMathPara>
                </a14:m>
                <a:endParaRPr lang="en-US" altLang="ko-KR" sz="2000" b="0" i="1" dirty="0">
                  <a:latin typeface="Cambria Math" panose="02040503050406030204" pitchFamily="18" charset="0"/>
                </a:endParaRPr>
              </a:p>
            </p:txBody>
          </p:sp>
        </mc:Choice>
        <mc:Fallback xmlns="">
          <p:sp>
            <p:nvSpPr>
              <p:cNvPr id="6" name="TextBox 5">
                <a:extLst>
                  <a:ext uri="{FF2B5EF4-FFF2-40B4-BE49-F238E27FC236}">
                    <a16:creationId xmlns:a16="http://schemas.microsoft.com/office/drawing/2014/main" id="{CEE01A24-5E8D-8900-FC6E-73BD87F21055}"/>
                  </a:ext>
                </a:extLst>
              </p:cNvPr>
              <p:cNvSpPr txBox="1">
                <a:spLocks noRot="1" noChangeAspect="1" noMove="1" noResize="1" noEditPoints="1" noAdjustHandles="1" noChangeArrowheads="1" noChangeShapeType="1" noTextEdit="1"/>
              </p:cNvSpPr>
              <p:nvPr/>
            </p:nvSpPr>
            <p:spPr>
              <a:xfrm>
                <a:off x="3735482" y="4621987"/>
                <a:ext cx="2214468" cy="307777"/>
              </a:xfrm>
              <a:prstGeom prst="rect">
                <a:avLst/>
              </a:prstGeom>
              <a:blipFill>
                <a:blip r:embed="rId89"/>
                <a:stretch>
                  <a:fillRect b="-980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AB54E1C-D1AA-F0DB-592F-79AEA71B1939}"/>
                  </a:ext>
                </a:extLst>
              </p:cNvPr>
              <p:cNvSpPr txBox="1"/>
              <p:nvPr/>
            </p:nvSpPr>
            <p:spPr>
              <a:xfrm>
                <a:off x="6902386" y="1381224"/>
                <a:ext cx="1835214" cy="307777"/>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𝐹</m:t>
                          </m:r>
                        </m:e>
                        <m:sub>
                          <m:r>
                            <a:rPr lang="en-US" altLang="ko-KR" sz="2000" i="1">
                              <a:latin typeface="Cambria Math" panose="02040503050406030204" pitchFamily="18" charset="0"/>
                            </a:rPr>
                            <m:t>𝑥</m:t>
                          </m:r>
                        </m:sub>
                      </m:sSub>
                      <m:r>
                        <a:rPr lang="en-US" altLang="ko-KR" sz="2000" i="1">
                          <a:latin typeface="Cambria Math" panose="02040503050406030204" pitchFamily="18" charset="0"/>
                        </a:rPr>
                        <m:t>𝑥</m:t>
                      </m:r>
                      <m:r>
                        <a:rPr lang="en-US" altLang="ko-KR" sz="2000" i="1">
                          <a:latin typeface="Cambria Math" panose="02040503050406030204" pitchFamily="18" charset="0"/>
                        </a:rPr>
                        <m:t>=</m:t>
                      </m:r>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𝜏</m:t>
                          </m:r>
                        </m:e>
                        <m:sub>
                          <m:r>
                            <a:rPr lang="en-US" altLang="ko-KR" sz="2000" i="1">
                              <a:latin typeface="Cambria Math" panose="02040503050406030204" pitchFamily="18" charset="0"/>
                            </a:rPr>
                            <m:t>1</m:t>
                          </m:r>
                        </m:sub>
                      </m:sSub>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𝜃</m:t>
                          </m:r>
                        </m:e>
                        <m:sub>
                          <m:r>
                            <a:rPr lang="en-US" altLang="ko-KR" sz="2000" i="1">
                              <a:latin typeface="Cambria Math" panose="02040503050406030204" pitchFamily="18" charset="0"/>
                            </a:rPr>
                            <m:t>1</m:t>
                          </m:r>
                        </m:sub>
                      </m:sSub>
                    </m:oMath>
                  </m:oMathPara>
                </a14:m>
                <a:endParaRPr lang="en-US" altLang="ko-KR" sz="2000" b="0" i="1" dirty="0">
                  <a:latin typeface="Cambria Math" panose="02040503050406030204" pitchFamily="18" charset="0"/>
                </a:endParaRPr>
              </a:p>
            </p:txBody>
          </p:sp>
        </mc:Choice>
        <mc:Fallback xmlns="">
          <p:sp>
            <p:nvSpPr>
              <p:cNvPr id="7" name="TextBox 6">
                <a:extLst>
                  <a:ext uri="{FF2B5EF4-FFF2-40B4-BE49-F238E27FC236}">
                    <a16:creationId xmlns:a16="http://schemas.microsoft.com/office/drawing/2014/main" id="{4AB54E1C-D1AA-F0DB-592F-79AEA71B1939}"/>
                  </a:ext>
                </a:extLst>
              </p:cNvPr>
              <p:cNvSpPr txBox="1">
                <a:spLocks noRot="1" noChangeAspect="1" noMove="1" noResize="1" noEditPoints="1" noAdjustHandles="1" noChangeArrowheads="1" noChangeShapeType="1" noTextEdit="1"/>
              </p:cNvSpPr>
              <p:nvPr/>
            </p:nvSpPr>
            <p:spPr>
              <a:xfrm>
                <a:off x="6902386" y="1381224"/>
                <a:ext cx="1835214" cy="307777"/>
              </a:xfrm>
              <a:prstGeom prst="rect">
                <a:avLst/>
              </a:prstGeom>
              <a:blipFill>
                <a:blip r:embed="rId90"/>
                <a:stretch>
                  <a:fillRect b="-20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A9BB4AC-373E-A0CD-9BEA-9C038E61B8DF}"/>
                  </a:ext>
                </a:extLst>
              </p:cNvPr>
              <p:cNvSpPr txBox="1"/>
              <p:nvPr/>
            </p:nvSpPr>
            <p:spPr>
              <a:xfrm>
                <a:off x="7032594" y="2467175"/>
                <a:ext cx="1835214" cy="307777"/>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sz="2000" i="1" smtClean="0">
                              <a:latin typeface="Cambria Math" panose="02040503050406030204" pitchFamily="18" charset="0"/>
                            </a:rPr>
                          </m:ctrlPr>
                        </m:sSubPr>
                        <m:e>
                          <m:r>
                            <a:rPr lang="en-US" altLang="ko-KR" sz="2000" b="0" i="1" smtClean="0">
                              <a:latin typeface="Cambria Math" panose="02040503050406030204" pitchFamily="18" charset="0"/>
                            </a:rPr>
                            <m:t>𝑀</m:t>
                          </m:r>
                        </m:e>
                        <m:sub>
                          <m:r>
                            <a:rPr lang="en-US" altLang="ko-KR" sz="2000" i="1">
                              <a:latin typeface="Cambria Math" panose="02040503050406030204" pitchFamily="18" charset="0"/>
                            </a:rPr>
                            <m:t>𝑥</m:t>
                          </m:r>
                        </m:sub>
                      </m:sSub>
                      <m:sSub>
                        <m:sSubPr>
                          <m:ctrlPr>
                            <a:rPr lang="en-US" altLang="ko-KR" sz="2000" b="0" i="1" smtClean="0">
                              <a:latin typeface="Cambria Math" panose="02040503050406030204" pitchFamily="18" charset="0"/>
                            </a:rPr>
                          </m:ctrlPr>
                        </m:sSubPr>
                        <m:e>
                          <m:r>
                            <a:rPr lang="en-US" altLang="ko-KR" sz="2000" b="0" i="1" smtClean="0">
                              <a:latin typeface="Cambria Math" panose="02040503050406030204" pitchFamily="18" charset="0"/>
                            </a:rPr>
                            <m:t>𝜃</m:t>
                          </m:r>
                        </m:e>
                        <m:sub>
                          <m:r>
                            <a:rPr lang="en-US" altLang="ko-KR" sz="2000" b="0" i="1" smtClean="0">
                              <a:latin typeface="Cambria Math" panose="02040503050406030204" pitchFamily="18" charset="0"/>
                            </a:rPr>
                            <m:t>𝑥</m:t>
                          </m:r>
                        </m:sub>
                      </m:sSub>
                      <m:r>
                        <a:rPr lang="en-US" altLang="ko-KR" sz="2000" i="1">
                          <a:latin typeface="Cambria Math" panose="02040503050406030204" pitchFamily="18" charset="0"/>
                        </a:rPr>
                        <m:t>=</m:t>
                      </m:r>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𝜏</m:t>
                          </m:r>
                        </m:e>
                        <m:sub>
                          <m:r>
                            <a:rPr lang="en-US" altLang="ko-KR" sz="2000" b="0" i="1" smtClean="0">
                              <a:latin typeface="Cambria Math" panose="02040503050406030204" pitchFamily="18" charset="0"/>
                            </a:rPr>
                            <m:t>4</m:t>
                          </m:r>
                        </m:sub>
                      </m:sSub>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𝜃</m:t>
                          </m:r>
                        </m:e>
                        <m:sub>
                          <m:r>
                            <a:rPr lang="en-US" altLang="ko-KR" sz="2000" b="0" i="1" smtClean="0">
                              <a:latin typeface="Cambria Math" panose="02040503050406030204" pitchFamily="18" charset="0"/>
                            </a:rPr>
                            <m:t>4</m:t>
                          </m:r>
                        </m:sub>
                      </m:sSub>
                    </m:oMath>
                  </m:oMathPara>
                </a14:m>
                <a:endParaRPr lang="en-US" altLang="ko-KR" sz="2000" b="0" i="1" dirty="0">
                  <a:latin typeface="Cambria Math" panose="02040503050406030204" pitchFamily="18" charset="0"/>
                </a:endParaRPr>
              </a:p>
            </p:txBody>
          </p:sp>
        </mc:Choice>
        <mc:Fallback xmlns="">
          <p:sp>
            <p:nvSpPr>
              <p:cNvPr id="8" name="TextBox 7">
                <a:extLst>
                  <a:ext uri="{FF2B5EF4-FFF2-40B4-BE49-F238E27FC236}">
                    <a16:creationId xmlns:a16="http://schemas.microsoft.com/office/drawing/2014/main" id="{9A9BB4AC-373E-A0CD-9BEA-9C038E61B8DF}"/>
                  </a:ext>
                </a:extLst>
              </p:cNvPr>
              <p:cNvSpPr txBox="1">
                <a:spLocks noRot="1" noChangeAspect="1" noMove="1" noResize="1" noEditPoints="1" noAdjustHandles="1" noChangeArrowheads="1" noChangeShapeType="1" noTextEdit="1"/>
              </p:cNvSpPr>
              <p:nvPr/>
            </p:nvSpPr>
            <p:spPr>
              <a:xfrm>
                <a:off x="7032594" y="2467175"/>
                <a:ext cx="1835214" cy="307777"/>
              </a:xfrm>
              <a:prstGeom prst="rect">
                <a:avLst/>
              </a:prstGeom>
              <a:blipFill>
                <a:blip r:embed="rId91"/>
                <a:stretch>
                  <a:fillRect b="-20000"/>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E890B335-C4E8-3502-E6E3-05A9B48C6A62}"/>
                  </a:ext>
                </a:extLst>
              </p:cNvPr>
              <p:cNvSpPr txBox="1"/>
              <p:nvPr/>
            </p:nvSpPr>
            <p:spPr>
              <a:xfrm>
                <a:off x="7253288" y="4187089"/>
                <a:ext cx="2214468" cy="307777"/>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sz="2000" i="1">
                              <a:latin typeface="Cambria Math" panose="02040503050406030204" pitchFamily="18" charset="0"/>
                            </a:rPr>
                          </m:ctrlPr>
                        </m:sSupPr>
                        <m:e>
                          <m:r>
                            <a:rPr lang="en-US" altLang="ko-KR" sz="2000" i="1">
                              <a:latin typeface="Cambria Math" panose="02040503050406030204" pitchFamily="18" charset="0"/>
                            </a:rPr>
                            <m:t>𝐹</m:t>
                          </m:r>
                        </m:e>
                        <m:sup>
                          <m:r>
                            <a:rPr lang="en-US" altLang="ko-KR" sz="2000" i="1">
                              <a:latin typeface="Cambria Math" panose="02040503050406030204" pitchFamily="18" charset="0"/>
                            </a:rPr>
                            <m:t>𝑇</m:t>
                          </m:r>
                        </m:sup>
                      </m:sSup>
                      <m:r>
                        <a:rPr lang="en-US" altLang="ko-KR" sz="2000" i="1">
                          <a:latin typeface="Cambria Math" panose="02040503050406030204" pitchFamily="18" charset="0"/>
                        </a:rPr>
                        <m:t>𝛿</m:t>
                      </m:r>
                      <m:r>
                        <a:rPr lang="en-US" altLang="ko-KR" sz="2000" i="1">
                          <a:latin typeface="Cambria Math" panose="02040503050406030204" pitchFamily="18" charset="0"/>
                        </a:rPr>
                        <m:t>𝑥</m:t>
                      </m:r>
                      <m:r>
                        <a:rPr lang="en-US" altLang="ko-KR" sz="2000" i="1">
                          <a:latin typeface="Cambria Math" panose="02040503050406030204" pitchFamily="18" charset="0"/>
                        </a:rPr>
                        <m:t>=</m:t>
                      </m:r>
                      <m:sSup>
                        <m:sSupPr>
                          <m:ctrlPr>
                            <a:rPr lang="en-US" altLang="ko-KR" sz="2000" i="1">
                              <a:latin typeface="Cambria Math" panose="02040503050406030204" pitchFamily="18" charset="0"/>
                            </a:rPr>
                          </m:ctrlPr>
                        </m:sSupPr>
                        <m:e>
                          <m:r>
                            <a:rPr lang="en-US" altLang="ko-KR" sz="2000" i="1">
                              <a:latin typeface="Cambria Math" panose="02040503050406030204" pitchFamily="18" charset="0"/>
                            </a:rPr>
                            <m:t>𝜏</m:t>
                          </m:r>
                        </m:e>
                        <m:sup>
                          <m:r>
                            <a:rPr lang="en-US" altLang="ko-KR" sz="2000" i="1">
                              <a:latin typeface="Cambria Math" panose="02040503050406030204" pitchFamily="18" charset="0"/>
                            </a:rPr>
                            <m:t>𝑇</m:t>
                          </m:r>
                        </m:sup>
                      </m:sSup>
                      <m:r>
                        <a:rPr lang="en-US" altLang="ko-KR" sz="2000" i="1">
                          <a:latin typeface="Cambria Math" panose="02040503050406030204" pitchFamily="18" charset="0"/>
                          <a:ea typeface="Cambria Math" panose="02040503050406030204" pitchFamily="18" charset="0"/>
                        </a:rPr>
                        <m:t>𝛿</m:t>
                      </m:r>
                      <m:r>
                        <a:rPr lang="en-US" altLang="ko-KR" sz="2000" i="1">
                          <a:latin typeface="Cambria Math" panose="02040503050406030204" pitchFamily="18" charset="0"/>
                        </a:rPr>
                        <m:t>𝜃</m:t>
                      </m:r>
                    </m:oMath>
                  </m:oMathPara>
                </a14:m>
                <a:endParaRPr lang="en-US" altLang="ko-KR" sz="2000" b="0" i="1" dirty="0">
                  <a:latin typeface="Cambria Math" panose="02040503050406030204" pitchFamily="18" charset="0"/>
                </a:endParaRPr>
              </a:p>
            </p:txBody>
          </p:sp>
        </mc:Choice>
        <mc:Fallback>
          <p:sp>
            <p:nvSpPr>
              <p:cNvPr id="9" name="TextBox 8">
                <a:extLst>
                  <a:ext uri="{FF2B5EF4-FFF2-40B4-BE49-F238E27FC236}">
                    <a16:creationId xmlns:a16="http://schemas.microsoft.com/office/drawing/2014/main" id="{E890B335-C4E8-3502-E6E3-05A9B48C6A62}"/>
                  </a:ext>
                </a:extLst>
              </p:cNvPr>
              <p:cNvSpPr txBox="1">
                <a:spLocks noRot="1" noChangeAspect="1" noMove="1" noResize="1" noEditPoints="1" noAdjustHandles="1" noChangeArrowheads="1" noChangeShapeType="1" noTextEdit="1"/>
              </p:cNvSpPr>
              <p:nvPr/>
            </p:nvSpPr>
            <p:spPr>
              <a:xfrm>
                <a:off x="7253288" y="4187089"/>
                <a:ext cx="2214468" cy="307777"/>
              </a:xfrm>
              <a:prstGeom prst="rect">
                <a:avLst/>
              </a:prstGeom>
              <a:blipFill>
                <a:blip r:embed="rId92"/>
                <a:stretch>
                  <a:fillRect b="-12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D9B830B9-18CB-8BEC-28EF-184C10406EB7}"/>
                  </a:ext>
                </a:extLst>
              </p:cNvPr>
              <p:cNvSpPr txBox="1"/>
              <p:nvPr/>
            </p:nvSpPr>
            <p:spPr>
              <a:xfrm>
                <a:off x="7640997" y="4738787"/>
                <a:ext cx="1332784" cy="307777"/>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2000" i="1" smtClean="0">
                          <a:latin typeface="Cambria Math" panose="02040503050406030204" pitchFamily="18" charset="0"/>
                        </a:rPr>
                        <m:t>𝛿</m:t>
                      </m:r>
                      <m:r>
                        <a:rPr lang="en-US" altLang="ko-KR" sz="2000" i="1" smtClean="0">
                          <a:latin typeface="Cambria Math" panose="02040503050406030204" pitchFamily="18" charset="0"/>
                        </a:rPr>
                        <m:t>𝑥</m:t>
                      </m:r>
                      <m:r>
                        <a:rPr lang="en-US" altLang="ko-KR" sz="2000" i="1" smtClean="0">
                          <a:latin typeface="Cambria Math" panose="02040503050406030204" pitchFamily="18" charset="0"/>
                        </a:rPr>
                        <m:t>=</m:t>
                      </m:r>
                      <m:r>
                        <a:rPr lang="en-US" altLang="ko-KR" sz="2000" b="0" i="1" smtClean="0">
                          <a:latin typeface="Cambria Math" panose="02040503050406030204" pitchFamily="18" charset="0"/>
                        </a:rPr>
                        <m:t>𝐽</m:t>
                      </m:r>
                      <m:r>
                        <a:rPr lang="en-US" altLang="ko-KR" sz="2000" i="1">
                          <a:latin typeface="Cambria Math" panose="02040503050406030204" pitchFamily="18" charset="0"/>
                          <a:ea typeface="Cambria Math" panose="02040503050406030204" pitchFamily="18" charset="0"/>
                        </a:rPr>
                        <m:t>𝛿</m:t>
                      </m:r>
                      <m:r>
                        <a:rPr lang="en-US" altLang="ko-KR" sz="2000" i="1">
                          <a:latin typeface="Cambria Math" panose="02040503050406030204" pitchFamily="18" charset="0"/>
                        </a:rPr>
                        <m:t>𝜃</m:t>
                      </m:r>
                    </m:oMath>
                  </m:oMathPara>
                </a14:m>
                <a:endParaRPr lang="en-US" altLang="ko-KR" sz="2000" b="0" i="1" dirty="0">
                  <a:latin typeface="Cambria Math" panose="02040503050406030204" pitchFamily="18" charset="0"/>
                </a:endParaRPr>
              </a:p>
            </p:txBody>
          </p:sp>
        </mc:Choice>
        <mc:Fallback>
          <p:sp>
            <p:nvSpPr>
              <p:cNvPr id="10" name="TextBox 9">
                <a:extLst>
                  <a:ext uri="{FF2B5EF4-FFF2-40B4-BE49-F238E27FC236}">
                    <a16:creationId xmlns:a16="http://schemas.microsoft.com/office/drawing/2014/main" id="{D9B830B9-18CB-8BEC-28EF-184C10406EB7}"/>
                  </a:ext>
                </a:extLst>
              </p:cNvPr>
              <p:cNvSpPr txBox="1">
                <a:spLocks noRot="1" noChangeAspect="1" noMove="1" noResize="1" noEditPoints="1" noAdjustHandles="1" noChangeArrowheads="1" noChangeShapeType="1" noTextEdit="1"/>
              </p:cNvSpPr>
              <p:nvPr/>
            </p:nvSpPr>
            <p:spPr>
              <a:xfrm>
                <a:off x="7640997" y="4738787"/>
                <a:ext cx="1332784" cy="307777"/>
              </a:xfrm>
              <a:prstGeom prst="rect">
                <a:avLst/>
              </a:prstGeom>
              <a:blipFill>
                <a:blip r:embed="rId93"/>
                <a:stretch>
                  <a:fillRect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C6C7C10-1412-C150-5C9C-4448AC28C4A6}"/>
                  </a:ext>
                </a:extLst>
              </p:cNvPr>
              <p:cNvSpPr txBox="1"/>
              <p:nvPr/>
            </p:nvSpPr>
            <p:spPr>
              <a:xfrm>
                <a:off x="7152559" y="5359399"/>
                <a:ext cx="2465574" cy="307777"/>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sz="2000" b="0" i="1" smtClean="0">
                              <a:latin typeface="Cambria Math" panose="02040503050406030204" pitchFamily="18" charset="0"/>
                            </a:rPr>
                          </m:ctrlPr>
                        </m:sSupPr>
                        <m:e>
                          <m:r>
                            <a:rPr lang="en-US" altLang="ko-KR" sz="2000" b="0" i="1" smtClean="0">
                              <a:latin typeface="Cambria Math" panose="02040503050406030204" pitchFamily="18" charset="0"/>
                            </a:rPr>
                            <m:t>𝐹</m:t>
                          </m:r>
                        </m:e>
                        <m:sup>
                          <m:r>
                            <a:rPr lang="en-US" altLang="ko-KR" sz="2000" b="0" i="1" smtClean="0">
                              <a:latin typeface="Cambria Math" panose="02040503050406030204" pitchFamily="18" charset="0"/>
                            </a:rPr>
                            <m:t>𝑇</m:t>
                          </m:r>
                        </m:sup>
                      </m:sSup>
                      <m:r>
                        <a:rPr lang="en-US" altLang="ko-KR" sz="2000" b="0" i="1" smtClean="0">
                          <a:latin typeface="Cambria Math" panose="02040503050406030204" pitchFamily="18" charset="0"/>
                        </a:rPr>
                        <m:t>𝐽</m:t>
                      </m:r>
                      <m:r>
                        <a:rPr lang="en-US" altLang="ko-KR" sz="2000" i="1">
                          <a:latin typeface="Cambria Math" panose="02040503050406030204" pitchFamily="18" charset="0"/>
                          <a:ea typeface="Cambria Math" panose="02040503050406030204" pitchFamily="18" charset="0"/>
                        </a:rPr>
                        <m:t>𝛿</m:t>
                      </m:r>
                      <m:r>
                        <a:rPr lang="en-US" altLang="ko-KR" sz="2000" i="1">
                          <a:latin typeface="Cambria Math" panose="02040503050406030204" pitchFamily="18" charset="0"/>
                        </a:rPr>
                        <m:t>𝜃</m:t>
                      </m:r>
                      <m:r>
                        <a:rPr lang="en-US" altLang="ko-KR" sz="2000" b="0" i="1" smtClean="0">
                          <a:latin typeface="Cambria Math" panose="02040503050406030204" pitchFamily="18" charset="0"/>
                        </a:rPr>
                        <m:t>=</m:t>
                      </m:r>
                      <m:sSup>
                        <m:sSupPr>
                          <m:ctrlPr>
                            <a:rPr lang="en-US" altLang="ko-KR" sz="2000" b="0" i="1" smtClean="0">
                              <a:latin typeface="Cambria Math" panose="02040503050406030204" pitchFamily="18" charset="0"/>
                            </a:rPr>
                          </m:ctrlPr>
                        </m:sSupPr>
                        <m:e>
                          <m:r>
                            <a:rPr lang="en-US" altLang="ko-KR" sz="2000" b="0" i="1" smtClean="0">
                              <a:latin typeface="Cambria Math" panose="02040503050406030204" pitchFamily="18" charset="0"/>
                            </a:rPr>
                            <m:t>𝜏</m:t>
                          </m:r>
                        </m:e>
                        <m:sup>
                          <m:r>
                            <a:rPr lang="en-US" altLang="ko-KR" sz="2000" b="0" i="1" smtClean="0">
                              <a:latin typeface="Cambria Math" panose="02040503050406030204" pitchFamily="18" charset="0"/>
                            </a:rPr>
                            <m:t>𝑇</m:t>
                          </m:r>
                        </m:sup>
                      </m:sSup>
                      <m:r>
                        <a:rPr lang="en-US" altLang="ko-KR" sz="2000" b="0" i="1" smtClean="0">
                          <a:latin typeface="Cambria Math" panose="02040503050406030204" pitchFamily="18" charset="0"/>
                        </a:rPr>
                        <m:t>𝛿𝜃</m:t>
                      </m:r>
                    </m:oMath>
                  </m:oMathPara>
                </a14:m>
                <a:endParaRPr lang="en-US" altLang="ko-KR" sz="2000" b="0" i="1" dirty="0">
                  <a:latin typeface="Cambria Math" panose="02040503050406030204" pitchFamily="18" charset="0"/>
                </a:endParaRPr>
              </a:p>
            </p:txBody>
          </p:sp>
        </mc:Choice>
        <mc:Fallback xmlns="">
          <p:sp>
            <p:nvSpPr>
              <p:cNvPr id="11" name="TextBox 10">
                <a:extLst>
                  <a:ext uri="{FF2B5EF4-FFF2-40B4-BE49-F238E27FC236}">
                    <a16:creationId xmlns:a16="http://schemas.microsoft.com/office/drawing/2014/main" id="{3C6C7C10-1412-C150-5C9C-4448AC28C4A6}"/>
                  </a:ext>
                </a:extLst>
              </p:cNvPr>
              <p:cNvSpPr txBox="1">
                <a:spLocks noRot="1" noChangeAspect="1" noMove="1" noResize="1" noEditPoints="1" noAdjustHandles="1" noChangeArrowheads="1" noChangeShapeType="1" noTextEdit="1"/>
              </p:cNvSpPr>
              <p:nvPr/>
            </p:nvSpPr>
            <p:spPr>
              <a:xfrm>
                <a:off x="7152559" y="5359399"/>
                <a:ext cx="2465574" cy="307777"/>
              </a:xfrm>
              <a:prstGeom prst="rect">
                <a:avLst/>
              </a:prstGeom>
              <a:blipFill>
                <a:blip r:embed="rId94"/>
                <a:stretch>
                  <a:fillRect b="-33333"/>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1962829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1878E39-C553-C248-CBFD-288710F275EC}"/>
              </a:ext>
            </a:extLst>
          </p:cNvPr>
          <p:cNvSpPr>
            <a:spLocks noGrp="1" noChangeArrowheads="1"/>
          </p:cNvSpPr>
          <p:nvPr>
            <p:ph type="title"/>
          </p:nvPr>
        </p:nvSpPr>
        <p:spPr/>
        <p:txBody>
          <a:bodyPr/>
          <a:lstStyle/>
          <a:p>
            <a:r>
              <a:rPr lang="en-US" altLang="en-US"/>
              <a:t>Jacobian Matrix - Introduction</a:t>
            </a:r>
          </a:p>
        </p:txBody>
      </p:sp>
      <mc:AlternateContent xmlns:mc="http://schemas.openxmlformats.org/markup-compatibility/2006">
        <mc:Choice xmlns:a14="http://schemas.microsoft.com/office/drawing/2010/main" Requires="a14">
          <p:sp>
            <p:nvSpPr>
              <p:cNvPr id="48131" name="Rectangle 3">
                <a:extLst>
                  <a:ext uri="{FF2B5EF4-FFF2-40B4-BE49-F238E27FC236}">
                    <a16:creationId xmlns:a16="http://schemas.microsoft.com/office/drawing/2014/main" id="{B5D221F7-C81F-26F7-4112-AA8C77BAEED2}"/>
                  </a:ext>
                </a:extLst>
              </p:cNvPr>
              <p:cNvSpPr>
                <a:spLocks noGrp="1" noChangeArrowheads="1"/>
              </p:cNvSpPr>
              <p:nvPr>
                <p:ph type="body" idx="1"/>
              </p:nvPr>
            </p:nvSpPr>
            <p:spPr>
              <a:xfrm>
                <a:off x="985078" y="1371600"/>
                <a:ext cx="5137910" cy="4724400"/>
              </a:xfrm>
            </p:spPr>
            <p:txBody>
              <a:bodyPr/>
              <a:lstStyle/>
              <a:p>
                <a:pPr>
                  <a:lnSpc>
                    <a:spcPct val="130000"/>
                  </a:lnSpc>
                </a:pPr>
                <a:r>
                  <a:rPr lang="en-US" altLang="en-US" dirty="0"/>
                  <a:t>In addition to the velocity relationship, we are also interested in developing a relationship between the robot joint torques (</a:t>
                </a:r>
                <a14:m>
                  <m:oMath xmlns:m="http://schemas.openxmlformats.org/officeDocument/2006/math">
                    <m:bar>
                      <m:barPr>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𝜏</m:t>
                        </m:r>
                      </m:e>
                    </m:bar>
                  </m:oMath>
                </a14:m>
                <a:r>
                  <a:rPr lang="en-US" altLang="en-US" dirty="0"/>
                  <a:t> </a:t>
                </a:r>
                <a:r>
                  <a:rPr lang="en-US" altLang="en-US" dirty="0" smtClean="0"/>
                  <a:t>) </a:t>
                </a:r>
                <a:r>
                  <a:rPr lang="en-US" altLang="en-US" dirty="0"/>
                  <a:t>and the forces and moments (</a:t>
                </a:r>
                <a14:m>
                  <m:oMath xmlns:m="http://schemas.openxmlformats.org/officeDocument/2006/math">
                    <m:bar>
                      <m:barPr>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𝐹</m:t>
                        </m:r>
                      </m:e>
                    </m:bar>
                  </m:oMath>
                </a14:m>
                <a:r>
                  <a:rPr lang="en-US" altLang="en-US" dirty="0" smtClean="0"/>
                  <a:t>) </a:t>
                </a:r>
                <a:r>
                  <a:rPr lang="en-US" altLang="en-US" dirty="0"/>
                  <a:t>at the robot end effector (</a:t>
                </a:r>
                <a:r>
                  <a:rPr lang="en-US" altLang="en-US" b="1" dirty="0">
                    <a:solidFill>
                      <a:srgbClr val="FF3300"/>
                    </a:solidFill>
                  </a:rPr>
                  <a:t>Static Conditions</a:t>
                </a:r>
                <a:r>
                  <a:rPr lang="en-US" altLang="en-US" dirty="0"/>
                  <a:t>).  This relationship is given by:</a:t>
                </a:r>
              </a:p>
              <a:p>
                <a:endParaRPr lang="en-US" altLang="en-US" dirty="0"/>
              </a:p>
            </p:txBody>
          </p:sp>
        </mc:Choice>
        <mc:Fallback>
          <p:sp>
            <p:nvSpPr>
              <p:cNvPr id="48131" name="Rectangle 3">
                <a:extLst>
                  <a:ext uri="{FF2B5EF4-FFF2-40B4-BE49-F238E27FC236}">
                    <a16:creationId xmlns:a16="http://schemas.microsoft.com/office/drawing/2014/main" id="{B5D221F7-C81F-26F7-4112-AA8C77BAEED2}"/>
                  </a:ext>
                </a:extLst>
              </p:cNvPr>
              <p:cNvSpPr>
                <a:spLocks noGrp="1" noRot="1" noChangeAspect="1" noMove="1" noResize="1" noEditPoints="1" noAdjustHandles="1" noChangeArrowheads="1" noChangeShapeType="1" noTextEdit="1"/>
              </p:cNvSpPr>
              <p:nvPr>
                <p:ph type="body" idx="1"/>
              </p:nvPr>
            </p:nvSpPr>
            <p:spPr>
              <a:xfrm>
                <a:off x="985078" y="1371600"/>
                <a:ext cx="5137910" cy="4724400"/>
              </a:xfrm>
              <a:blipFill>
                <a:blip r:embed="rId3"/>
                <a:stretch>
                  <a:fillRect l="-475" r="-17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8134" name="Object 6">
                <a:extLst>
                  <a:ext uri="{FF2B5EF4-FFF2-40B4-BE49-F238E27FC236}">
                    <a16:creationId xmlns:a16="http://schemas.microsoft.com/office/drawing/2014/main" id="{3274003F-BA36-843A-CAAF-CC1F8B95FDA2}"/>
                  </a:ext>
                </a:extLst>
              </p:cNvPr>
              <p:cNvSpPr txBox="1"/>
              <p:nvPr/>
            </p:nvSpPr>
            <p:spPr bwMode="auto">
              <a:xfrm>
                <a:off x="2936530" y="4061586"/>
                <a:ext cx="1371049" cy="596347"/>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bar>
                        <m:barPr>
                          <m:ctrlPr>
                            <a:rPr lang="en-US" sz="2000" i="1">
                              <a:solidFill>
                                <a:srgbClr val="000000"/>
                              </a:solidFill>
                              <a:latin typeface="Cambria Math" panose="02040503050406030204" pitchFamily="18" charset="0"/>
                            </a:rPr>
                          </m:ctrlPr>
                        </m:barPr>
                        <m:e>
                          <m:r>
                            <a:rPr lang="en-US" sz="2000" i="1">
                              <a:solidFill>
                                <a:srgbClr val="000000"/>
                              </a:solidFill>
                              <a:latin typeface="Cambria Math" panose="02040503050406030204" pitchFamily="18" charset="0"/>
                            </a:rPr>
                            <m:t>𝜏</m:t>
                          </m:r>
                        </m:e>
                      </m:ba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𝐽</m:t>
                      </m:r>
                      <m:sSup>
                        <m:sSupPr>
                          <m:ctrlPr>
                            <a:rPr lang="en-US" sz="2000" i="1">
                              <a:solidFill>
                                <a:srgbClr val="000000"/>
                              </a:solidFill>
                              <a:latin typeface="Cambria Math" panose="02040503050406030204" pitchFamily="18" charset="0"/>
                            </a:rPr>
                          </m:ctrlPr>
                        </m:sSupPr>
                        <m:e>
                          <m:d>
                            <m:dPr>
                              <m:ctrlPr>
                                <a:rPr lang="en-US" sz="2000" i="1">
                                  <a:solidFill>
                                    <a:srgbClr val="000000"/>
                                  </a:solidFill>
                                  <a:latin typeface="Cambria Math" panose="02040503050406030204" pitchFamily="18" charset="0"/>
                                </a:rPr>
                              </m:ctrlPr>
                            </m:dPr>
                            <m:e>
                              <m:bar>
                                <m:barPr>
                                  <m:ctrlPr>
                                    <a:rPr lang="en-US" sz="2000" i="1">
                                      <a:solidFill>
                                        <a:srgbClr val="000000"/>
                                      </a:solidFill>
                                      <a:latin typeface="Cambria Math" panose="02040503050406030204" pitchFamily="18" charset="0"/>
                                    </a:rPr>
                                  </m:ctrlPr>
                                </m:barPr>
                                <m:e>
                                  <m:r>
                                    <a:rPr lang="en-US" sz="2000" i="1">
                                      <a:solidFill>
                                        <a:srgbClr val="000000"/>
                                      </a:solidFill>
                                      <a:latin typeface="Cambria Math" panose="02040503050406030204" pitchFamily="18" charset="0"/>
                                    </a:rPr>
                                    <m:t>𝜃</m:t>
                                  </m:r>
                                </m:e>
                              </m:bar>
                            </m:e>
                          </m:d>
                        </m:e>
                        <m:sup>
                          <m:r>
                            <a:rPr lang="en-US" sz="2000" i="1">
                              <a:solidFill>
                                <a:srgbClr val="000000"/>
                              </a:solidFill>
                              <a:latin typeface="Cambria Math" panose="02040503050406030204" pitchFamily="18" charset="0"/>
                            </a:rPr>
                            <m:t>𝑇</m:t>
                          </m:r>
                        </m:sup>
                      </m:sSup>
                      <m:bar>
                        <m:barPr>
                          <m:ctrlPr>
                            <a:rPr lang="en-US" sz="2000" i="1">
                              <a:solidFill>
                                <a:srgbClr val="000000"/>
                              </a:solidFill>
                              <a:latin typeface="Cambria Math" panose="02040503050406030204" pitchFamily="18" charset="0"/>
                            </a:rPr>
                          </m:ctrlPr>
                        </m:barPr>
                        <m:e>
                          <m:r>
                            <a:rPr lang="en-US" sz="2000" i="1">
                              <a:solidFill>
                                <a:srgbClr val="000000"/>
                              </a:solidFill>
                              <a:latin typeface="Cambria Math" panose="02040503050406030204" pitchFamily="18" charset="0"/>
                            </a:rPr>
                            <m:t>𝐹</m:t>
                          </m:r>
                        </m:e>
                      </m:bar>
                    </m:oMath>
                  </m:oMathPara>
                </a14:m>
                <a:endParaRPr lang="en-US" sz="2000" dirty="0"/>
              </a:p>
            </p:txBody>
          </p:sp>
        </mc:Choice>
        <mc:Fallback>
          <p:sp>
            <p:nvSpPr>
              <p:cNvPr id="48134" name="Object 6">
                <a:extLst>
                  <a:ext uri="{FF2B5EF4-FFF2-40B4-BE49-F238E27FC236}">
                    <a16:creationId xmlns:a16="http://schemas.microsoft.com/office/drawing/2014/main" id="{3274003F-BA36-843A-CAAF-CC1F8B95FDA2}"/>
                  </a:ext>
                </a:extLst>
              </p:cNvPr>
              <p:cNvSpPr txBox="1">
                <a:spLocks noRot="1" noChangeAspect="1" noMove="1" noResize="1" noEditPoints="1" noAdjustHandles="1" noChangeArrowheads="1" noChangeShapeType="1" noTextEdit="1"/>
              </p:cNvSpPr>
              <p:nvPr/>
            </p:nvSpPr>
            <p:spPr bwMode="auto">
              <a:xfrm>
                <a:off x="2936530" y="4061586"/>
                <a:ext cx="1371049" cy="596347"/>
              </a:xfrm>
              <a:prstGeom prst="rect">
                <a:avLst/>
              </a:prstGeom>
              <a:blipFill>
                <a:blip r:embed="rId4"/>
                <a:stretch>
                  <a:fillRect/>
                </a:stretch>
              </a:blipFill>
              <a:ln>
                <a:noFill/>
              </a:ln>
              <a:effectLst/>
            </p:spPr>
            <p:txBody>
              <a:bodyPr/>
              <a:lstStyle/>
              <a:p>
                <a:r>
                  <a:rPr lang="en-US">
                    <a:noFill/>
                  </a:rPr>
                  <a:t> </a:t>
                </a:r>
              </a:p>
            </p:txBody>
          </p:sp>
        </mc:Fallback>
      </mc:AlternateContent>
      <p:grpSp>
        <p:nvGrpSpPr>
          <p:cNvPr id="48135" name="Group 5">
            <a:extLst>
              <a:ext uri="{FF2B5EF4-FFF2-40B4-BE49-F238E27FC236}">
                <a16:creationId xmlns:a16="http://schemas.microsoft.com/office/drawing/2014/main" id="{89770EF1-4257-5D6C-701B-B0EE6C71102C}"/>
              </a:ext>
            </a:extLst>
          </p:cNvPr>
          <p:cNvGrpSpPr>
            <a:grpSpLocks/>
          </p:cNvGrpSpPr>
          <p:nvPr/>
        </p:nvGrpSpPr>
        <p:grpSpPr bwMode="auto">
          <a:xfrm>
            <a:off x="6429375" y="1922463"/>
            <a:ext cx="3636963" cy="3535362"/>
            <a:chOff x="4905375" y="1922463"/>
            <a:chExt cx="3636963" cy="3535362"/>
          </a:xfrm>
        </p:grpSpPr>
        <p:pic>
          <p:nvPicPr>
            <p:cNvPr id="48143" name="Picture 9" descr="I:\EE534\Fig_1.09.tif">
              <a:extLst>
                <a:ext uri="{FF2B5EF4-FFF2-40B4-BE49-F238E27FC236}">
                  <a16:creationId xmlns:a16="http://schemas.microsoft.com/office/drawing/2014/main" id="{EC2C64C9-9459-0276-1A72-266F985732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5375" y="1922463"/>
              <a:ext cx="3636963" cy="353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44" name="Group 4">
              <a:extLst>
                <a:ext uri="{FF2B5EF4-FFF2-40B4-BE49-F238E27FC236}">
                  <a16:creationId xmlns:a16="http://schemas.microsoft.com/office/drawing/2014/main" id="{7206B333-CFB9-9261-F97B-E625EEDBE7AE}"/>
                </a:ext>
              </a:extLst>
            </p:cNvPr>
            <p:cNvGrpSpPr>
              <a:grpSpLocks/>
            </p:cNvGrpSpPr>
            <p:nvPr/>
          </p:nvGrpSpPr>
          <p:grpSpPr bwMode="auto">
            <a:xfrm>
              <a:off x="6519863" y="2116138"/>
              <a:ext cx="1431925" cy="749300"/>
              <a:chOff x="6519863" y="2116138"/>
              <a:chExt cx="1431925" cy="749300"/>
            </a:xfrm>
          </p:grpSpPr>
          <p:sp>
            <p:nvSpPr>
              <p:cNvPr id="48145" name="Rectangle 10">
                <a:extLst>
                  <a:ext uri="{FF2B5EF4-FFF2-40B4-BE49-F238E27FC236}">
                    <a16:creationId xmlns:a16="http://schemas.microsoft.com/office/drawing/2014/main" id="{629A8AD1-70AA-B8FC-4B80-4969A1E7462F}"/>
                  </a:ext>
                </a:extLst>
              </p:cNvPr>
              <p:cNvSpPr>
                <a:spLocks noChangeArrowheads="1"/>
              </p:cNvSpPr>
              <p:nvPr/>
            </p:nvSpPr>
            <p:spPr bwMode="auto">
              <a:xfrm>
                <a:off x="6519863" y="2116138"/>
                <a:ext cx="631825" cy="5699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8146" name="Rectangle 11">
                <a:extLst>
                  <a:ext uri="{FF2B5EF4-FFF2-40B4-BE49-F238E27FC236}">
                    <a16:creationId xmlns:a16="http://schemas.microsoft.com/office/drawing/2014/main" id="{06CD3C42-732A-FE9B-0028-35A95356BB9F}"/>
                  </a:ext>
                </a:extLst>
              </p:cNvPr>
              <p:cNvSpPr>
                <a:spLocks noChangeArrowheads="1"/>
              </p:cNvSpPr>
              <p:nvPr/>
            </p:nvSpPr>
            <p:spPr bwMode="auto">
              <a:xfrm>
                <a:off x="6870700" y="2119313"/>
                <a:ext cx="520700" cy="3476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8147" name="Rectangle 12">
                <a:extLst>
                  <a:ext uri="{FF2B5EF4-FFF2-40B4-BE49-F238E27FC236}">
                    <a16:creationId xmlns:a16="http://schemas.microsoft.com/office/drawing/2014/main" id="{178F47C5-8E4B-A0A9-9ABF-882A2243B7E7}"/>
                  </a:ext>
                </a:extLst>
              </p:cNvPr>
              <p:cNvSpPr>
                <a:spLocks noChangeArrowheads="1"/>
              </p:cNvSpPr>
              <p:nvPr/>
            </p:nvSpPr>
            <p:spPr bwMode="auto">
              <a:xfrm>
                <a:off x="7431088" y="2481263"/>
                <a:ext cx="520700" cy="3476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48148" name="Object 13">
                    <a:extLst>
                      <a:ext uri="{FF2B5EF4-FFF2-40B4-BE49-F238E27FC236}">
                        <a16:creationId xmlns:a16="http://schemas.microsoft.com/office/drawing/2014/main" id="{FAFE3E28-AD4F-39D6-6F3E-59FD5BDC32DE}"/>
                      </a:ext>
                    </a:extLst>
                  </p:cNvPr>
                  <p:cNvSpPr txBox="1"/>
                  <p:nvPr/>
                </p:nvSpPr>
                <p:spPr bwMode="auto">
                  <a:xfrm>
                    <a:off x="7489825" y="2520950"/>
                    <a:ext cx="263525" cy="344488"/>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bar>
                            <m:barPr>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𝐹</m:t>
                              </m:r>
                            </m:e>
                          </m:bar>
                        </m:oMath>
                      </m:oMathPara>
                    </a14:m>
                    <a:endParaRPr lang="en-US"/>
                  </a:p>
                </p:txBody>
              </p:sp>
            </mc:Choice>
            <mc:Fallback xmlns="">
              <p:sp>
                <p:nvSpPr>
                  <p:cNvPr id="48148" name="Object 13">
                    <a:extLst>
                      <a:ext uri="{FF2B5EF4-FFF2-40B4-BE49-F238E27FC236}">
                        <a16:creationId xmlns:a16="http://schemas.microsoft.com/office/drawing/2014/main" id="{FAFE3E28-AD4F-39D6-6F3E-59FD5BDC32DE}"/>
                      </a:ext>
                    </a:extLst>
                  </p:cNvPr>
                  <p:cNvSpPr txBox="1">
                    <a:spLocks noRot="1" noChangeAspect="1" noMove="1" noResize="1" noEditPoints="1" noAdjustHandles="1" noChangeArrowheads="1" noChangeShapeType="1" noTextEdit="1"/>
                  </p:cNvSpPr>
                  <p:nvPr/>
                </p:nvSpPr>
                <p:spPr bwMode="auto">
                  <a:xfrm>
                    <a:off x="7489825" y="2520950"/>
                    <a:ext cx="263525" cy="344488"/>
                  </a:xfrm>
                  <a:prstGeom prst="rect">
                    <a:avLst/>
                  </a:prstGeom>
                  <a:blipFill>
                    <a:blip r:embed="rId7"/>
                    <a:stretch>
                      <a:fillRect r="-4651"/>
                    </a:stretch>
                  </a:blipFill>
                  <a:ln>
                    <a:noFill/>
                  </a:ln>
                  <a:effectLst/>
                </p:spPr>
                <p:txBody>
                  <a:bodyPr/>
                  <a:lstStyle/>
                  <a:p>
                    <a:r>
                      <a:rPr lang="en-US">
                        <a:noFill/>
                      </a:rPr>
                      <a:t> </a:t>
                    </a:r>
                  </a:p>
                </p:txBody>
              </p:sp>
            </mc:Fallback>
          </mc:AlternateContent>
        </p:grpSp>
      </p:grpSp>
      <p:sp>
        <p:nvSpPr>
          <p:cNvPr id="7" name="Footer Placeholder 2">
            <a:extLst>
              <a:ext uri="{FF2B5EF4-FFF2-40B4-BE49-F238E27FC236}">
                <a16:creationId xmlns:a16="http://schemas.microsoft.com/office/drawing/2014/main" id="{9C7C9B58-241E-0D07-465C-239F1F2BA94F}"/>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8137" name="Picture 2" descr="http://brand.ucla.edu/wp-content/uploads/2013/08/ucla-logotype-main-11.jpg">
            <a:extLst>
              <a:ext uri="{FF2B5EF4-FFF2-40B4-BE49-F238E27FC236}">
                <a16:creationId xmlns:a16="http://schemas.microsoft.com/office/drawing/2014/main" id="{B9B38E9F-5322-0B2C-1D79-B4E43D5F2D8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96375"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9">
            <p14:nvContentPartPr>
              <p14:cNvPr id="9233" name="Ink 17">
                <a:extLst>
                  <a:ext uri="{FF2B5EF4-FFF2-40B4-BE49-F238E27FC236}">
                    <a16:creationId xmlns:a16="http://schemas.microsoft.com/office/drawing/2014/main" id="{C2EB8C73-0BDE-E8FE-11AE-A463FB0194FD}"/>
                  </a:ext>
                </a:extLst>
              </p14:cNvPr>
              <p14:cNvContentPartPr>
                <a14:cpLocks xmlns:a14="http://schemas.microsoft.com/office/drawing/2010/main" noRot="1" noChangeAspect="1" noEditPoints="1" noChangeArrowheads="1" noChangeShapeType="1"/>
              </p14:cNvContentPartPr>
              <p14:nvPr/>
            </p14:nvContentPartPr>
            <p14:xfrm>
              <a:off x="4332184" y="4074838"/>
              <a:ext cx="563563" cy="271463"/>
            </p14:xfrm>
          </p:contentPart>
        </mc:Choice>
        <mc:Fallback>
          <p:pic>
            <p:nvPicPr>
              <p:cNvPr id="9233" name="Ink 17">
                <a:extLst>
                  <a:ext uri="{FF2B5EF4-FFF2-40B4-BE49-F238E27FC236}">
                    <a16:creationId xmlns:a16="http://schemas.microsoft.com/office/drawing/2014/main" id="{C2EB8C73-0BDE-E8FE-11AE-A463FB0194FD}"/>
                  </a:ext>
                </a:extLst>
              </p:cNvPr>
              <p:cNvPicPr>
                <a:picLocks noRot="1" noChangeAspect="1" noEditPoints="1" noChangeArrowheads="1" noChangeShapeType="1"/>
              </p:cNvPicPr>
              <p:nvPr/>
            </p:nvPicPr>
            <p:blipFill>
              <a:blip r:embed="rId10"/>
              <a:stretch>
                <a:fillRect/>
              </a:stretch>
            </p:blipFill>
            <p:spPr>
              <a:xfrm>
                <a:off x="4322821" y="4065477"/>
                <a:ext cx="582288" cy="290185"/>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234" name="Ink 18">
                <a:extLst>
                  <a:ext uri="{FF2B5EF4-FFF2-40B4-BE49-F238E27FC236}">
                    <a16:creationId xmlns:a16="http://schemas.microsoft.com/office/drawing/2014/main" id="{C5987A13-FF5D-3EBA-A1CA-3DFD09DAE5F0}"/>
                  </a:ext>
                </a:extLst>
              </p14:cNvPr>
              <p14:cNvContentPartPr>
                <a14:cpLocks xmlns:a14="http://schemas.microsoft.com/office/drawing/2010/main" noRot="1" noChangeAspect="1" noEditPoints="1" noChangeArrowheads="1" noChangeShapeType="1"/>
              </p14:cNvContentPartPr>
              <p14:nvPr/>
            </p14:nvContentPartPr>
            <p14:xfrm>
              <a:off x="5109317" y="3492432"/>
              <a:ext cx="800100" cy="1943100"/>
            </p14:xfrm>
          </p:contentPart>
        </mc:Choice>
        <mc:Fallback>
          <p:pic>
            <p:nvPicPr>
              <p:cNvPr id="9234" name="Ink 18">
                <a:extLst>
                  <a:ext uri="{FF2B5EF4-FFF2-40B4-BE49-F238E27FC236}">
                    <a16:creationId xmlns:a16="http://schemas.microsoft.com/office/drawing/2014/main" id="{C5987A13-FF5D-3EBA-A1CA-3DFD09DAE5F0}"/>
                  </a:ext>
                </a:extLst>
              </p:cNvPr>
              <p:cNvPicPr>
                <a:picLocks noRot="1" noChangeAspect="1" noEditPoints="1" noChangeArrowheads="1" noChangeShapeType="1"/>
              </p:cNvPicPr>
              <p:nvPr/>
            </p:nvPicPr>
            <p:blipFill>
              <a:blip r:embed="rId12"/>
              <a:stretch>
                <a:fillRect/>
              </a:stretch>
            </p:blipFill>
            <p:spPr>
              <a:xfrm>
                <a:off x="5099959" y="3483073"/>
                <a:ext cx="818816" cy="1961818"/>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235" name="Ink 19">
                <a:extLst>
                  <a:ext uri="{FF2B5EF4-FFF2-40B4-BE49-F238E27FC236}">
                    <a16:creationId xmlns:a16="http://schemas.microsoft.com/office/drawing/2014/main" id="{3A4277D2-0FE2-38A2-6D9F-697D65C90C45}"/>
                  </a:ext>
                </a:extLst>
              </p14:cNvPr>
              <p14:cNvContentPartPr>
                <a14:cpLocks xmlns:a14="http://schemas.microsoft.com/office/drawing/2010/main" noRot="1" noChangeAspect="1" noEditPoints="1" noChangeArrowheads="1" noChangeShapeType="1"/>
              </p14:cNvContentPartPr>
              <p14:nvPr/>
            </p14:nvContentPartPr>
            <p14:xfrm>
              <a:off x="1289835" y="3530393"/>
              <a:ext cx="1171575" cy="1981200"/>
            </p14:xfrm>
          </p:contentPart>
        </mc:Choice>
        <mc:Fallback>
          <p:pic>
            <p:nvPicPr>
              <p:cNvPr id="9235" name="Ink 19">
                <a:extLst>
                  <a:ext uri="{FF2B5EF4-FFF2-40B4-BE49-F238E27FC236}">
                    <a16:creationId xmlns:a16="http://schemas.microsoft.com/office/drawing/2014/main" id="{3A4277D2-0FE2-38A2-6D9F-697D65C90C45}"/>
                  </a:ext>
                </a:extLst>
              </p:cNvPr>
              <p:cNvPicPr>
                <a:picLocks noRot="1" noChangeAspect="1" noEditPoints="1" noChangeArrowheads="1" noChangeShapeType="1"/>
              </p:cNvPicPr>
              <p:nvPr/>
            </p:nvPicPr>
            <p:blipFill>
              <a:blip r:embed="rId14"/>
              <a:stretch>
                <a:fillRect/>
              </a:stretch>
            </p:blipFill>
            <p:spPr>
              <a:xfrm>
                <a:off x="1280474" y="3521032"/>
                <a:ext cx="1190297" cy="1999921"/>
              </a:xfrm>
              <a:prstGeom prst="rect">
                <a:avLst/>
              </a:prstGeom>
            </p:spPr>
          </p:pic>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5BB8730E-AF7B-FA9E-37AE-754BCDC2D7F1}"/>
              </a:ext>
            </a:extLst>
          </p:cNvPr>
          <p:cNvSpPr>
            <a:spLocks noGrp="1" noChangeArrowheads="1"/>
          </p:cNvSpPr>
          <p:nvPr>
            <p:ph type="title"/>
          </p:nvPr>
        </p:nvSpPr>
        <p:spPr/>
        <p:txBody>
          <a:bodyPr/>
          <a:lstStyle/>
          <a:p>
            <a:r>
              <a:rPr lang="en-US" altLang="en-US"/>
              <a:t>Jacobian Matrix - Introduction</a:t>
            </a:r>
          </a:p>
        </p:txBody>
      </p:sp>
      <p:sp>
        <p:nvSpPr>
          <p:cNvPr id="50179" name="Rectangle 3">
            <a:extLst>
              <a:ext uri="{FF2B5EF4-FFF2-40B4-BE49-F238E27FC236}">
                <a16:creationId xmlns:a16="http://schemas.microsoft.com/office/drawing/2014/main" id="{74F7B7A1-AA5E-0114-6088-0509960586AA}"/>
              </a:ext>
            </a:extLst>
          </p:cNvPr>
          <p:cNvSpPr>
            <a:spLocks noGrp="1" noChangeArrowheads="1"/>
          </p:cNvSpPr>
          <p:nvPr>
            <p:ph type="body" idx="1"/>
          </p:nvPr>
        </p:nvSpPr>
        <p:spPr/>
        <p:txBody>
          <a:bodyPr/>
          <a:lstStyle/>
          <a:p>
            <a:r>
              <a:rPr lang="en-US" altLang="en-US"/>
              <a:t>This expression can be expanded to:</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pPr>
              <a:lnSpc>
                <a:spcPct val="120000"/>
              </a:lnSpc>
            </a:pPr>
            <a:r>
              <a:rPr lang="en-US" altLang="en-US"/>
              <a:t>Where:</a:t>
            </a:r>
          </a:p>
          <a:p>
            <a:pPr lvl="1">
              <a:lnSpc>
                <a:spcPct val="120000"/>
              </a:lnSpc>
            </a:pPr>
            <a:r>
              <a:rPr lang="en-US" altLang="en-US"/>
              <a:t>        is a 6x1 vector of the robot joint torques </a:t>
            </a:r>
          </a:p>
          <a:p>
            <a:pPr lvl="1">
              <a:lnSpc>
                <a:spcPct val="120000"/>
              </a:lnSpc>
            </a:pPr>
            <a:r>
              <a:rPr lang="en-US" altLang="en-US"/>
              <a:t>        is a 6xN Transposed Jacobian matrix </a:t>
            </a:r>
          </a:p>
          <a:p>
            <a:pPr lvl="1">
              <a:lnSpc>
                <a:spcPct val="120000"/>
              </a:lnSpc>
            </a:pPr>
            <a:r>
              <a:rPr lang="en-US" altLang="en-US"/>
              <a:t>        is a Nx1 vector of the forces and moments at the robot end effector</a:t>
            </a:r>
          </a:p>
          <a:p>
            <a:pPr lvl="1">
              <a:lnSpc>
                <a:spcPct val="120000"/>
              </a:lnSpc>
            </a:pPr>
            <a:r>
              <a:rPr lang="en-US" altLang="en-US"/>
              <a:t>        is the number of joints</a:t>
            </a:r>
          </a:p>
          <a:p>
            <a:endParaRPr lang="en-US" altLang="en-US"/>
          </a:p>
        </p:txBody>
      </p:sp>
      <mc:AlternateContent xmlns:mc="http://schemas.openxmlformats.org/markup-compatibility/2006" xmlns:a14="http://schemas.microsoft.com/office/drawing/2010/main">
        <mc:Choice Requires="a14">
          <p:sp>
            <p:nvSpPr>
              <p:cNvPr id="50180" name="Object 4">
                <a:extLst>
                  <a:ext uri="{FF2B5EF4-FFF2-40B4-BE49-F238E27FC236}">
                    <a16:creationId xmlns:a16="http://schemas.microsoft.com/office/drawing/2014/main" id="{CC7025AB-6125-D53C-EAE8-09E4558D9EC9}"/>
                  </a:ext>
                </a:extLst>
              </p:cNvPr>
              <p:cNvSpPr txBox="1"/>
              <p:nvPr/>
            </p:nvSpPr>
            <p:spPr bwMode="auto">
              <a:xfrm>
                <a:off x="4094163" y="1841500"/>
                <a:ext cx="4324350" cy="2273300"/>
              </a:xfrm>
              <a:prstGeom prst="rect">
                <a:avLst/>
              </a:prstGeom>
              <a:noFill/>
              <a:ln>
                <a:no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𝜏</m:t>
                                    </m:r>
                                  </m:e>
                                  <m:sub>
                                    <m:r>
                                      <a:rPr lang="en-US" i="1">
                                        <a:solidFill>
                                          <a:srgbClr val="000000"/>
                                        </a:solidFill>
                                        <a:latin typeface="Cambria Math" panose="02040503050406030204" pitchFamily="18" charset="0"/>
                                      </a:rPr>
                                      <m:t>1</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𝜏</m:t>
                                    </m:r>
                                  </m:e>
                                  <m:sub>
                                    <m:r>
                                      <a:rPr lang="en-US" i="1">
                                        <a:solidFill>
                                          <a:srgbClr val="000000"/>
                                        </a:solidFill>
                                        <a:latin typeface="Cambria Math" panose="02040503050406030204" pitchFamily="18" charset="0"/>
                                      </a:rPr>
                                      <m:t>2</m:t>
                                    </m:r>
                                  </m:sub>
                                </m:sSub>
                              </m:e>
                            </m:mr>
                            <m:mr>
                              <m:e/>
                            </m:mr>
                            <m:mr>
                              <m:e>
                                <m:r>
                                  <a:rPr lang="en-US" i="1">
                                    <a:solidFill>
                                      <a:srgbClr val="000000"/>
                                    </a:solidFill>
                                    <a:latin typeface="Cambria Math" panose="02040503050406030204" pitchFamily="18" charset="0"/>
                                  </a:rPr>
                                  <m:t>⋯</m:t>
                                </m:r>
                              </m:e>
                            </m:mr>
                            <m:mr>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𝜏</m:t>
                                    </m:r>
                                  </m:e>
                                  <m:sub>
                                    <m:r>
                                      <a:rPr lang="en-US" i="1">
                                        <a:solidFill>
                                          <a:srgbClr val="000000"/>
                                        </a:solidFill>
                                        <a:latin typeface="Cambria Math" panose="02040503050406030204" pitchFamily="18" charset="0"/>
                                      </a:rPr>
                                      <m:t>𝑁</m:t>
                                    </m:r>
                                  </m:sub>
                                </m:sSub>
                              </m:e>
                            </m:mr>
                          </m:m>
                        </m:e>
                      </m:d>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d>
                            <m:dPr>
                              <m:begChr m:val="["/>
                              <m:endChr m:val="]"/>
                              <m:ctrlPr>
                                <a:rPr lang="en-US" i="1">
                                  <a:solidFill>
                                    <a:srgbClr val="000000"/>
                                  </a:solidFill>
                                  <a:latin typeface="Cambria Math" panose="02040503050406030204" pitchFamily="18" charset="0"/>
                                </a:rPr>
                              </m:ctrlPr>
                            </m:dPr>
                            <m:e>
                              <m:m>
                                <m:mPr>
                                  <m:plcHide m:val="on"/>
                                  <m:mcs>
                                    <m:mc>
                                      <m:mcPr>
                                        <m:count m:val="6"/>
                                        <m:mcJc m:val="center"/>
                                      </m:mcPr>
                                    </m:mc>
                                  </m:mcs>
                                  <m:ctrlPr>
                                    <a:rPr lang="en-US" i="1">
                                      <a:solidFill>
                                        <a:srgbClr val="000000"/>
                                      </a:solidFill>
                                      <a:latin typeface="Cambria Math" panose="02040503050406030204" pitchFamily="18" charset="0"/>
                                    </a:rPr>
                                  </m:ctrlPr>
                                </m:mPr>
                                <m:mr>
                                  <m:e/>
                                  <m:e/>
                                  <m:e/>
                                  <m:e/>
                                  <m:e/>
                                  <m:e/>
                                </m:mr>
                                <m:mr>
                                  <m:e/>
                                  <m:e/>
                                  <m:e/>
                                  <m:e/>
                                  <m:e/>
                                  <m:e/>
                                </m:mr>
                                <m:mr>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𝐽</m:t>
                                        </m:r>
                                      </m:e>
                                      <m:sub>
                                        <m:r>
                                          <a:rPr lang="en-US" i="1">
                                            <a:solidFill>
                                              <a:srgbClr val="000000"/>
                                            </a:solidFill>
                                            <a:latin typeface="Cambria Math" panose="02040503050406030204" pitchFamily="18" charset="0"/>
                                          </a:rPr>
                                          <m:t>𝑓</m:t>
                                        </m:r>
                                      </m:sub>
                                    </m:sSub>
                                    <m:d>
                                      <m:dPr>
                                        <m:ctrlPr>
                                          <a:rPr lang="en-US" i="1">
                                            <a:solidFill>
                                              <a:srgbClr val="000000"/>
                                            </a:solidFill>
                                            <a:latin typeface="Cambria Math" panose="02040503050406030204" pitchFamily="18" charset="0"/>
                                          </a:rPr>
                                        </m:ctrlPr>
                                      </m:dPr>
                                      <m:e>
                                        <m:bar>
                                          <m:barPr>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𝜃</m:t>
                                            </m:r>
                                          </m:e>
                                        </m:bar>
                                      </m:e>
                                    </m:d>
                                  </m:e>
                                  <m:e/>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𝐽</m:t>
                                        </m:r>
                                      </m:e>
                                      <m:sub>
                                        <m:r>
                                          <a:rPr lang="en-US" i="1">
                                            <a:solidFill>
                                              <a:srgbClr val="000000"/>
                                            </a:solidFill>
                                            <a:latin typeface="Cambria Math" panose="02040503050406030204" pitchFamily="18" charset="0"/>
                                          </a:rPr>
                                          <m:t>𝜏</m:t>
                                        </m:r>
                                      </m:sub>
                                    </m:sSub>
                                    <m:d>
                                      <m:dPr>
                                        <m:ctrlPr>
                                          <a:rPr lang="en-US" i="1">
                                            <a:solidFill>
                                              <a:srgbClr val="000000"/>
                                            </a:solidFill>
                                            <a:latin typeface="Cambria Math" panose="02040503050406030204" pitchFamily="18" charset="0"/>
                                          </a:rPr>
                                        </m:ctrlPr>
                                      </m:dPr>
                                      <m:e>
                                        <m:bar>
                                          <m:barPr>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𝜃</m:t>
                                            </m:r>
                                          </m:e>
                                        </m:bar>
                                      </m:e>
                                    </m:d>
                                  </m:e>
                                  <m:e/>
                                </m:mr>
                                <m:mr>
                                  <m:e/>
                                  <m:e/>
                                  <m:e/>
                                  <m:e/>
                                  <m:e/>
                                  <m:e/>
                                </m:mr>
                                <m:mr>
                                  <m:e/>
                                  <m:e/>
                                  <m:e/>
                                  <m:e/>
                                  <m:e/>
                                  <m:e/>
                                </m:mr>
                                <m:mr>
                                  <m:e/>
                                  <m:e/>
                                  <m:e/>
                                  <m:e/>
                                  <m:e/>
                                  <m:e/>
                                </m:mr>
                              </m:m>
                            </m:e>
                          </m:d>
                        </m:e>
                        <m:sup>
                          <m:r>
                            <a:rPr lang="en-US" i="1">
                              <a:solidFill>
                                <a:srgbClr val="000000"/>
                              </a:solidFill>
                              <a:latin typeface="Cambria Math" panose="02040503050406030204" pitchFamily="18" charset="0"/>
                            </a:rPr>
                            <m:t>𝑇</m:t>
                          </m:r>
                        </m:sup>
                      </m:sSup>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𝐹</m:t>
                                    </m:r>
                                  </m:e>
                                  <m:sub>
                                    <m:r>
                                      <a:rPr lang="en-US" i="1">
                                        <a:solidFill>
                                          <a:srgbClr val="000000"/>
                                        </a:solidFill>
                                        <a:latin typeface="Cambria Math" panose="02040503050406030204" pitchFamily="18" charset="0"/>
                                      </a:rPr>
                                      <m:t>𝑥</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𝐹</m:t>
                                    </m:r>
                                  </m:e>
                                  <m:sub>
                                    <m:r>
                                      <a:rPr lang="en-US" i="1">
                                        <a:solidFill>
                                          <a:srgbClr val="000000"/>
                                        </a:solidFill>
                                        <a:latin typeface="Cambria Math" panose="02040503050406030204" pitchFamily="18" charset="0"/>
                                      </a:rPr>
                                      <m:t>𝑦</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𝐹</m:t>
                                    </m:r>
                                  </m:e>
                                  <m:sub>
                                    <m:r>
                                      <a:rPr lang="en-US" i="1">
                                        <a:solidFill>
                                          <a:srgbClr val="000000"/>
                                        </a:solidFill>
                                        <a:latin typeface="Cambria Math" panose="02040503050406030204" pitchFamily="18" charset="0"/>
                                      </a:rPr>
                                      <m:t>𝑧</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𝑀</m:t>
                                    </m:r>
                                  </m:e>
                                  <m:sub>
                                    <m:r>
                                      <a:rPr lang="en-US" i="1">
                                        <a:solidFill>
                                          <a:srgbClr val="000000"/>
                                        </a:solidFill>
                                        <a:latin typeface="Cambria Math" panose="02040503050406030204" pitchFamily="18" charset="0"/>
                                      </a:rPr>
                                      <m:t>𝑥</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𝑀</m:t>
                                    </m:r>
                                  </m:e>
                                  <m:sub>
                                    <m:r>
                                      <a:rPr lang="en-US" i="1">
                                        <a:solidFill>
                                          <a:srgbClr val="000000"/>
                                        </a:solidFill>
                                        <a:latin typeface="Cambria Math" panose="02040503050406030204" pitchFamily="18" charset="0"/>
                                      </a:rPr>
                                      <m:t>𝑦</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𝑀</m:t>
                                    </m:r>
                                  </m:e>
                                  <m:sub>
                                    <m:r>
                                      <a:rPr lang="en-US" i="1">
                                        <a:solidFill>
                                          <a:srgbClr val="000000"/>
                                        </a:solidFill>
                                        <a:latin typeface="Cambria Math" panose="02040503050406030204" pitchFamily="18" charset="0"/>
                                      </a:rPr>
                                      <m:t>𝑧</m:t>
                                    </m:r>
                                  </m:sub>
                                </m:sSub>
                              </m:e>
                            </m:mr>
                          </m:m>
                        </m:e>
                      </m:d>
                    </m:oMath>
                  </m:oMathPara>
                </a14:m>
                <a:endParaRPr lang="en-US"/>
              </a:p>
            </p:txBody>
          </p:sp>
        </mc:Choice>
        <mc:Fallback xmlns="">
          <p:sp>
            <p:nvSpPr>
              <p:cNvPr id="50180" name="Object 4">
                <a:extLst>
                  <a:ext uri="{FF2B5EF4-FFF2-40B4-BE49-F238E27FC236}">
                    <a16:creationId xmlns:a16="http://schemas.microsoft.com/office/drawing/2014/main" id="{CC7025AB-6125-D53C-EAE8-09E4558D9EC9}"/>
                  </a:ext>
                </a:extLst>
              </p:cNvPr>
              <p:cNvSpPr txBox="1">
                <a:spLocks noRot="1" noChangeAspect="1" noMove="1" noResize="1" noEditPoints="1" noAdjustHandles="1" noChangeArrowheads="1" noChangeShapeType="1" noTextEdit="1"/>
              </p:cNvSpPr>
              <p:nvPr/>
            </p:nvSpPr>
            <p:spPr bwMode="auto">
              <a:xfrm>
                <a:off x="4094163" y="1841500"/>
                <a:ext cx="4324350" cy="2273300"/>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181" name="Object 5">
                <a:extLst>
                  <a:ext uri="{FF2B5EF4-FFF2-40B4-BE49-F238E27FC236}">
                    <a16:creationId xmlns:a16="http://schemas.microsoft.com/office/drawing/2014/main" id="{E94C9374-0897-702A-B1B7-75AAA39CCB0F}"/>
                  </a:ext>
                </a:extLst>
              </p:cNvPr>
              <p:cNvSpPr txBox="1"/>
              <p:nvPr/>
            </p:nvSpPr>
            <p:spPr bwMode="auto">
              <a:xfrm>
                <a:off x="1830388" y="4665663"/>
                <a:ext cx="200025" cy="344487"/>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bar>
                        <m:barPr>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𝜏</m:t>
                          </m:r>
                        </m:e>
                      </m:bar>
                    </m:oMath>
                  </m:oMathPara>
                </a14:m>
                <a:endParaRPr lang="en-US"/>
              </a:p>
            </p:txBody>
          </p:sp>
        </mc:Choice>
        <mc:Fallback xmlns="">
          <p:sp>
            <p:nvSpPr>
              <p:cNvPr id="50181" name="Object 5">
                <a:extLst>
                  <a:ext uri="{FF2B5EF4-FFF2-40B4-BE49-F238E27FC236}">
                    <a16:creationId xmlns:a16="http://schemas.microsoft.com/office/drawing/2014/main" id="{E94C9374-0897-702A-B1B7-75AAA39CCB0F}"/>
                  </a:ext>
                </a:extLst>
              </p:cNvPr>
              <p:cNvSpPr txBox="1">
                <a:spLocks noRot="1" noChangeAspect="1" noMove="1" noResize="1" noEditPoints="1" noAdjustHandles="1" noChangeArrowheads="1" noChangeShapeType="1" noTextEdit="1"/>
              </p:cNvSpPr>
              <p:nvPr/>
            </p:nvSpPr>
            <p:spPr bwMode="auto">
              <a:xfrm>
                <a:off x="1830388" y="4665663"/>
                <a:ext cx="200025" cy="344487"/>
              </a:xfrm>
              <a:prstGeom prst="rect">
                <a:avLst/>
              </a:prstGeom>
              <a:blipFill>
                <a:blip r:embed="rId4"/>
                <a:stretch>
                  <a:fillRect r="-12121"/>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182" name="Object 6">
                <a:extLst>
                  <a:ext uri="{FF2B5EF4-FFF2-40B4-BE49-F238E27FC236}">
                    <a16:creationId xmlns:a16="http://schemas.microsoft.com/office/drawing/2014/main" id="{D57FD9C4-7F05-184A-D630-4E26F122C34C}"/>
                  </a:ext>
                </a:extLst>
              </p:cNvPr>
              <p:cNvSpPr txBox="1"/>
              <p:nvPr/>
            </p:nvSpPr>
            <p:spPr bwMode="auto">
              <a:xfrm>
                <a:off x="1779588" y="5353050"/>
                <a:ext cx="263525" cy="344488"/>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bar>
                        <m:barPr>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𝐹</m:t>
                          </m:r>
                        </m:e>
                      </m:bar>
                    </m:oMath>
                  </m:oMathPara>
                </a14:m>
                <a:endParaRPr lang="en-US"/>
              </a:p>
            </p:txBody>
          </p:sp>
        </mc:Choice>
        <mc:Fallback xmlns="">
          <p:sp>
            <p:nvSpPr>
              <p:cNvPr id="50182" name="Object 6">
                <a:extLst>
                  <a:ext uri="{FF2B5EF4-FFF2-40B4-BE49-F238E27FC236}">
                    <a16:creationId xmlns:a16="http://schemas.microsoft.com/office/drawing/2014/main" id="{D57FD9C4-7F05-184A-D630-4E26F122C34C}"/>
                  </a:ext>
                </a:extLst>
              </p:cNvPr>
              <p:cNvSpPr txBox="1">
                <a:spLocks noRot="1" noChangeAspect="1" noMove="1" noResize="1" noEditPoints="1" noAdjustHandles="1" noChangeArrowheads="1" noChangeShapeType="1" noTextEdit="1"/>
              </p:cNvSpPr>
              <p:nvPr/>
            </p:nvSpPr>
            <p:spPr bwMode="auto">
              <a:xfrm>
                <a:off x="1779588" y="5353050"/>
                <a:ext cx="263525" cy="344488"/>
              </a:xfrm>
              <a:prstGeom prst="rect">
                <a:avLst/>
              </a:prstGeom>
              <a:blipFill>
                <a:blip r:embed="rId5"/>
                <a:stretch>
                  <a:fillRect r="-4651"/>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183" name="Object 7">
                <a:extLst>
                  <a:ext uri="{FF2B5EF4-FFF2-40B4-BE49-F238E27FC236}">
                    <a16:creationId xmlns:a16="http://schemas.microsoft.com/office/drawing/2014/main" id="{A4526C8A-4317-723B-DA4D-119ACB39BDEB}"/>
                  </a:ext>
                </a:extLst>
              </p:cNvPr>
              <p:cNvSpPr txBox="1"/>
              <p:nvPr/>
            </p:nvSpPr>
            <p:spPr bwMode="auto">
              <a:xfrm>
                <a:off x="1595438" y="4987925"/>
                <a:ext cx="631825" cy="385763"/>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𝐽</m:t>
                      </m:r>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bar>
                                <m:barPr>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𝜃</m:t>
                                  </m:r>
                                </m:e>
                              </m:bar>
                            </m:e>
                          </m:d>
                        </m:e>
                        <m:sup>
                          <m:r>
                            <a:rPr lang="en-US" i="1">
                              <a:solidFill>
                                <a:srgbClr val="000000"/>
                              </a:solidFill>
                              <a:latin typeface="Cambria Math" panose="02040503050406030204" pitchFamily="18" charset="0"/>
                            </a:rPr>
                            <m:t>𝑇</m:t>
                          </m:r>
                        </m:sup>
                      </m:sSup>
                    </m:oMath>
                  </m:oMathPara>
                </a14:m>
                <a:endParaRPr lang="en-US"/>
              </a:p>
            </p:txBody>
          </p:sp>
        </mc:Choice>
        <mc:Fallback xmlns="">
          <p:sp>
            <p:nvSpPr>
              <p:cNvPr id="50183" name="Object 7">
                <a:extLst>
                  <a:ext uri="{FF2B5EF4-FFF2-40B4-BE49-F238E27FC236}">
                    <a16:creationId xmlns:a16="http://schemas.microsoft.com/office/drawing/2014/main" id="{A4526C8A-4317-723B-DA4D-119ACB39BDEB}"/>
                  </a:ext>
                </a:extLst>
              </p:cNvPr>
              <p:cNvSpPr txBox="1">
                <a:spLocks noRot="1" noChangeAspect="1" noMove="1" noResize="1" noEditPoints="1" noAdjustHandles="1" noChangeArrowheads="1" noChangeShapeType="1" noTextEdit="1"/>
              </p:cNvSpPr>
              <p:nvPr/>
            </p:nvSpPr>
            <p:spPr bwMode="auto">
              <a:xfrm>
                <a:off x="1595438" y="4987925"/>
                <a:ext cx="631825" cy="385763"/>
              </a:xfrm>
              <a:prstGeom prst="rect">
                <a:avLst/>
              </a:prstGeom>
              <a:blipFill>
                <a:blip r:embed="rId6"/>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184" name="Object 8">
                <a:extLst>
                  <a:ext uri="{FF2B5EF4-FFF2-40B4-BE49-F238E27FC236}">
                    <a16:creationId xmlns:a16="http://schemas.microsoft.com/office/drawing/2014/main" id="{34D49440-3D76-2803-21F3-224ABDE28D9F}"/>
                  </a:ext>
                </a:extLst>
              </p:cNvPr>
              <p:cNvSpPr txBox="1"/>
              <p:nvPr/>
            </p:nvSpPr>
            <p:spPr bwMode="auto">
              <a:xfrm>
                <a:off x="1747838" y="5738813"/>
                <a:ext cx="295275" cy="273050"/>
              </a:xfrm>
              <a:prstGeom prst="rect">
                <a:avLst/>
              </a:prstGeom>
              <a:noFill/>
              <a:ln>
                <a:noFill/>
              </a:ln>
              <a:effectLst/>
            </p:spPr>
            <p:txBody>
              <a:bodyPr>
                <a:normAutofit fontScale="47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𝑁</m:t>
                      </m:r>
                    </m:oMath>
                  </m:oMathPara>
                </a14:m>
                <a:endParaRPr lang="en-US"/>
              </a:p>
            </p:txBody>
          </p:sp>
        </mc:Choice>
        <mc:Fallback xmlns="">
          <p:sp>
            <p:nvSpPr>
              <p:cNvPr id="50184" name="Object 8">
                <a:extLst>
                  <a:ext uri="{FF2B5EF4-FFF2-40B4-BE49-F238E27FC236}">
                    <a16:creationId xmlns:a16="http://schemas.microsoft.com/office/drawing/2014/main" id="{34D49440-3D76-2803-21F3-224ABDE28D9F}"/>
                  </a:ext>
                </a:extLst>
              </p:cNvPr>
              <p:cNvSpPr txBox="1">
                <a:spLocks noRot="1" noChangeAspect="1" noMove="1" noResize="1" noEditPoints="1" noAdjustHandles="1" noChangeArrowheads="1" noChangeShapeType="1" noTextEdit="1"/>
              </p:cNvSpPr>
              <p:nvPr/>
            </p:nvSpPr>
            <p:spPr bwMode="auto">
              <a:xfrm>
                <a:off x="1747838" y="5738813"/>
                <a:ext cx="295275" cy="273050"/>
              </a:xfrm>
              <a:prstGeom prst="rect">
                <a:avLst/>
              </a:prstGeom>
              <a:blipFill>
                <a:blip r:embed="rId7"/>
                <a:stretch>
                  <a:fillRect/>
                </a:stretch>
              </a:blipFill>
              <a:ln>
                <a:noFill/>
              </a:ln>
              <a:effectLst/>
            </p:spPr>
            <p:txBody>
              <a:bodyPr/>
              <a:lstStyle/>
              <a:p>
                <a:r>
                  <a:rPr lang="en-US">
                    <a:noFill/>
                  </a:rPr>
                  <a:t> </a:t>
                </a:r>
              </a:p>
            </p:txBody>
          </p:sp>
        </mc:Fallback>
      </mc:AlternateContent>
      <p:sp>
        <p:nvSpPr>
          <p:cNvPr id="50185" name="Text Box 9">
            <a:extLst>
              <a:ext uri="{FF2B5EF4-FFF2-40B4-BE49-F238E27FC236}">
                <a16:creationId xmlns:a16="http://schemas.microsoft.com/office/drawing/2014/main" id="{DB4194F3-1BAE-0207-BF3E-9A61BCEED256}"/>
              </a:ext>
            </a:extLst>
          </p:cNvPr>
          <p:cNvSpPr txBox="1">
            <a:spLocks noChangeArrowheads="1"/>
          </p:cNvSpPr>
          <p:nvPr/>
        </p:nvSpPr>
        <p:spPr bwMode="auto">
          <a:xfrm>
            <a:off x="7815263" y="4129088"/>
            <a:ext cx="5254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b="1"/>
              <a:t>6x1</a:t>
            </a:r>
            <a:endParaRPr lang="en-US" altLang="en-US" sz="2400">
              <a:latin typeface="Times New Roman" panose="02020603050405020304" pitchFamily="18" charset="0"/>
            </a:endParaRPr>
          </a:p>
        </p:txBody>
      </p:sp>
      <p:sp>
        <p:nvSpPr>
          <p:cNvPr id="50186" name="Text Box 10">
            <a:extLst>
              <a:ext uri="{FF2B5EF4-FFF2-40B4-BE49-F238E27FC236}">
                <a16:creationId xmlns:a16="http://schemas.microsoft.com/office/drawing/2014/main" id="{7835573B-FEE5-C60F-139F-140EB7BC4226}"/>
              </a:ext>
            </a:extLst>
          </p:cNvPr>
          <p:cNvSpPr txBox="1">
            <a:spLocks noChangeArrowheads="1"/>
          </p:cNvSpPr>
          <p:nvPr/>
        </p:nvSpPr>
        <p:spPr bwMode="auto">
          <a:xfrm>
            <a:off x="6135688" y="4129088"/>
            <a:ext cx="555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b="1"/>
              <a:t>6xN</a:t>
            </a:r>
            <a:endParaRPr lang="en-US" altLang="en-US" sz="2400">
              <a:latin typeface="Times New Roman" panose="02020603050405020304" pitchFamily="18" charset="0"/>
            </a:endParaRPr>
          </a:p>
        </p:txBody>
      </p:sp>
      <p:sp>
        <p:nvSpPr>
          <p:cNvPr id="50187" name="Text Box 11">
            <a:extLst>
              <a:ext uri="{FF2B5EF4-FFF2-40B4-BE49-F238E27FC236}">
                <a16:creationId xmlns:a16="http://schemas.microsoft.com/office/drawing/2014/main" id="{0331CFAD-954C-4DFA-649C-EF1CF524A1FD}"/>
              </a:ext>
            </a:extLst>
          </p:cNvPr>
          <p:cNvSpPr txBox="1">
            <a:spLocks noChangeArrowheads="1"/>
          </p:cNvSpPr>
          <p:nvPr/>
        </p:nvSpPr>
        <p:spPr bwMode="auto">
          <a:xfrm>
            <a:off x="4094163" y="4135438"/>
            <a:ext cx="555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b="1"/>
              <a:t>Nx1</a:t>
            </a:r>
            <a:endParaRPr lang="en-US" altLang="en-US" sz="2400">
              <a:latin typeface="Times New Roman" panose="02020603050405020304" pitchFamily="18" charset="0"/>
            </a:endParaRPr>
          </a:p>
        </p:txBody>
      </p:sp>
      <p:sp>
        <p:nvSpPr>
          <p:cNvPr id="50188" name="Oval 12">
            <a:extLst>
              <a:ext uri="{FF2B5EF4-FFF2-40B4-BE49-F238E27FC236}">
                <a16:creationId xmlns:a16="http://schemas.microsoft.com/office/drawing/2014/main" id="{7E2E96D6-161A-5047-3D90-F9A92F62FDE3}"/>
              </a:ext>
            </a:extLst>
          </p:cNvPr>
          <p:cNvSpPr>
            <a:spLocks noChangeArrowheads="1"/>
          </p:cNvSpPr>
          <p:nvPr/>
        </p:nvSpPr>
        <p:spPr bwMode="auto">
          <a:xfrm>
            <a:off x="7500938" y="1925638"/>
            <a:ext cx="266700" cy="260350"/>
          </a:xfrm>
          <a:prstGeom prst="ellipse">
            <a:avLst/>
          </a:prstGeom>
          <a:noFill/>
          <a:ln w="158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7" name="Footer Placeholder 2">
            <a:extLst>
              <a:ext uri="{FF2B5EF4-FFF2-40B4-BE49-F238E27FC236}">
                <a16:creationId xmlns:a16="http://schemas.microsoft.com/office/drawing/2014/main" id="{0101BEB4-2F0F-1438-AA39-BA2FB2304D00}"/>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50190" name="Picture 2" descr="http://brand.ucla.edu/wp-content/uploads/2013/08/ucla-logotype-main-11.jpg">
            <a:extLst>
              <a:ext uri="{FF2B5EF4-FFF2-40B4-BE49-F238E27FC236}">
                <a16:creationId xmlns:a16="http://schemas.microsoft.com/office/drawing/2014/main" id="{120AC0ED-B9C3-8EC2-619E-0C5E55ECF55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96375"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1" name="Rectangle 14">
            <a:extLst>
              <a:ext uri="{FF2B5EF4-FFF2-40B4-BE49-F238E27FC236}">
                <a16:creationId xmlns:a16="http://schemas.microsoft.com/office/drawing/2014/main" id="{59759993-8084-336E-B9D6-ED64E74E8871}"/>
              </a:ext>
            </a:extLst>
          </p:cNvPr>
          <p:cNvSpPr>
            <a:spLocks noChangeArrowheads="1"/>
          </p:cNvSpPr>
          <p:nvPr/>
        </p:nvSpPr>
        <p:spPr bwMode="auto">
          <a:xfrm>
            <a:off x="4919663" y="2000250"/>
            <a:ext cx="1268412" cy="2039938"/>
          </a:xfrm>
          <a:prstGeom prst="rect">
            <a:avLst/>
          </a:prstGeom>
          <a:noFill/>
          <a:ln w="2222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0192" name="Rectangle 15">
            <a:extLst>
              <a:ext uri="{FF2B5EF4-FFF2-40B4-BE49-F238E27FC236}">
                <a16:creationId xmlns:a16="http://schemas.microsoft.com/office/drawing/2014/main" id="{1C04262E-35FF-1113-91D6-3C458939441F}"/>
              </a:ext>
            </a:extLst>
          </p:cNvPr>
          <p:cNvSpPr>
            <a:spLocks noChangeArrowheads="1"/>
          </p:cNvSpPr>
          <p:nvPr/>
        </p:nvSpPr>
        <p:spPr bwMode="auto">
          <a:xfrm>
            <a:off x="6240463" y="2000250"/>
            <a:ext cx="1341437" cy="2039938"/>
          </a:xfrm>
          <a:prstGeom prst="rect">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a:extLst>
              <a:ext uri="{FF2B5EF4-FFF2-40B4-BE49-F238E27FC236}">
                <a16:creationId xmlns:a16="http://schemas.microsoft.com/office/drawing/2014/main" id="{047C0422-30CC-F2F5-CD8F-94A77444A076}"/>
              </a:ext>
            </a:extLst>
          </p:cNvPr>
          <p:cNvSpPr>
            <a:spLocks noGrp="1" noChangeArrowheads="1"/>
          </p:cNvSpPr>
          <p:nvPr>
            <p:ph type="body" idx="1"/>
          </p:nvPr>
        </p:nvSpPr>
        <p:spPr>
          <a:xfrm>
            <a:off x="914400" y="1371600"/>
            <a:ext cx="5186017" cy="4724400"/>
          </a:xfrm>
        </p:spPr>
        <p:txBody>
          <a:bodyPr/>
          <a:lstStyle/>
          <a:p>
            <a:pPr>
              <a:defRPr/>
            </a:pPr>
            <a:r>
              <a:rPr lang="en-US" altLang="en-US" dirty="0"/>
              <a:t>The meaning of </a:t>
            </a:r>
            <a:r>
              <a:rPr lang="en-US" altLang="en-US" b="1" u="sng" dirty="0"/>
              <a:t>each line </a:t>
            </a:r>
            <a:r>
              <a:rPr lang="en-US" altLang="en-US" dirty="0"/>
              <a:t>(e.g. the first line) of the Jacobian matrix:</a:t>
            </a:r>
          </a:p>
          <a:p>
            <a:pPr>
              <a:defRPr/>
            </a:pPr>
            <a:endParaRPr lang="en-US" altLang="en-US" dirty="0" smtClean="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marL="0" indent="0">
              <a:buFontTx/>
              <a:buNone/>
              <a:defRPr/>
            </a:pPr>
            <a:endParaRPr lang="en-US" altLang="en-US" dirty="0"/>
          </a:p>
          <a:p>
            <a:pPr>
              <a:defRPr/>
            </a:pPr>
            <a:r>
              <a:rPr lang="en-US" altLang="en-US" b="1" dirty="0"/>
              <a:t>Action</a:t>
            </a:r>
            <a:r>
              <a:rPr lang="en-US" altLang="en-US" dirty="0"/>
              <a:t>: The first line represent how the torque applied at the first joint contributes to the forces and torques applied by the end effector </a:t>
            </a:r>
          </a:p>
          <a:p>
            <a:pPr>
              <a:defRPr/>
            </a:pPr>
            <a:r>
              <a:rPr lang="en-US" altLang="en-US" b="1" dirty="0"/>
              <a:t>Reaction</a:t>
            </a:r>
            <a:r>
              <a:rPr lang="en-US" altLang="en-US" dirty="0"/>
              <a:t>: The first line maps the contribution of the partial external loads applied on the end effector to the join torque that needs to be applied to maintain static equilibriums</a:t>
            </a:r>
          </a:p>
          <a:p>
            <a:pPr>
              <a:defRPr/>
            </a:pPr>
            <a:r>
              <a:rPr lang="en-US" altLang="en-US" dirty="0"/>
              <a:t> </a:t>
            </a:r>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p:txBody>
      </p:sp>
      <mc:AlternateContent xmlns:mc="http://schemas.openxmlformats.org/markup-compatibility/2006">
        <mc:Choice xmlns:a14="http://schemas.microsoft.com/office/drawing/2010/main" Requires="a14">
          <p:sp>
            <p:nvSpPr>
              <p:cNvPr id="52226" name="Object 4">
                <a:extLst>
                  <a:ext uri="{FF2B5EF4-FFF2-40B4-BE49-F238E27FC236}">
                    <a16:creationId xmlns:a16="http://schemas.microsoft.com/office/drawing/2014/main" id="{9F20D378-DFE4-32AF-AEE0-E2A4721A8377}"/>
                  </a:ext>
                </a:extLst>
              </p:cNvPr>
              <p:cNvSpPr txBox="1"/>
              <p:nvPr/>
            </p:nvSpPr>
            <p:spPr bwMode="auto">
              <a:xfrm>
                <a:off x="1521584" y="1847298"/>
                <a:ext cx="5054600" cy="1741004"/>
              </a:xfrm>
              <a:prstGeom prst="rect">
                <a:avLst/>
              </a:prstGeom>
              <a:no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𝜏</m:t>
                                    </m:r>
                                  </m:e>
                                  <m:sub>
                                    <m:r>
                                      <a:rPr lang="en-US" i="1">
                                        <a:solidFill>
                                          <a:srgbClr val="000000"/>
                                        </a:solidFill>
                                        <a:latin typeface="Cambria Math" panose="02040503050406030204" pitchFamily="18" charset="0"/>
                                      </a:rPr>
                                      <m:t>1</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𝜏</m:t>
                                    </m:r>
                                  </m:e>
                                  <m:sub>
                                    <m:r>
                                      <a:rPr lang="en-US" i="1">
                                        <a:solidFill>
                                          <a:srgbClr val="000000"/>
                                        </a:solidFill>
                                        <a:latin typeface="Cambria Math" panose="02040503050406030204" pitchFamily="18" charset="0"/>
                                      </a:rPr>
                                      <m:t>2</m:t>
                                    </m:r>
                                  </m:sub>
                                </m:sSub>
                              </m:e>
                            </m:mr>
                            <m:mr>
                              <m:e/>
                            </m:mr>
                            <m:mr>
                              <m:e>
                                <m:r>
                                  <a:rPr lang="en-US" i="1">
                                    <a:solidFill>
                                      <a:srgbClr val="000000"/>
                                    </a:solidFill>
                                    <a:latin typeface="Cambria Math" panose="02040503050406030204" pitchFamily="18" charset="0"/>
                                  </a:rPr>
                                  <m:t>⋯</m:t>
                                </m:r>
                              </m:e>
                            </m:mr>
                            <m:mr>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𝜏</m:t>
                                    </m:r>
                                  </m:e>
                                  <m:sub>
                                    <m:r>
                                      <a:rPr lang="en-US" i="1">
                                        <a:solidFill>
                                          <a:srgbClr val="000000"/>
                                        </a:solidFill>
                                        <a:latin typeface="Cambria Math" panose="02040503050406030204" pitchFamily="18" charset="0"/>
                                      </a:rPr>
                                      <m:t>𝑁</m:t>
                                    </m:r>
                                  </m:sub>
                                </m:sSub>
                              </m:e>
                            </m:mr>
                          </m:m>
                        </m:e>
                      </m:d>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d>
                            <m:dPr>
                              <m:begChr m:val="["/>
                              <m:endChr m:val="]"/>
                              <m:ctrlPr>
                                <a:rPr lang="en-US" i="1">
                                  <a:solidFill>
                                    <a:srgbClr val="000000"/>
                                  </a:solidFill>
                                  <a:latin typeface="Cambria Math" panose="02040503050406030204" pitchFamily="18" charset="0"/>
                                </a:rPr>
                              </m:ctrlPr>
                            </m:dPr>
                            <m:e>
                              <m:m>
                                <m:mPr>
                                  <m:plcHide m:val="on"/>
                                  <m:mcs>
                                    <m:mc>
                                      <m:mcPr>
                                        <m:count m:val="6"/>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𝐽</m:t>
                                        </m:r>
                                      </m:e>
                                      <m:sub>
                                        <m:r>
                                          <a:rPr lang="en-US" i="1">
                                            <a:solidFill>
                                              <a:srgbClr val="000000"/>
                                            </a:solidFill>
                                            <a:latin typeface="Cambria Math" panose="02040503050406030204" pitchFamily="18" charset="0"/>
                                          </a:rPr>
                                          <m:t>11</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𝐽</m:t>
                                        </m:r>
                                      </m:e>
                                      <m:sub>
                                        <m:r>
                                          <a:rPr lang="en-US" i="1">
                                            <a:solidFill>
                                              <a:srgbClr val="000000"/>
                                            </a:solidFill>
                                            <a:latin typeface="Cambria Math" panose="02040503050406030204" pitchFamily="18" charset="0"/>
                                          </a:rPr>
                                          <m:t>21</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𝐽</m:t>
                                        </m:r>
                                      </m:e>
                                      <m:sub>
                                        <m:r>
                                          <a:rPr lang="en-US" i="1">
                                            <a:solidFill>
                                              <a:srgbClr val="000000"/>
                                            </a:solidFill>
                                            <a:latin typeface="Cambria Math" panose="02040503050406030204" pitchFamily="18" charset="0"/>
                                          </a:rPr>
                                          <m:t>31</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𝐽</m:t>
                                        </m:r>
                                      </m:e>
                                      <m:sub>
                                        <m:r>
                                          <a:rPr lang="en-US" i="1">
                                            <a:solidFill>
                                              <a:srgbClr val="000000"/>
                                            </a:solidFill>
                                            <a:latin typeface="Cambria Math" panose="02040503050406030204" pitchFamily="18" charset="0"/>
                                          </a:rPr>
                                          <m:t>41</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𝐽</m:t>
                                        </m:r>
                                      </m:e>
                                      <m:sub>
                                        <m:r>
                                          <a:rPr lang="en-US" i="1">
                                            <a:solidFill>
                                              <a:srgbClr val="000000"/>
                                            </a:solidFill>
                                            <a:latin typeface="Cambria Math" panose="02040503050406030204" pitchFamily="18" charset="0"/>
                                          </a:rPr>
                                          <m:t>51</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𝐽</m:t>
                                        </m:r>
                                      </m:e>
                                      <m:sub>
                                        <m:r>
                                          <a:rPr lang="en-US" i="1">
                                            <a:solidFill>
                                              <a:srgbClr val="000000"/>
                                            </a:solidFill>
                                            <a:latin typeface="Cambria Math" panose="02040503050406030204" pitchFamily="18" charset="0"/>
                                          </a:rPr>
                                          <m:t>61</m:t>
                                        </m:r>
                                      </m:sub>
                                    </m:sSub>
                                  </m:e>
                                </m:mr>
                                <m:mr>
                                  <m:e/>
                                  <m:e/>
                                  <m:e/>
                                  <m:e/>
                                  <m:e/>
                                  <m:e/>
                                </m:mr>
                                <m:mr>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𝐽</m:t>
                                        </m:r>
                                      </m:e>
                                      <m:sub>
                                        <m:r>
                                          <a:rPr lang="en-US" i="1">
                                            <a:solidFill>
                                              <a:srgbClr val="000000"/>
                                            </a:solidFill>
                                            <a:latin typeface="Cambria Math" panose="02040503050406030204" pitchFamily="18" charset="0"/>
                                          </a:rPr>
                                          <m:t>𝑓</m:t>
                                        </m:r>
                                      </m:sub>
                                    </m:sSub>
                                    <m:d>
                                      <m:dPr>
                                        <m:ctrlPr>
                                          <a:rPr lang="en-US" i="1">
                                            <a:solidFill>
                                              <a:srgbClr val="000000"/>
                                            </a:solidFill>
                                            <a:latin typeface="Cambria Math" panose="02040503050406030204" pitchFamily="18" charset="0"/>
                                          </a:rPr>
                                        </m:ctrlPr>
                                      </m:dPr>
                                      <m:e>
                                        <m:bar>
                                          <m:barPr>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𝜃</m:t>
                                            </m:r>
                                          </m:e>
                                        </m:bar>
                                      </m:e>
                                    </m:d>
                                  </m:e>
                                  <m:e/>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𝐽</m:t>
                                        </m:r>
                                      </m:e>
                                      <m:sub>
                                        <m:r>
                                          <a:rPr lang="en-US" i="1">
                                            <a:solidFill>
                                              <a:srgbClr val="000000"/>
                                            </a:solidFill>
                                            <a:latin typeface="Cambria Math" panose="02040503050406030204" pitchFamily="18" charset="0"/>
                                          </a:rPr>
                                          <m:t>𝜏</m:t>
                                        </m:r>
                                      </m:sub>
                                    </m:sSub>
                                    <m:d>
                                      <m:dPr>
                                        <m:ctrlPr>
                                          <a:rPr lang="en-US" i="1">
                                            <a:solidFill>
                                              <a:srgbClr val="000000"/>
                                            </a:solidFill>
                                            <a:latin typeface="Cambria Math" panose="02040503050406030204" pitchFamily="18" charset="0"/>
                                          </a:rPr>
                                        </m:ctrlPr>
                                      </m:dPr>
                                      <m:e>
                                        <m:bar>
                                          <m:barPr>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𝜃</m:t>
                                            </m:r>
                                          </m:e>
                                        </m:bar>
                                      </m:e>
                                    </m:d>
                                  </m:e>
                                  <m:e/>
                                </m:mr>
                                <m:mr>
                                  <m:e/>
                                  <m:e/>
                                  <m:e/>
                                  <m:e/>
                                  <m:e/>
                                  <m:e/>
                                </m:mr>
                                <m:mr>
                                  <m:e/>
                                  <m:e/>
                                  <m:e/>
                                  <m:e/>
                                  <m:e/>
                                  <m:e/>
                                </m:mr>
                                <m:mr>
                                  <m:e/>
                                  <m:e/>
                                  <m:e/>
                                  <m:e/>
                                  <m:e/>
                                  <m:e/>
                                </m:mr>
                              </m:m>
                            </m:e>
                          </m:d>
                        </m:e>
                        <m:sup>
                          <m:r>
                            <a:rPr lang="en-US" i="1">
                              <a:solidFill>
                                <a:srgbClr val="000000"/>
                              </a:solidFill>
                              <a:latin typeface="Cambria Math" panose="02040503050406030204" pitchFamily="18" charset="0"/>
                            </a:rPr>
                            <m:t>𝑇</m:t>
                          </m:r>
                        </m:sup>
                      </m:sSup>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𝐹</m:t>
                                    </m:r>
                                  </m:e>
                                  <m:sub>
                                    <m:r>
                                      <a:rPr lang="en-US" i="1">
                                        <a:solidFill>
                                          <a:srgbClr val="000000"/>
                                        </a:solidFill>
                                        <a:latin typeface="Cambria Math" panose="02040503050406030204" pitchFamily="18" charset="0"/>
                                      </a:rPr>
                                      <m:t>𝑥</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𝐹</m:t>
                                    </m:r>
                                  </m:e>
                                  <m:sub>
                                    <m:r>
                                      <a:rPr lang="en-US" i="1">
                                        <a:solidFill>
                                          <a:srgbClr val="000000"/>
                                        </a:solidFill>
                                        <a:latin typeface="Cambria Math" panose="02040503050406030204" pitchFamily="18" charset="0"/>
                                      </a:rPr>
                                      <m:t>𝑦</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𝐹</m:t>
                                    </m:r>
                                  </m:e>
                                  <m:sub>
                                    <m:r>
                                      <a:rPr lang="en-US" i="1">
                                        <a:solidFill>
                                          <a:srgbClr val="000000"/>
                                        </a:solidFill>
                                        <a:latin typeface="Cambria Math" panose="02040503050406030204" pitchFamily="18" charset="0"/>
                                      </a:rPr>
                                      <m:t>𝑧</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𝑀</m:t>
                                    </m:r>
                                  </m:e>
                                  <m:sub>
                                    <m:r>
                                      <a:rPr lang="en-US" i="1">
                                        <a:solidFill>
                                          <a:srgbClr val="000000"/>
                                        </a:solidFill>
                                        <a:latin typeface="Cambria Math" panose="02040503050406030204" pitchFamily="18" charset="0"/>
                                      </a:rPr>
                                      <m:t>𝑥</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𝑀</m:t>
                                    </m:r>
                                  </m:e>
                                  <m:sub>
                                    <m:r>
                                      <a:rPr lang="en-US" i="1">
                                        <a:solidFill>
                                          <a:srgbClr val="000000"/>
                                        </a:solidFill>
                                        <a:latin typeface="Cambria Math" panose="02040503050406030204" pitchFamily="18" charset="0"/>
                                      </a:rPr>
                                      <m:t>𝑦</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𝑀</m:t>
                                    </m:r>
                                  </m:e>
                                  <m:sub>
                                    <m:r>
                                      <a:rPr lang="en-US" i="1">
                                        <a:solidFill>
                                          <a:srgbClr val="000000"/>
                                        </a:solidFill>
                                        <a:latin typeface="Cambria Math" panose="02040503050406030204" pitchFamily="18" charset="0"/>
                                      </a:rPr>
                                      <m:t>𝑧</m:t>
                                    </m:r>
                                  </m:sub>
                                </m:sSub>
                              </m:e>
                            </m:mr>
                          </m:m>
                        </m:e>
                      </m:d>
                    </m:oMath>
                  </m:oMathPara>
                </a14:m>
                <a:endParaRPr lang="en-US" dirty="0"/>
              </a:p>
            </p:txBody>
          </p:sp>
        </mc:Choice>
        <mc:Fallback>
          <p:sp>
            <p:nvSpPr>
              <p:cNvPr id="52226" name="Object 4">
                <a:extLst>
                  <a:ext uri="{FF2B5EF4-FFF2-40B4-BE49-F238E27FC236}">
                    <a16:creationId xmlns:a16="http://schemas.microsoft.com/office/drawing/2014/main" id="{9F20D378-DFE4-32AF-AEE0-E2A4721A8377}"/>
                  </a:ext>
                </a:extLst>
              </p:cNvPr>
              <p:cNvSpPr txBox="1">
                <a:spLocks noRot="1" noChangeAspect="1" noMove="1" noResize="1" noEditPoints="1" noAdjustHandles="1" noChangeArrowheads="1" noChangeShapeType="1" noTextEdit="1"/>
              </p:cNvSpPr>
              <p:nvPr/>
            </p:nvSpPr>
            <p:spPr bwMode="auto">
              <a:xfrm>
                <a:off x="1521584" y="1847298"/>
                <a:ext cx="5054600" cy="1741004"/>
              </a:xfrm>
              <a:prstGeom prst="rect">
                <a:avLst/>
              </a:prstGeom>
              <a:blipFill>
                <a:blip r:embed="rId3"/>
                <a:stretch>
                  <a:fillRect/>
                </a:stretch>
              </a:blipFill>
              <a:ln>
                <a:noFill/>
              </a:ln>
              <a:effectLst/>
            </p:spPr>
            <p:txBody>
              <a:bodyPr/>
              <a:lstStyle/>
              <a:p>
                <a:r>
                  <a:rPr lang="en-US">
                    <a:noFill/>
                  </a:rPr>
                  <a:t> </a:t>
                </a:r>
              </a:p>
            </p:txBody>
          </p:sp>
        </mc:Fallback>
      </mc:AlternateContent>
      <p:sp>
        <p:nvSpPr>
          <p:cNvPr id="52227" name="Rectangle 2">
            <a:extLst>
              <a:ext uri="{FF2B5EF4-FFF2-40B4-BE49-F238E27FC236}">
                <a16:creationId xmlns:a16="http://schemas.microsoft.com/office/drawing/2014/main" id="{AA677355-A91B-5A1D-5C4E-117D65D6D099}"/>
              </a:ext>
            </a:extLst>
          </p:cNvPr>
          <p:cNvSpPr>
            <a:spLocks noGrp="1" noChangeArrowheads="1"/>
          </p:cNvSpPr>
          <p:nvPr>
            <p:ph type="title"/>
          </p:nvPr>
        </p:nvSpPr>
        <p:spPr/>
        <p:txBody>
          <a:bodyPr/>
          <a:lstStyle/>
          <a:p>
            <a:r>
              <a:rPr lang="en-US" altLang="en-US"/>
              <a:t>Jacobian Matrix - Introduction</a:t>
            </a:r>
          </a:p>
        </p:txBody>
      </p:sp>
      <p:sp>
        <p:nvSpPr>
          <p:cNvPr id="52229" name="Text Box 9">
            <a:extLst>
              <a:ext uri="{FF2B5EF4-FFF2-40B4-BE49-F238E27FC236}">
                <a16:creationId xmlns:a16="http://schemas.microsoft.com/office/drawing/2014/main" id="{6AD4BAC2-D01A-ED35-5D98-9ADE2ACBA592}"/>
              </a:ext>
            </a:extLst>
          </p:cNvPr>
          <p:cNvSpPr txBox="1">
            <a:spLocks noChangeArrowheads="1"/>
          </p:cNvSpPr>
          <p:nvPr/>
        </p:nvSpPr>
        <p:spPr bwMode="auto">
          <a:xfrm>
            <a:off x="5630899" y="3495434"/>
            <a:ext cx="527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b="1" dirty="0"/>
              <a:t>6x1</a:t>
            </a:r>
            <a:endParaRPr lang="en-US" altLang="en-US" sz="2400" dirty="0">
              <a:latin typeface="Times New Roman" panose="02020603050405020304" pitchFamily="18" charset="0"/>
            </a:endParaRPr>
          </a:p>
        </p:txBody>
      </p:sp>
      <p:sp>
        <p:nvSpPr>
          <p:cNvPr id="52230" name="Text Box 10">
            <a:extLst>
              <a:ext uri="{FF2B5EF4-FFF2-40B4-BE49-F238E27FC236}">
                <a16:creationId xmlns:a16="http://schemas.microsoft.com/office/drawing/2014/main" id="{D35085F8-4334-75A2-CE2C-FBA3DC4E186B}"/>
              </a:ext>
            </a:extLst>
          </p:cNvPr>
          <p:cNvSpPr txBox="1">
            <a:spLocks noChangeArrowheads="1"/>
          </p:cNvSpPr>
          <p:nvPr/>
        </p:nvSpPr>
        <p:spPr bwMode="auto">
          <a:xfrm>
            <a:off x="3507408" y="3571668"/>
            <a:ext cx="555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b="1" dirty="0"/>
              <a:t>6xN</a:t>
            </a:r>
            <a:endParaRPr lang="en-US" altLang="en-US" sz="2400" dirty="0">
              <a:latin typeface="Times New Roman" panose="02020603050405020304" pitchFamily="18" charset="0"/>
            </a:endParaRPr>
          </a:p>
        </p:txBody>
      </p:sp>
      <p:sp>
        <p:nvSpPr>
          <p:cNvPr id="52231" name="Text Box 11">
            <a:extLst>
              <a:ext uri="{FF2B5EF4-FFF2-40B4-BE49-F238E27FC236}">
                <a16:creationId xmlns:a16="http://schemas.microsoft.com/office/drawing/2014/main" id="{1A11F7AA-5E86-31B3-6BDE-9D91C6B979DF}"/>
              </a:ext>
            </a:extLst>
          </p:cNvPr>
          <p:cNvSpPr txBox="1">
            <a:spLocks noChangeArrowheads="1"/>
          </p:cNvSpPr>
          <p:nvPr/>
        </p:nvSpPr>
        <p:spPr bwMode="auto">
          <a:xfrm>
            <a:off x="1564723" y="3587129"/>
            <a:ext cx="555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b="1" dirty="0"/>
              <a:t>Nx1</a:t>
            </a:r>
            <a:endParaRPr lang="en-US" altLang="en-US" sz="2400" dirty="0">
              <a:latin typeface="Times New Roman" panose="02020603050405020304" pitchFamily="18" charset="0"/>
            </a:endParaRPr>
          </a:p>
        </p:txBody>
      </p:sp>
      <p:sp>
        <p:nvSpPr>
          <p:cNvPr id="52232" name="Oval 12">
            <a:extLst>
              <a:ext uri="{FF2B5EF4-FFF2-40B4-BE49-F238E27FC236}">
                <a16:creationId xmlns:a16="http://schemas.microsoft.com/office/drawing/2014/main" id="{4D76A324-11FB-F0F8-9E8D-7C19BEE4B785}"/>
              </a:ext>
            </a:extLst>
          </p:cNvPr>
          <p:cNvSpPr>
            <a:spLocks noChangeArrowheads="1"/>
          </p:cNvSpPr>
          <p:nvPr/>
        </p:nvSpPr>
        <p:spPr bwMode="auto">
          <a:xfrm>
            <a:off x="1657402" y="1946984"/>
            <a:ext cx="266700" cy="260350"/>
          </a:xfrm>
          <a:prstGeom prst="ellipse">
            <a:avLst/>
          </a:prstGeom>
          <a:noFill/>
          <a:ln w="158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7" name="Footer Placeholder 2">
            <a:extLst>
              <a:ext uri="{FF2B5EF4-FFF2-40B4-BE49-F238E27FC236}">
                <a16:creationId xmlns:a16="http://schemas.microsoft.com/office/drawing/2014/main" id="{0711D584-8944-EB5A-98AF-0209B180BBB2}"/>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52234" name="Picture 2" descr="http://brand.ucla.edu/wp-content/uploads/2013/08/ucla-logotype-main-11.jpg">
            <a:extLst>
              <a:ext uri="{FF2B5EF4-FFF2-40B4-BE49-F238E27FC236}">
                <a16:creationId xmlns:a16="http://schemas.microsoft.com/office/drawing/2014/main" id="{B69A01CD-BCAE-6FC8-3A9F-2B45869257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6375"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5" name="Rectangle 14">
            <a:extLst>
              <a:ext uri="{FF2B5EF4-FFF2-40B4-BE49-F238E27FC236}">
                <a16:creationId xmlns:a16="http://schemas.microsoft.com/office/drawing/2014/main" id="{5821555D-CDDA-64A0-E912-FBE77B204A7B}"/>
              </a:ext>
            </a:extLst>
          </p:cNvPr>
          <p:cNvSpPr>
            <a:spLocks noChangeArrowheads="1"/>
          </p:cNvSpPr>
          <p:nvPr/>
        </p:nvSpPr>
        <p:spPr bwMode="auto">
          <a:xfrm>
            <a:off x="2326619" y="1957388"/>
            <a:ext cx="1530833" cy="1373463"/>
          </a:xfrm>
          <a:prstGeom prst="rect">
            <a:avLst/>
          </a:prstGeom>
          <a:noFill/>
          <a:ln w="2222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2236" name="Rectangle 15">
            <a:extLst>
              <a:ext uri="{FF2B5EF4-FFF2-40B4-BE49-F238E27FC236}">
                <a16:creationId xmlns:a16="http://schemas.microsoft.com/office/drawing/2014/main" id="{94B9316A-CF47-5F69-91BA-4131EAA68401}"/>
              </a:ext>
            </a:extLst>
          </p:cNvPr>
          <p:cNvSpPr>
            <a:spLocks noChangeArrowheads="1"/>
          </p:cNvSpPr>
          <p:nvPr/>
        </p:nvSpPr>
        <p:spPr bwMode="auto">
          <a:xfrm>
            <a:off x="3902750" y="1948519"/>
            <a:ext cx="1563895" cy="1373463"/>
          </a:xfrm>
          <a:prstGeom prst="rect">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pic>
        <p:nvPicPr>
          <p:cNvPr id="52237" name="Picture 9" descr="I:\EE534\Fig_1.08.tif">
            <a:extLst>
              <a:ext uri="{FF2B5EF4-FFF2-40B4-BE49-F238E27FC236}">
                <a16:creationId xmlns:a16="http://schemas.microsoft.com/office/drawing/2014/main" id="{D644FA15-CC8D-E664-409D-47CB62A4A0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4511" y="1715613"/>
            <a:ext cx="3817523" cy="3684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8" name="Rectangle 2">
            <a:extLst>
              <a:ext uri="{FF2B5EF4-FFF2-40B4-BE49-F238E27FC236}">
                <a16:creationId xmlns:a16="http://schemas.microsoft.com/office/drawing/2014/main" id="{8C148EE0-BAF2-C070-A93D-A9C8E9B08346}"/>
              </a:ext>
            </a:extLst>
          </p:cNvPr>
          <p:cNvSpPr>
            <a:spLocks noChangeArrowheads="1"/>
          </p:cNvSpPr>
          <p:nvPr/>
        </p:nvSpPr>
        <p:spPr bwMode="auto">
          <a:xfrm>
            <a:off x="2351349" y="1970554"/>
            <a:ext cx="3115296" cy="393700"/>
          </a:xfrm>
          <a:prstGeom prst="rect">
            <a:avLst/>
          </a:prstGeom>
          <a:solidFill>
            <a:srgbClr val="FFFF00">
              <a:alpha val="41960"/>
            </a:srgbClr>
          </a:solidFill>
          <a:ln w="9525" algn="ctr">
            <a:solidFill>
              <a:schemeClr val="tx1">
                <a:alpha val="21960"/>
              </a:schemeClr>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4274" name="Object 4">
                <a:extLst>
                  <a:ext uri="{FF2B5EF4-FFF2-40B4-BE49-F238E27FC236}">
                    <a16:creationId xmlns:a16="http://schemas.microsoft.com/office/drawing/2014/main" id="{5F616376-9ACF-115E-B1D0-F3366015D2EE}"/>
                  </a:ext>
                </a:extLst>
              </p:cNvPr>
              <p:cNvSpPr txBox="1"/>
              <p:nvPr/>
            </p:nvSpPr>
            <p:spPr bwMode="auto">
              <a:xfrm>
                <a:off x="993775" y="1841500"/>
                <a:ext cx="4506913" cy="2273300"/>
              </a:xfrm>
              <a:prstGeom prst="rect">
                <a:avLst/>
              </a:prstGeom>
              <a:noFill/>
              <a:ln>
                <a:no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𝜏</m:t>
                                    </m:r>
                                  </m:e>
                                  <m:sub>
                                    <m:r>
                                      <a:rPr lang="en-US" i="1">
                                        <a:solidFill>
                                          <a:srgbClr val="000000"/>
                                        </a:solidFill>
                                        <a:latin typeface="Cambria Math" panose="02040503050406030204" pitchFamily="18" charset="0"/>
                                      </a:rPr>
                                      <m:t>1</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𝜏</m:t>
                                    </m:r>
                                  </m:e>
                                  <m:sub>
                                    <m:r>
                                      <a:rPr lang="en-US" i="1">
                                        <a:solidFill>
                                          <a:srgbClr val="000000"/>
                                        </a:solidFill>
                                        <a:latin typeface="Cambria Math" panose="02040503050406030204" pitchFamily="18" charset="0"/>
                                      </a:rPr>
                                      <m:t>2</m:t>
                                    </m:r>
                                  </m:sub>
                                </m:sSub>
                              </m:e>
                            </m:mr>
                            <m:mr>
                              <m:e/>
                            </m:mr>
                            <m:mr>
                              <m:e>
                                <m:r>
                                  <a:rPr lang="en-US" i="1">
                                    <a:solidFill>
                                      <a:srgbClr val="000000"/>
                                    </a:solidFill>
                                    <a:latin typeface="Cambria Math" panose="02040503050406030204" pitchFamily="18" charset="0"/>
                                  </a:rPr>
                                  <m:t>⋯</m:t>
                                </m:r>
                              </m:e>
                            </m:mr>
                            <m:mr>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𝜏</m:t>
                                    </m:r>
                                  </m:e>
                                  <m:sub>
                                    <m:r>
                                      <a:rPr lang="en-US" i="1">
                                        <a:solidFill>
                                          <a:srgbClr val="000000"/>
                                        </a:solidFill>
                                        <a:latin typeface="Cambria Math" panose="02040503050406030204" pitchFamily="18" charset="0"/>
                                      </a:rPr>
                                      <m:t>𝑁</m:t>
                                    </m:r>
                                  </m:sub>
                                </m:sSub>
                              </m:e>
                            </m:mr>
                          </m:m>
                        </m:e>
                      </m:d>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d>
                            <m:dPr>
                              <m:begChr m:val="["/>
                              <m:endChr m:val="]"/>
                              <m:ctrlPr>
                                <a:rPr lang="en-US" i="1">
                                  <a:solidFill>
                                    <a:srgbClr val="000000"/>
                                  </a:solidFill>
                                  <a:latin typeface="Cambria Math" panose="02040503050406030204" pitchFamily="18" charset="0"/>
                                </a:rPr>
                              </m:ctrlPr>
                            </m:dPr>
                            <m:e>
                              <m:m>
                                <m:mPr>
                                  <m:plcHide m:val="on"/>
                                  <m:mcs>
                                    <m:mc>
                                      <m:mcPr>
                                        <m:count m:val="6"/>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𝐽</m:t>
                                        </m:r>
                                      </m:e>
                                      <m:sub>
                                        <m:r>
                                          <a:rPr lang="en-US" i="1">
                                            <a:solidFill>
                                              <a:srgbClr val="000000"/>
                                            </a:solidFill>
                                            <a:latin typeface="Cambria Math" panose="02040503050406030204" pitchFamily="18" charset="0"/>
                                          </a:rPr>
                                          <m:t>11</m:t>
                                        </m:r>
                                      </m:sub>
                                    </m:sSub>
                                  </m:e>
                                  <m:e/>
                                  <m:e/>
                                  <m:e/>
                                  <m:e/>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𝐽</m:t>
                                        </m:r>
                                      </m:e>
                                      <m:sub>
                                        <m:r>
                                          <a:rPr lang="en-US" i="1">
                                            <a:solidFill>
                                              <a:srgbClr val="000000"/>
                                            </a:solidFill>
                                            <a:latin typeface="Cambria Math" panose="02040503050406030204" pitchFamily="18" charset="0"/>
                                          </a:rPr>
                                          <m:t>12</m:t>
                                        </m:r>
                                      </m:sub>
                                    </m:sSub>
                                  </m:e>
                                  <m:e/>
                                  <m:e/>
                                  <m:e/>
                                  <m:e/>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𝐽</m:t>
                                        </m:r>
                                      </m:e>
                                      <m:sub>
                                        <m:r>
                                          <a:rPr lang="en-US" i="1">
                                            <a:solidFill>
                                              <a:srgbClr val="000000"/>
                                            </a:solidFill>
                                            <a:latin typeface="Cambria Math" panose="02040503050406030204" pitchFamily="18" charset="0"/>
                                          </a:rPr>
                                          <m:t>13</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𝐽</m:t>
                                        </m:r>
                                      </m:e>
                                      <m:sub>
                                        <m:r>
                                          <a:rPr lang="en-US" i="1">
                                            <a:solidFill>
                                              <a:srgbClr val="000000"/>
                                            </a:solidFill>
                                            <a:latin typeface="Cambria Math" panose="02040503050406030204" pitchFamily="18" charset="0"/>
                                          </a:rPr>
                                          <m:t>𝑓</m:t>
                                        </m:r>
                                      </m:sub>
                                    </m:sSub>
                                    <m:d>
                                      <m:dPr>
                                        <m:ctrlPr>
                                          <a:rPr lang="en-US" i="1">
                                            <a:solidFill>
                                              <a:srgbClr val="000000"/>
                                            </a:solidFill>
                                            <a:latin typeface="Cambria Math" panose="02040503050406030204" pitchFamily="18" charset="0"/>
                                          </a:rPr>
                                        </m:ctrlPr>
                                      </m:dPr>
                                      <m:e>
                                        <m:bar>
                                          <m:barPr>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𝜃</m:t>
                                            </m:r>
                                          </m:e>
                                        </m:bar>
                                      </m:e>
                                    </m:d>
                                  </m:e>
                                  <m:e/>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𝐽</m:t>
                                        </m:r>
                                      </m:e>
                                      <m:sub>
                                        <m:r>
                                          <a:rPr lang="en-US" i="1">
                                            <a:solidFill>
                                              <a:srgbClr val="000000"/>
                                            </a:solidFill>
                                            <a:latin typeface="Cambria Math" panose="02040503050406030204" pitchFamily="18" charset="0"/>
                                          </a:rPr>
                                          <m:t>𝜏</m:t>
                                        </m:r>
                                      </m:sub>
                                    </m:sSub>
                                    <m:d>
                                      <m:dPr>
                                        <m:ctrlPr>
                                          <a:rPr lang="en-US" i="1">
                                            <a:solidFill>
                                              <a:srgbClr val="000000"/>
                                            </a:solidFill>
                                            <a:latin typeface="Cambria Math" panose="02040503050406030204" pitchFamily="18" charset="0"/>
                                          </a:rPr>
                                        </m:ctrlPr>
                                      </m:dPr>
                                      <m:e>
                                        <m:bar>
                                          <m:barPr>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𝜃</m:t>
                                            </m:r>
                                          </m:e>
                                        </m:bar>
                                      </m:e>
                                    </m:d>
                                  </m:e>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𝐽</m:t>
                                        </m:r>
                                      </m:e>
                                      <m:sub>
                                        <m:r>
                                          <a:rPr lang="en-US" i="1">
                                            <a:solidFill>
                                              <a:srgbClr val="000000"/>
                                            </a:solidFill>
                                            <a:latin typeface="Cambria Math" panose="02040503050406030204" pitchFamily="18" charset="0"/>
                                          </a:rPr>
                                          <m:t>14</m:t>
                                        </m:r>
                                      </m:sub>
                                    </m:sSub>
                                  </m:e>
                                  <m:e/>
                                  <m:e/>
                                  <m:e/>
                                  <m:e/>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𝐽</m:t>
                                        </m:r>
                                      </m:e>
                                      <m:sub>
                                        <m:r>
                                          <a:rPr lang="en-US" i="1">
                                            <a:solidFill>
                                              <a:srgbClr val="000000"/>
                                            </a:solidFill>
                                            <a:latin typeface="Cambria Math" panose="02040503050406030204" pitchFamily="18" charset="0"/>
                                          </a:rPr>
                                          <m:t>15</m:t>
                                        </m:r>
                                      </m:sub>
                                    </m:sSub>
                                  </m:e>
                                  <m:e/>
                                  <m:e/>
                                  <m:e/>
                                  <m:e/>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𝐽</m:t>
                                        </m:r>
                                      </m:e>
                                      <m:sub>
                                        <m:r>
                                          <a:rPr lang="en-US" i="1">
                                            <a:solidFill>
                                              <a:srgbClr val="000000"/>
                                            </a:solidFill>
                                            <a:latin typeface="Cambria Math" panose="02040503050406030204" pitchFamily="18" charset="0"/>
                                          </a:rPr>
                                          <m:t>16</m:t>
                                        </m:r>
                                      </m:sub>
                                    </m:sSub>
                                  </m:e>
                                  <m:e/>
                                  <m:e/>
                                  <m:e/>
                                  <m:e/>
                                  <m:e/>
                                </m:mr>
                              </m:m>
                            </m:e>
                          </m:d>
                        </m:e>
                        <m:sup>
                          <m:r>
                            <a:rPr lang="en-US" i="1">
                              <a:solidFill>
                                <a:srgbClr val="000000"/>
                              </a:solidFill>
                              <a:latin typeface="Cambria Math" panose="02040503050406030204" pitchFamily="18" charset="0"/>
                            </a:rPr>
                            <m:t>𝑇</m:t>
                          </m:r>
                        </m:sup>
                      </m:sSup>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𝐹</m:t>
                                    </m:r>
                                  </m:e>
                                  <m:sub>
                                    <m:r>
                                      <a:rPr lang="en-US" i="1">
                                        <a:solidFill>
                                          <a:srgbClr val="000000"/>
                                        </a:solidFill>
                                        <a:latin typeface="Cambria Math" panose="02040503050406030204" pitchFamily="18" charset="0"/>
                                      </a:rPr>
                                      <m:t>𝑥</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𝐹</m:t>
                                    </m:r>
                                  </m:e>
                                  <m:sub>
                                    <m:r>
                                      <a:rPr lang="en-US" i="1">
                                        <a:solidFill>
                                          <a:srgbClr val="000000"/>
                                        </a:solidFill>
                                        <a:latin typeface="Cambria Math" panose="02040503050406030204" pitchFamily="18" charset="0"/>
                                      </a:rPr>
                                      <m:t>𝑦</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𝐹</m:t>
                                    </m:r>
                                  </m:e>
                                  <m:sub>
                                    <m:r>
                                      <a:rPr lang="en-US" i="1">
                                        <a:solidFill>
                                          <a:srgbClr val="000000"/>
                                        </a:solidFill>
                                        <a:latin typeface="Cambria Math" panose="02040503050406030204" pitchFamily="18" charset="0"/>
                                      </a:rPr>
                                      <m:t>𝑧</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𝑀</m:t>
                                    </m:r>
                                  </m:e>
                                  <m:sub>
                                    <m:r>
                                      <a:rPr lang="en-US" i="1">
                                        <a:solidFill>
                                          <a:srgbClr val="000000"/>
                                        </a:solidFill>
                                        <a:latin typeface="Cambria Math" panose="02040503050406030204" pitchFamily="18" charset="0"/>
                                      </a:rPr>
                                      <m:t>𝑥</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𝑀</m:t>
                                    </m:r>
                                  </m:e>
                                  <m:sub>
                                    <m:r>
                                      <a:rPr lang="en-US" i="1">
                                        <a:solidFill>
                                          <a:srgbClr val="000000"/>
                                        </a:solidFill>
                                        <a:latin typeface="Cambria Math" panose="02040503050406030204" pitchFamily="18" charset="0"/>
                                      </a:rPr>
                                      <m:t>𝑦</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𝑀</m:t>
                                    </m:r>
                                  </m:e>
                                  <m:sub>
                                    <m:r>
                                      <a:rPr lang="en-US" i="1">
                                        <a:solidFill>
                                          <a:srgbClr val="000000"/>
                                        </a:solidFill>
                                        <a:latin typeface="Cambria Math" panose="02040503050406030204" pitchFamily="18" charset="0"/>
                                      </a:rPr>
                                      <m:t>𝑧</m:t>
                                    </m:r>
                                  </m:sub>
                                </m:sSub>
                              </m:e>
                            </m:mr>
                          </m:m>
                        </m:e>
                      </m:d>
                    </m:oMath>
                  </m:oMathPara>
                </a14:m>
                <a:endParaRPr lang="en-US"/>
              </a:p>
            </p:txBody>
          </p:sp>
        </mc:Choice>
        <mc:Fallback xmlns="">
          <p:sp>
            <p:nvSpPr>
              <p:cNvPr id="54274" name="Object 4">
                <a:extLst>
                  <a:ext uri="{FF2B5EF4-FFF2-40B4-BE49-F238E27FC236}">
                    <a16:creationId xmlns:a16="http://schemas.microsoft.com/office/drawing/2014/main" id="{5F616376-9ACF-115E-B1D0-F3366015D2EE}"/>
                  </a:ext>
                </a:extLst>
              </p:cNvPr>
              <p:cNvSpPr txBox="1">
                <a:spLocks noRot="1" noChangeAspect="1" noMove="1" noResize="1" noEditPoints="1" noAdjustHandles="1" noChangeArrowheads="1" noChangeShapeType="1" noTextEdit="1"/>
              </p:cNvSpPr>
              <p:nvPr/>
            </p:nvSpPr>
            <p:spPr bwMode="auto">
              <a:xfrm>
                <a:off x="993775" y="1841500"/>
                <a:ext cx="4506913" cy="2273300"/>
              </a:xfrm>
              <a:prstGeom prst="rect">
                <a:avLst/>
              </a:prstGeom>
              <a:blipFill>
                <a:blip r:embed="rId3"/>
                <a:stretch>
                  <a:fillRect/>
                </a:stretch>
              </a:blipFill>
              <a:ln>
                <a:noFill/>
              </a:ln>
              <a:effectLst/>
            </p:spPr>
            <p:txBody>
              <a:bodyPr/>
              <a:lstStyle/>
              <a:p>
                <a:r>
                  <a:rPr lang="en-US">
                    <a:noFill/>
                  </a:rPr>
                  <a:t> </a:t>
                </a:r>
              </a:p>
            </p:txBody>
          </p:sp>
        </mc:Fallback>
      </mc:AlternateContent>
      <p:sp>
        <p:nvSpPr>
          <p:cNvPr id="54275" name="Rectangle 2">
            <a:extLst>
              <a:ext uri="{FF2B5EF4-FFF2-40B4-BE49-F238E27FC236}">
                <a16:creationId xmlns:a16="http://schemas.microsoft.com/office/drawing/2014/main" id="{306B72DE-6330-BA88-0420-53C025C46DA2}"/>
              </a:ext>
            </a:extLst>
          </p:cNvPr>
          <p:cNvSpPr>
            <a:spLocks noGrp="1" noChangeArrowheads="1"/>
          </p:cNvSpPr>
          <p:nvPr>
            <p:ph type="title"/>
          </p:nvPr>
        </p:nvSpPr>
        <p:spPr/>
        <p:txBody>
          <a:bodyPr/>
          <a:lstStyle/>
          <a:p>
            <a:r>
              <a:rPr lang="en-US" altLang="en-US"/>
              <a:t>Jacobian Matrix - Introduction</a:t>
            </a:r>
          </a:p>
        </p:txBody>
      </p:sp>
      <p:sp>
        <p:nvSpPr>
          <p:cNvPr id="54276" name="Rectangle 3">
            <a:extLst>
              <a:ext uri="{FF2B5EF4-FFF2-40B4-BE49-F238E27FC236}">
                <a16:creationId xmlns:a16="http://schemas.microsoft.com/office/drawing/2014/main" id="{FD951CD6-A8D6-131A-FD83-0D3C9C4EF3E2}"/>
              </a:ext>
            </a:extLst>
          </p:cNvPr>
          <p:cNvSpPr>
            <a:spLocks noGrp="1" noChangeArrowheads="1"/>
          </p:cNvSpPr>
          <p:nvPr>
            <p:ph type="body" idx="1"/>
          </p:nvPr>
        </p:nvSpPr>
        <p:spPr>
          <a:xfrm>
            <a:off x="914400" y="1371600"/>
            <a:ext cx="5402470" cy="4724400"/>
          </a:xfrm>
        </p:spPr>
        <p:txBody>
          <a:bodyPr/>
          <a:lstStyle/>
          <a:p>
            <a:r>
              <a:rPr lang="en-US" altLang="en-US" dirty="0"/>
              <a:t>The meaning of </a:t>
            </a:r>
            <a:r>
              <a:rPr lang="en-US" altLang="en-US" b="1" u="sng" dirty="0"/>
              <a:t>each column </a:t>
            </a:r>
            <a:r>
              <a:rPr lang="en-US" altLang="en-US" dirty="0"/>
              <a:t>(e.g. the first column) of the Jacobian matrix:</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pPr marL="0" indent="0">
              <a:buNone/>
            </a:pPr>
            <a:endParaRPr lang="en-US" altLang="en-US" dirty="0"/>
          </a:p>
          <a:p>
            <a:r>
              <a:rPr lang="en-US" altLang="en-US" b="1" dirty="0"/>
              <a:t>Action</a:t>
            </a:r>
            <a:r>
              <a:rPr lang="en-US" altLang="en-US" dirty="0"/>
              <a:t>: The first column represent what partial torque applied by each joint is required to create an equilibrium of the force </a:t>
            </a:r>
            <a:r>
              <a:rPr lang="en-US" altLang="en-US" dirty="0" err="1" smtClean="0"/>
              <a:t>alon</a:t>
            </a:r>
            <a:r>
              <a:rPr lang="en-US" altLang="en-US" dirty="0" smtClean="0"/>
              <a:t> </a:t>
            </a:r>
            <a:r>
              <a:rPr lang="en-US" altLang="en-US" dirty="0"/>
              <a:t>the X- Axis </a:t>
            </a:r>
          </a:p>
          <a:p>
            <a:r>
              <a:rPr lang="en-US" altLang="en-US" b="1" dirty="0"/>
              <a:t>Reaction</a:t>
            </a:r>
            <a:r>
              <a:rPr lang="en-US" altLang="en-US" dirty="0"/>
              <a:t>: The first column maps the contribution of the partial external loads of the force along the X-axis applied on the end effector to the join torques that are needed to be applied to maintain static equilibriums</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p:txBody>
      </p:sp>
      <p:sp>
        <p:nvSpPr>
          <p:cNvPr id="54277" name="Text Box 9">
            <a:extLst>
              <a:ext uri="{FF2B5EF4-FFF2-40B4-BE49-F238E27FC236}">
                <a16:creationId xmlns:a16="http://schemas.microsoft.com/office/drawing/2014/main" id="{C8CCDC66-54CF-5202-1DF9-492DE7F1540C}"/>
              </a:ext>
            </a:extLst>
          </p:cNvPr>
          <p:cNvSpPr txBox="1">
            <a:spLocks noChangeArrowheads="1"/>
          </p:cNvSpPr>
          <p:nvPr/>
        </p:nvSpPr>
        <p:spPr bwMode="auto">
          <a:xfrm>
            <a:off x="4889500" y="3773971"/>
            <a:ext cx="527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b="1" dirty="0"/>
              <a:t>6x1</a:t>
            </a:r>
            <a:endParaRPr lang="en-US" altLang="en-US" sz="2400" dirty="0">
              <a:latin typeface="Times New Roman" panose="02020603050405020304" pitchFamily="18" charset="0"/>
            </a:endParaRPr>
          </a:p>
        </p:txBody>
      </p:sp>
      <p:sp>
        <p:nvSpPr>
          <p:cNvPr id="54278" name="Text Box 10">
            <a:extLst>
              <a:ext uri="{FF2B5EF4-FFF2-40B4-BE49-F238E27FC236}">
                <a16:creationId xmlns:a16="http://schemas.microsoft.com/office/drawing/2014/main" id="{8B2936C0-3ED8-ACAF-5DE3-AD1AFE724C0C}"/>
              </a:ext>
            </a:extLst>
          </p:cNvPr>
          <p:cNvSpPr txBox="1">
            <a:spLocks noChangeArrowheads="1"/>
          </p:cNvSpPr>
          <p:nvPr/>
        </p:nvSpPr>
        <p:spPr bwMode="auto">
          <a:xfrm>
            <a:off x="2954337" y="3801027"/>
            <a:ext cx="555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b="1" dirty="0"/>
              <a:t>6xN</a:t>
            </a:r>
            <a:endParaRPr lang="en-US" altLang="en-US" sz="2400" dirty="0">
              <a:latin typeface="Times New Roman" panose="02020603050405020304" pitchFamily="18" charset="0"/>
            </a:endParaRPr>
          </a:p>
        </p:txBody>
      </p:sp>
      <p:sp>
        <p:nvSpPr>
          <p:cNvPr id="54279" name="Text Box 11">
            <a:extLst>
              <a:ext uri="{FF2B5EF4-FFF2-40B4-BE49-F238E27FC236}">
                <a16:creationId xmlns:a16="http://schemas.microsoft.com/office/drawing/2014/main" id="{79C94462-13F8-431F-FD2D-8CE7473437B8}"/>
              </a:ext>
            </a:extLst>
          </p:cNvPr>
          <p:cNvSpPr txBox="1">
            <a:spLocks noChangeArrowheads="1"/>
          </p:cNvSpPr>
          <p:nvPr/>
        </p:nvSpPr>
        <p:spPr bwMode="auto">
          <a:xfrm>
            <a:off x="993775" y="3777077"/>
            <a:ext cx="555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b="1" dirty="0"/>
              <a:t>Nx1</a:t>
            </a:r>
            <a:endParaRPr lang="en-US" altLang="en-US" sz="2400" dirty="0">
              <a:latin typeface="Times New Roman" panose="02020603050405020304" pitchFamily="18" charset="0"/>
            </a:endParaRPr>
          </a:p>
        </p:txBody>
      </p:sp>
      <p:sp>
        <p:nvSpPr>
          <p:cNvPr id="54280" name="Oval 12">
            <a:extLst>
              <a:ext uri="{FF2B5EF4-FFF2-40B4-BE49-F238E27FC236}">
                <a16:creationId xmlns:a16="http://schemas.microsoft.com/office/drawing/2014/main" id="{18FF96D7-E1ED-4A5D-16C9-BB451E8FEDFD}"/>
              </a:ext>
            </a:extLst>
          </p:cNvPr>
          <p:cNvSpPr>
            <a:spLocks noChangeArrowheads="1"/>
          </p:cNvSpPr>
          <p:nvPr/>
        </p:nvSpPr>
        <p:spPr bwMode="auto">
          <a:xfrm>
            <a:off x="5035551" y="1957388"/>
            <a:ext cx="266700" cy="260350"/>
          </a:xfrm>
          <a:prstGeom prst="ellipse">
            <a:avLst/>
          </a:prstGeom>
          <a:noFill/>
          <a:ln w="158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7" name="Footer Placeholder 2">
            <a:extLst>
              <a:ext uri="{FF2B5EF4-FFF2-40B4-BE49-F238E27FC236}">
                <a16:creationId xmlns:a16="http://schemas.microsoft.com/office/drawing/2014/main" id="{279DE0B9-3026-2E01-C2DE-7387879FED28}"/>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54282" name="Picture 2" descr="http://brand.ucla.edu/wp-content/uploads/2013/08/ucla-logotype-main-11.jpg">
            <a:extLst>
              <a:ext uri="{FF2B5EF4-FFF2-40B4-BE49-F238E27FC236}">
                <a16:creationId xmlns:a16="http://schemas.microsoft.com/office/drawing/2014/main" id="{2D79126E-105D-FE65-41AD-AB246EB239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6375"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3" name="Rectangle 14">
            <a:extLst>
              <a:ext uri="{FF2B5EF4-FFF2-40B4-BE49-F238E27FC236}">
                <a16:creationId xmlns:a16="http://schemas.microsoft.com/office/drawing/2014/main" id="{1699F8DA-7981-0D84-EC8D-3063CC266C37}"/>
              </a:ext>
            </a:extLst>
          </p:cNvPr>
          <p:cNvSpPr>
            <a:spLocks noChangeArrowheads="1"/>
          </p:cNvSpPr>
          <p:nvPr/>
        </p:nvSpPr>
        <p:spPr bwMode="auto">
          <a:xfrm>
            <a:off x="1837635" y="1935163"/>
            <a:ext cx="1342128" cy="1797533"/>
          </a:xfrm>
          <a:prstGeom prst="rect">
            <a:avLst/>
          </a:prstGeom>
          <a:noFill/>
          <a:ln w="2222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4284" name="Rectangle 15">
            <a:extLst>
              <a:ext uri="{FF2B5EF4-FFF2-40B4-BE49-F238E27FC236}">
                <a16:creationId xmlns:a16="http://schemas.microsoft.com/office/drawing/2014/main" id="{1E75AF60-AC6C-E306-7D53-70946FCA8DCC}"/>
              </a:ext>
            </a:extLst>
          </p:cNvPr>
          <p:cNvSpPr>
            <a:spLocks noChangeArrowheads="1"/>
          </p:cNvSpPr>
          <p:nvPr/>
        </p:nvSpPr>
        <p:spPr bwMode="auto">
          <a:xfrm>
            <a:off x="3232150" y="1935163"/>
            <a:ext cx="1504950" cy="1797533"/>
          </a:xfrm>
          <a:prstGeom prst="rect">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pic>
        <p:nvPicPr>
          <p:cNvPr id="54285" name="Picture 9" descr="I:\EE534\Fig_1.08.tif">
            <a:extLst>
              <a:ext uri="{FF2B5EF4-FFF2-40B4-BE49-F238E27FC236}">
                <a16:creationId xmlns:a16="http://schemas.microsoft.com/office/drawing/2014/main" id="{064B2691-E24A-9F7B-AF88-9260D1BC50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5729" y="1555267"/>
            <a:ext cx="4201292" cy="405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6" name="Rectangle 2">
            <a:extLst>
              <a:ext uri="{FF2B5EF4-FFF2-40B4-BE49-F238E27FC236}">
                <a16:creationId xmlns:a16="http://schemas.microsoft.com/office/drawing/2014/main" id="{801DD2DE-0578-C041-B1EC-B73C062AA81D}"/>
              </a:ext>
            </a:extLst>
          </p:cNvPr>
          <p:cNvSpPr>
            <a:spLocks noChangeArrowheads="1"/>
          </p:cNvSpPr>
          <p:nvPr/>
        </p:nvSpPr>
        <p:spPr bwMode="auto">
          <a:xfrm>
            <a:off x="1837635" y="1957389"/>
            <a:ext cx="343590" cy="1775308"/>
          </a:xfrm>
          <a:prstGeom prst="rect">
            <a:avLst/>
          </a:prstGeom>
          <a:solidFill>
            <a:srgbClr val="FFFF00">
              <a:alpha val="41960"/>
            </a:srgbClr>
          </a:solidFill>
          <a:ln w="9525" algn="ctr">
            <a:solidFill>
              <a:schemeClr val="tx1">
                <a:alpha val="21960"/>
              </a:schemeClr>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A72FA2C3-1BC4-88C5-6310-074C67FB0BBD}"/>
              </a:ext>
            </a:extLst>
          </p:cNvPr>
          <p:cNvSpPr>
            <a:spLocks noGrp="1" noChangeArrowheads="1"/>
          </p:cNvSpPr>
          <p:nvPr>
            <p:ph type="title"/>
          </p:nvPr>
        </p:nvSpPr>
        <p:spPr/>
        <p:txBody>
          <a:bodyPr/>
          <a:lstStyle/>
          <a:p>
            <a:r>
              <a:rPr lang="en-US" altLang="en-US"/>
              <a:t>Jacobian Matrix - Derivation Methods</a:t>
            </a:r>
          </a:p>
        </p:txBody>
      </p:sp>
      <p:sp>
        <p:nvSpPr>
          <p:cNvPr id="56324" name="Rectangle 4">
            <a:extLst>
              <a:ext uri="{FF2B5EF4-FFF2-40B4-BE49-F238E27FC236}">
                <a16:creationId xmlns:a16="http://schemas.microsoft.com/office/drawing/2014/main" id="{E1BCB952-06AA-6EA0-C525-46B7256EB040}"/>
              </a:ext>
            </a:extLst>
          </p:cNvPr>
          <p:cNvSpPr>
            <a:spLocks noChangeArrowheads="1"/>
          </p:cNvSpPr>
          <p:nvPr/>
        </p:nvSpPr>
        <p:spPr bwMode="auto">
          <a:xfrm>
            <a:off x="2754313" y="5154613"/>
            <a:ext cx="7067550" cy="895350"/>
          </a:xfrm>
          <a:prstGeom prst="rect">
            <a:avLst/>
          </a:prstGeom>
          <a:solidFill>
            <a:schemeClr val="hlink"/>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en-US" altLang="en-US" b="1"/>
              <a:t>Jacobian Matrix</a:t>
            </a:r>
            <a:endParaRPr lang="en-US" altLang="en-US" sz="2400" b="1"/>
          </a:p>
        </p:txBody>
      </p:sp>
      <p:sp>
        <p:nvSpPr>
          <p:cNvPr id="56325" name="AutoShape 7">
            <a:extLst>
              <a:ext uri="{FF2B5EF4-FFF2-40B4-BE49-F238E27FC236}">
                <a16:creationId xmlns:a16="http://schemas.microsoft.com/office/drawing/2014/main" id="{7431FDFF-C447-5A0F-8EEE-372DB573327A}"/>
              </a:ext>
            </a:extLst>
          </p:cNvPr>
          <p:cNvSpPr>
            <a:spLocks noChangeArrowheads="1"/>
          </p:cNvSpPr>
          <p:nvPr/>
        </p:nvSpPr>
        <p:spPr bwMode="auto">
          <a:xfrm>
            <a:off x="4914900" y="4600575"/>
            <a:ext cx="736600" cy="552450"/>
          </a:xfrm>
          <a:prstGeom prst="downArrow">
            <a:avLst>
              <a:gd name="adj1" fmla="val 47843"/>
              <a:gd name="adj2" fmla="val 49565"/>
            </a:avLst>
          </a:prstGeom>
          <a:solidFill>
            <a:schemeClr val="tx1"/>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6326" name="AutoShape 8">
            <a:extLst>
              <a:ext uri="{FF2B5EF4-FFF2-40B4-BE49-F238E27FC236}">
                <a16:creationId xmlns:a16="http://schemas.microsoft.com/office/drawing/2014/main" id="{8D79A614-5563-5B12-D30C-D0439E65FB4F}"/>
              </a:ext>
            </a:extLst>
          </p:cNvPr>
          <p:cNvSpPr>
            <a:spLocks noChangeArrowheads="1"/>
          </p:cNvSpPr>
          <p:nvPr/>
        </p:nvSpPr>
        <p:spPr bwMode="auto">
          <a:xfrm>
            <a:off x="6407150" y="4594225"/>
            <a:ext cx="736600" cy="560388"/>
          </a:xfrm>
          <a:prstGeom prst="downArrow">
            <a:avLst>
              <a:gd name="adj1" fmla="val 47843"/>
              <a:gd name="adj2" fmla="val 49565"/>
            </a:avLst>
          </a:prstGeom>
          <a:solidFill>
            <a:schemeClr val="tx1"/>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1" name="Footer Placeholder 2">
            <a:extLst>
              <a:ext uri="{FF2B5EF4-FFF2-40B4-BE49-F238E27FC236}">
                <a16:creationId xmlns:a16="http://schemas.microsoft.com/office/drawing/2014/main" id="{64F02869-B36F-8E08-4FE0-7E3CCD06D47F}"/>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56328" name="Picture 2" descr="http://brand.ucla.edu/wp-content/uploads/2013/08/ucla-logotype-main-11.jpg">
            <a:extLst>
              <a:ext uri="{FF2B5EF4-FFF2-40B4-BE49-F238E27FC236}">
                <a16:creationId xmlns:a16="http://schemas.microsoft.com/office/drawing/2014/main" id="{639CB20F-9C6A-3252-1FEC-52AF4DC152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5"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9" name="Rectangle 5">
            <a:extLst>
              <a:ext uri="{FF2B5EF4-FFF2-40B4-BE49-F238E27FC236}">
                <a16:creationId xmlns:a16="http://schemas.microsoft.com/office/drawing/2014/main" id="{9829E41E-C341-097E-0504-CB8C5FF62694}"/>
              </a:ext>
            </a:extLst>
          </p:cNvPr>
          <p:cNvSpPr>
            <a:spLocks noChangeArrowheads="1"/>
          </p:cNvSpPr>
          <p:nvPr/>
        </p:nvSpPr>
        <p:spPr bwMode="auto">
          <a:xfrm>
            <a:off x="2754313" y="2587625"/>
            <a:ext cx="3414712" cy="2000250"/>
          </a:xfrm>
          <a:prstGeom prst="rect">
            <a:avLst/>
          </a:prstGeom>
          <a:solidFill>
            <a:srgbClr val="00FF99"/>
          </a:solidFill>
          <a:ln w="9525">
            <a:solidFill>
              <a:schemeClr val="tx1"/>
            </a:solidFill>
            <a:miter lim="800000"/>
            <a:headEnd/>
            <a:tailEnd/>
          </a:ln>
        </p:spPr>
        <p:txBody>
          <a:bodyPr wrap="none"/>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en-US" altLang="en-US" b="1"/>
              <a:t>Explicit Method</a:t>
            </a:r>
            <a:endParaRPr lang="en-US" altLang="en-US" sz="2400" b="1"/>
          </a:p>
        </p:txBody>
      </p:sp>
      <p:sp>
        <p:nvSpPr>
          <p:cNvPr id="14341" name="Rectangle 5">
            <a:extLst>
              <a:ext uri="{FF2B5EF4-FFF2-40B4-BE49-F238E27FC236}">
                <a16:creationId xmlns:a16="http://schemas.microsoft.com/office/drawing/2014/main" id="{0072C437-53E3-DB98-33D8-D6B04D721A0E}"/>
              </a:ext>
            </a:extLst>
          </p:cNvPr>
          <p:cNvSpPr>
            <a:spLocks noChangeArrowheads="1"/>
          </p:cNvSpPr>
          <p:nvPr/>
        </p:nvSpPr>
        <p:spPr bwMode="auto">
          <a:xfrm>
            <a:off x="3013075" y="3390900"/>
            <a:ext cx="2897188" cy="895350"/>
          </a:xfrm>
          <a:prstGeom prst="rect">
            <a:avLst/>
          </a:prstGeom>
          <a:solidFill>
            <a:schemeClr val="accent1">
              <a:lumMod val="40000"/>
              <a:lumOff val="60000"/>
            </a:schemeClr>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defRPr/>
            </a:pPr>
            <a:r>
              <a:rPr lang="en-US" altLang="en-US" sz="1200" b="1" dirty="0"/>
              <a:t>Differentiation the </a:t>
            </a:r>
          </a:p>
          <a:p>
            <a:pPr algn="ctr">
              <a:spcBef>
                <a:spcPct val="0"/>
              </a:spcBef>
              <a:buFontTx/>
              <a:buNone/>
              <a:defRPr/>
            </a:pPr>
            <a:r>
              <a:rPr lang="en-US" altLang="en-US" sz="1200" b="1" dirty="0"/>
              <a:t>Forward Kinematics </a:t>
            </a:r>
            <a:r>
              <a:rPr lang="en-US" altLang="en-US" sz="1200" b="1" dirty="0" err="1"/>
              <a:t>Eqs</a:t>
            </a:r>
            <a:r>
              <a:rPr lang="en-US" altLang="en-US" sz="1200" b="1" dirty="0"/>
              <a:t>. </a:t>
            </a:r>
          </a:p>
          <a:p>
            <a:pPr algn="ctr">
              <a:spcBef>
                <a:spcPct val="0"/>
              </a:spcBef>
              <a:buFontTx/>
              <a:buNone/>
              <a:defRPr/>
            </a:pPr>
            <a:r>
              <a:rPr lang="en-US" altLang="en-US" sz="1200" b="1" dirty="0"/>
              <a:t>(Method 1)</a:t>
            </a:r>
          </a:p>
        </p:txBody>
      </p:sp>
      <p:sp>
        <p:nvSpPr>
          <p:cNvPr id="56331" name="Rectangle 5">
            <a:extLst>
              <a:ext uri="{FF2B5EF4-FFF2-40B4-BE49-F238E27FC236}">
                <a16:creationId xmlns:a16="http://schemas.microsoft.com/office/drawing/2014/main" id="{EF10DAC4-CD50-BEC3-FD73-6FF5FFA28E04}"/>
              </a:ext>
            </a:extLst>
          </p:cNvPr>
          <p:cNvSpPr>
            <a:spLocks noChangeArrowheads="1"/>
          </p:cNvSpPr>
          <p:nvPr/>
        </p:nvSpPr>
        <p:spPr bwMode="auto">
          <a:xfrm>
            <a:off x="6407150" y="2587625"/>
            <a:ext cx="3414713" cy="2000250"/>
          </a:xfrm>
          <a:prstGeom prst="rect">
            <a:avLst/>
          </a:prstGeom>
          <a:solidFill>
            <a:srgbClr val="00FFFF"/>
          </a:solidFill>
          <a:ln w="9525">
            <a:solidFill>
              <a:schemeClr val="tx1"/>
            </a:solidFill>
            <a:miter lim="800000"/>
            <a:headEnd/>
            <a:tailEnd/>
          </a:ln>
        </p:spPr>
        <p:txBody>
          <a:bodyPr wrap="none"/>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en-US" altLang="en-US" b="1"/>
              <a:t>Iterative Methods </a:t>
            </a:r>
          </a:p>
          <a:p>
            <a:pPr algn="ctr">
              <a:spcBef>
                <a:spcPct val="0"/>
              </a:spcBef>
              <a:buFontTx/>
              <a:buNone/>
            </a:pPr>
            <a:r>
              <a:rPr lang="en-US" altLang="en-US" b="1"/>
              <a:t>Recursive Equations</a:t>
            </a:r>
            <a:endParaRPr lang="en-US" altLang="en-US" b="1">
              <a:latin typeface="Times New Roman" panose="02020603050405020304" pitchFamily="18" charset="0"/>
            </a:endParaRPr>
          </a:p>
        </p:txBody>
      </p:sp>
      <p:sp>
        <p:nvSpPr>
          <p:cNvPr id="56332" name="Rectangle 6">
            <a:extLst>
              <a:ext uri="{FF2B5EF4-FFF2-40B4-BE49-F238E27FC236}">
                <a16:creationId xmlns:a16="http://schemas.microsoft.com/office/drawing/2014/main" id="{71CF1028-91D9-FEFB-C1C3-3CBCB4A100AE}"/>
              </a:ext>
            </a:extLst>
          </p:cNvPr>
          <p:cNvSpPr>
            <a:spLocks noChangeArrowheads="1"/>
          </p:cNvSpPr>
          <p:nvPr/>
        </p:nvSpPr>
        <p:spPr bwMode="auto">
          <a:xfrm>
            <a:off x="6543675" y="3390900"/>
            <a:ext cx="1454150" cy="895350"/>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en-US" altLang="en-US" sz="1200" b="1"/>
              <a:t>Velocity</a:t>
            </a:r>
          </a:p>
          <a:p>
            <a:pPr algn="ctr">
              <a:spcBef>
                <a:spcPct val="0"/>
              </a:spcBef>
              <a:buFontTx/>
              <a:buNone/>
            </a:pPr>
            <a:r>
              <a:rPr lang="en-US" altLang="en-US" sz="1200" b="1"/>
              <a:t>Propagation – </a:t>
            </a:r>
          </a:p>
          <a:p>
            <a:pPr algn="ctr">
              <a:spcBef>
                <a:spcPct val="0"/>
              </a:spcBef>
              <a:buFontTx/>
              <a:buNone/>
            </a:pPr>
            <a:r>
              <a:rPr lang="en-US" altLang="en-US" sz="1200" b="1"/>
              <a:t>Base to EE </a:t>
            </a:r>
          </a:p>
          <a:p>
            <a:pPr algn="ctr">
              <a:spcBef>
                <a:spcPct val="0"/>
              </a:spcBef>
              <a:buFontTx/>
              <a:buNone/>
            </a:pPr>
            <a:r>
              <a:rPr lang="en-US" altLang="en-US" sz="1200" b="1"/>
              <a:t>(Method 2)</a:t>
            </a:r>
          </a:p>
        </p:txBody>
      </p:sp>
      <p:sp>
        <p:nvSpPr>
          <p:cNvPr id="56333" name="Rectangle 6">
            <a:extLst>
              <a:ext uri="{FF2B5EF4-FFF2-40B4-BE49-F238E27FC236}">
                <a16:creationId xmlns:a16="http://schemas.microsoft.com/office/drawing/2014/main" id="{B47C9E96-AB13-4740-3F9D-9C235AB644A2}"/>
              </a:ext>
            </a:extLst>
          </p:cNvPr>
          <p:cNvSpPr>
            <a:spLocks noChangeArrowheads="1"/>
          </p:cNvSpPr>
          <p:nvPr/>
        </p:nvSpPr>
        <p:spPr bwMode="auto">
          <a:xfrm>
            <a:off x="8235950" y="3390900"/>
            <a:ext cx="1454150" cy="895350"/>
          </a:xfrm>
          <a:prstGeom prst="rect">
            <a:avLst/>
          </a:prstGeom>
          <a:solidFill>
            <a:srgbClr val="0099CC"/>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en-US" altLang="en-US" sz="1200" b="1"/>
              <a:t>Force/Torque</a:t>
            </a:r>
          </a:p>
          <a:p>
            <a:pPr algn="ctr">
              <a:spcBef>
                <a:spcPct val="0"/>
              </a:spcBef>
              <a:buFontTx/>
              <a:buNone/>
            </a:pPr>
            <a:r>
              <a:rPr lang="en-US" altLang="en-US" sz="1200" b="1"/>
              <a:t>Propagation – </a:t>
            </a:r>
          </a:p>
          <a:p>
            <a:pPr algn="ctr">
              <a:spcBef>
                <a:spcPct val="0"/>
              </a:spcBef>
              <a:buFontTx/>
              <a:buNone/>
            </a:pPr>
            <a:r>
              <a:rPr lang="en-US" altLang="en-US" sz="1200" b="1"/>
              <a:t>EE to Base</a:t>
            </a:r>
          </a:p>
          <a:p>
            <a:pPr algn="ctr">
              <a:spcBef>
                <a:spcPct val="0"/>
              </a:spcBef>
              <a:buFontTx/>
              <a:buNone/>
            </a:pPr>
            <a:r>
              <a:rPr lang="en-US" altLang="en-US" sz="1200" b="1"/>
              <a:t>(Method 3)  </a:t>
            </a:r>
          </a:p>
        </p:txBody>
      </p:sp>
      <p:grpSp>
        <p:nvGrpSpPr>
          <p:cNvPr id="56334" name="Group 15">
            <a:extLst>
              <a:ext uri="{FF2B5EF4-FFF2-40B4-BE49-F238E27FC236}">
                <a16:creationId xmlns:a16="http://schemas.microsoft.com/office/drawing/2014/main" id="{68D98060-6BF8-3E74-9345-9D0AF258E502}"/>
              </a:ext>
            </a:extLst>
          </p:cNvPr>
          <p:cNvGrpSpPr>
            <a:grpSpLocks/>
          </p:cNvGrpSpPr>
          <p:nvPr/>
        </p:nvGrpSpPr>
        <p:grpSpPr bwMode="auto">
          <a:xfrm>
            <a:off x="8380413" y="1301750"/>
            <a:ext cx="1257300" cy="1236663"/>
            <a:chOff x="4905375" y="1922463"/>
            <a:chExt cx="3636963" cy="3535362"/>
          </a:xfrm>
        </p:grpSpPr>
        <p:pic>
          <p:nvPicPr>
            <p:cNvPr id="56336" name="Picture 9" descr="I:\EE534\Fig_1.09.tif">
              <a:extLst>
                <a:ext uri="{FF2B5EF4-FFF2-40B4-BE49-F238E27FC236}">
                  <a16:creationId xmlns:a16="http://schemas.microsoft.com/office/drawing/2014/main" id="{5BE114A2-32F8-B7A8-AEFA-816A0B49AD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5375" y="1922463"/>
              <a:ext cx="3636963" cy="353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37" name="Group 17">
              <a:extLst>
                <a:ext uri="{FF2B5EF4-FFF2-40B4-BE49-F238E27FC236}">
                  <a16:creationId xmlns:a16="http://schemas.microsoft.com/office/drawing/2014/main" id="{F841129F-63AB-0B69-7FE2-DF92A176D755}"/>
                </a:ext>
              </a:extLst>
            </p:cNvPr>
            <p:cNvGrpSpPr>
              <a:grpSpLocks/>
            </p:cNvGrpSpPr>
            <p:nvPr/>
          </p:nvGrpSpPr>
          <p:grpSpPr bwMode="auto">
            <a:xfrm>
              <a:off x="6519863" y="2116138"/>
              <a:ext cx="1431925" cy="749300"/>
              <a:chOff x="6519863" y="2116138"/>
              <a:chExt cx="1431925" cy="749300"/>
            </a:xfrm>
          </p:grpSpPr>
          <p:sp>
            <p:nvSpPr>
              <p:cNvPr id="56338" name="Rectangle 10">
                <a:extLst>
                  <a:ext uri="{FF2B5EF4-FFF2-40B4-BE49-F238E27FC236}">
                    <a16:creationId xmlns:a16="http://schemas.microsoft.com/office/drawing/2014/main" id="{AF35EA32-16DD-D50F-B389-A904657A0CD7}"/>
                  </a:ext>
                </a:extLst>
              </p:cNvPr>
              <p:cNvSpPr>
                <a:spLocks noChangeArrowheads="1"/>
              </p:cNvSpPr>
              <p:nvPr/>
            </p:nvSpPr>
            <p:spPr bwMode="auto">
              <a:xfrm>
                <a:off x="6519863" y="2116138"/>
                <a:ext cx="631825" cy="5699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6339" name="Rectangle 11">
                <a:extLst>
                  <a:ext uri="{FF2B5EF4-FFF2-40B4-BE49-F238E27FC236}">
                    <a16:creationId xmlns:a16="http://schemas.microsoft.com/office/drawing/2014/main" id="{F80BEBF8-1396-39F8-35DB-A78F8BBD8883}"/>
                  </a:ext>
                </a:extLst>
              </p:cNvPr>
              <p:cNvSpPr>
                <a:spLocks noChangeArrowheads="1"/>
              </p:cNvSpPr>
              <p:nvPr/>
            </p:nvSpPr>
            <p:spPr bwMode="auto">
              <a:xfrm>
                <a:off x="6870700" y="2119313"/>
                <a:ext cx="520700" cy="3476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6340" name="Rectangle 12">
                <a:extLst>
                  <a:ext uri="{FF2B5EF4-FFF2-40B4-BE49-F238E27FC236}">
                    <a16:creationId xmlns:a16="http://schemas.microsoft.com/office/drawing/2014/main" id="{9756B8E9-22D2-8A30-7F43-AD39A754D86C}"/>
                  </a:ext>
                </a:extLst>
              </p:cNvPr>
              <p:cNvSpPr>
                <a:spLocks noChangeArrowheads="1"/>
              </p:cNvSpPr>
              <p:nvPr/>
            </p:nvSpPr>
            <p:spPr bwMode="auto">
              <a:xfrm>
                <a:off x="7431088" y="2481263"/>
                <a:ext cx="520700" cy="3476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56341" name="Object 13">
                    <a:extLst>
                      <a:ext uri="{FF2B5EF4-FFF2-40B4-BE49-F238E27FC236}">
                        <a16:creationId xmlns:a16="http://schemas.microsoft.com/office/drawing/2014/main" id="{DD42901C-586B-ADB4-138B-EF84275747AA}"/>
                      </a:ext>
                    </a:extLst>
                  </p:cNvPr>
                  <p:cNvSpPr txBox="1"/>
                  <p:nvPr/>
                </p:nvSpPr>
                <p:spPr bwMode="auto">
                  <a:xfrm>
                    <a:off x="7489825" y="2520950"/>
                    <a:ext cx="263525" cy="344488"/>
                  </a:xfrm>
                  <a:prstGeom prst="rect">
                    <a:avLst/>
                  </a:prstGeom>
                  <a:noFill/>
                  <a:ln>
                    <a:noFill/>
                  </a:ln>
                  <a:effectLst/>
                </p:spPr>
                <p:txBody>
                  <a:bodyPr>
                    <a:normAutofit fontScale="25000" lnSpcReduction="20000"/>
                  </a:bodyPr>
                  <a:lstStyle/>
                  <a:p>
                    <a:pPr/>
                    <a14:m>
                      <m:oMathPara xmlns:m="http://schemas.openxmlformats.org/officeDocument/2006/math">
                        <m:oMathParaPr>
                          <m:jc m:val="left"/>
                        </m:oMathParaPr>
                        <m:oMath xmlns:m="http://schemas.openxmlformats.org/officeDocument/2006/math">
                          <m:bar>
                            <m:barPr>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𝐹</m:t>
                              </m:r>
                            </m:e>
                          </m:bar>
                        </m:oMath>
                      </m:oMathPara>
                    </a14:m>
                    <a:endParaRPr lang="en-US"/>
                  </a:p>
                </p:txBody>
              </p:sp>
            </mc:Choice>
            <mc:Fallback xmlns="">
              <p:sp>
                <p:nvSpPr>
                  <p:cNvPr id="56341" name="Object 13">
                    <a:extLst>
                      <a:ext uri="{FF2B5EF4-FFF2-40B4-BE49-F238E27FC236}">
                        <a16:creationId xmlns:a16="http://schemas.microsoft.com/office/drawing/2014/main" id="{DD42901C-586B-ADB4-138B-EF84275747AA}"/>
                      </a:ext>
                    </a:extLst>
                  </p:cNvPr>
                  <p:cNvSpPr txBox="1">
                    <a:spLocks noRot="1" noChangeAspect="1" noMove="1" noResize="1" noEditPoints="1" noAdjustHandles="1" noChangeArrowheads="1" noChangeShapeType="1" noTextEdit="1"/>
                  </p:cNvSpPr>
                  <p:nvPr/>
                </p:nvSpPr>
                <p:spPr bwMode="auto">
                  <a:xfrm>
                    <a:off x="7489825" y="2520950"/>
                    <a:ext cx="263525" cy="344488"/>
                  </a:xfrm>
                  <a:prstGeom prst="rect">
                    <a:avLst/>
                  </a:prstGeom>
                  <a:blipFill>
                    <a:blip r:embed="rId5"/>
                    <a:stretch>
                      <a:fillRect r="-40000" b="-20000"/>
                    </a:stretch>
                  </a:blipFill>
                  <a:ln>
                    <a:noFill/>
                  </a:ln>
                  <a:effectLst/>
                </p:spPr>
                <p:txBody>
                  <a:bodyPr/>
                  <a:lstStyle/>
                  <a:p>
                    <a:r>
                      <a:rPr lang="en-US">
                        <a:noFill/>
                      </a:rPr>
                      <a:t> </a:t>
                    </a:r>
                  </a:p>
                </p:txBody>
              </p:sp>
            </mc:Fallback>
          </mc:AlternateContent>
        </p:grpSp>
      </p:grpSp>
      <p:pic>
        <p:nvPicPr>
          <p:cNvPr id="56335" name="Picture 9" descr="I:\EE534\Fig_1.08.tif">
            <a:extLst>
              <a:ext uri="{FF2B5EF4-FFF2-40B4-BE49-F238E27FC236}">
                <a16:creationId xmlns:a16="http://schemas.microsoft.com/office/drawing/2014/main" id="{F8634B4B-D44D-AE31-3DED-E25F7A6958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7150" y="1319213"/>
            <a:ext cx="1246188"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62B80F3F-9CF4-4D0A-3944-61963F40DC34}"/>
              </a:ext>
            </a:extLst>
          </p:cNvPr>
          <p:cNvSpPr>
            <a:spLocks noGrp="1" noChangeArrowheads="1"/>
          </p:cNvSpPr>
          <p:nvPr>
            <p:ph type="ctrTitle"/>
          </p:nvPr>
        </p:nvSpPr>
        <p:spPr>
          <a:xfrm>
            <a:off x="2209800" y="2286000"/>
            <a:ext cx="7772400" cy="1143000"/>
          </a:xfrm>
        </p:spPr>
        <p:txBody>
          <a:bodyPr/>
          <a:lstStyle/>
          <a:p>
            <a:r>
              <a:rPr lang="en-US" altLang="en-US" dirty="0"/>
              <a:t>Jacobian – R Robot (1 DOF) - Example</a:t>
            </a:r>
          </a:p>
        </p:txBody>
      </p:sp>
      <p:sp>
        <p:nvSpPr>
          <p:cNvPr id="58371" name="Rectangle 3">
            <a:extLst>
              <a:ext uri="{FF2B5EF4-FFF2-40B4-BE49-F238E27FC236}">
                <a16:creationId xmlns:a16="http://schemas.microsoft.com/office/drawing/2014/main" id="{4167680F-D390-0AC0-DC64-862DCAD16990}"/>
              </a:ext>
            </a:extLst>
          </p:cNvPr>
          <p:cNvSpPr>
            <a:spLocks noGrp="1" noChangeArrowheads="1"/>
          </p:cNvSpPr>
          <p:nvPr>
            <p:ph type="subTitle" idx="1"/>
          </p:nvPr>
        </p:nvSpPr>
        <p:spPr/>
        <p:txBody>
          <a:bodyPr/>
          <a:lstStyle/>
          <a:p>
            <a:endParaRPr lang="en-US" altLang="en-US"/>
          </a:p>
        </p:txBody>
      </p:sp>
      <p:sp>
        <p:nvSpPr>
          <p:cNvPr id="7" name="Footer Placeholder 2">
            <a:extLst>
              <a:ext uri="{FF2B5EF4-FFF2-40B4-BE49-F238E27FC236}">
                <a16:creationId xmlns:a16="http://schemas.microsoft.com/office/drawing/2014/main" id="{49C22C99-726B-DF03-8816-4EC40C4C9178}"/>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58373" name="Picture 2" descr="http://brand.ucla.edu/wp-content/uploads/2013/08/ucla-logotype-main-11.jpg">
            <a:extLst>
              <a:ext uri="{FF2B5EF4-FFF2-40B4-BE49-F238E27FC236}">
                <a16:creationId xmlns:a16="http://schemas.microsoft.com/office/drawing/2014/main" id="{21A235CF-F664-038E-0083-D2446DF0CC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5"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8BC3A856-7F42-60E3-DF3A-FC3691E70540}"/>
              </a:ext>
            </a:extLst>
          </p:cNvPr>
          <p:cNvSpPr>
            <a:spLocks noGrp="1" noChangeArrowheads="1"/>
          </p:cNvSpPr>
          <p:nvPr>
            <p:ph type="title"/>
          </p:nvPr>
        </p:nvSpPr>
        <p:spPr/>
        <p:txBody>
          <a:bodyPr/>
          <a:lstStyle/>
          <a:p>
            <a:r>
              <a:rPr lang="en-US" altLang="en-US"/>
              <a:t>Jacobian Matrix by Differentiation - 1R - 1/4</a:t>
            </a:r>
          </a:p>
        </p:txBody>
      </p:sp>
      <p:sp>
        <p:nvSpPr>
          <p:cNvPr id="60419" name="Text Box 14">
            <a:extLst>
              <a:ext uri="{FF2B5EF4-FFF2-40B4-BE49-F238E27FC236}">
                <a16:creationId xmlns:a16="http://schemas.microsoft.com/office/drawing/2014/main" id="{F875D67B-3AD9-6C59-0B3E-F6F8C644A754}"/>
              </a:ext>
            </a:extLst>
          </p:cNvPr>
          <p:cNvSpPr>
            <a:spLocks noGrp="1" noChangeArrowheads="1"/>
          </p:cNvSpPr>
          <p:nvPr>
            <p:ph type="body" idx="1"/>
          </p:nvPr>
        </p:nvSpPr>
        <p:spPr>
          <a:xfrm>
            <a:off x="932688" y="1597025"/>
            <a:ext cx="9049512" cy="4498975"/>
          </a:xfrm>
          <a:noFill/>
        </p:spPr>
        <p:txBody>
          <a:bodyPr/>
          <a:lstStyle/>
          <a:p>
            <a:r>
              <a:rPr lang="en-US" altLang="en-US" dirty="0"/>
              <a:t>Consider a simple planar 1R robot</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dirty="0"/>
              <a:t>The end effector position is given by </a:t>
            </a:r>
          </a:p>
        </p:txBody>
      </p:sp>
      <p:grpSp>
        <p:nvGrpSpPr>
          <p:cNvPr id="60420" name="Group 25">
            <a:extLst>
              <a:ext uri="{FF2B5EF4-FFF2-40B4-BE49-F238E27FC236}">
                <a16:creationId xmlns:a16="http://schemas.microsoft.com/office/drawing/2014/main" id="{A88AC3BC-EC81-C076-D384-EC65856053B3}"/>
              </a:ext>
            </a:extLst>
          </p:cNvPr>
          <p:cNvGrpSpPr>
            <a:grpSpLocks/>
          </p:cNvGrpSpPr>
          <p:nvPr/>
        </p:nvGrpSpPr>
        <p:grpSpPr bwMode="auto">
          <a:xfrm>
            <a:off x="4722813" y="1952625"/>
            <a:ext cx="3186112" cy="2449513"/>
            <a:chOff x="1841" y="1198"/>
            <a:chExt cx="2007" cy="1543"/>
          </a:xfrm>
        </p:grpSpPr>
        <p:sp>
          <p:nvSpPr>
            <p:cNvPr id="60437" name="Line 5">
              <a:extLst>
                <a:ext uri="{FF2B5EF4-FFF2-40B4-BE49-F238E27FC236}">
                  <a16:creationId xmlns:a16="http://schemas.microsoft.com/office/drawing/2014/main" id="{E9A1F604-E843-0BD4-1F3C-C464A7A591C8}"/>
                </a:ext>
              </a:extLst>
            </p:cNvPr>
            <p:cNvSpPr>
              <a:spLocks noChangeShapeType="1"/>
            </p:cNvSpPr>
            <p:nvPr/>
          </p:nvSpPr>
          <p:spPr bwMode="auto">
            <a:xfrm>
              <a:off x="2082" y="1382"/>
              <a:ext cx="0" cy="1192"/>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ko-KR" altLang="en-US"/>
            </a:p>
          </p:txBody>
        </p:sp>
        <p:sp>
          <p:nvSpPr>
            <p:cNvPr id="60438" name="Line 6">
              <a:extLst>
                <a:ext uri="{FF2B5EF4-FFF2-40B4-BE49-F238E27FC236}">
                  <a16:creationId xmlns:a16="http://schemas.microsoft.com/office/drawing/2014/main" id="{13E1A370-7FA8-0777-2954-71BEC01D7907}"/>
                </a:ext>
              </a:extLst>
            </p:cNvPr>
            <p:cNvSpPr>
              <a:spLocks noChangeShapeType="1"/>
            </p:cNvSpPr>
            <p:nvPr/>
          </p:nvSpPr>
          <p:spPr bwMode="auto">
            <a:xfrm>
              <a:off x="1938" y="2478"/>
              <a:ext cx="174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60439" name="Line 7">
              <a:extLst>
                <a:ext uri="{FF2B5EF4-FFF2-40B4-BE49-F238E27FC236}">
                  <a16:creationId xmlns:a16="http://schemas.microsoft.com/office/drawing/2014/main" id="{88874CA8-B69D-6D8A-5C7F-A10E3B0315A6}"/>
                </a:ext>
              </a:extLst>
            </p:cNvPr>
            <p:cNvSpPr>
              <a:spLocks noChangeShapeType="1"/>
            </p:cNvSpPr>
            <p:nvPr/>
          </p:nvSpPr>
          <p:spPr bwMode="auto">
            <a:xfrm flipV="1">
              <a:off x="2082" y="1824"/>
              <a:ext cx="1074" cy="65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60440" name="Line 11">
              <a:extLst>
                <a:ext uri="{FF2B5EF4-FFF2-40B4-BE49-F238E27FC236}">
                  <a16:creationId xmlns:a16="http://schemas.microsoft.com/office/drawing/2014/main" id="{9B3DC25F-B98D-9664-4C37-903D7784A53C}"/>
                </a:ext>
              </a:extLst>
            </p:cNvPr>
            <p:cNvSpPr>
              <a:spLocks noChangeShapeType="1"/>
            </p:cNvSpPr>
            <p:nvPr/>
          </p:nvSpPr>
          <p:spPr bwMode="auto">
            <a:xfrm flipH="1" flipV="1">
              <a:off x="2982" y="1590"/>
              <a:ext cx="162" cy="234"/>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60441" name="Freeform 12">
              <a:extLst>
                <a:ext uri="{FF2B5EF4-FFF2-40B4-BE49-F238E27FC236}">
                  <a16:creationId xmlns:a16="http://schemas.microsoft.com/office/drawing/2014/main" id="{650D0D6B-8161-0282-4036-58072C156021}"/>
                </a:ext>
              </a:extLst>
            </p:cNvPr>
            <p:cNvSpPr>
              <a:spLocks/>
            </p:cNvSpPr>
            <p:nvPr/>
          </p:nvSpPr>
          <p:spPr bwMode="auto">
            <a:xfrm>
              <a:off x="2574" y="2190"/>
              <a:ext cx="96" cy="282"/>
            </a:xfrm>
            <a:custGeom>
              <a:avLst/>
              <a:gdLst>
                <a:gd name="T0" fmla="*/ 0 w 240"/>
                <a:gd name="T1" fmla="*/ 0 h 705"/>
                <a:gd name="T2" fmla="*/ 0 w 240"/>
                <a:gd name="T3" fmla="*/ 0 h 705"/>
                <a:gd name="T4" fmla="*/ 0 w 240"/>
                <a:gd name="T5" fmla="*/ 0 h 705"/>
                <a:gd name="T6" fmla="*/ 0 60000 65536"/>
                <a:gd name="T7" fmla="*/ 0 60000 65536"/>
                <a:gd name="T8" fmla="*/ 0 60000 65536"/>
                <a:gd name="T9" fmla="*/ 0 w 240"/>
                <a:gd name="T10" fmla="*/ 0 h 705"/>
                <a:gd name="T11" fmla="*/ 240 w 240"/>
                <a:gd name="T12" fmla="*/ 705 h 705"/>
              </a:gdLst>
              <a:ahLst/>
              <a:cxnLst>
                <a:cxn ang="T6">
                  <a:pos x="T0" y="T1"/>
                </a:cxn>
                <a:cxn ang="T7">
                  <a:pos x="T2" y="T3"/>
                </a:cxn>
                <a:cxn ang="T8">
                  <a:pos x="T4" y="T5"/>
                </a:cxn>
              </a:cxnLst>
              <a:rect l="T9" t="T10" r="T11" b="T12"/>
              <a:pathLst>
                <a:path w="240" h="705">
                  <a:moveTo>
                    <a:pt x="240" y="705"/>
                  </a:moveTo>
                  <a:cubicBezTo>
                    <a:pt x="230" y="576"/>
                    <a:pt x="220" y="447"/>
                    <a:pt x="180" y="330"/>
                  </a:cubicBezTo>
                  <a:cubicBezTo>
                    <a:pt x="140" y="213"/>
                    <a:pt x="70" y="106"/>
                    <a:pt x="0"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60442" name="Text Box 13">
              <a:extLst>
                <a:ext uri="{FF2B5EF4-FFF2-40B4-BE49-F238E27FC236}">
                  <a16:creationId xmlns:a16="http://schemas.microsoft.com/office/drawing/2014/main" id="{9AAC3470-0A83-1D69-FFBA-EFB94F480409}"/>
                </a:ext>
              </a:extLst>
            </p:cNvPr>
            <p:cNvSpPr txBox="1">
              <a:spLocks noChangeArrowheads="1"/>
            </p:cNvSpPr>
            <p:nvPr/>
          </p:nvSpPr>
          <p:spPr bwMode="auto">
            <a:xfrm>
              <a:off x="2622" y="2190"/>
              <a:ext cx="299"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1000">
                <a:latin typeface="Times New Roman" panose="02020603050405020304" pitchFamily="18" charset="0"/>
              </a:endParaRPr>
            </a:p>
          </p:txBody>
        </p:sp>
        <p:sp>
          <p:nvSpPr>
            <p:cNvPr id="60443" name="Oval 15">
              <a:extLst>
                <a:ext uri="{FF2B5EF4-FFF2-40B4-BE49-F238E27FC236}">
                  <a16:creationId xmlns:a16="http://schemas.microsoft.com/office/drawing/2014/main" id="{2563C553-2C48-690C-D23C-BDFFC904570B}"/>
                </a:ext>
              </a:extLst>
            </p:cNvPr>
            <p:cNvSpPr>
              <a:spLocks noChangeArrowheads="1"/>
            </p:cNvSpPr>
            <p:nvPr/>
          </p:nvSpPr>
          <p:spPr bwMode="auto">
            <a:xfrm>
              <a:off x="3096" y="1804"/>
              <a:ext cx="68" cy="68"/>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60444" name="Oval 16">
              <a:extLst>
                <a:ext uri="{FF2B5EF4-FFF2-40B4-BE49-F238E27FC236}">
                  <a16:creationId xmlns:a16="http://schemas.microsoft.com/office/drawing/2014/main" id="{972A20FF-64DA-3987-9DC4-54BEE7A5A8D6}"/>
                </a:ext>
              </a:extLst>
            </p:cNvPr>
            <p:cNvSpPr>
              <a:spLocks noChangeArrowheads="1"/>
            </p:cNvSpPr>
            <p:nvPr/>
          </p:nvSpPr>
          <p:spPr bwMode="auto">
            <a:xfrm>
              <a:off x="2048" y="2449"/>
              <a:ext cx="68" cy="68"/>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60445" name="Object 17">
                  <a:extLst>
                    <a:ext uri="{FF2B5EF4-FFF2-40B4-BE49-F238E27FC236}">
                      <a16:creationId xmlns:a16="http://schemas.microsoft.com/office/drawing/2014/main" id="{29C9739E-6374-3CAC-E8C0-322D28C52A6F}"/>
                    </a:ext>
                  </a:extLst>
                </p:cNvPr>
                <p:cNvSpPr txBox="1"/>
                <p:nvPr/>
              </p:nvSpPr>
              <p:spPr bwMode="auto">
                <a:xfrm>
                  <a:off x="3721" y="2422"/>
                  <a:ext cx="127" cy="141"/>
                </a:xfrm>
                <a:prstGeom prst="rect">
                  <a:avLst/>
                </a:prstGeom>
                <a:noFill/>
                <a:ln>
                  <a:noFill/>
                </a:ln>
                <a:effectLst/>
              </p:spPr>
              <p:txBody>
                <a:bodyPr>
                  <a:normAutofit fontScale="32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𝑥</m:t>
                        </m:r>
                      </m:oMath>
                    </m:oMathPara>
                  </a14:m>
                  <a:endParaRPr lang="en-US"/>
                </a:p>
              </p:txBody>
            </p:sp>
          </mc:Choice>
          <mc:Fallback xmlns="">
            <p:sp>
              <p:nvSpPr>
                <p:cNvPr id="60445" name="Object 17">
                  <a:extLst>
                    <a:ext uri="{FF2B5EF4-FFF2-40B4-BE49-F238E27FC236}">
                      <a16:creationId xmlns:a16="http://schemas.microsoft.com/office/drawing/2014/main" id="{29C9739E-6374-3CAC-E8C0-322D28C52A6F}"/>
                    </a:ext>
                  </a:extLst>
                </p:cNvPr>
                <p:cNvSpPr txBox="1">
                  <a:spLocks noRot="1" noChangeAspect="1" noMove="1" noResize="1" noEditPoints="1" noAdjustHandles="1" noChangeArrowheads="1" noChangeShapeType="1" noTextEdit="1"/>
                </p:cNvSpPr>
                <p:nvPr/>
              </p:nvSpPr>
              <p:spPr bwMode="auto">
                <a:xfrm>
                  <a:off x="3721" y="2422"/>
                  <a:ext cx="127" cy="141"/>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446" name="Object 18">
                  <a:extLst>
                    <a:ext uri="{FF2B5EF4-FFF2-40B4-BE49-F238E27FC236}">
                      <a16:creationId xmlns:a16="http://schemas.microsoft.com/office/drawing/2014/main" id="{B00E1AB5-1FEC-4C3D-9E99-B4B40DB0D34E}"/>
                    </a:ext>
                  </a:extLst>
                </p:cNvPr>
                <p:cNvSpPr txBox="1"/>
                <p:nvPr/>
              </p:nvSpPr>
              <p:spPr bwMode="auto">
                <a:xfrm>
                  <a:off x="2017" y="1198"/>
                  <a:ext cx="141" cy="165"/>
                </a:xfrm>
                <a:prstGeom prst="rect">
                  <a:avLst/>
                </a:prstGeom>
                <a:noFill/>
                <a:ln>
                  <a:noFill/>
                </a:ln>
                <a:effectLst/>
              </p:spPr>
              <p:txBody>
                <a:bodyPr>
                  <a:normAutofit fontScale="47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𝑦</m:t>
                        </m:r>
                      </m:oMath>
                    </m:oMathPara>
                  </a14:m>
                  <a:endParaRPr lang="en-US"/>
                </a:p>
              </p:txBody>
            </p:sp>
          </mc:Choice>
          <mc:Fallback xmlns="">
            <p:sp>
              <p:nvSpPr>
                <p:cNvPr id="60446" name="Object 18">
                  <a:extLst>
                    <a:ext uri="{FF2B5EF4-FFF2-40B4-BE49-F238E27FC236}">
                      <a16:creationId xmlns:a16="http://schemas.microsoft.com/office/drawing/2014/main" id="{B00E1AB5-1FEC-4C3D-9E99-B4B40DB0D34E}"/>
                    </a:ext>
                  </a:extLst>
                </p:cNvPr>
                <p:cNvSpPr txBox="1">
                  <a:spLocks noRot="1" noChangeAspect="1" noMove="1" noResize="1" noEditPoints="1" noAdjustHandles="1" noChangeArrowheads="1" noChangeShapeType="1" noTextEdit="1"/>
                </p:cNvSpPr>
                <p:nvPr/>
              </p:nvSpPr>
              <p:spPr bwMode="auto">
                <a:xfrm>
                  <a:off x="2017" y="1198"/>
                  <a:ext cx="141" cy="165"/>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447" name="Object 19">
                  <a:extLst>
                    <a:ext uri="{FF2B5EF4-FFF2-40B4-BE49-F238E27FC236}">
                      <a16:creationId xmlns:a16="http://schemas.microsoft.com/office/drawing/2014/main" id="{9B961821-C272-153C-523D-991CB33C4A61}"/>
                    </a:ext>
                  </a:extLst>
                </p:cNvPr>
                <p:cNvSpPr txBox="1"/>
                <p:nvPr/>
              </p:nvSpPr>
              <p:spPr bwMode="auto">
                <a:xfrm>
                  <a:off x="2678" y="2173"/>
                  <a:ext cx="283" cy="231"/>
                </a:xfrm>
                <a:prstGeom prst="rect">
                  <a:avLst/>
                </a:prstGeom>
                <a:no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oMath>
                    </m:oMathPara>
                  </a14:m>
                  <a:endParaRPr lang="en-US"/>
                </a:p>
              </p:txBody>
            </p:sp>
          </mc:Choice>
          <mc:Fallback xmlns="">
            <p:sp>
              <p:nvSpPr>
                <p:cNvPr id="60447" name="Object 19">
                  <a:extLst>
                    <a:ext uri="{FF2B5EF4-FFF2-40B4-BE49-F238E27FC236}">
                      <a16:creationId xmlns:a16="http://schemas.microsoft.com/office/drawing/2014/main" id="{9B961821-C272-153C-523D-991CB33C4A61}"/>
                    </a:ext>
                  </a:extLst>
                </p:cNvPr>
                <p:cNvSpPr txBox="1">
                  <a:spLocks noRot="1" noChangeAspect="1" noMove="1" noResize="1" noEditPoints="1" noAdjustHandles="1" noChangeArrowheads="1" noChangeShapeType="1" noTextEdit="1"/>
                </p:cNvSpPr>
                <p:nvPr/>
              </p:nvSpPr>
              <p:spPr bwMode="auto">
                <a:xfrm>
                  <a:off x="2678" y="2173"/>
                  <a:ext cx="283" cy="231"/>
                </a:xfrm>
                <a:prstGeom prst="rect">
                  <a:avLst/>
                </a:prstGeom>
                <a:blipFill>
                  <a:blip r:embed="rId5"/>
                  <a:stretch>
                    <a:fillRect r="-24658"/>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448" name="Object 20">
                  <a:extLst>
                    <a:ext uri="{FF2B5EF4-FFF2-40B4-BE49-F238E27FC236}">
                      <a16:creationId xmlns:a16="http://schemas.microsoft.com/office/drawing/2014/main" id="{A694E209-CE19-270C-56C1-97EEB57D0682}"/>
                    </a:ext>
                  </a:extLst>
                </p:cNvPr>
                <p:cNvSpPr txBox="1"/>
                <p:nvPr/>
              </p:nvSpPr>
              <p:spPr bwMode="auto">
                <a:xfrm>
                  <a:off x="3329" y="1714"/>
                  <a:ext cx="205" cy="230"/>
                </a:xfrm>
                <a:prstGeom prst="rect">
                  <a:avLst/>
                </a:prstGeom>
                <a:no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𝑉</m:t>
                            </m:r>
                          </m:e>
                          <m:sub>
                            <m:r>
                              <a:rPr lang="en-US" i="1">
                                <a:solidFill>
                                  <a:srgbClr val="000000"/>
                                </a:solidFill>
                                <a:latin typeface="Cambria Math" panose="02040503050406030204" pitchFamily="18" charset="0"/>
                              </a:rPr>
                              <m:t>𝑒𝑒</m:t>
                            </m:r>
                          </m:sub>
                        </m:sSub>
                      </m:oMath>
                    </m:oMathPara>
                  </a14:m>
                  <a:endParaRPr lang="en-US"/>
                </a:p>
              </p:txBody>
            </p:sp>
          </mc:Choice>
          <mc:Fallback xmlns="">
            <p:sp>
              <p:nvSpPr>
                <p:cNvPr id="60448" name="Object 20">
                  <a:extLst>
                    <a:ext uri="{FF2B5EF4-FFF2-40B4-BE49-F238E27FC236}">
                      <a16:creationId xmlns:a16="http://schemas.microsoft.com/office/drawing/2014/main" id="{A694E209-CE19-270C-56C1-97EEB57D0682}"/>
                    </a:ext>
                  </a:extLst>
                </p:cNvPr>
                <p:cNvSpPr txBox="1">
                  <a:spLocks noRot="1" noChangeAspect="1" noMove="1" noResize="1" noEditPoints="1" noAdjustHandles="1" noChangeArrowheads="1" noChangeShapeType="1" noTextEdit="1"/>
                </p:cNvSpPr>
                <p:nvPr/>
              </p:nvSpPr>
              <p:spPr bwMode="auto">
                <a:xfrm>
                  <a:off x="3329" y="1714"/>
                  <a:ext cx="205" cy="230"/>
                </a:xfrm>
                <a:prstGeom prst="rect">
                  <a:avLst/>
                </a:prstGeom>
                <a:blipFill>
                  <a:blip r:embed="rId6"/>
                  <a:stretch>
                    <a:fillRect r="-18519"/>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449" name="Object 21">
                  <a:extLst>
                    <a:ext uri="{FF2B5EF4-FFF2-40B4-BE49-F238E27FC236}">
                      <a16:creationId xmlns:a16="http://schemas.microsoft.com/office/drawing/2014/main" id="{BD2965EC-3B51-987D-4497-D5CB526D30EC}"/>
                    </a:ext>
                  </a:extLst>
                </p:cNvPr>
                <p:cNvSpPr txBox="1"/>
                <p:nvPr/>
              </p:nvSpPr>
              <p:spPr bwMode="auto">
                <a:xfrm>
                  <a:off x="3053" y="2510"/>
                  <a:ext cx="179" cy="231"/>
                </a:xfrm>
                <a:prstGeom prst="rect">
                  <a:avLst/>
                </a:prstGeom>
                <a:no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𝑥</m:t>
                            </m:r>
                          </m:sub>
                        </m:sSub>
                      </m:oMath>
                    </m:oMathPara>
                  </a14:m>
                  <a:endParaRPr lang="en-US"/>
                </a:p>
              </p:txBody>
            </p:sp>
          </mc:Choice>
          <mc:Fallback xmlns="">
            <p:sp>
              <p:nvSpPr>
                <p:cNvPr id="60449" name="Object 21">
                  <a:extLst>
                    <a:ext uri="{FF2B5EF4-FFF2-40B4-BE49-F238E27FC236}">
                      <a16:creationId xmlns:a16="http://schemas.microsoft.com/office/drawing/2014/main" id="{BD2965EC-3B51-987D-4497-D5CB526D30EC}"/>
                    </a:ext>
                  </a:extLst>
                </p:cNvPr>
                <p:cNvSpPr txBox="1">
                  <a:spLocks noRot="1" noChangeAspect="1" noMove="1" noResize="1" noEditPoints="1" noAdjustHandles="1" noChangeArrowheads="1" noChangeShapeType="1" noTextEdit="1"/>
                </p:cNvSpPr>
                <p:nvPr/>
              </p:nvSpPr>
              <p:spPr bwMode="auto">
                <a:xfrm>
                  <a:off x="3053" y="2510"/>
                  <a:ext cx="179" cy="231"/>
                </a:xfrm>
                <a:prstGeom prst="rect">
                  <a:avLst/>
                </a:prstGeom>
                <a:blipFill>
                  <a:blip r:embed="rId7"/>
                  <a:stretch>
                    <a:fillRect r="-10638"/>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450" name="Object 22">
                  <a:extLst>
                    <a:ext uri="{FF2B5EF4-FFF2-40B4-BE49-F238E27FC236}">
                      <a16:creationId xmlns:a16="http://schemas.microsoft.com/office/drawing/2014/main" id="{40DDAF17-1005-1F15-39D9-78B2E3E8C50F}"/>
                    </a:ext>
                  </a:extLst>
                </p:cNvPr>
                <p:cNvSpPr txBox="1"/>
                <p:nvPr/>
              </p:nvSpPr>
              <p:spPr bwMode="auto">
                <a:xfrm>
                  <a:off x="1841" y="1709"/>
                  <a:ext cx="179" cy="242"/>
                </a:xfrm>
                <a:prstGeom prst="rect">
                  <a:avLst/>
                </a:prstGeom>
                <a:no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𝑦</m:t>
                            </m:r>
                          </m:sub>
                        </m:sSub>
                      </m:oMath>
                    </m:oMathPara>
                  </a14:m>
                  <a:endParaRPr lang="en-US"/>
                </a:p>
              </p:txBody>
            </p:sp>
          </mc:Choice>
          <mc:Fallback xmlns="">
            <p:sp>
              <p:nvSpPr>
                <p:cNvPr id="60450" name="Object 22">
                  <a:extLst>
                    <a:ext uri="{FF2B5EF4-FFF2-40B4-BE49-F238E27FC236}">
                      <a16:creationId xmlns:a16="http://schemas.microsoft.com/office/drawing/2014/main" id="{40DDAF17-1005-1F15-39D9-78B2E3E8C50F}"/>
                    </a:ext>
                  </a:extLst>
                </p:cNvPr>
                <p:cNvSpPr txBox="1">
                  <a:spLocks noRot="1" noChangeAspect="1" noMove="1" noResize="1" noEditPoints="1" noAdjustHandles="1" noChangeArrowheads="1" noChangeShapeType="1" noTextEdit="1"/>
                </p:cNvSpPr>
                <p:nvPr/>
              </p:nvSpPr>
              <p:spPr bwMode="auto">
                <a:xfrm>
                  <a:off x="1841" y="1709"/>
                  <a:ext cx="179" cy="242"/>
                </a:xfrm>
                <a:prstGeom prst="rect">
                  <a:avLst/>
                </a:prstGeom>
                <a:blipFill>
                  <a:blip r:embed="rId8"/>
                  <a:stretch>
                    <a:fillRect r="-19565"/>
                  </a:stretch>
                </a:blipFill>
                <a:ln>
                  <a:noFill/>
                </a:ln>
                <a:effectLst/>
              </p:spPr>
              <p:txBody>
                <a:bodyPr/>
                <a:lstStyle/>
                <a:p>
                  <a:r>
                    <a:rPr lang="en-US">
                      <a:noFill/>
                    </a:rPr>
                    <a:t> </a:t>
                  </a:r>
                </a:p>
              </p:txBody>
            </p:sp>
          </mc:Fallback>
        </mc:AlternateContent>
        <p:sp>
          <p:nvSpPr>
            <p:cNvPr id="60451" name="Line 23">
              <a:extLst>
                <a:ext uri="{FF2B5EF4-FFF2-40B4-BE49-F238E27FC236}">
                  <a16:creationId xmlns:a16="http://schemas.microsoft.com/office/drawing/2014/main" id="{1392B6C5-F8B9-3472-4350-63B388090891}"/>
                </a:ext>
              </a:extLst>
            </p:cNvPr>
            <p:cNvSpPr>
              <a:spLocks noChangeShapeType="1"/>
            </p:cNvSpPr>
            <p:nvPr/>
          </p:nvSpPr>
          <p:spPr bwMode="auto">
            <a:xfrm>
              <a:off x="3122" y="1862"/>
              <a:ext cx="0" cy="617"/>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60452" name="Line 24">
              <a:extLst>
                <a:ext uri="{FF2B5EF4-FFF2-40B4-BE49-F238E27FC236}">
                  <a16:creationId xmlns:a16="http://schemas.microsoft.com/office/drawing/2014/main" id="{497A73A7-0C75-D000-3325-A7848A9E26EF}"/>
                </a:ext>
              </a:extLst>
            </p:cNvPr>
            <p:cNvSpPr>
              <a:spLocks noChangeShapeType="1"/>
            </p:cNvSpPr>
            <p:nvPr/>
          </p:nvSpPr>
          <p:spPr bwMode="auto">
            <a:xfrm flipH="1" flipV="1">
              <a:off x="2095" y="1836"/>
              <a:ext cx="1023" cy="1"/>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grpSp>
      <mc:AlternateContent xmlns:mc="http://schemas.openxmlformats.org/markup-compatibility/2006">
        <mc:Choice xmlns:a14="http://schemas.microsoft.com/office/drawing/2010/main" Requires="a14">
          <p:sp>
            <p:nvSpPr>
              <p:cNvPr id="60421" name="Object 26">
                <a:extLst>
                  <a:ext uri="{FF2B5EF4-FFF2-40B4-BE49-F238E27FC236}">
                    <a16:creationId xmlns:a16="http://schemas.microsoft.com/office/drawing/2014/main" id="{A6E37387-A873-62AE-EAD0-7D8D454A616D}"/>
                  </a:ext>
                </a:extLst>
              </p:cNvPr>
              <p:cNvSpPr txBox="1"/>
              <p:nvPr/>
            </p:nvSpPr>
            <p:spPr bwMode="auto">
              <a:xfrm>
                <a:off x="5105400" y="5064125"/>
                <a:ext cx="2436191" cy="814388"/>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𝑥</m:t>
                          </m:r>
                        </m:sub>
                      </m:sSub>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𝑥</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𝑟</m:t>
                      </m:r>
                      <m:func>
                        <m:funcPr>
                          <m:ctrlPr>
                            <a:rPr lang="en-US" sz="2000" i="1">
                              <a:solidFill>
                                <a:srgbClr val="000000"/>
                              </a:solidFill>
                              <a:latin typeface="Cambria Math" panose="02040503050406030204" pitchFamily="18" charset="0"/>
                            </a:rPr>
                          </m:ctrlPr>
                        </m:funcPr>
                        <m:fName>
                          <m:r>
                            <m:rPr>
                              <m:sty m:val="p"/>
                            </m:rPr>
                            <a:rPr lang="en-US" sz="2000" i="0">
                              <a:solidFill>
                                <a:srgbClr val="000000"/>
                              </a:solidFill>
                              <a:latin typeface="Cambria Math" panose="02040503050406030204" pitchFamily="18" charset="0"/>
                            </a:rPr>
                            <m:t>cos</m:t>
                          </m:r>
                        </m:fName>
                        <m:e>
                          <m:r>
                            <a:rPr lang="en-US" sz="2000" i="1">
                              <a:solidFill>
                                <a:srgbClr val="000000"/>
                              </a:solidFill>
                              <a:latin typeface="Cambria Math" panose="02040503050406030204" pitchFamily="18" charset="0"/>
                            </a:rPr>
                            <m:t>𝜃</m:t>
                          </m:r>
                        </m:e>
                      </m:func>
                    </m:oMath>
                    <m:oMath xmlns:m="http://schemas.openxmlformats.org/officeDocument/2006/math">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𝑦</m:t>
                          </m:r>
                        </m:sub>
                      </m:sSub>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𝑦</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𝑟</m:t>
                      </m:r>
                      <m:func>
                        <m:funcPr>
                          <m:ctrlPr>
                            <a:rPr lang="en-US" sz="2000" i="1">
                              <a:solidFill>
                                <a:srgbClr val="000000"/>
                              </a:solidFill>
                              <a:latin typeface="Cambria Math" panose="02040503050406030204" pitchFamily="18" charset="0"/>
                            </a:rPr>
                          </m:ctrlPr>
                        </m:funcPr>
                        <m:fName>
                          <m:r>
                            <m:rPr>
                              <m:sty m:val="p"/>
                            </m:rPr>
                            <a:rPr lang="en-US" sz="2000" i="0">
                              <a:solidFill>
                                <a:srgbClr val="000000"/>
                              </a:solidFill>
                              <a:latin typeface="Cambria Math" panose="02040503050406030204" pitchFamily="18" charset="0"/>
                            </a:rPr>
                            <m:t>sin</m:t>
                          </m:r>
                        </m:fName>
                        <m:e>
                          <m:r>
                            <a:rPr lang="en-US" sz="2000" i="1">
                              <a:solidFill>
                                <a:srgbClr val="000000"/>
                              </a:solidFill>
                              <a:latin typeface="Cambria Math" panose="02040503050406030204" pitchFamily="18" charset="0"/>
                            </a:rPr>
                            <m:t>𝜃</m:t>
                          </m:r>
                        </m:e>
                      </m:func>
                    </m:oMath>
                  </m:oMathPara>
                </a14:m>
                <a:endParaRPr lang="en-US" sz="2000" dirty="0"/>
              </a:p>
            </p:txBody>
          </p:sp>
        </mc:Choice>
        <mc:Fallback>
          <p:sp>
            <p:nvSpPr>
              <p:cNvPr id="60421" name="Object 26">
                <a:extLst>
                  <a:ext uri="{FF2B5EF4-FFF2-40B4-BE49-F238E27FC236}">
                    <a16:creationId xmlns:a16="http://schemas.microsoft.com/office/drawing/2014/main" id="{A6E37387-A873-62AE-EAD0-7D8D454A616D}"/>
                  </a:ext>
                </a:extLst>
              </p:cNvPr>
              <p:cNvSpPr txBox="1">
                <a:spLocks noRot="1" noChangeAspect="1" noMove="1" noResize="1" noEditPoints="1" noAdjustHandles="1" noChangeArrowheads="1" noChangeShapeType="1" noTextEdit="1"/>
              </p:cNvSpPr>
              <p:nvPr/>
            </p:nvSpPr>
            <p:spPr bwMode="auto">
              <a:xfrm>
                <a:off x="5105400" y="5064125"/>
                <a:ext cx="2436191" cy="814388"/>
              </a:xfrm>
              <a:prstGeom prst="rect">
                <a:avLst/>
              </a:prstGeom>
              <a:blipFill>
                <a:blip r:embed="rId9"/>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422" name="Object 27">
                <a:extLst>
                  <a:ext uri="{FF2B5EF4-FFF2-40B4-BE49-F238E27FC236}">
                    <a16:creationId xmlns:a16="http://schemas.microsoft.com/office/drawing/2014/main" id="{25FE3476-4A60-DCD3-9BEF-48AA37F579E5}"/>
                  </a:ext>
                </a:extLst>
              </p:cNvPr>
              <p:cNvSpPr txBox="1"/>
              <p:nvPr/>
            </p:nvSpPr>
            <p:spPr bwMode="auto">
              <a:xfrm>
                <a:off x="5780088" y="3232150"/>
                <a:ext cx="182562" cy="203200"/>
              </a:xfrm>
              <a:prstGeom prst="rect">
                <a:avLst/>
              </a:prstGeom>
              <a:noFill/>
              <a:ln>
                <a:noFill/>
              </a:ln>
              <a:effectLst/>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𝑟</m:t>
                      </m:r>
                    </m:oMath>
                  </m:oMathPara>
                </a14:m>
                <a:endParaRPr lang="en-US"/>
              </a:p>
            </p:txBody>
          </p:sp>
        </mc:Choice>
        <mc:Fallback xmlns="">
          <p:sp>
            <p:nvSpPr>
              <p:cNvPr id="60422" name="Object 27">
                <a:extLst>
                  <a:ext uri="{FF2B5EF4-FFF2-40B4-BE49-F238E27FC236}">
                    <a16:creationId xmlns:a16="http://schemas.microsoft.com/office/drawing/2014/main" id="{25FE3476-4A60-DCD3-9BEF-48AA37F579E5}"/>
                  </a:ext>
                </a:extLst>
              </p:cNvPr>
              <p:cNvSpPr txBox="1">
                <a:spLocks noRot="1" noChangeAspect="1" noMove="1" noResize="1" noEditPoints="1" noAdjustHandles="1" noChangeArrowheads="1" noChangeShapeType="1" noTextEdit="1"/>
              </p:cNvSpPr>
              <p:nvPr/>
            </p:nvSpPr>
            <p:spPr bwMode="auto">
              <a:xfrm>
                <a:off x="5780088" y="3232150"/>
                <a:ext cx="182562" cy="203200"/>
              </a:xfrm>
              <a:prstGeom prst="rect">
                <a:avLst/>
              </a:prstGeom>
              <a:blipFill>
                <a:blip r:embed="rId10"/>
                <a:stretch>
                  <a:fillRect/>
                </a:stretch>
              </a:blipFill>
              <a:ln>
                <a:noFill/>
              </a:ln>
              <a:effectLst/>
            </p:spPr>
            <p:txBody>
              <a:bodyPr/>
              <a:lstStyle/>
              <a:p>
                <a:r>
                  <a:rPr lang="en-US">
                    <a:noFill/>
                  </a:rPr>
                  <a:t> </a:t>
                </a:r>
              </a:p>
            </p:txBody>
          </p:sp>
        </mc:Fallback>
      </mc:AlternateContent>
      <p:sp>
        <p:nvSpPr>
          <p:cNvPr id="7" name="Footer Placeholder 2">
            <a:extLst>
              <a:ext uri="{FF2B5EF4-FFF2-40B4-BE49-F238E27FC236}">
                <a16:creationId xmlns:a16="http://schemas.microsoft.com/office/drawing/2014/main" id="{FB44434A-7255-EC51-A26E-9AF6AA6F553A}"/>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60424" name="Picture 2" descr="http://brand.ucla.edu/wp-content/uploads/2013/08/ucla-logotype-main-11.jpg">
            <a:extLst>
              <a:ext uri="{FF2B5EF4-FFF2-40B4-BE49-F238E27FC236}">
                <a16:creationId xmlns:a16="http://schemas.microsoft.com/office/drawing/2014/main" id="{043A24F0-3E6B-6F6A-1218-E9A252C9B22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96375"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B95E28E6-D664-8F8E-288C-F5C75331EA50}"/>
              </a:ext>
            </a:extLst>
          </p:cNvPr>
          <p:cNvSpPr>
            <a:spLocks noGrp="1" noChangeArrowheads="1"/>
          </p:cNvSpPr>
          <p:nvPr>
            <p:ph type="title"/>
          </p:nvPr>
        </p:nvSpPr>
        <p:spPr/>
        <p:txBody>
          <a:bodyPr/>
          <a:lstStyle/>
          <a:p>
            <a:r>
              <a:rPr lang="en-US" altLang="en-US"/>
              <a:t>Jacobian Matrix by Differentiation - 1R - 2/4</a:t>
            </a:r>
          </a:p>
        </p:txBody>
      </p:sp>
      <p:sp>
        <p:nvSpPr>
          <p:cNvPr id="62467" name="Rectangle 3">
            <a:extLst>
              <a:ext uri="{FF2B5EF4-FFF2-40B4-BE49-F238E27FC236}">
                <a16:creationId xmlns:a16="http://schemas.microsoft.com/office/drawing/2014/main" id="{8BFFC82D-F9D9-0ED2-0800-41958BA0EE00}"/>
              </a:ext>
            </a:extLst>
          </p:cNvPr>
          <p:cNvSpPr>
            <a:spLocks noGrp="1" noChangeArrowheads="1"/>
          </p:cNvSpPr>
          <p:nvPr>
            <p:ph type="body" idx="1"/>
          </p:nvPr>
        </p:nvSpPr>
        <p:spPr>
          <a:xfrm>
            <a:off x="932070" y="1354138"/>
            <a:ext cx="9050130" cy="4724400"/>
          </a:xfrm>
        </p:spPr>
        <p:txBody>
          <a:bodyPr/>
          <a:lstStyle/>
          <a:p>
            <a:r>
              <a:rPr lang="en-US" altLang="en-US" dirty="0"/>
              <a:t>The velocity of the end effector is defined by</a:t>
            </a:r>
          </a:p>
          <a:p>
            <a:endParaRPr lang="en-US" altLang="en-US" dirty="0"/>
          </a:p>
          <a:p>
            <a:endParaRPr lang="en-US" altLang="en-US" dirty="0"/>
          </a:p>
          <a:p>
            <a:endParaRPr lang="en-US" altLang="en-US" dirty="0"/>
          </a:p>
          <a:p>
            <a:endParaRPr lang="en-US" altLang="en-US" dirty="0"/>
          </a:p>
          <a:p>
            <a:endParaRPr lang="en-US" altLang="en-US" dirty="0"/>
          </a:p>
          <a:p>
            <a:r>
              <a:rPr lang="en-US" altLang="en-US" dirty="0"/>
              <a:t>Expressed in matrix form we have</a:t>
            </a:r>
          </a:p>
        </p:txBody>
      </p:sp>
      <mc:AlternateContent xmlns:mc="http://schemas.openxmlformats.org/markup-compatibility/2006">
        <mc:Choice xmlns:a14="http://schemas.microsoft.com/office/drawing/2010/main" Requires="a14">
          <p:sp>
            <p:nvSpPr>
              <p:cNvPr id="62468" name="Object 4">
                <a:extLst>
                  <a:ext uri="{FF2B5EF4-FFF2-40B4-BE49-F238E27FC236}">
                    <a16:creationId xmlns:a16="http://schemas.microsoft.com/office/drawing/2014/main" id="{A012BD67-4EB6-DDBD-C252-D8BD2AD25811}"/>
                  </a:ext>
                </a:extLst>
              </p:cNvPr>
              <p:cNvSpPr txBox="1"/>
              <p:nvPr/>
            </p:nvSpPr>
            <p:spPr bwMode="auto">
              <a:xfrm>
                <a:off x="3641208" y="1946621"/>
                <a:ext cx="5071510" cy="814387"/>
              </a:xfrm>
              <a:prstGeom prst="rect">
                <a:avLst/>
              </a:prstGeom>
              <a:no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𝑉</m:t>
                              </m:r>
                            </m:e>
                          </m:sPre>
                        </m:e>
                        <m:sub>
                          <m:r>
                            <a:rPr lang="en-US" i="1">
                              <a:solidFill>
                                <a:srgbClr val="000000"/>
                              </a:solidFill>
                              <a:latin typeface="Cambria Math" panose="02040503050406030204" pitchFamily="18" charset="0"/>
                            </a:rPr>
                            <m:t>𝑥</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𝑃</m:t>
                                  </m:r>
                                </m:e>
                              </m:sPre>
                            </m:e>
                          </m:acc>
                        </m:e>
                        <m:sub>
                          <m:r>
                            <a:rPr lang="en-US" i="1">
                              <a:solidFill>
                                <a:srgbClr val="000000"/>
                              </a:solidFill>
                              <a:latin typeface="Cambria Math" panose="02040503050406030204" pitchFamily="18" charset="0"/>
                            </a:rPr>
                            <m:t>𝑥</m:t>
                          </m:r>
                        </m:sub>
                      </m:sSub>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𝑥</m:t>
                          </m:r>
                        </m:e>
                      </m:acc>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r>
                        <a:rPr lang="en-US" i="1">
                          <a:solidFill>
                            <a:srgbClr val="000000"/>
                          </a:solidFill>
                          <a:latin typeface="Cambria Math" panose="02040503050406030204" pitchFamily="18" charset="0"/>
                        </a:rPr>
                        <m:t>𝑟</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𝜃</m:t>
                          </m:r>
                        </m:e>
                      </m:func>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𝜔</m:t>
                          </m:r>
                          <m:r>
                            <a:rPr lang="en-US" i="1">
                              <a:solidFill>
                                <a:srgbClr val="000000"/>
                              </a:solidFill>
                              <a:latin typeface="Cambria Math" panose="02040503050406030204" pitchFamily="18" charset="0"/>
                            </a:rPr>
                            <m:t>𝑟</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𝜃</m:t>
                              </m:r>
                            </m:e>
                          </m:func>
                        </m:e>
                      </m:d>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oMath>
                    <m:oMath xmlns:m="http://schemas.openxmlformats.org/officeDocument/2006/math">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𝑉</m:t>
                              </m:r>
                            </m:e>
                          </m:sPre>
                        </m:e>
                        <m:sub>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𝑃</m:t>
                                  </m:r>
                                </m:e>
                              </m:sPre>
                            </m:e>
                          </m:acc>
                        </m:e>
                        <m:sub>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𝑦</m:t>
                          </m:r>
                        </m:e>
                      </m:acc>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r>
                        <a:rPr lang="en-US" i="1">
                          <a:solidFill>
                            <a:srgbClr val="000000"/>
                          </a:solidFill>
                          <a:latin typeface="Cambria Math" panose="02040503050406030204" pitchFamily="18" charset="0"/>
                        </a:rPr>
                        <m:t>𝑟</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𝜃</m:t>
                          </m:r>
                        </m:e>
                      </m:func>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𝜔</m:t>
                          </m:r>
                          <m:r>
                            <a:rPr lang="en-US" i="1">
                              <a:solidFill>
                                <a:srgbClr val="000000"/>
                              </a:solidFill>
                              <a:latin typeface="Cambria Math" panose="02040503050406030204" pitchFamily="18" charset="0"/>
                            </a:rPr>
                            <m:t>𝑟</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𝜃</m:t>
                              </m:r>
                            </m:e>
                          </m:func>
                        </m:e>
                      </m:d>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oMath>
                  </m:oMathPara>
                </a14:m>
                <a:endParaRPr lang="en-US" dirty="0"/>
              </a:p>
            </p:txBody>
          </p:sp>
        </mc:Choice>
        <mc:Fallback>
          <p:sp>
            <p:nvSpPr>
              <p:cNvPr id="62468" name="Object 4">
                <a:extLst>
                  <a:ext uri="{FF2B5EF4-FFF2-40B4-BE49-F238E27FC236}">
                    <a16:creationId xmlns:a16="http://schemas.microsoft.com/office/drawing/2014/main" id="{A012BD67-4EB6-DDBD-C252-D8BD2AD25811}"/>
                  </a:ext>
                </a:extLst>
              </p:cNvPr>
              <p:cNvSpPr txBox="1">
                <a:spLocks noRot="1" noChangeAspect="1" noMove="1" noResize="1" noEditPoints="1" noAdjustHandles="1" noChangeArrowheads="1" noChangeShapeType="1" noTextEdit="1"/>
              </p:cNvSpPr>
              <p:nvPr/>
            </p:nvSpPr>
            <p:spPr bwMode="auto">
              <a:xfrm>
                <a:off x="3641208" y="1946621"/>
                <a:ext cx="5071510" cy="814387"/>
              </a:xfrm>
              <a:prstGeom prst="rect">
                <a:avLst/>
              </a:prstGeom>
              <a:blipFill>
                <a:blip r:embed="rId3"/>
                <a:stretch>
                  <a:fillRect b="-1493"/>
                </a:stretch>
              </a:blipFill>
              <a:ln>
                <a:noFill/>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2469" name="Object 5">
                <a:extLst>
                  <a:ext uri="{FF2B5EF4-FFF2-40B4-BE49-F238E27FC236}">
                    <a16:creationId xmlns:a16="http://schemas.microsoft.com/office/drawing/2014/main" id="{E7D08FC0-E72C-FF83-741C-889AAEE6009E}"/>
                  </a:ext>
                </a:extLst>
              </p:cNvPr>
              <p:cNvSpPr txBox="1"/>
              <p:nvPr/>
            </p:nvSpPr>
            <p:spPr bwMode="auto">
              <a:xfrm>
                <a:off x="5277333" y="4184650"/>
                <a:ext cx="3107359" cy="866775"/>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𝑥</m:t>
                                    </m:r>
                                  </m:e>
                                </m:acc>
                              </m:e>
                            </m:mr>
                            <m:m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𝑦</m:t>
                                    </m:r>
                                  </m:e>
                                </m:acc>
                              </m:e>
                            </m:mr>
                          </m:m>
                        </m:e>
                      </m:d>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𝑟</m:t>
                                </m:r>
                                <m:func>
                                  <m:funcPr>
                                    <m:ctrlPr>
                                      <a:rPr lang="en-US" sz="2000" i="1">
                                        <a:solidFill>
                                          <a:srgbClr val="000000"/>
                                        </a:solidFill>
                                        <a:latin typeface="Cambria Math" panose="02040503050406030204" pitchFamily="18" charset="0"/>
                                      </a:rPr>
                                    </m:ctrlPr>
                                  </m:funcPr>
                                  <m:fName>
                                    <m:r>
                                      <m:rPr>
                                        <m:sty m:val="p"/>
                                      </m:rPr>
                                      <a:rPr lang="en-US" sz="2000" i="0">
                                        <a:solidFill>
                                          <a:srgbClr val="000000"/>
                                        </a:solidFill>
                                        <a:latin typeface="Cambria Math" panose="02040503050406030204" pitchFamily="18" charset="0"/>
                                      </a:rPr>
                                      <m:t>sin</m:t>
                                    </m:r>
                                  </m:fName>
                                  <m:e>
                                    <m:r>
                                      <a:rPr lang="en-US" sz="2000" i="1">
                                        <a:solidFill>
                                          <a:srgbClr val="000000"/>
                                        </a:solidFill>
                                        <a:latin typeface="Cambria Math" panose="02040503050406030204" pitchFamily="18" charset="0"/>
                                      </a:rPr>
                                      <m:t>𝜃</m:t>
                                    </m:r>
                                  </m:e>
                                </m:func>
                              </m:e>
                            </m:mr>
                            <m:mr>
                              <m:e>
                                <m:r>
                                  <a:rPr lang="en-US" sz="2000" i="1">
                                    <a:solidFill>
                                      <a:srgbClr val="000000"/>
                                    </a:solidFill>
                                    <a:latin typeface="Cambria Math" panose="02040503050406030204" pitchFamily="18" charset="0"/>
                                  </a:rPr>
                                  <m:t>𝑟</m:t>
                                </m:r>
                                <m:func>
                                  <m:funcPr>
                                    <m:ctrlPr>
                                      <a:rPr lang="en-US" sz="2000" i="1">
                                        <a:solidFill>
                                          <a:srgbClr val="000000"/>
                                        </a:solidFill>
                                        <a:latin typeface="Cambria Math" panose="02040503050406030204" pitchFamily="18" charset="0"/>
                                      </a:rPr>
                                    </m:ctrlPr>
                                  </m:funcPr>
                                  <m:fName>
                                    <m:r>
                                      <m:rPr>
                                        <m:sty m:val="p"/>
                                      </m:rPr>
                                      <a:rPr lang="en-US" sz="2000" i="0">
                                        <a:solidFill>
                                          <a:srgbClr val="000000"/>
                                        </a:solidFill>
                                        <a:latin typeface="Cambria Math" panose="02040503050406030204" pitchFamily="18" charset="0"/>
                                      </a:rPr>
                                      <m:t>cos</m:t>
                                    </m:r>
                                  </m:fName>
                                  <m:e>
                                    <m:r>
                                      <a:rPr lang="en-US" sz="2000" i="1">
                                        <a:solidFill>
                                          <a:srgbClr val="000000"/>
                                        </a:solidFill>
                                        <a:latin typeface="Cambria Math" panose="02040503050406030204" pitchFamily="18" charset="0"/>
                                      </a:rPr>
                                      <m:t>𝜃</m:t>
                                    </m:r>
                                  </m:e>
                                </m:func>
                              </m:e>
                            </m:mr>
                          </m:m>
                        </m:e>
                      </m:d>
                      <m:d>
                        <m:dPr>
                          <m:begChr m:val="["/>
                          <m:endChr m:val="]"/>
                          <m:ctrlPr>
                            <a:rPr lang="en-US" sz="2000" i="1">
                              <a:solidFill>
                                <a:srgbClr val="000000"/>
                              </a:solidFill>
                              <a:latin typeface="Cambria Math" panose="02040503050406030204" pitchFamily="18" charset="0"/>
                            </a:rPr>
                          </m:ctrlPr>
                        </m:d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d>
                    </m:oMath>
                  </m:oMathPara>
                </a14:m>
                <a:endParaRPr lang="en-US" sz="2000" dirty="0"/>
              </a:p>
            </p:txBody>
          </p:sp>
        </mc:Choice>
        <mc:Fallback>
          <p:sp>
            <p:nvSpPr>
              <p:cNvPr id="62469" name="Object 5">
                <a:extLst>
                  <a:ext uri="{FF2B5EF4-FFF2-40B4-BE49-F238E27FC236}">
                    <a16:creationId xmlns:a16="http://schemas.microsoft.com/office/drawing/2014/main" id="{E7D08FC0-E72C-FF83-741C-889AAEE6009E}"/>
                  </a:ext>
                </a:extLst>
              </p:cNvPr>
              <p:cNvSpPr txBox="1">
                <a:spLocks noRot="1" noChangeAspect="1" noMove="1" noResize="1" noEditPoints="1" noAdjustHandles="1" noChangeArrowheads="1" noChangeShapeType="1" noTextEdit="1"/>
              </p:cNvSpPr>
              <p:nvPr/>
            </p:nvSpPr>
            <p:spPr bwMode="auto">
              <a:xfrm>
                <a:off x="5277333" y="4184650"/>
                <a:ext cx="3107359" cy="866775"/>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2470" name="Object 6">
                <a:extLst>
                  <a:ext uri="{FF2B5EF4-FFF2-40B4-BE49-F238E27FC236}">
                    <a16:creationId xmlns:a16="http://schemas.microsoft.com/office/drawing/2014/main" id="{AB53276A-1B43-6F44-7DDC-539F3280168C}"/>
                  </a:ext>
                </a:extLst>
              </p:cNvPr>
              <p:cNvSpPr txBox="1"/>
              <p:nvPr/>
            </p:nvSpPr>
            <p:spPr bwMode="auto">
              <a:xfrm>
                <a:off x="5556250" y="3569252"/>
                <a:ext cx="1554163" cy="555073"/>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bar>
                        <m:barPr>
                          <m:ctrlPr>
                            <a:rPr lang="en-US" sz="2000" i="1">
                              <a:solidFill>
                                <a:srgbClr val="000000"/>
                              </a:solidFill>
                              <a:latin typeface="Cambria Math" panose="02040503050406030204" pitchFamily="18" charset="0"/>
                            </a:rPr>
                          </m:ctrlPr>
                        </m:bar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𝑥</m:t>
                              </m:r>
                            </m:e>
                          </m:acc>
                        </m:e>
                      </m:ba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𝐽</m:t>
                      </m:r>
                      <m:d>
                        <m:dPr>
                          <m:ctrlPr>
                            <a:rPr lang="en-US" sz="2000" i="1">
                              <a:solidFill>
                                <a:srgbClr val="000000"/>
                              </a:solidFill>
                              <a:latin typeface="Cambria Math" panose="02040503050406030204" pitchFamily="18" charset="0"/>
                            </a:rPr>
                          </m:ctrlPr>
                        </m:dPr>
                        <m:e>
                          <m:bar>
                            <m:barPr>
                              <m:ctrlPr>
                                <a:rPr lang="en-US" sz="2000" i="1">
                                  <a:solidFill>
                                    <a:srgbClr val="000000"/>
                                  </a:solidFill>
                                  <a:latin typeface="Cambria Math" panose="02040503050406030204" pitchFamily="18" charset="0"/>
                                </a:rPr>
                              </m:ctrlPr>
                            </m:barPr>
                            <m:e>
                              <m:r>
                                <a:rPr lang="en-US" sz="2000" i="1">
                                  <a:solidFill>
                                    <a:srgbClr val="000000"/>
                                  </a:solidFill>
                                  <a:latin typeface="Cambria Math" panose="02040503050406030204" pitchFamily="18" charset="0"/>
                                </a:rPr>
                                <m:t>𝜃</m:t>
                              </m:r>
                            </m:e>
                          </m:bar>
                        </m:e>
                      </m:d>
                      <m:bar>
                        <m:barPr>
                          <m:ctrlPr>
                            <a:rPr lang="en-US" sz="2000" i="1">
                              <a:solidFill>
                                <a:srgbClr val="000000"/>
                              </a:solidFill>
                              <a:latin typeface="Cambria Math" panose="02040503050406030204" pitchFamily="18" charset="0"/>
                            </a:rPr>
                          </m:ctrlPr>
                        </m:bar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bar>
                    </m:oMath>
                  </m:oMathPara>
                </a14:m>
                <a:endParaRPr lang="en-US" sz="2000" dirty="0"/>
              </a:p>
            </p:txBody>
          </p:sp>
        </mc:Choice>
        <mc:Fallback>
          <p:sp>
            <p:nvSpPr>
              <p:cNvPr id="62470" name="Object 6">
                <a:extLst>
                  <a:ext uri="{FF2B5EF4-FFF2-40B4-BE49-F238E27FC236}">
                    <a16:creationId xmlns:a16="http://schemas.microsoft.com/office/drawing/2014/main" id="{AB53276A-1B43-6F44-7DDC-539F3280168C}"/>
                  </a:ext>
                </a:extLst>
              </p:cNvPr>
              <p:cNvSpPr txBox="1">
                <a:spLocks noRot="1" noChangeAspect="1" noMove="1" noResize="1" noEditPoints="1" noAdjustHandles="1" noChangeArrowheads="1" noChangeShapeType="1" noTextEdit="1"/>
              </p:cNvSpPr>
              <p:nvPr/>
            </p:nvSpPr>
            <p:spPr bwMode="auto">
              <a:xfrm>
                <a:off x="5556250" y="3569252"/>
                <a:ext cx="1554163" cy="555073"/>
              </a:xfrm>
              <a:prstGeom prst="rect">
                <a:avLst/>
              </a:prstGeom>
              <a:blipFill>
                <a:blip r:embed="rId5"/>
                <a:stretch>
                  <a:fillRect/>
                </a:stretch>
              </a:blipFill>
              <a:ln>
                <a:noFill/>
              </a:ln>
              <a:effectLst/>
            </p:spPr>
            <p:txBody>
              <a:bodyPr/>
              <a:lstStyle/>
              <a:p>
                <a:r>
                  <a:rPr lang="en-US">
                    <a:noFill/>
                  </a:rPr>
                  <a:t> </a:t>
                </a:r>
              </a:p>
            </p:txBody>
          </p:sp>
        </mc:Fallback>
      </mc:AlternateContent>
      <p:sp>
        <p:nvSpPr>
          <p:cNvPr id="62471" name="Text Box 7">
            <a:extLst>
              <a:ext uri="{FF2B5EF4-FFF2-40B4-BE49-F238E27FC236}">
                <a16:creationId xmlns:a16="http://schemas.microsoft.com/office/drawing/2014/main" id="{F0A77AFF-804D-56D1-2207-7B3F70B9A439}"/>
              </a:ext>
            </a:extLst>
          </p:cNvPr>
          <p:cNvSpPr txBox="1">
            <a:spLocks noChangeArrowheads="1"/>
          </p:cNvSpPr>
          <p:nvPr/>
        </p:nvSpPr>
        <p:spPr bwMode="auto">
          <a:xfrm>
            <a:off x="5402677" y="4883149"/>
            <a:ext cx="522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b="1"/>
              <a:t>2x1</a:t>
            </a:r>
            <a:endParaRPr lang="en-US" altLang="en-US" sz="2400">
              <a:latin typeface="Times New Roman" panose="02020603050405020304" pitchFamily="18" charset="0"/>
            </a:endParaRPr>
          </a:p>
        </p:txBody>
      </p:sp>
      <p:sp>
        <p:nvSpPr>
          <p:cNvPr id="62472" name="Text Box 8">
            <a:extLst>
              <a:ext uri="{FF2B5EF4-FFF2-40B4-BE49-F238E27FC236}">
                <a16:creationId xmlns:a16="http://schemas.microsoft.com/office/drawing/2014/main" id="{D026FBE3-D351-10C0-15CB-3047E01BE1EB}"/>
              </a:ext>
            </a:extLst>
          </p:cNvPr>
          <p:cNvSpPr txBox="1">
            <a:spLocks noChangeArrowheads="1"/>
          </p:cNvSpPr>
          <p:nvPr/>
        </p:nvSpPr>
        <p:spPr bwMode="auto">
          <a:xfrm>
            <a:off x="6313902" y="4884737"/>
            <a:ext cx="522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b="1"/>
              <a:t>2x1</a:t>
            </a:r>
            <a:endParaRPr lang="en-US" altLang="en-US" sz="2400">
              <a:latin typeface="Times New Roman" panose="02020603050405020304" pitchFamily="18" charset="0"/>
            </a:endParaRPr>
          </a:p>
        </p:txBody>
      </p:sp>
      <p:sp>
        <p:nvSpPr>
          <p:cNvPr id="62473" name="Text Box 9">
            <a:extLst>
              <a:ext uri="{FF2B5EF4-FFF2-40B4-BE49-F238E27FC236}">
                <a16:creationId xmlns:a16="http://schemas.microsoft.com/office/drawing/2014/main" id="{F67322F6-2100-CFC8-1070-B25CCA97CEA4}"/>
              </a:ext>
            </a:extLst>
          </p:cNvPr>
          <p:cNvSpPr txBox="1">
            <a:spLocks noChangeArrowheads="1"/>
          </p:cNvSpPr>
          <p:nvPr/>
        </p:nvSpPr>
        <p:spPr bwMode="auto">
          <a:xfrm>
            <a:off x="6967952" y="4860924"/>
            <a:ext cx="522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b="1"/>
              <a:t>1x1</a:t>
            </a:r>
            <a:endParaRPr lang="en-US" altLang="en-US" sz="2400">
              <a:latin typeface="Times New Roman" panose="02020603050405020304" pitchFamily="18" charset="0"/>
            </a:endParaRPr>
          </a:p>
        </p:txBody>
      </p:sp>
      <p:sp>
        <p:nvSpPr>
          <p:cNvPr id="62474" name="Oval 6">
            <a:extLst>
              <a:ext uri="{FF2B5EF4-FFF2-40B4-BE49-F238E27FC236}">
                <a16:creationId xmlns:a16="http://schemas.microsoft.com/office/drawing/2014/main" id="{9E8132F8-967C-52CE-2607-FA05AE49A706}"/>
              </a:ext>
            </a:extLst>
          </p:cNvPr>
          <p:cNvSpPr>
            <a:spLocks noChangeArrowheads="1"/>
          </p:cNvSpPr>
          <p:nvPr/>
        </p:nvSpPr>
        <p:spPr bwMode="auto">
          <a:xfrm>
            <a:off x="5440777" y="4943474"/>
            <a:ext cx="214312" cy="207963"/>
          </a:xfrm>
          <a:prstGeom prst="ellipse">
            <a:avLst/>
          </a:prstGeom>
          <a:noFill/>
          <a:ln w="158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62475" name="Oval 6">
            <a:extLst>
              <a:ext uri="{FF2B5EF4-FFF2-40B4-BE49-F238E27FC236}">
                <a16:creationId xmlns:a16="http://schemas.microsoft.com/office/drawing/2014/main" id="{91F9662B-79CB-D428-54AF-4E6B928297A3}"/>
              </a:ext>
            </a:extLst>
          </p:cNvPr>
          <p:cNvSpPr>
            <a:spLocks noChangeArrowheads="1"/>
          </p:cNvSpPr>
          <p:nvPr/>
        </p:nvSpPr>
        <p:spPr bwMode="auto">
          <a:xfrm>
            <a:off x="6336127" y="4952999"/>
            <a:ext cx="214312" cy="207963"/>
          </a:xfrm>
          <a:prstGeom prst="ellipse">
            <a:avLst/>
          </a:prstGeom>
          <a:noFill/>
          <a:ln w="158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62476" name="Oval 6">
            <a:extLst>
              <a:ext uri="{FF2B5EF4-FFF2-40B4-BE49-F238E27FC236}">
                <a16:creationId xmlns:a16="http://schemas.microsoft.com/office/drawing/2014/main" id="{D0D0114B-B4F4-8BFB-EEFD-E25EDA4B709C}"/>
              </a:ext>
            </a:extLst>
          </p:cNvPr>
          <p:cNvSpPr>
            <a:spLocks noChangeArrowheads="1"/>
          </p:cNvSpPr>
          <p:nvPr/>
        </p:nvSpPr>
        <p:spPr bwMode="auto">
          <a:xfrm>
            <a:off x="5694777" y="4951412"/>
            <a:ext cx="214312" cy="207962"/>
          </a:xfrm>
          <a:prstGeom prst="ellipse">
            <a:avLst/>
          </a:prstGeom>
          <a:noFill/>
          <a:ln w="158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62477" name="Oval 6">
            <a:extLst>
              <a:ext uri="{FF2B5EF4-FFF2-40B4-BE49-F238E27FC236}">
                <a16:creationId xmlns:a16="http://schemas.microsoft.com/office/drawing/2014/main" id="{D4C6B216-7918-9767-20A6-112D5E74112B}"/>
              </a:ext>
            </a:extLst>
          </p:cNvPr>
          <p:cNvSpPr>
            <a:spLocks noChangeArrowheads="1"/>
          </p:cNvSpPr>
          <p:nvPr/>
        </p:nvSpPr>
        <p:spPr bwMode="auto">
          <a:xfrm>
            <a:off x="7247352" y="4921249"/>
            <a:ext cx="214312" cy="207963"/>
          </a:xfrm>
          <a:prstGeom prst="ellipse">
            <a:avLst/>
          </a:prstGeom>
          <a:noFill/>
          <a:ln w="158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7" name="Footer Placeholder 2">
            <a:extLst>
              <a:ext uri="{FF2B5EF4-FFF2-40B4-BE49-F238E27FC236}">
                <a16:creationId xmlns:a16="http://schemas.microsoft.com/office/drawing/2014/main" id="{879381D6-160E-5E2A-EF48-115AF4EA77E2}"/>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62479" name="Picture 2" descr="http://brand.ucla.edu/wp-content/uploads/2013/08/ucla-logotype-main-11.jpg">
            <a:extLst>
              <a:ext uri="{FF2B5EF4-FFF2-40B4-BE49-F238E27FC236}">
                <a16:creationId xmlns:a16="http://schemas.microsoft.com/office/drawing/2014/main" id="{81DBDB74-E31A-49D8-5407-36265E44FA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96375"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87BD513B-DF9D-4049-8811-492F54AE9DDA}"/>
              </a:ext>
            </a:extLst>
          </p:cNvPr>
          <p:cNvSpPr>
            <a:spLocks noGrp="1" noChangeArrowheads="1"/>
          </p:cNvSpPr>
          <p:nvPr>
            <p:ph type="title"/>
          </p:nvPr>
        </p:nvSpPr>
        <p:spPr/>
        <p:txBody>
          <a:bodyPr/>
          <a:lstStyle/>
          <a:p>
            <a:r>
              <a:rPr lang="en-US" altLang="en-US"/>
              <a:t>Jacobian Matrix by Differentiation - 1R - 3/4</a:t>
            </a:r>
          </a:p>
        </p:txBody>
      </p:sp>
      <p:sp>
        <p:nvSpPr>
          <p:cNvPr id="64515" name="Rectangle 3">
            <a:extLst>
              <a:ext uri="{FF2B5EF4-FFF2-40B4-BE49-F238E27FC236}">
                <a16:creationId xmlns:a16="http://schemas.microsoft.com/office/drawing/2014/main" id="{83597154-7614-8121-6F34-94DFABA5D17C}"/>
              </a:ext>
            </a:extLst>
          </p:cNvPr>
          <p:cNvSpPr>
            <a:spLocks noGrp="1" noChangeArrowheads="1"/>
          </p:cNvSpPr>
          <p:nvPr>
            <p:ph type="body" idx="1"/>
          </p:nvPr>
        </p:nvSpPr>
        <p:spPr/>
        <p:txBody>
          <a:bodyPr/>
          <a:lstStyle/>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dirty="0"/>
              <a:t>The moment about the joint generated by the force acting on the end effector is given by</a:t>
            </a:r>
          </a:p>
        </p:txBody>
      </p:sp>
      <p:sp>
        <p:nvSpPr>
          <p:cNvPr id="64516" name="Line 5">
            <a:extLst>
              <a:ext uri="{FF2B5EF4-FFF2-40B4-BE49-F238E27FC236}">
                <a16:creationId xmlns:a16="http://schemas.microsoft.com/office/drawing/2014/main" id="{9B89EA44-86B1-3A81-3C18-42E6DCB99B49}"/>
              </a:ext>
            </a:extLst>
          </p:cNvPr>
          <p:cNvSpPr>
            <a:spLocks noChangeShapeType="1"/>
          </p:cNvSpPr>
          <p:nvPr/>
        </p:nvSpPr>
        <p:spPr bwMode="auto">
          <a:xfrm>
            <a:off x="5122863" y="1625600"/>
            <a:ext cx="0" cy="189230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ko-KR" altLang="en-US"/>
          </a:p>
        </p:txBody>
      </p:sp>
      <p:sp>
        <p:nvSpPr>
          <p:cNvPr id="64517" name="Line 6">
            <a:extLst>
              <a:ext uri="{FF2B5EF4-FFF2-40B4-BE49-F238E27FC236}">
                <a16:creationId xmlns:a16="http://schemas.microsoft.com/office/drawing/2014/main" id="{63DE9729-ACF2-9995-8EB0-BEA5FC97729E}"/>
              </a:ext>
            </a:extLst>
          </p:cNvPr>
          <p:cNvSpPr>
            <a:spLocks noChangeShapeType="1"/>
          </p:cNvSpPr>
          <p:nvPr/>
        </p:nvSpPr>
        <p:spPr bwMode="auto">
          <a:xfrm>
            <a:off x="4894263" y="3365500"/>
            <a:ext cx="277177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64518" name="Line 7">
            <a:extLst>
              <a:ext uri="{FF2B5EF4-FFF2-40B4-BE49-F238E27FC236}">
                <a16:creationId xmlns:a16="http://schemas.microsoft.com/office/drawing/2014/main" id="{83E618A0-FAB6-09E2-E261-C5B25F73E40D}"/>
              </a:ext>
            </a:extLst>
          </p:cNvPr>
          <p:cNvSpPr>
            <a:spLocks noChangeShapeType="1"/>
          </p:cNvSpPr>
          <p:nvPr/>
        </p:nvSpPr>
        <p:spPr bwMode="auto">
          <a:xfrm flipV="1">
            <a:off x="5122863" y="2327275"/>
            <a:ext cx="1704975" cy="10382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64519" name="Line 8">
            <a:extLst>
              <a:ext uri="{FF2B5EF4-FFF2-40B4-BE49-F238E27FC236}">
                <a16:creationId xmlns:a16="http://schemas.microsoft.com/office/drawing/2014/main" id="{5A7496C5-D57E-CC58-B906-8CDE8646E0B3}"/>
              </a:ext>
            </a:extLst>
          </p:cNvPr>
          <p:cNvSpPr>
            <a:spLocks noChangeShapeType="1"/>
          </p:cNvSpPr>
          <p:nvPr/>
        </p:nvSpPr>
        <p:spPr bwMode="auto">
          <a:xfrm flipH="1" flipV="1">
            <a:off x="6775450" y="1978025"/>
            <a:ext cx="4763" cy="33178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64520" name="Freeform 9">
            <a:extLst>
              <a:ext uri="{FF2B5EF4-FFF2-40B4-BE49-F238E27FC236}">
                <a16:creationId xmlns:a16="http://schemas.microsoft.com/office/drawing/2014/main" id="{7A05E7B5-CCF1-148A-36E8-620891CD8FA2}"/>
              </a:ext>
            </a:extLst>
          </p:cNvPr>
          <p:cNvSpPr>
            <a:spLocks/>
          </p:cNvSpPr>
          <p:nvPr/>
        </p:nvSpPr>
        <p:spPr bwMode="auto">
          <a:xfrm>
            <a:off x="5903913" y="2908300"/>
            <a:ext cx="152400" cy="447675"/>
          </a:xfrm>
          <a:custGeom>
            <a:avLst/>
            <a:gdLst>
              <a:gd name="T0" fmla="*/ 2147483646 w 240"/>
              <a:gd name="T1" fmla="*/ 2147483646 h 705"/>
              <a:gd name="T2" fmla="*/ 2147483646 w 240"/>
              <a:gd name="T3" fmla="*/ 2147483646 h 705"/>
              <a:gd name="T4" fmla="*/ 0 w 240"/>
              <a:gd name="T5" fmla="*/ 0 h 705"/>
              <a:gd name="T6" fmla="*/ 0 60000 65536"/>
              <a:gd name="T7" fmla="*/ 0 60000 65536"/>
              <a:gd name="T8" fmla="*/ 0 60000 65536"/>
              <a:gd name="T9" fmla="*/ 0 w 240"/>
              <a:gd name="T10" fmla="*/ 0 h 705"/>
              <a:gd name="T11" fmla="*/ 240 w 240"/>
              <a:gd name="T12" fmla="*/ 705 h 705"/>
            </a:gdLst>
            <a:ahLst/>
            <a:cxnLst>
              <a:cxn ang="T6">
                <a:pos x="T0" y="T1"/>
              </a:cxn>
              <a:cxn ang="T7">
                <a:pos x="T2" y="T3"/>
              </a:cxn>
              <a:cxn ang="T8">
                <a:pos x="T4" y="T5"/>
              </a:cxn>
            </a:cxnLst>
            <a:rect l="T9" t="T10" r="T11" b="T12"/>
            <a:pathLst>
              <a:path w="240" h="705">
                <a:moveTo>
                  <a:pt x="240" y="705"/>
                </a:moveTo>
                <a:cubicBezTo>
                  <a:pt x="230" y="576"/>
                  <a:pt x="220" y="447"/>
                  <a:pt x="180" y="330"/>
                </a:cubicBezTo>
                <a:cubicBezTo>
                  <a:pt x="140" y="213"/>
                  <a:pt x="70" y="106"/>
                  <a:pt x="0"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64521" name="Text Box 10">
            <a:extLst>
              <a:ext uri="{FF2B5EF4-FFF2-40B4-BE49-F238E27FC236}">
                <a16:creationId xmlns:a16="http://schemas.microsoft.com/office/drawing/2014/main" id="{4BBDAA6A-B53D-0F4A-4691-C2E15B3A25D2}"/>
              </a:ext>
            </a:extLst>
          </p:cNvPr>
          <p:cNvSpPr txBox="1">
            <a:spLocks noChangeArrowheads="1"/>
          </p:cNvSpPr>
          <p:nvPr/>
        </p:nvSpPr>
        <p:spPr bwMode="auto">
          <a:xfrm>
            <a:off x="5980113" y="2908300"/>
            <a:ext cx="4746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1000">
              <a:latin typeface="Times New Roman" panose="02020603050405020304" pitchFamily="18" charset="0"/>
            </a:endParaRPr>
          </a:p>
        </p:txBody>
      </p:sp>
      <p:sp>
        <p:nvSpPr>
          <p:cNvPr id="64522" name="Oval 12">
            <a:extLst>
              <a:ext uri="{FF2B5EF4-FFF2-40B4-BE49-F238E27FC236}">
                <a16:creationId xmlns:a16="http://schemas.microsoft.com/office/drawing/2014/main" id="{8AF10082-6D53-7C5C-18D7-CBC2910262B8}"/>
              </a:ext>
            </a:extLst>
          </p:cNvPr>
          <p:cNvSpPr>
            <a:spLocks noChangeArrowheads="1"/>
          </p:cNvSpPr>
          <p:nvPr/>
        </p:nvSpPr>
        <p:spPr bwMode="auto">
          <a:xfrm>
            <a:off x="5068888" y="3319463"/>
            <a:ext cx="107950" cy="107950"/>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64523" name="Object 13">
                <a:extLst>
                  <a:ext uri="{FF2B5EF4-FFF2-40B4-BE49-F238E27FC236}">
                    <a16:creationId xmlns:a16="http://schemas.microsoft.com/office/drawing/2014/main" id="{F7A88726-53FA-9E8C-EE41-DC2E0F07C0F6}"/>
                  </a:ext>
                </a:extLst>
              </p:cNvPr>
              <p:cNvSpPr txBox="1"/>
              <p:nvPr/>
            </p:nvSpPr>
            <p:spPr bwMode="auto">
              <a:xfrm>
                <a:off x="7724775" y="3276600"/>
                <a:ext cx="201613" cy="223838"/>
              </a:xfrm>
              <a:prstGeom prst="rect">
                <a:avLst/>
              </a:prstGeom>
              <a:noFill/>
              <a:ln>
                <a:noFill/>
              </a:ln>
              <a:effectLst/>
            </p:spPr>
            <p:txBody>
              <a:bodyPr>
                <a:normAutofit fontScale="32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𝑥</m:t>
                      </m:r>
                    </m:oMath>
                  </m:oMathPara>
                </a14:m>
                <a:endParaRPr lang="en-US"/>
              </a:p>
            </p:txBody>
          </p:sp>
        </mc:Choice>
        <mc:Fallback xmlns="">
          <p:sp>
            <p:nvSpPr>
              <p:cNvPr id="64523" name="Object 13">
                <a:extLst>
                  <a:ext uri="{FF2B5EF4-FFF2-40B4-BE49-F238E27FC236}">
                    <a16:creationId xmlns:a16="http://schemas.microsoft.com/office/drawing/2014/main" id="{F7A88726-53FA-9E8C-EE41-DC2E0F07C0F6}"/>
                  </a:ext>
                </a:extLst>
              </p:cNvPr>
              <p:cNvSpPr txBox="1">
                <a:spLocks noRot="1" noChangeAspect="1" noMove="1" noResize="1" noEditPoints="1" noAdjustHandles="1" noChangeArrowheads="1" noChangeShapeType="1" noTextEdit="1"/>
              </p:cNvSpPr>
              <p:nvPr/>
            </p:nvSpPr>
            <p:spPr bwMode="auto">
              <a:xfrm>
                <a:off x="7724775" y="3276600"/>
                <a:ext cx="201613" cy="223838"/>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524" name="Object 14">
                <a:extLst>
                  <a:ext uri="{FF2B5EF4-FFF2-40B4-BE49-F238E27FC236}">
                    <a16:creationId xmlns:a16="http://schemas.microsoft.com/office/drawing/2014/main" id="{3BCE4DFB-FCC0-2093-BF98-95840AAE01EF}"/>
                  </a:ext>
                </a:extLst>
              </p:cNvPr>
              <p:cNvSpPr txBox="1"/>
              <p:nvPr/>
            </p:nvSpPr>
            <p:spPr bwMode="auto">
              <a:xfrm>
                <a:off x="5019675" y="1333500"/>
                <a:ext cx="223838" cy="261938"/>
              </a:xfrm>
              <a:prstGeom prst="rect">
                <a:avLst/>
              </a:prstGeom>
              <a:noFill/>
              <a:ln>
                <a:noFill/>
              </a:ln>
              <a:effectLst/>
            </p:spPr>
            <p:txBody>
              <a:bodyPr>
                <a:normAutofit fontScale="47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𝑦</m:t>
                      </m:r>
                    </m:oMath>
                  </m:oMathPara>
                </a14:m>
                <a:endParaRPr lang="en-US"/>
              </a:p>
            </p:txBody>
          </p:sp>
        </mc:Choice>
        <mc:Fallback xmlns="">
          <p:sp>
            <p:nvSpPr>
              <p:cNvPr id="64524" name="Object 14">
                <a:extLst>
                  <a:ext uri="{FF2B5EF4-FFF2-40B4-BE49-F238E27FC236}">
                    <a16:creationId xmlns:a16="http://schemas.microsoft.com/office/drawing/2014/main" id="{3BCE4DFB-FCC0-2093-BF98-95840AAE01EF}"/>
                  </a:ext>
                </a:extLst>
              </p:cNvPr>
              <p:cNvSpPr txBox="1">
                <a:spLocks noRot="1" noChangeAspect="1" noMove="1" noResize="1" noEditPoints="1" noAdjustHandles="1" noChangeArrowheads="1" noChangeShapeType="1" noTextEdit="1"/>
              </p:cNvSpPr>
              <p:nvPr/>
            </p:nvSpPr>
            <p:spPr bwMode="auto">
              <a:xfrm>
                <a:off x="5019675" y="1333500"/>
                <a:ext cx="223838" cy="261938"/>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525" name="Object 15">
                <a:extLst>
                  <a:ext uri="{FF2B5EF4-FFF2-40B4-BE49-F238E27FC236}">
                    <a16:creationId xmlns:a16="http://schemas.microsoft.com/office/drawing/2014/main" id="{30F08CEC-0946-AE84-BE73-E9C28AF0FF2D}"/>
                  </a:ext>
                </a:extLst>
              </p:cNvPr>
              <p:cNvSpPr txBox="1"/>
              <p:nvPr/>
            </p:nvSpPr>
            <p:spPr bwMode="auto">
              <a:xfrm>
                <a:off x="6069013" y="2881313"/>
                <a:ext cx="449262" cy="366712"/>
              </a:xfrm>
              <a:prstGeom prst="rect">
                <a:avLst/>
              </a:prstGeom>
              <a:no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oMath>
                  </m:oMathPara>
                </a14:m>
                <a:endParaRPr lang="en-US"/>
              </a:p>
            </p:txBody>
          </p:sp>
        </mc:Choice>
        <mc:Fallback xmlns="">
          <p:sp>
            <p:nvSpPr>
              <p:cNvPr id="64525" name="Object 15">
                <a:extLst>
                  <a:ext uri="{FF2B5EF4-FFF2-40B4-BE49-F238E27FC236}">
                    <a16:creationId xmlns:a16="http://schemas.microsoft.com/office/drawing/2014/main" id="{30F08CEC-0946-AE84-BE73-E9C28AF0FF2D}"/>
                  </a:ext>
                </a:extLst>
              </p:cNvPr>
              <p:cNvSpPr txBox="1">
                <a:spLocks noRot="1" noChangeAspect="1" noMove="1" noResize="1" noEditPoints="1" noAdjustHandles="1" noChangeArrowheads="1" noChangeShapeType="1" noTextEdit="1"/>
              </p:cNvSpPr>
              <p:nvPr/>
            </p:nvSpPr>
            <p:spPr bwMode="auto">
              <a:xfrm>
                <a:off x="6069013" y="2881313"/>
                <a:ext cx="449262" cy="366712"/>
              </a:xfrm>
              <a:prstGeom prst="rect">
                <a:avLst/>
              </a:prstGeom>
              <a:blipFill>
                <a:blip r:embed="rId5"/>
                <a:stretch>
                  <a:fillRect r="-24658"/>
                </a:stretch>
              </a:blipFill>
              <a:ln>
                <a:noFill/>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4526" name="Object 16">
                <a:extLst>
                  <a:ext uri="{FF2B5EF4-FFF2-40B4-BE49-F238E27FC236}">
                    <a16:creationId xmlns:a16="http://schemas.microsoft.com/office/drawing/2014/main" id="{E2AFB0FD-EFCA-78A4-4D39-7797C6139C50}"/>
                  </a:ext>
                </a:extLst>
              </p:cNvPr>
              <p:cNvSpPr txBox="1"/>
              <p:nvPr/>
            </p:nvSpPr>
            <p:spPr bwMode="auto">
              <a:xfrm>
                <a:off x="7098507" y="1698623"/>
                <a:ext cx="344488" cy="365125"/>
              </a:xfrm>
              <a:prstGeom prst="rect">
                <a:avLst/>
              </a:prstGeom>
              <a:no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𝐹</m:t>
                          </m:r>
                        </m:e>
                        <m:sub>
                          <m:r>
                            <a:rPr lang="en-US" i="1">
                              <a:solidFill>
                                <a:srgbClr val="000000"/>
                              </a:solidFill>
                              <a:latin typeface="Cambria Math" panose="02040503050406030204" pitchFamily="18" charset="0"/>
                            </a:rPr>
                            <m:t>𝑒𝑒</m:t>
                          </m:r>
                        </m:sub>
                      </m:sSub>
                    </m:oMath>
                  </m:oMathPara>
                </a14:m>
                <a:endParaRPr lang="en-US" dirty="0"/>
              </a:p>
            </p:txBody>
          </p:sp>
        </mc:Choice>
        <mc:Fallback>
          <p:sp>
            <p:nvSpPr>
              <p:cNvPr id="64526" name="Object 16">
                <a:extLst>
                  <a:ext uri="{FF2B5EF4-FFF2-40B4-BE49-F238E27FC236}">
                    <a16:creationId xmlns:a16="http://schemas.microsoft.com/office/drawing/2014/main" id="{E2AFB0FD-EFCA-78A4-4D39-7797C6139C50}"/>
                  </a:ext>
                </a:extLst>
              </p:cNvPr>
              <p:cNvSpPr txBox="1">
                <a:spLocks noRot="1" noChangeAspect="1" noMove="1" noResize="1" noEditPoints="1" noAdjustHandles="1" noChangeArrowheads="1" noChangeShapeType="1" noTextEdit="1"/>
              </p:cNvSpPr>
              <p:nvPr/>
            </p:nvSpPr>
            <p:spPr bwMode="auto">
              <a:xfrm>
                <a:off x="7098507" y="1698623"/>
                <a:ext cx="344488" cy="365125"/>
              </a:xfrm>
              <a:prstGeom prst="rect">
                <a:avLst/>
              </a:prstGeom>
              <a:blipFill>
                <a:blip r:embed="rId6"/>
                <a:stretch>
                  <a:fillRect r="-12281"/>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527" name="Object 17">
                <a:extLst>
                  <a:ext uri="{FF2B5EF4-FFF2-40B4-BE49-F238E27FC236}">
                    <a16:creationId xmlns:a16="http://schemas.microsoft.com/office/drawing/2014/main" id="{2BC93085-E2FE-96EB-E4D3-8666F407BCDC}"/>
                  </a:ext>
                </a:extLst>
              </p:cNvPr>
              <p:cNvSpPr txBox="1"/>
              <p:nvPr/>
            </p:nvSpPr>
            <p:spPr bwMode="auto">
              <a:xfrm>
                <a:off x="6664325" y="3416300"/>
                <a:ext cx="284163" cy="366713"/>
              </a:xfrm>
              <a:prstGeom prst="rect">
                <a:avLst/>
              </a:prstGeom>
              <a:no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𝑥</m:t>
                          </m:r>
                        </m:sub>
                      </m:sSub>
                    </m:oMath>
                  </m:oMathPara>
                </a14:m>
                <a:endParaRPr lang="en-US" dirty="0"/>
              </a:p>
            </p:txBody>
          </p:sp>
        </mc:Choice>
        <mc:Fallback xmlns="">
          <p:sp>
            <p:nvSpPr>
              <p:cNvPr id="64527" name="Object 17">
                <a:extLst>
                  <a:ext uri="{FF2B5EF4-FFF2-40B4-BE49-F238E27FC236}">
                    <a16:creationId xmlns:a16="http://schemas.microsoft.com/office/drawing/2014/main" id="{2BC93085-E2FE-96EB-E4D3-8666F407BCDC}"/>
                  </a:ext>
                </a:extLst>
              </p:cNvPr>
              <p:cNvSpPr txBox="1">
                <a:spLocks noRot="1" noChangeAspect="1" noMove="1" noResize="1" noEditPoints="1" noAdjustHandles="1" noChangeArrowheads="1" noChangeShapeType="1" noTextEdit="1"/>
              </p:cNvSpPr>
              <p:nvPr/>
            </p:nvSpPr>
            <p:spPr bwMode="auto">
              <a:xfrm>
                <a:off x="6664325" y="3416300"/>
                <a:ext cx="284163" cy="366713"/>
              </a:xfrm>
              <a:prstGeom prst="rect">
                <a:avLst/>
              </a:prstGeom>
              <a:blipFill>
                <a:blip r:embed="rId7"/>
                <a:stretch>
                  <a:fillRect r="-10638"/>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528" name="Object 18">
                <a:extLst>
                  <a:ext uri="{FF2B5EF4-FFF2-40B4-BE49-F238E27FC236}">
                    <a16:creationId xmlns:a16="http://schemas.microsoft.com/office/drawing/2014/main" id="{8F2E3A63-A1F1-D383-21E7-ED787AD1FB79}"/>
                  </a:ext>
                </a:extLst>
              </p:cNvPr>
              <p:cNvSpPr txBox="1"/>
              <p:nvPr/>
            </p:nvSpPr>
            <p:spPr bwMode="auto">
              <a:xfrm>
                <a:off x="4740275" y="2144713"/>
                <a:ext cx="284163" cy="384175"/>
              </a:xfrm>
              <a:prstGeom prst="rect">
                <a:avLst/>
              </a:prstGeom>
              <a:no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𝑦</m:t>
                          </m:r>
                        </m:sub>
                      </m:sSub>
                    </m:oMath>
                  </m:oMathPara>
                </a14:m>
                <a:endParaRPr lang="en-US"/>
              </a:p>
            </p:txBody>
          </p:sp>
        </mc:Choice>
        <mc:Fallback xmlns="">
          <p:sp>
            <p:nvSpPr>
              <p:cNvPr id="64528" name="Object 18">
                <a:extLst>
                  <a:ext uri="{FF2B5EF4-FFF2-40B4-BE49-F238E27FC236}">
                    <a16:creationId xmlns:a16="http://schemas.microsoft.com/office/drawing/2014/main" id="{8F2E3A63-A1F1-D383-21E7-ED787AD1FB79}"/>
                  </a:ext>
                </a:extLst>
              </p:cNvPr>
              <p:cNvSpPr txBox="1">
                <a:spLocks noRot="1" noChangeAspect="1" noMove="1" noResize="1" noEditPoints="1" noAdjustHandles="1" noChangeArrowheads="1" noChangeShapeType="1" noTextEdit="1"/>
              </p:cNvSpPr>
              <p:nvPr/>
            </p:nvSpPr>
            <p:spPr bwMode="auto">
              <a:xfrm>
                <a:off x="4740275" y="2144713"/>
                <a:ext cx="284163" cy="384175"/>
              </a:xfrm>
              <a:prstGeom prst="rect">
                <a:avLst/>
              </a:prstGeom>
              <a:blipFill>
                <a:blip r:embed="rId8"/>
                <a:stretch>
                  <a:fillRect r="-19565"/>
                </a:stretch>
              </a:blipFill>
              <a:ln>
                <a:noFill/>
              </a:ln>
              <a:effectLst/>
            </p:spPr>
            <p:txBody>
              <a:bodyPr/>
              <a:lstStyle/>
              <a:p>
                <a:r>
                  <a:rPr lang="en-US">
                    <a:noFill/>
                  </a:rPr>
                  <a:t> </a:t>
                </a:r>
              </a:p>
            </p:txBody>
          </p:sp>
        </mc:Fallback>
      </mc:AlternateContent>
      <p:sp>
        <p:nvSpPr>
          <p:cNvPr id="64529" name="Line 19">
            <a:extLst>
              <a:ext uri="{FF2B5EF4-FFF2-40B4-BE49-F238E27FC236}">
                <a16:creationId xmlns:a16="http://schemas.microsoft.com/office/drawing/2014/main" id="{8E4D511B-7A99-89EC-2325-C934897037B5}"/>
              </a:ext>
            </a:extLst>
          </p:cNvPr>
          <p:cNvSpPr>
            <a:spLocks noChangeShapeType="1"/>
          </p:cNvSpPr>
          <p:nvPr/>
        </p:nvSpPr>
        <p:spPr bwMode="auto">
          <a:xfrm>
            <a:off x="6773863" y="2387600"/>
            <a:ext cx="0" cy="979488"/>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64530" name="Line 20">
            <a:extLst>
              <a:ext uri="{FF2B5EF4-FFF2-40B4-BE49-F238E27FC236}">
                <a16:creationId xmlns:a16="http://schemas.microsoft.com/office/drawing/2014/main" id="{B4861A1A-B424-A321-D90B-DE33D58AEDCC}"/>
              </a:ext>
            </a:extLst>
          </p:cNvPr>
          <p:cNvSpPr>
            <a:spLocks noChangeShapeType="1"/>
          </p:cNvSpPr>
          <p:nvPr/>
        </p:nvSpPr>
        <p:spPr bwMode="auto">
          <a:xfrm flipH="1" flipV="1">
            <a:off x="5143500" y="2346325"/>
            <a:ext cx="1624013" cy="1588"/>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mc:AlternateContent xmlns:mc="http://schemas.openxmlformats.org/markup-compatibility/2006">
        <mc:Choice xmlns:a14="http://schemas.microsoft.com/office/drawing/2010/main" Requires="a14">
          <p:sp>
            <p:nvSpPr>
              <p:cNvPr id="64531" name="Object 21">
                <a:extLst>
                  <a:ext uri="{FF2B5EF4-FFF2-40B4-BE49-F238E27FC236}">
                    <a16:creationId xmlns:a16="http://schemas.microsoft.com/office/drawing/2014/main" id="{1B330622-822B-C912-9689-1099B9059443}"/>
                  </a:ext>
                </a:extLst>
              </p:cNvPr>
              <p:cNvSpPr txBox="1"/>
              <p:nvPr/>
            </p:nvSpPr>
            <p:spPr bwMode="auto">
              <a:xfrm>
                <a:off x="5626724" y="2505075"/>
                <a:ext cx="469899" cy="387350"/>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𝑟</m:t>
                      </m:r>
                    </m:oMath>
                  </m:oMathPara>
                </a14:m>
                <a:endParaRPr lang="en-US" sz="2000" dirty="0"/>
              </a:p>
            </p:txBody>
          </p:sp>
        </mc:Choice>
        <mc:Fallback>
          <p:sp>
            <p:nvSpPr>
              <p:cNvPr id="64531" name="Object 21">
                <a:extLst>
                  <a:ext uri="{FF2B5EF4-FFF2-40B4-BE49-F238E27FC236}">
                    <a16:creationId xmlns:a16="http://schemas.microsoft.com/office/drawing/2014/main" id="{1B330622-822B-C912-9689-1099B9059443}"/>
                  </a:ext>
                </a:extLst>
              </p:cNvPr>
              <p:cNvSpPr txBox="1">
                <a:spLocks noRot="1" noChangeAspect="1" noMove="1" noResize="1" noEditPoints="1" noAdjustHandles="1" noChangeArrowheads="1" noChangeShapeType="1" noTextEdit="1"/>
              </p:cNvSpPr>
              <p:nvPr/>
            </p:nvSpPr>
            <p:spPr bwMode="auto">
              <a:xfrm>
                <a:off x="5626724" y="2505075"/>
                <a:ext cx="469899" cy="387350"/>
              </a:xfrm>
              <a:prstGeom prst="rect">
                <a:avLst/>
              </a:prstGeom>
              <a:blipFill>
                <a:blip r:embed="rId9"/>
                <a:stretch>
                  <a:fillRect/>
                </a:stretch>
              </a:blipFill>
              <a:ln>
                <a:noFill/>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4532" name="Object 22">
                <a:extLst>
                  <a:ext uri="{FF2B5EF4-FFF2-40B4-BE49-F238E27FC236}">
                    <a16:creationId xmlns:a16="http://schemas.microsoft.com/office/drawing/2014/main" id="{A9DCF358-7DF5-CFEA-DD1C-2C9E0D9BC331}"/>
                  </a:ext>
                </a:extLst>
              </p:cNvPr>
              <p:cNvSpPr txBox="1"/>
              <p:nvPr/>
            </p:nvSpPr>
            <p:spPr bwMode="auto">
              <a:xfrm>
                <a:off x="4371250" y="4890398"/>
                <a:ext cx="4035287" cy="673721"/>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𝜏</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𝑟</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𝐹</m:t>
                          </m:r>
                        </m:e>
                        <m:sub>
                          <m:r>
                            <a:rPr lang="en-US" sz="2000" i="1">
                              <a:solidFill>
                                <a:srgbClr val="000000"/>
                              </a:solidFill>
                              <a:latin typeface="Cambria Math" panose="02040503050406030204" pitchFamily="18" charset="0"/>
                            </a:rPr>
                            <m:t>𝑥</m:t>
                          </m:r>
                        </m:sub>
                      </m:sSub>
                      <m:func>
                        <m:funcPr>
                          <m:ctrlPr>
                            <a:rPr lang="en-US" sz="2000" i="1">
                              <a:solidFill>
                                <a:srgbClr val="000000"/>
                              </a:solidFill>
                              <a:latin typeface="Cambria Math" panose="02040503050406030204" pitchFamily="18" charset="0"/>
                            </a:rPr>
                          </m:ctrlPr>
                        </m:funcPr>
                        <m:fName>
                          <m:r>
                            <m:rPr>
                              <m:sty m:val="p"/>
                            </m:rPr>
                            <a:rPr lang="en-US" sz="2000" i="0">
                              <a:solidFill>
                                <a:srgbClr val="000000"/>
                              </a:solidFill>
                              <a:latin typeface="Cambria Math" panose="02040503050406030204" pitchFamily="18" charset="0"/>
                            </a:rPr>
                            <m:t>sin</m:t>
                          </m:r>
                        </m:fName>
                        <m:e>
                          <m:r>
                            <a:rPr lang="en-US" sz="2000" i="1">
                              <a:solidFill>
                                <a:srgbClr val="000000"/>
                              </a:solidFill>
                              <a:latin typeface="Cambria Math" panose="02040503050406030204" pitchFamily="18" charset="0"/>
                            </a:rPr>
                            <m:t>𝜃</m:t>
                          </m:r>
                        </m:e>
                      </m:func>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𝑟</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𝐹</m:t>
                          </m:r>
                        </m:e>
                        <m:sub>
                          <m:r>
                            <a:rPr lang="en-US" sz="2000" i="1">
                              <a:solidFill>
                                <a:srgbClr val="000000"/>
                              </a:solidFill>
                              <a:latin typeface="Cambria Math" panose="02040503050406030204" pitchFamily="18" charset="0"/>
                            </a:rPr>
                            <m:t>𝑦</m:t>
                          </m:r>
                        </m:sub>
                      </m:sSub>
                      <m:func>
                        <m:funcPr>
                          <m:ctrlPr>
                            <a:rPr lang="en-US" sz="2000" i="1">
                              <a:solidFill>
                                <a:srgbClr val="000000"/>
                              </a:solidFill>
                              <a:latin typeface="Cambria Math" panose="02040503050406030204" pitchFamily="18" charset="0"/>
                            </a:rPr>
                          </m:ctrlPr>
                        </m:funcPr>
                        <m:fName>
                          <m:r>
                            <m:rPr>
                              <m:sty m:val="p"/>
                            </m:rPr>
                            <a:rPr lang="en-US" sz="2000" i="0">
                              <a:solidFill>
                                <a:srgbClr val="000000"/>
                              </a:solidFill>
                              <a:latin typeface="Cambria Math" panose="02040503050406030204" pitchFamily="18" charset="0"/>
                            </a:rPr>
                            <m:t>cos</m:t>
                          </m:r>
                        </m:fName>
                        <m:e>
                          <m:r>
                            <a:rPr lang="en-US" sz="2000" i="1">
                              <a:solidFill>
                                <a:srgbClr val="000000"/>
                              </a:solidFill>
                              <a:latin typeface="Cambria Math" panose="02040503050406030204" pitchFamily="18" charset="0"/>
                            </a:rPr>
                            <m:t>𝜃</m:t>
                          </m:r>
                        </m:e>
                      </m:func>
                    </m:oMath>
                  </m:oMathPara>
                </a14:m>
                <a:endParaRPr lang="en-US" sz="2000" dirty="0"/>
              </a:p>
            </p:txBody>
          </p:sp>
        </mc:Choice>
        <mc:Fallback>
          <p:sp>
            <p:nvSpPr>
              <p:cNvPr id="64532" name="Object 22">
                <a:extLst>
                  <a:ext uri="{FF2B5EF4-FFF2-40B4-BE49-F238E27FC236}">
                    <a16:creationId xmlns:a16="http://schemas.microsoft.com/office/drawing/2014/main" id="{A9DCF358-7DF5-CFEA-DD1C-2C9E0D9BC331}"/>
                  </a:ext>
                </a:extLst>
              </p:cNvPr>
              <p:cNvSpPr txBox="1">
                <a:spLocks noRot="1" noChangeAspect="1" noMove="1" noResize="1" noEditPoints="1" noAdjustHandles="1" noChangeArrowheads="1" noChangeShapeType="1" noTextEdit="1"/>
              </p:cNvSpPr>
              <p:nvPr/>
            </p:nvSpPr>
            <p:spPr bwMode="auto">
              <a:xfrm>
                <a:off x="4371250" y="4890398"/>
                <a:ext cx="4035287" cy="673721"/>
              </a:xfrm>
              <a:prstGeom prst="rect">
                <a:avLst/>
              </a:prstGeom>
              <a:blipFill>
                <a:blip r:embed="rId10"/>
                <a:stretch>
                  <a:fillRect/>
                </a:stretch>
              </a:blipFill>
              <a:ln>
                <a:noFill/>
              </a:ln>
              <a:effectLst/>
            </p:spPr>
            <p:txBody>
              <a:bodyPr/>
              <a:lstStyle/>
              <a:p>
                <a:r>
                  <a:rPr lang="en-US">
                    <a:noFill/>
                  </a:rPr>
                  <a:t> </a:t>
                </a:r>
              </a:p>
            </p:txBody>
          </p:sp>
        </mc:Fallback>
      </mc:AlternateContent>
      <p:sp>
        <p:nvSpPr>
          <p:cNvPr id="64533" name="Line 8">
            <a:extLst>
              <a:ext uri="{FF2B5EF4-FFF2-40B4-BE49-F238E27FC236}">
                <a16:creationId xmlns:a16="http://schemas.microsoft.com/office/drawing/2014/main" id="{3EB592DE-FF4C-5D68-EC3C-2A3FF9D1E365}"/>
              </a:ext>
            </a:extLst>
          </p:cNvPr>
          <p:cNvSpPr>
            <a:spLocks noChangeShapeType="1"/>
          </p:cNvSpPr>
          <p:nvPr/>
        </p:nvSpPr>
        <p:spPr bwMode="auto">
          <a:xfrm>
            <a:off x="6799262" y="2343149"/>
            <a:ext cx="258764" cy="31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a:p>
        </p:txBody>
      </p:sp>
      <mc:AlternateContent xmlns:mc="http://schemas.openxmlformats.org/markup-compatibility/2006">
        <mc:Choice xmlns:a14="http://schemas.microsoft.com/office/drawing/2010/main" Requires="a14">
          <p:sp>
            <p:nvSpPr>
              <p:cNvPr id="64534" name="Object 24">
                <a:extLst>
                  <a:ext uri="{FF2B5EF4-FFF2-40B4-BE49-F238E27FC236}">
                    <a16:creationId xmlns:a16="http://schemas.microsoft.com/office/drawing/2014/main" id="{56BF7D34-1EF4-B0A9-5268-5F8BF977CE5C}"/>
                  </a:ext>
                </a:extLst>
              </p:cNvPr>
              <p:cNvSpPr txBox="1"/>
              <p:nvPr/>
            </p:nvSpPr>
            <p:spPr bwMode="auto">
              <a:xfrm>
                <a:off x="6397625" y="1667220"/>
                <a:ext cx="304800" cy="384175"/>
              </a:xfrm>
              <a:prstGeom prst="rect">
                <a:avLst/>
              </a:prstGeom>
              <a:no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𝐹</m:t>
                          </m:r>
                        </m:e>
                        <m:sub>
                          <m:r>
                            <a:rPr lang="en-US" i="1">
                              <a:solidFill>
                                <a:srgbClr val="000000"/>
                              </a:solidFill>
                              <a:latin typeface="Cambria Math" panose="02040503050406030204" pitchFamily="18" charset="0"/>
                            </a:rPr>
                            <m:t>𝑦</m:t>
                          </m:r>
                        </m:sub>
                      </m:sSub>
                    </m:oMath>
                  </m:oMathPara>
                </a14:m>
                <a:endParaRPr lang="en-US" dirty="0"/>
              </a:p>
            </p:txBody>
          </p:sp>
        </mc:Choice>
        <mc:Fallback>
          <p:sp>
            <p:nvSpPr>
              <p:cNvPr id="64534" name="Object 24">
                <a:extLst>
                  <a:ext uri="{FF2B5EF4-FFF2-40B4-BE49-F238E27FC236}">
                    <a16:creationId xmlns:a16="http://schemas.microsoft.com/office/drawing/2014/main" id="{56BF7D34-1EF4-B0A9-5268-5F8BF977CE5C}"/>
                  </a:ext>
                </a:extLst>
              </p:cNvPr>
              <p:cNvSpPr txBox="1">
                <a:spLocks noRot="1" noChangeAspect="1" noMove="1" noResize="1" noEditPoints="1" noAdjustHandles="1" noChangeArrowheads="1" noChangeShapeType="1" noTextEdit="1"/>
              </p:cNvSpPr>
              <p:nvPr/>
            </p:nvSpPr>
            <p:spPr bwMode="auto">
              <a:xfrm>
                <a:off x="6397625" y="1667220"/>
                <a:ext cx="304800" cy="384175"/>
              </a:xfrm>
              <a:prstGeom prst="rect">
                <a:avLst/>
              </a:prstGeom>
              <a:blipFill>
                <a:blip r:embed="rId11"/>
                <a:stretch>
                  <a:fillRect r="-10000"/>
                </a:stretch>
              </a:blipFill>
              <a:ln>
                <a:noFill/>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4535" name="Object 25">
                <a:extLst>
                  <a:ext uri="{FF2B5EF4-FFF2-40B4-BE49-F238E27FC236}">
                    <a16:creationId xmlns:a16="http://schemas.microsoft.com/office/drawing/2014/main" id="{719061C6-4FF8-34B0-C455-D895EEB32FED}"/>
                  </a:ext>
                </a:extLst>
              </p:cNvPr>
              <p:cNvSpPr txBox="1"/>
              <p:nvPr/>
            </p:nvSpPr>
            <p:spPr bwMode="auto">
              <a:xfrm>
                <a:off x="7105651" y="2139948"/>
                <a:ext cx="442913" cy="409575"/>
              </a:xfrm>
              <a:prstGeom prst="rect">
                <a:avLst/>
              </a:prstGeom>
              <a:no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𝐹</m:t>
                          </m:r>
                        </m:e>
                        <m:sub>
                          <m:r>
                            <a:rPr lang="en-US" i="1">
                              <a:solidFill>
                                <a:srgbClr val="000000"/>
                              </a:solidFill>
                              <a:latin typeface="Cambria Math" panose="02040503050406030204" pitchFamily="18" charset="0"/>
                            </a:rPr>
                            <m:t>𝑥</m:t>
                          </m:r>
                        </m:sub>
                      </m:sSub>
                    </m:oMath>
                  </m:oMathPara>
                </a14:m>
                <a:endParaRPr lang="en-US" dirty="0"/>
              </a:p>
            </p:txBody>
          </p:sp>
        </mc:Choice>
        <mc:Fallback>
          <p:sp>
            <p:nvSpPr>
              <p:cNvPr id="64535" name="Object 25">
                <a:extLst>
                  <a:ext uri="{FF2B5EF4-FFF2-40B4-BE49-F238E27FC236}">
                    <a16:creationId xmlns:a16="http://schemas.microsoft.com/office/drawing/2014/main" id="{719061C6-4FF8-34B0-C455-D895EEB32FED}"/>
                  </a:ext>
                </a:extLst>
              </p:cNvPr>
              <p:cNvSpPr txBox="1">
                <a:spLocks noRot="1" noChangeAspect="1" noMove="1" noResize="1" noEditPoints="1" noAdjustHandles="1" noChangeArrowheads="1" noChangeShapeType="1" noTextEdit="1"/>
              </p:cNvSpPr>
              <p:nvPr/>
            </p:nvSpPr>
            <p:spPr bwMode="auto">
              <a:xfrm>
                <a:off x="7105651" y="2139948"/>
                <a:ext cx="442913" cy="409575"/>
              </a:xfrm>
              <a:prstGeom prst="rect">
                <a:avLst/>
              </a:prstGeom>
              <a:blipFill>
                <a:blip r:embed="rId12"/>
                <a:stretch>
                  <a:fillRect/>
                </a:stretch>
              </a:blipFill>
              <a:ln>
                <a:noFill/>
              </a:ln>
              <a:effectLst/>
            </p:spPr>
            <p:txBody>
              <a:bodyPr/>
              <a:lstStyle/>
              <a:p>
                <a:r>
                  <a:rPr lang="en-US">
                    <a:noFill/>
                  </a:rPr>
                  <a:t> </a:t>
                </a:r>
              </a:p>
            </p:txBody>
          </p:sp>
        </mc:Fallback>
      </mc:AlternateContent>
      <p:cxnSp>
        <p:nvCxnSpPr>
          <p:cNvPr id="29" name="Straight Connector 28">
            <a:extLst>
              <a:ext uri="{FF2B5EF4-FFF2-40B4-BE49-F238E27FC236}">
                <a16:creationId xmlns:a16="http://schemas.microsoft.com/office/drawing/2014/main" id="{25DE929D-D7DE-6B3C-A203-9644390302D2}"/>
              </a:ext>
            </a:extLst>
          </p:cNvPr>
          <p:cNvCxnSpPr>
            <a:stCxn id="64539" idx="1"/>
            <a:endCxn id="64519" idx="1"/>
          </p:cNvCxnSpPr>
          <p:nvPr/>
        </p:nvCxnSpPr>
        <p:spPr bwMode="auto">
          <a:xfrm flipH="1" flipV="1">
            <a:off x="6775450" y="1978025"/>
            <a:ext cx="282576" cy="4763"/>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3" name="Straight Connector 32">
            <a:extLst>
              <a:ext uri="{FF2B5EF4-FFF2-40B4-BE49-F238E27FC236}">
                <a16:creationId xmlns:a16="http://schemas.microsoft.com/office/drawing/2014/main" id="{9DCF402D-223D-C687-1D2B-0F182D3EBC72}"/>
              </a:ext>
            </a:extLst>
          </p:cNvPr>
          <p:cNvCxnSpPr>
            <a:stCxn id="64539" idx="1"/>
            <a:endCxn id="64533" idx="1"/>
          </p:cNvCxnSpPr>
          <p:nvPr/>
        </p:nvCxnSpPr>
        <p:spPr bwMode="auto">
          <a:xfrm>
            <a:off x="7058026" y="1982788"/>
            <a:ext cx="0" cy="363536"/>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64538" name="Oval 11">
            <a:extLst>
              <a:ext uri="{FF2B5EF4-FFF2-40B4-BE49-F238E27FC236}">
                <a16:creationId xmlns:a16="http://schemas.microsoft.com/office/drawing/2014/main" id="{C5443D07-BB62-1713-8200-0BDE9E6B1168}"/>
              </a:ext>
            </a:extLst>
          </p:cNvPr>
          <p:cNvSpPr>
            <a:spLocks noChangeArrowheads="1"/>
          </p:cNvSpPr>
          <p:nvPr/>
        </p:nvSpPr>
        <p:spPr bwMode="auto">
          <a:xfrm>
            <a:off x="6732588" y="2295525"/>
            <a:ext cx="107950" cy="107950"/>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64539" name="Line 11">
            <a:extLst>
              <a:ext uri="{FF2B5EF4-FFF2-40B4-BE49-F238E27FC236}">
                <a16:creationId xmlns:a16="http://schemas.microsoft.com/office/drawing/2014/main" id="{A7A25DB7-9935-3AF6-EB34-1A4A5C1347E9}"/>
              </a:ext>
            </a:extLst>
          </p:cNvPr>
          <p:cNvSpPr>
            <a:spLocks noChangeShapeType="1"/>
          </p:cNvSpPr>
          <p:nvPr/>
        </p:nvSpPr>
        <p:spPr bwMode="auto">
          <a:xfrm flipV="1">
            <a:off x="6762750" y="1982788"/>
            <a:ext cx="295276" cy="36988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ko-KR" altLang="en-US"/>
          </a:p>
        </p:txBody>
      </p:sp>
      <p:sp>
        <p:nvSpPr>
          <p:cNvPr id="7" name="Footer Placeholder 2">
            <a:extLst>
              <a:ext uri="{FF2B5EF4-FFF2-40B4-BE49-F238E27FC236}">
                <a16:creationId xmlns:a16="http://schemas.microsoft.com/office/drawing/2014/main" id="{FDF72A60-853A-5752-A66D-75FF43FC1BDF}"/>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64541" name="Picture 2" descr="http://brand.ucla.edu/wp-content/uploads/2013/08/ucla-logotype-main-11.jpg">
            <a:extLst>
              <a:ext uri="{FF2B5EF4-FFF2-40B4-BE49-F238E27FC236}">
                <a16:creationId xmlns:a16="http://schemas.microsoft.com/office/drawing/2014/main" id="{EC10EE7E-8DF1-CCF4-63FA-71DA1C3BF11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096375"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Freeform 9">
            <a:extLst>
              <a:ext uri="{FF2B5EF4-FFF2-40B4-BE49-F238E27FC236}">
                <a16:creationId xmlns:a16="http://schemas.microsoft.com/office/drawing/2014/main" id="{7A05E7B5-CCF1-148A-36E8-620891CD8FA2}"/>
              </a:ext>
            </a:extLst>
          </p:cNvPr>
          <p:cNvSpPr>
            <a:spLocks/>
          </p:cNvSpPr>
          <p:nvPr/>
        </p:nvSpPr>
        <p:spPr bwMode="auto">
          <a:xfrm>
            <a:off x="5164139" y="3068637"/>
            <a:ext cx="152400" cy="447675"/>
          </a:xfrm>
          <a:custGeom>
            <a:avLst/>
            <a:gdLst>
              <a:gd name="T0" fmla="*/ 2147483646 w 240"/>
              <a:gd name="T1" fmla="*/ 2147483646 h 705"/>
              <a:gd name="T2" fmla="*/ 2147483646 w 240"/>
              <a:gd name="T3" fmla="*/ 2147483646 h 705"/>
              <a:gd name="T4" fmla="*/ 0 w 240"/>
              <a:gd name="T5" fmla="*/ 0 h 705"/>
              <a:gd name="T6" fmla="*/ 0 60000 65536"/>
              <a:gd name="T7" fmla="*/ 0 60000 65536"/>
              <a:gd name="T8" fmla="*/ 0 60000 65536"/>
              <a:gd name="T9" fmla="*/ 0 w 240"/>
              <a:gd name="T10" fmla="*/ 0 h 705"/>
              <a:gd name="T11" fmla="*/ 240 w 240"/>
              <a:gd name="T12" fmla="*/ 705 h 705"/>
            </a:gdLst>
            <a:ahLst/>
            <a:cxnLst>
              <a:cxn ang="T6">
                <a:pos x="T0" y="T1"/>
              </a:cxn>
              <a:cxn ang="T7">
                <a:pos x="T2" y="T3"/>
              </a:cxn>
              <a:cxn ang="T8">
                <a:pos x="T4" y="T5"/>
              </a:cxn>
            </a:cxnLst>
            <a:rect l="T9" t="T10" r="T11" b="T12"/>
            <a:pathLst>
              <a:path w="240" h="705">
                <a:moveTo>
                  <a:pt x="240" y="705"/>
                </a:moveTo>
                <a:cubicBezTo>
                  <a:pt x="230" y="576"/>
                  <a:pt x="220" y="447"/>
                  <a:pt x="180" y="330"/>
                </a:cubicBezTo>
                <a:cubicBezTo>
                  <a:pt x="140" y="213"/>
                  <a:pt x="70" y="106"/>
                  <a:pt x="0"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ko-KR" altLang="en-US"/>
          </a:p>
        </p:txBody>
      </p:sp>
      <mc:AlternateContent xmlns:mc="http://schemas.openxmlformats.org/markup-compatibility/2006">
        <mc:Choice xmlns:a14="http://schemas.microsoft.com/office/drawing/2010/main" Requires="a14">
          <p:sp>
            <p:nvSpPr>
              <p:cNvPr id="35" name="Object 17">
                <a:extLst>
                  <a:ext uri="{FF2B5EF4-FFF2-40B4-BE49-F238E27FC236}">
                    <a16:creationId xmlns:a16="http://schemas.microsoft.com/office/drawing/2014/main" id="{2BC93085-E2FE-96EB-E4D3-8666F407BCDC}"/>
                  </a:ext>
                </a:extLst>
              </p:cNvPr>
              <p:cNvSpPr txBox="1"/>
              <p:nvPr/>
            </p:nvSpPr>
            <p:spPr bwMode="auto">
              <a:xfrm>
                <a:off x="4622006" y="3021598"/>
                <a:ext cx="284163" cy="366713"/>
              </a:xfrm>
              <a:prstGeom prst="rect">
                <a:avLst/>
              </a:prstGeom>
              <a:no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𝜏</m:t>
                      </m:r>
                    </m:oMath>
                  </m:oMathPara>
                </a14:m>
                <a:endParaRPr lang="en-US" dirty="0"/>
              </a:p>
            </p:txBody>
          </p:sp>
        </mc:Choice>
        <mc:Fallback>
          <p:sp>
            <p:nvSpPr>
              <p:cNvPr id="35" name="Object 17">
                <a:extLst>
                  <a:ext uri="{FF2B5EF4-FFF2-40B4-BE49-F238E27FC236}">
                    <a16:creationId xmlns:a16="http://schemas.microsoft.com/office/drawing/2014/main" id="{2BC93085-E2FE-96EB-E4D3-8666F407BCDC}"/>
                  </a:ext>
                </a:extLst>
              </p:cNvPr>
              <p:cNvSpPr txBox="1">
                <a:spLocks noRot="1" noChangeAspect="1" noMove="1" noResize="1" noEditPoints="1" noAdjustHandles="1" noChangeArrowheads="1" noChangeShapeType="1" noTextEdit="1"/>
              </p:cNvSpPr>
              <p:nvPr/>
            </p:nvSpPr>
            <p:spPr bwMode="auto">
              <a:xfrm>
                <a:off x="4622006" y="3021598"/>
                <a:ext cx="284163" cy="366713"/>
              </a:xfrm>
              <a:prstGeom prst="rect">
                <a:avLst/>
              </a:prstGeom>
              <a:blipFill>
                <a:blip r:embed="rId14"/>
                <a:stretch>
                  <a:fillRect/>
                </a:stretch>
              </a:blipFill>
              <a:ln>
                <a:noFill/>
              </a:ln>
              <a:effectLst/>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E97294A-92C5-31D6-907D-3C672F84A7AD}"/>
              </a:ext>
            </a:extLst>
          </p:cNvPr>
          <p:cNvSpPr>
            <a:spLocks noGrp="1" noChangeArrowheads="1"/>
          </p:cNvSpPr>
          <p:nvPr>
            <p:ph type="title"/>
          </p:nvPr>
        </p:nvSpPr>
        <p:spPr/>
        <p:txBody>
          <a:bodyPr/>
          <a:lstStyle/>
          <a:p>
            <a:r>
              <a:rPr lang="en-US" altLang="en-US"/>
              <a:t>Kinematics Relations - Joint &amp; Cartesian/Task Spaces </a:t>
            </a:r>
          </a:p>
        </p:txBody>
      </p:sp>
      <p:sp>
        <p:nvSpPr>
          <p:cNvPr id="19459" name="Rectangle 3">
            <a:extLst>
              <a:ext uri="{FF2B5EF4-FFF2-40B4-BE49-F238E27FC236}">
                <a16:creationId xmlns:a16="http://schemas.microsoft.com/office/drawing/2014/main" id="{9994A929-B8F1-F87B-BB12-67E455101B82}"/>
              </a:ext>
            </a:extLst>
          </p:cNvPr>
          <p:cNvSpPr>
            <a:spLocks noGrp="1" noChangeArrowheads="1"/>
          </p:cNvSpPr>
          <p:nvPr>
            <p:ph type="body" idx="1"/>
          </p:nvPr>
        </p:nvSpPr>
        <p:spPr>
          <a:xfrm>
            <a:off x="960121" y="1371600"/>
            <a:ext cx="5135880" cy="4714875"/>
          </a:xfrm>
        </p:spPr>
        <p:txBody>
          <a:bodyPr/>
          <a:lstStyle/>
          <a:p>
            <a:r>
              <a:rPr lang="en-US" altLang="en-US" dirty="0"/>
              <a:t>A robot is often used to manipulate object attached to its tip (end effector). </a:t>
            </a:r>
          </a:p>
          <a:p>
            <a:r>
              <a:rPr lang="en-US" altLang="en-US" dirty="0"/>
              <a:t>The location of the robot tip may be specified using one of the following descriptions: </a:t>
            </a:r>
          </a:p>
          <a:p>
            <a:endParaRPr lang="en-US" altLang="en-US" dirty="0"/>
          </a:p>
          <a:p>
            <a:r>
              <a:rPr lang="en-US" altLang="en-US" b="1" i="1" dirty="0"/>
              <a:t>Joint Space</a:t>
            </a:r>
            <a:r>
              <a:rPr lang="en-US" altLang="en-US" dirty="0"/>
              <a:t> </a:t>
            </a:r>
          </a:p>
          <a:p>
            <a:endParaRPr lang="en-US" altLang="en-US" dirty="0"/>
          </a:p>
          <a:p>
            <a:endParaRPr lang="en-US" altLang="en-US" dirty="0"/>
          </a:p>
          <a:p>
            <a:endParaRPr lang="en-US" altLang="en-US" dirty="0"/>
          </a:p>
          <a:p>
            <a:endParaRPr lang="en-US" altLang="en-US" b="1" i="1" dirty="0"/>
          </a:p>
          <a:p>
            <a:r>
              <a:rPr lang="en-US" altLang="en-US" b="1" i="1" dirty="0"/>
              <a:t>Task Space (Cartesian Space)</a:t>
            </a:r>
            <a:r>
              <a:rPr lang="en-US" altLang="en-US" dirty="0"/>
              <a:t> </a:t>
            </a:r>
          </a:p>
        </p:txBody>
      </p:sp>
      <p:pic>
        <p:nvPicPr>
          <p:cNvPr id="19460" name="Picture 4" descr="F:\Users\JR\Projects\EE543\Figs_Craig\Fig_1.07.tif">
            <a:extLst>
              <a:ext uri="{FF2B5EF4-FFF2-40B4-BE49-F238E27FC236}">
                <a16:creationId xmlns:a16="http://schemas.microsoft.com/office/drawing/2014/main" id="{02BAE2B7-DBA6-5A4A-46BF-1FCC9CB387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6590" y="1759743"/>
            <a:ext cx="3365500" cy="333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5">
            <a:extLst>
              <a:ext uri="{FF2B5EF4-FFF2-40B4-BE49-F238E27FC236}">
                <a16:creationId xmlns:a16="http://schemas.microsoft.com/office/drawing/2014/main" id="{F9135CE1-10A9-C16C-D66F-A55A14852DFD}"/>
              </a:ext>
            </a:extLst>
          </p:cNvPr>
          <p:cNvSpPr txBox="1">
            <a:spLocks noChangeArrowheads="1"/>
          </p:cNvSpPr>
          <p:nvPr/>
        </p:nvSpPr>
        <p:spPr bwMode="auto">
          <a:xfrm>
            <a:off x="8084566" y="2003616"/>
            <a:ext cx="523875"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dirty="0">
                <a:latin typeface="Times New Roman" panose="02020603050405020304" pitchFamily="18" charset="0"/>
              </a:rPr>
              <a:t>{N}</a:t>
            </a:r>
            <a:endParaRPr lang="en-US" altLang="en-US" sz="24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9462" name="Object 6">
                <a:extLst>
                  <a:ext uri="{FF2B5EF4-FFF2-40B4-BE49-F238E27FC236}">
                    <a16:creationId xmlns:a16="http://schemas.microsoft.com/office/drawing/2014/main" id="{17F75A47-F588-3028-1CA0-096F23A73EB2}"/>
                  </a:ext>
                </a:extLst>
              </p:cNvPr>
              <p:cNvSpPr txBox="1"/>
              <p:nvPr/>
            </p:nvSpPr>
            <p:spPr bwMode="auto">
              <a:xfrm>
                <a:off x="2826449" y="2500313"/>
                <a:ext cx="1290510" cy="1517650"/>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𝜃</m:t>
                      </m:r>
                      <m:r>
                        <a:rPr lang="en-US" i="1" smtClean="0">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1</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2</m:t>
                                    </m:r>
                                  </m:sub>
                                </m:sSub>
                              </m:e>
                            </m:mr>
                            <m:mr>
                              <m:e>
                                <m:eqArr>
                                  <m:eqArrPr>
                                    <m:ctrlPr>
                                      <a:rPr lang="en-US" b="0" i="1">
                                        <a:solidFill>
                                          <a:srgbClr val="000000"/>
                                        </a:solidFill>
                                        <a:latin typeface="Cambria Math" panose="02040503050406030204" pitchFamily="18" charset="0"/>
                                      </a:rPr>
                                    </m:ctrlPr>
                                  </m:eqArrPr>
                                  <m:e>
                                    <m:r>
                                      <a:rPr lang="en-US" i="1">
                                        <a:solidFill>
                                          <a:srgbClr val="000000"/>
                                        </a:solidFill>
                                        <a:latin typeface="Cambria Math" panose="02040503050406030204" pitchFamily="18" charset="0"/>
                                      </a:rPr>
                                      <m:t>⋮</m:t>
                                    </m:r>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𝑖</m:t>
                                        </m:r>
                                      </m:sub>
                                    </m:sSub>
                                  </m:e>
                                  <m:e>
                                    <m:r>
                                      <a:rPr lang="en-US" i="1">
                                        <a:solidFill>
                                          <a:srgbClr val="000000"/>
                                        </a:solidFill>
                                        <a:latin typeface="Cambria Math" panose="02040503050406030204" pitchFamily="18" charset="0"/>
                                      </a:rPr>
                                      <m:t>⋮</m:t>
                                    </m:r>
                                  </m:e>
                                </m:eqArr>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𝑁</m:t>
                                    </m:r>
                                  </m:sub>
                                </m:sSub>
                              </m:e>
                            </m:mr>
                          </m:m>
                        </m:e>
                      </m:d>
                    </m:oMath>
                  </m:oMathPara>
                </a14:m>
                <a:endParaRPr lang="en-US" dirty="0"/>
              </a:p>
            </p:txBody>
          </p:sp>
        </mc:Choice>
        <mc:Fallback xmlns="">
          <p:sp>
            <p:nvSpPr>
              <p:cNvPr id="19462" name="Object 6">
                <a:extLst>
                  <a:ext uri="{FF2B5EF4-FFF2-40B4-BE49-F238E27FC236}">
                    <a16:creationId xmlns:a16="http://schemas.microsoft.com/office/drawing/2014/main" id="{17F75A47-F588-3028-1CA0-096F23A73EB2}"/>
                  </a:ext>
                </a:extLst>
              </p:cNvPr>
              <p:cNvSpPr txBox="1">
                <a:spLocks noRot="1" noChangeAspect="1" noMove="1" noResize="1" noEditPoints="1" noAdjustHandles="1" noChangeArrowheads="1" noChangeShapeType="1" noTextEdit="1"/>
              </p:cNvSpPr>
              <p:nvPr/>
            </p:nvSpPr>
            <p:spPr bwMode="auto">
              <a:xfrm>
                <a:off x="2826449" y="2500313"/>
                <a:ext cx="1290510" cy="1517650"/>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463" name="Object 7">
                <a:extLst>
                  <a:ext uri="{FF2B5EF4-FFF2-40B4-BE49-F238E27FC236}">
                    <a16:creationId xmlns:a16="http://schemas.microsoft.com/office/drawing/2014/main" id="{D92F80DD-40E3-4411-0227-159CE20E0715}"/>
                  </a:ext>
                </a:extLst>
              </p:cNvPr>
              <p:cNvSpPr txBox="1"/>
              <p:nvPr/>
            </p:nvSpPr>
            <p:spPr bwMode="auto">
              <a:xfrm>
                <a:off x="4503421" y="4775200"/>
                <a:ext cx="1797368" cy="77628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000" i="1" smtClean="0">
                          <a:solidFill>
                            <a:srgbClr val="000000"/>
                          </a:solidFill>
                          <a:latin typeface="Cambria Math" panose="02040503050406030204" pitchFamily="18" charset="0"/>
                        </a:rPr>
                        <m:t>𝑋</m:t>
                      </m:r>
                      <m:r>
                        <a:rPr lang="en-US" sz="2000" i="1" smtClean="0">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d>
                                  <m:dPr>
                                    <m:begChr m:val="["/>
                                    <m:endChr m:val="]"/>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𝑁</m:t>
                                        </m:r>
                                      </m:sub>
                                    </m:sSub>
                                  </m:e>
                                </m:d>
                              </m:e>
                            </m:mr>
                            <m:mr>
                              <m:e>
                                <m:d>
                                  <m:dPr>
                                    <m:begChr m:val="["/>
                                    <m:endChr m:val="]"/>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0</m:t>
                                            </m:r>
                                          </m:sup>
                                          <m:e>
                                            <m:r>
                                              <a:rPr lang="en-US" sz="2000" b="0" i="1" smtClean="0">
                                                <a:solidFill>
                                                  <a:srgbClr val="000000"/>
                                                </a:solidFill>
                                                <a:latin typeface="Cambria Math" panose="02040503050406030204" pitchFamily="18" charset="0"/>
                                              </a:rPr>
                                              <m:t>𝐾</m:t>
                                            </m:r>
                                          </m:e>
                                        </m:sPre>
                                      </m:e>
                                      <m:sub>
                                        <m:r>
                                          <a:rPr lang="en-US" sz="2000" i="1">
                                            <a:solidFill>
                                              <a:srgbClr val="000000"/>
                                            </a:solidFill>
                                            <a:latin typeface="Cambria Math" panose="02040503050406030204" pitchFamily="18" charset="0"/>
                                          </a:rPr>
                                          <m:t>𝑁</m:t>
                                        </m:r>
                                      </m:sub>
                                    </m:sSub>
                                  </m:e>
                                </m:d>
                              </m:e>
                            </m:mr>
                          </m:m>
                        </m:e>
                      </m:d>
                    </m:oMath>
                  </m:oMathPara>
                </a14:m>
                <a:endParaRPr lang="en-US" sz="2000" dirty="0"/>
              </a:p>
            </p:txBody>
          </p:sp>
        </mc:Choice>
        <mc:Fallback xmlns="">
          <p:sp>
            <p:nvSpPr>
              <p:cNvPr id="19463" name="Object 7">
                <a:extLst>
                  <a:ext uri="{FF2B5EF4-FFF2-40B4-BE49-F238E27FC236}">
                    <a16:creationId xmlns:a16="http://schemas.microsoft.com/office/drawing/2014/main" id="{D92F80DD-40E3-4411-0227-159CE20E0715}"/>
                  </a:ext>
                </a:extLst>
              </p:cNvPr>
              <p:cNvSpPr txBox="1">
                <a:spLocks noRot="1" noChangeAspect="1" noMove="1" noResize="1" noEditPoints="1" noAdjustHandles="1" noChangeArrowheads="1" noChangeShapeType="1" noTextEdit="1"/>
              </p:cNvSpPr>
              <p:nvPr/>
            </p:nvSpPr>
            <p:spPr bwMode="auto">
              <a:xfrm>
                <a:off x="4503421" y="4775200"/>
                <a:ext cx="1797368" cy="776288"/>
              </a:xfrm>
              <a:prstGeom prst="rect">
                <a:avLst/>
              </a:prstGeom>
              <a:blipFill>
                <a:blip r:embed="rId5"/>
                <a:stretch>
                  <a:fillRect/>
                </a:stretch>
              </a:blipFill>
              <a:ln>
                <a:noFill/>
              </a:ln>
              <a:effectLst/>
            </p:spPr>
            <p:txBody>
              <a:bodyPr/>
              <a:lstStyle/>
              <a:p>
                <a:r>
                  <a:rPr lang="en-US">
                    <a:noFill/>
                  </a:rPr>
                  <a:t> </a:t>
                </a:r>
              </a:p>
            </p:txBody>
          </p:sp>
        </mc:Fallback>
      </mc:AlternateContent>
      <p:sp>
        <p:nvSpPr>
          <p:cNvPr id="19464" name="AutoShape 8">
            <a:extLst>
              <a:ext uri="{FF2B5EF4-FFF2-40B4-BE49-F238E27FC236}">
                <a16:creationId xmlns:a16="http://schemas.microsoft.com/office/drawing/2014/main" id="{C3BFD41C-8828-D33E-02E1-40923EA2F77C}"/>
              </a:ext>
            </a:extLst>
          </p:cNvPr>
          <p:cNvSpPr>
            <a:spLocks/>
          </p:cNvSpPr>
          <p:nvPr/>
        </p:nvSpPr>
        <p:spPr bwMode="auto">
          <a:xfrm>
            <a:off x="3305556" y="5551488"/>
            <a:ext cx="1364710" cy="276999"/>
          </a:xfrm>
          <a:prstGeom prst="accentCallout1">
            <a:avLst>
              <a:gd name="adj1" fmla="val 40222"/>
              <a:gd name="adj2" fmla="val 105602"/>
              <a:gd name="adj3" fmla="val -37991"/>
              <a:gd name="adj4" fmla="val 133838"/>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a:spcBef>
                <a:spcPct val="0"/>
              </a:spcBef>
              <a:buFontTx/>
              <a:buNone/>
            </a:pPr>
            <a:r>
              <a:rPr lang="en-US" altLang="en-US" sz="1200" b="1" dirty="0"/>
              <a:t>Equivalent Axis </a:t>
            </a:r>
            <a:endParaRPr lang="en-US" altLang="en-US" sz="24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9465" name="Object 11">
                <a:extLst>
                  <a:ext uri="{FF2B5EF4-FFF2-40B4-BE49-F238E27FC236}">
                    <a16:creationId xmlns:a16="http://schemas.microsoft.com/office/drawing/2014/main" id="{1F8E552D-05C3-104C-BD1F-F46F8B5EB12C}"/>
                  </a:ext>
                </a:extLst>
              </p:cNvPr>
              <p:cNvSpPr txBox="1"/>
              <p:nvPr/>
            </p:nvSpPr>
            <p:spPr bwMode="auto">
              <a:xfrm>
                <a:off x="1088074" y="4804569"/>
                <a:ext cx="2290634" cy="779462"/>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Pre>
                        <m:sPrePr>
                          <m:ctrlPr>
                            <a:rPr lang="en-US" sz="2000" i="1" smtClean="0">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𝑁</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𝑇</m:t>
                          </m:r>
                        </m:e>
                      </m:sPre>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2"/>
                                    <m:mcJc m:val="center"/>
                                  </m:mcPr>
                                </m:mc>
                              </m:mcs>
                              <m:ctrlPr>
                                <a:rPr lang="en-US" sz="2000" i="1">
                                  <a:solidFill>
                                    <a:srgbClr val="000000"/>
                                  </a:solidFill>
                                  <a:latin typeface="Cambria Math" panose="02040503050406030204" pitchFamily="18" charset="0"/>
                                </a:rPr>
                              </m:ctrlPr>
                            </m:mPr>
                            <m:m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𝑁</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e>
                              <m: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𝑁</m:t>
                                    </m:r>
                                  </m:sub>
                                </m:sSub>
                              </m:e>
                            </m:mr>
                            <m:mr>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1</m:t>
                                </m:r>
                              </m:e>
                            </m:mr>
                          </m:m>
                        </m:e>
                      </m:d>
                    </m:oMath>
                  </m:oMathPara>
                </a14:m>
                <a:endParaRPr lang="en-US" sz="2000" dirty="0"/>
              </a:p>
            </p:txBody>
          </p:sp>
        </mc:Choice>
        <mc:Fallback xmlns="">
          <p:sp>
            <p:nvSpPr>
              <p:cNvPr id="19465" name="Object 11">
                <a:extLst>
                  <a:ext uri="{FF2B5EF4-FFF2-40B4-BE49-F238E27FC236}">
                    <a16:creationId xmlns:a16="http://schemas.microsoft.com/office/drawing/2014/main" id="{1F8E552D-05C3-104C-BD1F-F46F8B5EB12C}"/>
                  </a:ext>
                </a:extLst>
              </p:cNvPr>
              <p:cNvSpPr txBox="1">
                <a:spLocks noRot="1" noChangeAspect="1" noMove="1" noResize="1" noEditPoints="1" noAdjustHandles="1" noChangeArrowheads="1" noChangeShapeType="1" noTextEdit="1"/>
              </p:cNvSpPr>
              <p:nvPr/>
            </p:nvSpPr>
            <p:spPr bwMode="auto">
              <a:xfrm>
                <a:off x="1088074" y="4804569"/>
                <a:ext cx="2290634" cy="779462"/>
              </a:xfrm>
              <a:prstGeom prst="rect">
                <a:avLst/>
              </a:prstGeom>
              <a:blipFill>
                <a:blip r:embed="rId6"/>
                <a:stretch>
                  <a:fillRect/>
                </a:stretch>
              </a:blipFill>
              <a:ln>
                <a:noFill/>
              </a:ln>
              <a:effectLst/>
            </p:spPr>
            <p:txBody>
              <a:bodyPr/>
              <a:lstStyle/>
              <a:p>
                <a:r>
                  <a:rPr lang="en-US">
                    <a:noFill/>
                  </a:rPr>
                  <a:t> </a:t>
                </a:r>
              </a:p>
            </p:txBody>
          </p:sp>
        </mc:Fallback>
      </mc:AlternateContent>
      <p:sp>
        <p:nvSpPr>
          <p:cNvPr id="7" name="Footer Placeholder 2">
            <a:extLst>
              <a:ext uri="{FF2B5EF4-FFF2-40B4-BE49-F238E27FC236}">
                <a16:creationId xmlns:a16="http://schemas.microsoft.com/office/drawing/2014/main" id="{677490EE-A7AE-2558-9F21-D0F26D229900}"/>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9467" name="Picture 2" descr="http://brand.ucla.edu/wp-content/uploads/2013/08/ucla-logotype-main-11.jpg">
            <a:extLst>
              <a:ext uri="{FF2B5EF4-FFF2-40B4-BE49-F238E27FC236}">
                <a16:creationId xmlns:a16="http://schemas.microsoft.com/office/drawing/2014/main" id="{6A7F361C-19FB-44E0-29D8-929F463B6C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96375"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B2D81B3F-46E7-2E3F-1229-6DE8107F9F1C}"/>
              </a:ext>
            </a:extLst>
          </p:cNvPr>
          <p:cNvSpPr>
            <a:spLocks noGrp="1" noChangeArrowheads="1"/>
          </p:cNvSpPr>
          <p:nvPr>
            <p:ph type="title"/>
          </p:nvPr>
        </p:nvSpPr>
        <p:spPr/>
        <p:txBody>
          <a:bodyPr/>
          <a:lstStyle/>
          <a:p>
            <a:r>
              <a:rPr lang="en-US" altLang="en-US" dirty="0"/>
              <a:t>Jacobian Matrix by Differentiation - 1R - 4/4</a:t>
            </a:r>
          </a:p>
        </p:txBody>
      </p:sp>
      <p:sp>
        <p:nvSpPr>
          <p:cNvPr id="66563" name="Rectangle 3">
            <a:extLst>
              <a:ext uri="{FF2B5EF4-FFF2-40B4-BE49-F238E27FC236}">
                <a16:creationId xmlns:a16="http://schemas.microsoft.com/office/drawing/2014/main" id="{3D3FAA04-5A54-0A8E-AB1C-9FADC8793AAB}"/>
              </a:ext>
            </a:extLst>
          </p:cNvPr>
          <p:cNvSpPr>
            <a:spLocks noGrp="1" noChangeArrowheads="1"/>
          </p:cNvSpPr>
          <p:nvPr>
            <p:ph type="body" idx="1"/>
          </p:nvPr>
        </p:nvSpPr>
        <p:spPr/>
        <p:txBody>
          <a:bodyPr/>
          <a:lstStyle/>
          <a:p>
            <a:r>
              <a:rPr lang="en-US" altLang="en-US"/>
              <a:t>Expressed in matrix form we have</a:t>
            </a:r>
          </a:p>
        </p:txBody>
      </p:sp>
      <mc:AlternateContent xmlns:mc="http://schemas.openxmlformats.org/markup-compatibility/2006" xmlns:a14="http://schemas.microsoft.com/office/drawing/2010/main">
        <mc:Choice Requires="a14">
          <p:sp>
            <p:nvSpPr>
              <p:cNvPr id="66564" name="Object 4">
                <a:extLst>
                  <a:ext uri="{FF2B5EF4-FFF2-40B4-BE49-F238E27FC236}">
                    <a16:creationId xmlns:a16="http://schemas.microsoft.com/office/drawing/2014/main" id="{D74AC54B-5C61-5B6C-10DF-278187A38FDE}"/>
                  </a:ext>
                </a:extLst>
              </p:cNvPr>
              <p:cNvSpPr txBox="1"/>
              <p:nvPr/>
            </p:nvSpPr>
            <p:spPr bwMode="auto">
              <a:xfrm>
                <a:off x="5022850" y="2795588"/>
                <a:ext cx="2770188" cy="771525"/>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d>
                        <m:dPr>
                          <m:begChr m:val="["/>
                          <m:endChr m:val="]"/>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𝜏</m:t>
                          </m:r>
                        </m:e>
                      </m:d>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2"/>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𝑟</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𝜃</m:t>
                                    </m:r>
                                  </m:e>
                                </m:func>
                              </m:e>
                              <m:e>
                                <m:r>
                                  <a:rPr lang="en-US" i="1">
                                    <a:solidFill>
                                      <a:srgbClr val="000000"/>
                                    </a:solidFill>
                                    <a:latin typeface="Cambria Math" panose="02040503050406030204" pitchFamily="18" charset="0"/>
                                  </a:rPr>
                                  <m:t>𝑟</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𝜃</m:t>
                                    </m:r>
                                  </m:e>
                                </m:func>
                              </m:e>
                            </m:mr>
                          </m:m>
                        </m:e>
                      </m:d>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𝐹</m:t>
                                    </m:r>
                                  </m:e>
                                  <m:sub>
                                    <m:r>
                                      <a:rPr lang="en-US" i="1">
                                        <a:solidFill>
                                          <a:srgbClr val="000000"/>
                                        </a:solidFill>
                                        <a:latin typeface="Cambria Math" panose="02040503050406030204" pitchFamily="18" charset="0"/>
                                      </a:rPr>
                                      <m:t>𝑥</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𝐹</m:t>
                                    </m:r>
                                  </m:e>
                                  <m:sub>
                                    <m:r>
                                      <a:rPr lang="en-US" i="1">
                                        <a:solidFill>
                                          <a:srgbClr val="000000"/>
                                        </a:solidFill>
                                        <a:latin typeface="Cambria Math" panose="02040503050406030204" pitchFamily="18" charset="0"/>
                                      </a:rPr>
                                      <m:t>𝑦</m:t>
                                    </m:r>
                                  </m:sub>
                                </m:sSub>
                              </m:e>
                            </m:mr>
                          </m:m>
                        </m:e>
                      </m:d>
                    </m:oMath>
                  </m:oMathPara>
                </a14:m>
                <a:endParaRPr lang="en-US"/>
              </a:p>
            </p:txBody>
          </p:sp>
        </mc:Choice>
        <mc:Fallback xmlns="">
          <p:sp>
            <p:nvSpPr>
              <p:cNvPr id="66564" name="Object 4">
                <a:extLst>
                  <a:ext uri="{FF2B5EF4-FFF2-40B4-BE49-F238E27FC236}">
                    <a16:creationId xmlns:a16="http://schemas.microsoft.com/office/drawing/2014/main" id="{D74AC54B-5C61-5B6C-10DF-278187A38FDE}"/>
                  </a:ext>
                </a:extLst>
              </p:cNvPr>
              <p:cNvSpPr txBox="1">
                <a:spLocks noRot="1" noChangeAspect="1" noMove="1" noResize="1" noEditPoints="1" noAdjustHandles="1" noChangeArrowheads="1" noChangeShapeType="1" noTextEdit="1"/>
              </p:cNvSpPr>
              <p:nvPr/>
            </p:nvSpPr>
            <p:spPr bwMode="auto">
              <a:xfrm>
                <a:off x="5022850" y="2795588"/>
                <a:ext cx="2770188" cy="771525"/>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565" name="Object 5">
                <a:extLst>
                  <a:ext uri="{FF2B5EF4-FFF2-40B4-BE49-F238E27FC236}">
                    <a16:creationId xmlns:a16="http://schemas.microsoft.com/office/drawing/2014/main" id="{D1D7C4F6-9518-4893-AE79-78732D329BDA}"/>
                  </a:ext>
                </a:extLst>
              </p:cNvPr>
              <p:cNvSpPr txBox="1"/>
              <p:nvPr/>
            </p:nvSpPr>
            <p:spPr bwMode="auto">
              <a:xfrm>
                <a:off x="5505450" y="2036763"/>
                <a:ext cx="1206500" cy="385762"/>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bar>
                        <m:barPr>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𝜏</m:t>
                          </m:r>
                        </m:e>
                      </m:ba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bar>
                                <m:barPr>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𝜃</m:t>
                                  </m:r>
                                </m:e>
                              </m:bar>
                            </m:e>
                          </m:d>
                        </m:e>
                        <m:sup>
                          <m:r>
                            <a:rPr lang="en-US" i="1">
                              <a:solidFill>
                                <a:srgbClr val="000000"/>
                              </a:solidFill>
                              <a:latin typeface="Cambria Math" panose="02040503050406030204" pitchFamily="18" charset="0"/>
                            </a:rPr>
                            <m:t>𝑇</m:t>
                          </m:r>
                        </m:sup>
                      </m:sSup>
                      <m:bar>
                        <m:barPr>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𝐹</m:t>
                          </m:r>
                        </m:e>
                      </m:bar>
                    </m:oMath>
                  </m:oMathPara>
                </a14:m>
                <a:endParaRPr lang="en-US"/>
              </a:p>
            </p:txBody>
          </p:sp>
        </mc:Choice>
        <mc:Fallback xmlns="">
          <p:sp>
            <p:nvSpPr>
              <p:cNvPr id="66565" name="Object 5">
                <a:extLst>
                  <a:ext uri="{FF2B5EF4-FFF2-40B4-BE49-F238E27FC236}">
                    <a16:creationId xmlns:a16="http://schemas.microsoft.com/office/drawing/2014/main" id="{D1D7C4F6-9518-4893-AE79-78732D329BDA}"/>
                  </a:ext>
                </a:extLst>
              </p:cNvPr>
              <p:cNvSpPr txBox="1">
                <a:spLocks noRot="1" noChangeAspect="1" noMove="1" noResize="1" noEditPoints="1" noAdjustHandles="1" noChangeArrowheads="1" noChangeShapeType="1" noTextEdit="1"/>
              </p:cNvSpPr>
              <p:nvPr/>
            </p:nvSpPr>
            <p:spPr bwMode="auto">
              <a:xfrm>
                <a:off x="5505450" y="2036763"/>
                <a:ext cx="1206500" cy="385762"/>
              </a:xfrm>
              <a:prstGeom prst="rect">
                <a:avLst/>
              </a:prstGeom>
              <a:blipFill>
                <a:blip r:embed="rId4"/>
                <a:stretch>
                  <a:fillRect/>
                </a:stretch>
              </a:blipFill>
              <a:ln>
                <a:noFill/>
              </a:ln>
              <a:effectLst/>
            </p:spPr>
            <p:txBody>
              <a:bodyPr/>
              <a:lstStyle/>
              <a:p>
                <a:r>
                  <a:rPr lang="en-US">
                    <a:noFill/>
                  </a:rPr>
                  <a:t> </a:t>
                </a:r>
              </a:p>
            </p:txBody>
          </p:sp>
        </mc:Fallback>
      </mc:AlternateContent>
      <p:cxnSp>
        <p:nvCxnSpPr>
          <p:cNvPr id="8" name="Straight Connector 7">
            <a:extLst>
              <a:ext uri="{FF2B5EF4-FFF2-40B4-BE49-F238E27FC236}">
                <a16:creationId xmlns:a16="http://schemas.microsoft.com/office/drawing/2014/main" id="{2EF0C909-5BF6-6BBF-50E5-8C7F6A965572}"/>
              </a:ext>
            </a:extLst>
          </p:cNvPr>
          <p:cNvCxnSpPr/>
          <p:nvPr/>
        </p:nvCxnSpPr>
        <p:spPr bwMode="auto">
          <a:xfrm flipV="1">
            <a:off x="2479675" y="4075113"/>
            <a:ext cx="7537450" cy="41275"/>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66567" name="Object 8">
                <a:extLst>
                  <a:ext uri="{FF2B5EF4-FFF2-40B4-BE49-F238E27FC236}">
                    <a16:creationId xmlns:a16="http://schemas.microsoft.com/office/drawing/2014/main" id="{D2B3D7BB-8AAF-005E-B907-206EC4A52E99}"/>
                  </a:ext>
                </a:extLst>
              </p:cNvPr>
              <p:cNvSpPr txBox="1"/>
              <p:nvPr/>
            </p:nvSpPr>
            <p:spPr bwMode="auto">
              <a:xfrm>
                <a:off x="5276850" y="4913313"/>
                <a:ext cx="1882775" cy="728662"/>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𝑥</m:t>
                                    </m:r>
                                  </m:e>
                                </m:acc>
                              </m:e>
                            </m:mr>
                            <m:m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𝑦</m:t>
                                    </m:r>
                                  </m:e>
                                </m:acc>
                              </m:e>
                            </m:mr>
                          </m:m>
                        </m:e>
                      </m:d>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𝑟</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𝜃</m:t>
                                    </m:r>
                                  </m:e>
                                </m:func>
                              </m:e>
                            </m:mr>
                            <m:mr>
                              <m:e>
                                <m:r>
                                  <a:rPr lang="en-US" i="1">
                                    <a:solidFill>
                                      <a:srgbClr val="000000"/>
                                    </a:solidFill>
                                    <a:latin typeface="Cambria Math" panose="02040503050406030204" pitchFamily="18" charset="0"/>
                                  </a:rPr>
                                  <m:t>𝑟</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𝜃</m:t>
                                    </m:r>
                                  </m:e>
                                </m:func>
                              </m:e>
                            </m:mr>
                          </m:m>
                        </m:e>
                      </m:d>
                      <m:d>
                        <m:dPr>
                          <m:begChr m:val="["/>
                          <m:endChr m:val="]"/>
                          <m:ctrlPr>
                            <a:rPr lang="en-US" i="1">
                              <a:solidFill>
                                <a:srgbClr val="000000"/>
                              </a:solidFill>
                              <a:latin typeface="Cambria Math" panose="02040503050406030204" pitchFamily="18" charset="0"/>
                            </a:rPr>
                          </m:ctrlPr>
                        </m:d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d>
                    </m:oMath>
                  </m:oMathPara>
                </a14:m>
                <a:endParaRPr lang="en-US"/>
              </a:p>
            </p:txBody>
          </p:sp>
        </mc:Choice>
        <mc:Fallback xmlns="">
          <p:sp>
            <p:nvSpPr>
              <p:cNvPr id="66567" name="Object 8">
                <a:extLst>
                  <a:ext uri="{FF2B5EF4-FFF2-40B4-BE49-F238E27FC236}">
                    <a16:creationId xmlns:a16="http://schemas.microsoft.com/office/drawing/2014/main" id="{D2B3D7BB-8AAF-005E-B907-206EC4A52E99}"/>
                  </a:ext>
                </a:extLst>
              </p:cNvPr>
              <p:cNvSpPr txBox="1">
                <a:spLocks noRot="1" noChangeAspect="1" noMove="1" noResize="1" noEditPoints="1" noAdjustHandles="1" noChangeArrowheads="1" noChangeShapeType="1" noTextEdit="1"/>
              </p:cNvSpPr>
              <p:nvPr/>
            </p:nvSpPr>
            <p:spPr bwMode="auto">
              <a:xfrm>
                <a:off x="5276850" y="4913313"/>
                <a:ext cx="1882775" cy="728662"/>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568" name="Object 6">
                <a:extLst>
                  <a:ext uri="{FF2B5EF4-FFF2-40B4-BE49-F238E27FC236}">
                    <a16:creationId xmlns:a16="http://schemas.microsoft.com/office/drawing/2014/main" id="{F288606C-0C9F-F880-DCE2-FC7BF43FA0BC}"/>
                  </a:ext>
                </a:extLst>
              </p:cNvPr>
              <p:cNvSpPr txBox="1"/>
              <p:nvPr/>
            </p:nvSpPr>
            <p:spPr bwMode="auto">
              <a:xfrm>
                <a:off x="5556250" y="4141788"/>
                <a:ext cx="1050925" cy="388937"/>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bar>
                        <m:barPr>
                          <m:ctrlPr>
                            <a:rPr lang="en-US" i="1">
                              <a:solidFill>
                                <a:srgbClr val="000000"/>
                              </a:solidFill>
                              <a:latin typeface="Cambria Math" panose="02040503050406030204" pitchFamily="18" charset="0"/>
                            </a:rPr>
                          </m:ctrlPr>
                        </m:bar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𝑥</m:t>
                              </m:r>
                            </m:e>
                          </m:acc>
                        </m:e>
                      </m:ba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d>
                        <m:dPr>
                          <m:ctrlPr>
                            <a:rPr lang="en-US" i="1">
                              <a:solidFill>
                                <a:srgbClr val="000000"/>
                              </a:solidFill>
                              <a:latin typeface="Cambria Math" panose="02040503050406030204" pitchFamily="18" charset="0"/>
                            </a:rPr>
                          </m:ctrlPr>
                        </m:dPr>
                        <m:e>
                          <m:bar>
                            <m:barPr>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𝜃</m:t>
                              </m:r>
                            </m:e>
                          </m:bar>
                        </m:e>
                      </m:d>
                      <m:bar>
                        <m:barPr>
                          <m:ctrlPr>
                            <a:rPr lang="en-US" i="1">
                              <a:solidFill>
                                <a:srgbClr val="000000"/>
                              </a:solidFill>
                              <a:latin typeface="Cambria Math" panose="02040503050406030204" pitchFamily="18" charset="0"/>
                            </a:rPr>
                          </m:ctrlPr>
                        </m:bar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bar>
                    </m:oMath>
                  </m:oMathPara>
                </a14:m>
                <a:endParaRPr lang="en-US"/>
              </a:p>
            </p:txBody>
          </p:sp>
        </mc:Choice>
        <mc:Fallback xmlns="">
          <p:sp>
            <p:nvSpPr>
              <p:cNvPr id="66568" name="Object 6">
                <a:extLst>
                  <a:ext uri="{FF2B5EF4-FFF2-40B4-BE49-F238E27FC236}">
                    <a16:creationId xmlns:a16="http://schemas.microsoft.com/office/drawing/2014/main" id="{F288606C-0C9F-F880-DCE2-FC7BF43FA0BC}"/>
                  </a:ext>
                </a:extLst>
              </p:cNvPr>
              <p:cNvSpPr txBox="1">
                <a:spLocks noRot="1" noChangeAspect="1" noMove="1" noResize="1" noEditPoints="1" noAdjustHandles="1" noChangeArrowheads="1" noChangeShapeType="1" noTextEdit="1"/>
              </p:cNvSpPr>
              <p:nvPr/>
            </p:nvSpPr>
            <p:spPr bwMode="auto">
              <a:xfrm>
                <a:off x="5556250" y="4141788"/>
                <a:ext cx="1050925" cy="388937"/>
              </a:xfrm>
              <a:prstGeom prst="rect">
                <a:avLst/>
              </a:prstGeom>
              <a:blipFill>
                <a:blip r:embed="rId6"/>
                <a:stretch>
                  <a:fillRect/>
                </a:stretch>
              </a:blipFill>
              <a:ln>
                <a:noFill/>
              </a:ln>
              <a:effectLst/>
            </p:spPr>
            <p:txBody>
              <a:bodyPr/>
              <a:lstStyle/>
              <a:p>
                <a:r>
                  <a:rPr lang="en-US">
                    <a:noFill/>
                  </a:rPr>
                  <a:t> </a:t>
                </a:r>
              </a:p>
            </p:txBody>
          </p:sp>
        </mc:Fallback>
      </mc:AlternateContent>
      <p:sp>
        <p:nvSpPr>
          <p:cNvPr id="66569" name="Text Box 7">
            <a:extLst>
              <a:ext uri="{FF2B5EF4-FFF2-40B4-BE49-F238E27FC236}">
                <a16:creationId xmlns:a16="http://schemas.microsoft.com/office/drawing/2014/main" id="{4A6AB4FC-C44B-04B7-0568-1CFD606CE6F4}"/>
              </a:ext>
            </a:extLst>
          </p:cNvPr>
          <p:cNvSpPr txBox="1">
            <a:spLocks noChangeArrowheads="1"/>
          </p:cNvSpPr>
          <p:nvPr/>
        </p:nvSpPr>
        <p:spPr bwMode="auto">
          <a:xfrm>
            <a:off x="4929188" y="3497263"/>
            <a:ext cx="522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b="1"/>
              <a:t>1x1</a:t>
            </a:r>
            <a:endParaRPr lang="en-US" altLang="en-US" sz="2400">
              <a:latin typeface="Times New Roman" panose="02020603050405020304" pitchFamily="18" charset="0"/>
            </a:endParaRPr>
          </a:p>
        </p:txBody>
      </p:sp>
      <p:sp>
        <p:nvSpPr>
          <p:cNvPr id="66570" name="Text Box 8">
            <a:extLst>
              <a:ext uri="{FF2B5EF4-FFF2-40B4-BE49-F238E27FC236}">
                <a16:creationId xmlns:a16="http://schemas.microsoft.com/office/drawing/2014/main" id="{C23E4757-E273-E729-A598-5FA399F2303F}"/>
              </a:ext>
            </a:extLst>
          </p:cNvPr>
          <p:cNvSpPr txBox="1">
            <a:spLocks noChangeArrowheads="1"/>
          </p:cNvSpPr>
          <p:nvPr/>
        </p:nvSpPr>
        <p:spPr bwMode="auto">
          <a:xfrm>
            <a:off x="6176963" y="3522663"/>
            <a:ext cx="5254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b="1"/>
              <a:t>1x2</a:t>
            </a:r>
            <a:endParaRPr lang="en-US" altLang="en-US" sz="2400">
              <a:latin typeface="Times New Roman" panose="02020603050405020304" pitchFamily="18" charset="0"/>
            </a:endParaRPr>
          </a:p>
        </p:txBody>
      </p:sp>
      <p:sp>
        <p:nvSpPr>
          <p:cNvPr id="66571" name="Text Box 9">
            <a:extLst>
              <a:ext uri="{FF2B5EF4-FFF2-40B4-BE49-F238E27FC236}">
                <a16:creationId xmlns:a16="http://schemas.microsoft.com/office/drawing/2014/main" id="{D78350DF-174C-22B1-2BAD-0DA6E205BCE8}"/>
              </a:ext>
            </a:extLst>
          </p:cNvPr>
          <p:cNvSpPr txBox="1">
            <a:spLocks noChangeArrowheads="1"/>
          </p:cNvSpPr>
          <p:nvPr/>
        </p:nvSpPr>
        <p:spPr bwMode="auto">
          <a:xfrm>
            <a:off x="7248525" y="3514725"/>
            <a:ext cx="5254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b="1"/>
              <a:t>2x1</a:t>
            </a:r>
            <a:endParaRPr lang="en-US" altLang="en-US" sz="2400">
              <a:latin typeface="Times New Roman" panose="02020603050405020304" pitchFamily="18" charset="0"/>
            </a:endParaRPr>
          </a:p>
        </p:txBody>
      </p:sp>
      <p:sp>
        <p:nvSpPr>
          <p:cNvPr id="66572" name="Oval 6">
            <a:extLst>
              <a:ext uri="{FF2B5EF4-FFF2-40B4-BE49-F238E27FC236}">
                <a16:creationId xmlns:a16="http://schemas.microsoft.com/office/drawing/2014/main" id="{5C877670-F84E-582D-2072-D43FBD1420EB}"/>
              </a:ext>
            </a:extLst>
          </p:cNvPr>
          <p:cNvSpPr>
            <a:spLocks noChangeArrowheads="1"/>
          </p:cNvSpPr>
          <p:nvPr/>
        </p:nvSpPr>
        <p:spPr bwMode="auto">
          <a:xfrm>
            <a:off x="4983163" y="3557588"/>
            <a:ext cx="215900" cy="207962"/>
          </a:xfrm>
          <a:prstGeom prst="ellipse">
            <a:avLst/>
          </a:prstGeom>
          <a:noFill/>
          <a:ln w="158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66573" name="Oval 6">
            <a:extLst>
              <a:ext uri="{FF2B5EF4-FFF2-40B4-BE49-F238E27FC236}">
                <a16:creationId xmlns:a16="http://schemas.microsoft.com/office/drawing/2014/main" id="{BF41AA46-E352-99CC-E555-43682F948395}"/>
              </a:ext>
            </a:extLst>
          </p:cNvPr>
          <p:cNvSpPr>
            <a:spLocks noChangeArrowheads="1"/>
          </p:cNvSpPr>
          <p:nvPr/>
        </p:nvSpPr>
        <p:spPr bwMode="auto">
          <a:xfrm>
            <a:off x="6210300" y="3590925"/>
            <a:ext cx="215900" cy="207963"/>
          </a:xfrm>
          <a:prstGeom prst="ellipse">
            <a:avLst/>
          </a:prstGeom>
          <a:noFill/>
          <a:ln w="158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66574" name="Oval 6">
            <a:extLst>
              <a:ext uri="{FF2B5EF4-FFF2-40B4-BE49-F238E27FC236}">
                <a16:creationId xmlns:a16="http://schemas.microsoft.com/office/drawing/2014/main" id="{B624DC0A-4184-1CFE-B19F-62577E16D92E}"/>
              </a:ext>
            </a:extLst>
          </p:cNvPr>
          <p:cNvSpPr>
            <a:spLocks noChangeArrowheads="1"/>
          </p:cNvSpPr>
          <p:nvPr/>
        </p:nvSpPr>
        <p:spPr bwMode="auto">
          <a:xfrm>
            <a:off x="5237163" y="3565525"/>
            <a:ext cx="214312" cy="207963"/>
          </a:xfrm>
          <a:prstGeom prst="ellipse">
            <a:avLst/>
          </a:prstGeom>
          <a:noFill/>
          <a:ln w="158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66575" name="Oval 6">
            <a:extLst>
              <a:ext uri="{FF2B5EF4-FFF2-40B4-BE49-F238E27FC236}">
                <a16:creationId xmlns:a16="http://schemas.microsoft.com/office/drawing/2014/main" id="{B97FE0CA-E7D6-E20C-5B4F-86DBAF55340E}"/>
              </a:ext>
            </a:extLst>
          </p:cNvPr>
          <p:cNvSpPr>
            <a:spLocks noChangeArrowheads="1"/>
          </p:cNvSpPr>
          <p:nvPr/>
        </p:nvSpPr>
        <p:spPr bwMode="auto">
          <a:xfrm>
            <a:off x="7539038" y="3581400"/>
            <a:ext cx="214312" cy="207963"/>
          </a:xfrm>
          <a:prstGeom prst="ellipse">
            <a:avLst/>
          </a:prstGeom>
          <a:noFill/>
          <a:ln w="158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7" name="Footer Placeholder 2">
            <a:extLst>
              <a:ext uri="{FF2B5EF4-FFF2-40B4-BE49-F238E27FC236}">
                <a16:creationId xmlns:a16="http://schemas.microsoft.com/office/drawing/2014/main" id="{3E05E4C4-5B5B-7749-4EFD-1B34589F251C}"/>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66577" name="Picture 2" descr="http://brand.ucla.edu/wp-content/uploads/2013/08/ucla-logotype-main-11.jpg">
            <a:extLst>
              <a:ext uri="{FF2B5EF4-FFF2-40B4-BE49-F238E27FC236}">
                <a16:creationId xmlns:a16="http://schemas.microsoft.com/office/drawing/2014/main" id="{1CCD2ABB-D6F1-5231-4A6C-B97EE1AEF7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96375"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4630944B-8632-A46E-6CD5-D4CAE3C79DAF}"/>
              </a:ext>
            </a:extLst>
          </p:cNvPr>
          <p:cNvSpPr>
            <a:spLocks noGrp="1" noChangeArrowheads="1"/>
          </p:cNvSpPr>
          <p:nvPr>
            <p:ph type="ctrTitle"/>
          </p:nvPr>
        </p:nvSpPr>
        <p:spPr>
          <a:xfrm>
            <a:off x="2209800" y="2286000"/>
            <a:ext cx="7772400" cy="1143000"/>
          </a:xfrm>
        </p:spPr>
        <p:txBody>
          <a:bodyPr/>
          <a:lstStyle/>
          <a:p>
            <a:r>
              <a:rPr lang="en-US" altLang="en-US" dirty="0"/>
              <a:t>Jacobian – 2R Robot (2 DOF) - Example</a:t>
            </a:r>
            <a:br>
              <a:rPr lang="en-US" altLang="en-US" dirty="0"/>
            </a:br>
            <a:r>
              <a:rPr lang="en-US" altLang="en-US" dirty="0"/>
              <a:t>Jacobian – Manipulability Ellipsoid </a:t>
            </a:r>
          </a:p>
        </p:txBody>
      </p:sp>
      <p:sp>
        <p:nvSpPr>
          <p:cNvPr id="147459" name="Rectangle 3">
            <a:extLst>
              <a:ext uri="{FF2B5EF4-FFF2-40B4-BE49-F238E27FC236}">
                <a16:creationId xmlns:a16="http://schemas.microsoft.com/office/drawing/2014/main" id="{23B3A421-9A98-BBDD-4C2F-ABC468813A18}"/>
              </a:ext>
            </a:extLst>
          </p:cNvPr>
          <p:cNvSpPr>
            <a:spLocks noGrp="1" noChangeArrowheads="1"/>
          </p:cNvSpPr>
          <p:nvPr>
            <p:ph type="subTitle" idx="1"/>
          </p:nvPr>
        </p:nvSpPr>
        <p:spPr/>
        <p:txBody>
          <a:bodyPr/>
          <a:lstStyle/>
          <a:p>
            <a:endParaRPr lang="en-US" altLang="en-US"/>
          </a:p>
        </p:txBody>
      </p:sp>
      <p:sp>
        <p:nvSpPr>
          <p:cNvPr id="7" name="Footer Placeholder 2">
            <a:extLst>
              <a:ext uri="{FF2B5EF4-FFF2-40B4-BE49-F238E27FC236}">
                <a16:creationId xmlns:a16="http://schemas.microsoft.com/office/drawing/2014/main" id="{DEA8C84A-D3D6-A7D0-883C-B84FC7D2DD3E}"/>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47461" name="Picture 2" descr="http://brand.ucla.edu/wp-content/uploads/2013/08/ucla-logotype-main-11.jpg">
            <a:extLst>
              <a:ext uri="{FF2B5EF4-FFF2-40B4-BE49-F238E27FC236}">
                <a16:creationId xmlns:a16="http://schemas.microsoft.com/office/drawing/2014/main" id="{AB3DFB61-B309-BCCD-2230-52187374AA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0531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a:extLst>
              <a:ext uri="{FF2B5EF4-FFF2-40B4-BE49-F238E27FC236}">
                <a16:creationId xmlns:a16="http://schemas.microsoft.com/office/drawing/2014/main" id="{CB27AAF4-CA68-C426-C46A-6F3A9B1FBF95}"/>
              </a:ext>
            </a:extLst>
          </p:cNvPr>
          <p:cNvSpPr>
            <a:spLocks noGrp="1" noChangeArrowheads="1"/>
          </p:cNvSpPr>
          <p:nvPr>
            <p:ph type="body" idx="1"/>
          </p:nvPr>
        </p:nvSpPr>
        <p:spPr>
          <a:xfrm>
            <a:off x="914400" y="1371600"/>
            <a:ext cx="5206207" cy="4724400"/>
          </a:xfrm>
        </p:spPr>
        <p:txBody>
          <a:bodyPr/>
          <a:lstStyle/>
          <a:p>
            <a:r>
              <a:rPr lang="en-US" altLang="en-US" b="1" dirty="0">
                <a:solidFill>
                  <a:srgbClr val="FF0000"/>
                </a:solidFill>
              </a:rPr>
              <a:t>Given:</a:t>
            </a:r>
            <a:r>
              <a:rPr lang="en-US" altLang="en-US" dirty="0"/>
              <a:t> Consider the following 2 DOF Planar manipulator</a:t>
            </a:r>
          </a:p>
          <a:p>
            <a:endParaRPr lang="en-US" altLang="en-US" dirty="0"/>
          </a:p>
          <a:p>
            <a:r>
              <a:rPr lang="en-US" altLang="en-US" b="1" dirty="0">
                <a:solidFill>
                  <a:srgbClr val="FF3300"/>
                </a:solidFill>
              </a:rPr>
              <a:t>Problem:</a:t>
            </a:r>
            <a:r>
              <a:rPr lang="en-US" altLang="en-US" dirty="0"/>
              <a:t> Compute the Jacobian matrix that describes the relationship</a:t>
            </a:r>
          </a:p>
          <a:p>
            <a:endParaRPr lang="en-US" altLang="en-US" dirty="0"/>
          </a:p>
          <a:p>
            <a:endParaRPr lang="en-US" altLang="en-US" dirty="0"/>
          </a:p>
          <a:p>
            <a:r>
              <a:rPr lang="en-US" altLang="en-US" b="1" dirty="0">
                <a:solidFill>
                  <a:srgbClr val="FF3300"/>
                </a:solidFill>
              </a:rPr>
              <a:t>Solution:</a:t>
            </a:r>
            <a:r>
              <a:rPr lang="en-US" altLang="en-US" dirty="0"/>
              <a:t> Differentiating the forward kinematics equations   </a:t>
            </a:r>
          </a:p>
          <a:p>
            <a:endParaRPr lang="en-US" altLang="en-US" dirty="0"/>
          </a:p>
          <a:p>
            <a:endParaRPr lang="en-US" altLang="en-US" dirty="0"/>
          </a:p>
          <a:p>
            <a:endParaRPr lang="en-US" altLang="en-US" dirty="0"/>
          </a:p>
          <a:p>
            <a:r>
              <a:rPr lang="en-US" altLang="en-US" b="1" dirty="0">
                <a:solidFill>
                  <a:srgbClr val="FF0000"/>
                </a:solidFill>
              </a:rPr>
              <a:t>Result: </a:t>
            </a:r>
            <a:r>
              <a:rPr lang="en-US" altLang="en-US" dirty="0"/>
              <a:t>The end effector position and orientation is defined in the base frame by </a:t>
            </a:r>
          </a:p>
          <a:p>
            <a:endParaRPr lang="en-US" altLang="en-US" dirty="0"/>
          </a:p>
          <a:p>
            <a:endParaRPr lang="en-US" altLang="en-US" dirty="0"/>
          </a:p>
          <a:p>
            <a:endParaRPr lang="en-US" altLang="en-US" dirty="0"/>
          </a:p>
        </p:txBody>
      </p:sp>
      <p:sp>
        <p:nvSpPr>
          <p:cNvPr id="7" name="Footer Placeholder 2">
            <a:extLst>
              <a:ext uri="{FF2B5EF4-FFF2-40B4-BE49-F238E27FC236}">
                <a16:creationId xmlns:a16="http://schemas.microsoft.com/office/drawing/2014/main" id="{0673FEB8-2C56-024F-0FAB-AE98E22EF636}"/>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70686" name="Picture 2" descr="http://brand.ucla.edu/wp-content/uploads/2013/08/ucla-logotype-main-11.jpg">
            <a:extLst>
              <a:ext uri="{FF2B5EF4-FFF2-40B4-BE49-F238E27FC236}">
                <a16:creationId xmlns:a16="http://schemas.microsoft.com/office/drawing/2014/main" id="{0CB24122-4199-9DA5-04F8-8E9E4B3D15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5"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8" name="Object 4">
                <a:extLst>
                  <a:ext uri="{FF2B5EF4-FFF2-40B4-BE49-F238E27FC236}">
                    <a16:creationId xmlns:a16="http://schemas.microsoft.com/office/drawing/2014/main" id="{F644BF02-5F5A-0EA8-1E17-D7A4EA611A6F}"/>
                  </a:ext>
                </a:extLst>
              </p:cNvPr>
              <p:cNvSpPr txBox="1"/>
              <p:nvPr/>
            </p:nvSpPr>
            <p:spPr bwMode="auto">
              <a:xfrm>
                <a:off x="1610964" y="2812891"/>
                <a:ext cx="1695196" cy="388937"/>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bar>
                        <m:barPr>
                          <m:ctrlPr>
                            <a:rPr lang="en-US" sz="2000" i="1">
                              <a:solidFill>
                                <a:srgbClr val="000000"/>
                              </a:solidFill>
                              <a:latin typeface="Cambria Math" panose="02040503050406030204" pitchFamily="18" charset="0"/>
                            </a:rPr>
                          </m:ctrlPr>
                        </m:bar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𝑥</m:t>
                              </m:r>
                            </m:e>
                          </m:acc>
                        </m:e>
                      </m:ba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𝐽</m:t>
                      </m:r>
                      <m:d>
                        <m:dPr>
                          <m:ctrlPr>
                            <a:rPr lang="en-US" sz="2000" i="1">
                              <a:solidFill>
                                <a:srgbClr val="000000"/>
                              </a:solidFill>
                              <a:latin typeface="Cambria Math" panose="02040503050406030204" pitchFamily="18" charset="0"/>
                            </a:rPr>
                          </m:ctrlPr>
                        </m:dPr>
                        <m:e>
                          <m:bar>
                            <m:barPr>
                              <m:ctrlPr>
                                <a:rPr lang="en-US" sz="2000" i="1">
                                  <a:solidFill>
                                    <a:srgbClr val="000000"/>
                                  </a:solidFill>
                                  <a:latin typeface="Cambria Math" panose="02040503050406030204" pitchFamily="18" charset="0"/>
                                </a:rPr>
                              </m:ctrlPr>
                            </m:barPr>
                            <m:e>
                              <m:r>
                                <a:rPr lang="en-US" sz="2000" i="1">
                                  <a:solidFill>
                                    <a:srgbClr val="000000"/>
                                  </a:solidFill>
                                  <a:latin typeface="Cambria Math" panose="02040503050406030204" pitchFamily="18" charset="0"/>
                                </a:rPr>
                                <m:t>𝜃</m:t>
                              </m:r>
                            </m:e>
                          </m:bar>
                        </m:e>
                      </m:d>
                      <m:bar>
                        <m:barPr>
                          <m:ctrlPr>
                            <a:rPr lang="en-US" sz="2000" i="1">
                              <a:solidFill>
                                <a:srgbClr val="000000"/>
                              </a:solidFill>
                              <a:latin typeface="Cambria Math" panose="02040503050406030204" pitchFamily="18" charset="0"/>
                            </a:rPr>
                          </m:ctrlPr>
                        </m:bar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bar>
                    </m:oMath>
                  </m:oMathPara>
                </a14:m>
                <a:endParaRPr lang="en-US" sz="2000" dirty="0"/>
              </a:p>
            </p:txBody>
          </p:sp>
        </mc:Choice>
        <mc:Fallback xmlns="">
          <p:sp>
            <p:nvSpPr>
              <p:cNvPr id="28" name="Object 4">
                <a:extLst>
                  <a:ext uri="{FF2B5EF4-FFF2-40B4-BE49-F238E27FC236}">
                    <a16:creationId xmlns:a16="http://schemas.microsoft.com/office/drawing/2014/main" id="{F644BF02-5F5A-0EA8-1E17-D7A4EA611A6F}"/>
                  </a:ext>
                </a:extLst>
              </p:cNvPr>
              <p:cNvSpPr txBox="1">
                <a:spLocks noRot="1" noChangeAspect="1" noMove="1" noResize="1" noEditPoints="1" noAdjustHandles="1" noChangeArrowheads="1" noChangeShapeType="1" noTextEdit="1"/>
              </p:cNvSpPr>
              <p:nvPr/>
            </p:nvSpPr>
            <p:spPr bwMode="auto">
              <a:xfrm>
                <a:off x="1610964" y="2812891"/>
                <a:ext cx="1695196" cy="388937"/>
              </a:xfrm>
              <a:prstGeom prst="rect">
                <a:avLst/>
              </a:prstGeom>
              <a:blipFill>
                <a:blip r:embed="rId4"/>
                <a:stretch>
                  <a:fillRect b="-20313"/>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Object 5">
                <a:extLst>
                  <a:ext uri="{FF2B5EF4-FFF2-40B4-BE49-F238E27FC236}">
                    <a16:creationId xmlns:a16="http://schemas.microsoft.com/office/drawing/2014/main" id="{236D4BC4-345D-1653-7A7F-F573CB2DE737}"/>
                  </a:ext>
                </a:extLst>
              </p:cNvPr>
              <p:cNvSpPr txBox="1"/>
              <p:nvPr/>
            </p:nvSpPr>
            <p:spPr bwMode="auto">
              <a:xfrm>
                <a:off x="3923062" y="2754566"/>
                <a:ext cx="2111819" cy="385762"/>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bar>
                        <m:barPr>
                          <m:ctrlPr>
                            <a:rPr lang="en-US" sz="2000" i="1">
                              <a:solidFill>
                                <a:srgbClr val="000000"/>
                              </a:solidFill>
                              <a:latin typeface="Cambria Math" panose="02040503050406030204" pitchFamily="18" charset="0"/>
                            </a:rPr>
                          </m:ctrlPr>
                        </m:barPr>
                        <m:e>
                          <m:r>
                            <a:rPr lang="en-US" sz="2000" i="1">
                              <a:solidFill>
                                <a:srgbClr val="000000"/>
                              </a:solidFill>
                              <a:latin typeface="Cambria Math" panose="02040503050406030204" pitchFamily="18" charset="0"/>
                            </a:rPr>
                            <m:t>𝜏</m:t>
                          </m:r>
                        </m:e>
                      </m:ba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𝐽</m:t>
                      </m:r>
                      <m:sSup>
                        <m:sSupPr>
                          <m:ctrlPr>
                            <a:rPr lang="en-US" sz="2000" i="1">
                              <a:solidFill>
                                <a:srgbClr val="000000"/>
                              </a:solidFill>
                              <a:latin typeface="Cambria Math" panose="02040503050406030204" pitchFamily="18" charset="0"/>
                            </a:rPr>
                          </m:ctrlPr>
                        </m:sSupPr>
                        <m:e>
                          <m:d>
                            <m:dPr>
                              <m:ctrlPr>
                                <a:rPr lang="en-US" sz="2000" i="1">
                                  <a:solidFill>
                                    <a:srgbClr val="000000"/>
                                  </a:solidFill>
                                  <a:latin typeface="Cambria Math" panose="02040503050406030204" pitchFamily="18" charset="0"/>
                                </a:rPr>
                              </m:ctrlPr>
                            </m:dPr>
                            <m:e>
                              <m:bar>
                                <m:barPr>
                                  <m:ctrlPr>
                                    <a:rPr lang="en-US" sz="2000" i="1">
                                      <a:solidFill>
                                        <a:srgbClr val="000000"/>
                                      </a:solidFill>
                                      <a:latin typeface="Cambria Math" panose="02040503050406030204" pitchFamily="18" charset="0"/>
                                    </a:rPr>
                                  </m:ctrlPr>
                                </m:barPr>
                                <m:e>
                                  <m:r>
                                    <a:rPr lang="en-US" sz="2000" i="1">
                                      <a:solidFill>
                                        <a:srgbClr val="000000"/>
                                      </a:solidFill>
                                      <a:latin typeface="Cambria Math" panose="02040503050406030204" pitchFamily="18" charset="0"/>
                                    </a:rPr>
                                    <m:t>𝜃</m:t>
                                  </m:r>
                                </m:e>
                              </m:bar>
                            </m:e>
                          </m:d>
                        </m:e>
                        <m:sup>
                          <m:r>
                            <a:rPr lang="en-US" sz="2000" i="1">
                              <a:solidFill>
                                <a:srgbClr val="000000"/>
                              </a:solidFill>
                              <a:latin typeface="Cambria Math" panose="02040503050406030204" pitchFamily="18" charset="0"/>
                            </a:rPr>
                            <m:t>𝑇</m:t>
                          </m:r>
                        </m:sup>
                      </m:sSup>
                      <m:bar>
                        <m:barPr>
                          <m:ctrlPr>
                            <a:rPr lang="en-US" sz="2000" i="1">
                              <a:solidFill>
                                <a:srgbClr val="000000"/>
                              </a:solidFill>
                              <a:latin typeface="Cambria Math" panose="02040503050406030204" pitchFamily="18" charset="0"/>
                            </a:rPr>
                          </m:ctrlPr>
                        </m:barPr>
                        <m:e>
                          <m:r>
                            <a:rPr lang="en-US" sz="2000" i="1">
                              <a:solidFill>
                                <a:srgbClr val="000000"/>
                              </a:solidFill>
                              <a:latin typeface="Cambria Math" panose="02040503050406030204" pitchFamily="18" charset="0"/>
                            </a:rPr>
                            <m:t>𝐹</m:t>
                          </m:r>
                        </m:e>
                      </m:bar>
                    </m:oMath>
                  </m:oMathPara>
                </a14:m>
                <a:endParaRPr lang="en-US" sz="2000" dirty="0"/>
              </a:p>
            </p:txBody>
          </p:sp>
        </mc:Choice>
        <mc:Fallback xmlns="">
          <p:sp>
            <p:nvSpPr>
              <p:cNvPr id="29" name="Object 5">
                <a:extLst>
                  <a:ext uri="{FF2B5EF4-FFF2-40B4-BE49-F238E27FC236}">
                    <a16:creationId xmlns:a16="http://schemas.microsoft.com/office/drawing/2014/main" id="{236D4BC4-345D-1653-7A7F-F573CB2DE737}"/>
                  </a:ext>
                </a:extLst>
              </p:cNvPr>
              <p:cNvSpPr txBox="1">
                <a:spLocks noRot="1" noChangeAspect="1" noMove="1" noResize="1" noEditPoints="1" noAdjustHandles="1" noChangeArrowheads="1" noChangeShapeType="1" noTextEdit="1"/>
              </p:cNvSpPr>
              <p:nvPr/>
            </p:nvSpPr>
            <p:spPr bwMode="auto">
              <a:xfrm>
                <a:off x="3923062" y="2754566"/>
                <a:ext cx="2111819" cy="385762"/>
              </a:xfrm>
              <a:prstGeom prst="rect">
                <a:avLst/>
              </a:prstGeom>
              <a:blipFill>
                <a:blip r:embed="rId5"/>
                <a:stretch>
                  <a:fillRect b="-15873"/>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Object 6">
                <a:extLst>
                  <a:ext uri="{FF2B5EF4-FFF2-40B4-BE49-F238E27FC236}">
                    <a16:creationId xmlns:a16="http://schemas.microsoft.com/office/drawing/2014/main" id="{472151B7-816C-53C0-E80A-1ADB4D834845}"/>
                  </a:ext>
                </a:extLst>
              </p:cNvPr>
              <p:cNvSpPr txBox="1"/>
              <p:nvPr/>
            </p:nvSpPr>
            <p:spPr bwMode="auto">
              <a:xfrm>
                <a:off x="2784348" y="3853306"/>
                <a:ext cx="2039112" cy="115252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bar>
                        <m:barPr>
                          <m:ctrlPr>
                            <a:rPr lang="en-US" sz="2000" i="1" smtClean="0">
                              <a:solidFill>
                                <a:srgbClr val="000000"/>
                              </a:solidFill>
                              <a:latin typeface="Cambria Math" panose="02040503050406030204" pitchFamily="18" charset="0"/>
                            </a:rPr>
                          </m:ctrlPr>
                        </m:barPr>
                        <m:e>
                          <m:r>
                            <a:rPr lang="en-US" sz="2000" i="1">
                              <a:solidFill>
                                <a:srgbClr val="000000"/>
                              </a:solidFill>
                              <a:latin typeface="Cambria Math" panose="02040503050406030204" pitchFamily="18" charset="0"/>
                            </a:rPr>
                            <m:t>𝑥</m:t>
                          </m:r>
                        </m:e>
                      </m:bar>
                      <m:r>
                        <a:rPr lang="en-US" sz="2000" i="1">
                          <a:solidFill>
                            <a:srgbClr val="000000"/>
                          </a:solidFill>
                          <a:latin typeface="Cambria Math" panose="02040503050406030204" pitchFamily="18" charset="0"/>
                        </a:rPr>
                        <m:t>=</m:t>
                      </m:r>
                      <m:d>
                        <m:dPr>
                          <m:begChr m:val="["/>
                          <m:endChr m:val="]"/>
                          <m:ctrlPr>
                            <a:rPr lang="en-US" sz="2000" i="1" smtClean="0">
                              <a:solidFill>
                                <a:srgbClr val="000000"/>
                              </a:solidFill>
                              <a:latin typeface="Cambria Math" panose="02040503050406030204" pitchFamily="18" charset="0"/>
                            </a:rPr>
                          </m:ctrlPr>
                        </m:dPr>
                        <m:e>
                          <m:m>
                            <m:mPr>
                              <m:mcs>
                                <m:mc>
                                  <m:mcPr>
                                    <m:count m:val="1"/>
                                    <m:mcJc m:val="center"/>
                                  </m:mcPr>
                                </m:mc>
                              </m:mcs>
                              <m:ctrlPr>
                                <a:rPr lang="en-US" sz="2000" i="1" smtClean="0">
                                  <a:solidFill>
                                    <a:srgbClr val="000000"/>
                                  </a:solidFill>
                                  <a:latin typeface="Cambria Math" panose="02040503050406030204" pitchFamily="18" charset="0"/>
                                </a:rPr>
                              </m:ctrlPr>
                            </m:mPr>
                            <m:mr>
                              <m:e>
                                <m:r>
                                  <m:rPr>
                                    <m:brk m:alnAt="7"/>
                                  </m:rPr>
                                  <a:rPr lang="en-US" sz="2000" b="0" i="1" smtClean="0">
                                    <a:solidFill>
                                      <a:srgbClr val="000000"/>
                                    </a:solidFill>
                                    <a:latin typeface="Cambria Math" panose="02040503050406030204" pitchFamily="18" charset="0"/>
                                  </a:rPr>
                                  <m:t>𝑥</m:t>
                                </m:r>
                              </m:e>
                            </m:mr>
                            <m:mr>
                              <m:e>
                                <m:r>
                                  <a:rPr lang="en-US" sz="2000" b="0" i="1" smtClean="0">
                                    <a:solidFill>
                                      <a:srgbClr val="000000"/>
                                    </a:solidFill>
                                    <a:latin typeface="Cambria Math" panose="02040503050406030204" pitchFamily="18" charset="0"/>
                                  </a:rPr>
                                  <m:t>𝑦</m:t>
                                </m:r>
                              </m:e>
                            </m:mr>
                          </m:m>
                        </m:e>
                      </m:d>
                    </m:oMath>
                  </m:oMathPara>
                </a14:m>
                <a:endParaRPr lang="en-US" sz="2000" dirty="0"/>
              </a:p>
            </p:txBody>
          </p:sp>
        </mc:Choice>
        <mc:Fallback xmlns="">
          <p:sp>
            <p:nvSpPr>
              <p:cNvPr id="30" name="Object 6">
                <a:extLst>
                  <a:ext uri="{FF2B5EF4-FFF2-40B4-BE49-F238E27FC236}">
                    <a16:creationId xmlns:a16="http://schemas.microsoft.com/office/drawing/2014/main" id="{472151B7-816C-53C0-E80A-1ADB4D834845}"/>
                  </a:ext>
                </a:extLst>
              </p:cNvPr>
              <p:cNvSpPr txBox="1">
                <a:spLocks noRot="1" noChangeAspect="1" noMove="1" noResize="1" noEditPoints="1" noAdjustHandles="1" noChangeArrowheads="1" noChangeShapeType="1" noTextEdit="1"/>
              </p:cNvSpPr>
              <p:nvPr/>
            </p:nvSpPr>
            <p:spPr bwMode="auto">
              <a:xfrm>
                <a:off x="2784348" y="3853306"/>
                <a:ext cx="2039112" cy="1152525"/>
              </a:xfrm>
              <a:prstGeom prst="rect">
                <a:avLst/>
              </a:prstGeom>
              <a:blipFill>
                <a:blip r:embed="rId6"/>
                <a:stretch>
                  <a:fillRect/>
                </a:stretch>
              </a:blipFill>
              <a:ln>
                <a:noFill/>
              </a:ln>
              <a:effectLst/>
            </p:spPr>
            <p:txBody>
              <a:bodyPr/>
              <a:lstStyle/>
              <a:p>
                <a:r>
                  <a:rPr lang="en-US">
                    <a:noFill/>
                  </a:rPr>
                  <a:t> </a:t>
                </a:r>
              </a:p>
            </p:txBody>
          </p:sp>
        </mc:Fallback>
      </mc:AlternateContent>
      <p:sp>
        <p:nvSpPr>
          <p:cNvPr id="4" name="Rectangle 2">
            <a:extLst>
              <a:ext uri="{FF2B5EF4-FFF2-40B4-BE49-F238E27FC236}">
                <a16:creationId xmlns:a16="http://schemas.microsoft.com/office/drawing/2014/main" id="{A2B026FB-4106-AFE4-E835-20D099F6EAEA}"/>
              </a:ext>
            </a:extLst>
          </p:cNvPr>
          <p:cNvSpPr txBox="1">
            <a:spLocks noGrp="1" noChangeArrowheads="1"/>
          </p:cNvSpPr>
          <p:nvPr>
            <p:ph type="title"/>
          </p:nvPr>
        </p:nvSpPr>
        <p:spPr bwMode="auto">
          <a:xfrm>
            <a:off x="1930400" y="381000"/>
            <a:ext cx="934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2000" b="1">
                <a:solidFill>
                  <a:srgbClr val="000099"/>
                </a:solidFill>
                <a:latin typeface="+mj-lt"/>
                <a:ea typeface="+mj-ea"/>
                <a:cs typeface="+mj-cs"/>
              </a:defRPr>
            </a:lvl1pPr>
            <a:lvl2pPr algn="ctr" rtl="0" eaLnBrk="0" fontAlgn="base" hangingPunct="0">
              <a:spcBef>
                <a:spcPct val="0"/>
              </a:spcBef>
              <a:spcAft>
                <a:spcPct val="0"/>
              </a:spcAft>
              <a:defRPr sz="2000" b="1">
                <a:solidFill>
                  <a:srgbClr val="000099"/>
                </a:solidFill>
                <a:latin typeface="Arial" charset="0"/>
              </a:defRPr>
            </a:lvl2pPr>
            <a:lvl3pPr algn="ctr" rtl="0" eaLnBrk="0" fontAlgn="base" hangingPunct="0">
              <a:spcBef>
                <a:spcPct val="0"/>
              </a:spcBef>
              <a:spcAft>
                <a:spcPct val="0"/>
              </a:spcAft>
              <a:defRPr sz="2000" b="1">
                <a:solidFill>
                  <a:srgbClr val="000099"/>
                </a:solidFill>
                <a:latin typeface="Arial" charset="0"/>
              </a:defRPr>
            </a:lvl3pPr>
            <a:lvl4pPr algn="ctr" rtl="0" eaLnBrk="0" fontAlgn="base" hangingPunct="0">
              <a:spcBef>
                <a:spcPct val="0"/>
              </a:spcBef>
              <a:spcAft>
                <a:spcPct val="0"/>
              </a:spcAft>
              <a:defRPr sz="2000" b="1">
                <a:solidFill>
                  <a:srgbClr val="000099"/>
                </a:solidFill>
                <a:latin typeface="Arial" charset="0"/>
              </a:defRPr>
            </a:lvl4pPr>
            <a:lvl5pPr algn="ctr" rtl="0" eaLnBrk="0" fontAlgn="base" hangingPunct="0">
              <a:spcBef>
                <a:spcPct val="0"/>
              </a:spcBef>
              <a:spcAft>
                <a:spcPct val="0"/>
              </a:spcAft>
              <a:defRPr sz="2000" b="1">
                <a:solidFill>
                  <a:srgbClr val="000099"/>
                </a:solidFill>
                <a:latin typeface="Arial" charset="0"/>
              </a:defRPr>
            </a:lvl5pPr>
            <a:lvl6pPr marL="457200" algn="ctr" rtl="0" eaLnBrk="0" fontAlgn="base" hangingPunct="0">
              <a:spcBef>
                <a:spcPct val="0"/>
              </a:spcBef>
              <a:spcAft>
                <a:spcPct val="0"/>
              </a:spcAft>
              <a:defRPr sz="2000" b="1">
                <a:solidFill>
                  <a:srgbClr val="000099"/>
                </a:solidFill>
                <a:latin typeface="Arial" charset="0"/>
              </a:defRPr>
            </a:lvl6pPr>
            <a:lvl7pPr marL="914400" algn="ctr" rtl="0" eaLnBrk="0" fontAlgn="base" hangingPunct="0">
              <a:spcBef>
                <a:spcPct val="0"/>
              </a:spcBef>
              <a:spcAft>
                <a:spcPct val="0"/>
              </a:spcAft>
              <a:defRPr sz="2000" b="1">
                <a:solidFill>
                  <a:srgbClr val="000099"/>
                </a:solidFill>
                <a:latin typeface="Arial" charset="0"/>
              </a:defRPr>
            </a:lvl7pPr>
            <a:lvl8pPr marL="1371600" algn="ctr" rtl="0" eaLnBrk="0" fontAlgn="base" hangingPunct="0">
              <a:spcBef>
                <a:spcPct val="0"/>
              </a:spcBef>
              <a:spcAft>
                <a:spcPct val="0"/>
              </a:spcAft>
              <a:defRPr sz="2000" b="1">
                <a:solidFill>
                  <a:srgbClr val="000099"/>
                </a:solidFill>
                <a:latin typeface="Arial" charset="0"/>
              </a:defRPr>
            </a:lvl8pPr>
            <a:lvl9pPr marL="1828800" algn="ctr" rtl="0" eaLnBrk="0" fontAlgn="base" hangingPunct="0">
              <a:spcBef>
                <a:spcPct val="0"/>
              </a:spcBef>
              <a:spcAft>
                <a:spcPct val="0"/>
              </a:spcAft>
              <a:defRPr sz="2000" b="1">
                <a:solidFill>
                  <a:srgbClr val="000099"/>
                </a:solidFill>
                <a:latin typeface="Arial" charset="0"/>
              </a:defRPr>
            </a:lvl9pPr>
          </a:lstStyle>
          <a:p>
            <a:r>
              <a:rPr lang="en-US" altLang="en-US" kern="0" dirty="0"/>
              <a:t>Jacobian Matrix by Differentiation - 2R</a:t>
            </a:r>
          </a:p>
        </p:txBody>
      </p:sp>
      <p:pic>
        <p:nvPicPr>
          <p:cNvPr id="5" name="Picture 1">
            <a:extLst>
              <a:ext uri="{FF2B5EF4-FFF2-40B4-BE49-F238E27FC236}">
                <a16:creationId xmlns:a16="http://schemas.microsoft.com/office/drawing/2014/main" id="{8FA5DCC5-A6FE-5756-FA3C-3DDADE995FBA}"/>
              </a:ext>
            </a:extLst>
          </p:cNvPr>
          <p:cNvPicPr>
            <a:picLocks noChangeAspect="1"/>
          </p:cNvPicPr>
          <p:nvPr/>
        </p:nvPicPr>
        <p:blipFill rotWithShape="1">
          <a:blip r:embed="rId7">
            <a:extLst>
              <a:ext uri="{28A0092B-C50C-407E-A947-70E740481C1C}">
                <a14:useLocalDpi xmlns:a14="http://schemas.microsoft.com/office/drawing/2010/main" val="0"/>
              </a:ext>
            </a:extLst>
          </a:blip>
          <a:srcRect r="60089"/>
          <a:stretch/>
        </p:blipFill>
        <p:spPr bwMode="auto">
          <a:xfrm>
            <a:off x="6693408" y="1753298"/>
            <a:ext cx="4104840" cy="374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2896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1">
            <a:extLst>
              <a:ext uri="{FF2B5EF4-FFF2-40B4-BE49-F238E27FC236}">
                <a16:creationId xmlns:a16="http://schemas.microsoft.com/office/drawing/2014/main" id="{20532672-AA29-9700-8224-13B9BB5A8721}"/>
              </a:ext>
            </a:extLst>
          </p:cNvPr>
          <p:cNvPicPr>
            <a:picLocks noChangeAspect="1"/>
          </p:cNvPicPr>
          <p:nvPr/>
        </p:nvPicPr>
        <p:blipFill rotWithShape="1">
          <a:blip r:embed="rId2">
            <a:extLst>
              <a:ext uri="{28A0092B-C50C-407E-A947-70E740481C1C}">
                <a14:useLocalDpi xmlns:a14="http://schemas.microsoft.com/office/drawing/2010/main" val="0"/>
              </a:ext>
            </a:extLst>
          </a:blip>
          <a:srcRect r="60089"/>
          <a:stretch/>
        </p:blipFill>
        <p:spPr bwMode="auto">
          <a:xfrm>
            <a:off x="7132319" y="2004758"/>
            <a:ext cx="4104840" cy="374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2">
            <a:extLst>
              <a:ext uri="{FF2B5EF4-FFF2-40B4-BE49-F238E27FC236}">
                <a16:creationId xmlns:a16="http://schemas.microsoft.com/office/drawing/2014/main" id="{FF5B0857-AE90-D5E1-5DD0-0FC3EAB1E365}"/>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49508" name="Picture 2" descr="http://brand.ucla.edu/wp-content/uploads/2013/08/ucla-logotype-main-11.jpg">
            <a:extLst>
              <a:ext uri="{FF2B5EF4-FFF2-40B4-BE49-F238E27FC236}">
                <a16:creationId xmlns:a16="http://schemas.microsoft.com/office/drawing/2014/main" id="{49B04A24-E0D0-D5CB-8936-C399BF5C76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94F7986-DFC1-5A6C-8C91-75CB5326C0A4}"/>
                  </a:ext>
                </a:extLst>
              </p:cNvPr>
              <p:cNvSpPr txBox="1"/>
              <p:nvPr/>
            </p:nvSpPr>
            <p:spPr>
              <a:xfrm>
                <a:off x="1953648" y="1600466"/>
                <a:ext cx="2185021" cy="3314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𝑡𝑖𝑝</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𝐿</m:t>
                          </m:r>
                        </m:e>
                        <m:sub>
                          <m:r>
                            <a:rPr lang="en-US" sz="2000" b="0" i="1" smtClean="0">
                              <a:latin typeface="Cambria Math" panose="02040503050406030204" pitchFamily="18" charset="0"/>
                            </a:rPr>
                            <m:t>1</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𝐿</m:t>
                          </m:r>
                        </m:e>
                        <m:sub>
                          <m:r>
                            <a:rPr lang="en-US" sz="2000" b="0" i="1" smtClean="0">
                              <a:latin typeface="Cambria Math" panose="02040503050406030204" pitchFamily="18" charset="0"/>
                            </a:rPr>
                            <m:t>2</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12</m:t>
                          </m:r>
                        </m:sub>
                      </m:sSub>
                    </m:oMath>
                  </m:oMathPara>
                </a14:m>
                <a:endParaRPr lang="en-US" sz="2000" dirty="0"/>
              </a:p>
            </p:txBody>
          </p:sp>
        </mc:Choice>
        <mc:Fallback xmlns="">
          <p:sp>
            <p:nvSpPr>
              <p:cNvPr id="2" name="TextBox 1">
                <a:extLst>
                  <a:ext uri="{FF2B5EF4-FFF2-40B4-BE49-F238E27FC236}">
                    <a16:creationId xmlns:a16="http://schemas.microsoft.com/office/drawing/2014/main" id="{694F7986-DFC1-5A6C-8C91-75CB5326C0A4}"/>
                  </a:ext>
                </a:extLst>
              </p:cNvPr>
              <p:cNvSpPr txBox="1">
                <a:spLocks noRot="1" noChangeAspect="1" noMove="1" noResize="1" noEditPoints="1" noAdjustHandles="1" noChangeArrowheads="1" noChangeShapeType="1" noTextEdit="1"/>
              </p:cNvSpPr>
              <p:nvPr/>
            </p:nvSpPr>
            <p:spPr>
              <a:xfrm>
                <a:off x="1953648" y="1600466"/>
                <a:ext cx="2185021" cy="331437"/>
              </a:xfrm>
              <a:prstGeom prst="rect">
                <a:avLst/>
              </a:prstGeom>
              <a:blipFill>
                <a:blip r:embed="rId4"/>
                <a:stretch>
                  <a:fillRect l="-836" r="-557" b="-2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92FD850-22B3-6CAF-D62E-61BAB581F69C}"/>
                  </a:ext>
                </a:extLst>
              </p:cNvPr>
              <p:cNvSpPr txBox="1"/>
              <p:nvPr/>
            </p:nvSpPr>
            <p:spPr>
              <a:xfrm>
                <a:off x="1950891" y="2099087"/>
                <a:ext cx="2187778" cy="3314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𝑡𝑖𝑝</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𝐿</m:t>
                          </m:r>
                        </m:e>
                        <m:sub>
                          <m:r>
                            <a:rPr lang="en-US" sz="2000" b="0" i="1" smtClean="0">
                              <a:latin typeface="Cambria Math" panose="02040503050406030204" pitchFamily="18" charset="0"/>
                            </a:rPr>
                            <m:t>1</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𝐿</m:t>
                          </m:r>
                        </m:e>
                        <m:sub>
                          <m:r>
                            <a:rPr lang="en-US" sz="2000" b="0" i="1" smtClean="0">
                              <a:latin typeface="Cambria Math" panose="02040503050406030204" pitchFamily="18" charset="0"/>
                            </a:rPr>
                            <m:t>2</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12</m:t>
                          </m:r>
                        </m:sub>
                      </m:sSub>
                    </m:oMath>
                  </m:oMathPara>
                </a14:m>
                <a:endParaRPr lang="en-US" sz="2000" dirty="0"/>
              </a:p>
            </p:txBody>
          </p:sp>
        </mc:Choice>
        <mc:Fallback xmlns="">
          <p:sp>
            <p:nvSpPr>
              <p:cNvPr id="3" name="TextBox 2">
                <a:extLst>
                  <a:ext uri="{FF2B5EF4-FFF2-40B4-BE49-F238E27FC236}">
                    <a16:creationId xmlns:a16="http://schemas.microsoft.com/office/drawing/2014/main" id="{692FD850-22B3-6CAF-D62E-61BAB581F69C}"/>
                  </a:ext>
                </a:extLst>
              </p:cNvPr>
              <p:cNvSpPr txBox="1">
                <a:spLocks noRot="1" noChangeAspect="1" noMove="1" noResize="1" noEditPoints="1" noAdjustHandles="1" noChangeArrowheads="1" noChangeShapeType="1" noTextEdit="1"/>
              </p:cNvSpPr>
              <p:nvPr/>
            </p:nvSpPr>
            <p:spPr>
              <a:xfrm>
                <a:off x="1950891" y="2099087"/>
                <a:ext cx="2187778" cy="331437"/>
              </a:xfrm>
              <a:prstGeom prst="rect">
                <a:avLst/>
              </a:prstGeom>
              <a:blipFill>
                <a:blip r:embed="rId5"/>
                <a:stretch>
                  <a:fillRect l="-2228" r="-836" b="-2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56EE9B5-3EA3-D44E-4D39-FAA1EBA8440E}"/>
                  </a:ext>
                </a:extLst>
              </p:cNvPr>
              <p:cNvSpPr txBox="1"/>
              <p:nvPr/>
            </p:nvSpPr>
            <p:spPr>
              <a:xfrm>
                <a:off x="1950891" y="2744097"/>
                <a:ext cx="4674870" cy="5922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𝑣</m:t>
                          </m:r>
                        </m:e>
                        <m:sub>
                          <m:r>
                            <a:rPr lang="en-US" sz="2000" b="0" i="1" smtClean="0">
                              <a:latin typeface="Cambria Math" panose="02040503050406030204" pitchFamily="18" charset="0"/>
                            </a:rPr>
                            <m:t>𝑥𝑡𝑖𝑝</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𝑑</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𝑡𝑖𝑝</m:t>
                              </m:r>
                            </m:sub>
                          </m:sSub>
                        </m:num>
                        <m:den>
                          <m:r>
                            <a:rPr lang="en-US" sz="2000" b="0" i="1" smtClean="0">
                              <a:latin typeface="Cambria Math" panose="02040503050406030204" pitchFamily="18" charset="0"/>
                            </a:rPr>
                            <m:t>𝑑𝑡</m:t>
                          </m:r>
                        </m:den>
                      </m:f>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𝐿</m:t>
                          </m:r>
                        </m:e>
                        <m:sub>
                          <m:r>
                            <a:rPr lang="en-US" sz="2000" b="0" i="1" smtClean="0">
                              <a:latin typeface="Cambria Math" panose="02040503050406030204" pitchFamily="18" charset="0"/>
                            </a:rPr>
                            <m:t>1</m:t>
                          </m:r>
                        </m:sub>
                      </m:sSub>
                      <m:sSub>
                        <m:sSubPr>
                          <m:ctrlPr>
                            <a:rPr lang="en-US" sz="2000" b="0" i="1" smtClean="0">
                              <a:latin typeface="Cambria Math" panose="02040503050406030204" pitchFamily="18" charset="0"/>
                            </a:rPr>
                          </m:ctrlPr>
                        </m:sSub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𝜃</m:t>
                              </m:r>
                            </m:e>
                          </m:acc>
                        </m:e>
                        <m:sub>
                          <m:r>
                            <a:rPr lang="en-US" sz="2000" b="0" i="1" smtClean="0">
                              <a:latin typeface="Cambria Math" panose="02040503050406030204" pitchFamily="18" charset="0"/>
                            </a:rPr>
                            <m:t>1</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𝐿</m:t>
                          </m:r>
                        </m:e>
                        <m:sub>
                          <m:r>
                            <a:rPr lang="en-US" sz="2000" b="0" i="1" smtClean="0">
                              <a:latin typeface="Cambria Math" panose="02040503050406030204" pitchFamily="18" charset="0"/>
                            </a:rPr>
                            <m:t>2</m:t>
                          </m:r>
                        </m:sub>
                      </m:sSub>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𝜃</m:t>
                                  </m:r>
                                </m:e>
                              </m:acc>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𝜃</m:t>
                                  </m:r>
                                </m:e>
                              </m:acc>
                            </m:e>
                            <m:sub>
                              <m:r>
                                <a:rPr lang="en-US" sz="2000" b="0" i="1" smtClean="0">
                                  <a:latin typeface="Cambria Math" panose="02040503050406030204" pitchFamily="18" charset="0"/>
                                </a:rPr>
                                <m:t>2</m:t>
                              </m:r>
                            </m:sub>
                          </m:sSub>
                        </m:e>
                      </m:d>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12</m:t>
                          </m:r>
                        </m:sub>
                      </m:sSub>
                    </m:oMath>
                  </m:oMathPara>
                </a14:m>
                <a:endParaRPr lang="en-US" sz="2000" dirty="0"/>
              </a:p>
            </p:txBody>
          </p:sp>
        </mc:Choice>
        <mc:Fallback xmlns="">
          <p:sp>
            <p:nvSpPr>
              <p:cNvPr id="4" name="TextBox 3">
                <a:extLst>
                  <a:ext uri="{FF2B5EF4-FFF2-40B4-BE49-F238E27FC236}">
                    <a16:creationId xmlns:a16="http://schemas.microsoft.com/office/drawing/2014/main" id="{756EE9B5-3EA3-D44E-4D39-FAA1EBA8440E}"/>
                  </a:ext>
                </a:extLst>
              </p:cNvPr>
              <p:cNvSpPr txBox="1">
                <a:spLocks noRot="1" noChangeAspect="1" noMove="1" noResize="1" noEditPoints="1" noAdjustHandles="1" noChangeArrowheads="1" noChangeShapeType="1" noTextEdit="1"/>
              </p:cNvSpPr>
              <p:nvPr/>
            </p:nvSpPr>
            <p:spPr>
              <a:xfrm>
                <a:off x="1950891" y="2744097"/>
                <a:ext cx="4674870" cy="59221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ABEC31C-F681-9048-9CBF-F5FEDD396E68}"/>
                  </a:ext>
                </a:extLst>
              </p:cNvPr>
              <p:cNvSpPr txBox="1"/>
              <p:nvPr/>
            </p:nvSpPr>
            <p:spPr>
              <a:xfrm>
                <a:off x="1170687" y="3606949"/>
                <a:ext cx="6094602" cy="6845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𝑣</m:t>
                          </m:r>
                        </m:e>
                        <m:sub>
                          <m:r>
                            <a:rPr lang="en-US" sz="2000" b="0" i="1" smtClean="0">
                              <a:latin typeface="Cambria Math" panose="02040503050406030204" pitchFamily="18" charset="0"/>
                            </a:rPr>
                            <m:t>𝑦𝑡𝑖𝑝</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𝑑</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𝑡𝑖𝑝</m:t>
                              </m:r>
                            </m:sub>
                          </m:sSub>
                        </m:num>
                        <m:den>
                          <m:r>
                            <a:rPr lang="en-US" sz="2000" b="0" i="1" smtClean="0">
                              <a:latin typeface="Cambria Math" panose="02040503050406030204" pitchFamily="18" charset="0"/>
                            </a:rPr>
                            <m:t>𝑑𝑡</m:t>
                          </m:r>
                        </m:den>
                      </m:f>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𝐿</m:t>
                          </m:r>
                        </m:e>
                        <m:sub>
                          <m:r>
                            <a:rPr lang="en-US" sz="2000" b="0" i="1" smtClean="0">
                              <a:latin typeface="Cambria Math" panose="02040503050406030204" pitchFamily="18" charset="0"/>
                            </a:rPr>
                            <m:t>1</m:t>
                          </m:r>
                        </m:sub>
                      </m:sSub>
                      <m:sSub>
                        <m:sSubPr>
                          <m:ctrlPr>
                            <a:rPr lang="en-US" sz="2000" b="0" i="1" smtClean="0">
                              <a:latin typeface="Cambria Math" panose="02040503050406030204" pitchFamily="18" charset="0"/>
                            </a:rPr>
                          </m:ctrlPr>
                        </m:sSub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𝜃</m:t>
                              </m:r>
                            </m:e>
                          </m:acc>
                        </m:e>
                        <m:sub>
                          <m:r>
                            <a:rPr lang="en-US" sz="2000" b="0" i="1" smtClean="0">
                              <a:latin typeface="Cambria Math" panose="02040503050406030204" pitchFamily="18" charset="0"/>
                            </a:rPr>
                            <m:t>1</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𝐿</m:t>
                          </m:r>
                        </m:e>
                        <m:sub>
                          <m:r>
                            <a:rPr lang="en-US" sz="2000" b="0" i="1" smtClean="0">
                              <a:latin typeface="Cambria Math" panose="02040503050406030204" pitchFamily="18" charset="0"/>
                            </a:rPr>
                            <m:t>2</m:t>
                          </m:r>
                        </m:sub>
                      </m:sSub>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𝜃</m:t>
                                  </m:r>
                                </m:e>
                              </m:acc>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𝜃</m:t>
                                  </m:r>
                                </m:e>
                              </m:acc>
                            </m:e>
                            <m:sub>
                              <m:r>
                                <a:rPr lang="en-US" sz="2000" b="0" i="1" smtClean="0">
                                  <a:latin typeface="Cambria Math" panose="02040503050406030204" pitchFamily="18" charset="0"/>
                                </a:rPr>
                                <m:t>2</m:t>
                              </m:r>
                            </m:sub>
                          </m:sSub>
                        </m:e>
                      </m:d>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12</m:t>
                          </m:r>
                        </m:sub>
                      </m:sSub>
                    </m:oMath>
                  </m:oMathPara>
                </a14:m>
                <a:endParaRPr lang="en-US" sz="2000" dirty="0"/>
              </a:p>
            </p:txBody>
          </p:sp>
        </mc:Choice>
        <mc:Fallback xmlns="">
          <p:sp>
            <p:nvSpPr>
              <p:cNvPr id="7" name="TextBox 6">
                <a:extLst>
                  <a:ext uri="{FF2B5EF4-FFF2-40B4-BE49-F238E27FC236}">
                    <a16:creationId xmlns:a16="http://schemas.microsoft.com/office/drawing/2014/main" id="{5ABEC31C-F681-9048-9CBF-F5FEDD396E68}"/>
                  </a:ext>
                </a:extLst>
              </p:cNvPr>
              <p:cNvSpPr txBox="1">
                <a:spLocks noRot="1" noChangeAspect="1" noMove="1" noResize="1" noEditPoints="1" noAdjustHandles="1" noChangeArrowheads="1" noChangeShapeType="1" noTextEdit="1"/>
              </p:cNvSpPr>
              <p:nvPr/>
            </p:nvSpPr>
            <p:spPr>
              <a:xfrm>
                <a:off x="1170687" y="3606949"/>
                <a:ext cx="6094602" cy="684546"/>
              </a:xfrm>
              <a:prstGeom prst="rect">
                <a:avLst/>
              </a:prstGeom>
              <a:blipFill>
                <a:blip r:embed="rId7"/>
                <a:stretch>
                  <a:fillRect/>
                </a:stretch>
              </a:blipFill>
            </p:spPr>
            <p:txBody>
              <a:bodyPr/>
              <a:lstStyle/>
              <a:p>
                <a:r>
                  <a:rPr lang="en-US">
                    <a:noFill/>
                  </a:rPr>
                  <a:t> </a:t>
                </a:r>
              </a:p>
            </p:txBody>
          </p:sp>
        </mc:Fallback>
      </mc:AlternateContent>
      <p:sp>
        <p:nvSpPr>
          <p:cNvPr id="9" name="Rectangle 2">
            <a:extLst>
              <a:ext uri="{FF2B5EF4-FFF2-40B4-BE49-F238E27FC236}">
                <a16:creationId xmlns:a16="http://schemas.microsoft.com/office/drawing/2014/main" id="{DCEEDAF0-C1ED-52AF-9A8D-1788603690DC}"/>
              </a:ext>
            </a:extLst>
          </p:cNvPr>
          <p:cNvSpPr txBox="1">
            <a:spLocks noChangeArrowheads="1"/>
          </p:cNvSpPr>
          <p:nvPr/>
        </p:nvSpPr>
        <p:spPr bwMode="auto">
          <a:xfrm>
            <a:off x="2971800" y="381000"/>
            <a:ext cx="7010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2000" b="1">
                <a:solidFill>
                  <a:srgbClr val="000099"/>
                </a:solidFill>
                <a:latin typeface="+mj-lt"/>
                <a:ea typeface="+mj-ea"/>
                <a:cs typeface="+mj-cs"/>
              </a:defRPr>
            </a:lvl1pPr>
            <a:lvl2pPr algn="ctr" rtl="0" eaLnBrk="0" fontAlgn="base" hangingPunct="0">
              <a:spcBef>
                <a:spcPct val="0"/>
              </a:spcBef>
              <a:spcAft>
                <a:spcPct val="0"/>
              </a:spcAft>
              <a:defRPr sz="2000" b="1">
                <a:solidFill>
                  <a:srgbClr val="000099"/>
                </a:solidFill>
                <a:latin typeface="Arial" charset="0"/>
              </a:defRPr>
            </a:lvl2pPr>
            <a:lvl3pPr algn="ctr" rtl="0" eaLnBrk="0" fontAlgn="base" hangingPunct="0">
              <a:spcBef>
                <a:spcPct val="0"/>
              </a:spcBef>
              <a:spcAft>
                <a:spcPct val="0"/>
              </a:spcAft>
              <a:defRPr sz="2000" b="1">
                <a:solidFill>
                  <a:srgbClr val="000099"/>
                </a:solidFill>
                <a:latin typeface="Arial" charset="0"/>
              </a:defRPr>
            </a:lvl3pPr>
            <a:lvl4pPr algn="ctr" rtl="0" eaLnBrk="0" fontAlgn="base" hangingPunct="0">
              <a:spcBef>
                <a:spcPct val="0"/>
              </a:spcBef>
              <a:spcAft>
                <a:spcPct val="0"/>
              </a:spcAft>
              <a:defRPr sz="2000" b="1">
                <a:solidFill>
                  <a:srgbClr val="000099"/>
                </a:solidFill>
                <a:latin typeface="Arial" charset="0"/>
              </a:defRPr>
            </a:lvl4pPr>
            <a:lvl5pPr algn="ctr" rtl="0" eaLnBrk="0" fontAlgn="base" hangingPunct="0">
              <a:spcBef>
                <a:spcPct val="0"/>
              </a:spcBef>
              <a:spcAft>
                <a:spcPct val="0"/>
              </a:spcAft>
              <a:defRPr sz="2000" b="1">
                <a:solidFill>
                  <a:srgbClr val="000099"/>
                </a:solidFill>
                <a:latin typeface="Arial" charset="0"/>
              </a:defRPr>
            </a:lvl5pPr>
            <a:lvl6pPr marL="457200" algn="ctr" rtl="0" eaLnBrk="0" fontAlgn="base" hangingPunct="0">
              <a:spcBef>
                <a:spcPct val="0"/>
              </a:spcBef>
              <a:spcAft>
                <a:spcPct val="0"/>
              </a:spcAft>
              <a:defRPr sz="2000" b="1">
                <a:solidFill>
                  <a:srgbClr val="000099"/>
                </a:solidFill>
                <a:latin typeface="Arial" charset="0"/>
              </a:defRPr>
            </a:lvl6pPr>
            <a:lvl7pPr marL="914400" algn="ctr" rtl="0" eaLnBrk="0" fontAlgn="base" hangingPunct="0">
              <a:spcBef>
                <a:spcPct val="0"/>
              </a:spcBef>
              <a:spcAft>
                <a:spcPct val="0"/>
              </a:spcAft>
              <a:defRPr sz="2000" b="1">
                <a:solidFill>
                  <a:srgbClr val="000099"/>
                </a:solidFill>
                <a:latin typeface="Arial" charset="0"/>
              </a:defRPr>
            </a:lvl7pPr>
            <a:lvl8pPr marL="1371600" algn="ctr" rtl="0" eaLnBrk="0" fontAlgn="base" hangingPunct="0">
              <a:spcBef>
                <a:spcPct val="0"/>
              </a:spcBef>
              <a:spcAft>
                <a:spcPct val="0"/>
              </a:spcAft>
              <a:defRPr sz="2000" b="1">
                <a:solidFill>
                  <a:srgbClr val="000099"/>
                </a:solidFill>
                <a:latin typeface="Arial" charset="0"/>
              </a:defRPr>
            </a:lvl8pPr>
            <a:lvl9pPr marL="1828800" algn="ctr" rtl="0" eaLnBrk="0" fontAlgn="base" hangingPunct="0">
              <a:spcBef>
                <a:spcPct val="0"/>
              </a:spcBef>
              <a:spcAft>
                <a:spcPct val="0"/>
              </a:spcAft>
              <a:defRPr sz="2000" b="1">
                <a:solidFill>
                  <a:srgbClr val="000099"/>
                </a:solidFill>
                <a:latin typeface="Arial" charset="0"/>
              </a:defRPr>
            </a:lvl9pPr>
          </a:lstStyle>
          <a:p>
            <a:r>
              <a:rPr lang="en-US" altLang="en-US" kern="0" dirty="0"/>
              <a:t>Jacobian Matrix by Differentiation - 2R</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4038826-763B-87F9-B00C-EEE2CA06A5E4}"/>
                  </a:ext>
                </a:extLst>
              </p:cNvPr>
              <p:cNvSpPr txBox="1"/>
              <p:nvPr/>
            </p:nvSpPr>
            <p:spPr>
              <a:xfrm>
                <a:off x="1950891" y="4781385"/>
                <a:ext cx="4208781" cy="6865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b="0" i="1" smtClean="0">
                              <a:latin typeface="Cambria Math" panose="02040503050406030204" pitchFamily="18" charset="0"/>
                            </a:rPr>
                          </m:ctrlPr>
                        </m:dPr>
                        <m:e>
                          <m:m>
                            <m:mPr>
                              <m:mcs>
                                <m:mc>
                                  <m:mcPr>
                                    <m:count m:val="1"/>
                                    <m:mcJc m:val="center"/>
                                  </m:mcPr>
                                </m:mc>
                              </m:mcs>
                              <m:ctrlPr>
                                <a:rPr lang="en-US" sz="2000" b="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𝑣</m:t>
                                    </m:r>
                                  </m:e>
                                  <m:sub>
                                    <m:r>
                                      <m:rPr>
                                        <m:brk m:alnAt="7"/>
                                      </m:rPr>
                                      <a:rPr lang="en-US" sz="2000" b="0" i="1" smtClean="0">
                                        <a:latin typeface="Cambria Math" panose="02040503050406030204" pitchFamily="18" charset="0"/>
                                      </a:rPr>
                                      <m:t>𝑥</m:t>
                                    </m:r>
                                  </m:sub>
                                </m:sSub>
                              </m:e>
                            </m:m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𝑣</m:t>
                                    </m:r>
                                  </m:e>
                                  <m:sub>
                                    <m:r>
                                      <a:rPr lang="en-US" sz="2000" b="0" i="1" smtClean="0">
                                        <a:latin typeface="Cambria Math" panose="02040503050406030204" pitchFamily="18" charset="0"/>
                                      </a:rPr>
                                      <m:t>𝑦</m:t>
                                    </m:r>
                                  </m:sub>
                                </m:sSub>
                              </m:e>
                            </m:mr>
                          </m:m>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m>
                            <m:mPr>
                              <m:mcs>
                                <m:mc>
                                  <m:mcPr>
                                    <m:count m:val="2"/>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𝐿</m:t>
                                    </m:r>
                                  </m:e>
                                  <m:sub>
                                    <m:r>
                                      <m:rPr>
                                        <m:brk m:alnAt="7"/>
                                      </m:rPr>
                                      <a:rPr lang="en-US" sz="2000" b="0" i="1" smtClean="0">
                                        <a:latin typeface="Cambria Math" panose="02040503050406030204" pitchFamily="18" charset="0"/>
                                      </a:rPr>
                                      <m:t>1</m:t>
                                    </m:r>
                                  </m:sub>
                                </m:sSub>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𝑠</m:t>
                                    </m:r>
                                  </m:e>
                                  <m:sub>
                                    <m:r>
                                      <m:rPr>
                                        <m:brk m:alnAt="7"/>
                                      </m:rPr>
                                      <a:rPr lang="en-US" sz="2000" b="0" i="1" smtClean="0">
                                        <a:latin typeface="Cambria Math" panose="02040503050406030204" pitchFamily="18" charset="0"/>
                                      </a:rPr>
                                      <m:t>1</m:t>
                                    </m:r>
                                  </m:sub>
                                </m:sSub>
                                <m:r>
                                  <m:rPr>
                                    <m:brk m:alnAt="7"/>
                                  </m:rP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𝐿</m:t>
                                    </m:r>
                                  </m:e>
                                  <m:sub>
                                    <m:r>
                                      <m:rPr>
                                        <m:brk m:alnAt="7"/>
                                      </m:rPr>
                                      <a:rPr lang="en-US" sz="2000" b="0" i="1" smtClean="0">
                                        <a:latin typeface="Cambria Math" panose="02040503050406030204" pitchFamily="18" charset="0"/>
                                      </a:rPr>
                                      <m:t>2</m:t>
                                    </m:r>
                                  </m:sub>
                                </m:sSub>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𝑠</m:t>
                                    </m:r>
                                  </m:e>
                                  <m:sub>
                                    <m:r>
                                      <m:rPr>
                                        <m:brk m:alnAt="7"/>
                                      </m:rPr>
                                      <a:rPr lang="en-US" sz="2000" b="0" i="1" smtClean="0">
                                        <a:latin typeface="Cambria Math" panose="02040503050406030204" pitchFamily="18" charset="0"/>
                                      </a:rPr>
                                      <m:t>1</m:t>
                                    </m:r>
                                    <m:r>
                                      <a:rPr lang="en-US" sz="2000" b="0" i="1" smtClean="0">
                                        <a:latin typeface="Cambria Math" panose="02040503050406030204" pitchFamily="18" charset="0"/>
                                      </a:rPr>
                                      <m:t>2</m:t>
                                    </m:r>
                                  </m:sub>
                                </m:sSub>
                              </m:e>
                              <m:e>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𝐿</m:t>
                                    </m:r>
                                  </m:e>
                                  <m:sub>
                                    <m:r>
                                      <a:rPr lang="en-US" sz="2000" b="0" i="1" smtClean="0">
                                        <a:latin typeface="Cambria Math" panose="02040503050406030204" pitchFamily="18" charset="0"/>
                                      </a:rPr>
                                      <m:t>2</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12</m:t>
                                    </m:r>
                                  </m:sub>
                                </m:sSub>
                              </m:e>
                            </m:m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𝐿</m:t>
                                    </m:r>
                                  </m:e>
                                  <m:sub>
                                    <m:r>
                                      <a:rPr lang="en-US" sz="2000" b="0" i="1" smtClean="0">
                                        <a:latin typeface="Cambria Math" panose="02040503050406030204" pitchFamily="18" charset="0"/>
                                      </a:rPr>
                                      <m:t>1</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𝐿</m:t>
                                    </m:r>
                                  </m:e>
                                  <m:sub>
                                    <m:r>
                                      <a:rPr lang="en-US" sz="2000" b="0" i="1" smtClean="0">
                                        <a:latin typeface="Cambria Math" panose="02040503050406030204" pitchFamily="18" charset="0"/>
                                      </a:rPr>
                                      <m:t>2</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12</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𝐿</m:t>
                                    </m:r>
                                  </m:e>
                                  <m:sub>
                                    <m:r>
                                      <a:rPr lang="en-US" sz="2000" b="0" i="1" smtClean="0">
                                        <a:latin typeface="Cambria Math" panose="02040503050406030204" pitchFamily="18" charset="0"/>
                                      </a:rPr>
                                      <m:t>2</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12</m:t>
                                    </m:r>
                                  </m:sub>
                                </m:sSub>
                              </m:e>
                            </m:mr>
                          </m:m>
                        </m:e>
                      </m:d>
                      <m:d>
                        <m:dPr>
                          <m:begChr m:val="{"/>
                          <m:endChr m:val="}"/>
                          <m:ctrlPr>
                            <a:rPr lang="en-US" sz="2000" b="0" i="1" smtClean="0">
                              <a:latin typeface="Cambria Math" panose="02040503050406030204" pitchFamily="18" charset="0"/>
                            </a:rPr>
                          </m:ctrlPr>
                        </m:dPr>
                        <m:e>
                          <m:m>
                            <m:mPr>
                              <m:mcs>
                                <m:mc>
                                  <m:mcPr>
                                    <m:count m:val="1"/>
                                    <m:mcJc m:val="center"/>
                                  </m:mcPr>
                                </m:mc>
                              </m:mcs>
                              <m:ctrlPr>
                                <a:rPr lang="en-US" sz="2000" b="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𝜃</m:t>
                                        </m:r>
                                      </m:e>
                                    </m:acc>
                                  </m:e>
                                  <m:sub>
                                    <m:r>
                                      <a:rPr lang="en-US" sz="2000" b="0" i="1" smtClean="0">
                                        <a:latin typeface="Cambria Math" panose="02040503050406030204" pitchFamily="18" charset="0"/>
                                      </a:rPr>
                                      <m:t>1</m:t>
                                    </m:r>
                                  </m:sub>
                                </m:sSub>
                              </m:e>
                            </m:mr>
                            <m:mr>
                              <m:e>
                                <m:sSub>
                                  <m:sSubPr>
                                    <m:ctrlPr>
                                      <a:rPr lang="en-US" sz="2000" b="0" i="1" smtClean="0">
                                        <a:latin typeface="Cambria Math" panose="02040503050406030204" pitchFamily="18" charset="0"/>
                                      </a:rPr>
                                    </m:ctrlPr>
                                  </m:sSub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𝜃</m:t>
                                        </m:r>
                                      </m:e>
                                    </m:acc>
                                  </m:e>
                                  <m:sub>
                                    <m:r>
                                      <a:rPr lang="en-US" sz="2000" b="0" i="1" smtClean="0">
                                        <a:latin typeface="Cambria Math" panose="02040503050406030204" pitchFamily="18" charset="0"/>
                                      </a:rPr>
                                      <m:t>2</m:t>
                                    </m:r>
                                  </m:sub>
                                </m:sSub>
                              </m:e>
                            </m:mr>
                          </m:m>
                        </m:e>
                      </m:d>
                    </m:oMath>
                  </m:oMathPara>
                </a14:m>
                <a:endParaRPr lang="en-US" sz="2000" dirty="0"/>
              </a:p>
            </p:txBody>
          </p:sp>
        </mc:Choice>
        <mc:Fallback xmlns="">
          <p:sp>
            <p:nvSpPr>
              <p:cNvPr id="12" name="TextBox 11">
                <a:extLst>
                  <a:ext uri="{FF2B5EF4-FFF2-40B4-BE49-F238E27FC236}">
                    <a16:creationId xmlns:a16="http://schemas.microsoft.com/office/drawing/2014/main" id="{D4038826-763B-87F9-B00C-EEE2CA06A5E4}"/>
                  </a:ext>
                </a:extLst>
              </p:cNvPr>
              <p:cNvSpPr txBox="1">
                <a:spLocks noRot="1" noChangeAspect="1" noMove="1" noResize="1" noEditPoints="1" noAdjustHandles="1" noChangeArrowheads="1" noChangeShapeType="1" noTextEdit="1"/>
              </p:cNvSpPr>
              <p:nvPr/>
            </p:nvSpPr>
            <p:spPr>
              <a:xfrm>
                <a:off x="1950891" y="4781385"/>
                <a:ext cx="4208781" cy="686535"/>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264193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1">
            <a:extLst>
              <a:ext uri="{FF2B5EF4-FFF2-40B4-BE49-F238E27FC236}">
                <a16:creationId xmlns:a16="http://schemas.microsoft.com/office/drawing/2014/main" id="{28B16655-B9B6-47B1-7CC4-23AEAB1131A1}"/>
              </a:ext>
            </a:extLst>
          </p:cNvPr>
          <p:cNvPicPr>
            <a:picLocks noChangeAspect="1"/>
          </p:cNvPicPr>
          <p:nvPr/>
        </p:nvPicPr>
        <p:blipFill rotWithShape="1">
          <a:blip r:embed="rId2">
            <a:extLst>
              <a:ext uri="{28A0092B-C50C-407E-A947-70E740481C1C}">
                <a14:useLocalDpi xmlns:a14="http://schemas.microsoft.com/office/drawing/2010/main" val="0"/>
              </a:ext>
            </a:extLst>
          </a:blip>
          <a:srcRect l="28585" r="5766" b="28405"/>
          <a:stretch/>
        </p:blipFill>
        <p:spPr bwMode="auto">
          <a:xfrm>
            <a:off x="6505955" y="2002092"/>
            <a:ext cx="5000209" cy="331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2">
            <a:extLst>
              <a:ext uri="{FF2B5EF4-FFF2-40B4-BE49-F238E27FC236}">
                <a16:creationId xmlns:a16="http://schemas.microsoft.com/office/drawing/2014/main" id="{83926DBE-77B5-5906-6A47-F297169114EF}"/>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51556" name="Picture 2" descr="http://brand.ucla.edu/wp-content/uploads/2013/08/ucla-logotype-main-11.jpg">
            <a:extLst>
              <a:ext uri="{FF2B5EF4-FFF2-40B4-BE49-F238E27FC236}">
                <a16:creationId xmlns:a16="http://schemas.microsoft.com/office/drawing/2014/main" id="{239B2458-5FBA-0825-D8DC-984BC0E11B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5EB2E33B-7C46-CB05-07A3-484694B5E5B1}"/>
                  </a:ext>
                </a:extLst>
              </p:cNvPr>
              <p:cNvSpPr txBox="1">
                <a:spLocks noChangeArrowheads="1"/>
              </p:cNvSpPr>
              <p:nvPr/>
            </p:nvSpPr>
            <p:spPr>
              <a:xfrm>
                <a:off x="914400" y="1371600"/>
                <a:ext cx="5181600" cy="4724400"/>
              </a:xfrm>
              <a:prstGeom prst="rect">
                <a:avLst/>
              </a:prstGeom>
            </p:spPr>
            <p:txBody>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endParaRPr lang="en-US" altLang="en-US" kern="0" dirty="0"/>
              </a:p>
              <a:p>
                <a:endParaRPr lang="en-US" altLang="en-US" kern="0" dirty="0"/>
              </a:p>
              <a:p>
                <a:endParaRPr lang="en-US" altLang="en-US" kern="0" dirty="0"/>
              </a:p>
              <a:p>
                <a:pPr marL="0" indent="0">
                  <a:buNone/>
                </a:pPr>
                <a:endParaRPr lang="en-US" dirty="0">
                  <a:latin typeface="+mj-lt"/>
                </a:endParaRPr>
              </a:p>
              <a:p>
                <a:r>
                  <a:rPr lang="en-US" sz="1600" dirty="0">
                    <a:latin typeface="+mj-lt"/>
                  </a:rPr>
                  <a:t>Column 1 of </a:t>
                </a:r>
                <a14:m>
                  <m:oMath xmlns:m="http://schemas.openxmlformats.org/officeDocument/2006/math">
                    <m:r>
                      <a:rPr lang="en-US" sz="1600" b="0" i="1" smtClean="0">
                        <a:latin typeface="Cambria Math" panose="02040503050406030204" pitchFamily="18" charset="0"/>
                      </a:rPr>
                      <m:t>𝐽</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𝜃</m:t>
                        </m:r>
                      </m:e>
                    </m:d>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𝐽</m:t>
                        </m:r>
                      </m:e>
                      <m:sub>
                        <m:r>
                          <a:rPr lang="en-US" sz="1600" b="0" i="1" smtClean="0">
                            <a:latin typeface="Cambria Math" panose="02040503050406030204" pitchFamily="18" charset="0"/>
                          </a:rPr>
                          <m:t>1</m:t>
                        </m:r>
                      </m:sub>
                    </m:sSub>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𝜃</m:t>
                        </m:r>
                      </m:e>
                    </m:d>
                  </m:oMath>
                </a14:m>
                <a:r>
                  <a:rPr lang="en-US" sz="1600" dirty="0">
                    <a:latin typeface="+mj-lt"/>
                  </a:rPr>
                  <a:t> when </a:t>
                </a:r>
                <a14:m>
                  <m:oMath xmlns:m="http://schemas.openxmlformats.org/officeDocument/2006/math">
                    <m:sSub>
                      <m:sSubPr>
                        <m:ctrlPr>
                          <a:rPr lang="en-US" sz="1600" b="0" i="1" smtClean="0">
                            <a:latin typeface="Cambria Math" panose="02040503050406030204" pitchFamily="18" charset="0"/>
                          </a:rPr>
                        </m:ctrlPr>
                      </m:sSubPr>
                      <m:e>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𝜃</m:t>
                            </m:r>
                          </m:e>
                        </m:acc>
                      </m:e>
                      <m:sub>
                        <m:r>
                          <a:rPr lang="en-US" sz="1600" b="0" i="1" smtClean="0">
                            <a:latin typeface="Cambria Math" panose="02040503050406030204" pitchFamily="18" charset="0"/>
                          </a:rPr>
                          <m:t>1</m:t>
                        </m:r>
                      </m:sub>
                    </m:sSub>
                    <m:r>
                      <a:rPr lang="en-US" sz="1600" b="0" i="1" smtClean="0">
                        <a:latin typeface="Cambria Math" panose="02040503050406030204" pitchFamily="18" charset="0"/>
                      </a:rPr>
                      <m:t>=1,</m:t>
                    </m:r>
                    <m:sSub>
                      <m:sSubPr>
                        <m:ctrlPr>
                          <a:rPr lang="en-US" sz="1600" b="0" i="1" smtClean="0">
                            <a:latin typeface="Cambria Math" panose="02040503050406030204" pitchFamily="18" charset="0"/>
                          </a:rPr>
                        </m:ctrlPr>
                      </m:sSubPr>
                      <m:e>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𝜃</m:t>
                            </m:r>
                          </m:e>
                        </m:acc>
                      </m:e>
                      <m:sub>
                        <m:r>
                          <a:rPr lang="en-US" sz="1600" b="0" i="1" smtClean="0">
                            <a:latin typeface="Cambria Math" panose="02040503050406030204" pitchFamily="18" charset="0"/>
                          </a:rPr>
                          <m:t>2</m:t>
                        </m:r>
                      </m:sub>
                    </m:sSub>
                    <m:r>
                      <a:rPr lang="en-US" sz="1600" b="0" i="1" smtClean="0">
                        <a:latin typeface="Cambria Math" panose="02040503050406030204" pitchFamily="18" charset="0"/>
                      </a:rPr>
                      <m:t>=0</m:t>
                    </m:r>
                  </m:oMath>
                </a14:m>
                <a:endParaRPr lang="en-US" sz="1600" dirty="0">
                  <a:latin typeface="+mj-lt"/>
                </a:endParaRPr>
              </a:p>
              <a:p>
                <a:r>
                  <a:rPr lang="en-US" sz="1600" dirty="0">
                    <a:latin typeface="+mj-lt"/>
                  </a:rPr>
                  <a:t>Column 2 of </a:t>
                </a:r>
                <a14:m>
                  <m:oMath xmlns:m="http://schemas.openxmlformats.org/officeDocument/2006/math">
                    <m:r>
                      <a:rPr lang="en-US" sz="1600" b="0" i="1" smtClean="0">
                        <a:latin typeface="Cambria Math" panose="02040503050406030204" pitchFamily="18" charset="0"/>
                      </a:rPr>
                      <m:t>𝐽</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𝜃</m:t>
                        </m:r>
                      </m:e>
                    </m:d>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𝐽</m:t>
                        </m:r>
                      </m:e>
                      <m:sub>
                        <m:r>
                          <a:rPr lang="en-US" sz="1600" b="0" i="1" smtClean="0">
                            <a:latin typeface="Cambria Math" panose="02040503050406030204" pitchFamily="18" charset="0"/>
                          </a:rPr>
                          <m:t>2</m:t>
                        </m:r>
                      </m:sub>
                    </m:sSub>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𝜃</m:t>
                        </m:r>
                      </m:e>
                    </m:d>
                  </m:oMath>
                </a14:m>
                <a:r>
                  <a:rPr lang="en-US" sz="1600" dirty="0">
                    <a:latin typeface="+mj-lt"/>
                  </a:rPr>
                  <a:t> when </a:t>
                </a:r>
                <a14:m>
                  <m:oMath xmlns:m="http://schemas.openxmlformats.org/officeDocument/2006/math">
                    <m:sSub>
                      <m:sSubPr>
                        <m:ctrlPr>
                          <a:rPr lang="en-US" sz="1600" b="0" i="1" smtClean="0">
                            <a:latin typeface="Cambria Math" panose="02040503050406030204" pitchFamily="18" charset="0"/>
                          </a:rPr>
                        </m:ctrlPr>
                      </m:sSubPr>
                      <m:e>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𝜃</m:t>
                            </m:r>
                          </m:e>
                        </m:acc>
                      </m:e>
                      <m:sub>
                        <m:r>
                          <a:rPr lang="en-US" sz="1600" b="0" i="1" smtClean="0">
                            <a:latin typeface="Cambria Math" panose="02040503050406030204" pitchFamily="18" charset="0"/>
                          </a:rPr>
                          <m:t>1</m:t>
                        </m:r>
                      </m:sub>
                    </m:sSub>
                    <m:r>
                      <a:rPr lang="en-US" sz="1600" b="0" i="1" smtClean="0">
                        <a:latin typeface="Cambria Math" panose="02040503050406030204" pitchFamily="18" charset="0"/>
                      </a:rPr>
                      <m:t>=0,</m:t>
                    </m:r>
                    <m:sSub>
                      <m:sSubPr>
                        <m:ctrlPr>
                          <a:rPr lang="en-US" sz="1600" b="0" i="1" smtClean="0">
                            <a:latin typeface="Cambria Math" panose="02040503050406030204" pitchFamily="18" charset="0"/>
                          </a:rPr>
                        </m:ctrlPr>
                      </m:sSubPr>
                      <m:e>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𝜃</m:t>
                            </m:r>
                          </m:e>
                        </m:acc>
                      </m:e>
                      <m:sub>
                        <m:r>
                          <a:rPr lang="en-US" sz="1600" b="0" i="1" smtClean="0">
                            <a:latin typeface="Cambria Math" panose="02040503050406030204" pitchFamily="18" charset="0"/>
                          </a:rPr>
                          <m:t>2</m:t>
                        </m:r>
                      </m:sub>
                    </m:sSub>
                    <m:r>
                      <a:rPr lang="en-US" sz="1600" b="0" i="1" smtClean="0">
                        <a:latin typeface="Cambria Math" panose="02040503050406030204" pitchFamily="18" charset="0"/>
                      </a:rPr>
                      <m:t>=1</m:t>
                    </m:r>
                  </m:oMath>
                </a14:m>
                <a:endParaRPr lang="en-US" sz="1600" dirty="0">
                  <a:latin typeface="+mj-lt"/>
                </a:endParaRPr>
              </a:p>
              <a:p>
                <a:pPr marL="0" indent="0">
                  <a:buNone/>
                </a:pPr>
                <a:endParaRPr lang="en-US" sz="1600" dirty="0">
                  <a:latin typeface="+mj-lt"/>
                </a:endParaRPr>
              </a:p>
              <a:p>
                <a:pPr marL="342900" indent="-342900">
                  <a:buFont typeface="Arial" panose="020B0604020202020204" pitchFamily="34" charset="0"/>
                  <a:buChar char="•"/>
                </a:pPr>
                <a:r>
                  <a:rPr lang="en-US" sz="1600" dirty="0">
                    <a:latin typeface="+mj-lt"/>
                  </a:rPr>
                  <a:t>As long as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𝐽</m:t>
                        </m:r>
                      </m:e>
                      <m:sub>
                        <m:r>
                          <a:rPr lang="en-US" sz="1600" b="0" i="1" smtClean="0">
                            <a:latin typeface="Cambria Math" panose="02040503050406030204" pitchFamily="18" charset="0"/>
                          </a:rPr>
                          <m:t>1</m:t>
                        </m:r>
                      </m:sub>
                    </m:sSub>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𝜃</m:t>
                        </m:r>
                      </m:e>
                    </m:d>
                  </m:oMath>
                </a14:m>
                <a:r>
                  <a:rPr lang="en-US" sz="1600" dirty="0">
                    <a:latin typeface="+mj-lt"/>
                  </a:rPr>
                  <a:t> and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𝐽</m:t>
                        </m:r>
                      </m:e>
                      <m:sub>
                        <m:r>
                          <a:rPr lang="en-US" sz="1600" b="0" i="1" smtClean="0">
                            <a:latin typeface="Cambria Math" panose="02040503050406030204" pitchFamily="18" charset="0"/>
                          </a:rPr>
                          <m:t>2</m:t>
                        </m:r>
                      </m:sub>
                    </m:sSub>
                    <m:d>
                      <m:dPr>
                        <m:ctrlPr>
                          <a:rPr lang="en-US" sz="1600" i="1">
                            <a:latin typeface="Cambria Math" panose="02040503050406030204" pitchFamily="18" charset="0"/>
                          </a:rPr>
                        </m:ctrlPr>
                      </m:dPr>
                      <m:e>
                        <m:r>
                          <a:rPr lang="en-US" sz="1600" i="1">
                            <a:latin typeface="Cambria Math" panose="02040503050406030204" pitchFamily="18" charset="0"/>
                          </a:rPr>
                          <m:t>𝜃</m:t>
                        </m:r>
                      </m:e>
                    </m:d>
                  </m:oMath>
                </a14:m>
                <a:r>
                  <a:rPr lang="en-US" sz="1600" dirty="0">
                    <a:latin typeface="+mj-lt"/>
                  </a:rPr>
                  <a:t> are not collinear (parallel), it is possible to generate an end effector velocity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𝑣</m:t>
                        </m:r>
                      </m:e>
                      <m:sub>
                        <m:r>
                          <a:rPr lang="en-US" sz="1600" b="0" i="1" smtClean="0">
                            <a:latin typeface="Cambria Math" panose="02040503050406030204" pitchFamily="18" charset="0"/>
                          </a:rPr>
                          <m:t>𝑡𝑖𝑝</m:t>
                        </m:r>
                      </m:sub>
                    </m:sSub>
                  </m:oMath>
                </a14:m>
                <a:r>
                  <a:rPr lang="en-US" sz="1600" dirty="0">
                    <a:latin typeface="+mj-lt"/>
                  </a:rPr>
                  <a:t> in any arbitrary direction in the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0</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0</m:t>
                        </m:r>
                      </m:sub>
                    </m:sSub>
                  </m:oMath>
                </a14:m>
                <a:r>
                  <a:rPr lang="en-US" sz="1600" dirty="0">
                    <a:latin typeface="+mj-lt"/>
                  </a:rPr>
                  <a:t> plane by choosing appropriate joint velocities </a:t>
                </a:r>
                <a14:m>
                  <m:oMath xmlns:m="http://schemas.openxmlformats.org/officeDocument/2006/math">
                    <m:sSub>
                      <m:sSubPr>
                        <m:ctrlPr>
                          <a:rPr lang="en-US" sz="1600" b="0" i="1" smtClean="0">
                            <a:latin typeface="Cambria Math" panose="02040503050406030204" pitchFamily="18" charset="0"/>
                          </a:rPr>
                        </m:ctrlPr>
                      </m:sSubPr>
                      <m:e>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𝜃</m:t>
                            </m:r>
                          </m:e>
                        </m:acc>
                      </m:e>
                      <m:sub>
                        <m:r>
                          <a:rPr lang="en-US" sz="1600" b="0" i="1" smtClean="0">
                            <a:latin typeface="Cambria Math" panose="02040503050406030204" pitchFamily="18" charset="0"/>
                          </a:rPr>
                          <m:t>1</m:t>
                        </m:r>
                      </m:sub>
                    </m:sSub>
                  </m:oMath>
                </a14:m>
                <a:r>
                  <a:rPr lang="en-US" sz="1600" dirty="0">
                    <a:latin typeface="+mj-lt"/>
                  </a:rPr>
                  <a:t> and </a:t>
                </a:r>
                <a14:m>
                  <m:oMath xmlns:m="http://schemas.openxmlformats.org/officeDocument/2006/math">
                    <m:sSub>
                      <m:sSubPr>
                        <m:ctrlPr>
                          <a:rPr lang="en-US" sz="1600" b="0" i="1" smtClean="0">
                            <a:latin typeface="Cambria Math" panose="02040503050406030204" pitchFamily="18" charset="0"/>
                          </a:rPr>
                        </m:ctrlPr>
                      </m:sSubPr>
                      <m:e>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𝜃</m:t>
                            </m:r>
                          </m:e>
                        </m:acc>
                      </m:e>
                      <m:sub>
                        <m:r>
                          <a:rPr lang="en-US" sz="1600" b="0" i="1" smtClean="0">
                            <a:latin typeface="Cambria Math" panose="02040503050406030204" pitchFamily="18" charset="0"/>
                          </a:rPr>
                          <m:t>2</m:t>
                        </m:r>
                      </m:sub>
                    </m:sSub>
                  </m:oMath>
                </a14:m>
                <a:r>
                  <a:rPr lang="en-US" sz="1600" dirty="0">
                    <a:latin typeface="+mj-lt"/>
                  </a:rPr>
                  <a:t>.</a:t>
                </a:r>
              </a:p>
              <a:p>
                <a:pPr marL="342900" indent="-342900">
                  <a:buFont typeface="Arial" panose="020B0604020202020204" pitchFamily="34" charset="0"/>
                  <a:buChar char="•"/>
                </a:pPr>
                <a:endParaRPr lang="en-US" sz="1600" dirty="0">
                  <a:latin typeface="+mj-lt"/>
                </a:endParaRPr>
              </a:p>
              <a:p>
                <a:pPr>
                  <a:buFont typeface="Arial" panose="020B0604020202020204" pitchFamily="34" charset="0"/>
                  <a:buChar char="•"/>
                </a:pPr>
                <a:r>
                  <a:rPr lang="en-US" sz="1600" dirty="0">
                    <a:latin typeface="+mj-lt"/>
                  </a:rPr>
                  <a:t>Since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𝐽</m:t>
                        </m:r>
                      </m:e>
                      <m:sub>
                        <m:r>
                          <a:rPr lang="en-US" sz="1600" b="0" i="1" smtClean="0">
                            <a:latin typeface="Cambria Math" panose="02040503050406030204" pitchFamily="18" charset="0"/>
                          </a:rPr>
                          <m:t>1</m:t>
                        </m:r>
                      </m:sub>
                    </m:sSub>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𝜃</m:t>
                        </m:r>
                      </m:e>
                    </m:d>
                  </m:oMath>
                </a14:m>
                <a:r>
                  <a:rPr lang="en-US" sz="1600" dirty="0">
                    <a:latin typeface="+mj-lt"/>
                  </a:rPr>
                  <a:t> and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𝐽</m:t>
                        </m:r>
                      </m:e>
                      <m:sub>
                        <m:r>
                          <a:rPr lang="en-US" sz="1600" b="0" i="1" smtClean="0">
                            <a:latin typeface="Cambria Math" panose="02040503050406030204" pitchFamily="18" charset="0"/>
                          </a:rPr>
                          <m:t>2</m:t>
                        </m:r>
                      </m:sub>
                    </m:sSub>
                    <m:d>
                      <m:dPr>
                        <m:ctrlPr>
                          <a:rPr lang="en-US" sz="1600" i="1">
                            <a:latin typeface="Cambria Math" panose="02040503050406030204" pitchFamily="18" charset="0"/>
                          </a:rPr>
                        </m:ctrlPr>
                      </m:dPr>
                      <m:e>
                        <m:r>
                          <a:rPr lang="en-US" sz="1600" i="1">
                            <a:latin typeface="Cambria Math" panose="02040503050406030204" pitchFamily="18" charset="0"/>
                          </a:rPr>
                          <m:t>𝜃</m:t>
                        </m:r>
                      </m:e>
                    </m:d>
                  </m:oMath>
                </a14:m>
                <a:r>
                  <a:rPr lang="en-US" sz="1600" dirty="0">
                    <a:latin typeface="+mj-lt"/>
                  </a:rPr>
                  <a:t> depend on the joint values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𝜃</m:t>
                        </m:r>
                      </m:e>
                      <m:sub>
                        <m:r>
                          <a:rPr lang="en-US" sz="1600" b="0" i="1" smtClean="0">
                            <a:latin typeface="Cambria Math" panose="02040503050406030204" pitchFamily="18" charset="0"/>
                          </a:rPr>
                          <m:t>1</m:t>
                        </m:r>
                      </m:sub>
                    </m:sSub>
                  </m:oMath>
                </a14:m>
                <a:r>
                  <a:rPr lang="en-US" sz="1600" dirty="0">
                    <a:latin typeface="+mj-lt"/>
                  </a:rPr>
                  <a:t> and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𝜃</m:t>
                        </m:r>
                      </m:e>
                      <m:sub>
                        <m:r>
                          <a:rPr lang="en-US" sz="1600" b="0" i="1" smtClean="0">
                            <a:latin typeface="Cambria Math" panose="02040503050406030204" pitchFamily="18" charset="0"/>
                          </a:rPr>
                          <m:t>2</m:t>
                        </m:r>
                      </m:sub>
                    </m:sSub>
                  </m:oMath>
                </a14:m>
                <a:r>
                  <a:rPr lang="en-US" sz="1600" dirty="0">
                    <a:latin typeface="+mj-lt"/>
                  </a:rPr>
                  <a:t>, there are some configurations where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𝐽</m:t>
                        </m:r>
                      </m:e>
                      <m:sub>
                        <m:r>
                          <a:rPr lang="en-US" sz="1600" i="1">
                            <a:latin typeface="Cambria Math" panose="02040503050406030204" pitchFamily="18" charset="0"/>
                          </a:rPr>
                          <m:t>1</m:t>
                        </m:r>
                      </m:sub>
                    </m:sSub>
                    <m:d>
                      <m:dPr>
                        <m:ctrlPr>
                          <a:rPr lang="en-US" sz="1600" i="1">
                            <a:latin typeface="Cambria Math" panose="02040503050406030204" pitchFamily="18" charset="0"/>
                          </a:rPr>
                        </m:ctrlPr>
                      </m:dPr>
                      <m:e>
                        <m:r>
                          <a:rPr lang="en-US" sz="1600" i="1">
                            <a:latin typeface="Cambria Math" panose="02040503050406030204" pitchFamily="18" charset="0"/>
                          </a:rPr>
                          <m:t>𝜃</m:t>
                        </m:r>
                      </m:e>
                    </m:d>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𝐽</m:t>
                        </m:r>
                      </m:e>
                      <m:sub>
                        <m:r>
                          <a:rPr lang="en-US" sz="1600" b="0" i="1" smtClean="0">
                            <a:latin typeface="Cambria Math" panose="02040503050406030204" pitchFamily="18" charset="0"/>
                          </a:rPr>
                          <m:t>2</m:t>
                        </m:r>
                      </m:sub>
                    </m:sSub>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𝜃</m:t>
                        </m:r>
                      </m:e>
                    </m:d>
                  </m:oMath>
                </a14:m>
                <a:r>
                  <a:rPr lang="en-US" sz="1600" dirty="0">
                    <a:latin typeface="+mj-lt"/>
                  </a:rPr>
                  <a:t> become collinear (parallel) (e.g. when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2</m:t>
                        </m:r>
                      </m:sub>
                    </m:sSub>
                    <m:r>
                      <a:rPr lang="en-US" b="0" i="1" smtClean="0">
                        <a:latin typeface="Cambria Math" panose="02040503050406030204" pitchFamily="18" charset="0"/>
                      </a:rPr>
                      <m:t>=0</m:t>
                    </m:r>
                  </m:oMath>
                </a14:m>
                <a:r>
                  <a:rPr lang="en-US" sz="1600" dirty="0">
                    <a:latin typeface="+mj-lt"/>
                  </a:rPr>
                  <a:t> 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2</m:t>
                        </m:r>
                      </m:sub>
                    </m:sSub>
                    <m:r>
                      <a:rPr lang="en-US" i="1">
                        <a:latin typeface="Cambria Math" panose="02040503050406030204" pitchFamily="18" charset="0"/>
                      </a:rPr>
                      <m:t>=</m:t>
                    </m:r>
                    <m:r>
                      <a:rPr lang="en-US" b="0" i="1" smtClean="0">
                        <a:latin typeface="Cambria Math" panose="02040503050406030204" pitchFamily="18" charset="0"/>
                      </a:rPr>
                      <m:t>180</m:t>
                    </m:r>
                  </m:oMath>
                </a14:m>
                <a:r>
                  <a:rPr lang="en-US" sz="1600" dirty="0">
                    <a:latin typeface="+mj-lt"/>
                  </a:rPr>
                  <a:t>)</a:t>
                </a:r>
              </a:p>
              <a:p>
                <a:endParaRPr lang="en-US" sz="1600" dirty="0">
                  <a:latin typeface="+mj-lt"/>
                </a:endParaRPr>
              </a:p>
              <a:p>
                <a:endParaRPr lang="en-US" altLang="en-US" kern="0" dirty="0"/>
              </a:p>
              <a:p>
                <a:endParaRPr lang="en-US" altLang="en-US" kern="0" dirty="0"/>
              </a:p>
              <a:p>
                <a:endParaRPr lang="en-US" altLang="en-US" kern="0" dirty="0"/>
              </a:p>
              <a:p>
                <a:endParaRPr lang="en-US" altLang="en-US" kern="0" dirty="0"/>
              </a:p>
              <a:p>
                <a:endParaRPr lang="en-US" altLang="en-US" kern="0" dirty="0"/>
              </a:p>
              <a:p>
                <a:endParaRPr lang="en-US" altLang="en-US" kern="0" dirty="0"/>
              </a:p>
              <a:p>
                <a:endParaRPr lang="en-US" altLang="en-US" kern="0" dirty="0"/>
              </a:p>
              <a:p>
                <a:endParaRPr lang="en-US" altLang="en-US" kern="0" dirty="0"/>
              </a:p>
              <a:p>
                <a:endParaRPr lang="en-US" altLang="en-US" kern="0" dirty="0"/>
              </a:p>
            </p:txBody>
          </p:sp>
        </mc:Choice>
        <mc:Fallback xmlns="">
          <p:sp>
            <p:nvSpPr>
              <p:cNvPr id="4" name="Rectangle 3">
                <a:extLst>
                  <a:ext uri="{FF2B5EF4-FFF2-40B4-BE49-F238E27FC236}">
                    <a16:creationId xmlns:a16="http://schemas.microsoft.com/office/drawing/2014/main" id="{5EB2E33B-7C46-CB05-07A3-484694B5E5B1}"/>
                  </a:ext>
                </a:extLst>
              </p:cNvPr>
              <p:cNvSpPr txBox="1">
                <a:spLocks noRot="1" noChangeAspect="1" noMove="1" noResize="1" noEditPoints="1" noAdjustHandles="1" noChangeArrowheads="1" noChangeShapeType="1" noTextEdit="1"/>
              </p:cNvSpPr>
              <p:nvPr/>
            </p:nvSpPr>
            <p:spPr>
              <a:xfrm>
                <a:off x="914400" y="1371600"/>
                <a:ext cx="5181600" cy="4724400"/>
              </a:xfrm>
              <a:prstGeom prst="rect">
                <a:avLst/>
              </a:prstGeom>
              <a:blipFill>
                <a:blip r:embed="rId4"/>
                <a:stretch>
                  <a:fillRect l="-471" b="-21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65E94F0-65F0-6478-8BA0-739134B0F74F}"/>
                  </a:ext>
                </a:extLst>
              </p:cNvPr>
              <p:cNvSpPr txBox="1"/>
              <p:nvPr/>
            </p:nvSpPr>
            <p:spPr>
              <a:xfrm>
                <a:off x="1502835" y="1627188"/>
                <a:ext cx="2470805" cy="6865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b="0" i="1" smtClean="0">
                              <a:latin typeface="Cambria Math" panose="02040503050406030204" pitchFamily="18" charset="0"/>
                            </a:rPr>
                          </m:ctrlPr>
                        </m:dPr>
                        <m:e>
                          <m:m>
                            <m:mPr>
                              <m:mcs>
                                <m:mc>
                                  <m:mcPr>
                                    <m:count m:val="1"/>
                                    <m:mcJc m:val="center"/>
                                  </m:mcPr>
                                </m:mc>
                              </m:mcs>
                              <m:ctrlPr>
                                <a:rPr lang="en-US" sz="2000" b="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𝑣</m:t>
                                    </m:r>
                                  </m:e>
                                  <m:sub>
                                    <m:r>
                                      <m:rPr>
                                        <m:brk m:alnAt="7"/>
                                      </m:rPr>
                                      <a:rPr lang="en-US" sz="2000" b="0" i="1" smtClean="0">
                                        <a:latin typeface="Cambria Math" panose="02040503050406030204" pitchFamily="18" charset="0"/>
                                      </a:rPr>
                                      <m:t>𝑥</m:t>
                                    </m:r>
                                  </m:sub>
                                </m:sSub>
                              </m:e>
                            </m:m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𝑣</m:t>
                                    </m:r>
                                  </m:e>
                                  <m:sub>
                                    <m:r>
                                      <a:rPr lang="en-US" sz="2000" b="0" i="1" smtClean="0">
                                        <a:latin typeface="Cambria Math" panose="02040503050406030204" pitchFamily="18" charset="0"/>
                                      </a:rPr>
                                      <m:t>𝑦</m:t>
                                    </m:r>
                                  </m:sub>
                                </m:sSub>
                              </m:e>
                            </m:mr>
                          </m:m>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m>
                            <m:mPr>
                              <m:mcs>
                                <m:mc>
                                  <m:mcPr>
                                    <m:count m:val="2"/>
                                    <m:mcJc m:val="center"/>
                                  </m:mcPr>
                                </m:mc>
                              </m:mcs>
                              <m:ctrlPr>
                                <a:rPr lang="en-US" sz="2000" b="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𝐽</m:t>
                                    </m:r>
                                  </m:e>
                                  <m:sub>
                                    <m:r>
                                      <m:rPr>
                                        <m:brk m:alnAt="7"/>
                                      </m:rPr>
                                      <a:rPr lang="en-US" sz="2000" b="0" i="1" smtClean="0">
                                        <a:latin typeface="Cambria Math" panose="02040503050406030204" pitchFamily="18" charset="0"/>
                                      </a:rPr>
                                      <m:t>1</m:t>
                                    </m:r>
                                    <m:r>
                                      <a:rPr lang="en-US" sz="2000" b="0" i="1" smtClean="0">
                                        <a:latin typeface="Cambria Math" panose="02040503050406030204" pitchFamily="18" charset="0"/>
                                      </a:rPr>
                                      <m:t>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𝐽</m:t>
                                    </m:r>
                                  </m:e>
                                  <m:sub>
                                    <m:r>
                                      <a:rPr lang="en-US" sz="2000" b="0" i="1" smtClean="0">
                                        <a:latin typeface="Cambria Math" panose="02040503050406030204" pitchFamily="18" charset="0"/>
                                      </a:rPr>
                                      <m:t>2</m:t>
                                    </m:r>
                                    <m:r>
                                      <a:rPr lang="en-US" sz="2000" i="1">
                                        <a:latin typeface="Cambria Math" panose="02040503050406030204" pitchFamily="18" charset="0"/>
                                      </a:rPr>
                                      <m:t>1</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𝐽</m:t>
                                    </m:r>
                                  </m:e>
                                  <m:sub>
                                    <m:r>
                                      <m:rPr>
                                        <m:brk m:alnAt="7"/>
                                      </m:rPr>
                                      <a:rPr lang="en-US" sz="2000" i="1">
                                        <a:latin typeface="Cambria Math" panose="02040503050406030204" pitchFamily="18" charset="0"/>
                                      </a:rPr>
                                      <m:t>1</m:t>
                                    </m:r>
                                    <m:r>
                                      <a:rPr lang="en-US" sz="2000" b="0" i="1" smtClean="0">
                                        <a:latin typeface="Cambria Math" panose="02040503050406030204" pitchFamily="18" charset="0"/>
                                      </a:rPr>
                                      <m:t>2</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𝐽</m:t>
                                    </m:r>
                                  </m:e>
                                  <m:sub>
                                    <m:r>
                                      <a:rPr lang="en-US" sz="2000" b="0" i="1" smtClean="0">
                                        <a:latin typeface="Cambria Math" panose="02040503050406030204" pitchFamily="18" charset="0"/>
                                      </a:rPr>
                                      <m:t>22</m:t>
                                    </m:r>
                                  </m:sub>
                                </m:sSub>
                              </m:e>
                            </m:mr>
                          </m:m>
                        </m:e>
                      </m:d>
                      <m:d>
                        <m:dPr>
                          <m:begChr m:val="{"/>
                          <m:endChr m:val="}"/>
                          <m:ctrlPr>
                            <a:rPr lang="en-US" sz="2000" b="0" i="1" smtClean="0">
                              <a:latin typeface="Cambria Math" panose="02040503050406030204" pitchFamily="18" charset="0"/>
                            </a:rPr>
                          </m:ctrlPr>
                        </m:dPr>
                        <m:e>
                          <m:m>
                            <m:mPr>
                              <m:mcs>
                                <m:mc>
                                  <m:mcPr>
                                    <m:count m:val="1"/>
                                    <m:mcJc m:val="center"/>
                                  </m:mcPr>
                                </m:mc>
                              </m:mcs>
                              <m:ctrlPr>
                                <a:rPr lang="en-US" sz="2000" b="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𝜃</m:t>
                                        </m:r>
                                      </m:e>
                                    </m:acc>
                                  </m:e>
                                  <m:sub>
                                    <m:r>
                                      <a:rPr lang="en-US" sz="2000" b="0" i="1" smtClean="0">
                                        <a:latin typeface="Cambria Math" panose="02040503050406030204" pitchFamily="18" charset="0"/>
                                      </a:rPr>
                                      <m:t>1</m:t>
                                    </m:r>
                                  </m:sub>
                                </m:sSub>
                              </m:e>
                            </m:mr>
                            <m:mr>
                              <m:e>
                                <m:sSub>
                                  <m:sSubPr>
                                    <m:ctrlPr>
                                      <a:rPr lang="en-US" sz="2000" b="0" i="1" smtClean="0">
                                        <a:latin typeface="Cambria Math" panose="02040503050406030204" pitchFamily="18" charset="0"/>
                                      </a:rPr>
                                    </m:ctrlPr>
                                  </m:sSub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𝜃</m:t>
                                        </m:r>
                                      </m:e>
                                    </m:acc>
                                  </m:e>
                                  <m:sub>
                                    <m:r>
                                      <a:rPr lang="en-US" sz="2000" b="0" i="1" smtClean="0">
                                        <a:latin typeface="Cambria Math" panose="02040503050406030204" pitchFamily="18" charset="0"/>
                                      </a:rPr>
                                      <m:t>2</m:t>
                                    </m:r>
                                  </m:sub>
                                </m:sSub>
                              </m:e>
                            </m:mr>
                          </m:m>
                        </m:e>
                      </m:d>
                    </m:oMath>
                  </m:oMathPara>
                </a14:m>
                <a:endParaRPr lang="en-US" sz="2000" dirty="0"/>
              </a:p>
            </p:txBody>
          </p:sp>
        </mc:Choice>
        <mc:Fallback xmlns="">
          <p:sp>
            <p:nvSpPr>
              <p:cNvPr id="6" name="TextBox 5">
                <a:extLst>
                  <a:ext uri="{FF2B5EF4-FFF2-40B4-BE49-F238E27FC236}">
                    <a16:creationId xmlns:a16="http://schemas.microsoft.com/office/drawing/2014/main" id="{965E94F0-65F0-6478-8BA0-739134B0F74F}"/>
                  </a:ext>
                </a:extLst>
              </p:cNvPr>
              <p:cNvSpPr txBox="1">
                <a:spLocks noRot="1" noChangeAspect="1" noMove="1" noResize="1" noEditPoints="1" noAdjustHandles="1" noChangeArrowheads="1" noChangeShapeType="1" noTextEdit="1"/>
              </p:cNvSpPr>
              <p:nvPr/>
            </p:nvSpPr>
            <p:spPr>
              <a:xfrm>
                <a:off x="1502835" y="1627188"/>
                <a:ext cx="2470805" cy="686535"/>
              </a:xfrm>
              <a:prstGeom prst="rect">
                <a:avLst/>
              </a:prstGeom>
              <a:blipFill>
                <a:blip r:embed="rId5"/>
                <a:stretch>
                  <a:fillRect/>
                </a:stretch>
              </a:blipFill>
            </p:spPr>
            <p:txBody>
              <a:bodyPr/>
              <a:lstStyle/>
              <a:p>
                <a:r>
                  <a:rPr lang="en-US">
                    <a:noFill/>
                  </a:rPr>
                  <a:t> </a:t>
                </a:r>
              </a:p>
            </p:txBody>
          </p:sp>
        </mc:Fallback>
      </mc:AlternateContent>
      <p:sp>
        <p:nvSpPr>
          <p:cNvPr id="7" name="Rectangle 1">
            <a:extLst>
              <a:ext uri="{FF2B5EF4-FFF2-40B4-BE49-F238E27FC236}">
                <a16:creationId xmlns:a16="http://schemas.microsoft.com/office/drawing/2014/main" id="{79260DCE-262C-FCEB-0E8E-E7CF1E1CEE87}"/>
              </a:ext>
            </a:extLst>
          </p:cNvPr>
          <p:cNvSpPr>
            <a:spLocks noChangeArrowheads="1"/>
          </p:cNvSpPr>
          <p:nvPr/>
        </p:nvSpPr>
        <p:spPr bwMode="auto">
          <a:xfrm>
            <a:off x="2866645" y="1627188"/>
            <a:ext cx="402336" cy="686535"/>
          </a:xfrm>
          <a:prstGeom prst="rect">
            <a:avLst/>
          </a:prstGeom>
          <a:noFill/>
          <a:ln w="2222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8" name="Rectangle 14">
            <a:extLst>
              <a:ext uri="{FF2B5EF4-FFF2-40B4-BE49-F238E27FC236}">
                <a16:creationId xmlns:a16="http://schemas.microsoft.com/office/drawing/2014/main" id="{8EB0F9FF-B780-BD8C-AC32-1C2F890C1025}"/>
              </a:ext>
            </a:extLst>
          </p:cNvPr>
          <p:cNvSpPr>
            <a:spLocks noChangeArrowheads="1"/>
          </p:cNvSpPr>
          <p:nvPr/>
        </p:nvSpPr>
        <p:spPr bwMode="auto">
          <a:xfrm>
            <a:off x="2391157" y="1627188"/>
            <a:ext cx="402336" cy="686535"/>
          </a:xfrm>
          <a:prstGeom prst="rect">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9" name="Rectangle 14">
            <a:extLst>
              <a:ext uri="{FF2B5EF4-FFF2-40B4-BE49-F238E27FC236}">
                <a16:creationId xmlns:a16="http://schemas.microsoft.com/office/drawing/2014/main" id="{2E3CB8B7-DAB0-76F2-5D46-92604958DE74}"/>
              </a:ext>
            </a:extLst>
          </p:cNvPr>
          <p:cNvSpPr>
            <a:spLocks noChangeArrowheads="1"/>
          </p:cNvSpPr>
          <p:nvPr/>
        </p:nvSpPr>
        <p:spPr bwMode="auto">
          <a:xfrm>
            <a:off x="1297845" y="2576503"/>
            <a:ext cx="4208780" cy="306691"/>
          </a:xfrm>
          <a:prstGeom prst="rect">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0" name="Rectangle 1">
            <a:extLst>
              <a:ext uri="{FF2B5EF4-FFF2-40B4-BE49-F238E27FC236}">
                <a16:creationId xmlns:a16="http://schemas.microsoft.com/office/drawing/2014/main" id="{7F0F5C77-03A9-0D8B-5469-367CA79B0367}"/>
              </a:ext>
            </a:extLst>
          </p:cNvPr>
          <p:cNvSpPr>
            <a:spLocks noChangeArrowheads="1"/>
          </p:cNvSpPr>
          <p:nvPr/>
        </p:nvSpPr>
        <p:spPr bwMode="auto">
          <a:xfrm>
            <a:off x="1297845" y="2919476"/>
            <a:ext cx="4208780" cy="306692"/>
          </a:xfrm>
          <a:prstGeom prst="rect">
            <a:avLst/>
          </a:prstGeom>
          <a:noFill/>
          <a:ln w="2222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1" name="Rectangle 2">
            <a:extLst>
              <a:ext uri="{FF2B5EF4-FFF2-40B4-BE49-F238E27FC236}">
                <a16:creationId xmlns:a16="http://schemas.microsoft.com/office/drawing/2014/main" id="{F30D6444-F553-B9BD-893A-81FCFB7C80A7}"/>
              </a:ext>
            </a:extLst>
          </p:cNvPr>
          <p:cNvSpPr txBox="1">
            <a:spLocks noChangeArrowheads="1"/>
          </p:cNvSpPr>
          <p:nvPr/>
        </p:nvSpPr>
        <p:spPr bwMode="auto">
          <a:xfrm>
            <a:off x="2971800" y="381000"/>
            <a:ext cx="7010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2000" b="1">
                <a:solidFill>
                  <a:srgbClr val="000099"/>
                </a:solidFill>
                <a:latin typeface="+mj-lt"/>
                <a:ea typeface="+mj-ea"/>
                <a:cs typeface="+mj-cs"/>
              </a:defRPr>
            </a:lvl1pPr>
            <a:lvl2pPr algn="ctr" rtl="0" eaLnBrk="0" fontAlgn="base" hangingPunct="0">
              <a:spcBef>
                <a:spcPct val="0"/>
              </a:spcBef>
              <a:spcAft>
                <a:spcPct val="0"/>
              </a:spcAft>
              <a:defRPr sz="2000" b="1">
                <a:solidFill>
                  <a:srgbClr val="000099"/>
                </a:solidFill>
                <a:latin typeface="Arial" charset="0"/>
              </a:defRPr>
            </a:lvl2pPr>
            <a:lvl3pPr algn="ctr" rtl="0" eaLnBrk="0" fontAlgn="base" hangingPunct="0">
              <a:spcBef>
                <a:spcPct val="0"/>
              </a:spcBef>
              <a:spcAft>
                <a:spcPct val="0"/>
              </a:spcAft>
              <a:defRPr sz="2000" b="1">
                <a:solidFill>
                  <a:srgbClr val="000099"/>
                </a:solidFill>
                <a:latin typeface="Arial" charset="0"/>
              </a:defRPr>
            </a:lvl3pPr>
            <a:lvl4pPr algn="ctr" rtl="0" eaLnBrk="0" fontAlgn="base" hangingPunct="0">
              <a:spcBef>
                <a:spcPct val="0"/>
              </a:spcBef>
              <a:spcAft>
                <a:spcPct val="0"/>
              </a:spcAft>
              <a:defRPr sz="2000" b="1">
                <a:solidFill>
                  <a:srgbClr val="000099"/>
                </a:solidFill>
                <a:latin typeface="Arial" charset="0"/>
              </a:defRPr>
            </a:lvl4pPr>
            <a:lvl5pPr algn="ctr" rtl="0" eaLnBrk="0" fontAlgn="base" hangingPunct="0">
              <a:spcBef>
                <a:spcPct val="0"/>
              </a:spcBef>
              <a:spcAft>
                <a:spcPct val="0"/>
              </a:spcAft>
              <a:defRPr sz="2000" b="1">
                <a:solidFill>
                  <a:srgbClr val="000099"/>
                </a:solidFill>
                <a:latin typeface="Arial" charset="0"/>
              </a:defRPr>
            </a:lvl5pPr>
            <a:lvl6pPr marL="457200" algn="ctr" rtl="0" eaLnBrk="0" fontAlgn="base" hangingPunct="0">
              <a:spcBef>
                <a:spcPct val="0"/>
              </a:spcBef>
              <a:spcAft>
                <a:spcPct val="0"/>
              </a:spcAft>
              <a:defRPr sz="2000" b="1">
                <a:solidFill>
                  <a:srgbClr val="000099"/>
                </a:solidFill>
                <a:latin typeface="Arial" charset="0"/>
              </a:defRPr>
            </a:lvl6pPr>
            <a:lvl7pPr marL="914400" algn="ctr" rtl="0" eaLnBrk="0" fontAlgn="base" hangingPunct="0">
              <a:spcBef>
                <a:spcPct val="0"/>
              </a:spcBef>
              <a:spcAft>
                <a:spcPct val="0"/>
              </a:spcAft>
              <a:defRPr sz="2000" b="1">
                <a:solidFill>
                  <a:srgbClr val="000099"/>
                </a:solidFill>
                <a:latin typeface="Arial" charset="0"/>
              </a:defRPr>
            </a:lvl7pPr>
            <a:lvl8pPr marL="1371600" algn="ctr" rtl="0" eaLnBrk="0" fontAlgn="base" hangingPunct="0">
              <a:spcBef>
                <a:spcPct val="0"/>
              </a:spcBef>
              <a:spcAft>
                <a:spcPct val="0"/>
              </a:spcAft>
              <a:defRPr sz="2000" b="1">
                <a:solidFill>
                  <a:srgbClr val="000099"/>
                </a:solidFill>
                <a:latin typeface="Arial" charset="0"/>
              </a:defRPr>
            </a:lvl8pPr>
            <a:lvl9pPr marL="1828800" algn="ctr" rtl="0" eaLnBrk="0" fontAlgn="base" hangingPunct="0">
              <a:spcBef>
                <a:spcPct val="0"/>
              </a:spcBef>
              <a:spcAft>
                <a:spcPct val="0"/>
              </a:spcAft>
              <a:defRPr sz="2000" b="1">
                <a:solidFill>
                  <a:srgbClr val="000099"/>
                </a:solidFill>
                <a:latin typeface="Arial" charset="0"/>
              </a:defRPr>
            </a:lvl9pPr>
          </a:lstStyle>
          <a:p>
            <a:r>
              <a:rPr lang="en-US" altLang="en-US" kern="0" dirty="0"/>
              <a:t>Jacobian Matrix by Differentiation - 2R</a:t>
            </a:r>
          </a:p>
        </p:txBody>
      </p:sp>
    </p:spTree>
    <p:extLst>
      <p:ext uri="{BB962C8B-B14F-4D97-AF65-F5344CB8AC3E}">
        <p14:creationId xmlns:p14="http://schemas.microsoft.com/office/powerpoint/2010/main" val="28009742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00D4E73C-C002-D79D-B201-28C6A43E62D1}"/>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53604" name="Picture 2" descr="http://brand.ucla.edu/wp-content/uploads/2013/08/ucla-logotype-main-11.jpg">
            <a:extLst>
              <a:ext uri="{FF2B5EF4-FFF2-40B4-BE49-F238E27FC236}">
                <a16:creationId xmlns:a16="http://schemas.microsoft.com/office/drawing/2014/main" id="{966A6E13-F7DC-142D-BAE9-D2A3583EBB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BFC1164-3A0D-C83A-1DBB-EB7E60ECA102}"/>
                  </a:ext>
                </a:extLst>
              </p:cNvPr>
              <p:cNvSpPr txBox="1"/>
              <p:nvPr/>
            </p:nvSpPr>
            <p:spPr>
              <a:xfrm>
                <a:off x="941832" y="1537505"/>
                <a:ext cx="5154169" cy="3014800"/>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en-US" sz="1600" dirty="0">
                    <a:latin typeface="+mj-lt"/>
                  </a:rPr>
                  <a:t>If                        </a:t>
                </a:r>
                <a14:m>
                  <m:oMath xmlns:m="http://schemas.openxmlformats.org/officeDocument/2006/math">
                    <m:d>
                      <m:dPr>
                        <m:begChr m:val="{"/>
                        <m:endChr m:val="}"/>
                        <m:ctrlPr>
                          <a:rPr lang="en-US" sz="1600" b="0" i="1" smtClean="0">
                            <a:latin typeface="Cambria Math" panose="02040503050406030204" pitchFamily="18" charset="0"/>
                          </a:rPr>
                        </m:ctrlPr>
                      </m:dPr>
                      <m:e>
                        <m:m>
                          <m:mPr>
                            <m:mcs>
                              <m:mc>
                                <m:mcPr>
                                  <m:count m:val="1"/>
                                  <m:mcJc m:val="center"/>
                                </m:mcPr>
                              </m:mc>
                            </m:mcs>
                            <m:ctrlPr>
                              <a:rPr lang="en-US" sz="1600" i="1" smtClean="0">
                                <a:latin typeface="Cambria Math" panose="02040503050406030204" pitchFamily="18" charset="0"/>
                              </a:rPr>
                            </m:ctrlPr>
                          </m:mPr>
                          <m:m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𝜃</m:t>
                                  </m:r>
                                </m:e>
                                <m:sub>
                                  <m:r>
                                    <a:rPr lang="en-US" sz="1600" b="0" i="1" smtClean="0">
                                      <a:latin typeface="Cambria Math" panose="02040503050406030204" pitchFamily="18" charset="0"/>
                                    </a:rPr>
                                    <m:t>2</m:t>
                                  </m:r>
                                </m:sub>
                              </m:sSub>
                              <m:r>
                                <a:rPr lang="en-US" sz="1600" b="0" i="1" smtClean="0">
                                  <a:latin typeface="Cambria Math" panose="02040503050406030204" pitchFamily="18" charset="0"/>
                                </a:rPr>
                                <m:t>=0</m:t>
                              </m:r>
                            </m:e>
                          </m:mr>
                          <m:m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𝜃</m:t>
                                  </m:r>
                                </m:e>
                                <m:sub>
                                  <m:r>
                                    <a:rPr lang="en-US" sz="1600" b="0" i="1" smtClean="0">
                                      <a:latin typeface="Cambria Math" panose="02040503050406030204" pitchFamily="18" charset="0"/>
                                    </a:rPr>
                                    <m:t>2</m:t>
                                  </m:r>
                                </m:sub>
                              </m:sSub>
                              <m:r>
                                <a:rPr lang="en-US" sz="1600" b="0" i="1" smtClean="0">
                                  <a:latin typeface="Cambria Math" panose="02040503050406030204" pitchFamily="18" charset="0"/>
                                </a:rPr>
                                <m:t>=180</m:t>
                              </m:r>
                            </m:e>
                          </m:mr>
                        </m:m>
                      </m:e>
                    </m:d>
                  </m:oMath>
                </a14:m>
                <a:r>
                  <a:rPr lang="en-US" sz="1600" dirty="0">
                    <a:latin typeface="+mj-lt"/>
                  </a:rPr>
                  <a:t> </a:t>
                </a:r>
              </a:p>
              <a:p>
                <a:pPr marL="342900" indent="-342900">
                  <a:buFont typeface="Arial" panose="020B0604020202020204" pitchFamily="34" charset="0"/>
                  <a:buChar char="•"/>
                </a:pPr>
                <a:endParaRPr lang="en-US" sz="1600" dirty="0">
                  <a:latin typeface="+mj-lt"/>
                </a:endParaRPr>
              </a:p>
              <a:p>
                <a:pPr lvl="1"/>
                <a:r>
                  <a:rPr lang="en-US" sz="1600" dirty="0">
                    <a:latin typeface="+mj-lt"/>
                  </a:rPr>
                  <a:t>regardless of the value of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𝜃</m:t>
                        </m:r>
                      </m:e>
                      <m:sub>
                        <m:r>
                          <a:rPr lang="en-US" sz="1600" b="0" i="1" smtClean="0">
                            <a:latin typeface="Cambria Math" panose="02040503050406030204" pitchFamily="18" charset="0"/>
                          </a:rPr>
                          <m:t>1</m:t>
                        </m:r>
                      </m:sub>
                    </m:sSub>
                  </m:oMath>
                </a14:m>
                <a:r>
                  <a:rPr lang="en-US" sz="1600" dirty="0">
                    <a:latin typeface="+mj-lt"/>
                  </a:rPr>
                  <a: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𝐽</m:t>
                        </m:r>
                      </m:e>
                      <m:sub>
                        <m:r>
                          <a:rPr lang="en-US" sz="1600" i="1">
                            <a:latin typeface="Cambria Math" panose="02040503050406030204" pitchFamily="18" charset="0"/>
                          </a:rPr>
                          <m:t>1</m:t>
                        </m:r>
                      </m:sub>
                    </m:sSub>
                    <m:d>
                      <m:dPr>
                        <m:ctrlPr>
                          <a:rPr lang="en-US" sz="1600" i="1">
                            <a:latin typeface="Cambria Math" panose="02040503050406030204" pitchFamily="18" charset="0"/>
                          </a:rPr>
                        </m:ctrlPr>
                      </m:dPr>
                      <m:e>
                        <m:r>
                          <a:rPr lang="en-US" sz="1600" i="1">
                            <a:latin typeface="Cambria Math" panose="02040503050406030204" pitchFamily="18" charset="0"/>
                          </a:rPr>
                          <m:t>𝜃</m:t>
                        </m:r>
                      </m:e>
                    </m:d>
                  </m:oMath>
                </a14:m>
                <a:r>
                  <a:rPr lang="en-US" sz="1600" dirty="0">
                    <a:latin typeface="+mj-lt"/>
                  </a:rPr>
                  <a:t> and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𝐽</m:t>
                        </m:r>
                      </m:e>
                      <m:sub>
                        <m:r>
                          <a:rPr lang="en-US" sz="1600" i="1">
                            <a:latin typeface="Cambria Math" panose="02040503050406030204" pitchFamily="18" charset="0"/>
                          </a:rPr>
                          <m:t>2</m:t>
                        </m:r>
                      </m:sub>
                    </m:sSub>
                    <m:d>
                      <m:dPr>
                        <m:ctrlPr>
                          <a:rPr lang="en-US" sz="1600" i="1">
                            <a:latin typeface="Cambria Math" panose="02040503050406030204" pitchFamily="18" charset="0"/>
                          </a:rPr>
                        </m:ctrlPr>
                      </m:dPr>
                      <m:e>
                        <m:r>
                          <a:rPr lang="en-US" sz="1600" i="1">
                            <a:latin typeface="Cambria Math" panose="02040503050406030204" pitchFamily="18" charset="0"/>
                          </a:rPr>
                          <m:t>𝜃</m:t>
                        </m:r>
                      </m:e>
                    </m:d>
                  </m:oMath>
                </a14:m>
                <a:r>
                  <a:rPr lang="en-US" sz="1600" dirty="0">
                    <a:latin typeface="+mj-lt"/>
                  </a:rPr>
                  <a:t> will be collinear and the Jacobian </a:t>
                </a:r>
                <a14:m>
                  <m:oMath xmlns:m="http://schemas.openxmlformats.org/officeDocument/2006/math">
                    <m:r>
                      <a:rPr lang="en-US" sz="1600" b="0" i="1" smtClean="0">
                        <a:latin typeface="Cambria Math" panose="02040503050406030204" pitchFamily="18" charset="0"/>
                      </a:rPr>
                      <m:t>𝐽</m:t>
                    </m:r>
                    <m:r>
                      <a:rPr lang="en-US" sz="1600" b="0" i="1" smtClean="0">
                        <a:latin typeface="Cambria Math" panose="02040503050406030204" pitchFamily="18" charset="0"/>
                      </a:rPr>
                      <m:t>(</m:t>
                    </m:r>
                    <m:r>
                      <a:rPr lang="en-US" sz="1600" b="0" i="1" smtClean="0">
                        <a:latin typeface="Cambria Math" panose="02040503050406030204" pitchFamily="18" charset="0"/>
                      </a:rPr>
                      <m:t>𝜃</m:t>
                    </m:r>
                    <m:r>
                      <a:rPr lang="en-US" sz="1600" b="0" i="1" smtClean="0">
                        <a:latin typeface="Cambria Math" panose="02040503050406030204" pitchFamily="18" charset="0"/>
                      </a:rPr>
                      <m:t>)</m:t>
                    </m:r>
                  </m:oMath>
                </a14:m>
                <a:r>
                  <a:rPr lang="en-US" sz="1600" dirty="0">
                    <a:latin typeface="+mj-lt"/>
                  </a:rPr>
                  <a:t> become a singular matrix</a:t>
                </a:r>
              </a:p>
              <a:p>
                <a:pPr marL="342900" indent="-342900">
                  <a:buFont typeface="Arial" panose="020B0604020202020204" pitchFamily="34" charset="0"/>
                  <a:buChar char="•"/>
                </a:pPr>
                <a:endParaRPr lang="en-US" sz="1600" dirty="0">
                  <a:latin typeface="+mj-lt"/>
                </a:endParaRPr>
              </a:p>
              <a:p>
                <a:pPr marL="342900" indent="-342900">
                  <a:buFont typeface="Arial" panose="020B0604020202020204" pitchFamily="34" charset="0"/>
                  <a:buChar char="•"/>
                </a:pPr>
                <a:endParaRPr lang="en-US" sz="1600" dirty="0">
                  <a:latin typeface="+mj-lt"/>
                </a:endParaRPr>
              </a:p>
              <a:p>
                <a:pPr marL="342900" indent="-342900">
                  <a:buFont typeface="Arial" panose="020B0604020202020204" pitchFamily="34" charset="0"/>
                  <a:buChar char="•"/>
                </a:pPr>
                <a:r>
                  <a:rPr lang="en-US" sz="1600" dirty="0">
                    <a:latin typeface="+mj-lt"/>
                  </a:rPr>
                  <a:t>Such configurations are called singularities, and they are characterized by a situation where the robot’s end effector is unable to generate velocities in certain directions</a:t>
                </a:r>
              </a:p>
            </p:txBody>
          </p:sp>
        </mc:Choice>
        <mc:Fallback xmlns="">
          <p:sp>
            <p:nvSpPr>
              <p:cNvPr id="2" name="TextBox 1">
                <a:extLst>
                  <a:ext uri="{FF2B5EF4-FFF2-40B4-BE49-F238E27FC236}">
                    <a16:creationId xmlns:a16="http://schemas.microsoft.com/office/drawing/2014/main" id="{ABFC1164-3A0D-C83A-1DBB-EB7E60ECA102}"/>
                  </a:ext>
                </a:extLst>
              </p:cNvPr>
              <p:cNvSpPr txBox="1">
                <a:spLocks noRot="1" noChangeAspect="1" noMove="1" noResize="1" noEditPoints="1" noAdjustHandles="1" noChangeArrowheads="1" noChangeShapeType="1" noTextEdit="1"/>
              </p:cNvSpPr>
              <p:nvPr/>
            </p:nvSpPr>
            <p:spPr>
              <a:xfrm>
                <a:off x="941832" y="1537505"/>
                <a:ext cx="5154169" cy="3014800"/>
              </a:xfrm>
              <a:prstGeom prst="rect">
                <a:avLst/>
              </a:prstGeom>
              <a:blipFill>
                <a:blip r:embed="rId3"/>
                <a:stretch>
                  <a:fillRect l="-473" r="-710" b="-1616"/>
                </a:stretch>
              </a:blipFill>
            </p:spPr>
            <p:txBody>
              <a:bodyPr/>
              <a:lstStyle/>
              <a:p>
                <a:r>
                  <a:rPr lang="en-US">
                    <a:noFill/>
                  </a:rPr>
                  <a:t> </a:t>
                </a:r>
              </a:p>
            </p:txBody>
          </p:sp>
        </mc:Fallback>
      </mc:AlternateContent>
      <p:pic>
        <p:nvPicPr>
          <p:cNvPr id="3" name="Picture 1">
            <a:extLst>
              <a:ext uri="{FF2B5EF4-FFF2-40B4-BE49-F238E27FC236}">
                <a16:creationId xmlns:a16="http://schemas.microsoft.com/office/drawing/2014/main" id="{964F4608-EA4F-3153-2FCB-BA7D06C6CA3F}"/>
              </a:ext>
            </a:extLst>
          </p:cNvPr>
          <p:cNvPicPr>
            <a:picLocks noChangeAspect="1"/>
          </p:cNvPicPr>
          <p:nvPr/>
        </p:nvPicPr>
        <p:blipFill rotWithShape="1">
          <a:blip r:embed="rId4">
            <a:extLst>
              <a:ext uri="{28A0092B-C50C-407E-A947-70E740481C1C}">
                <a14:useLocalDpi xmlns:a14="http://schemas.microsoft.com/office/drawing/2010/main" val="0"/>
              </a:ext>
            </a:extLst>
          </a:blip>
          <a:srcRect l="28585" r="5766" b="28405"/>
          <a:stretch/>
        </p:blipFill>
        <p:spPr bwMode="auto">
          <a:xfrm>
            <a:off x="6505955" y="2002092"/>
            <a:ext cx="5000209" cy="331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a:extLst>
              <a:ext uri="{FF2B5EF4-FFF2-40B4-BE49-F238E27FC236}">
                <a16:creationId xmlns:a16="http://schemas.microsoft.com/office/drawing/2014/main" id="{9D8BB59C-AD10-AC8F-E88A-FDCEB63706F0}"/>
              </a:ext>
            </a:extLst>
          </p:cNvPr>
          <p:cNvSpPr txBox="1">
            <a:spLocks noChangeArrowheads="1"/>
          </p:cNvSpPr>
          <p:nvPr/>
        </p:nvSpPr>
        <p:spPr bwMode="auto">
          <a:xfrm>
            <a:off x="2971800" y="381000"/>
            <a:ext cx="7010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2000" b="1">
                <a:solidFill>
                  <a:srgbClr val="000099"/>
                </a:solidFill>
                <a:latin typeface="+mj-lt"/>
                <a:ea typeface="+mj-ea"/>
                <a:cs typeface="+mj-cs"/>
              </a:defRPr>
            </a:lvl1pPr>
            <a:lvl2pPr algn="ctr" rtl="0" eaLnBrk="0" fontAlgn="base" hangingPunct="0">
              <a:spcBef>
                <a:spcPct val="0"/>
              </a:spcBef>
              <a:spcAft>
                <a:spcPct val="0"/>
              </a:spcAft>
              <a:defRPr sz="2000" b="1">
                <a:solidFill>
                  <a:srgbClr val="000099"/>
                </a:solidFill>
                <a:latin typeface="Arial" charset="0"/>
              </a:defRPr>
            </a:lvl2pPr>
            <a:lvl3pPr algn="ctr" rtl="0" eaLnBrk="0" fontAlgn="base" hangingPunct="0">
              <a:spcBef>
                <a:spcPct val="0"/>
              </a:spcBef>
              <a:spcAft>
                <a:spcPct val="0"/>
              </a:spcAft>
              <a:defRPr sz="2000" b="1">
                <a:solidFill>
                  <a:srgbClr val="000099"/>
                </a:solidFill>
                <a:latin typeface="Arial" charset="0"/>
              </a:defRPr>
            </a:lvl3pPr>
            <a:lvl4pPr algn="ctr" rtl="0" eaLnBrk="0" fontAlgn="base" hangingPunct="0">
              <a:spcBef>
                <a:spcPct val="0"/>
              </a:spcBef>
              <a:spcAft>
                <a:spcPct val="0"/>
              </a:spcAft>
              <a:defRPr sz="2000" b="1">
                <a:solidFill>
                  <a:srgbClr val="000099"/>
                </a:solidFill>
                <a:latin typeface="Arial" charset="0"/>
              </a:defRPr>
            </a:lvl4pPr>
            <a:lvl5pPr algn="ctr" rtl="0" eaLnBrk="0" fontAlgn="base" hangingPunct="0">
              <a:spcBef>
                <a:spcPct val="0"/>
              </a:spcBef>
              <a:spcAft>
                <a:spcPct val="0"/>
              </a:spcAft>
              <a:defRPr sz="2000" b="1">
                <a:solidFill>
                  <a:srgbClr val="000099"/>
                </a:solidFill>
                <a:latin typeface="Arial" charset="0"/>
              </a:defRPr>
            </a:lvl5pPr>
            <a:lvl6pPr marL="457200" algn="ctr" rtl="0" eaLnBrk="0" fontAlgn="base" hangingPunct="0">
              <a:spcBef>
                <a:spcPct val="0"/>
              </a:spcBef>
              <a:spcAft>
                <a:spcPct val="0"/>
              </a:spcAft>
              <a:defRPr sz="2000" b="1">
                <a:solidFill>
                  <a:srgbClr val="000099"/>
                </a:solidFill>
                <a:latin typeface="Arial" charset="0"/>
              </a:defRPr>
            </a:lvl6pPr>
            <a:lvl7pPr marL="914400" algn="ctr" rtl="0" eaLnBrk="0" fontAlgn="base" hangingPunct="0">
              <a:spcBef>
                <a:spcPct val="0"/>
              </a:spcBef>
              <a:spcAft>
                <a:spcPct val="0"/>
              </a:spcAft>
              <a:defRPr sz="2000" b="1">
                <a:solidFill>
                  <a:srgbClr val="000099"/>
                </a:solidFill>
                <a:latin typeface="Arial" charset="0"/>
              </a:defRPr>
            </a:lvl7pPr>
            <a:lvl8pPr marL="1371600" algn="ctr" rtl="0" eaLnBrk="0" fontAlgn="base" hangingPunct="0">
              <a:spcBef>
                <a:spcPct val="0"/>
              </a:spcBef>
              <a:spcAft>
                <a:spcPct val="0"/>
              </a:spcAft>
              <a:defRPr sz="2000" b="1">
                <a:solidFill>
                  <a:srgbClr val="000099"/>
                </a:solidFill>
                <a:latin typeface="Arial" charset="0"/>
              </a:defRPr>
            </a:lvl8pPr>
            <a:lvl9pPr marL="1828800" algn="ctr" rtl="0" eaLnBrk="0" fontAlgn="base" hangingPunct="0">
              <a:spcBef>
                <a:spcPct val="0"/>
              </a:spcBef>
              <a:spcAft>
                <a:spcPct val="0"/>
              </a:spcAft>
              <a:defRPr sz="2000" b="1">
                <a:solidFill>
                  <a:srgbClr val="000099"/>
                </a:solidFill>
                <a:latin typeface="Arial" charset="0"/>
              </a:defRPr>
            </a:lvl9pPr>
          </a:lstStyle>
          <a:p>
            <a:r>
              <a:rPr lang="en-US" altLang="en-US" kern="0" dirty="0"/>
              <a:t>Jacobian Matrix by Differentiation - 2R</a:t>
            </a:r>
          </a:p>
        </p:txBody>
      </p:sp>
    </p:spTree>
    <p:extLst>
      <p:ext uri="{BB962C8B-B14F-4D97-AF65-F5344CB8AC3E}">
        <p14:creationId xmlns:p14="http://schemas.microsoft.com/office/powerpoint/2010/main" val="7817514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1">
            <a:extLst>
              <a:ext uri="{FF2B5EF4-FFF2-40B4-BE49-F238E27FC236}">
                <a16:creationId xmlns:a16="http://schemas.microsoft.com/office/drawing/2014/main" id="{A9C55B85-E8AD-E458-77DF-24227FFA1B80}"/>
              </a:ext>
            </a:extLst>
          </p:cNvPr>
          <p:cNvPicPr>
            <a:picLocks noChangeAspect="1"/>
          </p:cNvPicPr>
          <p:nvPr/>
        </p:nvPicPr>
        <p:blipFill rotWithShape="1">
          <a:blip r:embed="rId2">
            <a:extLst>
              <a:ext uri="{28A0092B-C50C-407E-A947-70E740481C1C}">
                <a14:useLocalDpi xmlns:a14="http://schemas.microsoft.com/office/drawing/2010/main" val="0"/>
              </a:ext>
            </a:extLst>
          </a:blip>
          <a:srcRect l="15774" t="42462" r="8320"/>
          <a:stretch/>
        </p:blipFill>
        <p:spPr bwMode="auto">
          <a:xfrm>
            <a:off x="3488436" y="3152792"/>
            <a:ext cx="5038344" cy="206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2">
            <a:extLst>
              <a:ext uri="{FF2B5EF4-FFF2-40B4-BE49-F238E27FC236}">
                <a16:creationId xmlns:a16="http://schemas.microsoft.com/office/drawing/2014/main" id="{A0FAC854-3CB7-251F-2278-9441048CB225}"/>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54628" name="Picture 2" descr="http://brand.ucla.edu/wp-content/uploads/2013/08/ucla-logotype-main-11.jpg">
            <a:extLst>
              <a:ext uri="{FF2B5EF4-FFF2-40B4-BE49-F238E27FC236}">
                <a16:creationId xmlns:a16="http://schemas.microsoft.com/office/drawing/2014/main" id="{B8A0573D-B298-1557-ED67-30189566FE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9F82B4C-F609-F046-E413-C06A0ABEB534}"/>
                  </a:ext>
                </a:extLst>
              </p:cNvPr>
              <p:cNvSpPr txBox="1"/>
              <p:nvPr/>
            </p:nvSpPr>
            <p:spPr>
              <a:xfrm>
                <a:off x="3181440" y="1807523"/>
                <a:ext cx="6214019" cy="667427"/>
              </a:xfrm>
              <a:prstGeom prst="rect">
                <a:avLst/>
              </a:prstGeom>
              <a:noFill/>
            </p:spPr>
            <p:txBody>
              <a:bodyPr wrap="square" rtlCol="0">
                <a:spAutoFit/>
              </a:bodyPr>
              <a:lstStyle/>
              <a:p>
                <a:r>
                  <a:rPr lang="en-US" sz="2000" dirty="0">
                    <a:latin typeface="+mj-lt"/>
                  </a:rPr>
                  <a:t>For any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𝜃</m:t>
                        </m:r>
                      </m:e>
                      <m:sub>
                        <m:r>
                          <a:rPr lang="en-US" sz="2000" b="0" i="1" smtClean="0">
                            <a:latin typeface="Cambria Math" panose="02040503050406030204" pitchFamily="18" charset="0"/>
                          </a:rPr>
                          <m:t>1</m:t>
                        </m:r>
                      </m:sub>
                    </m:sSub>
                  </m:oMath>
                </a14:m>
                <a:r>
                  <a:rPr lang="en-US" sz="2000" dirty="0">
                    <a:latin typeface="+mj-lt"/>
                  </a:rPr>
                  <a:t>   </a:t>
                </a:r>
                <a14:m>
                  <m:oMath xmlns:m="http://schemas.openxmlformats.org/officeDocument/2006/math">
                    <m:d>
                      <m:dPr>
                        <m:begChr m:val="{"/>
                        <m:endChr m:val="}"/>
                        <m:ctrlPr>
                          <a:rPr lang="en-US" sz="2000" b="0" i="1" dirty="0" smtClean="0">
                            <a:latin typeface="Cambria Math" panose="02040503050406030204" pitchFamily="18" charset="0"/>
                          </a:rPr>
                        </m:ctrlPr>
                      </m:dPr>
                      <m:e>
                        <m:m>
                          <m:mPr>
                            <m:mcs>
                              <m:mc>
                                <m:mcPr>
                                  <m:count m:val="1"/>
                                  <m:mcJc m:val="center"/>
                                </m:mcPr>
                              </m:mc>
                            </m:mcs>
                            <m:ctrlPr>
                              <a:rPr lang="en-US" sz="2000" b="0" i="1" dirty="0" smtClean="0">
                                <a:latin typeface="Cambria Math" panose="02040503050406030204" pitchFamily="18" charset="0"/>
                              </a:rPr>
                            </m:ctrlPr>
                          </m:mPr>
                          <m:mr>
                            <m:e>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𝜃</m:t>
                                  </m:r>
                                </m:e>
                                <m:sub>
                                  <m:r>
                                    <a:rPr lang="en-US" sz="2000" b="0" i="1" dirty="0" smtClean="0">
                                      <a:latin typeface="Cambria Math" panose="02040503050406030204" pitchFamily="18" charset="0"/>
                                    </a:rPr>
                                    <m:t>2</m:t>
                                  </m:r>
                                </m:sub>
                              </m:sSub>
                              <m:r>
                                <a:rPr lang="en-US" sz="2000" b="0" i="1" dirty="0" smtClean="0">
                                  <a:latin typeface="Cambria Math" panose="02040503050406030204" pitchFamily="18" charset="0"/>
                                </a:rPr>
                                <m:t>=0</m:t>
                              </m:r>
                            </m:e>
                          </m:mr>
                          <m:mr>
                            <m:e>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𝜃</m:t>
                                  </m:r>
                                </m:e>
                                <m:sub>
                                  <m:r>
                                    <a:rPr lang="en-US" sz="2000" b="0" i="1" dirty="0" smtClean="0">
                                      <a:latin typeface="Cambria Math" panose="02040503050406030204" pitchFamily="18" charset="0"/>
                                    </a:rPr>
                                    <m:t>2</m:t>
                                  </m:r>
                                </m:sub>
                              </m:sSub>
                              <m:r>
                                <a:rPr lang="en-US" sz="2000" b="0" i="1" dirty="0" smtClean="0">
                                  <a:latin typeface="Cambria Math" panose="02040503050406030204" pitchFamily="18" charset="0"/>
                                </a:rPr>
                                <m:t>=180</m:t>
                              </m:r>
                            </m:e>
                          </m:mr>
                        </m:m>
                      </m:e>
                    </m:d>
                    <m:r>
                      <a:rPr lang="en-US" sz="2000" b="0" i="1" dirty="0" smtClean="0">
                        <a:latin typeface="Cambria Math" panose="02040503050406030204" pitchFamily="18" charset="0"/>
                      </a:rPr>
                      <m:t>       </m:t>
                    </m:r>
                    <m:d>
                      <m:dPr>
                        <m:begChr m:val="["/>
                        <m:endChr m:val="]"/>
                        <m:ctrlPr>
                          <a:rPr lang="en-US" sz="2000" b="0" i="1" dirty="0" smtClean="0">
                            <a:latin typeface="Cambria Math" panose="02040503050406030204" pitchFamily="18" charset="0"/>
                          </a:rPr>
                        </m:ctrlPr>
                      </m:dPr>
                      <m:e>
                        <m:m>
                          <m:mPr>
                            <m:mcs>
                              <m:mc>
                                <m:mcPr>
                                  <m:count m:val="1"/>
                                  <m:mcJc m:val="center"/>
                                </m:mcPr>
                              </m:mc>
                            </m:mcs>
                            <m:ctrlPr>
                              <a:rPr lang="en-US" sz="2000" b="0" i="1" dirty="0" smtClean="0">
                                <a:latin typeface="Cambria Math" panose="02040503050406030204" pitchFamily="18" charset="0"/>
                              </a:rPr>
                            </m:ctrlPr>
                          </m:mPr>
                          <m:mr>
                            <m:e>
                              <m:sSub>
                                <m:sSubPr>
                                  <m:ctrlPr>
                                    <a:rPr lang="en-US" sz="2000" b="0" i="1" dirty="0" smtClean="0">
                                      <a:latin typeface="Cambria Math" panose="02040503050406030204" pitchFamily="18" charset="0"/>
                                    </a:rPr>
                                  </m:ctrlPr>
                                </m:sSubPr>
                                <m:e>
                                  <m:r>
                                    <m:rPr>
                                      <m:brk m:alnAt="7"/>
                                    </m:rPr>
                                    <a:rPr lang="en-US" sz="2000" b="0" i="1" dirty="0" smtClean="0">
                                      <a:latin typeface="Cambria Math" panose="02040503050406030204" pitchFamily="18" charset="0"/>
                                    </a:rPr>
                                    <m:t>𝐽</m:t>
                                  </m:r>
                                </m:e>
                                <m:sub>
                                  <m:r>
                                    <m:rPr>
                                      <m:brk m:alnAt="7"/>
                                    </m:rPr>
                                    <a:rPr lang="en-US" sz="2000" b="0" i="1" dirty="0" smtClean="0">
                                      <a:latin typeface="Cambria Math" panose="02040503050406030204" pitchFamily="18" charset="0"/>
                                    </a:rPr>
                                    <m:t>1</m:t>
                                  </m:r>
                                </m:sub>
                              </m:sSub>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𝐽</m:t>
                                  </m:r>
                                </m:e>
                                <m:sub>
                                  <m:r>
                                    <a:rPr lang="en-US" sz="2000" b="0" i="1" dirty="0" smtClean="0">
                                      <a:latin typeface="Cambria Math" panose="02040503050406030204" pitchFamily="18" charset="0"/>
                                    </a:rPr>
                                    <m:t>2</m:t>
                                  </m:r>
                                </m:sub>
                              </m:sSub>
                            </m:e>
                          </m:mr>
                          <m:mr>
                            <m:e>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𝐽</m:t>
                                  </m:r>
                                </m:e>
                                <m:sub>
                                  <m:r>
                                    <a:rPr lang="en-US" sz="2000" b="0" i="1" dirty="0" smtClean="0">
                                      <a:latin typeface="Cambria Math" panose="02040503050406030204" pitchFamily="18" charset="0"/>
                                    </a:rPr>
                                    <m:t>1</m:t>
                                  </m:r>
                                </m:sub>
                              </m:sSub>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𝐽</m:t>
                                  </m:r>
                                </m:e>
                                <m:sub>
                                  <m:r>
                                    <a:rPr lang="en-US" sz="2000" b="0" i="1" dirty="0" smtClean="0">
                                      <a:latin typeface="Cambria Math" panose="02040503050406030204" pitchFamily="18" charset="0"/>
                                    </a:rPr>
                                    <m:t>2</m:t>
                                  </m:r>
                                </m:sub>
                              </m:sSub>
                            </m:e>
                          </m:mr>
                        </m:m>
                      </m:e>
                    </m:d>
                    <m:r>
                      <a:rPr lang="en-US" sz="2000" b="0" i="1" dirty="0" smtClean="0">
                        <a:latin typeface="Cambria Math" panose="02040503050406030204" pitchFamily="18" charset="0"/>
                      </a:rPr>
                      <m:t>→</m:t>
                    </m:r>
                    <m:r>
                      <a:rPr lang="en-US" sz="2000" b="0" i="1" dirty="0" smtClean="0">
                        <a:latin typeface="Cambria Math" panose="02040503050406030204" pitchFamily="18" charset="0"/>
                      </a:rPr>
                      <m:t>𝑠𝑖𝑛𝑔𝑢𝑙𝑎𝑟𝑖𝑡𝑖𝑒𝑠</m:t>
                    </m:r>
                  </m:oMath>
                </a14:m>
                <a:endParaRPr lang="en-US" sz="2000" dirty="0">
                  <a:latin typeface="+mj-lt"/>
                </a:endParaRPr>
              </a:p>
            </p:txBody>
          </p:sp>
        </mc:Choice>
        <mc:Fallback xmlns="">
          <p:sp>
            <p:nvSpPr>
              <p:cNvPr id="2" name="TextBox 1">
                <a:extLst>
                  <a:ext uri="{FF2B5EF4-FFF2-40B4-BE49-F238E27FC236}">
                    <a16:creationId xmlns:a16="http://schemas.microsoft.com/office/drawing/2014/main" id="{29F82B4C-F609-F046-E413-C06A0ABEB534}"/>
                  </a:ext>
                </a:extLst>
              </p:cNvPr>
              <p:cNvSpPr txBox="1">
                <a:spLocks noRot="1" noChangeAspect="1" noMove="1" noResize="1" noEditPoints="1" noAdjustHandles="1" noChangeArrowheads="1" noChangeShapeType="1" noTextEdit="1"/>
              </p:cNvSpPr>
              <p:nvPr/>
            </p:nvSpPr>
            <p:spPr>
              <a:xfrm>
                <a:off x="3181440" y="1807523"/>
                <a:ext cx="6214019" cy="667427"/>
              </a:xfrm>
              <a:prstGeom prst="rect">
                <a:avLst/>
              </a:prstGeom>
              <a:blipFill>
                <a:blip r:embed="rId4"/>
                <a:stretch>
                  <a:fillRect l="-1079"/>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62E0B27D-D981-620D-E516-9D416EA1ABC9}"/>
              </a:ext>
            </a:extLst>
          </p:cNvPr>
          <p:cNvSpPr txBox="1">
            <a:spLocks noChangeArrowheads="1"/>
          </p:cNvSpPr>
          <p:nvPr/>
        </p:nvSpPr>
        <p:spPr bwMode="auto">
          <a:xfrm>
            <a:off x="2971800" y="381000"/>
            <a:ext cx="7010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2000" b="1">
                <a:solidFill>
                  <a:srgbClr val="000099"/>
                </a:solidFill>
                <a:latin typeface="+mj-lt"/>
                <a:ea typeface="+mj-ea"/>
                <a:cs typeface="+mj-cs"/>
              </a:defRPr>
            </a:lvl1pPr>
            <a:lvl2pPr algn="ctr" rtl="0" eaLnBrk="0" fontAlgn="base" hangingPunct="0">
              <a:spcBef>
                <a:spcPct val="0"/>
              </a:spcBef>
              <a:spcAft>
                <a:spcPct val="0"/>
              </a:spcAft>
              <a:defRPr sz="2000" b="1">
                <a:solidFill>
                  <a:srgbClr val="000099"/>
                </a:solidFill>
                <a:latin typeface="Arial" charset="0"/>
              </a:defRPr>
            </a:lvl2pPr>
            <a:lvl3pPr algn="ctr" rtl="0" eaLnBrk="0" fontAlgn="base" hangingPunct="0">
              <a:spcBef>
                <a:spcPct val="0"/>
              </a:spcBef>
              <a:spcAft>
                <a:spcPct val="0"/>
              </a:spcAft>
              <a:defRPr sz="2000" b="1">
                <a:solidFill>
                  <a:srgbClr val="000099"/>
                </a:solidFill>
                <a:latin typeface="Arial" charset="0"/>
              </a:defRPr>
            </a:lvl3pPr>
            <a:lvl4pPr algn="ctr" rtl="0" eaLnBrk="0" fontAlgn="base" hangingPunct="0">
              <a:spcBef>
                <a:spcPct val="0"/>
              </a:spcBef>
              <a:spcAft>
                <a:spcPct val="0"/>
              </a:spcAft>
              <a:defRPr sz="2000" b="1">
                <a:solidFill>
                  <a:srgbClr val="000099"/>
                </a:solidFill>
                <a:latin typeface="Arial" charset="0"/>
              </a:defRPr>
            </a:lvl4pPr>
            <a:lvl5pPr algn="ctr" rtl="0" eaLnBrk="0" fontAlgn="base" hangingPunct="0">
              <a:spcBef>
                <a:spcPct val="0"/>
              </a:spcBef>
              <a:spcAft>
                <a:spcPct val="0"/>
              </a:spcAft>
              <a:defRPr sz="2000" b="1">
                <a:solidFill>
                  <a:srgbClr val="000099"/>
                </a:solidFill>
                <a:latin typeface="Arial" charset="0"/>
              </a:defRPr>
            </a:lvl5pPr>
            <a:lvl6pPr marL="457200" algn="ctr" rtl="0" eaLnBrk="0" fontAlgn="base" hangingPunct="0">
              <a:spcBef>
                <a:spcPct val="0"/>
              </a:spcBef>
              <a:spcAft>
                <a:spcPct val="0"/>
              </a:spcAft>
              <a:defRPr sz="2000" b="1">
                <a:solidFill>
                  <a:srgbClr val="000099"/>
                </a:solidFill>
                <a:latin typeface="Arial" charset="0"/>
              </a:defRPr>
            </a:lvl6pPr>
            <a:lvl7pPr marL="914400" algn="ctr" rtl="0" eaLnBrk="0" fontAlgn="base" hangingPunct="0">
              <a:spcBef>
                <a:spcPct val="0"/>
              </a:spcBef>
              <a:spcAft>
                <a:spcPct val="0"/>
              </a:spcAft>
              <a:defRPr sz="2000" b="1">
                <a:solidFill>
                  <a:srgbClr val="000099"/>
                </a:solidFill>
                <a:latin typeface="Arial" charset="0"/>
              </a:defRPr>
            </a:lvl7pPr>
            <a:lvl8pPr marL="1371600" algn="ctr" rtl="0" eaLnBrk="0" fontAlgn="base" hangingPunct="0">
              <a:spcBef>
                <a:spcPct val="0"/>
              </a:spcBef>
              <a:spcAft>
                <a:spcPct val="0"/>
              </a:spcAft>
              <a:defRPr sz="2000" b="1">
                <a:solidFill>
                  <a:srgbClr val="000099"/>
                </a:solidFill>
                <a:latin typeface="Arial" charset="0"/>
              </a:defRPr>
            </a:lvl8pPr>
            <a:lvl9pPr marL="1828800" algn="ctr" rtl="0" eaLnBrk="0" fontAlgn="base" hangingPunct="0">
              <a:spcBef>
                <a:spcPct val="0"/>
              </a:spcBef>
              <a:spcAft>
                <a:spcPct val="0"/>
              </a:spcAft>
              <a:defRPr sz="2000" b="1">
                <a:solidFill>
                  <a:srgbClr val="000099"/>
                </a:solidFill>
                <a:latin typeface="Arial" charset="0"/>
              </a:defRPr>
            </a:lvl9pPr>
          </a:lstStyle>
          <a:p>
            <a:r>
              <a:rPr lang="en-US" altLang="en-US" kern="0" dirty="0"/>
              <a:t>Jacobian Matrix by Differentiation - 2R</a:t>
            </a:r>
          </a:p>
        </p:txBody>
      </p:sp>
    </p:spTree>
    <p:extLst>
      <p:ext uri="{BB962C8B-B14F-4D97-AF65-F5344CB8AC3E}">
        <p14:creationId xmlns:p14="http://schemas.microsoft.com/office/powerpoint/2010/main" val="30425070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angle 3">
                <a:extLst>
                  <a:ext uri="{FF2B5EF4-FFF2-40B4-BE49-F238E27FC236}">
                    <a16:creationId xmlns:a16="http://schemas.microsoft.com/office/drawing/2014/main" id="{3ABF71A1-DA5E-4FC4-CD42-6003F49649B4}"/>
                  </a:ext>
                </a:extLst>
              </p:cNvPr>
              <p:cNvSpPr txBox="1">
                <a:spLocks noChangeArrowheads="1"/>
              </p:cNvSpPr>
              <p:nvPr/>
            </p:nvSpPr>
            <p:spPr>
              <a:xfrm>
                <a:off x="914400" y="1371600"/>
                <a:ext cx="10163556" cy="4724400"/>
              </a:xfrm>
              <a:prstGeom prst="rect">
                <a:avLst/>
              </a:prstGeom>
            </p:spPr>
            <p:txBody>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pPr marL="342900" indent="-342900">
                  <a:buFont typeface="Arial" panose="020B0604020202020204" pitchFamily="34" charset="0"/>
                  <a:buChar char="•"/>
                </a:pPr>
                <a:r>
                  <a:rPr lang="en-US" sz="1600" dirty="0">
                    <a:latin typeface="+mj-lt"/>
                  </a:rPr>
                  <a:t>Substitute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𝐿</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=1</m:t>
                    </m:r>
                  </m:oMath>
                </a14:m>
                <a:r>
                  <a:rPr lang="en-US" sz="1600" dirty="0"/>
                  <a: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𝐿</m:t>
                        </m:r>
                      </m:e>
                      <m:sub>
                        <m:r>
                          <a:rPr lang="en-US" sz="1600" b="0" i="1" smtClean="0">
                            <a:latin typeface="Cambria Math" panose="02040503050406030204" pitchFamily="18" charset="0"/>
                          </a:rPr>
                          <m:t>2</m:t>
                        </m:r>
                      </m:sub>
                    </m:sSub>
                    <m:r>
                      <a:rPr lang="en-US" sz="1600" i="1">
                        <a:latin typeface="Cambria Math" panose="02040503050406030204" pitchFamily="18" charset="0"/>
                      </a:rPr>
                      <m:t>=1</m:t>
                    </m:r>
                  </m:oMath>
                </a14:m>
                <a:endParaRPr lang="en-US" sz="1600" dirty="0">
                  <a:latin typeface="+mj-lt"/>
                </a:endParaRPr>
              </a:p>
              <a:p>
                <a:pPr marL="342900" indent="-342900">
                  <a:buFont typeface="Arial" panose="020B0604020202020204" pitchFamily="34" charset="0"/>
                  <a:buChar char="•"/>
                </a:pPr>
                <a:r>
                  <a:rPr lang="en-US" sz="1600" dirty="0">
                    <a:latin typeface="+mj-lt"/>
                  </a:rPr>
                  <a:t>Consider the robot at two different non-singular postures</a:t>
                </a:r>
              </a:p>
              <a:p>
                <a:pPr marL="342900" indent="-342900">
                  <a:buFont typeface="Arial" panose="020B0604020202020204" pitchFamily="34" charset="0"/>
                  <a:buChar char="•"/>
                </a:pPr>
                <a:endParaRPr lang="en-US" dirty="0">
                  <a:latin typeface="+mj-lt"/>
                </a:endParaRPr>
              </a:p>
              <a:p>
                <a:pPr marL="342900" indent="-342900">
                  <a:buFont typeface="Arial" panose="020B0604020202020204" pitchFamily="34" charset="0"/>
                  <a:buChar char="•"/>
                </a:pPr>
                <a:endParaRPr lang="en-US" sz="1600" dirty="0">
                  <a:latin typeface="+mj-lt"/>
                </a:endParaRPr>
              </a:p>
              <a:p>
                <a:pPr marL="0" indent="0">
                  <a:buNone/>
                </a:pPr>
                <a:endParaRPr lang="en-US" dirty="0">
                  <a:latin typeface="+mj-lt"/>
                </a:endParaRPr>
              </a:p>
              <a:p>
                <a:pPr marL="342900" indent="-342900">
                  <a:buFont typeface="Arial" panose="020B0604020202020204" pitchFamily="34" charset="0"/>
                  <a:buChar char="•"/>
                </a:pPr>
                <a:endParaRPr lang="en-US" sz="1600" dirty="0">
                  <a:latin typeface="+mj-lt"/>
                </a:endParaRPr>
              </a:p>
              <a:p>
                <a:pPr>
                  <a:buFont typeface="Arial" panose="020B0604020202020204" pitchFamily="34" charset="0"/>
                  <a:buChar char="•"/>
                </a:pPr>
                <a:r>
                  <a:rPr lang="en-US" sz="1600" dirty="0">
                    <a:latin typeface="+mj-lt"/>
                  </a:rPr>
                  <a:t>The Jacobian can be used to map bounds on rotational speed of the joints </a:t>
                </a:r>
                <a14:m>
                  <m:oMath xmlns:m="http://schemas.openxmlformats.org/officeDocument/2006/math">
                    <m:d>
                      <m:dPr>
                        <m:ctrlPr>
                          <a:rPr lang="en-US" sz="1600" b="0" i="1" smtClean="0">
                            <a:latin typeface="Cambria Math" panose="02040503050406030204" pitchFamily="18" charset="0"/>
                          </a:rPr>
                        </m:ctrlPr>
                      </m:dPr>
                      <m:e>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𝜃</m:t>
                            </m:r>
                          </m:e>
                        </m:acc>
                      </m:e>
                    </m:d>
                  </m:oMath>
                </a14:m>
                <a:r>
                  <a:rPr lang="en-US" sz="1600" dirty="0">
                    <a:latin typeface="+mj-lt"/>
                  </a:rPr>
                  <a:t> to bounds on the end effector velocity </a:t>
                </a:r>
                <a14:m>
                  <m:oMath xmlns:m="http://schemas.openxmlformats.org/officeDocument/2006/math">
                    <m:d>
                      <m:dPr>
                        <m:ctrlPr>
                          <a:rPr lang="en-US" sz="1600" b="0" i="1" smtClean="0">
                            <a:latin typeface="Cambria Math" panose="02040503050406030204" pitchFamily="18" charset="0"/>
                          </a:rPr>
                        </m:ctrlPr>
                      </m:dP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𝑣</m:t>
                            </m:r>
                          </m:e>
                          <m:sub>
                            <m:r>
                              <a:rPr lang="en-US" sz="1600" b="0" i="1" smtClean="0">
                                <a:latin typeface="Cambria Math" panose="02040503050406030204" pitchFamily="18" charset="0"/>
                              </a:rPr>
                              <m:t>𝑡𝑖𝑝</m:t>
                            </m:r>
                          </m:sub>
                        </m:sSub>
                      </m:e>
                    </m:d>
                  </m:oMath>
                </a14:m>
                <a:endParaRPr lang="en-US" sz="1600" dirty="0">
                  <a:latin typeface="+mj-lt"/>
                </a:endParaRPr>
              </a:p>
              <a:p>
                <a:pPr marL="342900" indent="-342900">
                  <a:buFont typeface="Arial" panose="020B0604020202020204" pitchFamily="34" charset="0"/>
                  <a:buChar char="•"/>
                </a:pPr>
                <a:endParaRPr lang="en-US" sz="1600" dirty="0">
                  <a:latin typeface="+mj-lt"/>
                </a:endParaRPr>
              </a:p>
              <a:p>
                <a:endParaRPr lang="en-US" altLang="en-US" kern="0" dirty="0"/>
              </a:p>
              <a:p>
                <a:endParaRPr lang="en-US" altLang="en-US" kern="0" dirty="0"/>
              </a:p>
              <a:p>
                <a:pPr marL="0" indent="0">
                  <a:buNone/>
                </a:pPr>
                <a:endParaRPr lang="en-US" dirty="0">
                  <a:latin typeface="+mj-lt"/>
                </a:endParaRPr>
              </a:p>
              <a:p>
                <a:endParaRPr lang="en-US" sz="1600" dirty="0">
                  <a:latin typeface="+mj-lt"/>
                </a:endParaRPr>
              </a:p>
              <a:p>
                <a:endParaRPr lang="en-US" altLang="en-US" kern="0" dirty="0"/>
              </a:p>
              <a:p>
                <a:endParaRPr lang="en-US" altLang="en-US" kern="0" dirty="0"/>
              </a:p>
              <a:p>
                <a:endParaRPr lang="en-US" altLang="en-US" kern="0" dirty="0"/>
              </a:p>
              <a:p>
                <a:endParaRPr lang="en-US" altLang="en-US" kern="0" dirty="0"/>
              </a:p>
              <a:p>
                <a:endParaRPr lang="en-US" altLang="en-US" kern="0" dirty="0"/>
              </a:p>
              <a:p>
                <a:endParaRPr lang="en-US" altLang="en-US" kern="0" dirty="0"/>
              </a:p>
              <a:p>
                <a:endParaRPr lang="en-US" altLang="en-US" kern="0" dirty="0"/>
              </a:p>
              <a:p>
                <a:endParaRPr lang="en-US" altLang="en-US" kern="0" dirty="0"/>
              </a:p>
              <a:p>
                <a:endParaRPr lang="en-US" altLang="en-US" kern="0" dirty="0"/>
              </a:p>
            </p:txBody>
          </p:sp>
        </mc:Choice>
        <mc:Fallback xmlns="">
          <p:sp>
            <p:nvSpPr>
              <p:cNvPr id="10" name="Rectangle 3">
                <a:extLst>
                  <a:ext uri="{FF2B5EF4-FFF2-40B4-BE49-F238E27FC236}">
                    <a16:creationId xmlns:a16="http://schemas.microsoft.com/office/drawing/2014/main" id="{3ABF71A1-DA5E-4FC4-CD42-6003F49649B4}"/>
                  </a:ext>
                </a:extLst>
              </p:cNvPr>
              <p:cNvSpPr txBox="1">
                <a:spLocks noRot="1" noChangeAspect="1" noMove="1" noResize="1" noEditPoints="1" noAdjustHandles="1" noChangeArrowheads="1" noChangeShapeType="1" noTextEdit="1"/>
              </p:cNvSpPr>
              <p:nvPr/>
            </p:nvSpPr>
            <p:spPr>
              <a:xfrm>
                <a:off x="914400" y="1371600"/>
                <a:ext cx="10163556" cy="4724400"/>
              </a:xfrm>
              <a:prstGeom prst="rect">
                <a:avLst/>
              </a:prstGeom>
              <a:blipFill>
                <a:blip r:embed="rId2"/>
                <a:stretch>
                  <a:fillRect l="-240" t="-387"/>
                </a:stretch>
              </a:blipFill>
            </p:spPr>
            <p:txBody>
              <a:bodyPr/>
              <a:lstStyle/>
              <a:p>
                <a:r>
                  <a:rPr lang="en-US">
                    <a:noFill/>
                  </a:rPr>
                  <a:t> </a:t>
                </a:r>
              </a:p>
            </p:txBody>
          </p:sp>
        </mc:Fallback>
      </mc:AlternateContent>
      <p:sp>
        <p:nvSpPr>
          <p:cNvPr id="5" name="Footer Placeholder 2">
            <a:extLst>
              <a:ext uri="{FF2B5EF4-FFF2-40B4-BE49-F238E27FC236}">
                <a16:creationId xmlns:a16="http://schemas.microsoft.com/office/drawing/2014/main" id="{1F1A2BE7-A479-AD9B-B3D3-D6162F6681EC}"/>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55652" name="Picture 2" descr="http://brand.ucla.edu/wp-content/uploads/2013/08/ucla-logotype-main-11.jpg">
            <a:extLst>
              <a:ext uri="{FF2B5EF4-FFF2-40B4-BE49-F238E27FC236}">
                <a16:creationId xmlns:a16="http://schemas.microsoft.com/office/drawing/2014/main" id="{5B91791D-3094-0624-64BF-8A65282885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B7F7471-A0C2-E93F-1235-5ACE615F5693}"/>
                  </a:ext>
                </a:extLst>
              </p:cNvPr>
              <p:cNvSpPr txBox="1"/>
              <p:nvPr/>
            </p:nvSpPr>
            <p:spPr>
              <a:xfrm>
                <a:off x="1192341" y="2246476"/>
                <a:ext cx="6094602" cy="6573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𝜃</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m>
                            <m:mPr>
                              <m:mcs>
                                <m:mc>
                                  <m:mcPr>
                                    <m:count m:val="1"/>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0</m:t>
                                </m:r>
                              </m:e>
                            </m:mr>
                            <m:mr>
                              <m:e>
                                <m:r>
                                  <a:rPr lang="en-US" sz="2000" b="0" i="1" smtClean="0">
                                    <a:latin typeface="Cambria Math" panose="02040503050406030204" pitchFamily="18" charset="0"/>
                                  </a:rPr>
                                  <m:t>𝜋</m:t>
                                </m:r>
                                <m:r>
                                  <a:rPr lang="en-US" sz="2000" b="0" i="1" smtClean="0">
                                    <a:latin typeface="Cambria Math" panose="02040503050406030204" pitchFamily="18" charset="0"/>
                                  </a:rPr>
                                  <m:t>/4</m:t>
                                </m:r>
                              </m:e>
                            </m:mr>
                          </m:m>
                        </m:e>
                      </m:d>
                    </m:oMath>
                  </m:oMathPara>
                </a14:m>
                <a:endParaRPr lang="en-US" sz="2000" dirty="0"/>
              </a:p>
            </p:txBody>
          </p:sp>
        </mc:Choice>
        <mc:Fallback xmlns="">
          <p:sp>
            <p:nvSpPr>
              <p:cNvPr id="6" name="TextBox 5">
                <a:extLst>
                  <a:ext uri="{FF2B5EF4-FFF2-40B4-BE49-F238E27FC236}">
                    <a16:creationId xmlns:a16="http://schemas.microsoft.com/office/drawing/2014/main" id="{1B7F7471-A0C2-E93F-1235-5ACE615F5693}"/>
                  </a:ext>
                </a:extLst>
              </p:cNvPr>
              <p:cNvSpPr txBox="1">
                <a:spLocks noRot="1" noChangeAspect="1" noMove="1" noResize="1" noEditPoints="1" noAdjustHandles="1" noChangeArrowheads="1" noChangeShapeType="1" noTextEdit="1"/>
              </p:cNvSpPr>
              <p:nvPr/>
            </p:nvSpPr>
            <p:spPr>
              <a:xfrm>
                <a:off x="1192341" y="2246476"/>
                <a:ext cx="6094602" cy="65735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BD83D90-ACE2-8161-80CB-5E7119FD6F31}"/>
                  </a:ext>
                </a:extLst>
              </p:cNvPr>
              <p:cNvSpPr txBox="1"/>
              <p:nvPr/>
            </p:nvSpPr>
            <p:spPr>
              <a:xfrm>
                <a:off x="4652646" y="2227981"/>
                <a:ext cx="6094602" cy="6573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𝐽</m:t>
                      </m:r>
                      <m:d>
                        <m:dPr>
                          <m:ctrlPr>
                            <a:rPr lang="en-US" sz="2000" b="0" i="1" smtClean="0">
                              <a:latin typeface="Cambria Math" panose="02040503050406030204" pitchFamily="18" charset="0"/>
                            </a:rPr>
                          </m:ctrlPr>
                        </m:dPr>
                        <m:e>
                          <m:d>
                            <m:dPr>
                              <m:begChr m:val="["/>
                              <m:endChr m:val="]"/>
                              <m:ctrlPr>
                                <a:rPr lang="en-US" sz="2000" b="0" i="1" smtClean="0">
                                  <a:latin typeface="Cambria Math" panose="02040503050406030204" pitchFamily="18" charset="0"/>
                                </a:rPr>
                              </m:ctrlPr>
                            </m:dPr>
                            <m:e>
                              <m:m>
                                <m:mPr>
                                  <m:mcs>
                                    <m:mc>
                                      <m:mcPr>
                                        <m:count m:val="1"/>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0</m:t>
                                    </m:r>
                                  </m:e>
                                </m:mr>
                                <m:mr>
                                  <m:e>
                                    <m:r>
                                      <a:rPr lang="en-US" sz="2000" b="0" i="1" smtClean="0">
                                        <a:latin typeface="Cambria Math" panose="02040503050406030204" pitchFamily="18" charset="0"/>
                                      </a:rPr>
                                      <m:t>𝜋</m:t>
                                    </m:r>
                                    <m:r>
                                      <a:rPr lang="en-US" sz="2000" b="0" i="1" smtClean="0">
                                        <a:latin typeface="Cambria Math" panose="02040503050406030204" pitchFamily="18" charset="0"/>
                                      </a:rPr>
                                      <m:t>/4</m:t>
                                    </m:r>
                                  </m:e>
                                </m:mr>
                              </m:m>
                            </m:e>
                          </m:d>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m>
                            <m:mPr>
                              <m:mcs>
                                <m:mc>
                                  <m:mcPr>
                                    <m:count m:val="2"/>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m:t>
                                </m:r>
                                <m:r>
                                  <a:rPr lang="en-US" sz="2000" b="0" i="1" smtClean="0">
                                    <a:latin typeface="Cambria Math" panose="02040503050406030204" pitchFamily="18" charset="0"/>
                                  </a:rPr>
                                  <m:t>0.71</m:t>
                                </m:r>
                              </m:e>
                              <m:e>
                                <m:r>
                                  <a:rPr lang="en-US" sz="2000" b="0" i="1" smtClean="0">
                                    <a:latin typeface="Cambria Math" panose="02040503050406030204" pitchFamily="18" charset="0"/>
                                  </a:rPr>
                                  <m:t>−0.71</m:t>
                                </m:r>
                              </m:e>
                            </m:mr>
                            <m:mr>
                              <m:e>
                                <m:r>
                                  <a:rPr lang="en-US" sz="2000" b="0" i="1" smtClean="0">
                                    <a:latin typeface="Cambria Math" panose="02040503050406030204" pitchFamily="18" charset="0"/>
                                  </a:rPr>
                                  <m:t>1.71</m:t>
                                </m:r>
                              </m:e>
                              <m:e>
                                <m:r>
                                  <a:rPr lang="en-US" sz="2000" b="0" i="1" smtClean="0">
                                    <a:latin typeface="Cambria Math" panose="02040503050406030204" pitchFamily="18" charset="0"/>
                                  </a:rPr>
                                  <m:t>0.71</m:t>
                                </m:r>
                              </m:e>
                            </m:mr>
                          </m:m>
                        </m:e>
                      </m:d>
                    </m:oMath>
                  </m:oMathPara>
                </a14:m>
                <a:endParaRPr lang="en-US" sz="2000" dirty="0"/>
              </a:p>
            </p:txBody>
          </p:sp>
        </mc:Choice>
        <mc:Fallback xmlns="">
          <p:sp>
            <p:nvSpPr>
              <p:cNvPr id="8" name="TextBox 7">
                <a:extLst>
                  <a:ext uri="{FF2B5EF4-FFF2-40B4-BE49-F238E27FC236}">
                    <a16:creationId xmlns:a16="http://schemas.microsoft.com/office/drawing/2014/main" id="{EBD83D90-ACE2-8161-80CB-5E7119FD6F31}"/>
                  </a:ext>
                </a:extLst>
              </p:cNvPr>
              <p:cNvSpPr txBox="1">
                <a:spLocks noRot="1" noChangeAspect="1" noMove="1" noResize="1" noEditPoints="1" noAdjustHandles="1" noChangeArrowheads="1" noChangeShapeType="1" noTextEdit="1"/>
              </p:cNvSpPr>
              <p:nvPr/>
            </p:nvSpPr>
            <p:spPr>
              <a:xfrm>
                <a:off x="4652646" y="2227981"/>
                <a:ext cx="6094602" cy="657359"/>
              </a:xfrm>
              <a:prstGeom prst="rect">
                <a:avLst/>
              </a:prstGeom>
              <a:blipFill>
                <a:blip r:embed="rId5"/>
                <a:stretch>
                  <a:fillRect/>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9E8C07B4-6487-DD4F-4C05-E4FCA55E4C9E}"/>
              </a:ext>
            </a:extLst>
          </p:cNvPr>
          <p:cNvSpPr txBox="1">
            <a:spLocks noChangeArrowheads="1"/>
          </p:cNvSpPr>
          <p:nvPr/>
        </p:nvSpPr>
        <p:spPr bwMode="auto">
          <a:xfrm>
            <a:off x="2971800" y="381000"/>
            <a:ext cx="7010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2000" b="1">
                <a:solidFill>
                  <a:srgbClr val="000099"/>
                </a:solidFill>
                <a:latin typeface="+mj-lt"/>
                <a:ea typeface="+mj-ea"/>
                <a:cs typeface="+mj-cs"/>
              </a:defRPr>
            </a:lvl1pPr>
            <a:lvl2pPr algn="ctr" rtl="0" eaLnBrk="0" fontAlgn="base" hangingPunct="0">
              <a:spcBef>
                <a:spcPct val="0"/>
              </a:spcBef>
              <a:spcAft>
                <a:spcPct val="0"/>
              </a:spcAft>
              <a:defRPr sz="2000" b="1">
                <a:solidFill>
                  <a:srgbClr val="000099"/>
                </a:solidFill>
                <a:latin typeface="Arial" charset="0"/>
              </a:defRPr>
            </a:lvl2pPr>
            <a:lvl3pPr algn="ctr" rtl="0" eaLnBrk="0" fontAlgn="base" hangingPunct="0">
              <a:spcBef>
                <a:spcPct val="0"/>
              </a:spcBef>
              <a:spcAft>
                <a:spcPct val="0"/>
              </a:spcAft>
              <a:defRPr sz="2000" b="1">
                <a:solidFill>
                  <a:srgbClr val="000099"/>
                </a:solidFill>
                <a:latin typeface="Arial" charset="0"/>
              </a:defRPr>
            </a:lvl3pPr>
            <a:lvl4pPr algn="ctr" rtl="0" eaLnBrk="0" fontAlgn="base" hangingPunct="0">
              <a:spcBef>
                <a:spcPct val="0"/>
              </a:spcBef>
              <a:spcAft>
                <a:spcPct val="0"/>
              </a:spcAft>
              <a:defRPr sz="2000" b="1">
                <a:solidFill>
                  <a:srgbClr val="000099"/>
                </a:solidFill>
                <a:latin typeface="Arial" charset="0"/>
              </a:defRPr>
            </a:lvl4pPr>
            <a:lvl5pPr algn="ctr" rtl="0" eaLnBrk="0" fontAlgn="base" hangingPunct="0">
              <a:spcBef>
                <a:spcPct val="0"/>
              </a:spcBef>
              <a:spcAft>
                <a:spcPct val="0"/>
              </a:spcAft>
              <a:defRPr sz="2000" b="1">
                <a:solidFill>
                  <a:srgbClr val="000099"/>
                </a:solidFill>
                <a:latin typeface="Arial" charset="0"/>
              </a:defRPr>
            </a:lvl5pPr>
            <a:lvl6pPr marL="457200" algn="ctr" rtl="0" eaLnBrk="0" fontAlgn="base" hangingPunct="0">
              <a:spcBef>
                <a:spcPct val="0"/>
              </a:spcBef>
              <a:spcAft>
                <a:spcPct val="0"/>
              </a:spcAft>
              <a:defRPr sz="2000" b="1">
                <a:solidFill>
                  <a:srgbClr val="000099"/>
                </a:solidFill>
                <a:latin typeface="Arial" charset="0"/>
              </a:defRPr>
            </a:lvl6pPr>
            <a:lvl7pPr marL="914400" algn="ctr" rtl="0" eaLnBrk="0" fontAlgn="base" hangingPunct="0">
              <a:spcBef>
                <a:spcPct val="0"/>
              </a:spcBef>
              <a:spcAft>
                <a:spcPct val="0"/>
              </a:spcAft>
              <a:defRPr sz="2000" b="1">
                <a:solidFill>
                  <a:srgbClr val="000099"/>
                </a:solidFill>
                <a:latin typeface="Arial" charset="0"/>
              </a:defRPr>
            </a:lvl7pPr>
            <a:lvl8pPr marL="1371600" algn="ctr" rtl="0" eaLnBrk="0" fontAlgn="base" hangingPunct="0">
              <a:spcBef>
                <a:spcPct val="0"/>
              </a:spcBef>
              <a:spcAft>
                <a:spcPct val="0"/>
              </a:spcAft>
              <a:defRPr sz="2000" b="1">
                <a:solidFill>
                  <a:srgbClr val="000099"/>
                </a:solidFill>
                <a:latin typeface="Arial" charset="0"/>
              </a:defRPr>
            </a:lvl8pPr>
            <a:lvl9pPr marL="1828800" algn="ctr" rtl="0" eaLnBrk="0" fontAlgn="base" hangingPunct="0">
              <a:spcBef>
                <a:spcPct val="0"/>
              </a:spcBef>
              <a:spcAft>
                <a:spcPct val="0"/>
              </a:spcAft>
              <a:defRPr sz="2000" b="1">
                <a:solidFill>
                  <a:srgbClr val="000099"/>
                </a:solidFill>
                <a:latin typeface="Arial" charset="0"/>
              </a:defRPr>
            </a:lvl9pPr>
          </a:lstStyle>
          <a:p>
            <a:r>
              <a:rPr lang="en-US" altLang="en-US" kern="0" dirty="0"/>
              <a:t>Jacobian Matrix by Differentiation - 2R</a:t>
            </a:r>
          </a:p>
        </p:txBody>
      </p:sp>
      <p:sp>
        <p:nvSpPr>
          <p:cNvPr id="11" name="Rectangle 4">
            <a:extLst>
              <a:ext uri="{FF2B5EF4-FFF2-40B4-BE49-F238E27FC236}">
                <a16:creationId xmlns:a16="http://schemas.microsoft.com/office/drawing/2014/main" id="{983B9513-D6B4-4B24-4C6F-F5A7CAC6BFFB}"/>
              </a:ext>
            </a:extLst>
          </p:cNvPr>
          <p:cNvSpPr>
            <a:spLocks noChangeArrowheads="1"/>
          </p:cNvSpPr>
          <p:nvPr/>
        </p:nvSpPr>
        <p:spPr bwMode="auto">
          <a:xfrm>
            <a:off x="2942400" y="4067832"/>
            <a:ext cx="1467040" cy="864171"/>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2" name="Rectangle 5">
            <a:extLst>
              <a:ext uri="{FF2B5EF4-FFF2-40B4-BE49-F238E27FC236}">
                <a16:creationId xmlns:a16="http://schemas.microsoft.com/office/drawing/2014/main" id="{A4C012D8-F630-ABDC-7C28-F8613BC39377}"/>
              </a:ext>
            </a:extLst>
          </p:cNvPr>
          <p:cNvSpPr>
            <a:spLocks noChangeArrowheads="1"/>
          </p:cNvSpPr>
          <p:nvPr/>
        </p:nvSpPr>
        <p:spPr bwMode="auto">
          <a:xfrm>
            <a:off x="7390956" y="4088098"/>
            <a:ext cx="1467040" cy="864171"/>
          </a:xfrm>
          <a:prstGeom prst="rect">
            <a:avLst/>
          </a:prstGeom>
          <a:solidFill>
            <a:srgbClr val="00FF00"/>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Object 6">
                <a:extLst>
                  <a:ext uri="{FF2B5EF4-FFF2-40B4-BE49-F238E27FC236}">
                    <a16:creationId xmlns:a16="http://schemas.microsoft.com/office/drawing/2014/main" id="{E941C560-9E68-929A-8D1F-04A1D3C1C671}"/>
                  </a:ext>
                </a:extLst>
              </p:cNvPr>
              <p:cNvSpPr txBox="1"/>
              <p:nvPr/>
            </p:nvSpPr>
            <p:spPr bwMode="auto">
              <a:xfrm>
                <a:off x="3100419" y="4126262"/>
                <a:ext cx="1349090" cy="864171"/>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sz="2000" i="1" smtClean="0">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r>
                        <a:rPr lang="en-US" sz="2000" i="1">
                          <a:solidFill>
                            <a:srgbClr val="000000"/>
                          </a:solidFill>
                          <a:latin typeface="Cambria Math" panose="02040503050406030204" pitchFamily="18" charset="0"/>
                        </a:rPr>
                        <m:t>=</m:t>
                      </m:r>
                      <m:d>
                        <m:dPr>
                          <m:begChr m:val="["/>
                          <m:endChr m:val="]"/>
                          <m:ctrlPr>
                            <a:rPr lang="en-US" sz="2000" i="1" smtClean="0">
                              <a:solidFill>
                                <a:srgbClr val="000000"/>
                              </a:solidFill>
                              <a:latin typeface="Cambria Math" panose="02040503050406030204" pitchFamily="18" charset="0"/>
                            </a:rPr>
                          </m:ctrlPr>
                        </m:dPr>
                        <m:e>
                          <m:m>
                            <m:mPr>
                              <m:mcs>
                                <m:mc>
                                  <m:mcPr>
                                    <m:count m:val="1"/>
                                    <m:mcJc m:val="center"/>
                                  </m:mcPr>
                                </m:mc>
                              </m:mcs>
                              <m:ctrlPr>
                                <a:rPr lang="en-US" sz="2000" i="1" smtClean="0">
                                  <a:solidFill>
                                    <a:srgbClr val="000000"/>
                                  </a:solidFill>
                                  <a:latin typeface="Cambria Math" panose="02040503050406030204" pitchFamily="18" charset="0"/>
                                </a:rPr>
                              </m:ctrlPr>
                            </m:mP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e>
                            </m:m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2</m:t>
                                    </m:r>
                                  </m:sub>
                                </m:sSub>
                              </m:e>
                            </m:mr>
                          </m:m>
                        </m:e>
                      </m:d>
                    </m:oMath>
                  </m:oMathPara>
                </a14:m>
                <a:endParaRPr lang="en-US" sz="2000" dirty="0"/>
              </a:p>
            </p:txBody>
          </p:sp>
        </mc:Choice>
        <mc:Fallback xmlns="">
          <p:sp>
            <p:nvSpPr>
              <p:cNvPr id="13" name="Object 6">
                <a:extLst>
                  <a:ext uri="{FF2B5EF4-FFF2-40B4-BE49-F238E27FC236}">
                    <a16:creationId xmlns:a16="http://schemas.microsoft.com/office/drawing/2014/main" id="{E941C560-9E68-929A-8D1F-04A1D3C1C671}"/>
                  </a:ext>
                </a:extLst>
              </p:cNvPr>
              <p:cNvSpPr txBox="1">
                <a:spLocks noRot="1" noChangeAspect="1" noMove="1" noResize="1" noEditPoints="1" noAdjustHandles="1" noChangeArrowheads="1" noChangeShapeType="1" noTextEdit="1"/>
              </p:cNvSpPr>
              <p:nvPr/>
            </p:nvSpPr>
            <p:spPr bwMode="auto">
              <a:xfrm>
                <a:off x="3100419" y="4126262"/>
                <a:ext cx="1349090" cy="864171"/>
              </a:xfrm>
              <a:prstGeom prst="rect">
                <a:avLst/>
              </a:prstGeom>
              <a:blipFill>
                <a:blip r:embed="rId6"/>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Object 7">
                <a:extLst>
                  <a:ext uri="{FF2B5EF4-FFF2-40B4-BE49-F238E27FC236}">
                    <a16:creationId xmlns:a16="http://schemas.microsoft.com/office/drawing/2014/main" id="{DD26471C-6CD1-65F1-783A-D81D9BB54E82}"/>
                  </a:ext>
                </a:extLst>
              </p:cNvPr>
              <p:cNvSpPr txBox="1"/>
              <p:nvPr/>
            </p:nvSpPr>
            <p:spPr bwMode="auto">
              <a:xfrm>
                <a:off x="7485385" y="4108465"/>
                <a:ext cx="1514793" cy="864171"/>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i="1" smtClean="0">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𝑋</m:t>
                          </m:r>
                        </m:e>
                      </m:acc>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𝑣</m:t>
                                    </m:r>
                                  </m:e>
                                  <m:sub>
                                    <m:r>
                                      <a:rPr lang="en-US" i="1">
                                        <a:solidFill>
                                          <a:srgbClr val="000000"/>
                                        </a:solidFill>
                                        <a:latin typeface="Cambria Math" panose="02040503050406030204" pitchFamily="18" charset="0"/>
                                      </a:rPr>
                                      <m:t>𝑥</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𝑣</m:t>
                                    </m:r>
                                  </m:e>
                                  <m:sub>
                                    <m:r>
                                      <a:rPr lang="en-US" i="1">
                                        <a:solidFill>
                                          <a:srgbClr val="000000"/>
                                        </a:solidFill>
                                        <a:latin typeface="Cambria Math" panose="02040503050406030204" pitchFamily="18" charset="0"/>
                                      </a:rPr>
                                      <m:t>𝑦</m:t>
                                    </m:r>
                                  </m:sub>
                                </m:sSub>
                              </m:e>
                            </m:mr>
                          </m:m>
                        </m:e>
                      </m:d>
                    </m:oMath>
                  </m:oMathPara>
                </a14:m>
                <a:endParaRPr lang="en-US" dirty="0"/>
              </a:p>
            </p:txBody>
          </p:sp>
        </mc:Choice>
        <mc:Fallback xmlns="">
          <p:sp>
            <p:nvSpPr>
              <p:cNvPr id="14" name="Object 7">
                <a:extLst>
                  <a:ext uri="{FF2B5EF4-FFF2-40B4-BE49-F238E27FC236}">
                    <a16:creationId xmlns:a16="http://schemas.microsoft.com/office/drawing/2014/main" id="{DD26471C-6CD1-65F1-783A-D81D9BB54E82}"/>
                  </a:ext>
                </a:extLst>
              </p:cNvPr>
              <p:cNvSpPr txBox="1">
                <a:spLocks noRot="1" noChangeAspect="1" noMove="1" noResize="1" noEditPoints="1" noAdjustHandles="1" noChangeArrowheads="1" noChangeShapeType="1" noTextEdit="1"/>
              </p:cNvSpPr>
              <p:nvPr/>
            </p:nvSpPr>
            <p:spPr bwMode="auto">
              <a:xfrm>
                <a:off x="7485385" y="4108465"/>
                <a:ext cx="1514793" cy="864171"/>
              </a:xfrm>
              <a:prstGeom prst="rect">
                <a:avLst/>
              </a:prstGeom>
              <a:blipFill>
                <a:blip r:embed="rId7"/>
                <a:stretch>
                  <a:fillRect/>
                </a:stretch>
              </a:blipFill>
              <a:ln>
                <a:noFill/>
              </a:ln>
              <a:effectLst/>
            </p:spPr>
            <p:txBody>
              <a:bodyPr/>
              <a:lstStyle/>
              <a:p>
                <a:r>
                  <a:rPr lang="en-US">
                    <a:noFill/>
                  </a:rPr>
                  <a:t> </a:t>
                </a:r>
              </a:p>
            </p:txBody>
          </p:sp>
        </mc:Fallback>
      </mc:AlternateContent>
      <p:sp>
        <p:nvSpPr>
          <p:cNvPr id="15" name="Text Box 8">
            <a:extLst>
              <a:ext uri="{FF2B5EF4-FFF2-40B4-BE49-F238E27FC236}">
                <a16:creationId xmlns:a16="http://schemas.microsoft.com/office/drawing/2014/main" id="{388B7FBE-9038-14B5-FDA2-EA491D02DD6A}"/>
              </a:ext>
            </a:extLst>
          </p:cNvPr>
          <p:cNvSpPr txBox="1">
            <a:spLocks noChangeArrowheads="1"/>
          </p:cNvSpPr>
          <p:nvPr/>
        </p:nvSpPr>
        <p:spPr bwMode="auto">
          <a:xfrm>
            <a:off x="2839467" y="5056315"/>
            <a:ext cx="16208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en-US" altLang="en-US" b="1" dirty="0"/>
              <a:t>Tip Velocity in </a:t>
            </a:r>
          </a:p>
          <a:p>
            <a:pPr algn="ctr">
              <a:spcBef>
                <a:spcPct val="0"/>
              </a:spcBef>
              <a:buFontTx/>
              <a:buNone/>
            </a:pPr>
            <a:r>
              <a:rPr lang="en-US" altLang="en-US" b="1" dirty="0"/>
              <a:t>Joint Space</a:t>
            </a:r>
            <a:endParaRPr lang="en-US" altLang="en-US" sz="2400" dirty="0">
              <a:latin typeface="Times New Roman" panose="02020603050405020304" pitchFamily="18" charset="0"/>
            </a:endParaRPr>
          </a:p>
        </p:txBody>
      </p:sp>
      <p:sp>
        <p:nvSpPr>
          <p:cNvPr id="16" name="Text Box 9">
            <a:extLst>
              <a:ext uri="{FF2B5EF4-FFF2-40B4-BE49-F238E27FC236}">
                <a16:creationId xmlns:a16="http://schemas.microsoft.com/office/drawing/2014/main" id="{AF12A366-E750-C4D7-39A6-36A1EFE68EAD}"/>
              </a:ext>
            </a:extLst>
          </p:cNvPr>
          <p:cNvSpPr txBox="1">
            <a:spLocks noChangeArrowheads="1"/>
          </p:cNvSpPr>
          <p:nvPr/>
        </p:nvSpPr>
        <p:spPr bwMode="auto">
          <a:xfrm>
            <a:off x="7390956" y="5054439"/>
            <a:ext cx="16092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en-US" altLang="en-US" b="1" dirty="0"/>
              <a:t>Tip velocity in </a:t>
            </a:r>
          </a:p>
          <a:p>
            <a:pPr algn="ctr">
              <a:spcBef>
                <a:spcPct val="0"/>
              </a:spcBef>
              <a:buFontTx/>
              <a:buNone/>
            </a:pPr>
            <a:r>
              <a:rPr lang="en-US" altLang="en-US" b="1" dirty="0"/>
              <a:t>Task Space</a:t>
            </a:r>
            <a:endParaRPr lang="en-US" altLang="en-US" sz="2400" dirty="0">
              <a:latin typeface="Times New Roman" panose="02020603050405020304" pitchFamily="18" charset="0"/>
            </a:endParaRPr>
          </a:p>
        </p:txBody>
      </p:sp>
      <p:sp>
        <p:nvSpPr>
          <p:cNvPr id="17" name="AutoShape 10">
            <a:extLst>
              <a:ext uri="{FF2B5EF4-FFF2-40B4-BE49-F238E27FC236}">
                <a16:creationId xmlns:a16="http://schemas.microsoft.com/office/drawing/2014/main" id="{C0DA94A6-DCAF-9451-3F68-58CDD10E1C8F}"/>
              </a:ext>
            </a:extLst>
          </p:cNvPr>
          <p:cNvSpPr>
            <a:spLocks noChangeArrowheads="1"/>
          </p:cNvSpPr>
          <p:nvPr/>
        </p:nvSpPr>
        <p:spPr bwMode="auto">
          <a:xfrm>
            <a:off x="4408361" y="4261484"/>
            <a:ext cx="2958782" cy="461963"/>
          </a:xfrm>
          <a:prstGeom prst="rightArrow">
            <a:avLst>
              <a:gd name="adj1" fmla="val 50000"/>
              <a:gd name="adj2" fmla="val 83419"/>
            </a:avLst>
          </a:prstGeom>
          <a:solidFill>
            <a:srgbClr val="000000"/>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Object 8">
                <a:extLst>
                  <a:ext uri="{FF2B5EF4-FFF2-40B4-BE49-F238E27FC236}">
                    <a16:creationId xmlns:a16="http://schemas.microsoft.com/office/drawing/2014/main" id="{6B04DADF-655C-5AA9-320C-4F8D0B519C25}"/>
                  </a:ext>
                </a:extLst>
              </p:cNvPr>
              <p:cNvSpPr txBox="1"/>
              <p:nvPr/>
            </p:nvSpPr>
            <p:spPr bwMode="auto">
              <a:xfrm>
                <a:off x="3824864" y="4635306"/>
                <a:ext cx="4397817" cy="683178"/>
              </a:xfrm>
              <a:prstGeom prst="rect">
                <a:avLst/>
              </a:prstGeom>
              <a:noFill/>
              <a:ln>
                <a:noFill/>
              </a:ln>
              <a:effectLst/>
            </p:spPr>
            <p:txBody>
              <a:bodyPr>
                <a:noAutofit/>
              </a:bodyPr>
              <a:lstStyle/>
              <a:p>
                <a:pPr algn="ctr"/>
                <a14:m>
                  <m:oMath xmlns:m="http://schemas.openxmlformats.org/officeDocument/2006/math">
                    <m:acc>
                      <m:accPr>
                        <m:chr m:val="̇"/>
                        <m:ctrlPr>
                          <a:rPr lang="en-US" sz="1400" i="1" smtClean="0">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rPr>
                          <m:t>𝑋</m:t>
                        </m:r>
                      </m:e>
                    </m:acc>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𝐽</m:t>
                    </m:r>
                    <m:d>
                      <m:dPr>
                        <m:ctrlPr>
                          <a:rPr lang="en-US" sz="1400" i="1">
                            <a:solidFill>
                              <a:srgbClr val="000000"/>
                            </a:solidFill>
                            <a:latin typeface="Cambria Math" panose="02040503050406030204" pitchFamily="18" charset="0"/>
                          </a:rPr>
                        </m:ctrlPr>
                      </m:dPr>
                      <m:e>
                        <m:r>
                          <a:rPr lang="en-US" sz="1400" i="1">
                            <a:latin typeface="Cambria Math" panose="02040503050406030204" pitchFamily="18" charset="0"/>
                          </a:rPr>
                          <m:t>𝜃</m:t>
                        </m:r>
                      </m:e>
                    </m:d>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rPr>
                          <m:t>𝜃</m:t>
                        </m:r>
                      </m:e>
                    </m:acc>
                  </m:oMath>
                </a14:m>
                <a:r>
                  <a:rPr lang="en-US" sz="1400" dirty="0"/>
                  <a:t> </a:t>
                </a:r>
              </a:p>
              <a:p>
                <a:pPr algn="ctr"/>
                <a:endParaRPr lang="en-US" sz="1400" dirty="0"/>
              </a:p>
              <a:p>
                <a:pPr algn="ctr"/>
                <a14:m>
                  <m:oMath xmlns:m="http://schemas.openxmlformats.org/officeDocument/2006/math">
                    <m:d>
                      <m:dPr>
                        <m:begChr m:val="["/>
                        <m:endChr m:val="]"/>
                        <m:ctrlPr>
                          <a:rPr lang="en-US" sz="1400" i="1">
                            <a:solidFill>
                              <a:srgbClr val="000000"/>
                            </a:solidFill>
                            <a:latin typeface="Cambria Math" panose="02040503050406030204" pitchFamily="18" charset="0"/>
                          </a:rPr>
                        </m:ctrlPr>
                      </m:dPr>
                      <m:e>
                        <m:m>
                          <m:mPr>
                            <m:mcs>
                              <m:mc>
                                <m:mcPr>
                                  <m:count m:val="1"/>
                                  <m:mcJc m:val="center"/>
                                </m:mcPr>
                              </m:mc>
                            </m:mcs>
                            <m:ctrlPr>
                              <a:rPr lang="en-US" sz="1400" i="1">
                                <a:solidFill>
                                  <a:srgbClr val="000000"/>
                                </a:solidFill>
                                <a:latin typeface="Cambria Math" panose="02040503050406030204" pitchFamily="18" charset="0"/>
                              </a:rPr>
                            </m:ctrlPr>
                          </m:mPr>
                          <m:mr>
                            <m:e>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𝑣</m:t>
                                  </m:r>
                                </m:e>
                                <m:sub>
                                  <m:r>
                                    <a:rPr lang="en-US" sz="1400" i="1">
                                      <a:solidFill>
                                        <a:srgbClr val="000000"/>
                                      </a:solidFill>
                                      <a:latin typeface="Cambria Math" panose="02040503050406030204" pitchFamily="18" charset="0"/>
                                    </a:rPr>
                                    <m:t>𝑥</m:t>
                                  </m:r>
                                </m:sub>
                              </m:sSub>
                            </m:e>
                          </m:mr>
                          <m:mr>
                            <m:e>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𝑣</m:t>
                                  </m:r>
                                </m:e>
                                <m:sub>
                                  <m:r>
                                    <a:rPr lang="en-US" sz="1400" i="1">
                                      <a:solidFill>
                                        <a:srgbClr val="000000"/>
                                      </a:solidFill>
                                      <a:latin typeface="Cambria Math" panose="02040503050406030204" pitchFamily="18" charset="0"/>
                                    </a:rPr>
                                    <m:t>𝑦</m:t>
                                  </m:r>
                                </m:sub>
                              </m:sSub>
                            </m:e>
                          </m:mr>
                        </m:m>
                      </m:e>
                    </m:d>
                    <m:r>
                      <a:rPr lang="en-US" sz="1400" b="0" i="1" smtClean="0">
                        <a:solidFill>
                          <a:srgbClr val="000000"/>
                        </a:solidFill>
                        <a:latin typeface="Cambria Math" panose="02040503050406030204" pitchFamily="18" charset="0"/>
                      </a:rPr>
                      <m:t>=</m:t>
                    </m:r>
                    <m:d>
                      <m:dPr>
                        <m:begChr m:val="["/>
                        <m:endChr m:val="]"/>
                        <m:ctrlPr>
                          <a:rPr lang="en-US" sz="1400" i="1">
                            <a:latin typeface="Cambria Math" panose="02040503050406030204" pitchFamily="18" charset="0"/>
                          </a:rPr>
                        </m:ctrlPr>
                      </m:dPr>
                      <m:e>
                        <m:m>
                          <m:mPr>
                            <m:mcs>
                              <m:mc>
                                <m:mcPr>
                                  <m:count m:val="2"/>
                                  <m:mcJc m:val="center"/>
                                </m:mcPr>
                              </m:mc>
                            </m:mcs>
                            <m:ctrlPr>
                              <a:rPr lang="en-US" sz="1400" i="1">
                                <a:latin typeface="Cambria Math" panose="02040503050406030204" pitchFamily="18" charset="0"/>
                              </a:rPr>
                            </m:ctrlPr>
                          </m:mPr>
                          <m:mr>
                            <m:e>
                              <m:r>
                                <m:rPr>
                                  <m:brk m:alnAt="7"/>
                                </m:rPr>
                                <a:rPr lang="en-US" sz="1400" i="1">
                                  <a:latin typeface="Cambria Math" panose="02040503050406030204" pitchFamily="18" charset="0"/>
                                </a:rPr>
                                <m:t>−</m:t>
                              </m:r>
                              <m:r>
                                <a:rPr lang="en-US" sz="1400" i="1">
                                  <a:latin typeface="Cambria Math" panose="02040503050406030204" pitchFamily="18" charset="0"/>
                                </a:rPr>
                                <m:t>0.71</m:t>
                              </m:r>
                            </m:e>
                            <m:e>
                              <m:r>
                                <a:rPr lang="en-US" sz="1400" i="1">
                                  <a:latin typeface="Cambria Math" panose="02040503050406030204" pitchFamily="18" charset="0"/>
                                </a:rPr>
                                <m:t>−0.71</m:t>
                              </m:r>
                            </m:e>
                          </m:mr>
                          <m:mr>
                            <m:e>
                              <m:r>
                                <a:rPr lang="en-US" sz="1400" i="1">
                                  <a:latin typeface="Cambria Math" panose="02040503050406030204" pitchFamily="18" charset="0"/>
                                </a:rPr>
                                <m:t>1.71</m:t>
                              </m:r>
                            </m:e>
                            <m:e>
                              <m:r>
                                <a:rPr lang="en-US" sz="1400" i="1">
                                  <a:latin typeface="Cambria Math" panose="02040503050406030204" pitchFamily="18" charset="0"/>
                                </a:rPr>
                                <m:t>0.71</m:t>
                              </m:r>
                            </m:e>
                          </m:mr>
                        </m:m>
                      </m:e>
                    </m:d>
                  </m:oMath>
                </a14:m>
                <a:r>
                  <a:rPr lang="en-US" sz="1400" dirty="0">
                    <a:solidFill>
                      <a:srgbClr val="000000"/>
                    </a:solidFill>
                  </a:rPr>
                  <a:t> </a:t>
                </a:r>
                <a14:m>
                  <m:oMath xmlns:m="http://schemas.openxmlformats.org/officeDocument/2006/math">
                    <m:d>
                      <m:dPr>
                        <m:begChr m:val="["/>
                        <m:endChr m:val="]"/>
                        <m:ctrlPr>
                          <a:rPr lang="en-US" sz="1400" i="1">
                            <a:solidFill>
                              <a:srgbClr val="000000"/>
                            </a:solidFill>
                            <a:latin typeface="Cambria Math" panose="02040503050406030204" pitchFamily="18" charset="0"/>
                          </a:rPr>
                        </m:ctrlPr>
                      </m:dPr>
                      <m:e>
                        <m:m>
                          <m:mPr>
                            <m:mcs>
                              <m:mc>
                                <m:mcPr>
                                  <m:count m:val="1"/>
                                  <m:mcJc m:val="center"/>
                                </m:mcPr>
                              </m:mc>
                            </m:mcs>
                            <m:ctrlPr>
                              <a:rPr lang="en-US" sz="1400" i="1">
                                <a:solidFill>
                                  <a:srgbClr val="000000"/>
                                </a:solidFill>
                                <a:latin typeface="Cambria Math" panose="02040503050406030204" pitchFamily="18" charset="0"/>
                              </a:rPr>
                            </m:ctrlPr>
                          </m:mPr>
                          <m:mr>
                            <m:e>
                              <m:sSub>
                                <m:sSubPr>
                                  <m:ctrlPr>
                                    <a:rPr lang="en-US" sz="1400" i="1">
                                      <a:solidFill>
                                        <a:srgbClr val="000000"/>
                                      </a:solidFill>
                                      <a:latin typeface="Cambria Math" panose="02040503050406030204" pitchFamily="18" charset="0"/>
                                    </a:rPr>
                                  </m:ctrlPr>
                                </m:sSubPr>
                                <m:e>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rPr>
                                        <m:t>𝜃</m:t>
                                      </m:r>
                                    </m:e>
                                  </m:acc>
                                </m:e>
                                <m:sub>
                                  <m:r>
                                    <a:rPr lang="en-US" sz="1400" i="1">
                                      <a:solidFill>
                                        <a:srgbClr val="000000"/>
                                      </a:solidFill>
                                      <a:latin typeface="Cambria Math" panose="02040503050406030204" pitchFamily="18" charset="0"/>
                                    </a:rPr>
                                    <m:t>1</m:t>
                                  </m:r>
                                </m:sub>
                              </m:sSub>
                            </m:e>
                          </m:mr>
                          <m:mr>
                            <m:e>
                              <m:sSub>
                                <m:sSubPr>
                                  <m:ctrlPr>
                                    <a:rPr lang="en-US" sz="1400" i="1">
                                      <a:solidFill>
                                        <a:srgbClr val="000000"/>
                                      </a:solidFill>
                                      <a:latin typeface="Cambria Math" panose="02040503050406030204" pitchFamily="18" charset="0"/>
                                    </a:rPr>
                                  </m:ctrlPr>
                                </m:sSubPr>
                                <m:e>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rPr>
                                        <m:t>𝜃</m:t>
                                      </m:r>
                                    </m:e>
                                  </m:acc>
                                </m:e>
                                <m:sub>
                                  <m:r>
                                    <a:rPr lang="en-US" sz="1400" i="1">
                                      <a:solidFill>
                                        <a:srgbClr val="000000"/>
                                      </a:solidFill>
                                      <a:latin typeface="Cambria Math" panose="02040503050406030204" pitchFamily="18" charset="0"/>
                                    </a:rPr>
                                    <m:t>2</m:t>
                                  </m:r>
                                </m:sub>
                              </m:sSub>
                            </m:e>
                          </m:mr>
                        </m:m>
                      </m:e>
                    </m:d>
                  </m:oMath>
                </a14:m>
                <a:endParaRPr lang="en-US" sz="1400" dirty="0"/>
              </a:p>
            </p:txBody>
          </p:sp>
        </mc:Choice>
        <mc:Fallback xmlns="">
          <p:sp>
            <p:nvSpPr>
              <p:cNvPr id="19" name="Object 8">
                <a:extLst>
                  <a:ext uri="{FF2B5EF4-FFF2-40B4-BE49-F238E27FC236}">
                    <a16:creationId xmlns:a16="http://schemas.microsoft.com/office/drawing/2014/main" id="{6B04DADF-655C-5AA9-320C-4F8D0B519C25}"/>
                  </a:ext>
                </a:extLst>
              </p:cNvPr>
              <p:cNvSpPr txBox="1">
                <a:spLocks noRot="1" noChangeAspect="1" noMove="1" noResize="1" noEditPoints="1" noAdjustHandles="1" noChangeArrowheads="1" noChangeShapeType="1" noTextEdit="1"/>
              </p:cNvSpPr>
              <p:nvPr/>
            </p:nvSpPr>
            <p:spPr bwMode="auto">
              <a:xfrm>
                <a:off x="3824864" y="4635306"/>
                <a:ext cx="4397817" cy="683178"/>
              </a:xfrm>
              <a:prstGeom prst="rect">
                <a:avLst/>
              </a:prstGeom>
              <a:blipFill>
                <a:blip r:embed="rId8"/>
                <a:stretch>
                  <a:fillRect b="-46429"/>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41093563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5D2991F6-5CA1-5BAD-4040-F2B3AADC145F}"/>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58724" name="Picture 2" descr="http://brand.ucla.edu/wp-content/uploads/2013/08/ucla-logotype-main-11.jpg">
            <a:extLst>
              <a:ext uri="{FF2B5EF4-FFF2-40B4-BE49-F238E27FC236}">
                <a16:creationId xmlns:a16="http://schemas.microsoft.com/office/drawing/2014/main" id="{9A47F55F-6418-2955-746C-051F2809D6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a:extLst>
              <a:ext uri="{FF2B5EF4-FFF2-40B4-BE49-F238E27FC236}">
                <a16:creationId xmlns:a16="http://schemas.microsoft.com/office/drawing/2014/main" id="{42DC9788-0698-B96B-CB42-683713D97AA6}"/>
              </a:ext>
            </a:extLst>
          </p:cNvPr>
          <p:cNvSpPr>
            <a:spLocks noChangeArrowheads="1"/>
          </p:cNvSpPr>
          <p:nvPr/>
        </p:nvSpPr>
        <p:spPr bwMode="auto">
          <a:xfrm>
            <a:off x="3061272" y="1356636"/>
            <a:ext cx="1467040" cy="864171"/>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2" name="Rectangle 5">
            <a:extLst>
              <a:ext uri="{FF2B5EF4-FFF2-40B4-BE49-F238E27FC236}">
                <a16:creationId xmlns:a16="http://schemas.microsoft.com/office/drawing/2014/main" id="{0548322F-95BF-9476-DC7A-2A02706D0617}"/>
              </a:ext>
            </a:extLst>
          </p:cNvPr>
          <p:cNvSpPr>
            <a:spLocks noChangeArrowheads="1"/>
          </p:cNvSpPr>
          <p:nvPr/>
        </p:nvSpPr>
        <p:spPr bwMode="auto">
          <a:xfrm>
            <a:off x="7509828" y="1376902"/>
            <a:ext cx="1467040" cy="864171"/>
          </a:xfrm>
          <a:prstGeom prst="rect">
            <a:avLst/>
          </a:prstGeom>
          <a:solidFill>
            <a:srgbClr val="00FF00"/>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Object 6">
                <a:extLst>
                  <a:ext uri="{FF2B5EF4-FFF2-40B4-BE49-F238E27FC236}">
                    <a16:creationId xmlns:a16="http://schemas.microsoft.com/office/drawing/2014/main" id="{EA501373-9B6E-B789-3743-FB80B7B64A81}"/>
                  </a:ext>
                </a:extLst>
              </p:cNvPr>
              <p:cNvSpPr txBox="1"/>
              <p:nvPr/>
            </p:nvSpPr>
            <p:spPr bwMode="auto">
              <a:xfrm>
                <a:off x="3219291" y="1415066"/>
                <a:ext cx="1349090" cy="864171"/>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sz="2000" i="1" smtClean="0">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r>
                        <a:rPr lang="en-US" sz="2000" i="1">
                          <a:solidFill>
                            <a:srgbClr val="000000"/>
                          </a:solidFill>
                          <a:latin typeface="Cambria Math" panose="02040503050406030204" pitchFamily="18" charset="0"/>
                        </a:rPr>
                        <m:t>=</m:t>
                      </m:r>
                      <m:d>
                        <m:dPr>
                          <m:begChr m:val="["/>
                          <m:endChr m:val="]"/>
                          <m:ctrlPr>
                            <a:rPr lang="en-US" sz="2000" i="1" smtClean="0">
                              <a:solidFill>
                                <a:srgbClr val="000000"/>
                              </a:solidFill>
                              <a:latin typeface="Cambria Math" panose="02040503050406030204" pitchFamily="18" charset="0"/>
                            </a:rPr>
                          </m:ctrlPr>
                        </m:dPr>
                        <m:e>
                          <m:m>
                            <m:mPr>
                              <m:mcs>
                                <m:mc>
                                  <m:mcPr>
                                    <m:count m:val="1"/>
                                    <m:mcJc m:val="center"/>
                                  </m:mcPr>
                                </m:mc>
                              </m:mcs>
                              <m:ctrlPr>
                                <a:rPr lang="en-US" sz="2000" i="1" smtClean="0">
                                  <a:solidFill>
                                    <a:srgbClr val="000000"/>
                                  </a:solidFill>
                                  <a:latin typeface="Cambria Math" panose="02040503050406030204" pitchFamily="18" charset="0"/>
                                </a:rPr>
                              </m:ctrlPr>
                            </m:mP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e>
                            </m:m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2</m:t>
                                    </m:r>
                                  </m:sub>
                                </m:sSub>
                              </m:e>
                            </m:mr>
                          </m:m>
                        </m:e>
                      </m:d>
                    </m:oMath>
                  </m:oMathPara>
                </a14:m>
                <a:endParaRPr lang="en-US" sz="2000" dirty="0"/>
              </a:p>
            </p:txBody>
          </p:sp>
        </mc:Choice>
        <mc:Fallback xmlns="">
          <p:sp>
            <p:nvSpPr>
              <p:cNvPr id="13" name="Object 6">
                <a:extLst>
                  <a:ext uri="{FF2B5EF4-FFF2-40B4-BE49-F238E27FC236}">
                    <a16:creationId xmlns:a16="http://schemas.microsoft.com/office/drawing/2014/main" id="{EA501373-9B6E-B789-3743-FB80B7B64A81}"/>
                  </a:ext>
                </a:extLst>
              </p:cNvPr>
              <p:cNvSpPr txBox="1">
                <a:spLocks noRot="1" noChangeAspect="1" noMove="1" noResize="1" noEditPoints="1" noAdjustHandles="1" noChangeArrowheads="1" noChangeShapeType="1" noTextEdit="1"/>
              </p:cNvSpPr>
              <p:nvPr/>
            </p:nvSpPr>
            <p:spPr bwMode="auto">
              <a:xfrm>
                <a:off x="3219291" y="1415066"/>
                <a:ext cx="1349090" cy="864171"/>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Object 7">
                <a:extLst>
                  <a:ext uri="{FF2B5EF4-FFF2-40B4-BE49-F238E27FC236}">
                    <a16:creationId xmlns:a16="http://schemas.microsoft.com/office/drawing/2014/main" id="{80E8C8E1-BB0B-C58D-83BA-E946B017E562}"/>
                  </a:ext>
                </a:extLst>
              </p:cNvPr>
              <p:cNvSpPr txBox="1"/>
              <p:nvPr/>
            </p:nvSpPr>
            <p:spPr bwMode="auto">
              <a:xfrm>
                <a:off x="7604257" y="1397269"/>
                <a:ext cx="1514793" cy="864171"/>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i="1" smtClean="0">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𝑋</m:t>
                          </m:r>
                        </m:e>
                      </m:acc>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𝑣</m:t>
                                    </m:r>
                                  </m:e>
                                  <m:sub>
                                    <m:r>
                                      <a:rPr lang="en-US" i="1">
                                        <a:solidFill>
                                          <a:srgbClr val="000000"/>
                                        </a:solidFill>
                                        <a:latin typeface="Cambria Math" panose="02040503050406030204" pitchFamily="18" charset="0"/>
                                      </a:rPr>
                                      <m:t>𝑥</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𝑣</m:t>
                                    </m:r>
                                  </m:e>
                                  <m:sub>
                                    <m:r>
                                      <a:rPr lang="en-US" i="1">
                                        <a:solidFill>
                                          <a:srgbClr val="000000"/>
                                        </a:solidFill>
                                        <a:latin typeface="Cambria Math" panose="02040503050406030204" pitchFamily="18" charset="0"/>
                                      </a:rPr>
                                      <m:t>𝑦</m:t>
                                    </m:r>
                                  </m:sub>
                                </m:sSub>
                              </m:e>
                            </m:mr>
                          </m:m>
                        </m:e>
                      </m:d>
                    </m:oMath>
                  </m:oMathPara>
                </a14:m>
                <a:endParaRPr lang="en-US" dirty="0"/>
              </a:p>
            </p:txBody>
          </p:sp>
        </mc:Choice>
        <mc:Fallback xmlns="">
          <p:sp>
            <p:nvSpPr>
              <p:cNvPr id="14" name="Object 7">
                <a:extLst>
                  <a:ext uri="{FF2B5EF4-FFF2-40B4-BE49-F238E27FC236}">
                    <a16:creationId xmlns:a16="http://schemas.microsoft.com/office/drawing/2014/main" id="{80E8C8E1-BB0B-C58D-83BA-E946B017E562}"/>
                  </a:ext>
                </a:extLst>
              </p:cNvPr>
              <p:cNvSpPr txBox="1">
                <a:spLocks noRot="1" noChangeAspect="1" noMove="1" noResize="1" noEditPoints="1" noAdjustHandles="1" noChangeArrowheads="1" noChangeShapeType="1" noTextEdit="1"/>
              </p:cNvSpPr>
              <p:nvPr/>
            </p:nvSpPr>
            <p:spPr bwMode="auto">
              <a:xfrm>
                <a:off x="7604257" y="1397269"/>
                <a:ext cx="1514793" cy="864171"/>
              </a:xfrm>
              <a:prstGeom prst="rect">
                <a:avLst/>
              </a:prstGeom>
              <a:blipFill>
                <a:blip r:embed="rId4"/>
                <a:stretch>
                  <a:fillRect/>
                </a:stretch>
              </a:blipFill>
              <a:ln>
                <a:noFill/>
              </a:ln>
              <a:effectLst/>
            </p:spPr>
            <p:txBody>
              <a:bodyPr/>
              <a:lstStyle/>
              <a:p>
                <a:r>
                  <a:rPr lang="en-US">
                    <a:noFill/>
                  </a:rPr>
                  <a:t> </a:t>
                </a:r>
              </a:p>
            </p:txBody>
          </p:sp>
        </mc:Fallback>
      </mc:AlternateContent>
      <p:sp>
        <p:nvSpPr>
          <p:cNvPr id="15" name="Text Box 8">
            <a:extLst>
              <a:ext uri="{FF2B5EF4-FFF2-40B4-BE49-F238E27FC236}">
                <a16:creationId xmlns:a16="http://schemas.microsoft.com/office/drawing/2014/main" id="{0D69B28C-261E-0DA4-7BC8-3CAEF2599BEF}"/>
              </a:ext>
            </a:extLst>
          </p:cNvPr>
          <p:cNvSpPr txBox="1">
            <a:spLocks noChangeArrowheads="1"/>
          </p:cNvSpPr>
          <p:nvPr/>
        </p:nvSpPr>
        <p:spPr bwMode="auto">
          <a:xfrm>
            <a:off x="2958339" y="2345119"/>
            <a:ext cx="16208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en-US" altLang="en-US" b="1" dirty="0"/>
              <a:t>Tip Velocity in </a:t>
            </a:r>
          </a:p>
          <a:p>
            <a:pPr algn="ctr">
              <a:spcBef>
                <a:spcPct val="0"/>
              </a:spcBef>
              <a:buFontTx/>
              <a:buNone/>
            </a:pPr>
            <a:r>
              <a:rPr lang="en-US" altLang="en-US" b="1" dirty="0"/>
              <a:t>Joint Space</a:t>
            </a:r>
            <a:endParaRPr lang="en-US" altLang="en-US" sz="2400" dirty="0">
              <a:latin typeface="Times New Roman" panose="02020603050405020304" pitchFamily="18" charset="0"/>
            </a:endParaRPr>
          </a:p>
        </p:txBody>
      </p:sp>
      <p:sp>
        <p:nvSpPr>
          <p:cNvPr id="16" name="Text Box 9">
            <a:extLst>
              <a:ext uri="{FF2B5EF4-FFF2-40B4-BE49-F238E27FC236}">
                <a16:creationId xmlns:a16="http://schemas.microsoft.com/office/drawing/2014/main" id="{B2D267C0-FB56-D87D-DBFB-CC7DF4F65F80}"/>
              </a:ext>
            </a:extLst>
          </p:cNvPr>
          <p:cNvSpPr txBox="1">
            <a:spLocks noChangeArrowheads="1"/>
          </p:cNvSpPr>
          <p:nvPr/>
        </p:nvSpPr>
        <p:spPr bwMode="auto">
          <a:xfrm>
            <a:off x="7509828" y="2343243"/>
            <a:ext cx="16092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en-US" altLang="en-US" b="1" dirty="0"/>
              <a:t>Tip velocity in </a:t>
            </a:r>
          </a:p>
          <a:p>
            <a:pPr algn="ctr">
              <a:spcBef>
                <a:spcPct val="0"/>
              </a:spcBef>
              <a:buFontTx/>
              <a:buNone/>
            </a:pPr>
            <a:r>
              <a:rPr lang="en-US" altLang="en-US" b="1" dirty="0"/>
              <a:t>Task Space</a:t>
            </a:r>
            <a:endParaRPr lang="en-US" altLang="en-US" sz="2400" dirty="0">
              <a:latin typeface="Times New Roman" panose="02020603050405020304" pitchFamily="18" charset="0"/>
            </a:endParaRPr>
          </a:p>
        </p:txBody>
      </p:sp>
      <p:sp>
        <p:nvSpPr>
          <p:cNvPr id="17" name="AutoShape 10">
            <a:extLst>
              <a:ext uri="{FF2B5EF4-FFF2-40B4-BE49-F238E27FC236}">
                <a16:creationId xmlns:a16="http://schemas.microsoft.com/office/drawing/2014/main" id="{D504CF46-D4A9-897A-B1E9-6583B1B1703C}"/>
              </a:ext>
            </a:extLst>
          </p:cNvPr>
          <p:cNvSpPr>
            <a:spLocks noChangeArrowheads="1"/>
          </p:cNvSpPr>
          <p:nvPr/>
        </p:nvSpPr>
        <p:spPr bwMode="auto">
          <a:xfrm>
            <a:off x="4527233" y="1550288"/>
            <a:ext cx="2958782" cy="461963"/>
          </a:xfrm>
          <a:prstGeom prst="rightArrow">
            <a:avLst>
              <a:gd name="adj1" fmla="val 50000"/>
              <a:gd name="adj2" fmla="val 83419"/>
            </a:avLst>
          </a:prstGeom>
          <a:solidFill>
            <a:srgbClr val="000000"/>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Object 8">
                <a:extLst>
                  <a:ext uri="{FF2B5EF4-FFF2-40B4-BE49-F238E27FC236}">
                    <a16:creationId xmlns:a16="http://schemas.microsoft.com/office/drawing/2014/main" id="{8D82FE21-89BA-61AF-7D51-1B0D9369A573}"/>
                  </a:ext>
                </a:extLst>
              </p:cNvPr>
              <p:cNvSpPr txBox="1"/>
              <p:nvPr/>
            </p:nvSpPr>
            <p:spPr bwMode="auto">
              <a:xfrm>
                <a:off x="3943736" y="1924110"/>
                <a:ext cx="4397817" cy="683178"/>
              </a:xfrm>
              <a:prstGeom prst="rect">
                <a:avLst/>
              </a:prstGeom>
              <a:noFill/>
              <a:ln>
                <a:noFill/>
              </a:ln>
              <a:effectLst/>
            </p:spPr>
            <p:txBody>
              <a:bodyPr>
                <a:noAutofit/>
              </a:bodyPr>
              <a:lstStyle/>
              <a:p>
                <a:pPr algn="ctr"/>
                <a14:m>
                  <m:oMath xmlns:m="http://schemas.openxmlformats.org/officeDocument/2006/math">
                    <m:acc>
                      <m:accPr>
                        <m:chr m:val="̇"/>
                        <m:ctrlPr>
                          <a:rPr lang="en-US" sz="1400" i="1" smtClean="0">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rPr>
                          <m:t>𝑋</m:t>
                        </m:r>
                      </m:e>
                    </m:acc>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𝐽</m:t>
                    </m:r>
                    <m:d>
                      <m:dPr>
                        <m:ctrlPr>
                          <a:rPr lang="en-US" sz="1400" i="1">
                            <a:solidFill>
                              <a:srgbClr val="000000"/>
                            </a:solidFill>
                            <a:latin typeface="Cambria Math" panose="02040503050406030204" pitchFamily="18" charset="0"/>
                          </a:rPr>
                        </m:ctrlPr>
                      </m:dPr>
                      <m:e>
                        <m:r>
                          <a:rPr lang="en-US" sz="1400" i="1">
                            <a:latin typeface="Cambria Math" panose="02040503050406030204" pitchFamily="18" charset="0"/>
                          </a:rPr>
                          <m:t>𝜃</m:t>
                        </m:r>
                      </m:e>
                    </m:d>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rPr>
                          <m:t>𝜃</m:t>
                        </m:r>
                      </m:e>
                    </m:acc>
                  </m:oMath>
                </a14:m>
                <a:r>
                  <a:rPr lang="en-US" sz="1400" dirty="0"/>
                  <a:t> </a:t>
                </a:r>
              </a:p>
              <a:p>
                <a:pPr algn="ctr"/>
                <a:endParaRPr lang="en-US" sz="1400" dirty="0"/>
              </a:p>
              <a:p>
                <a:pPr algn="ctr"/>
                <a14:m>
                  <m:oMath xmlns:m="http://schemas.openxmlformats.org/officeDocument/2006/math">
                    <m:d>
                      <m:dPr>
                        <m:begChr m:val="["/>
                        <m:endChr m:val="]"/>
                        <m:ctrlPr>
                          <a:rPr lang="en-US" sz="1400" i="1">
                            <a:solidFill>
                              <a:srgbClr val="000000"/>
                            </a:solidFill>
                            <a:latin typeface="Cambria Math" panose="02040503050406030204" pitchFamily="18" charset="0"/>
                          </a:rPr>
                        </m:ctrlPr>
                      </m:dPr>
                      <m:e>
                        <m:m>
                          <m:mPr>
                            <m:mcs>
                              <m:mc>
                                <m:mcPr>
                                  <m:count m:val="1"/>
                                  <m:mcJc m:val="center"/>
                                </m:mcPr>
                              </m:mc>
                            </m:mcs>
                            <m:ctrlPr>
                              <a:rPr lang="en-US" sz="1400" i="1">
                                <a:solidFill>
                                  <a:srgbClr val="000000"/>
                                </a:solidFill>
                                <a:latin typeface="Cambria Math" panose="02040503050406030204" pitchFamily="18" charset="0"/>
                              </a:rPr>
                            </m:ctrlPr>
                          </m:mPr>
                          <m:mr>
                            <m:e>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𝑣</m:t>
                                  </m:r>
                                </m:e>
                                <m:sub>
                                  <m:r>
                                    <a:rPr lang="en-US" sz="1400" i="1">
                                      <a:solidFill>
                                        <a:srgbClr val="000000"/>
                                      </a:solidFill>
                                      <a:latin typeface="Cambria Math" panose="02040503050406030204" pitchFamily="18" charset="0"/>
                                    </a:rPr>
                                    <m:t>𝑥</m:t>
                                  </m:r>
                                </m:sub>
                              </m:sSub>
                            </m:e>
                          </m:mr>
                          <m:mr>
                            <m:e>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𝑣</m:t>
                                  </m:r>
                                </m:e>
                                <m:sub>
                                  <m:r>
                                    <a:rPr lang="en-US" sz="1400" i="1">
                                      <a:solidFill>
                                        <a:srgbClr val="000000"/>
                                      </a:solidFill>
                                      <a:latin typeface="Cambria Math" panose="02040503050406030204" pitchFamily="18" charset="0"/>
                                    </a:rPr>
                                    <m:t>𝑦</m:t>
                                  </m:r>
                                </m:sub>
                              </m:sSub>
                            </m:e>
                          </m:mr>
                        </m:m>
                      </m:e>
                    </m:d>
                    <m:r>
                      <a:rPr lang="en-US" sz="1400" b="0" i="1" smtClean="0">
                        <a:solidFill>
                          <a:srgbClr val="000000"/>
                        </a:solidFill>
                        <a:latin typeface="Cambria Math" panose="02040503050406030204" pitchFamily="18" charset="0"/>
                      </a:rPr>
                      <m:t>=</m:t>
                    </m:r>
                    <m:d>
                      <m:dPr>
                        <m:begChr m:val="["/>
                        <m:endChr m:val="]"/>
                        <m:ctrlPr>
                          <a:rPr lang="en-US" sz="1400" i="1">
                            <a:latin typeface="Cambria Math" panose="02040503050406030204" pitchFamily="18" charset="0"/>
                          </a:rPr>
                        </m:ctrlPr>
                      </m:dPr>
                      <m:e>
                        <m:m>
                          <m:mPr>
                            <m:mcs>
                              <m:mc>
                                <m:mcPr>
                                  <m:count m:val="2"/>
                                  <m:mcJc m:val="center"/>
                                </m:mcPr>
                              </m:mc>
                            </m:mcs>
                            <m:ctrlPr>
                              <a:rPr lang="en-US" sz="1400" i="1">
                                <a:latin typeface="Cambria Math" panose="02040503050406030204" pitchFamily="18" charset="0"/>
                              </a:rPr>
                            </m:ctrlPr>
                          </m:mPr>
                          <m:mr>
                            <m:e>
                              <m:r>
                                <m:rPr>
                                  <m:brk m:alnAt="7"/>
                                </m:rPr>
                                <a:rPr lang="en-US" sz="1400" i="1">
                                  <a:latin typeface="Cambria Math" panose="02040503050406030204" pitchFamily="18" charset="0"/>
                                </a:rPr>
                                <m:t>−</m:t>
                              </m:r>
                              <m:r>
                                <a:rPr lang="en-US" sz="1400" i="1">
                                  <a:latin typeface="Cambria Math" panose="02040503050406030204" pitchFamily="18" charset="0"/>
                                </a:rPr>
                                <m:t>0.71</m:t>
                              </m:r>
                            </m:e>
                            <m:e>
                              <m:r>
                                <a:rPr lang="en-US" sz="1400" i="1">
                                  <a:latin typeface="Cambria Math" panose="02040503050406030204" pitchFamily="18" charset="0"/>
                                </a:rPr>
                                <m:t>−0.71</m:t>
                              </m:r>
                            </m:e>
                          </m:mr>
                          <m:mr>
                            <m:e>
                              <m:r>
                                <a:rPr lang="en-US" sz="1400" i="1">
                                  <a:latin typeface="Cambria Math" panose="02040503050406030204" pitchFamily="18" charset="0"/>
                                </a:rPr>
                                <m:t>1.71</m:t>
                              </m:r>
                            </m:e>
                            <m:e>
                              <m:r>
                                <a:rPr lang="en-US" sz="1400" i="1">
                                  <a:latin typeface="Cambria Math" panose="02040503050406030204" pitchFamily="18" charset="0"/>
                                </a:rPr>
                                <m:t>0.71</m:t>
                              </m:r>
                            </m:e>
                          </m:mr>
                        </m:m>
                      </m:e>
                    </m:d>
                  </m:oMath>
                </a14:m>
                <a:r>
                  <a:rPr lang="en-US" sz="1400" dirty="0">
                    <a:solidFill>
                      <a:srgbClr val="000000"/>
                    </a:solidFill>
                  </a:rPr>
                  <a:t> </a:t>
                </a:r>
                <a14:m>
                  <m:oMath xmlns:m="http://schemas.openxmlformats.org/officeDocument/2006/math">
                    <m:d>
                      <m:dPr>
                        <m:begChr m:val="["/>
                        <m:endChr m:val="]"/>
                        <m:ctrlPr>
                          <a:rPr lang="en-US" sz="1400" i="1">
                            <a:solidFill>
                              <a:srgbClr val="000000"/>
                            </a:solidFill>
                            <a:latin typeface="Cambria Math" panose="02040503050406030204" pitchFamily="18" charset="0"/>
                          </a:rPr>
                        </m:ctrlPr>
                      </m:dPr>
                      <m:e>
                        <m:m>
                          <m:mPr>
                            <m:mcs>
                              <m:mc>
                                <m:mcPr>
                                  <m:count m:val="1"/>
                                  <m:mcJc m:val="center"/>
                                </m:mcPr>
                              </m:mc>
                            </m:mcs>
                            <m:ctrlPr>
                              <a:rPr lang="en-US" sz="1400" i="1">
                                <a:solidFill>
                                  <a:srgbClr val="000000"/>
                                </a:solidFill>
                                <a:latin typeface="Cambria Math" panose="02040503050406030204" pitchFamily="18" charset="0"/>
                              </a:rPr>
                            </m:ctrlPr>
                          </m:mPr>
                          <m:mr>
                            <m:e>
                              <m:sSub>
                                <m:sSubPr>
                                  <m:ctrlPr>
                                    <a:rPr lang="en-US" sz="1400" i="1">
                                      <a:solidFill>
                                        <a:srgbClr val="000000"/>
                                      </a:solidFill>
                                      <a:latin typeface="Cambria Math" panose="02040503050406030204" pitchFamily="18" charset="0"/>
                                    </a:rPr>
                                  </m:ctrlPr>
                                </m:sSubPr>
                                <m:e>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rPr>
                                        <m:t>𝜃</m:t>
                                      </m:r>
                                    </m:e>
                                  </m:acc>
                                </m:e>
                                <m:sub>
                                  <m:r>
                                    <a:rPr lang="en-US" sz="1400" i="1">
                                      <a:solidFill>
                                        <a:srgbClr val="000000"/>
                                      </a:solidFill>
                                      <a:latin typeface="Cambria Math" panose="02040503050406030204" pitchFamily="18" charset="0"/>
                                    </a:rPr>
                                    <m:t>1</m:t>
                                  </m:r>
                                </m:sub>
                              </m:sSub>
                            </m:e>
                          </m:mr>
                          <m:mr>
                            <m:e>
                              <m:sSub>
                                <m:sSubPr>
                                  <m:ctrlPr>
                                    <a:rPr lang="en-US" sz="1400" i="1">
                                      <a:solidFill>
                                        <a:srgbClr val="000000"/>
                                      </a:solidFill>
                                      <a:latin typeface="Cambria Math" panose="02040503050406030204" pitchFamily="18" charset="0"/>
                                    </a:rPr>
                                  </m:ctrlPr>
                                </m:sSubPr>
                                <m:e>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rPr>
                                        <m:t>𝜃</m:t>
                                      </m:r>
                                    </m:e>
                                  </m:acc>
                                </m:e>
                                <m:sub>
                                  <m:r>
                                    <a:rPr lang="en-US" sz="1400" i="1">
                                      <a:solidFill>
                                        <a:srgbClr val="000000"/>
                                      </a:solidFill>
                                      <a:latin typeface="Cambria Math" panose="02040503050406030204" pitchFamily="18" charset="0"/>
                                    </a:rPr>
                                    <m:t>2</m:t>
                                  </m:r>
                                </m:sub>
                              </m:sSub>
                            </m:e>
                          </m:mr>
                        </m:m>
                      </m:e>
                    </m:d>
                  </m:oMath>
                </a14:m>
                <a:endParaRPr lang="en-US" sz="1400" dirty="0"/>
              </a:p>
            </p:txBody>
          </p:sp>
        </mc:Choice>
        <mc:Fallback xmlns="">
          <p:sp>
            <p:nvSpPr>
              <p:cNvPr id="18" name="Object 8">
                <a:extLst>
                  <a:ext uri="{FF2B5EF4-FFF2-40B4-BE49-F238E27FC236}">
                    <a16:creationId xmlns:a16="http://schemas.microsoft.com/office/drawing/2014/main" id="{8D82FE21-89BA-61AF-7D51-1B0D9369A573}"/>
                  </a:ext>
                </a:extLst>
              </p:cNvPr>
              <p:cNvSpPr txBox="1">
                <a:spLocks noRot="1" noChangeAspect="1" noMove="1" noResize="1" noEditPoints="1" noAdjustHandles="1" noChangeArrowheads="1" noChangeShapeType="1" noTextEdit="1"/>
              </p:cNvSpPr>
              <p:nvPr/>
            </p:nvSpPr>
            <p:spPr bwMode="auto">
              <a:xfrm>
                <a:off x="3943736" y="1924110"/>
                <a:ext cx="4397817" cy="683178"/>
              </a:xfrm>
              <a:prstGeom prst="rect">
                <a:avLst/>
              </a:prstGeom>
              <a:blipFill>
                <a:blip r:embed="rId5"/>
                <a:stretch>
                  <a:fillRect b="-45536"/>
                </a:stretch>
              </a:blipFill>
              <a:ln>
                <a:noFill/>
              </a:ln>
              <a:effectLst/>
            </p:spPr>
            <p:txBody>
              <a:bodyPr/>
              <a:lstStyle/>
              <a:p>
                <a:r>
                  <a:rPr lang="en-US">
                    <a:noFill/>
                  </a:rPr>
                  <a:t> </a:t>
                </a:r>
              </a:p>
            </p:txBody>
          </p:sp>
        </mc:Fallback>
      </mc:AlternateContent>
      <p:sp>
        <p:nvSpPr>
          <p:cNvPr id="19" name="Rectangle 2">
            <a:extLst>
              <a:ext uri="{FF2B5EF4-FFF2-40B4-BE49-F238E27FC236}">
                <a16:creationId xmlns:a16="http://schemas.microsoft.com/office/drawing/2014/main" id="{6919A5E8-5B50-5558-3E8B-6E9F14539692}"/>
              </a:ext>
            </a:extLst>
          </p:cNvPr>
          <p:cNvSpPr txBox="1">
            <a:spLocks noChangeArrowheads="1"/>
          </p:cNvSpPr>
          <p:nvPr/>
        </p:nvSpPr>
        <p:spPr bwMode="auto">
          <a:xfrm>
            <a:off x="2971800" y="381000"/>
            <a:ext cx="7010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2000" b="1">
                <a:solidFill>
                  <a:srgbClr val="000099"/>
                </a:solidFill>
                <a:latin typeface="+mj-lt"/>
                <a:ea typeface="+mj-ea"/>
                <a:cs typeface="+mj-cs"/>
              </a:defRPr>
            </a:lvl1pPr>
            <a:lvl2pPr algn="ctr" rtl="0" eaLnBrk="0" fontAlgn="base" hangingPunct="0">
              <a:spcBef>
                <a:spcPct val="0"/>
              </a:spcBef>
              <a:spcAft>
                <a:spcPct val="0"/>
              </a:spcAft>
              <a:defRPr sz="2000" b="1">
                <a:solidFill>
                  <a:srgbClr val="000099"/>
                </a:solidFill>
                <a:latin typeface="Arial" charset="0"/>
              </a:defRPr>
            </a:lvl2pPr>
            <a:lvl3pPr algn="ctr" rtl="0" eaLnBrk="0" fontAlgn="base" hangingPunct="0">
              <a:spcBef>
                <a:spcPct val="0"/>
              </a:spcBef>
              <a:spcAft>
                <a:spcPct val="0"/>
              </a:spcAft>
              <a:defRPr sz="2000" b="1">
                <a:solidFill>
                  <a:srgbClr val="000099"/>
                </a:solidFill>
                <a:latin typeface="Arial" charset="0"/>
              </a:defRPr>
            </a:lvl3pPr>
            <a:lvl4pPr algn="ctr" rtl="0" eaLnBrk="0" fontAlgn="base" hangingPunct="0">
              <a:spcBef>
                <a:spcPct val="0"/>
              </a:spcBef>
              <a:spcAft>
                <a:spcPct val="0"/>
              </a:spcAft>
              <a:defRPr sz="2000" b="1">
                <a:solidFill>
                  <a:srgbClr val="000099"/>
                </a:solidFill>
                <a:latin typeface="Arial" charset="0"/>
              </a:defRPr>
            </a:lvl4pPr>
            <a:lvl5pPr algn="ctr" rtl="0" eaLnBrk="0" fontAlgn="base" hangingPunct="0">
              <a:spcBef>
                <a:spcPct val="0"/>
              </a:spcBef>
              <a:spcAft>
                <a:spcPct val="0"/>
              </a:spcAft>
              <a:defRPr sz="2000" b="1">
                <a:solidFill>
                  <a:srgbClr val="000099"/>
                </a:solidFill>
                <a:latin typeface="Arial" charset="0"/>
              </a:defRPr>
            </a:lvl5pPr>
            <a:lvl6pPr marL="457200" algn="ctr" rtl="0" eaLnBrk="0" fontAlgn="base" hangingPunct="0">
              <a:spcBef>
                <a:spcPct val="0"/>
              </a:spcBef>
              <a:spcAft>
                <a:spcPct val="0"/>
              </a:spcAft>
              <a:defRPr sz="2000" b="1">
                <a:solidFill>
                  <a:srgbClr val="000099"/>
                </a:solidFill>
                <a:latin typeface="Arial" charset="0"/>
              </a:defRPr>
            </a:lvl6pPr>
            <a:lvl7pPr marL="914400" algn="ctr" rtl="0" eaLnBrk="0" fontAlgn="base" hangingPunct="0">
              <a:spcBef>
                <a:spcPct val="0"/>
              </a:spcBef>
              <a:spcAft>
                <a:spcPct val="0"/>
              </a:spcAft>
              <a:defRPr sz="2000" b="1">
                <a:solidFill>
                  <a:srgbClr val="000099"/>
                </a:solidFill>
                <a:latin typeface="Arial" charset="0"/>
              </a:defRPr>
            </a:lvl7pPr>
            <a:lvl8pPr marL="1371600" algn="ctr" rtl="0" eaLnBrk="0" fontAlgn="base" hangingPunct="0">
              <a:spcBef>
                <a:spcPct val="0"/>
              </a:spcBef>
              <a:spcAft>
                <a:spcPct val="0"/>
              </a:spcAft>
              <a:defRPr sz="2000" b="1">
                <a:solidFill>
                  <a:srgbClr val="000099"/>
                </a:solidFill>
                <a:latin typeface="Arial" charset="0"/>
              </a:defRPr>
            </a:lvl8pPr>
            <a:lvl9pPr marL="1828800" algn="ctr" rtl="0" eaLnBrk="0" fontAlgn="base" hangingPunct="0">
              <a:spcBef>
                <a:spcPct val="0"/>
              </a:spcBef>
              <a:spcAft>
                <a:spcPct val="0"/>
              </a:spcAft>
              <a:defRPr sz="2000" b="1">
                <a:solidFill>
                  <a:srgbClr val="000099"/>
                </a:solidFill>
                <a:latin typeface="Arial" charset="0"/>
              </a:defRPr>
            </a:lvl9pPr>
          </a:lstStyle>
          <a:p>
            <a:r>
              <a:rPr lang="en-US" altLang="en-US" kern="0" dirty="0"/>
              <a:t>Jacobian Matrix by Differentiation - 2R</a:t>
            </a:r>
          </a:p>
        </p:txBody>
      </p:sp>
      <p:pic>
        <p:nvPicPr>
          <p:cNvPr id="20" name="Picture 1">
            <a:extLst>
              <a:ext uri="{FF2B5EF4-FFF2-40B4-BE49-F238E27FC236}">
                <a16:creationId xmlns:a16="http://schemas.microsoft.com/office/drawing/2014/main" id="{275B17CC-78CC-FD75-8C3B-680B6AD39264}"/>
              </a:ext>
            </a:extLst>
          </p:cNvPr>
          <p:cNvPicPr>
            <a:picLocks noChangeAspect="1"/>
          </p:cNvPicPr>
          <p:nvPr/>
        </p:nvPicPr>
        <p:blipFill rotWithShape="1">
          <a:blip r:embed="rId6">
            <a:extLst>
              <a:ext uri="{28A0092B-C50C-407E-A947-70E740481C1C}">
                <a14:useLocalDpi xmlns:a14="http://schemas.microsoft.com/office/drawing/2010/main" val="0"/>
              </a:ext>
            </a:extLst>
          </a:blip>
          <a:srcRect l="1576" t="8619" r="66105" b="24013"/>
          <a:stretch/>
        </p:blipFill>
        <p:spPr bwMode="auto">
          <a:xfrm>
            <a:off x="1625927" y="3345790"/>
            <a:ext cx="2357814" cy="2462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
            <a:extLst>
              <a:ext uri="{FF2B5EF4-FFF2-40B4-BE49-F238E27FC236}">
                <a16:creationId xmlns:a16="http://schemas.microsoft.com/office/drawing/2014/main" id="{211B55F5-0872-94CA-930F-7E0E8C9AC74D}"/>
              </a:ext>
            </a:extLst>
          </p:cNvPr>
          <p:cNvPicPr>
            <a:picLocks noChangeAspect="1"/>
          </p:cNvPicPr>
          <p:nvPr/>
        </p:nvPicPr>
        <p:blipFill rotWithShape="1">
          <a:blip r:embed="rId6">
            <a:extLst>
              <a:ext uri="{28A0092B-C50C-407E-A947-70E740481C1C}">
                <a14:useLocalDpi xmlns:a14="http://schemas.microsoft.com/office/drawing/2010/main" val="0"/>
              </a:ext>
            </a:extLst>
          </a:blip>
          <a:srcRect l="49654" t="2100" r="8820" b="22983"/>
          <a:stretch/>
        </p:blipFill>
        <p:spPr bwMode="auto">
          <a:xfrm>
            <a:off x="8190951" y="3331793"/>
            <a:ext cx="2877979" cy="260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DE88425-CDCB-79BF-B230-33750A18AB86}"/>
                  </a:ext>
                </a:extLst>
              </p:cNvPr>
              <p:cNvSpPr txBox="1"/>
              <p:nvPr/>
            </p:nvSpPr>
            <p:spPr>
              <a:xfrm>
                <a:off x="4197168" y="3676496"/>
                <a:ext cx="3312660" cy="328680"/>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𝑣</m:t>
                          </m:r>
                        </m:e>
                        <m:sub>
                          <m:r>
                            <a:rPr lang="en-US" sz="1200" b="0" i="1" smtClean="0">
                              <a:latin typeface="Cambria Math" panose="02040503050406030204" pitchFamily="18" charset="0"/>
                            </a:rPr>
                            <m:t>𝑡𝑖𝑝</m:t>
                          </m:r>
                        </m:sub>
                      </m:sSub>
                      <m:r>
                        <a:rPr lang="en-US" sz="1200" b="0" i="1" smtClean="0">
                          <a:latin typeface="Cambria Math" panose="02040503050406030204" pitchFamily="18" charset="0"/>
                        </a:rPr>
                        <m:t>=</m:t>
                      </m:r>
                      <m:d>
                        <m:dPr>
                          <m:begChr m:val="["/>
                          <m:endChr m:val="]"/>
                          <m:ctrlPr>
                            <a:rPr lang="en-US" sz="1200" b="0" i="1" smtClean="0">
                              <a:latin typeface="Cambria Math" panose="02040503050406030204" pitchFamily="18" charset="0"/>
                            </a:rPr>
                          </m:ctrlPr>
                        </m:dPr>
                        <m:e>
                          <m:m>
                            <m:mPr>
                              <m:mcs>
                                <m:mc>
                                  <m:mcPr>
                                    <m:count m:val="2"/>
                                    <m:mcJc m:val="center"/>
                                  </m:mcPr>
                                </m:mc>
                              </m:mcs>
                              <m:ctrlPr>
                                <a:rPr lang="en-US" sz="1200" b="0" i="1" smtClean="0">
                                  <a:latin typeface="Cambria Math" panose="02040503050406030204" pitchFamily="18" charset="0"/>
                                </a:rPr>
                              </m:ctrlPr>
                            </m:mPr>
                            <m:mr>
                              <m:e>
                                <m:r>
                                  <m:rPr>
                                    <m:brk m:alnAt="7"/>
                                  </m:rPr>
                                  <a:rPr lang="en-US" sz="1200" b="0" i="1" smtClean="0">
                                    <a:latin typeface="Cambria Math" panose="02040503050406030204" pitchFamily="18" charset="0"/>
                                  </a:rPr>
                                  <m:t>−</m:t>
                                </m:r>
                                <m:r>
                                  <a:rPr lang="en-US" sz="1200" b="0" i="1" smtClean="0">
                                    <a:latin typeface="Cambria Math" panose="02040503050406030204" pitchFamily="18" charset="0"/>
                                  </a:rPr>
                                  <m:t>0.71</m:t>
                                </m:r>
                              </m:e>
                              <m:e>
                                <m:r>
                                  <a:rPr lang="en-US" sz="1200" b="0" i="1" smtClean="0">
                                    <a:latin typeface="Cambria Math" panose="02040503050406030204" pitchFamily="18" charset="0"/>
                                  </a:rPr>
                                  <m:t>−0.71</m:t>
                                </m:r>
                              </m:e>
                            </m:mr>
                            <m:mr>
                              <m:e>
                                <m:r>
                                  <a:rPr lang="en-US" sz="1200" b="0" i="1" smtClean="0">
                                    <a:latin typeface="Cambria Math" panose="02040503050406030204" pitchFamily="18" charset="0"/>
                                  </a:rPr>
                                  <m:t>1.71</m:t>
                                </m:r>
                              </m:e>
                              <m:e>
                                <m:r>
                                  <a:rPr lang="en-US" sz="1200" b="0" i="1" smtClean="0">
                                    <a:latin typeface="Cambria Math" panose="02040503050406030204" pitchFamily="18" charset="0"/>
                                  </a:rPr>
                                  <m:t>0.71</m:t>
                                </m:r>
                              </m:e>
                            </m:mr>
                          </m:m>
                        </m:e>
                      </m:d>
                      <m:d>
                        <m:dPr>
                          <m:begChr m:val="["/>
                          <m:endChr m:val="]"/>
                          <m:ctrlPr>
                            <a:rPr lang="en-US" sz="1200" b="0" i="1" smtClean="0">
                              <a:latin typeface="Cambria Math" panose="02040503050406030204" pitchFamily="18" charset="0"/>
                            </a:rPr>
                          </m:ctrlPr>
                        </m:dPr>
                        <m:e>
                          <m:m>
                            <m:mPr>
                              <m:mcs>
                                <m:mc>
                                  <m:mcPr>
                                    <m:count m:val="1"/>
                                    <m:mcJc m:val="center"/>
                                  </m:mcPr>
                                </m:mc>
                              </m:mcs>
                              <m:ctrlPr>
                                <a:rPr lang="en-US" sz="1200" b="0" i="1" smtClean="0">
                                  <a:latin typeface="Cambria Math" panose="02040503050406030204" pitchFamily="18" charset="0"/>
                                </a:rPr>
                              </m:ctrlPr>
                            </m:mPr>
                            <m:mr>
                              <m:e>
                                <m:r>
                                  <m:rPr>
                                    <m:brk m:alnAt="7"/>
                                  </m:rPr>
                                  <a:rPr lang="en-US" sz="1200" b="0" i="1" smtClean="0">
                                    <a:latin typeface="Cambria Math" panose="02040503050406030204" pitchFamily="18" charset="0"/>
                                  </a:rPr>
                                  <m:t>1</m:t>
                                </m:r>
                              </m:e>
                            </m:mr>
                            <m:mr>
                              <m:e>
                                <m:r>
                                  <a:rPr lang="en-US" sz="1200" b="0" i="1" smtClean="0">
                                    <a:latin typeface="Cambria Math" panose="02040503050406030204" pitchFamily="18" charset="0"/>
                                  </a:rPr>
                                  <m:t>1</m:t>
                                </m:r>
                              </m:e>
                            </m:mr>
                          </m:m>
                        </m:e>
                      </m:d>
                      <m:r>
                        <a:rPr lang="en-US" sz="1200" b="0" i="1" smtClean="0">
                          <a:latin typeface="Cambria Math" panose="02040503050406030204" pitchFamily="18" charset="0"/>
                        </a:rPr>
                        <m:t>=</m:t>
                      </m:r>
                      <m:d>
                        <m:dPr>
                          <m:begChr m:val="["/>
                          <m:endChr m:val="]"/>
                          <m:ctrlPr>
                            <a:rPr lang="en-US" sz="1200" b="0" i="1" smtClean="0">
                              <a:latin typeface="Cambria Math" panose="02040503050406030204" pitchFamily="18" charset="0"/>
                            </a:rPr>
                          </m:ctrlPr>
                        </m:dPr>
                        <m:e>
                          <m:m>
                            <m:mPr>
                              <m:mcs>
                                <m:mc>
                                  <m:mcPr>
                                    <m:count m:val="1"/>
                                    <m:mcJc m:val="center"/>
                                  </m:mcPr>
                                </m:mc>
                              </m:mcs>
                              <m:ctrlPr>
                                <a:rPr lang="en-US" sz="1200" b="0" i="1" smtClean="0">
                                  <a:latin typeface="Cambria Math" panose="02040503050406030204" pitchFamily="18" charset="0"/>
                                </a:rPr>
                              </m:ctrlPr>
                            </m:mPr>
                            <m:mr>
                              <m:e>
                                <m:r>
                                  <m:rPr>
                                    <m:brk m:alnAt="7"/>
                                  </m:rPr>
                                  <a:rPr lang="en-US" sz="1200" b="0" i="1" smtClean="0">
                                    <a:latin typeface="Cambria Math" panose="02040503050406030204" pitchFamily="18" charset="0"/>
                                  </a:rPr>
                                  <m:t>−</m:t>
                                </m:r>
                                <m:r>
                                  <a:rPr lang="en-US" sz="1200" b="0" i="1" smtClean="0">
                                    <a:latin typeface="Cambria Math" panose="02040503050406030204" pitchFamily="18" charset="0"/>
                                  </a:rPr>
                                  <m:t>1.42</m:t>
                                </m:r>
                              </m:e>
                            </m:mr>
                            <m:mr>
                              <m:e>
                                <m:r>
                                  <a:rPr lang="en-US" sz="1200" b="0" i="1" smtClean="0">
                                    <a:latin typeface="Cambria Math" panose="02040503050406030204" pitchFamily="18" charset="0"/>
                                  </a:rPr>
                                  <m:t>2.42</m:t>
                                </m:r>
                              </m:e>
                            </m:mr>
                          </m:m>
                        </m:e>
                      </m:d>
                    </m:oMath>
                  </m:oMathPara>
                </a14:m>
                <a:endParaRPr lang="en-US" sz="1200" dirty="0"/>
              </a:p>
            </p:txBody>
          </p:sp>
        </mc:Choice>
        <mc:Fallback xmlns="">
          <p:sp>
            <p:nvSpPr>
              <p:cNvPr id="22" name="TextBox 21">
                <a:extLst>
                  <a:ext uri="{FF2B5EF4-FFF2-40B4-BE49-F238E27FC236}">
                    <a16:creationId xmlns:a16="http://schemas.microsoft.com/office/drawing/2014/main" id="{FDE88425-CDCB-79BF-B230-33750A18AB86}"/>
                  </a:ext>
                </a:extLst>
              </p:cNvPr>
              <p:cNvSpPr txBox="1">
                <a:spLocks noRot="1" noChangeAspect="1" noMove="1" noResize="1" noEditPoints="1" noAdjustHandles="1" noChangeArrowheads="1" noChangeShapeType="1" noTextEdit="1"/>
              </p:cNvSpPr>
              <p:nvPr/>
            </p:nvSpPr>
            <p:spPr>
              <a:xfrm>
                <a:off x="4197168" y="3676496"/>
                <a:ext cx="3312660" cy="328680"/>
              </a:xfrm>
              <a:prstGeom prst="rect">
                <a:avLst/>
              </a:prstGeom>
              <a:blipFill>
                <a:blip r:embed="rId7"/>
                <a:stretch>
                  <a:fillRect b="-129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FB85A1B-36E0-82B9-96FA-845F0C5FED85}"/>
                  </a:ext>
                </a:extLst>
              </p:cNvPr>
              <p:cNvSpPr txBox="1"/>
              <p:nvPr/>
            </p:nvSpPr>
            <p:spPr>
              <a:xfrm>
                <a:off x="4542877" y="4060955"/>
                <a:ext cx="2529801" cy="328680"/>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𝑣</m:t>
                          </m:r>
                        </m:e>
                        <m:sub>
                          <m:r>
                            <a:rPr lang="en-US" sz="1200" b="0" i="1" smtClean="0">
                              <a:latin typeface="Cambria Math" panose="02040503050406030204" pitchFamily="18" charset="0"/>
                            </a:rPr>
                            <m:t>𝑡𝑖𝑝</m:t>
                          </m:r>
                        </m:sub>
                      </m:sSub>
                      <m:r>
                        <a:rPr lang="en-US" sz="1200" b="0" i="1" smtClean="0">
                          <a:latin typeface="Cambria Math" panose="02040503050406030204" pitchFamily="18" charset="0"/>
                        </a:rPr>
                        <m:t>=</m:t>
                      </m:r>
                      <m:d>
                        <m:dPr>
                          <m:begChr m:val="["/>
                          <m:endChr m:val="]"/>
                          <m:ctrlPr>
                            <a:rPr lang="en-US" sz="1200" b="0" i="1" smtClean="0">
                              <a:latin typeface="Cambria Math" panose="02040503050406030204" pitchFamily="18" charset="0"/>
                            </a:rPr>
                          </m:ctrlPr>
                        </m:dPr>
                        <m:e>
                          <m:m>
                            <m:mPr>
                              <m:mcs>
                                <m:mc>
                                  <m:mcPr>
                                    <m:count m:val="2"/>
                                    <m:mcJc m:val="center"/>
                                  </m:mcPr>
                                </m:mc>
                              </m:mcs>
                              <m:ctrlPr>
                                <a:rPr lang="en-US" sz="1200" b="0" i="1" smtClean="0">
                                  <a:latin typeface="Cambria Math" panose="02040503050406030204" pitchFamily="18" charset="0"/>
                                </a:rPr>
                              </m:ctrlPr>
                            </m:mPr>
                            <m:mr>
                              <m:e>
                                <m:r>
                                  <m:rPr>
                                    <m:brk m:alnAt="7"/>
                                  </m:rPr>
                                  <a:rPr lang="en-US" sz="1200" b="0" i="1" smtClean="0">
                                    <a:latin typeface="Cambria Math" panose="02040503050406030204" pitchFamily="18" charset="0"/>
                                  </a:rPr>
                                  <m:t>−</m:t>
                                </m:r>
                                <m:r>
                                  <a:rPr lang="en-US" sz="1200" b="0" i="1" smtClean="0">
                                    <a:latin typeface="Cambria Math" panose="02040503050406030204" pitchFamily="18" charset="0"/>
                                  </a:rPr>
                                  <m:t>0.71</m:t>
                                </m:r>
                              </m:e>
                              <m:e>
                                <m:r>
                                  <a:rPr lang="en-US" sz="1200" b="0" i="1" smtClean="0">
                                    <a:latin typeface="Cambria Math" panose="02040503050406030204" pitchFamily="18" charset="0"/>
                                  </a:rPr>
                                  <m:t>−0.71</m:t>
                                </m:r>
                              </m:e>
                            </m:mr>
                            <m:mr>
                              <m:e>
                                <m:r>
                                  <a:rPr lang="en-US" sz="1200" b="0" i="1" smtClean="0">
                                    <a:latin typeface="Cambria Math" panose="02040503050406030204" pitchFamily="18" charset="0"/>
                                  </a:rPr>
                                  <m:t>1.71</m:t>
                                </m:r>
                              </m:e>
                              <m:e>
                                <m:r>
                                  <a:rPr lang="en-US" sz="1200" b="0" i="1" smtClean="0">
                                    <a:latin typeface="Cambria Math" panose="02040503050406030204" pitchFamily="18" charset="0"/>
                                  </a:rPr>
                                  <m:t>0.71</m:t>
                                </m:r>
                              </m:e>
                            </m:mr>
                          </m:m>
                        </m:e>
                      </m:d>
                      <m:d>
                        <m:dPr>
                          <m:begChr m:val="["/>
                          <m:endChr m:val="]"/>
                          <m:ctrlPr>
                            <a:rPr lang="en-US" sz="1200" b="0" i="1" smtClean="0">
                              <a:latin typeface="Cambria Math" panose="02040503050406030204" pitchFamily="18" charset="0"/>
                            </a:rPr>
                          </m:ctrlPr>
                        </m:dPr>
                        <m:e>
                          <m:m>
                            <m:mPr>
                              <m:mcs>
                                <m:mc>
                                  <m:mcPr>
                                    <m:count m:val="1"/>
                                    <m:mcJc m:val="center"/>
                                  </m:mcPr>
                                </m:mc>
                              </m:mcs>
                              <m:ctrlPr>
                                <a:rPr lang="en-US" sz="1200" b="0" i="1" smtClean="0">
                                  <a:latin typeface="Cambria Math" panose="02040503050406030204" pitchFamily="18" charset="0"/>
                                </a:rPr>
                              </m:ctrlPr>
                            </m:mPr>
                            <m:mr>
                              <m:e>
                                <m:r>
                                  <m:rPr>
                                    <m:brk m:alnAt="7"/>
                                  </m:rPr>
                                  <a:rPr lang="en-US" sz="1200" b="0" i="1" smtClean="0">
                                    <a:latin typeface="Cambria Math" panose="02040503050406030204" pitchFamily="18" charset="0"/>
                                  </a:rPr>
                                  <m:t>−</m:t>
                                </m:r>
                                <m:r>
                                  <a:rPr lang="en-US" sz="1200" b="0" i="1" smtClean="0">
                                    <a:latin typeface="Cambria Math" panose="02040503050406030204" pitchFamily="18" charset="0"/>
                                  </a:rPr>
                                  <m:t>1</m:t>
                                </m:r>
                              </m:e>
                            </m:mr>
                            <m:mr>
                              <m:e>
                                <m:r>
                                  <a:rPr lang="en-US" sz="1200" b="0" i="1" smtClean="0">
                                    <a:latin typeface="Cambria Math" panose="02040503050406030204" pitchFamily="18" charset="0"/>
                                  </a:rPr>
                                  <m:t>1</m:t>
                                </m:r>
                              </m:e>
                            </m:mr>
                          </m:m>
                        </m:e>
                      </m:d>
                      <m:r>
                        <a:rPr lang="en-US" sz="1200" b="0" i="1" smtClean="0">
                          <a:latin typeface="Cambria Math" panose="02040503050406030204" pitchFamily="18" charset="0"/>
                        </a:rPr>
                        <m:t>=</m:t>
                      </m:r>
                      <m:d>
                        <m:dPr>
                          <m:begChr m:val="["/>
                          <m:endChr m:val="]"/>
                          <m:ctrlPr>
                            <a:rPr lang="en-US" sz="1200" b="0" i="1" smtClean="0">
                              <a:latin typeface="Cambria Math" panose="02040503050406030204" pitchFamily="18" charset="0"/>
                            </a:rPr>
                          </m:ctrlPr>
                        </m:dPr>
                        <m:e>
                          <m:m>
                            <m:mPr>
                              <m:mcs>
                                <m:mc>
                                  <m:mcPr>
                                    <m:count m:val="1"/>
                                    <m:mcJc m:val="center"/>
                                  </m:mcPr>
                                </m:mc>
                              </m:mcs>
                              <m:ctrlPr>
                                <a:rPr lang="en-US" sz="1200" b="0" i="1" smtClean="0">
                                  <a:latin typeface="Cambria Math" panose="02040503050406030204" pitchFamily="18" charset="0"/>
                                </a:rPr>
                              </m:ctrlPr>
                            </m:mPr>
                            <m:mr>
                              <m:e>
                                <m:r>
                                  <m:rPr>
                                    <m:brk m:alnAt="7"/>
                                  </m:rPr>
                                  <a:rPr lang="en-US" sz="1200" b="0" i="1" smtClean="0">
                                    <a:latin typeface="Cambria Math" panose="02040503050406030204" pitchFamily="18" charset="0"/>
                                  </a:rPr>
                                  <m:t>0</m:t>
                                </m:r>
                              </m:e>
                            </m:mr>
                            <m:mr>
                              <m:e>
                                <m:r>
                                  <a:rPr lang="en-US" sz="1200" b="0" i="1" smtClean="0">
                                    <a:latin typeface="Cambria Math" panose="02040503050406030204" pitchFamily="18" charset="0"/>
                                  </a:rPr>
                                  <m:t>−1</m:t>
                                </m:r>
                              </m:e>
                            </m:mr>
                          </m:m>
                        </m:e>
                      </m:d>
                    </m:oMath>
                  </m:oMathPara>
                </a14:m>
                <a:endParaRPr lang="en-US" sz="1200" dirty="0"/>
              </a:p>
            </p:txBody>
          </p:sp>
        </mc:Choice>
        <mc:Fallback xmlns="">
          <p:sp>
            <p:nvSpPr>
              <p:cNvPr id="23" name="TextBox 22">
                <a:extLst>
                  <a:ext uri="{FF2B5EF4-FFF2-40B4-BE49-F238E27FC236}">
                    <a16:creationId xmlns:a16="http://schemas.microsoft.com/office/drawing/2014/main" id="{7FB85A1B-36E0-82B9-96FA-845F0C5FED85}"/>
                  </a:ext>
                </a:extLst>
              </p:cNvPr>
              <p:cNvSpPr txBox="1">
                <a:spLocks noRot="1" noChangeAspect="1" noMove="1" noResize="1" noEditPoints="1" noAdjustHandles="1" noChangeArrowheads="1" noChangeShapeType="1" noTextEdit="1"/>
              </p:cNvSpPr>
              <p:nvPr/>
            </p:nvSpPr>
            <p:spPr>
              <a:xfrm>
                <a:off x="4542877" y="4060955"/>
                <a:ext cx="2529801" cy="328680"/>
              </a:xfrm>
              <a:prstGeom prst="rect">
                <a:avLst/>
              </a:prstGeom>
              <a:blipFill>
                <a:blip r:embed="rId8"/>
                <a:stretch>
                  <a:fillRect b="-129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97F255F-946C-BEC8-1AF6-9A33FBA1E07A}"/>
                  </a:ext>
                </a:extLst>
              </p:cNvPr>
              <p:cNvSpPr txBox="1"/>
              <p:nvPr/>
            </p:nvSpPr>
            <p:spPr>
              <a:xfrm>
                <a:off x="4593212" y="4829874"/>
                <a:ext cx="2301399" cy="328680"/>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𝑣</m:t>
                          </m:r>
                        </m:e>
                        <m:sub>
                          <m:r>
                            <a:rPr lang="en-US" sz="1200" b="0" i="1" smtClean="0">
                              <a:latin typeface="Cambria Math" panose="02040503050406030204" pitchFamily="18" charset="0"/>
                            </a:rPr>
                            <m:t>𝑡𝑖𝑝</m:t>
                          </m:r>
                        </m:sub>
                      </m:sSub>
                      <m:r>
                        <a:rPr lang="en-US" sz="1200" b="0" i="1" smtClean="0">
                          <a:latin typeface="Cambria Math" panose="02040503050406030204" pitchFamily="18" charset="0"/>
                        </a:rPr>
                        <m:t>=</m:t>
                      </m:r>
                      <m:d>
                        <m:dPr>
                          <m:begChr m:val="["/>
                          <m:endChr m:val="]"/>
                          <m:ctrlPr>
                            <a:rPr lang="en-US" sz="1200" b="0" i="1" smtClean="0">
                              <a:latin typeface="Cambria Math" panose="02040503050406030204" pitchFamily="18" charset="0"/>
                            </a:rPr>
                          </m:ctrlPr>
                        </m:dPr>
                        <m:e>
                          <m:m>
                            <m:mPr>
                              <m:mcs>
                                <m:mc>
                                  <m:mcPr>
                                    <m:count m:val="2"/>
                                    <m:mcJc m:val="center"/>
                                  </m:mcPr>
                                </m:mc>
                              </m:mcs>
                              <m:ctrlPr>
                                <a:rPr lang="en-US" sz="1200" b="0" i="1" smtClean="0">
                                  <a:latin typeface="Cambria Math" panose="02040503050406030204" pitchFamily="18" charset="0"/>
                                </a:rPr>
                              </m:ctrlPr>
                            </m:mPr>
                            <m:mr>
                              <m:e>
                                <m:r>
                                  <m:rPr>
                                    <m:brk m:alnAt="7"/>
                                  </m:rPr>
                                  <a:rPr lang="en-US" sz="1200" b="0" i="1" smtClean="0">
                                    <a:latin typeface="Cambria Math" panose="02040503050406030204" pitchFamily="18" charset="0"/>
                                  </a:rPr>
                                  <m:t>−</m:t>
                                </m:r>
                                <m:r>
                                  <a:rPr lang="en-US" sz="1200" b="0" i="1" smtClean="0">
                                    <a:latin typeface="Cambria Math" panose="02040503050406030204" pitchFamily="18" charset="0"/>
                                  </a:rPr>
                                  <m:t>0.71</m:t>
                                </m:r>
                              </m:e>
                              <m:e>
                                <m:r>
                                  <a:rPr lang="en-US" sz="1200" b="0" i="1" smtClean="0">
                                    <a:latin typeface="Cambria Math" panose="02040503050406030204" pitchFamily="18" charset="0"/>
                                  </a:rPr>
                                  <m:t>−0.71</m:t>
                                </m:r>
                              </m:e>
                            </m:mr>
                            <m:mr>
                              <m:e>
                                <m:r>
                                  <a:rPr lang="en-US" sz="1200" b="0" i="1" smtClean="0">
                                    <a:latin typeface="Cambria Math" panose="02040503050406030204" pitchFamily="18" charset="0"/>
                                  </a:rPr>
                                  <m:t>1.71</m:t>
                                </m:r>
                              </m:e>
                              <m:e>
                                <m:r>
                                  <a:rPr lang="en-US" sz="1200" b="0" i="1" smtClean="0">
                                    <a:latin typeface="Cambria Math" panose="02040503050406030204" pitchFamily="18" charset="0"/>
                                  </a:rPr>
                                  <m:t>0.71</m:t>
                                </m:r>
                              </m:e>
                            </m:mr>
                          </m:m>
                        </m:e>
                      </m:d>
                      <m:d>
                        <m:dPr>
                          <m:begChr m:val="["/>
                          <m:endChr m:val="]"/>
                          <m:ctrlPr>
                            <a:rPr lang="en-US" sz="1200" b="0" i="1" smtClean="0">
                              <a:latin typeface="Cambria Math" panose="02040503050406030204" pitchFamily="18" charset="0"/>
                            </a:rPr>
                          </m:ctrlPr>
                        </m:dPr>
                        <m:e>
                          <m:m>
                            <m:mPr>
                              <m:mcs>
                                <m:mc>
                                  <m:mcPr>
                                    <m:count m:val="1"/>
                                    <m:mcJc m:val="center"/>
                                  </m:mcPr>
                                </m:mc>
                              </m:mcs>
                              <m:ctrlPr>
                                <a:rPr lang="en-US" sz="1200" b="0" i="1" smtClean="0">
                                  <a:latin typeface="Cambria Math" panose="02040503050406030204" pitchFamily="18" charset="0"/>
                                </a:rPr>
                              </m:ctrlPr>
                            </m:mPr>
                            <m:mr>
                              <m:e>
                                <m:r>
                                  <m:rPr>
                                    <m:brk m:alnAt="7"/>
                                  </m:rPr>
                                  <a:rPr lang="en-US" sz="1200" b="0" i="1" smtClean="0">
                                    <a:latin typeface="Cambria Math" panose="02040503050406030204" pitchFamily="18" charset="0"/>
                                  </a:rPr>
                                  <m:t>1</m:t>
                                </m:r>
                              </m:e>
                            </m:mr>
                            <m:mr>
                              <m:e>
                                <m:r>
                                  <a:rPr lang="en-US" sz="1200" b="0" i="1" smtClean="0">
                                    <a:latin typeface="Cambria Math" panose="02040503050406030204" pitchFamily="18" charset="0"/>
                                  </a:rPr>
                                  <m:t>−1</m:t>
                                </m:r>
                              </m:e>
                            </m:mr>
                          </m:m>
                        </m:e>
                      </m:d>
                      <m:r>
                        <a:rPr lang="en-US" sz="1200" b="0" i="1" smtClean="0">
                          <a:latin typeface="Cambria Math" panose="02040503050406030204" pitchFamily="18" charset="0"/>
                        </a:rPr>
                        <m:t>=</m:t>
                      </m:r>
                      <m:d>
                        <m:dPr>
                          <m:begChr m:val="["/>
                          <m:endChr m:val="]"/>
                          <m:ctrlPr>
                            <a:rPr lang="en-US" sz="1200" b="0" i="1" smtClean="0">
                              <a:latin typeface="Cambria Math" panose="02040503050406030204" pitchFamily="18" charset="0"/>
                            </a:rPr>
                          </m:ctrlPr>
                        </m:dPr>
                        <m:e>
                          <m:m>
                            <m:mPr>
                              <m:mcs>
                                <m:mc>
                                  <m:mcPr>
                                    <m:count m:val="1"/>
                                    <m:mcJc m:val="center"/>
                                  </m:mcPr>
                                </m:mc>
                              </m:mcs>
                              <m:ctrlPr>
                                <a:rPr lang="en-US" sz="1200" b="0" i="1" smtClean="0">
                                  <a:latin typeface="Cambria Math" panose="02040503050406030204" pitchFamily="18" charset="0"/>
                                </a:rPr>
                              </m:ctrlPr>
                            </m:mPr>
                            <m:mr>
                              <m:e>
                                <m:r>
                                  <m:rPr>
                                    <m:brk m:alnAt="7"/>
                                  </m:rPr>
                                  <a:rPr lang="en-US" sz="1200" b="0" i="1" smtClean="0">
                                    <a:latin typeface="Cambria Math" panose="02040503050406030204" pitchFamily="18" charset="0"/>
                                  </a:rPr>
                                  <m:t>0</m:t>
                                </m:r>
                              </m:e>
                            </m:mr>
                            <m:mr>
                              <m:e>
                                <m:r>
                                  <a:rPr lang="en-US" sz="1200" b="0" i="1" smtClean="0">
                                    <a:latin typeface="Cambria Math" panose="02040503050406030204" pitchFamily="18" charset="0"/>
                                  </a:rPr>
                                  <m:t>1</m:t>
                                </m:r>
                              </m:e>
                            </m:mr>
                          </m:m>
                        </m:e>
                      </m:d>
                    </m:oMath>
                  </m:oMathPara>
                </a14:m>
                <a:endParaRPr lang="en-US" sz="1200" dirty="0"/>
              </a:p>
            </p:txBody>
          </p:sp>
        </mc:Choice>
        <mc:Fallback xmlns="">
          <p:sp>
            <p:nvSpPr>
              <p:cNvPr id="24" name="TextBox 23">
                <a:extLst>
                  <a:ext uri="{FF2B5EF4-FFF2-40B4-BE49-F238E27FC236}">
                    <a16:creationId xmlns:a16="http://schemas.microsoft.com/office/drawing/2014/main" id="{397F255F-946C-BEC8-1AF6-9A33FBA1E07A}"/>
                  </a:ext>
                </a:extLst>
              </p:cNvPr>
              <p:cNvSpPr txBox="1">
                <a:spLocks noRot="1" noChangeAspect="1" noMove="1" noResize="1" noEditPoints="1" noAdjustHandles="1" noChangeArrowheads="1" noChangeShapeType="1" noTextEdit="1"/>
              </p:cNvSpPr>
              <p:nvPr/>
            </p:nvSpPr>
            <p:spPr>
              <a:xfrm>
                <a:off x="4593212" y="4829874"/>
                <a:ext cx="2301399" cy="328680"/>
              </a:xfrm>
              <a:prstGeom prst="rect">
                <a:avLst/>
              </a:prstGeom>
              <a:blipFill>
                <a:blip r:embed="rId9"/>
                <a:stretch>
                  <a:fillRect l="-265" b="-129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87914F2-41E9-6119-34D0-877E561011BD}"/>
                  </a:ext>
                </a:extLst>
              </p:cNvPr>
              <p:cNvSpPr txBox="1"/>
              <p:nvPr/>
            </p:nvSpPr>
            <p:spPr>
              <a:xfrm>
                <a:off x="4598965" y="4426821"/>
                <a:ext cx="2618794" cy="328680"/>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𝑣</m:t>
                          </m:r>
                        </m:e>
                        <m:sub>
                          <m:r>
                            <a:rPr lang="en-US" sz="1200" b="0" i="1" smtClean="0">
                              <a:latin typeface="Cambria Math" panose="02040503050406030204" pitchFamily="18" charset="0"/>
                            </a:rPr>
                            <m:t>𝑡𝑖𝑝</m:t>
                          </m:r>
                        </m:sub>
                      </m:sSub>
                      <m:r>
                        <a:rPr lang="en-US" sz="1200" b="0" i="1" smtClean="0">
                          <a:latin typeface="Cambria Math" panose="02040503050406030204" pitchFamily="18" charset="0"/>
                        </a:rPr>
                        <m:t>=</m:t>
                      </m:r>
                      <m:d>
                        <m:dPr>
                          <m:begChr m:val="["/>
                          <m:endChr m:val="]"/>
                          <m:ctrlPr>
                            <a:rPr lang="en-US" sz="1200" b="0" i="1" smtClean="0">
                              <a:latin typeface="Cambria Math" panose="02040503050406030204" pitchFamily="18" charset="0"/>
                            </a:rPr>
                          </m:ctrlPr>
                        </m:dPr>
                        <m:e>
                          <m:m>
                            <m:mPr>
                              <m:mcs>
                                <m:mc>
                                  <m:mcPr>
                                    <m:count m:val="2"/>
                                    <m:mcJc m:val="center"/>
                                  </m:mcPr>
                                </m:mc>
                              </m:mcs>
                              <m:ctrlPr>
                                <a:rPr lang="en-US" sz="1200" b="0" i="1" smtClean="0">
                                  <a:latin typeface="Cambria Math" panose="02040503050406030204" pitchFamily="18" charset="0"/>
                                </a:rPr>
                              </m:ctrlPr>
                            </m:mPr>
                            <m:mr>
                              <m:e>
                                <m:r>
                                  <m:rPr>
                                    <m:brk m:alnAt="7"/>
                                  </m:rPr>
                                  <a:rPr lang="en-US" sz="1200" b="0" i="1" smtClean="0">
                                    <a:latin typeface="Cambria Math" panose="02040503050406030204" pitchFamily="18" charset="0"/>
                                  </a:rPr>
                                  <m:t>−</m:t>
                                </m:r>
                                <m:r>
                                  <a:rPr lang="en-US" sz="1200" b="0" i="1" smtClean="0">
                                    <a:latin typeface="Cambria Math" panose="02040503050406030204" pitchFamily="18" charset="0"/>
                                  </a:rPr>
                                  <m:t>0.71</m:t>
                                </m:r>
                              </m:e>
                              <m:e>
                                <m:r>
                                  <a:rPr lang="en-US" sz="1200" b="0" i="1" smtClean="0">
                                    <a:latin typeface="Cambria Math" panose="02040503050406030204" pitchFamily="18" charset="0"/>
                                  </a:rPr>
                                  <m:t>−0.71</m:t>
                                </m:r>
                              </m:e>
                            </m:mr>
                            <m:mr>
                              <m:e>
                                <m:r>
                                  <a:rPr lang="en-US" sz="1200" b="0" i="1" smtClean="0">
                                    <a:latin typeface="Cambria Math" panose="02040503050406030204" pitchFamily="18" charset="0"/>
                                  </a:rPr>
                                  <m:t>1.71</m:t>
                                </m:r>
                              </m:e>
                              <m:e>
                                <m:r>
                                  <a:rPr lang="en-US" sz="1200" b="0" i="1" smtClean="0">
                                    <a:latin typeface="Cambria Math" panose="02040503050406030204" pitchFamily="18" charset="0"/>
                                  </a:rPr>
                                  <m:t>0.71</m:t>
                                </m:r>
                              </m:e>
                            </m:mr>
                          </m:m>
                        </m:e>
                      </m:d>
                      <m:d>
                        <m:dPr>
                          <m:begChr m:val="["/>
                          <m:endChr m:val="]"/>
                          <m:ctrlPr>
                            <a:rPr lang="en-US" sz="1200" b="0" i="1" smtClean="0">
                              <a:latin typeface="Cambria Math" panose="02040503050406030204" pitchFamily="18" charset="0"/>
                            </a:rPr>
                          </m:ctrlPr>
                        </m:dPr>
                        <m:e>
                          <m:m>
                            <m:mPr>
                              <m:mcs>
                                <m:mc>
                                  <m:mcPr>
                                    <m:count m:val="1"/>
                                    <m:mcJc m:val="center"/>
                                  </m:mcPr>
                                </m:mc>
                              </m:mcs>
                              <m:ctrlPr>
                                <a:rPr lang="en-US" sz="1200" b="0" i="1" smtClean="0">
                                  <a:latin typeface="Cambria Math" panose="02040503050406030204" pitchFamily="18" charset="0"/>
                                </a:rPr>
                              </m:ctrlPr>
                            </m:mPr>
                            <m:mr>
                              <m:e>
                                <m:r>
                                  <m:rPr>
                                    <m:brk m:alnAt="7"/>
                                  </m:rPr>
                                  <a:rPr lang="en-US" sz="1200" b="0" i="1" smtClean="0">
                                    <a:latin typeface="Cambria Math" panose="02040503050406030204" pitchFamily="18" charset="0"/>
                                  </a:rPr>
                                  <m:t>−</m:t>
                                </m:r>
                                <m:r>
                                  <a:rPr lang="en-US" sz="1200" b="0" i="1" smtClean="0">
                                    <a:latin typeface="Cambria Math" panose="02040503050406030204" pitchFamily="18" charset="0"/>
                                  </a:rPr>
                                  <m:t>1</m:t>
                                </m:r>
                              </m:e>
                            </m:mr>
                            <m:mr>
                              <m:e>
                                <m:r>
                                  <a:rPr lang="en-US" sz="1200" b="0" i="1" smtClean="0">
                                    <a:latin typeface="Cambria Math" panose="02040503050406030204" pitchFamily="18" charset="0"/>
                                  </a:rPr>
                                  <m:t>−1</m:t>
                                </m:r>
                              </m:e>
                            </m:mr>
                          </m:m>
                        </m:e>
                      </m:d>
                      <m:r>
                        <a:rPr lang="en-US" sz="1200" b="0" i="1" smtClean="0">
                          <a:latin typeface="Cambria Math" panose="02040503050406030204" pitchFamily="18" charset="0"/>
                        </a:rPr>
                        <m:t>=</m:t>
                      </m:r>
                      <m:d>
                        <m:dPr>
                          <m:begChr m:val="["/>
                          <m:endChr m:val="]"/>
                          <m:ctrlPr>
                            <a:rPr lang="en-US" sz="1200" b="0" i="1" smtClean="0">
                              <a:latin typeface="Cambria Math" panose="02040503050406030204" pitchFamily="18" charset="0"/>
                            </a:rPr>
                          </m:ctrlPr>
                        </m:dPr>
                        <m:e>
                          <m:m>
                            <m:mPr>
                              <m:mcs>
                                <m:mc>
                                  <m:mcPr>
                                    <m:count m:val="1"/>
                                    <m:mcJc m:val="center"/>
                                  </m:mcPr>
                                </m:mc>
                              </m:mcs>
                              <m:ctrlPr>
                                <a:rPr lang="en-US" sz="1200" b="0" i="1" smtClean="0">
                                  <a:latin typeface="Cambria Math" panose="02040503050406030204" pitchFamily="18" charset="0"/>
                                </a:rPr>
                              </m:ctrlPr>
                            </m:mPr>
                            <m:mr>
                              <m:e>
                                <m:r>
                                  <m:rPr>
                                    <m:brk m:alnAt="7"/>
                                  </m:rPr>
                                  <a:rPr lang="en-US" sz="1200" b="0" i="1" smtClean="0">
                                    <a:latin typeface="Cambria Math" panose="02040503050406030204" pitchFamily="18" charset="0"/>
                                  </a:rPr>
                                  <m:t>1</m:t>
                                </m:r>
                                <m:r>
                                  <a:rPr lang="en-US" sz="1200" b="0" i="1" smtClean="0">
                                    <a:latin typeface="Cambria Math" panose="02040503050406030204" pitchFamily="18" charset="0"/>
                                  </a:rPr>
                                  <m:t>.42</m:t>
                                </m:r>
                              </m:e>
                            </m:mr>
                            <m:mr>
                              <m:e>
                                <m:r>
                                  <a:rPr lang="en-US" sz="1200" b="0" i="1" smtClean="0">
                                    <a:latin typeface="Cambria Math" panose="02040503050406030204" pitchFamily="18" charset="0"/>
                                  </a:rPr>
                                  <m:t>−2.42</m:t>
                                </m:r>
                              </m:e>
                            </m:mr>
                          </m:m>
                        </m:e>
                      </m:d>
                    </m:oMath>
                  </m:oMathPara>
                </a14:m>
                <a:endParaRPr lang="en-US" sz="1200" dirty="0"/>
              </a:p>
            </p:txBody>
          </p:sp>
        </mc:Choice>
        <mc:Fallback xmlns="">
          <p:sp>
            <p:nvSpPr>
              <p:cNvPr id="25" name="TextBox 24">
                <a:extLst>
                  <a:ext uri="{FF2B5EF4-FFF2-40B4-BE49-F238E27FC236}">
                    <a16:creationId xmlns:a16="http://schemas.microsoft.com/office/drawing/2014/main" id="{E87914F2-41E9-6119-34D0-877E561011BD}"/>
                  </a:ext>
                </a:extLst>
              </p:cNvPr>
              <p:cNvSpPr txBox="1">
                <a:spLocks noRot="1" noChangeAspect="1" noMove="1" noResize="1" noEditPoints="1" noAdjustHandles="1" noChangeArrowheads="1" noChangeShapeType="1" noTextEdit="1"/>
              </p:cNvSpPr>
              <p:nvPr/>
            </p:nvSpPr>
            <p:spPr>
              <a:xfrm>
                <a:off x="4598965" y="4426821"/>
                <a:ext cx="2618794" cy="328680"/>
              </a:xfrm>
              <a:prstGeom prst="rect">
                <a:avLst/>
              </a:prstGeom>
              <a:blipFill>
                <a:blip r:embed="rId10"/>
                <a:stretch>
                  <a:fillRect l="-233" b="-12963"/>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DE51DCA5-FFE6-3FBC-DD6F-C170E56D9416}"/>
              </a:ext>
            </a:extLst>
          </p:cNvPr>
          <p:cNvSpPr txBox="1"/>
          <p:nvPr/>
        </p:nvSpPr>
        <p:spPr>
          <a:xfrm>
            <a:off x="4273107" y="3693069"/>
            <a:ext cx="295274" cy="276999"/>
          </a:xfrm>
          <a:prstGeom prst="rect">
            <a:avLst/>
          </a:prstGeom>
          <a:noFill/>
        </p:spPr>
        <p:txBody>
          <a:bodyPr wrap="none" rtlCol="0">
            <a:spAutoFit/>
          </a:bodyPr>
          <a:lstStyle/>
          <a:p>
            <a:r>
              <a:rPr lang="en-US" sz="1200" b="1" dirty="0">
                <a:latin typeface="+mn-lt"/>
              </a:rPr>
              <a:t>A</a:t>
            </a:r>
          </a:p>
        </p:txBody>
      </p:sp>
      <p:sp>
        <p:nvSpPr>
          <p:cNvPr id="27" name="TextBox 26">
            <a:extLst>
              <a:ext uri="{FF2B5EF4-FFF2-40B4-BE49-F238E27FC236}">
                <a16:creationId xmlns:a16="http://schemas.microsoft.com/office/drawing/2014/main" id="{96452500-3B1C-D9EC-81D8-FE17D4D47D8C}"/>
              </a:ext>
            </a:extLst>
          </p:cNvPr>
          <p:cNvSpPr txBox="1"/>
          <p:nvPr/>
        </p:nvSpPr>
        <p:spPr>
          <a:xfrm>
            <a:off x="4297938" y="4079529"/>
            <a:ext cx="295274" cy="276999"/>
          </a:xfrm>
          <a:prstGeom prst="rect">
            <a:avLst/>
          </a:prstGeom>
          <a:noFill/>
        </p:spPr>
        <p:txBody>
          <a:bodyPr wrap="none" rtlCol="0">
            <a:spAutoFit/>
          </a:bodyPr>
          <a:lstStyle/>
          <a:p>
            <a:r>
              <a:rPr lang="en-US" sz="1200" b="1" dirty="0">
                <a:latin typeface="+mn-lt"/>
              </a:rPr>
              <a:t>B</a:t>
            </a:r>
          </a:p>
        </p:txBody>
      </p:sp>
      <p:sp>
        <p:nvSpPr>
          <p:cNvPr id="28" name="TextBox 27">
            <a:extLst>
              <a:ext uri="{FF2B5EF4-FFF2-40B4-BE49-F238E27FC236}">
                <a16:creationId xmlns:a16="http://schemas.microsoft.com/office/drawing/2014/main" id="{404B549D-AC85-F29F-9C33-7AC4D5153220}"/>
              </a:ext>
            </a:extLst>
          </p:cNvPr>
          <p:cNvSpPr txBox="1"/>
          <p:nvPr/>
        </p:nvSpPr>
        <p:spPr>
          <a:xfrm>
            <a:off x="4322700" y="4460183"/>
            <a:ext cx="295274" cy="276999"/>
          </a:xfrm>
          <a:prstGeom prst="rect">
            <a:avLst/>
          </a:prstGeom>
          <a:noFill/>
        </p:spPr>
        <p:txBody>
          <a:bodyPr wrap="none" rtlCol="0">
            <a:spAutoFit/>
          </a:bodyPr>
          <a:lstStyle/>
          <a:p>
            <a:r>
              <a:rPr lang="en-US" sz="1200" b="1" dirty="0">
                <a:latin typeface="+mn-lt"/>
              </a:rPr>
              <a:t>C</a:t>
            </a:r>
          </a:p>
        </p:txBody>
      </p:sp>
      <p:sp>
        <p:nvSpPr>
          <p:cNvPr id="29" name="TextBox 28">
            <a:extLst>
              <a:ext uri="{FF2B5EF4-FFF2-40B4-BE49-F238E27FC236}">
                <a16:creationId xmlns:a16="http://schemas.microsoft.com/office/drawing/2014/main" id="{BA33AA17-5912-4365-01BF-0E9D59AB41B4}"/>
              </a:ext>
            </a:extLst>
          </p:cNvPr>
          <p:cNvSpPr txBox="1"/>
          <p:nvPr/>
        </p:nvSpPr>
        <p:spPr>
          <a:xfrm>
            <a:off x="4348154" y="4871732"/>
            <a:ext cx="295274" cy="276999"/>
          </a:xfrm>
          <a:prstGeom prst="rect">
            <a:avLst/>
          </a:prstGeom>
          <a:noFill/>
        </p:spPr>
        <p:txBody>
          <a:bodyPr wrap="none" rtlCol="0">
            <a:spAutoFit/>
          </a:bodyPr>
          <a:lstStyle/>
          <a:p>
            <a:r>
              <a:rPr lang="en-US" sz="1200" b="1" dirty="0">
                <a:latin typeface="+mn-lt"/>
              </a:rPr>
              <a:t>D</a:t>
            </a:r>
          </a:p>
        </p:txBody>
      </p:sp>
      <mc:AlternateContent xmlns:mc="http://schemas.openxmlformats.org/markup-compatibility/2006" xmlns:p14="http://schemas.microsoft.com/office/powerpoint/2010/main">
        <mc:Choice Requires="p14">
          <p:contentPart p14:bwMode="auto" r:id="rId11">
            <p14:nvContentPartPr>
              <p14:cNvPr id="30" name="Ink 29">
                <a:extLst>
                  <a:ext uri="{FF2B5EF4-FFF2-40B4-BE49-F238E27FC236}">
                    <a16:creationId xmlns:a16="http://schemas.microsoft.com/office/drawing/2014/main" id="{1A5BAF0B-DEC8-9446-A5C4-F745B5E53EF9}"/>
                  </a:ext>
                </a:extLst>
              </p14:cNvPr>
              <p14:cNvContentPartPr/>
              <p14:nvPr/>
            </p14:nvContentPartPr>
            <p14:xfrm>
              <a:off x="10728669" y="4426821"/>
              <a:ext cx="521640" cy="240840"/>
            </p14:xfrm>
          </p:contentPart>
        </mc:Choice>
        <mc:Fallback xmlns="">
          <p:pic>
            <p:nvPicPr>
              <p:cNvPr id="30" name="Ink 29">
                <a:extLst>
                  <a:ext uri="{FF2B5EF4-FFF2-40B4-BE49-F238E27FC236}">
                    <a16:creationId xmlns:a16="http://schemas.microsoft.com/office/drawing/2014/main" id="{1A5BAF0B-DEC8-9446-A5C4-F745B5E53EF9}"/>
                  </a:ext>
                </a:extLst>
              </p:cNvPr>
              <p:cNvPicPr/>
              <p:nvPr/>
            </p:nvPicPr>
            <p:blipFill>
              <a:blip r:embed="rId12"/>
              <a:stretch>
                <a:fillRect/>
              </a:stretch>
            </p:blipFill>
            <p:spPr>
              <a:xfrm>
                <a:off x="10716086" y="4414259"/>
                <a:ext cx="546446" cy="26560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1" name="Ink 30">
                <a:extLst>
                  <a:ext uri="{FF2B5EF4-FFF2-40B4-BE49-F238E27FC236}">
                    <a16:creationId xmlns:a16="http://schemas.microsoft.com/office/drawing/2014/main" id="{FD54B0C1-870E-A005-B297-71F269A515C3}"/>
                  </a:ext>
                </a:extLst>
              </p14:cNvPr>
              <p14:cNvContentPartPr/>
              <p14:nvPr/>
            </p14:nvContentPartPr>
            <p14:xfrm>
              <a:off x="9653457" y="3604992"/>
              <a:ext cx="458280" cy="230760"/>
            </p14:xfrm>
          </p:contentPart>
        </mc:Choice>
        <mc:Fallback xmlns="">
          <p:pic>
            <p:nvPicPr>
              <p:cNvPr id="31" name="Ink 30">
                <a:extLst>
                  <a:ext uri="{FF2B5EF4-FFF2-40B4-BE49-F238E27FC236}">
                    <a16:creationId xmlns:a16="http://schemas.microsoft.com/office/drawing/2014/main" id="{FD54B0C1-870E-A005-B297-71F269A515C3}"/>
                  </a:ext>
                </a:extLst>
              </p:cNvPr>
              <p:cNvPicPr/>
              <p:nvPr/>
            </p:nvPicPr>
            <p:blipFill>
              <a:blip r:embed="rId14"/>
              <a:stretch>
                <a:fillRect/>
              </a:stretch>
            </p:blipFill>
            <p:spPr>
              <a:xfrm>
                <a:off x="9640857" y="3592412"/>
                <a:ext cx="483120" cy="255561"/>
              </a:xfrm>
              <a:prstGeom prst="rect">
                <a:avLst/>
              </a:prstGeom>
            </p:spPr>
          </p:pic>
        </mc:Fallback>
      </mc:AlternateContent>
    </p:spTree>
    <p:extLst>
      <p:ext uri="{BB962C8B-B14F-4D97-AF65-F5344CB8AC3E}">
        <p14:creationId xmlns:p14="http://schemas.microsoft.com/office/powerpoint/2010/main" val="38397701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00D4E73C-C002-D79D-B201-28C6A43E62D1}"/>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53604" name="Picture 2" descr="http://brand.ucla.edu/wp-content/uploads/2013/08/ucla-logotype-main-11.jpg">
            <a:extLst>
              <a:ext uri="{FF2B5EF4-FFF2-40B4-BE49-F238E27FC236}">
                <a16:creationId xmlns:a16="http://schemas.microsoft.com/office/drawing/2014/main" id="{966A6E13-F7DC-142D-BAE9-D2A3583EBB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BFC1164-3A0D-C83A-1DBB-EB7E60ECA102}"/>
                  </a:ext>
                </a:extLst>
              </p:cNvPr>
              <p:cNvSpPr txBox="1"/>
              <p:nvPr/>
            </p:nvSpPr>
            <p:spPr>
              <a:xfrm>
                <a:off x="941832" y="1463483"/>
                <a:ext cx="10413556" cy="1323439"/>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en-US" sz="1600" dirty="0">
                    <a:latin typeface="+mn-lt"/>
                  </a:rPr>
                  <a:t>Rather than mapping a polygon of joint velocities through the Jacobian, we could instead map a unit circle of joint velocities into the end effector velocities in the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0</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𝑦</m:t>
                        </m:r>
                      </m:e>
                      <m:sub>
                        <m:r>
                          <a:rPr lang="en-US" sz="1600" i="1">
                            <a:latin typeface="Cambria Math" panose="02040503050406030204" pitchFamily="18" charset="0"/>
                          </a:rPr>
                          <m:t>0</m:t>
                        </m:r>
                      </m:sub>
                    </m:sSub>
                  </m:oMath>
                </a14:m>
                <a:r>
                  <a:rPr lang="en-US" sz="1600" dirty="0">
                    <a:latin typeface="+mn-lt"/>
                  </a:rPr>
                  <a:t> plane</a:t>
                </a:r>
              </a:p>
              <a:p>
                <a:pPr marL="342900" indent="-342900">
                  <a:buFont typeface="Arial" panose="020B0604020202020204" pitchFamily="34" charset="0"/>
                  <a:buChar char="•"/>
                </a:pPr>
                <a:endParaRPr lang="en-US" sz="1600" dirty="0">
                  <a:latin typeface="+mn-lt"/>
                </a:endParaRPr>
              </a:p>
              <a:p>
                <a:pPr marL="342900" indent="-342900">
                  <a:buFont typeface="Arial" panose="020B0604020202020204" pitchFamily="34" charset="0"/>
                  <a:buChar char="•"/>
                </a:pPr>
                <a:r>
                  <a:rPr lang="en-US" sz="1600" dirty="0">
                    <a:latin typeface="+mn-lt"/>
                  </a:rPr>
                  <a:t>The circle represents an iso-effort contour in the joint velocity space, where total actuator effort is considered to be the sum of squares of the joint velocities</a:t>
                </a:r>
              </a:p>
            </p:txBody>
          </p:sp>
        </mc:Choice>
        <mc:Fallback xmlns="">
          <p:sp>
            <p:nvSpPr>
              <p:cNvPr id="2" name="TextBox 1">
                <a:extLst>
                  <a:ext uri="{FF2B5EF4-FFF2-40B4-BE49-F238E27FC236}">
                    <a16:creationId xmlns:a16="http://schemas.microsoft.com/office/drawing/2014/main" id="{ABFC1164-3A0D-C83A-1DBB-EB7E60ECA102}"/>
                  </a:ext>
                </a:extLst>
              </p:cNvPr>
              <p:cNvSpPr txBox="1">
                <a:spLocks noRot="1" noChangeAspect="1" noMove="1" noResize="1" noEditPoints="1" noAdjustHandles="1" noChangeArrowheads="1" noChangeShapeType="1" noTextEdit="1"/>
              </p:cNvSpPr>
              <p:nvPr/>
            </p:nvSpPr>
            <p:spPr>
              <a:xfrm>
                <a:off x="941832" y="1463483"/>
                <a:ext cx="10413556" cy="1323439"/>
              </a:xfrm>
              <a:prstGeom prst="rect">
                <a:avLst/>
              </a:prstGeom>
              <a:blipFill>
                <a:blip r:embed="rId3"/>
                <a:stretch>
                  <a:fillRect l="-234" t="-1382" b="-5069"/>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9D8BB59C-AD10-AC8F-E88A-FDCEB63706F0}"/>
              </a:ext>
            </a:extLst>
          </p:cNvPr>
          <p:cNvSpPr txBox="1">
            <a:spLocks noChangeArrowheads="1"/>
          </p:cNvSpPr>
          <p:nvPr/>
        </p:nvSpPr>
        <p:spPr bwMode="auto">
          <a:xfrm>
            <a:off x="2971800" y="381000"/>
            <a:ext cx="7010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2000" b="1">
                <a:solidFill>
                  <a:srgbClr val="000099"/>
                </a:solidFill>
                <a:latin typeface="+mj-lt"/>
                <a:ea typeface="+mj-ea"/>
                <a:cs typeface="+mj-cs"/>
              </a:defRPr>
            </a:lvl1pPr>
            <a:lvl2pPr algn="ctr" rtl="0" eaLnBrk="0" fontAlgn="base" hangingPunct="0">
              <a:spcBef>
                <a:spcPct val="0"/>
              </a:spcBef>
              <a:spcAft>
                <a:spcPct val="0"/>
              </a:spcAft>
              <a:defRPr sz="2000" b="1">
                <a:solidFill>
                  <a:srgbClr val="000099"/>
                </a:solidFill>
                <a:latin typeface="Arial" charset="0"/>
              </a:defRPr>
            </a:lvl2pPr>
            <a:lvl3pPr algn="ctr" rtl="0" eaLnBrk="0" fontAlgn="base" hangingPunct="0">
              <a:spcBef>
                <a:spcPct val="0"/>
              </a:spcBef>
              <a:spcAft>
                <a:spcPct val="0"/>
              </a:spcAft>
              <a:defRPr sz="2000" b="1">
                <a:solidFill>
                  <a:srgbClr val="000099"/>
                </a:solidFill>
                <a:latin typeface="Arial" charset="0"/>
              </a:defRPr>
            </a:lvl3pPr>
            <a:lvl4pPr algn="ctr" rtl="0" eaLnBrk="0" fontAlgn="base" hangingPunct="0">
              <a:spcBef>
                <a:spcPct val="0"/>
              </a:spcBef>
              <a:spcAft>
                <a:spcPct val="0"/>
              </a:spcAft>
              <a:defRPr sz="2000" b="1">
                <a:solidFill>
                  <a:srgbClr val="000099"/>
                </a:solidFill>
                <a:latin typeface="Arial" charset="0"/>
              </a:defRPr>
            </a:lvl4pPr>
            <a:lvl5pPr algn="ctr" rtl="0" eaLnBrk="0" fontAlgn="base" hangingPunct="0">
              <a:spcBef>
                <a:spcPct val="0"/>
              </a:spcBef>
              <a:spcAft>
                <a:spcPct val="0"/>
              </a:spcAft>
              <a:defRPr sz="2000" b="1">
                <a:solidFill>
                  <a:srgbClr val="000099"/>
                </a:solidFill>
                <a:latin typeface="Arial" charset="0"/>
              </a:defRPr>
            </a:lvl5pPr>
            <a:lvl6pPr marL="457200" algn="ctr" rtl="0" eaLnBrk="0" fontAlgn="base" hangingPunct="0">
              <a:spcBef>
                <a:spcPct val="0"/>
              </a:spcBef>
              <a:spcAft>
                <a:spcPct val="0"/>
              </a:spcAft>
              <a:defRPr sz="2000" b="1">
                <a:solidFill>
                  <a:srgbClr val="000099"/>
                </a:solidFill>
                <a:latin typeface="Arial" charset="0"/>
              </a:defRPr>
            </a:lvl6pPr>
            <a:lvl7pPr marL="914400" algn="ctr" rtl="0" eaLnBrk="0" fontAlgn="base" hangingPunct="0">
              <a:spcBef>
                <a:spcPct val="0"/>
              </a:spcBef>
              <a:spcAft>
                <a:spcPct val="0"/>
              </a:spcAft>
              <a:defRPr sz="2000" b="1">
                <a:solidFill>
                  <a:srgbClr val="000099"/>
                </a:solidFill>
                <a:latin typeface="Arial" charset="0"/>
              </a:defRPr>
            </a:lvl7pPr>
            <a:lvl8pPr marL="1371600" algn="ctr" rtl="0" eaLnBrk="0" fontAlgn="base" hangingPunct="0">
              <a:spcBef>
                <a:spcPct val="0"/>
              </a:spcBef>
              <a:spcAft>
                <a:spcPct val="0"/>
              </a:spcAft>
              <a:defRPr sz="2000" b="1">
                <a:solidFill>
                  <a:srgbClr val="000099"/>
                </a:solidFill>
                <a:latin typeface="Arial" charset="0"/>
              </a:defRPr>
            </a:lvl8pPr>
            <a:lvl9pPr marL="1828800" algn="ctr" rtl="0" eaLnBrk="0" fontAlgn="base" hangingPunct="0">
              <a:spcBef>
                <a:spcPct val="0"/>
              </a:spcBef>
              <a:spcAft>
                <a:spcPct val="0"/>
              </a:spcAft>
              <a:defRPr sz="2000" b="1">
                <a:solidFill>
                  <a:srgbClr val="000099"/>
                </a:solidFill>
                <a:latin typeface="Arial" charset="0"/>
              </a:defRPr>
            </a:lvl9pPr>
          </a:lstStyle>
          <a:p>
            <a:r>
              <a:rPr lang="en-US" altLang="en-US" kern="0" dirty="0"/>
              <a:t>Jacobian Matrix by Differentiation - 2R</a:t>
            </a:r>
          </a:p>
        </p:txBody>
      </p:sp>
      <p:pic>
        <p:nvPicPr>
          <p:cNvPr id="6" name="Picture 1">
            <a:extLst>
              <a:ext uri="{FF2B5EF4-FFF2-40B4-BE49-F238E27FC236}">
                <a16:creationId xmlns:a16="http://schemas.microsoft.com/office/drawing/2014/main" id="{EED2BE94-B10D-8CEB-4E34-6D016756EABA}"/>
              </a:ext>
            </a:extLst>
          </p:cNvPr>
          <p:cNvPicPr>
            <a:picLocks noChangeAspect="1"/>
          </p:cNvPicPr>
          <p:nvPr/>
        </p:nvPicPr>
        <p:blipFill rotWithShape="1">
          <a:blip r:embed="rId4">
            <a:extLst>
              <a:ext uri="{28A0092B-C50C-407E-A947-70E740481C1C}">
                <a14:useLocalDpi xmlns:a14="http://schemas.microsoft.com/office/drawing/2010/main" val="0"/>
              </a:ext>
            </a:extLst>
          </a:blip>
          <a:srcRect t="11991" b="4660"/>
          <a:stretch/>
        </p:blipFill>
        <p:spPr bwMode="auto">
          <a:xfrm>
            <a:off x="3106166" y="3243395"/>
            <a:ext cx="6460109" cy="2723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750ED26-C640-5A57-C1BE-5E75F20601AD}"/>
                  </a:ext>
                </a:extLst>
              </p:cNvPr>
              <p:cNvSpPr txBox="1"/>
              <p:nvPr/>
            </p:nvSpPr>
            <p:spPr>
              <a:xfrm>
                <a:off x="2674830" y="5339005"/>
                <a:ext cx="1593320" cy="626325"/>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m:t>
                      </m:r>
                      <m:rad>
                        <m:radPr>
                          <m:degHide m:val="on"/>
                          <m:ctrlPr>
                            <a:rPr lang="en-US" sz="2000" b="0" i="1" smtClean="0">
                              <a:latin typeface="Cambria Math" panose="02040503050406030204" pitchFamily="18" charset="0"/>
                            </a:rPr>
                          </m:ctrlPr>
                        </m:radPr>
                        <m:deg/>
                        <m:e>
                          <m:sSubSup>
                            <m:sSubSupPr>
                              <m:ctrlPr>
                                <a:rPr lang="en-US" sz="2000" i="1">
                                  <a:latin typeface="Cambria Math" panose="02040503050406030204" pitchFamily="18" charset="0"/>
                                </a:rPr>
                              </m:ctrlPr>
                            </m:sSubSupPr>
                            <m:e>
                              <m:acc>
                                <m:accPr>
                                  <m:chr m:val="̇"/>
                                  <m:ctrlPr>
                                    <a:rPr lang="en-US" sz="2000" i="1">
                                      <a:latin typeface="Cambria Math" panose="02040503050406030204" pitchFamily="18" charset="0"/>
                                    </a:rPr>
                                  </m:ctrlPr>
                                </m:accPr>
                                <m:e>
                                  <m:r>
                                    <a:rPr lang="en-US" sz="2000" i="1">
                                      <a:latin typeface="Cambria Math" panose="02040503050406030204" pitchFamily="18" charset="0"/>
                                    </a:rPr>
                                    <m:t>𝜃</m:t>
                                  </m:r>
                                </m:e>
                              </m:acc>
                            </m:e>
                            <m:sub>
                              <m:r>
                                <a:rPr lang="en-US" sz="2000" i="1">
                                  <a:latin typeface="Cambria Math" panose="02040503050406030204" pitchFamily="18" charset="0"/>
                                </a:rPr>
                                <m:t>1</m:t>
                              </m:r>
                            </m:sub>
                            <m:sup>
                              <m:r>
                                <a:rPr lang="en-US" sz="2000" i="1">
                                  <a:latin typeface="Cambria Math" panose="02040503050406030204" pitchFamily="18" charset="0"/>
                                </a:rPr>
                                <m:t>2</m:t>
                              </m:r>
                            </m:sup>
                          </m:sSubSup>
                          <m:r>
                            <a:rPr lang="en-US" sz="2000" b="0" i="1" smtClean="0">
                              <a:latin typeface="Cambria Math" panose="02040503050406030204" pitchFamily="18" charset="0"/>
                            </a:rPr>
                            <m:t>+</m:t>
                          </m:r>
                          <m:sSubSup>
                            <m:sSubSupPr>
                              <m:ctrlPr>
                                <a:rPr lang="en-US" sz="2000" i="1">
                                  <a:latin typeface="Cambria Math" panose="02040503050406030204" pitchFamily="18" charset="0"/>
                                </a:rPr>
                              </m:ctrlPr>
                            </m:sSubSupPr>
                            <m:e>
                              <m:acc>
                                <m:accPr>
                                  <m:chr m:val="̇"/>
                                  <m:ctrlPr>
                                    <a:rPr lang="en-US" sz="2000" i="1">
                                      <a:latin typeface="Cambria Math" panose="02040503050406030204" pitchFamily="18" charset="0"/>
                                    </a:rPr>
                                  </m:ctrlPr>
                                </m:accPr>
                                <m:e>
                                  <m:r>
                                    <a:rPr lang="en-US" sz="2000" i="1">
                                      <a:latin typeface="Cambria Math" panose="02040503050406030204" pitchFamily="18" charset="0"/>
                                    </a:rPr>
                                    <m:t>𝜃</m:t>
                                  </m:r>
                                </m:e>
                              </m:acc>
                            </m:e>
                            <m:sub>
                              <m:r>
                                <a:rPr lang="en-US" sz="2000" b="0" i="1" smtClean="0">
                                  <a:latin typeface="Cambria Math" panose="02040503050406030204" pitchFamily="18" charset="0"/>
                                </a:rPr>
                                <m:t>2</m:t>
                              </m:r>
                            </m:sub>
                            <m:sup>
                              <m:r>
                                <a:rPr lang="en-US" sz="2000" i="1">
                                  <a:latin typeface="Cambria Math" panose="02040503050406030204" pitchFamily="18" charset="0"/>
                                </a:rPr>
                                <m:t>2</m:t>
                              </m:r>
                            </m:sup>
                          </m:sSubSup>
                        </m:e>
                      </m:rad>
                    </m:oMath>
                  </m:oMathPara>
                </a14:m>
                <a:endParaRPr lang="en-US" sz="2000" dirty="0"/>
              </a:p>
            </p:txBody>
          </p:sp>
        </mc:Choice>
        <mc:Fallback xmlns="">
          <p:sp>
            <p:nvSpPr>
              <p:cNvPr id="7" name="TextBox 6">
                <a:extLst>
                  <a:ext uri="{FF2B5EF4-FFF2-40B4-BE49-F238E27FC236}">
                    <a16:creationId xmlns:a16="http://schemas.microsoft.com/office/drawing/2014/main" id="{F750ED26-C640-5A57-C1BE-5E75F20601AD}"/>
                  </a:ext>
                </a:extLst>
              </p:cNvPr>
              <p:cNvSpPr txBox="1">
                <a:spLocks noRot="1" noChangeAspect="1" noMove="1" noResize="1" noEditPoints="1" noAdjustHandles="1" noChangeArrowheads="1" noChangeShapeType="1" noTextEdit="1"/>
              </p:cNvSpPr>
              <p:nvPr/>
            </p:nvSpPr>
            <p:spPr>
              <a:xfrm>
                <a:off x="2674830" y="5339005"/>
                <a:ext cx="1593320" cy="626325"/>
              </a:xfrm>
              <a:prstGeom prst="rect">
                <a:avLst/>
              </a:prstGeom>
              <a:blipFill>
                <a:blip r:embed="rId5"/>
                <a:stretch>
                  <a:fillRect/>
                </a:stretch>
              </a:blipFill>
            </p:spPr>
            <p:txBody>
              <a:bodyPr/>
              <a:lstStyle/>
              <a:p>
                <a:r>
                  <a:rPr lang="en-US">
                    <a:noFill/>
                  </a:rPr>
                  <a:t> </a:t>
                </a:r>
              </a:p>
            </p:txBody>
          </p:sp>
        </mc:Fallback>
      </mc:AlternateContent>
      <p:sp>
        <p:nvSpPr>
          <p:cNvPr id="8" name="Text Box 8">
            <a:extLst>
              <a:ext uri="{FF2B5EF4-FFF2-40B4-BE49-F238E27FC236}">
                <a16:creationId xmlns:a16="http://schemas.microsoft.com/office/drawing/2014/main" id="{4F226472-4A3E-1E74-C51D-C5FFEA9B271D}"/>
              </a:ext>
            </a:extLst>
          </p:cNvPr>
          <p:cNvSpPr txBox="1">
            <a:spLocks noChangeArrowheads="1"/>
          </p:cNvSpPr>
          <p:nvPr/>
        </p:nvSpPr>
        <p:spPr bwMode="auto">
          <a:xfrm>
            <a:off x="3246487" y="2827945"/>
            <a:ext cx="1263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en-US" altLang="en-US" sz="1200" b="1" dirty="0"/>
              <a:t>Tip Velocity in </a:t>
            </a:r>
          </a:p>
          <a:p>
            <a:pPr algn="ctr">
              <a:spcBef>
                <a:spcPct val="0"/>
              </a:spcBef>
              <a:buFontTx/>
              <a:buNone/>
            </a:pPr>
            <a:r>
              <a:rPr lang="en-US" altLang="en-US" sz="1200" b="1" dirty="0"/>
              <a:t>Joint Space</a:t>
            </a:r>
            <a:endParaRPr lang="en-US" altLang="en-US" sz="1200" dirty="0">
              <a:latin typeface="Times New Roman" panose="02020603050405020304" pitchFamily="18" charset="0"/>
            </a:endParaRPr>
          </a:p>
        </p:txBody>
      </p:sp>
      <p:sp>
        <p:nvSpPr>
          <p:cNvPr id="9" name="Text Box 9">
            <a:extLst>
              <a:ext uri="{FF2B5EF4-FFF2-40B4-BE49-F238E27FC236}">
                <a16:creationId xmlns:a16="http://schemas.microsoft.com/office/drawing/2014/main" id="{13D703BD-16A1-4B65-4B98-0B0DF15C6AD3}"/>
              </a:ext>
            </a:extLst>
          </p:cNvPr>
          <p:cNvSpPr txBox="1">
            <a:spLocks noChangeArrowheads="1"/>
          </p:cNvSpPr>
          <p:nvPr/>
        </p:nvSpPr>
        <p:spPr bwMode="auto">
          <a:xfrm>
            <a:off x="7316693" y="2802715"/>
            <a:ext cx="12543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en-US" altLang="en-US" sz="1200" b="1" dirty="0"/>
              <a:t>Tip velocity in </a:t>
            </a:r>
          </a:p>
          <a:p>
            <a:pPr algn="ctr">
              <a:spcBef>
                <a:spcPct val="0"/>
              </a:spcBef>
              <a:buFontTx/>
              <a:buNone/>
            </a:pPr>
            <a:r>
              <a:rPr lang="en-US" altLang="en-US" sz="1200" b="1" dirty="0"/>
              <a:t>Task Space</a:t>
            </a:r>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3472677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0AFC41D2-C8A1-0019-00C3-D1B3990791FD}"/>
              </a:ext>
            </a:extLst>
          </p:cNvPr>
          <p:cNvSpPr>
            <a:spLocks noGrp="1" noChangeArrowheads="1"/>
          </p:cNvSpPr>
          <p:nvPr>
            <p:ph type="title"/>
          </p:nvPr>
        </p:nvSpPr>
        <p:spPr/>
        <p:txBody>
          <a:bodyPr/>
          <a:lstStyle/>
          <a:p>
            <a:r>
              <a:rPr lang="en-US" altLang="en-US"/>
              <a:t>Kinematics Relations - Forward &amp; Inverse </a:t>
            </a:r>
          </a:p>
        </p:txBody>
      </p:sp>
      <p:sp>
        <p:nvSpPr>
          <p:cNvPr id="21507" name="Rectangle 3">
            <a:extLst>
              <a:ext uri="{FF2B5EF4-FFF2-40B4-BE49-F238E27FC236}">
                <a16:creationId xmlns:a16="http://schemas.microsoft.com/office/drawing/2014/main" id="{D9DFEB5C-C222-4072-0391-A32D3BC10E46}"/>
              </a:ext>
            </a:extLst>
          </p:cNvPr>
          <p:cNvSpPr>
            <a:spLocks noGrp="1" noChangeArrowheads="1"/>
          </p:cNvSpPr>
          <p:nvPr>
            <p:ph type="body" idx="1"/>
          </p:nvPr>
        </p:nvSpPr>
        <p:spPr/>
        <p:txBody>
          <a:bodyPr/>
          <a:lstStyle/>
          <a:p>
            <a:r>
              <a:rPr lang="en-US" altLang="en-US" dirty="0"/>
              <a:t>The robot kinematic equations relate the two description of the robot tip location</a:t>
            </a:r>
          </a:p>
        </p:txBody>
      </p:sp>
      <p:sp>
        <p:nvSpPr>
          <p:cNvPr id="21508" name="Rectangle 4">
            <a:extLst>
              <a:ext uri="{FF2B5EF4-FFF2-40B4-BE49-F238E27FC236}">
                <a16:creationId xmlns:a16="http://schemas.microsoft.com/office/drawing/2014/main" id="{7E179C9B-4D25-9BA4-4CA6-000A9B098332}"/>
              </a:ext>
            </a:extLst>
          </p:cNvPr>
          <p:cNvSpPr>
            <a:spLocks noChangeArrowheads="1"/>
          </p:cNvSpPr>
          <p:nvPr/>
        </p:nvSpPr>
        <p:spPr bwMode="auto">
          <a:xfrm>
            <a:off x="2887663" y="2500313"/>
            <a:ext cx="2576512" cy="2182812"/>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1509" name="Rectangle 5">
            <a:extLst>
              <a:ext uri="{FF2B5EF4-FFF2-40B4-BE49-F238E27FC236}">
                <a16:creationId xmlns:a16="http://schemas.microsoft.com/office/drawing/2014/main" id="{E532200F-144C-CE69-BC0F-DAF82C5DEAFD}"/>
              </a:ext>
            </a:extLst>
          </p:cNvPr>
          <p:cNvSpPr>
            <a:spLocks noChangeArrowheads="1"/>
          </p:cNvSpPr>
          <p:nvPr/>
        </p:nvSpPr>
        <p:spPr bwMode="auto">
          <a:xfrm>
            <a:off x="7037388" y="2473325"/>
            <a:ext cx="2371725" cy="2182813"/>
          </a:xfrm>
          <a:prstGeom prst="rect">
            <a:avLst/>
          </a:prstGeom>
          <a:solidFill>
            <a:srgbClr val="00FF00"/>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1512" name="Text Box 8">
            <a:extLst>
              <a:ext uri="{FF2B5EF4-FFF2-40B4-BE49-F238E27FC236}">
                <a16:creationId xmlns:a16="http://schemas.microsoft.com/office/drawing/2014/main" id="{2E88A7F7-A6C5-D1E1-6DDB-CB4CE50BD3EC}"/>
              </a:ext>
            </a:extLst>
          </p:cNvPr>
          <p:cNvSpPr txBox="1">
            <a:spLocks noChangeArrowheads="1"/>
          </p:cNvSpPr>
          <p:nvPr/>
        </p:nvSpPr>
        <p:spPr bwMode="auto">
          <a:xfrm>
            <a:off x="3427413" y="4884738"/>
            <a:ext cx="16875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en-US" altLang="en-US" b="1" dirty="0"/>
              <a:t>Tip Location in </a:t>
            </a:r>
          </a:p>
          <a:p>
            <a:pPr algn="ctr">
              <a:spcBef>
                <a:spcPct val="0"/>
              </a:spcBef>
              <a:buFontTx/>
              <a:buNone/>
            </a:pPr>
            <a:r>
              <a:rPr lang="en-US" altLang="en-US" b="1" dirty="0"/>
              <a:t>Joint Space</a:t>
            </a:r>
            <a:endParaRPr lang="en-US" altLang="en-US" sz="2400" dirty="0">
              <a:latin typeface="Times New Roman" panose="02020603050405020304" pitchFamily="18" charset="0"/>
            </a:endParaRPr>
          </a:p>
        </p:txBody>
      </p:sp>
      <p:sp>
        <p:nvSpPr>
          <p:cNvPr id="21513" name="Text Box 9">
            <a:extLst>
              <a:ext uri="{FF2B5EF4-FFF2-40B4-BE49-F238E27FC236}">
                <a16:creationId xmlns:a16="http://schemas.microsoft.com/office/drawing/2014/main" id="{FB5144D5-1586-0031-9816-257BDD7DE240}"/>
              </a:ext>
            </a:extLst>
          </p:cNvPr>
          <p:cNvSpPr txBox="1">
            <a:spLocks noChangeArrowheads="1"/>
          </p:cNvSpPr>
          <p:nvPr/>
        </p:nvSpPr>
        <p:spPr bwMode="auto">
          <a:xfrm>
            <a:off x="6936593" y="4899025"/>
            <a:ext cx="26765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en-US" altLang="en-US" b="1" dirty="0"/>
              <a:t>Tip Location in </a:t>
            </a:r>
          </a:p>
          <a:p>
            <a:pPr algn="ctr">
              <a:spcBef>
                <a:spcPct val="0"/>
              </a:spcBef>
              <a:buFontTx/>
              <a:buNone/>
            </a:pPr>
            <a:r>
              <a:rPr lang="en-US" altLang="en-US" b="1" dirty="0"/>
              <a:t>Task/Cartesian/EE Space </a:t>
            </a:r>
            <a:endParaRPr lang="en-US" altLang="en-US" sz="2400" dirty="0">
              <a:latin typeface="Times New Roman" panose="02020603050405020304" pitchFamily="18" charset="0"/>
            </a:endParaRPr>
          </a:p>
        </p:txBody>
      </p:sp>
      <p:sp>
        <p:nvSpPr>
          <p:cNvPr id="21514" name="AutoShape 10">
            <a:extLst>
              <a:ext uri="{FF2B5EF4-FFF2-40B4-BE49-F238E27FC236}">
                <a16:creationId xmlns:a16="http://schemas.microsoft.com/office/drawing/2014/main" id="{72BFD3A7-E1AE-5D9D-BB8F-A9269B98B2EA}"/>
              </a:ext>
            </a:extLst>
          </p:cNvPr>
          <p:cNvSpPr>
            <a:spLocks noChangeArrowheads="1"/>
          </p:cNvSpPr>
          <p:nvPr/>
        </p:nvSpPr>
        <p:spPr bwMode="auto">
          <a:xfrm>
            <a:off x="5472113" y="2987675"/>
            <a:ext cx="1541462" cy="461963"/>
          </a:xfrm>
          <a:prstGeom prst="rightArrow">
            <a:avLst>
              <a:gd name="adj1" fmla="val 50000"/>
              <a:gd name="adj2" fmla="val 83419"/>
            </a:avLst>
          </a:prstGeom>
          <a:solidFill>
            <a:srgbClr val="000000"/>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1515" name="Object 11">
                <a:extLst>
                  <a:ext uri="{FF2B5EF4-FFF2-40B4-BE49-F238E27FC236}">
                    <a16:creationId xmlns:a16="http://schemas.microsoft.com/office/drawing/2014/main" id="{EC1694E2-8FD8-9E35-7EB4-0CEA83228B6E}"/>
                  </a:ext>
                </a:extLst>
              </p:cNvPr>
              <p:cNvSpPr txBox="1"/>
              <p:nvPr/>
            </p:nvSpPr>
            <p:spPr bwMode="auto">
              <a:xfrm>
                <a:off x="5676900" y="2600325"/>
                <a:ext cx="1225550" cy="330200"/>
              </a:xfrm>
              <a:prstGeom prst="rect">
                <a:avLst/>
              </a:prstGeom>
              <a:no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𝑋</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𝐹𝐾</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𝜃</m:t>
                      </m:r>
                      <m:r>
                        <a:rPr lang="en-US" sz="2000" i="1">
                          <a:solidFill>
                            <a:srgbClr val="000000"/>
                          </a:solidFill>
                          <a:latin typeface="Cambria Math" panose="02040503050406030204" pitchFamily="18" charset="0"/>
                        </a:rPr>
                        <m:t>)</m:t>
                      </m:r>
                    </m:oMath>
                  </m:oMathPara>
                </a14:m>
                <a:endParaRPr lang="en-US" sz="2000" dirty="0"/>
              </a:p>
            </p:txBody>
          </p:sp>
        </mc:Choice>
        <mc:Fallback xmlns="">
          <p:sp>
            <p:nvSpPr>
              <p:cNvPr id="21515" name="Object 11">
                <a:extLst>
                  <a:ext uri="{FF2B5EF4-FFF2-40B4-BE49-F238E27FC236}">
                    <a16:creationId xmlns:a16="http://schemas.microsoft.com/office/drawing/2014/main" id="{EC1694E2-8FD8-9E35-7EB4-0CEA83228B6E}"/>
                  </a:ext>
                </a:extLst>
              </p:cNvPr>
              <p:cNvSpPr txBox="1">
                <a:spLocks noRot="1" noChangeAspect="1" noMove="1" noResize="1" noEditPoints="1" noAdjustHandles="1" noChangeArrowheads="1" noChangeShapeType="1" noTextEdit="1"/>
              </p:cNvSpPr>
              <p:nvPr/>
            </p:nvSpPr>
            <p:spPr bwMode="auto">
              <a:xfrm>
                <a:off x="5676900" y="2600325"/>
                <a:ext cx="1225550" cy="330200"/>
              </a:xfrm>
              <a:prstGeom prst="rect">
                <a:avLst/>
              </a:prstGeom>
              <a:blipFill>
                <a:blip r:embed="rId3"/>
                <a:stretch>
                  <a:fillRect b="-1852"/>
                </a:stretch>
              </a:blipFill>
              <a:ln>
                <a:noFill/>
              </a:ln>
              <a:effectLst/>
            </p:spPr>
            <p:txBody>
              <a:bodyPr/>
              <a:lstStyle/>
              <a:p>
                <a:r>
                  <a:rPr lang="en-US">
                    <a:noFill/>
                  </a:rPr>
                  <a:t> </a:t>
                </a:r>
              </a:p>
            </p:txBody>
          </p:sp>
        </mc:Fallback>
      </mc:AlternateContent>
      <p:sp>
        <p:nvSpPr>
          <p:cNvPr id="21516" name="AutoShape 12">
            <a:extLst>
              <a:ext uri="{FF2B5EF4-FFF2-40B4-BE49-F238E27FC236}">
                <a16:creationId xmlns:a16="http://schemas.microsoft.com/office/drawing/2014/main" id="{303FA52F-C73D-8E0E-61D5-6285A6D83105}"/>
              </a:ext>
            </a:extLst>
          </p:cNvPr>
          <p:cNvSpPr>
            <a:spLocks noChangeArrowheads="1"/>
          </p:cNvSpPr>
          <p:nvPr/>
        </p:nvSpPr>
        <p:spPr bwMode="auto">
          <a:xfrm rot="-10778581">
            <a:off x="5478463" y="3852863"/>
            <a:ext cx="1541462" cy="461962"/>
          </a:xfrm>
          <a:prstGeom prst="rightArrow">
            <a:avLst>
              <a:gd name="adj1" fmla="val 50000"/>
              <a:gd name="adj2" fmla="val 83419"/>
            </a:avLst>
          </a:prstGeom>
          <a:solidFill>
            <a:srgbClr val="000000"/>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1517" name="Object 13">
                <a:extLst>
                  <a:ext uri="{FF2B5EF4-FFF2-40B4-BE49-F238E27FC236}">
                    <a16:creationId xmlns:a16="http://schemas.microsoft.com/office/drawing/2014/main" id="{A8DAAF0F-32D5-3037-D48B-4A8BAB275D3F}"/>
                  </a:ext>
                </a:extLst>
              </p:cNvPr>
              <p:cNvSpPr txBox="1"/>
              <p:nvPr/>
            </p:nvSpPr>
            <p:spPr bwMode="auto">
              <a:xfrm>
                <a:off x="5662613" y="4481513"/>
                <a:ext cx="1163637" cy="330200"/>
              </a:xfrm>
              <a:prstGeom prst="rect">
                <a:avLst/>
              </a:prstGeom>
              <a:no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𝜃</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𝐼𝐾</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𝑋</m:t>
                      </m:r>
                      <m:r>
                        <a:rPr lang="en-US" sz="2000" i="1">
                          <a:solidFill>
                            <a:srgbClr val="000000"/>
                          </a:solidFill>
                          <a:latin typeface="Cambria Math" panose="02040503050406030204" pitchFamily="18" charset="0"/>
                        </a:rPr>
                        <m:t>)</m:t>
                      </m:r>
                    </m:oMath>
                  </m:oMathPara>
                </a14:m>
                <a:endParaRPr lang="en-US" sz="2000" dirty="0"/>
              </a:p>
            </p:txBody>
          </p:sp>
        </mc:Choice>
        <mc:Fallback xmlns="">
          <p:sp>
            <p:nvSpPr>
              <p:cNvPr id="21517" name="Object 13">
                <a:extLst>
                  <a:ext uri="{FF2B5EF4-FFF2-40B4-BE49-F238E27FC236}">
                    <a16:creationId xmlns:a16="http://schemas.microsoft.com/office/drawing/2014/main" id="{A8DAAF0F-32D5-3037-D48B-4A8BAB275D3F}"/>
                  </a:ext>
                </a:extLst>
              </p:cNvPr>
              <p:cNvSpPr txBox="1">
                <a:spLocks noRot="1" noChangeAspect="1" noMove="1" noResize="1" noEditPoints="1" noAdjustHandles="1" noChangeArrowheads="1" noChangeShapeType="1" noTextEdit="1"/>
              </p:cNvSpPr>
              <p:nvPr/>
            </p:nvSpPr>
            <p:spPr bwMode="auto">
              <a:xfrm>
                <a:off x="5662613" y="4481513"/>
                <a:ext cx="1163637" cy="330200"/>
              </a:xfrm>
              <a:prstGeom prst="rect">
                <a:avLst/>
              </a:prstGeom>
              <a:blipFill>
                <a:blip r:embed="rId4"/>
                <a:stretch>
                  <a:fillRect b="-1852"/>
                </a:stretch>
              </a:blipFill>
              <a:ln>
                <a:noFill/>
              </a:ln>
              <a:effectLst/>
            </p:spPr>
            <p:txBody>
              <a:bodyPr/>
              <a:lstStyle/>
              <a:p>
                <a:r>
                  <a:rPr lang="en-US">
                    <a:noFill/>
                  </a:rPr>
                  <a:t> </a:t>
                </a:r>
              </a:p>
            </p:txBody>
          </p:sp>
        </mc:Fallback>
      </mc:AlternateContent>
      <p:sp>
        <p:nvSpPr>
          <p:cNvPr id="7" name="Footer Placeholder 2">
            <a:extLst>
              <a:ext uri="{FF2B5EF4-FFF2-40B4-BE49-F238E27FC236}">
                <a16:creationId xmlns:a16="http://schemas.microsoft.com/office/drawing/2014/main" id="{E024806F-2172-46EA-7635-C2821E9E5748}"/>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21519" name="Picture 2" descr="http://brand.ucla.edu/wp-content/uploads/2013/08/ucla-logotype-main-11.jpg">
            <a:extLst>
              <a:ext uri="{FF2B5EF4-FFF2-40B4-BE49-F238E27FC236}">
                <a16:creationId xmlns:a16="http://schemas.microsoft.com/office/drawing/2014/main" id="{E5EE5813-D492-D320-0EF2-FDB9DF5E36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6375"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 name="Object 6">
                <a:extLst>
                  <a:ext uri="{FF2B5EF4-FFF2-40B4-BE49-F238E27FC236}">
                    <a16:creationId xmlns:a16="http://schemas.microsoft.com/office/drawing/2014/main" id="{12F15AE2-0CBE-818A-C945-6A934EB44999}"/>
                  </a:ext>
                </a:extLst>
              </p:cNvPr>
              <p:cNvSpPr txBox="1"/>
              <p:nvPr/>
            </p:nvSpPr>
            <p:spPr bwMode="auto">
              <a:xfrm>
                <a:off x="3634773" y="2832894"/>
                <a:ext cx="1290510" cy="1517650"/>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𝜃</m:t>
                      </m:r>
                      <m:r>
                        <a:rPr lang="en-US" i="1" smtClean="0">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1</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2</m:t>
                                    </m:r>
                                  </m:sub>
                                </m:sSub>
                              </m:e>
                            </m:mr>
                            <m:mr>
                              <m:e>
                                <m:eqArr>
                                  <m:eqArrPr>
                                    <m:ctrlPr>
                                      <a:rPr lang="en-US" b="0" i="1">
                                        <a:solidFill>
                                          <a:srgbClr val="000000"/>
                                        </a:solidFill>
                                        <a:latin typeface="Cambria Math" panose="02040503050406030204" pitchFamily="18" charset="0"/>
                                      </a:rPr>
                                    </m:ctrlPr>
                                  </m:eqArrPr>
                                  <m:e>
                                    <m:r>
                                      <a:rPr lang="en-US" i="1">
                                        <a:solidFill>
                                          <a:srgbClr val="000000"/>
                                        </a:solidFill>
                                        <a:latin typeface="Cambria Math" panose="02040503050406030204" pitchFamily="18" charset="0"/>
                                      </a:rPr>
                                      <m:t>⋮</m:t>
                                    </m:r>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𝑖</m:t>
                                        </m:r>
                                      </m:sub>
                                    </m:sSub>
                                  </m:e>
                                  <m:e>
                                    <m:r>
                                      <a:rPr lang="en-US" i="1">
                                        <a:solidFill>
                                          <a:srgbClr val="000000"/>
                                        </a:solidFill>
                                        <a:latin typeface="Cambria Math" panose="02040503050406030204" pitchFamily="18" charset="0"/>
                                      </a:rPr>
                                      <m:t>⋮</m:t>
                                    </m:r>
                                  </m:e>
                                </m:eqArr>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𝑁</m:t>
                                    </m:r>
                                  </m:sub>
                                </m:sSub>
                              </m:e>
                            </m:mr>
                          </m:m>
                        </m:e>
                      </m:d>
                    </m:oMath>
                  </m:oMathPara>
                </a14:m>
                <a:endParaRPr lang="en-US" dirty="0"/>
              </a:p>
            </p:txBody>
          </p:sp>
        </mc:Choice>
        <mc:Fallback xmlns="">
          <p:sp>
            <p:nvSpPr>
              <p:cNvPr id="3" name="Object 6">
                <a:extLst>
                  <a:ext uri="{FF2B5EF4-FFF2-40B4-BE49-F238E27FC236}">
                    <a16:creationId xmlns:a16="http://schemas.microsoft.com/office/drawing/2014/main" id="{12F15AE2-0CBE-818A-C945-6A934EB44999}"/>
                  </a:ext>
                </a:extLst>
              </p:cNvPr>
              <p:cNvSpPr txBox="1">
                <a:spLocks noRot="1" noChangeAspect="1" noMove="1" noResize="1" noEditPoints="1" noAdjustHandles="1" noChangeArrowheads="1" noChangeShapeType="1" noTextEdit="1"/>
              </p:cNvSpPr>
              <p:nvPr/>
            </p:nvSpPr>
            <p:spPr bwMode="auto">
              <a:xfrm>
                <a:off x="3634773" y="2832894"/>
                <a:ext cx="1290510" cy="1517650"/>
              </a:xfrm>
              <a:prstGeom prst="rect">
                <a:avLst/>
              </a:prstGeom>
              <a:blipFill>
                <a:blip r:embed="rId6"/>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bject 7">
                <a:extLst>
                  <a:ext uri="{FF2B5EF4-FFF2-40B4-BE49-F238E27FC236}">
                    <a16:creationId xmlns:a16="http://schemas.microsoft.com/office/drawing/2014/main" id="{982A79F5-FB76-88DA-2685-F8A6F5F137A5}"/>
                  </a:ext>
                </a:extLst>
              </p:cNvPr>
              <p:cNvSpPr txBox="1"/>
              <p:nvPr/>
            </p:nvSpPr>
            <p:spPr bwMode="auto">
              <a:xfrm>
                <a:off x="7324566" y="3115881"/>
                <a:ext cx="1797368" cy="77628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000" i="1" smtClean="0">
                          <a:solidFill>
                            <a:srgbClr val="000000"/>
                          </a:solidFill>
                          <a:latin typeface="Cambria Math" panose="02040503050406030204" pitchFamily="18" charset="0"/>
                        </a:rPr>
                        <m:t>𝑋</m:t>
                      </m:r>
                      <m:r>
                        <a:rPr lang="en-US" sz="2000" i="1" smtClean="0">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d>
                                  <m:dPr>
                                    <m:begChr m:val="["/>
                                    <m:endChr m:val="]"/>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𝑁</m:t>
                                        </m:r>
                                      </m:sub>
                                    </m:sSub>
                                  </m:e>
                                </m:d>
                              </m:e>
                            </m:mr>
                            <m:mr>
                              <m:e>
                                <m:d>
                                  <m:dPr>
                                    <m:begChr m:val="["/>
                                    <m:endChr m:val="]"/>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0</m:t>
                                            </m:r>
                                          </m:sup>
                                          <m:e>
                                            <m:r>
                                              <a:rPr lang="en-US" sz="2000" b="0" i="1" smtClean="0">
                                                <a:solidFill>
                                                  <a:srgbClr val="000000"/>
                                                </a:solidFill>
                                                <a:latin typeface="Cambria Math" panose="02040503050406030204" pitchFamily="18" charset="0"/>
                                              </a:rPr>
                                              <m:t>𝐾</m:t>
                                            </m:r>
                                          </m:e>
                                        </m:sPre>
                                      </m:e>
                                      <m:sub>
                                        <m:r>
                                          <a:rPr lang="en-US" sz="2000" i="1">
                                            <a:solidFill>
                                              <a:srgbClr val="000000"/>
                                            </a:solidFill>
                                            <a:latin typeface="Cambria Math" panose="02040503050406030204" pitchFamily="18" charset="0"/>
                                          </a:rPr>
                                          <m:t>𝑁</m:t>
                                        </m:r>
                                      </m:sub>
                                    </m:sSub>
                                  </m:e>
                                </m:d>
                              </m:e>
                            </m:mr>
                          </m:m>
                        </m:e>
                      </m:d>
                    </m:oMath>
                  </m:oMathPara>
                </a14:m>
                <a:endParaRPr lang="en-US" sz="2000" dirty="0"/>
              </a:p>
            </p:txBody>
          </p:sp>
        </mc:Choice>
        <mc:Fallback xmlns="">
          <p:sp>
            <p:nvSpPr>
              <p:cNvPr id="4" name="Object 7">
                <a:extLst>
                  <a:ext uri="{FF2B5EF4-FFF2-40B4-BE49-F238E27FC236}">
                    <a16:creationId xmlns:a16="http://schemas.microsoft.com/office/drawing/2014/main" id="{982A79F5-FB76-88DA-2685-F8A6F5F137A5}"/>
                  </a:ext>
                </a:extLst>
              </p:cNvPr>
              <p:cNvSpPr txBox="1">
                <a:spLocks noRot="1" noChangeAspect="1" noMove="1" noResize="1" noEditPoints="1" noAdjustHandles="1" noChangeArrowheads="1" noChangeShapeType="1" noTextEdit="1"/>
              </p:cNvSpPr>
              <p:nvPr/>
            </p:nvSpPr>
            <p:spPr bwMode="auto">
              <a:xfrm>
                <a:off x="7324566" y="3115881"/>
                <a:ext cx="1797368" cy="776288"/>
              </a:xfrm>
              <a:prstGeom prst="rect">
                <a:avLst/>
              </a:prstGeom>
              <a:blipFill>
                <a:blip r:embed="rId7"/>
                <a:stretch>
                  <a:fillRect/>
                </a:stretch>
              </a:blipFill>
              <a:ln>
                <a:noFill/>
              </a:ln>
              <a:effectLst/>
            </p:spPr>
            <p:txBody>
              <a:bodyPr/>
              <a:lstStyle/>
              <a:p>
                <a:r>
                  <a:rPr lang="en-US">
                    <a:noFill/>
                  </a:rPr>
                  <a:t> </a:t>
                </a:r>
              </a:p>
            </p:txBody>
          </p:sp>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283212BB-030F-846C-DEB6-7EBD8F7F6372}"/>
              </a:ext>
            </a:extLst>
          </p:cNvPr>
          <p:cNvSpPr>
            <a:spLocks noGrp="1" noChangeArrowheads="1"/>
          </p:cNvSpPr>
          <p:nvPr>
            <p:ph type="title" idx="4294967295"/>
          </p:nvPr>
        </p:nvSpPr>
        <p:spPr/>
        <p:txBody>
          <a:bodyPr/>
          <a:lstStyle/>
          <a:p>
            <a:r>
              <a:rPr lang="en-US" altLang="en-US"/>
              <a:t>Properties of the Jacobian - </a:t>
            </a:r>
            <a:br>
              <a:rPr lang="en-US" altLang="en-US"/>
            </a:br>
            <a:r>
              <a:rPr lang="en-US" altLang="en-US"/>
              <a:t>Velocity Mapping and Singularities</a:t>
            </a:r>
          </a:p>
        </p:txBody>
      </p:sp>
      <p:sp>
        <p:nvSpPr>
          <p:cNvPr id="162819" name="Rectangle 3">
            <a:extLst>
              <a:ext uri="{FF2B5EF4-FFF2-40B4-BE49-F238E27FC236}">
                <a16:creationId xmlns:a16="http://schemas.microsoft.com/office/drawing/2014/main" id="{0466CF80-141F-82BF-AE7E-9B6A0A6C3C4B}"/>
              </a:ext>
            </a:extLst>
          </p:cNvPr>
          <p:cNvSpPr>
            <a:spLocks noGrp="1" noChangeArrowheads="1"/>
          </p:cNvSpPr>
          <p:nvPr>
            <p:ph type="body" idx="4294967295"/>
          </p:nvPr>
        </p:nvSpPr>
        <p:spPr/>
        <p:txBody>
          <a:bodyPr/>
          <a:lstStyle/>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r>
              <a:rPr lang="en-US" altLang="en-US"/>
              <a:t>Note: See Mathematica Simulations </a:t>
            </a:r>
          </a:p>
          <a:p>
            <a:pPr lvl="1"/>
            <a:r>
              <a:rPr lang="en-US" altLang="en-US"/>
              <a:t>Two Link: </a:t>
            </a:r>
            <a:r>
              <a:rPr lang="en-US" altLang="en-US" sz="1000">
                <a:hlinkClick r:id="rId2"/>
              </a:rPr>
              <a:t>https://demonstrations.wolfram.com/ForwardAndInverseKinematicsForTwoLinkArm/ </a:t>
            </a:r>
            <a:endParaRPr lang="en-US" altLang="en-US" sz="1000"/>
          </a:p>
          <a:p>
            <a:pPr lvl="1"/>
            <a:r>
              <a:rPr lang="en-US" altLang="en-US"/>
              <a:t>Three links : </a:t>
            </a:r>
            <a:r>
              <a:rPr lang="en-US" altLang="en-US" sz="1000">
                <a:hlinkClick r:id="rId3"/>
              </a:rPr>
              <a:t>https://demonstrations.wolfram.com/ManipulabilityEllipsoidOfARobotArm/ </a:t>
            </a:r>
            <a:endParaRPr lang="en-US" altLang="en-US" sz="1000"/>
          </a:p>
        </p:txBody>
      </p:sp>
      <p:pic>
        <p:nvPicPr>
          <p:cNvPr id="162820" name="Picture 4" descr="C:\Users\JR\Projects\EE544\Scans\2dof.jpg">
            <a:extLst>
              <a:ext uri="{FF2B5EF4-FFF2-40B4-BE49-F238E27FC236}">
                <a16:creationId xmlns:a16="http://schemas.microsoft.com/office/drawing/2014/main" id="{32F0F7B8-1F7E-A8A0-7259-487EBE7DE0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3450" y="2062163"/>
            <a:ext cx="3559175"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1" name="Picture 5" descr="C:\Users\JR\Projects\EE544\Scans\Elllips.jpg">
            <a:extLst>
              <a:ext uri="{FF2B5EF4-FFF2-40B4-BE49-F238E27FC236}">
                <a16:creationId xmlns:a16="http://schemas.microsoft.com/office/drawing/2014/main" id="{95514476-3EB8-8A83-F56F-AE16369E14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4050" y="2054225"/>
            <a:ext cx="4621213"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2">
            <a:extLst>
              <a:ext uri="{FF2B5EF4-FFF2-40B4-BE49-F238E27FC236}">
                <a16:creationId xmlns:a16="http://schemas.microsoft.com/office/drawing/2014/main" id="{45AA6E98-4FDF-5A90-821D-1F9E916E71C7}"/>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62823" name="Picture 2" descr="http://brand.ucla.edu/wp-content/uploads/2013/08/ucla-logotype-main-11.jpg">
            <a:extLst>
              <a:ext uri="{FF2B5EF4-FFF2-40B4-BE49-F238E27FC236}">
                <a16:creationId xmlns:a16="http://schemas.microsoft.com/office/drawing/2014/main" id="{BE35CBA1-82BA-BAAA-825A-CBEDA86D32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3585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1">
            <a:extLst>
              <a:ext uri="{FF2B5EF4-FFF2-40B4-BE49-F238E27FC236}">
                <a16:creationId xmlns:a16="http://schemas.microsoft.com/office/drawing/2014/main" id="{39B5DC9D-B478-83F6-84F8-925B14484AD7}"/>
              </a:ext>
            </a:extLst>
          </p:cNvPr>
          <p:cNvPicPr>
            <a:picLocks noChangeAspect="1"/>
          </p:cNvPicPr>
          <p:nvPr/>
        </p:nvPicPr>
        <p:blipFill rotWithShape="1">
          <a:blip r:embed="rId2">
            <a:extLst>
              <a:ext uri="{28A0092B-C50C-407E-A947-70E740481C1C}">
                <a14:useLocalDpi xmlns:a14="http://schemas.microsoft.com/office/drawing/2010/main" val="0"/>
              </a:ext>
            </a:extLst>
          </a:blip>
          <a:srcRect t="37032"/>
          <a:stretch/>
        </p:blipFill>
        <p:spPr bwMode="auto">
          <a:xfrm>
            <a:off x="1790700" y="2148839"/>
            <a:ext cx="8637588" cy="310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2">
            <a:extLst>
              <a:ext uri="{FF2B5EF4-FFF2-40B4-BE49-F238E27FC236}">
                <a16:creationId xmlns:a16="http://schemas.microsoft.com/office/drawing/2014/main" id="{C880F45E-3BE8-FD4D-6F87-C477DD134F51}"/>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61796" name="Picture 2" descr="http://brand.ucla.edu/wp-content/uploads/2013/08/ucla-logotype-main-11.jpg">
            <a:extLst>
              <a:ext uri="{FF2B5EF4-FFF2-40B4-BE49-F238E27FC236}">
                <a16:creationId xmlns:a16="http://schemas.microsoft.com/office/drawing/2014/main" id="{DA966D61-EB13-3515-D160-3C8E178296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B619822-0B09-C227-A209-3B158160F847}"/>
                  </a:ext>
                </a:extLst>
              </p:cNvPr>
              <p:cNvSpPr txBox="1"/>
              <p:nvPr/>
            </p:nvSpPr>
            <p:spPr>
              <a:xfrm>
                <a:off x="5467696" y="2490397"/>
                <a:ext cx="1458883" cy="307777"/>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𝑥</m:t>
                          </m:r>
                        </m:e>
                      </m:acc>
                      <m:r>
                        <a:rPr lang="en-US" sz="2000" b="0" i="1" smtClean="0">
                          <a:latin typeface="Cambria Math" panose="02040503050406030204" pitchFamily="18" charset="0"/>
                        </a:rPr>
                        <m:t>=</m:t>
                      </m:r>
                      <m:r>
                        <a:rPr lang="en-US" sz="2000" b="0" i="1" smtClean="0">
                          <a:latin typeface="Cambria Math" panose="02040503050406030204" pitchFamily="18" charset="0"/>
                        </a:rPr>
                        <m:t>𝐽</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𝜃</m:t>
                          </m:r>
                        </m:e>
                      </m:d>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𝑞</m:t>
                          </m:r>
                        </m:e>
                      </m:acc>
                    </m:oMath>
                  </m:oMathPara>
                </a14:m>
                <a:endParaRPr lang="en-US" sz="2000" dirty="0"/>
              </a:p>
            </p:txBody>
          </p:sp>
        </mc:Choice>
        <mc:Fallback xmlns="">
          <p:sp>
            <p:nvSpPr>
              <p:cNvPr id="4" name="TextBox 3">
                <a:extLst>
                  <a:ext uri="{FF2B5EF4-FFF2-40B4-BE49-F238E27FC236}">
                    <a16:creationId xmlns:a16="http://schemas.microsoft.com/office/drawing/2014/main" id="{3B619822-0B09-C227-A209-3B158160F847}"/>
                  </a:ext>
                </a:extLst>
              </p:cNvPr>
              <p:cNvSpPr txBox="1">
                <a:spLocks noRot="1" noChangeAspect="1" noMove="1" noResize="1" noEditPoints="1" noAdjustHandles="1" noChangeArrowheads="1" noChangeShapeType="1" noTextEdit="1"/>
              </p:cNvSpPr>
              <p:nvPr/>
            </p:nvSpPr>
            <p:spPr>
              <a:xfrm>
                <a:off x="5467696" y="2490397"/>
                <a:ext cx="1458883" cy="307777"/>
              </a:xfrm>
              <a:prstGeom prst="rect">
                <a:avLst/>
              </a:prstGeom>
              <a:blipFill>
                <a:blip r:embed="rId4"/>
                <a:stretch>
                  <a:fillRect t="-2000" b="-32000"/>
                </a:stretch>
              </a:blipFill>
            </p:spPr>
            <p:txBody>
              <a:bodyPr/>
              <a:lstStyle/>
              <a:p>
                <a:r>
                  <a:rPr lang="en-US">
                    <a:noFill/>
                  </a:rPr>
                  <a:t> </a:t>
                </a:r>
              </a:p>
            </p:txBody>
          </p:sp>
        </mc:Fallback>
      </mc:AlternateContent>
      <p:sp>
        <p:nvSpPr>
          <p:cNvPr id="6" name="Rectangle 2">
            <a:extLst>
              <a:ext uri="{FF2B5EF4-FFF2-40B4-BE49-F238E27FC236}">
                <a16:creationId xmlns:a16="http://schemas.microsoft.com/office/drawing/2014/main" id="{E19A376D-E5E2-0505-5EE9-7799AE281206}"/>
              </a:ext>
            </a:extLst>
          </p:cNvPr>
          <p:cNvSpPr txBox="1">
            <a:spLocks noChangeArrowheads="1"/>
          </p:cNvSpPr>
          <p:nvPr/>
        </p:nvSpPr>
        <p:spPr bwMode="auto">
          <a:xfrm>
            <a:off x="2971800" y="381000"/>
            <a:ext cx="7010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2000" b="1">
                <a:solidFill>
                  <a:srgbClr val="000099"/>
                </a:solidFill>
                <a:latin typeface="+mj-lt"/>
                <a:ea typeface="+mj-ea"/>
                <a:cs typeface="+mj-cs"/>
              </a:defRPr>
            </a:lvl1pPr>
            <a:lvl2pPr algn="ctr" rtl="0" eaLnBrk="0" fontAlgn="base" hangingPunct="0">
              <a:spcBef>
                <a:spcPct val="0"/>
              </a:spcBef>
              <a:spcAft>
                <a:spcPct val="0"/>
              </a:spcAft>
              <a:defRPr sz="2000" b="1">
                <a:solidFill>
                  <a:srgbClr val="000099"/>
                </a:solidFill>
                <a:latin typeface="Arial" charset="0"/>
              </a:defRPr>
            </a:lvl2pPr>
            <a:lvl3pPr algn="ctr" rtl="0" eaLnBrk="0" fontAlgn="base" hangingPunct="0">
              <a:spcBef>
                <a:spcPct val="0"/>
              </a:spcBef>
              <a:spcAft>
                <a:spcPct val="0"/>
              </a:spcAft>
              <a:defRPr sz="2000" b="1">
                <a:solidFill>
                  <a:srgbClr val="000099"/>
                </a:solidFill>
                <a:latin typeface="Arial" charset="0"/>
              </a:defRPr>
            </a:lvl3pPr>
            <a:lvl4pPr algn="ctr" rtl="0" eaLnBrk="0" fontAlgn="base" hangingPunct="0">
              <a:spcBef>
                <a:spcPct val="0"/>
              </a:spcBef>
              <a:spcAft>
                <a:spcPct val="0"/>
              </a:spcAft>
              <a:defRPr sz="2000" b="1">
                <a:solidFill>
                  <a:srgbClr val="000099"/>
                </a:solidFill>
                <a:latin typeface="Arial" charset="0"/>
              </a:defRPr>
            </a:lvl4pPr>
            <a:lvl5pPr algn="ctr" rtl="0" eaLnBrk="0" fontAlgn="base" hangingPunct="0">
              <a:spcBef>
                <a:spcPct val="0"/>
              </a:spcBef>
              <a:spcAft>
                <a:spcPct val="0"/>
              </a:spcAft>
              <a:defRPr sz="2000" b="1">
                <a:solidFill>
                  <a:srgbClr val="000099"/>
                </a:solidFill>
                <a:latin typeface="Arial" charset="0"/>
              </a:defRPr>
            </a:lvl5pPr>
            <a:lvl6pPr marL="457200" algn="ctr" rtl="0" eaLnBrk="0" fontAlgn="base" hangingPunct="0">
              <a:spcBef>
                <a:spcPct val="0"/>
              </a:spcBef>
              <a:spcAft>
                <a:spcPct val="0"/>
              </a:spcAft>
              <a:defRPr sz="2000" b="1">
                <a:solidFill>
                  <a:srgbClr val="000099"/>
                </a:solidFill>
                <a:latin typeface="Arial" charset="0"/>
              </a:defRPr>
            </a:lvl6pPr>
            <a:lvl7pPr marL="914400" algn="ctr" rtl="0" eaLnBrk="0" fontAlgn="base" hangingPunct="0">
              <a:spcBef>
                <a:spcPct val="0"/>
              </a:spcBef>
              <a:spcAft>
                <a:spcPct val="0"/>
              </a:spcAft>
              <a:defRPr sz="2000" b="1">
                <a:solidFill>
                  <a:srgbClr val="000099"/>
                </a:solidFill>
                <a:latin typeface="Arial" charset="0"/>
              </a:defRPr>
            </a:lvl7pPr>
            <a:lvl8pPr marL="1371600" algn="ctr" rtl="0" eaLnBrk="0" fontAlgn="base" hangingPunct="0">
              <a:spcBef>
                <a:spcPct val="0"/>
              </a:spcBef>
              <a:spcAft>
                <a:spcPct val="0"/>
              </a:spcAft>
              <a:defRPr sz="2000" b="1">
                <a:solidFill>
                  <a:srgbClr val="000099"/>
                </a:solidFill>
                <a:latin typeface="Arial" charset="0"/>
              </a:defRPr>
            </a:lvl8pPr>
            <a:lvl9pPr marL="1828800" algn="ctr" rtl="0" eaLnBrk="0" fontAlgn="base" hangingPunct="0">
              <a:spcBef>
                <a:spcPct val="0"/>
              </a:spcBef>
              <a:spcAft>
                <a:spcPct val="0"/>
              </a:spcAft>
              <a:defRPr sz="2000" b="1">
                <a:solidFill>
                  <a:srgbClr val="000099"/>
                </a:solidFill>
                <a:latin typeface="Arial" charset="0"/>
              </a:defRPr>
            </a:lvl9pPr>
          </a:lstStyle>
          <a:p>
            <a:r>
              <a:rPr lang="en-US" altLang="en-US" kern="0" dirty="0"/>
              <a:t>Manipulability Ellipsoid – Definition  </a:t>
            </a:r>
          </a:p>
        </p:txBody>
      </p:sp>
      <p:sp>
        <p:nvSpPr>
          <p:cNvPr id="7" name="Text Box 8">
            <a:extLst>
              <a:ext uri="{FF2B5EF4-FFF2-40B4-BE49-F238E27FC236}">
                <a16:creationId xmlns:a16="http://schemas.microsoft.com/office/drawing/2014/main" id="{E551D522-51DA-A09B-815E-4CEE488A1245}"/>
              </a:ext>
            </a:extLst>
          </p:cNvPr>
          <p:cNvSpPr txBox="1">
            <a:spLocks noChangeArrowheads="1"/>
          </p:cNvSpPr>
          <p:nvPr/>
        </p:nvSpPr>
        <p:spPr bwMode="auto">
          <a:xfrm>
            <a:off x="3447655" y="1529547"/>
            <a:ext cx="1263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en-US" altLang="en-US" sz="1200" b="1" dirty="0"/>
              <a:t>Tip Velocity in </a:t>
            </a:r>
          </a:p>
          <a:p>
            <a:pPr algn="ctr">
              <a:spcBef>
                <a:spcPct val="0"/>
              </a:spcBef>
              <a:buFontTx/>
              <a:buNone/>
            </a:pPr>
            <a:r>
              <a:rPr lang="en-US" altLang="en-US" sz="1200" b="1" dirty="0"/>
              <a:t>Joint Space</a:t>
            </a:r>
            <a:endParaRPr lang="en-US" altLang="en-US" sz="1200" dirty="0">
              <a:latin typeface="Times New Roman" panose="02020603050405020304" pitchFamily="18" charset="0"/>
            </a:endParaRPr>
          </a:p>
        </p:txBody>
      </p:sp>
      <p:sp>
        <p:nvSpPr>
          <p:cNvPr id="8" name="Text Box 9">
            <a:extLst>
              <a:ext uri="{FF2B5EF4-FFF2-40B4-BE49-F238E27FC236}">
                <a16:creationId xmlns:a16="http://schemas.microsoft.com/office/drawing/2014/main" id="{FDC6F1E4-345B-64F6-9D7F-C99FD307BE34}"/>
              </a:ext>
            </a:extLst>
          </p:cNvPr>
          <p:cNvSpPr txBox="1">
            <a:spLocks noChangeArrowheads="1"/>
          </p:cNvSpPr>
          <p:nvPr/>
        </p:nvSpPr>
        <p:spPr bwMode="auto">
          <a:xfrm>
            <a:off x="7517861" y="1504317"/>
            <a:ext cx="12543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en-US" altLang="en-US" sz="1200" b="1" dirty="0"/>
              <a:t>Tip velocity in </a:t>
            </a:r>
          </a:p>
          <a:p>
            <a:pPr algn="ctr">
              <a:spcBef>
                <a:spcPct val="0"/>
              </a:spcBef>
              <a:buFontTx/>
              <a:buNone/>
            </a:pPr>
            <a:r>
              <a:rPr lang="en-US" altLang="en-US" sz="1200" b="1" dirty="0"/>
              <a:t>Task Space</a:t>
            </a:r>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7799504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4313F25A-F361-4A63-84F2-B7FA8335506A}"/>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60772" name="Picture 2" descr="http://brand.ucla.edu/wp-content/uploads/2013/08/ucla-logotype-main-11.jpg">
            <a:extLst>
              <a:ext uri="{FF2B5EF4-FFF2-40B4-BE49-F238E27FC236}">
                <a16:creationId xmlns:a16="http://schemas.microsoft.com/office/drawing/2014/main" id="{F612394B-0D71-2637-363E-D404DD6654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a:extLst>
              <a:ext uri="{FF2B5EF4-FFF2-40B4-BE49-F238E27FC236}">
                <a16:creationId xmlns:a16="http://schemas.microsoft.com/office/drawing/2014/main" id="{37F5DD8C-4ECE-6B9B-E6B3-F047199A8B6B}"/>
              </a:ext>
            </a:extLst>
          </p:cNvPr>
          <p:cNvSpPr txBox="1">
            <a:spLocks noChangeArrowheads="1"/>
          </p:cNvSpPr>
          <p:nvPr/>
        </p:nvSpPr>
        <p:spPr bwMode="auto">
          <a:xfrm>
            <a:off x="1961388" y="381000"/>
            <a:ext cx="928573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2000" b="1">
                <a:solidFill>
                  <a:srgbClr val="000099"/>
                </a:solidFill>
                <a:latin typeface="+mj-lt"/>
                <a:ea typeface="+mj-ea"/>
                <a:cs typeface="+mj-cs"/>
              </a:defRPr>
            </a:lvl1pPr>
            <a:lvl2pPr algn="ctr" rtl="0" eaLnBrk="0" fontAlgn="base" hangingPunct="0">
              <a:spcBef>
                <a:spcPct val="0"/>
              </a:spcBef>
              <a:spcAft>
                <a:spcPct val="0"/>
              </a:spcAft>
              <a:defRPr sz="2000" b="1">
                <a:solidFill>
                  <a:srgbClr val="000099"/>
                </a:solidFill>
                <a:latin typeface="Arial" charset="0"/>
              </a:defRPr>
            </a:lvl2pPr>
            <a:lvl3pPr algn="ctr" rtl="0" eaLnBrk="0" fontAlgn="base" hangingPunct="0">
              <a:spcBef>
                <a:spcPct val="0"/>
              </a:spcBef>
              <a:spcAft>
                <a:spcPct val="0"/>
              </a:spcAft>
              <a:defRPr sz="2000" b="1">
                <a:solidFill>
                  <a:srgbClr val="000099"/>
                </a:solidFill>
                <a:latin typeface="Arial" charset="0"/>
              </a:defRPr>
            </a:lvl3pPr>
            <a:lvl4pPr algn="ctr" rtl="0" eaLnBrk="0" fontAlgn="base" hangingPunct="0">
              <a:spcBef>
                <a:spcPct val="0"/>
              </a:spcBef>
              <a:spcAft>
                <a:spcPct val="0"/>
              </a:spcAft>
              <a:defRPr sz="2000" b="1">
                <a:solidFill>
                  <a:srgbClr val="000099"/>
                </a:solidFill>
                <a:latin typeface="Arial" charset="0"/>
              </a:defRPr>
            </a:lvl4pPr>
            <a:lvl5pPr algn="ctr" rtl="0" eaLnBrk="0" fontAlgn="base" hangingPunct="0">
              <a:spcBef>
                <a:spcPct val="0"/>
              </a:spcBef>
              <a:spcAft>
                <a:spcPct val="0"/>
              </a:spcAft>
              <a:defRPr sz="2000" b="1">
                <a:solidFill>
                  <a:srgbClr val="000099"/>
                </a:solidFill>
                <a:latin typeface="Arial" charset="0"/>
              </a:defRPr>
            </a:lvl5pPr>
            <a:lvl6pPr marL="457200" algn="ctr" rtl="0" eaLnBrk="0" fontAlgn="base" hangingPunct="0">
              <a:spcBef>
                <a:spcPct val="0"/>
              </a:spcBef>
              <a:spcAft>
                <a:spcPct val="0"/>
              </a:spcAft>
              <a:defRPr sz="2000" b="1">
                <a:solidFill>
                  <a:srgbClr val="000099"/>
                </a:solidFill>
                <a:latin typeface="Arial" charset="0"/>
              </a:defRPr>
            </a:lvl6pPr>
            <a:lvl7pPr marL="914400" algn="ctr" rtl="0" eaLnBrk="0" fontAlgn="base" hangingPunct="0">
              <a:spcBef>
                <a:spcPct val="0"/>
              </a:spcBef>
              <a:spcAft>
                <a:spcPct val="0"/>
              </a:spcAft>
              <a:defRPr sz="2000" b="1">
                <a:solidFill>
                  <a:srgbClr val="000099"/>
                </a:solidFill>
                <a:latin typeface="Arial" charset="0"/>
              </a:defRPr>
            </a:lvl7pPr>
            <a:lvl8pPr marL="1371600" algn="ctr" rtl="0" eaLnBrk="0" fontAlgn="base" hangingPunct="0">
              <a:spcBef>
                <a:spcPct val="0"/>
              </a:spcBef>
              <a:spcAft>
                <a:spcPct val="0"/>
              </a:spcAft>
              <a:defRPr sz="2000" b="1">
                <a:solidFill>
                  <a:srgbClr val="000099"/>
                </a:solidFill>
                <a:latin typeface="Arial" charset="0"/>
              </a:defRPr>
            </a:lvl8pPr>
            <a:lvl9pPr marL="1828800" algn="ctr" rtl="0" eaLnBrk="0" fontAlgn="base" hangingPunct="0">
              <a:spcBef>
                <a:spcPct val="0"/>
              </a:spcBef>
              <a:spcAft>
                <a:spcPct val="0"/>
              </a:spcAft>
              <a:defRPr sz="2000" b="1">
                <a:solidFill>
                  <a:srgbClr val="000099"/>
                </a:solidFill>
                <a:latin typeface="Arial" charset="0"/>
              </a:defRPr>
            </a:lvl9pPr>
          </a:lstStyle>
          <a:p>
            <a:r>
              <a:rPr lang="en-US" altLang="en-US" kern="0" dirty="0"/>
              <a:t>Manipulability Ellipsoid &amp; Manipulability Measures  – Design  </a:t>
            </a:r>
          </a:p>
        </p:txBody>
      </p:sp>
      <p:sp>
        <p:nvSpPr>
          <p:cNvPr id="6" name="TextBox 5">
            <a:extLst>
              <a:ext uri="{FF2B5EF4-FFF2-40B4-BE49-F238E27FC236}">
                <a16:creationId xmlns:a16="http://schemas.microsoft.com/office/drawing/2014/main" id="{A6892CDF-659D-0327-A20D-AD9AF31BCF27}"/>
              </a:ext>
            </a:extLst>
          </p:cNvPr>
          <p:cNvSpPr txBox="1"/>
          <p:nvPr/>
        </p:nvSpPr>
        <p:spPr>
          <a:xfrm>
            <a:off x="941832" y="1463483"/>
            <a:ext cx="10413556" cy="1077218"/>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en-US" sz="1600" dirty="0">
                <a:latin typeface="+mn-lt"/>
              </a:rPr>
              <a:t>Robotic Arm Design – Mechanism Size </a:t>
            </a:r>
          </a:p>
          <a:p>
            <a:pPr marL="342900" indent="-342900">
              <a:buFont typeface="Arial" panose="020B0604020202020204" pitchFamily="34" charset="0"/>
              <a:buChar char="•"/>
            </a:pPr>
            <a:endParaRPr lang="en-US" sz="1600" dirty="0">
              <a:latin typeface="+mn-lt"/>
            </a:endParaRPr>
          </a:p>
          <a:p>
            <a:pPr marL="342900" indent="-342900">
              <a:buFont typeface="Arial" panose="020B0604020202020204" pitchFamily="34" charset="0"/>
              <a:buChar char="•"/>
            </a:pPr>
            <a:r>
              <a:rPr lang="en-US" sz="1600" dirty="0">
                <a:latin typeface="+mn-lt"/>
              </a:rPr>
              <a:t>Robotic Arm - Base Position – Position of the mechanism with respect to the workspace to maximize the manipulability </a:t>
            </a:r>
          </a:p>
        </p:txBody>
      </p:sp>
    </p:spTree>
    <p:extLst>
      <p:ext uri="{BB962C8B-B14F-4D97-AF65-F5344CB8AC3E}">
        <p14:creationId xmlns:p14="http://schemas.microsoft.com/office/powerpoint/2010/main" val="30180189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8A44E65D-7D3D-8F33-D9DD-D7C7295556C7}"/>
              </a:ext>
            </a:extLst>
          </p:cNvPr>
          <p:cNvSpPr>
            <a:spLocks noGrp="1" noChangeArrowheads="1"/>
          </p:cNvSpPr>
          <p:nvPr>
            <p:ph type="ctrTitle"/>
          </p:nvPr>
        </p:nvSpPr>
        <p:spPr>
          <a:xfrm>
            <a:off x="2209800" y="2286000"/>
            <a:ext cx="7772400" cy="1143000"/>
          </a:xfrm>
        </p:spPr>
        <p:txBody>
          <a:bodyPr/>
          <a:lstStyle/>
          <a:p>
            <a:r>
              <a:rPr lang="en-US" altLang="en-US"/>
              <a:t>Jacobian – RR Robot (3 DOF) - Example</a:t>
            </a:r>
          </a:p>
        </p:txBody>
      </p:sp>
      <p:sp>
        <p:nvSpPr>
          <p:cNvPr id="68611" name="Rectangle 3">
            <a:extLst>
              <a:ext uri="{FF2B5EF4-FFF2-40B4-BE49-F238E27FC236}">
                <a16:creationId xmlns:a16="http://schemas.microsoft.com/office/drawing/2014/main" id="{75AF2293-FC50-7E35-4D6A-DA95209897DD}"/>
              </a:ext>
            </a:extLst>
          </p:cNvPr>
          <p:cNvSpPr>
            <a:spLocks noGrp="1" noChangeArrowheads="1"/>
          </p:cNvSpPr>
          <p:nvPr>
            <p:ph type="subTitle" idx="1"/>
          </p:nvPr>
        </p:nvSpPr>
        <p:spPr/>
        <p:txBody>
          <a:bodyPr/>
          <a:lstStyle/>
          <a:p>
            <a:endParaRPr lang="en-US" altLang="en-US"/>
          </a:p>
        </p:txBody>
      </p:sp>
      <p:sp>
        <p:nvSpPr>
          <p:cNvPr id="7" name="Footer Placeholder 2">
            <a:extLst>
              <a:ext uri="{FF2B5EF4-FFF2-40B4-BE49-F238E27FC236}">
                <a16:creationId xmlns:a16="http://schemas.microsoft.com/office/drawing/2014/main" id="{84796209-6495-AA44-5E3D-2646DF590A71}"/>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68613" name="Picture 2" descr="http://brand.ucla.edu/wp-content/uploads/2013/08/ucla-logotype-main-11.jpg">
            <a:extLst>
              <a:ext uri="{FF2B5EF4-FFF2-40B4-BE49-F238E27FC236}">
                <a16:creationId xmlns:a16="http://schemas.microsoft.com/office/drawing/2014/main" id="{229AEE38-BD7C-C3AF-89BA-DB8CE9FFA5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5"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38DBAFFA-6094-821B-D1DC-7308CDC299BB}"/>
              </a:ext>
            </a:extLst>
          </p:cNvPr>
          <p:cNvSpPr>
            <a:spLocks noGrp="1" noChangeArrowheads="1"/>
          </p:cNvSpPr>
          <p:nvPr>
            <p:ph type="title"/>
          </p:nvPr>
        </p:nvSpPr>
        <p:spPr/>
        <p:txBody>
          <a:bodyPr/>
          <a:lstStyle/>
          <a:p>
            <a:r>
              <a:rPr lang="en-US" altLang="en-US"/>
              <a:t>Jacobian Matrix by Differanciation - 3R - 1/4</a:t>
            </a:r>
          </a:p>
        </p:txBody>
      </p:sp>
      <p:sp>
        <p:nvSpPr>
          <p:cNvPr id="70659" name="Rectangle 3">
            <a:extLst>
              <a:ext uri="{FF2B5EF4-FFF2-40B4-BE49-F238E27FC236}">
                <a16:creationId xmlns:a16="http://schemas.microsoft.com/office/drawing/2014/main" id="{CB27AAF4-CA68-C426-C46A-6F3A9B1FBF95}"/>
              </a:ext>
            </a:extLst>
          </p:cNvPr>
          <p:cNvSpPr>
            <a:spLocks noGrp="1" noChangeArrowheads="1"/>
          </p:cNvSpPr>
          <p:nvPr>
            <p:ph type="body" idx="1"/>
          </p:nvPr>
        </p:nvSpPr>
        <p:spPr>
          <a:xfrm>
            <a:off x="914400" y="1371600"/>
            <a:ext cx="5206207" cy="4724400"/>
          </a:xfrm>
        </p:spPr>
        <p:txBody>
          <a:bodyPr/>
          <a:lstStyle/>
          <a:p>
            <a:r>
              <a:rPr lang="en-US" altLang="en-US" b="1" dirty="0">
                <a:solidFill>
                  <a:srgbClr val="FF0000"/>
                </a:solidFill>
              </a:rPr>
              <a:t>Given:</a:t>
            </a:r>
            <a:r>
              <a:rPr lang="en-US" altLang="en-US" dirty="0"/>
              <a:t> Consider the following 3 DOF Planar manipulator</a:t>
            </a:r>
          </a:p>
          <a:p>
            <a:endParaRPr lang="en-US" altLang="en-US" dirty="0"/>
          </a:p>
          <a:p>
            <a:r>
              <a:rPr lang="en-US" altLang="en-US" b="1" dirty="0">
                <a:solidFill>
                  <a:srgbClr val="FF3300"/>
                </a:solidFill>
              </a:rPr>
              <a:t>Problem:</a:t>
            </a:r>
            <a:r>
              <a:rPr lang="en-US" altLang="en-US" dirty="0"/>
              <a:t> Compute the Jacobian matrix that describes the relationship</a:t>
            </a:r>
          </a:p>
          <a:p>
            <a:endParaRPr lang="en-US" altLang="en-US" dirty="0"/>
          </a:p>
          <a:p>
            <a:endParaRPr lang="en-US" altLang="en-US" dirty="0"/>
          </a:p>
          <a:p>
            <a:r>
              <a:rPr lang="en-US" altLang="en-US" b="1" dirty="0">
                <a:solidFill>
                  <a:srgbClr val="FF3300"/>
                </a:solidFill>
              </a:rPr>
              <a:t>Solution:</a:t>
            </a:r>
            <a:r>
              <a:rPr lang="en-US" altLang="en-US" dirty="0"/>
              <a:t> Differentiating the forward kinematics equations   </a:t>
            </a:r>
          </a:p>
          <a:p>
            <a:endParaRPr lang="en-US" altLang="en-US" dirty="0"/>
          </a:p>
          <a:p>
            <a:endParaRPr lang="en-US" altLang="en-US" dirty="0"/>
          </a:p>
          <a:p>
            <a:endParaRPr lang="en-US" altLang="en-US" dirty="0"/>
          </a:p>
          <a:p>
            <a:r>
              <a:rPr lang="en-US" altLang="en-US" b="1" dirty="0">
                <a:solidFill>
                  <a:srgbClr val="FF0000"/>
                </a:solidFill>
              </a:rPr>
              <a:t>Result: </a:t>
            </a:r>
            <a:r>
              <a:rPr lang="en-US" altLang="en-US" dirty="0"/>
              <a:t>The end effector position and orientation is defined in the base frame by </a:t>
            </a:r>
          </a:p>
          <a:p>
            <a:endParaRPr lang="en-US" altLang="en-US" dirty="0"/>
          </a:p>
          <a:p>
            <a:endParaRPr lang="en-US" altLang="en-US" dirty="0"/>
          </a:p>
          <a:p>
            <a:endParaRPr lang="en-US" altLang="en-US" dirty="0"/>
          </a:p>
        </p:txBody>
      </p:sp>
      <p:sp>
        <p:nvSpPr>
          <p:cNvPr id="7" name="Footer Placeholder 2">
            <a:extLst>
              <a:ext uri="{FF2B5EF4-FFF2-40B4-BE49-F238E27FC236}">
                <a16:creationId xmlns:a16="http://schemas.microsoft.com/office/drawing/2014/main" id="{0673FEB8-2C56-024F-0FAB-AE98E22EF636}"/>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70686" name="Picture 2" descr="http://brand.ucla.edu/wp-content/uploads/2013/08/ucla-logotype-main-11.jpg">
            <a:extLst>
              <a:ext uri="{FF2B5EF4-FFF2-40B4-BE49-F238E27FC236}">
                <a16:creationId xmlns:a16="http://schemas.microsoft.com/office/drawing/2014/main" id="{0CB24122-4199-9DA5-04F8-8E9E4B3D15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5"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26">
            <a:extLst>
              <a:ext uri="{FF2B5EF4-FFF2-40B4-BE49-F238E27FC236}">
                <a16:creationId xmlns:a16="http://schemas.microsoft.com/office/drawing/2014/main" id="{C24D9F9C-4F49-9A7B-8985-707F228B1227}"/>
              </a:ext>
            </a:extLst>
          </p:cNvPr>
          <p:cNvGrpSpPr/>
          <p:nvPr/>
        </p:nvGrpSpPr>
        <p:grpSpPr>
          <a:xfrm>
            <a:off x="7006431" y="1842135"/>
            <a:ext cx="4179887" cy="3694113"/>
            <a:chOff x="4440238" y="1933575"/>
            <a:chExt cx="4179887" cy="3694113"/>
          </a:xfrm>
        </p:grpSpPr>
        <p:pic>
          <p:nvPicPr>
            <p:cNvPr id="70660" name="Picture 4" descr="F:\Users\JR\Projects\EE543\Figs_Craig\Fig_3.06_a.tif">
              <a:extLst>
                <a:ext uri="{FF2B5EF4-FFF2-40B4-BE49-F238E27FC236}">
                  <a16:creationId xmlns:a16="http://schemas.microsoft.com/office/drawing/2014/main" id="{77280D41-2C83-E4DF-DBCF-9374D7CE09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9813" y="2151063"/>
              <a:ext cx="264160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Line 5">
              <a:extLst>
                <a:ext uri="{FF2B5EF4-FFF2-40B4-BE49-F238E27FC236}">
                  <a16:creationId xmlns:a16="http://schemas.microsoft.com/office/drawing/2014/main" id="{AEA9CA51-02C7-02A9-F690-B8A6C4AFA14E}"/>
                </a:ext>
              </a:extLst>
            </p:cNvPr>
            <p:cNvSpPr>
              <a:spLocks noChangeShapeType="1"/>
            </p:cNvSpPr>
            <p:nvPr/>
          </p:nvSpPr>
          <p:spPr bwMode="auto">
            <a:xfrm flipV="1">
              <a:off x="6388100" y="5233988"/>
              <a:ext cx="2152650" cy="79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ko-KR" altLang="en-US"/>
            </a:p>
          </p:txBody>
        </p:sp>
        <mc:AlternateContent xmlns:mc="http://schemas.openxmlformats.org/markup-compatibility/2006" xmlns:a14="http://schemas.microsoft.com/office/drawing/2010/main">
          <mc:Choice Requires="a14">
            <p:sp>
              <p:nvSpPr>
                <p:cNvPr id="70662" name="Object 6">
                  <a:extLst>
                    <a:ext uri="{FF2B5EF4-FFF2-40B4-BE49-F238E27FC236}">
                      <a16:creationId xmlns:a16="http://schemas.microsoft.com/office/drawing/2014/main" id="{42A63988-77A4-4A42-455F-42C3D4F0FF7A}"/>
                    </a:ext>
                  </a:extLst>
                </p:cNvPr>
                <p:cNvSpPr txBox="1"/>
                <p:nvPr/>
              </p:nvSpPr>
              <p:spPr bwMode="auto">
                <a:xfrm>
                  <a:off x="8356600" y="5240338"/>
                  <a:ext cx="263525" cy="366712"/>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0</m:t>
                            </m:r>
                          </m:sub>
                        </m:sSub>
                      </m:oMath>
                    </m:oMathPara>
                  </a14:m>
                  <a:endParaRPr lang="en-US"/>
                </a:p>
              </p:txBody>
            </p:sp>
          </mc:Choice>
          <mc:Fallback xmlns="">
            <p:sp>
              <p:nvSpPr>
                <p:cNvPr id="70662" name="Object 6">
                  <a:extLst>
                    <a:ext uri="{FF2B5EF4-FFF2-40B4-BE49-F238E27FC236}">
                      <a16:creationId xmlns:a16="http://schemas.microsoft.com/office/drawing/2014/main" id="{42A63988-77A4-4A42-455F-42C3D4F0FF7A}"/>
                    </a:ext>
                  </a:extLst>
                </p:cNvPr>
                <p:cNvSpPr txBox="1">
                  <a:spLocks noRot="1" noChangeAspect="1" noMove="1" noResize="1" noEditPoints="1" noAdjustHandles="1" noChangeArrowheads="1" noChangeShapeType="1" noTextEdit="1"/>
                </p:cNvSpPr>
                <p:nvPr/>
              </p:nvSpPr>
              <p:spPr bwMode="auto">
                <a:xfrm>
                  <a:off x="8356600" y="5240338"/>
                  <a:ext cx="263525" cy="366712"/>
                </a:xfrm>
                <a:prstGeom prst="rect">
                  <a:avLst/>
                </a:prstGeom>
                <a:blipFill>
                  <a:blip r:embed="rId5"/>
                  <a:stretch>
                    <a:fillRect r="-23256"/>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663" name="Object 7">
                  <a:extLst>
                    <a:ext uri="{FF2B5EF4-FFF2-40B4-BE49-F238E27FC236}">
                      <a16:creationId xmlns:a16="http://schemas.microsoft.com/office/drawing/2014/main" id="{D2069D78-B57E-060C-B300-41FE95D1F562}"/>
                    </a:ext>
                  </a:extLst>
                </p:cNvPr>
                <p:cNvSpPr txBox="1"/>
                <p:nvPr/>
              </p:nvSpPr>
              <p:spPr bwMode="auto">
                <a:xfrm>
                  <a:off x="4881563" y="1933575"/>
                  <a:ext cx="282575" cy="366713"/>
                </a:xfrm>
                <a:prstGeom prst="rect">
                  <a:avLst/>
                </a:prstGeom>
                <a:no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0</m:t>
                            </m:r>
                          </m:sub>
                        </m:sSub>
                      </m:oMath>
                    </m:oMathPara>
                  </a14:m>
                  <a:endParaRPr lang="en-US"/>
                </a:p>
              </p:txBody>
            </p:sp>
          </mc:Choice>
          <mc:Fallback xmlns="">
            <p:sp>
              <p:nvSpPr>
                <p:cNvPr id="70663" name="Object 7">
                  <a:extLst>
                    <a:ext uri="{FF2B5EF4-FFF2-40B4-BE49-F238E27FC236}">
                      <a16:creationId xmlns:a16="http://schemas.microsoft.com/office/drawing/2014/main" id="{D2069D78-B57E-060C-B300-41FE95D1F562}"/>
                    </a:ext>
                  </a:extLst>
                </p:cNvPr>
                <p:cNvSpPr txBox="1">
                  <a:spLocks noRot="1" noChangeAspect="1" noMove="1" noResize="1" noEditPoints="1" noAdjustHandles="1" noChangeArrowheads="1" noChangeShapeType="1" noTextEdit="1"/>
                </p:cNvSpPr>
                <p:nvPr/>
              </p:nvSpPr>
              <p:spPr bwMode="auto">
                <a:xfrm>
                  <a:off x="4881563" y="1933575"/>
                  <a:ext cx="282575" cy="366713"/>
                </a:xfrm>
                <a:prstGeom prst="rect">
                  <a:avLst/>
                </a:prstGeom>
                <a:blipFill>
                  <a:blip r:embed="rId6"/>
                  <a:stretch>
                    <a:fillRect r="-23913" b="-1667"/>
                  </a:stretch>
                </a:blipFill>
                <a:ln>
                  <a:noFill/>
                </a:ln>
                <a:effectLst/>
              </p:spPr>
              <p:txBody>
                <a:bodyPr/>
                <a:lstStyle/>
                <a:p>
                  <a:r>
                    <a:rPr lang="en-US">
                      <a:noFill/>
                    </a:rPr>
                    <a:t> </a:t>
                  </a:r>
                </a:p>
              </p:txBody>
            </p:sp>
          </mc:Fallback>
        </mc:AlternateContent>
        <p:sp>
          <p:nvSpPr>
            <p:cNvPr id="70664" name="Line 8">
              <a:extLst>
                <a:ext uri="{FF2B5EF4-FFF2-40B4-BE49-F238E27FC236}">
                  <a16:creationId xmlns:a16="http://schemas.microsoft.com/office/drawing/2014/main" id="{FEACBF81-3292-6D99-7899-72D2F565A3BA}"/>
                </a:ext>
              </a:extLst>
            </p:cNvPr>
            <p:cNvSpPr>
              <a:spLocks noChangeShapeType="1"/>
            </p:cNvSpPr>
            <p:nvPr/>
          </p:nvSpPr>
          <p:spPr bwMode="auto">
            <a:xfrm flipV="1">
              <a:off x="5243513" y="2003425"/>
              <a:ext cx="9525" cy="32067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70665" name="Line 9">
              <a:extLst>
                <a:ext uri="{FF2B5EF4-FFF2-40B4-BE49-F238E27FC236}">
                  <a16:creationId xmlns:a16="http://schemas.microsoft.com/office/drawing/2014/main" id="{5BA404A5-B08F-8E6F-5CD5-F09EDF4B244D}"/>
                </a:ext>
              </a:extLst>
            </p:cNvPr>
            <p:cNvSpPr>
              <a:spLocks noChangeShapeType="1"/>
            </p:cNvSpPr>
            <p:nvPr/>
          </p:nvSpPr>
          <p:spPr bwMode="auto">
            <a:xfrm>
              <a:off x="6589713" y="3341688"/>
              <a:ext cx="1943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70666" name="Arc 11">
              <a:extLst>
                <a:ext uri="{FF2B5EF4-FFF2-40B4-BE49-F238E27FC236}">
                  <a16:creationId xmlns:a16="http://schemas.microsoft.com/office/drawing/2014/main" id="{4866EAF7-5173-7919-4F58-8327B8E6D828}"/>
                </a:ext>
              </a:extLst>
            </p:cNvPr>
            <p:cNvSpPr>
              <a:spLocks/>
            </p:cNvSpPr>
            <p:nvPr/>
          </p:nvSpPr>
          <p:spPr bwMode="auto">
            <a:xfrm flipV="1">
              <a:off x="5781675" y="2339975"/>
              <a:ext cx="1595438" cy="971550"/>
            </a:xfrm>
            <a:custGeom>
              <a:avLst/>
              <a:gdLst>
                <a:gd name="T0" fmla="*/ 2147483646 w 38443"/>
                <a:gd name="T1" fmla="*/ 0 h 23086"/>
                <a:gd name="T2" fmla="*/ 0 w 38443"/>
                <a:gd name="T3" fmla="*/ 2147483646 h 23086"/>
                <a:gd name="T4" fmla="*/ 2147483646 w 38443"/>
                <a:gd name="T5" fmla="*/ 2147483646 h 23086"/>
                <a:gd name="T6" fmla="*/ 0 60000 65536"/>
                <a:gd name="T7" fmla="*/ 0 60000 65536"/>
                <a:gd name="T8" fmla="*/ 0 60000 65536"/>
                <a:gd name="T9" fmla="*/ 0 w 38443"/>
                <a:gd name="T10" fmla="*/ 0 h 23086"/>
                <a:gd name="T11" fmla="*/ 38443 w 38443"/>
                <a:gd name="T12" fmla="*/ 23086 h 23086"/>
              </a:gdLst>
              <a:ahLst/>
              <a:cxnLst>
                <a:cxn ang="T6">
                  <a:pos x="T0" y="T1"/>
                </a:cxn>
                <a:cxn ang="T7">
                  <a:pos x="T2" y="T3"/>
                </a:cxn>
                <a:cxn ang="T8">
                  <a:pos x="T4" y="T5"/>
                </a:cxn>
              </a:cxnLst>
              <a:rect l="T9" t="T10" r="T11" b="T12"/>
              <a:pathLst>
                <a:path w="38443" h="23086" fill="none" extrusionOk="0">
                  <a:moveTo>
                    <a:pt x="38391" y="0"/>
                  </a:moveTo>
                  <a:cubicBezTo>
                    <a:pt x="38425" y="494"/>
                    <a:pt x="38443" y="990"/>
                    <a:pt x="38443" y="1486"/>
                  </a:cubicBezTo>
                  <a:cubicBezTo>
                    <a:pt x="38443" y="13415"/>
                    <a:pt x="28772" y="23086"/>
                    <a:pt x="16843" y="23086"/>
                  </a:cubicBezTo>
                  <a:cubicBezTo>
                    <a:pt x="10294" y="23086"/>
                    <a:pt x="4099" y="20115"/>
                    <a:pt x="-1" y="15009"/>
                  </a:cubicBezTo>
                </a:path>
                <a:path w="38443" h="23086" stroke="0" extrusionOk="0">
                  <a:moveTo>
                    <a:pt x="38391" y="0"/>
                  </a:moveTo>
                  <a:cubicBezTo>
                    <a:pt x="38425" y="494"/>
                    <a:pt x="38443" y="990"/>
                    <a:pt x="38443" y="1486"/>
                  </a:cubicBezTo>
                  <a:cubicBezTo>
                    <a:pt x="38443" y="13415"/>
                    <a:pt x="28772" y="23086"/>
                    <a:pt x="16843" y="23086"/>
                  </a:cubicBezTo>
                  <a:cubicBezTo>
                    <a:pt x="10294" y="23086"/>
                    <a:pt x="4099" y="20115"/>
                    <a:pt x="-1" y="15009"/>
                  </a:cubicBezTo>
                  <a:lnTo>
                    <a:pt x="16843" y="1486"/>
                  </a:lnTo>
                  <a:lnTo>
                    <a:pt x="38391" y="0"/>
                  </a:lnTo>
                  <a:close/>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ko-KR" altLang="en-US"/>
            </a:p>
          </p:txBody>
        </p:sp>
        <mc:AlternateContent xmlns:mc="http://schemas.openxmlformats.org/markup-compatibility/2006" xmlns:a14="http://schemas.microsoft.com/office/drawing/2010/main">
          <mc:Choice Requires="a14">
            <p:sp>
              <p:nvSpPr>
                <p:cNvPr id="70667" name="Object 12">
                  <a:extLst>
                    <a:ext uri="{FF2B5EF4-FFF2-40B4-BE49-F238E27FC236}">
                      <a16:creationId xmlns:a16="http://schemas.microsoft.com/office/drawing/2014/main" id="{9C47CBE6-5DE4-CBB3-7C2B-CC2458E50587}"/>
                    </a:ext>
                  </a:extLst>
                </p:cNvPr>
                <p:cNvSpPr txBox="1"/>
                <p:nvPr/>
              </p:nvSpPr>
              <p:spPr bwMode="auto">
                <a:xfrm>
                  <a:off x="6989763" y="2249488"/>
                  <a:ext cx="244475" cy="225425"/>
                </a:xfrm>
                <a:prstGeom prst="rect">
                  <a:avLst/>
                </a:prstGeom>
                <a:noFill/>
                <a:ln>
                  <a:noFill/>
                </a:ln>
                <a:effectLst/>
              </p:spPr>
              <p:txBody>
                <a:bodyPr>
                  <a:normAutofit fontScale="32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𝛼</m:t>
                        </m:r>
                      </m:oMath>
                    </m:oMathPara>
                  </a14:m>
                  <a:endParaRPr lang="en-US"/>
                </a:p>
              </p:txBody>
            </p:sp>
          </mc:Choice>
          <mc:Fallback xmlns="">
            <p:sp>
              <p:nvSpPr>
                <p:cNvPr id="70667" name="Object 12">
                  <a:extLst>
                    <a:ext uri="{FF2B5EF4-FFF2-40B4-BE49-F238E27FC236}">
                      <a16:creationId xmlns:a16="http://schemas.microsoft.com/office/drawing/2014/main" id="{9C47CBE6-5DE4-CBB3-7C2B-CC2458E50587}"/>
                    </a:ext>
                  </a:extLst>
                </p:cNvPr>
                <p:cNvSpPr txBox="1">
                  <a:spLocks noRot="1" noChangeAspect="1" noMove="1" noResize="1" noEditPoints="1" noAdjustHandles="1" noChangeArrowheads="1" noChangeShapeType="1" noTextEdit="1"/>
                </p:cNvSpPr>
                <p:nvPr/>
              </p:nvSpPr>
              <p:spPr bwMode="auto">
                <a:xfrm>
                  <a:off x="6989763" y="2249488"/>
                  <a:ext cx="244475" cy="225425"/>
                </a:xfrm>
                <a:prstGeom prst="rect">
                  <a:avLst/>
                </a:prstGeom>
                <a:blipFill>
                  <a:blip r:embed="rId7"/>
                  <a:stretch>
                    <a:fillRect/>
                  </a:stretch>
                </a:blipFill>
                <a:ln>
                  <a:noFill/>
                </a:ln>
                <a:effectLst/>
              </p:spPr>
              <p:txBody>
                <a:bodyPr/>
                <a:lstStyle/>
                <a:p>
                  <a:r>
                    <a:rPr lang="en-US">
                      <a:noFill/>
                    </a:rPr>
                    <a:t> </a:t>
                  </a:r>
                </a:p>
              </p:txBody>
            </p:sp>
          </mc:Fallback>
        </mc:AlternateContent>
        <p:sp>
          <p:nvSpPr>
            <p:cNvPr id="70668" name="Line 13">
              <a:extLst>
                <a:ext uri="{FF2B5EF4-FFF2-40B4-BE49-F238E27FC236}">
                  <a16:creationId xmlns:a16="http://schemas.microsoft.com/office/drawing/2014/main" id="{A487AAB7-B822-7665-B031-D3F38CB5FE38}"/>
                </a:ext>
              </a:extLst>
            </p:cNvPr>
            <p:cNvSpPr>
              <a:spLocks noChangeShapeType="1"/>
            </p:cNvSpPr>
            <p:nvPr/>
          </p:nvSpPr>
          <p:spPr bwMode="auto">
            <a:xfrm flipV="1">
              <a:off x="5249863" y="4716463"/>
              <a:ext cx="898525" cy="5111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70669" name="Line 14">
              <a:extLst>
                <a:ext uri="{FF2B5EF4-FFF2-40B4-BE49-F238E27FC236}">
                  <a16:creationId xmlns:a16="http://schemas.microsoft.com/office/drawing/2014/main" id="{816DA849-32D1-5096-3801-2BB3D3313A85}"/>
                </a:ext>
              </a:extLst>
            </p:cNvPr>
            <p:cNvSpPr>
              <a:spLocks noChangeShapeType="1"/>
            </p:cNvSpPr>
            <p:nvPr/>
          </p:nvSpPr>
          <p:spPr bwMode="auto">
            <a:xfrm flipH="1" flipV="1">
              <a:off x="4735513" y="4467225"/>
              <a:ext cx="515937"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ko-KR" altLang="en-US"/>
            </a:p>
          </p:txBody>
        </p:sp>
        <mc:AlternateContent xmlns:mc="http://schemas.openxmlformats.org/markup-compatibility/2006" xmlns:a14="http://schemas.microsoft.com/office/drawing/2010/main">
          <mc:Choice Requires="a14">
            <p:sp>
              <p:nvSpPr>
                <p:cNvPr id="70670" name="Object 15">
                  <a:extLst>
                    <a:ext uri="{FF2B5EF4-FFF2-40B4-BE49-F238E27FC236}">
                      <a16:creationId xmlns:a16="http://schemas.microsoft.com/office/drawing/2014/main" id="{B5F497A7-FB35-B0D5-5E5B-608181B78C48}"/>
                    </a:ext>
                  </a:extLst>
                </p:cNvPr>
                <p:cNvSpPr txBox="1"/>
                <p:nvPr/>
              </p:nvSpPr>
              <p:spPr bwMode="auto">
                <a:xfrm>
                  <a:off x="6183313" y="4651375"/>
                  <a:ext cx="242887" cy="342900"/>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1</m:t>
                            </m:r>
                          </m:sub>
                        </m:sSub>
                      </m:oMath>
                    </m:oMathPara>
                  </a14:m>
                  <a:endParaRPr lang="en-US"/>
                </a:p>
              </p:txBody>
            </p:sp>
          </mc:Choice>
          <mc:Fallback xmlns="">
            <p:sp>
              <p:nvSpPr>
                <p:cNvPr id="70670" name="Object 15">
                  <a:extLst>
                    <a:ext uri="{FF2B5EF4-FFF2-40B4-BE49-F238E27FC236}">
                      <a16:creationId xmlns:a16="http://schemas.microsoft.com/office/drawing/2014/main" id="{B5F497A7-FB35-B0D5-5E5B-608181B78C48}"/>
                    </a:ext>
                  </a:extLst>
                </p:cNvPr>
                <p:cNvSpPr txBox="1">
                  <a:spLocks noRot="1" noChangeAspect="1" noMove="1" noResize="1" noEditPoints="1" noAdjustHandles="1" noChangeArrowheads="1" noChangeShapeType="1" noTextEdit="1"/>
                </p:cNvSpPr>
                <p:nvPr/>
              </p:nvSpPr>
              <p:spPr bwMode="auto">
                <a:xfrm>
                  <a:off x="6183313" y="4651375"/>
                  <a:ext cx="242887" cy="342900"/>
                </a:xfrm>
                <a:prstGeom prst="rect">
                  <a:avLst/>
                </a:prstGeom>
                <a:blipFill>
                  <a:blip r:embed="rId8"/>
                  <a:stretch>
                    <a:fillRect r="-30000"/>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671" name="Object 16">
                  <a:extLst>
                    <a:ext uri="{FF2B5EF4-FFF2-40B4-BE49-F238E27FC236}">
                      <a16:creationId xmlns:a16="http://schemas.microsoft.com/office/drawing/2014/main" id="{DA78E14E-599D-5F43-3F7B-41D733905D7C}"/>
                    </a:ext>
                  </a:extLst>
                </p:cNvPr>
                <p:cNvSpPr txBox="1"/>
                <p:nvPr/>
              </p:nvSpPr>
              <p:spPr bwMode="auto">
                <a:xfrm>
                  <a:off x="4440238" y="4400550"/>
                  <a:ext cx="261937" cy="344488"/>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1</m:t>
                            </m:r>
                          </m:sub>
                        </m:sSub>
                      </m:oMath>
                    </m:oMathPara>
                  </a14:m>
                  <a:endParaRPr lang="en-US"/>
                </a:p>
              </p:txBody>
            </p:sp>
          </mc:Choice>
          <mc:Fallback xmlns="">
            <p:sp>
              <p:nvSpPr>
                <p:cNvPr id="70671" name="Object 16">
                  <a:extLst>
                    <a:ext uri="{FF2B5EF4-FFF2-40B4-BE49-F238E27FC236}">
                      <a16:creationId xmlns:a16="http://schemas.microsoft.com/office/drawing/2014/main" id="{DA78E14E-599D-5F43-3F7B-41D733905D7C}"/>
                    </a:ext>
                  </a:extLst>
                </p:cNvPr>
                <p:cNvSpPr txBox="1">
                  <a:spLocks noRot="1" noChangeAspect="1" noMove="1" noResize="1" noEditPoints="1" noAdjustHandles="1" noChangeArrowheads="1" noChangeShapeType="1" noTextEdit="1"/>
                </p:cNvSpPr>
                <p:nvPr/>
              </p:nvSpPr>
              <p:spPr bwMode="auto">
                <a:xfrm>
                  <a:off x="4440238" y="4400550"/>
                  <a:ext cx="261937" cy="344488"/>
                </a:xfrm>
                <a:prstGeom prst="rect">
                  <a:avLst/>
                </a:prstGeom>
                <a:blipFill>
                  <a:blip r:embed="rId9"/>
                  <a:stretch>
                    <a:fillRect r="-18605"/>
                  </a:stretch>
                </a:blipFill>
                <a:ln>
                  <a:noFill/>
                </a:ln>
                <a:effectLst/>
              </p:spPr>
              <p:txBody>
                <a:bodyPr/>
                <a:lstStyle/>
                <a:p>
                  <a:r>
                    <a:rPr lang="en-US">
                      <a:noFill/>
                    </a:rPr>
                    <a:t> </a:t>
                  </a:r>
                </a:p>
              </p:txBody>
            </p:sp>
          </mc:Fallback>
        </mc:AlternateContent>
        <p:sp>
          <p:nvSpPr>
            <p:cNvPr id="70672" name="Line 17">
              <a:extLst>
                <a:ext uri="{FF2B5EF4-FFF2-40B4-BE49-F238E27FC236}">
                  <a16:creationId xmlns:a16="http://schemas.microsoft.com/office/drawing/2014/main" id="{4C17E4A6-2A8F-EFC7-6871-F7433EF7E73B}"/>
                </a:ext>
              </a:extLst>
            </p:cNvPr>
            <p:cNvSpPr>
              <a:spLocks noChangeShapeType="1"/>
            </p:cNvSpPr>
            <p:nvPr/>
          </p:nvSpPr>
          <p:spPr bwMode="auto">
            <a:xfrm flipV="1">
              <a:off x="6448425" y="3706813"/>
              <a:ext cx="111125" cy="8112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70673" name="Line 18">
              <a:extLst>
                <a:ext uri="{FF2B5EF4-FFF2-40B4-BE49-F238E27FC236}">
                  <a16:creationId xmlns:a16="http://schemas.microsoft.com/office/drawing/2014/main" id="{DE525309-E7E7-3332-01A2-109EB15787A3}"/>
                </a:ext>
              </a:extLst>
            </p:cNvPr>
            <p:cNvSpPr>
              <a:spLocks noChangeShapeType="1"/>
            </p:cNvSpPr>
            <p:nvPr/>
          </p:nvSpPr>
          <p:spPr bwMode="auto">
            <a:xfrm flipH="1" flipV="1">
              <a:off x="5522913" y="4360863"/>
              <a:ext cx="944562" cy="174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ko-KR" altLang="en-US"/>
            </a:p>
          </p:txBody>
        </p:sp>
        <mc:AlternateContent xmlns:mc="http://schemas.openxmlformats.org/markup-compatibility/2006" xmlns:a14="http://schemas.microsoft.com/office/drawing/2010/main">
          <mc:Choice Requires="a14">
            <p:sp>
              <p:nvSpPr>
                <p:cNvPr id="70674" name="Object 19">
                  <a:extLst>
                    <a:ext uri="{FF2B5EF4-FFF2-40B4-BE49-F238E27FC236}">
                      <a16:creationId xmlns:a16="http://schemas.microsoft.com/office/drawing/2014/main" id="{6A0855D8-C023-C890-FAB1-45E02B3AD99D}"/>
                    </a:ext>
                  </a:extLst>
                </p:cNvPr>
                <p:cNvSpPr txBox="1"/>
                <p:nvPr/>
              </p:nvSpPr>
              <p:spPr bwMode="auto">
                <a:xfrm>
                  <a:off x="6640513" y="3570288"/>
                  <a:ext cx="284162" cy="342900"/>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2</m:t>
                            </m:r>
                          </m:sub>
                        </m:sSub>
                      </m:oMath>
                    </m:oMathPara>
                  </a14:m>
                  <a:endParaRPr lang="en-US"/>
                </a:p>
              </p:txBody>
            </p:sp>
          </mc:Choice>
          <mc:Fallback xmlns="">
            <p:sp>
              <p:nvSpPr>
                <p:cNvPr id="70674" name="Object 19">
                  <a:extLst>
                    <a:ext uri="{FF2B5EF4-FFF2-40B4-BE49-F238E27FC236}">
                      <a16:creationId xmlns:a16="http://schemas.microsoft.com/office/drawing/2014/main" id="{6A0855D8-C023-C890-FAB1-45E02B3AD99D}"/>
                    </a:ext>
                  </a:extLst>
                </p:cNvPr>
                <p:cNvSpPr txBox="1">
                  <a:spLocks noRot="1" noChangeAspect="1" noMove="1" noResize="1" noEditPoints="1" noAdjustHandles="1" noChangeArrowheads="1" noChangeShapeType="1" noTextEdit="1"/>
                </p:cNvSpPr>
                <p:nvPr/>
              </p:nvSpPr>
              <p:spPr bwMode="auto">
                <a:xfrm>
                  <a:off x="6640513" y="3570288"/>
                  <a:ext cx="284162" cy="342900"/>
                </a:xfrm>
                <a:prstGeom prst="rect">
                  <a:avLst/>
                </a:prstGeom>
                <a:blipFill>
                  <a:blip r:embed="rId10"/>
                  <a:stretch>
                    <a:fillRect r="-12766"/>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675" name="Object 20">
                  <a:extLst>
                    <a:ext uri="{FF2B5EF4-FFF2-40B4-BE49-F238E27FC236}">
                      <a16:creationId xmlns:a16="http://schemas.microsoft.com/office/drawing/2014/main" id="{E4BAB279-BB24-EE19-7A69-7C6C91C097EE}"/>
                    </a:ext>
                  </a:extLst>
                </p:cNvPr>
                <p:cNvSpPr txBox="1"/>
                <p:nvPr/>
              </p:nvSpPr>
              <p:spPr bwMode="auto">
                <a:xfrm>
                  <a:off x="5545138" y="3983038"/>
                  <a:ext cx="282575" cy="344487"/>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2</m:t>
                            </m:r>
                          </m:sub>
                        </m:sSub>
                      </m:oMath>
                    </m:oMathPara>
                  </a14:m>
                  <a:endParaRPr lang="en-US"/>
                </a:p>
              </p:txBody>
            </p:sp>
          </mc:Choice>
          <mc:Fallback xmlns="">
            <p:sp>
              <p:nvSpPr>
                <p:cNvPr id="70675" name="Object 20">
                  <a:extLst>
                    <a:ext uri="{FF2B5EF4-FFF2-40B4-BE49-F238E27FC236}">
                      <a16:creationId xmlns:a16="http://schemas.microsoft.com/office/drawing/2014/main" id="{E4BAB279-BB24-EE19-7A69-7C6C91C097EE}"/>
                    </a:ext>
                  </a:extLst>
                </p:cNvPr>
                <p:cNvSpPr txBox="1">
                  <a:spLocks noRot="1" noChangeAspect="1" noMove="1" noResize="1" noEditPoints="1" noAdjustHandles="1" noChangeArrowheads="1" noChangeShapeType="1" noTextEdit="1"/>
                </p:cNvSpPr>
                <p:nvPr/>
              </p:nvSpPr>
              <p:spPr bwMode="auto">
                <a:xfrm>
                  <a:off x="5545138" y="3983038"/>
                  <a:ext cx="282575" cy="344487"/>
                </a:xfrm>
                <a:prstGeom prst="rect">
                  <a:avLst/>
                </a:prstGeom>
                <a:blipFill>
                  <a:blip r:embed="rId11"/>
                  <a:stretch>
                    <a:fillRect r="-13043"/>
                  </a:stretch>
                </a:blipFill>
                <a:ln>
                  <a:noFill/>
                </a:ln>
                <a:effectLst/>
              </p:spPr>
              <p:txBody>
                <a:bodyPr/>
                <a:lstStyle/>
                <a:p>
                  <a:r>
                    <a:rPr lang="en-US">
                      <a:noFill/>
                    </a:rPr>
                    <a:t> </a:t>
                  </a:r>
                </a:p>
              </p:txBody>
            </p:sp>
          </mc:Fallback>
        </mc:AlternateContent>
        <p:sp>
          <p:nvSpPr>
            <p:cNvPr id="70676" name="Line 21">
              <a:extLst>
                <a:ext uri="{FF2B5EF4-FFF2-40B4-BE49-F238E27FC236}">
                  <a16:creationId xmlns:a16="http://schemas.microsoft.com/office/drawing/2014/main" id="{20D2D981-624B-109A-ED04-74D9F23632F2}"/>
                </a:ext>
              </a:extLst>
            </p:cNvPr>
            <p:cNvSpPr>
              <a:spLocks noChangeShapeType="1"/>
            </p:cNvSpPr>
            <p:nvPr/>
          </p:nvSpPr>
          <p:spPr bwMode="auto">
            <a:xfrm flipH="1" flipV="1">
              <a:off x="6008688" y="2879725"/>
              <a:ext cx="601662" cy="4762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ko-KR" altLang="en-US"/>
            </a:p>
          </p:txBody>
        </p:sp>
        <mc:AlternateContent xmlns:mc="http://schemas.openxmlformats.org/markup-compatibility/2006" xmlns:a14="http://schemas.microsoft.com/office/drawing/2010/main">
          <mc:Choice Requires="a14">
            <p:sp>
              <p:nvSpPr>
                <p:cNvPr id="70677" name="Object 22">
                  <a:extLst>
                    <a:ext uri="{FF2B5EF4-FFF2-40B4-BE49-F238E27FC236}">
                      <a16:creationId xmlns:a16="http://schemas.microsoft.com/office/drawing/2014/main" id="{C967722B-8B7D-DDB6-2930-8128652A9636}"/>
                    </a:ext>
                  </a:extLst>
                </p:cNvPr>
                <p:cNvSpPr txBox="1"/>
                <p:nvPr/>
              </p:nvSpPr>
              <p:spPr bwMode="auto">
                <a:xfrm>
                  <a:off x="5732463" y="2774950"/>
                  <a:ext cx="263525" cy="365125"/>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3</m:t>
                            </m:r>
                          </m:sub>
                        </m:sSub>
                      </m:oMath>
                    </m:oMathPara>
                  </a14:m>
                  <a:endParaRPr lang="en-US"/>
                </a:p>
              </p:txBody>
            </p:sp>
          </mc:Choice>
          <mc:Fallback xmlns="">
            <p:sp>
              <p:nvSpPr>
                <p:cNvPr id="70677" name="Object 22">
                  <a:extLst>
                    <a:ext uri="{FF2B5EF4-FFF2-40B4-BE49-F238E27FC236}">
                      <a16:creationId xmlns:a16="http://schemas.microsoft.com/office/drawing/2014/main" id="{C967722B-8B7D-DDB6-2930-8128652A9636}"/>
                    </a:ext>
                  </a:extLst>
                </p:cNvPr>
                <p:cNvSpPr txBox="1">
                  <a:spLocks noRot="1" noChangeAspect="1" noMove="1" noResize="1" noEditPoints="1" noAdjustHandles="1" noChangeArrowheads="1" noChangeShapeType="1" noTextEdit="1"/>
                </p:cNvSpPr>
                <p:nvPr/>
              </p:nvSpPr>
              <p:spPr bwMode="auto">
                <a:xfrm>
                  <a:off x="5732463" y="2774950"/>
                  <a:ext cx="263525" cy="365125"/>
                </a:xfrm>
                <a:prstGeom prst="rect">
                  <a:avLst/>
                </a:prstGeom>
                <a:blipFill>
                  <a:blip r:embed="rId12"/>
                  <a:stretch>
                    <a:fillRect r="-20455"/>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678" name="Object 24">
                  <a:extLst>
                    <a:ext uri="{FF2B5EF4-FFF2-40B4-BE49-F238E27FC236}">
                      <a16:creationId xmlns:a16="http://schemas.microsoft.com/office/drawing/2014/main" id="{483E5EDD-D7F7-B4E1-E3B4-BC998105DE3C}"/>
                    </a:ext>
                  </a:extLst>
                </p:cNvPr>
                <p:cNvSpPr txBox="1"/>
                <p:nvPr/>
              </p:nvSpPr>
              <p:spPr bwMode="auto">
                <a:xfrm>
                  <a:off x="6134100" y="3713163"/>
                  <a:ext cx="282575" cy="368300"/>
                </a:xfrm>
                <a:prstGeom prst="rect">
                  <a:avLst/>
                </a:prstGeom>
                <a:no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3</m:t>
                            </m:r>
                          </m:sub>
                        </m:sSub>
                      </m:oMath>
                    </m:oMathPara>
                  </a14:m>
                  <a:endParaRPr lang="en-US"/>
                </a:p>
              </p:txBody>
            </p:sp>
          </mc:Choice>
          <mc:Fallback xmlns="">
            <p:sp>
              <p:nvSpPr>
                <p:cNvPr id="70678" name="Object 24">
                  <a:extLst>
                    <a:ext uri="{FF2B5EF4-FFF2-40B4-BE49-F238E27FC236}">
                      <a16:creationId xmlns:a16="http://schemas.microsoft.com/office/drawing/2014/main" id="{483E5EDD-D7F7-B4E1-E3B4-BC998105DE3C}"/>
                    </a:ext>
                  </a:extLst>
                </p:cNvPr>
                <p:cNvSpPr txBox="1">
                  <a:spLocks noRot="1" noChangeAspect="1" noMove="1" noResize="1" noEditPoints="1" noAdjustHandles="1" noChangeArrowheads="1" noChangeShapeType="1" noTextEdit="1"/>
                </p:cNvSpPr>
                <p:nvPr/>
              </p:nvSpPr>
              <p:spPr bwMode="auto">
                <a:xfrm>
                  <a:off x="6134100" y="3713163"/>
                  <a:ext cx="282575" cy="368300"/>
                </a:xfrm>
                <a:prstGeom prst="rect">
                  <a:avLst/>
                </a:prstGeom>
                <a:blipFill>
                  <a:blip r:embed="rId13"/>
                  <a:stretch>
                    <a:fillRect r="-23404"/>
                  </a:stretch>
                </a:blipFill>
                <a:ln>
                  <a:noFill/>
                </a:ln>
                <a:effectLst/>
              </p:spPr>
              <p:txBody>
                <a:bodyPr/>
                <a:lstStyle/>
                <a:p>
                  <a:r>
                    <a:rPr lang="en-US">
                      <a:noFill/>
                    </a:rPr>
                    <a:t> </a:t>
                  </a:r>
                </a:p>
              </p:txBody>
            </p:sp>
          </mc:Fallback>
        </mc:AlternateContent>
        <p:sp>
          <p:nvSpPr>
            <p:cNvPr id="70679" name="Line 25">
              <a:extLst>
                <a:ext uri="{FF2B5EF4-FFF2-40B4-BE49-F238E27FC236}">
                  <a16:creationId xmlns:a16="http://schemas.microsoft.com/office/drawing/2014/main" id="{2FED339F-61BD-97D8-64AD-DD52C00D414C}"/>
                </a:ext>
              </a:extLst>
            </p:cNvPr>
            <p:cNvSpPr>
              <a:spLocks noChangeShapeType="1"/>
            </p:cNvSpPr>
            <p:nvPr/>
          </p:nvSpPr>
          <p:spPr bwMode="auto">
            <a:xfrm flipH="1">
              <a:off x="6059488" y="3354388"/>
              <a:ext cx="558800" cy="571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70680" name="Line 26">
              <a:extLst>
                <a:ext uri="{FF2B5EF4-FFF2-40B4-BE49-F238E27FC236}">
                  <a16:creationId xmlns:a16="http://schemas.microsoft.com/office/drawing/2014/main" id="{9B5A6788-5158-57B2-8384-00D6AE3A84E4}"/>
                </a:ext>
              </a:extLst>
            </p:cNvPr>
            <p:cNvSpPr>
              <a:spLocks noChangeShapeType="1"/>
            </p:cNvSpPr>
            <p:nvPr/>
          </p:nvSpPr>
          <p:spPr bwMode="auto">
            <a:xfrm>
              <a:off x="6196013" y="3082925"/>
              <a:ext cx="0" cy="2151063"/>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70681" name="Line 27">
              <a:extLst>
                <a:ext uri="{FF2B5EF4-FFF2-40B4-BE49-F238E27FC236}">
                  <a16:creationId xmlns:a16="http://schemas.microsoft.com/office/drawing/2014/main" id="{482156DB-A704-E322-2DAA-73B3EA461117}"/>
                </a:ext>
              </a:extLst>
            </p:cNvPr>
            <p:cNvSpPr>
              <a:spLocks noChangeShapeType="1"/>
            </p:cNvSpPr>
            <p:nvPr/>
          </p:nvSpPr>
          <p:spPr bwMode="auto">
            <a:xfrm flipH="1">
              <a:off x="5241925" y="3033713"/>
              <a:ext cx="955675"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70682" name="Oval 28">
              <a:extLst>
                <a:ext uri="{FF2B5EF4-FFF2-40B4-BE49-F238E27FC236}">
                  <a16:creationId xmlns:a16="http://schemas.microsoft.com/office/drawing/2014/main" id="{BF6AD31B-1D09-B1D9-3D91-1F071B334F18}"/>
                </a:ext>
              </a:extLst>
            </p:cNvPr>
            <p:cNvSpPr>
              <a:spLocks noChangeArrowheads="1"/>
            </p:cNvSpPr>
            <p:nvPr/>
          </p:nvSpPr>
          <p:spPr bwMode="auto">
            <a:xfrm>
              <a:off x="6129338" y="2965450"/>
              <a:ext cx="136525" cy="133350"/>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70683" name="Object 29">
                  <a:extLst>
                    <a:ext uri="{FF2B5EF4-FFF2-40B4-BE49-F238E27FC236}">
                      <a16:creationId xmlns:a16="http://schemas.microsoft.com/office/drawing/2014/main" id="{9D76166C-6081-E72D-F6A4-C3934C39375E}"/>
                    </a:ext>
                  </a:extLst>
                </p:cNvPr>
                <p:cNvSpPr txBox="1"/>
                <p:nvPr/>
              </p:nvSpPr>
              <p:spPr bwMode="auto">
                <a:xfrm>
                  <a:off x="6096000" y="5241925"/>
                  <a:ext cx="263525" cy="385763"/>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sSub>
                      </m:oMath>
                    </m:oMathPara>
                  </a14:m>
                  <a:endParaRPr lang="en-US"/>
                </a:p>
              </p:txBody>
            </p:sp>
          </mc:Choice>
          <mc:Fallback xmlns="">
            <p:sp>
              <p:nvSpPr>
                <p:cNvPr id="70683" name="Object 29">
                  <a:extLst>
                    <a:ext uri="{FF2B5EF4-FFF2-40B4-BE49-F238E27FC236}">
                      <a16:creationId xmlns:a16="http://schemas.microsoft.com/office/drawing/2014/main" id="{9D76166C-6081-E72D-F6A4-C3934C39375E}"/>
                    </a:ext>
                  </a:extLst>
                </p:cNvPr>
                <p:cNvSpPr txBox="1">
                  <a:spLocks noRot="1" noChangeAspect="1" noMove="1" noResize="1" noEditPoints="1" noAdjustHandles="1" noChangeArrowheads="1" noChangeShapeType="1" noTextEdit="1"/>
                </p:cNvSpPr>
                <p:nvPr/>
              </p:nvSpPr>
              <p:spPr bwMode="auto">
                <a:xfrm>
                  <a:off x="6096000" y="5241925"/>
                  <a:ext cx="263525" cy="385763"/>
                </a:xfrm>
                <a:prstGeom prst="rect">
                  <a:avLst/>
                </a:prstGeom>
                <a:blipFill>
                  <a:blip r:embed="rId1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684" name="Object 30">
                  <a:extLst>
                    <a:ext uri="{FF2B5EF4-FFF2-40B4-BE49-F238E27FC236}">
                      <a16:creationId xmlns:a16="http://schemas.microsoft.com/office/drawing/2014/main" id="{CECFEC79-8D44-0D17-AB05-5CD1A24F3C6B}"/>
                    </a:ext>
                  </a:extLst>
                </p:cNvPr>
                <p:cNvSpPr txBox="1"/>
                <p:nvPr/>
              </p:nvSpPr>
              <p:spPr bwMode="auto">
                <a:xfrm>
                  <a:off x="4802188" y="2914650"/>
                  <a:ext cx="225425" cy="263525"/>
                </a:xfrm>
                <a:prstGeom prst="rect">
                  <a:avLst/>
                </a:prstGeom>
                <a:noFill/>
                <a:ln>
                  <a:noFill/>
                </a:ln>
                <a:effectLst/>
              </p:spPr>
              <p:txBody>
                <a:bodyPr>
                  <a:normAutofit fontScale="47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𝑦</m:t>
                        </m:r>
                      </m:oMath>
                    </m:oMathPara>
                  </a14:m>
                  <a:endParaRPr lang="en-US"/>
                </a:p>
              </p:txBody>
            </p:sp>
          </mc:Choice>
          <mc:Fallback xmlns="">
            <p:sp>
              <p:nvSpPr>
                <p:cNvPr id="70684" name="Object 30">
                  <a:extLst>
                    <a:ext uri="{FF2B5EF4-FFF2-40B4-BE49-F238E27FC236}">
                      <a16:creationId xmlns:a16="http://schemas.microsoft.com/office/drawing/2014/main" id="{CECFEC79-8D44-0D17-AB05-5CD1A24F3C6B}"/>
                    </a:ext>
                  </a:extLst>
                </p:cNvPr>
                <p:cNvSpPr txBox="1">
                  <a:spLocks noRot="1" noChangeAspect="1" noMove="1" noResize="1" noEditPoints="1" noAdjustHandles="1" noChangeArrowheads="1" noChangeShapeType="1" noTextEdit="1"/>
                </p:cNvSpPr>
                <p:nvPr/>
              </p:nvSpPr>
              <p:spPr bwMode="auto">
                <a:xfrm>
                  <a:off x="4802188" y="2914650"/>
                  <a:ext cx="225425" cy="263525"/>
                </a:xfrm>
                <a:prstGeom prst="rect">
                  <a:avLst/>
                </a:prstGeom>
                <a:blipFill>
                  <a:blip r:embed="rId15"/>
                  <a:stretch>
                    <a:fillRect/>
                  </a:stretch>
                </a:blipFill>
                <a:ln>
                  <a:noFill/>
                </a:ln>
                <a:effectLst/>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16">
              <p14:nvContentPartPr>
                <p14:cNvPr id="2" name="Ink 1">
                  <a:extLst>
                    <a:ext uri="{FF2B5EF4-FFF2-40B4-BE49-F238E27FC236}">
                      <a16:creationId xmlns:a16="http://schemas.microsoft.com/office/drawing/2014/main" id="{CB08FBB9-7B7E-CE34-80B0-FC7B461B88AD}"/>
                    </a:ext>
                  </a:extLst>
                </p14:cNvPr>
                <p14:cNvContentPartPr/>
                <p14:nvPr/>
              </p14:nvContentPartPr>
              <p14:xfrm>
                <a:off x="5923560" y="2811600"/>
                <a:ext cx="480960" cy="435240"/>
              </p14:xfrm>
            </p:contentPart>
          </mc:Choice>
          <mc:Fallback xmlns="">
            <p:pic>
              <p:nvPicPr>
                <p:cNvPr id="2" name="Ink 1">
                  <a:extLst>
                    <a:ext uri="{FF2B5EF4-FFF2-40B4-BE49-F238E27FC236}">
                      <a16:creationId xmlns:a16="http://schemas.microsoft.com/office/drawing/2014/main" id="{CB08FBB9-7B7E-CE34-80B0-FC7B461B88AD}"/>
                    </a:ext>
                  </a:extLst>
                </p:cNvPr>
                <p:cNvPicPr/>
                <p:nvPr/>
              </p:nvPicPr>
              <p:blipFill>
                <a:blip r:embed="rId17"/>
                <a:stretch>
                  <a:fillRect/>
                </a:stretch>
              </p:blipFill>
              <p:spPr>
                <a:xfrm>
                  <a:off x="5914200" y="2802240"/>
                  <a:ext cx="499680" cy="453960"/>
                </a:xfrm>
                <a:prstGeom prst="rect">
                  <a:avLst/>
                </a:prstGeom>
              </p:spPr>
            </p:pic>
          </mc:Fallback>
        </mc:AlternateContent>
      </p:grpSp>
      <mc:AlternateContent xmlns:mc="http://schemas.openxmlformats.org/markup-compatibility/2006" xmlns:a14="http://schemas.microsoft.com/office/drawing/2010/main">
        <mc:Choice Requires="a14">
          <p:sp>
            <p:nvSpPr>
              <p:cNvPr id="28" name="Object 4">
                <a:extLst>
                  <a:ext uri="{FF2B5EF4-FFF2-40B4-BE49-F238E27FC236}">
                    <a16:creationId xmlns:a16="http://schemas.microsoft.com/office/drawing/2014/main" id="{F644BF02-5F5A-0EA8-1E17-D7A4EA611A6F}"/>
                  </a:ext>
                </a:extLst>
              </p:cNvPr>
              <p:cNvSpPr txBox="1"/>
              <p:nvPr/>
            </p:nvSpPr>
            <p:spPr bwMode="auto">
              <a:xfrm>
                <a:off x="1610964" y="2812891"/>
                <a:ext cx="1695196" cy="388937"/>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bar>
                        <m:barPr>
                          <m:ctrlPr>
                            <a:rPr lang="en-US" sz="2000" i="1">
                              <a:solidFill>
                                <a:srgbClr val="000000"/>
                              </a:solidFill>
                              <a:latin typeface="Cambria Math" panose="02040503050406030204" pitchFamily="18" charset="0"/>
                            </a:rPr>
                          </m:ctrlPr>
                        </m:bar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𝑥</m:t>
                              </m:r>
                            </m:e>
                          </m:acc>
                        </m:e>
                      </m:ba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𝐽</m:t>
                      </m:r>
                      <m:d>
                        <m:dPr>
                          <m:ctrlPr>
                            <a:rPr lang="en-US" sz="2000" i="1">
                              <a:solidFill>
                                <a:srgbClr val="000000"/>
                              </a:solidFill>
                              <a:latin typeface="Cambria Math" panose="02040503050406030204" pitchFamily="18" charset="0"/>
                            </a:rPr>
                          </m:ctrlPr>
                        </m:dPr>
                        <m:e>
                          <m:bar>
                            <m:barPr>
                              <m:ctrlPr>
                                <a:rPr lang="en-US" sz="2000" i="1">
                                  <a:solidFill>
                                    <a:srgbClr val="000000"/>
                                  </a:solidFill>
                                  <a:latin typeface="Cambria Math" panose="02040503050406030204" pitchFamily="18" charset="0"/>
                                </a:rPr>
                              </m:ctrlPr>
                            </m:barPr>
                            <m:e>
                              <m:r>
                                <a:rPr lang="en-US" sz="2000" i="1">
                                  <a:solidFill>
                                    <a:srgbClr val="000000"/>
                                  </a:solidFill>
                                  <a:latin typeface="Cambria Math" panose="02040503050406030204" pitchFamily="18" charset="0"/>
                                </a:rPr>
                                <m:t>𝜃</m:t>
                              </m:r>
                            </m:e>
                          </m:bar>
                        </m:e>
                      </m:d>
                      <m:bar>
                        <m:barPr>
                          <m:ctrlPr>
                            <a:rPr lang="en-US" sz="2000" i="1">
                              <a:solidFill>
                                <a:srgbClr val="000000"/>
                              </a:solidFill>
                              <a:latin typeface="Cambria Math" panose="02040503050406030204" pitchFamily="18" charset="0"/>
                            </a:rPr>
                          </m:ctrlPr>
                        </m:bar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bar>
                    </m:oMath>
                  </m:oMathPara>
                </a14:m>
                <a:endParaRPr lang="en-US" sz="2000" dirty="0"/>
              </a:p>
            </p:txBody>
          </p:sp>
        </mc:Choice>
        <mc:Fallback xmlns="">
          <p:sp>
            <p:nvSpPr>
              <p:cNvPr id="28" name="Object 4">
                <a:extLst>
                  <a:ext uri="{FF2B5EF4-FFF2-40B4-BE49-F238E27FC236}">
                    <a16:creationId xmlns:a16="http://schemas.microsoft.com/office/drawing/2014/main" id="{F644BF02-5F5A-0EA8-1E17-D7A4EA611A6F}"/>
                  </a:ext>
                </a:extLst>
              </p:cNvPr>
              <p:cNvSpPr txBox="1">
                <a:spLocks noRot="1" noChangeAspect="1" noMove="1" noResize="1" noEditPoints="1" noAdjustHandles="1" noChangeArrowheads="1" noChangeShapeType="1" noTextEdit="1"/>
              </p:cNvSpPr>
              <p:nvPr/>
            </p:nvSpPr>
            <p:spPr bwMode="auto">
              <a:xfrm>
                <a:off x="1610964" y="2812891"/>
                <a:ext cx="1695196" cy="388937"/>
              </a:xfrm>
              <a:prstGeom prst="rect">
                <a:avLst/>
              </a:prstGeom>
              <a:blipFill>
                <a:blip r:embed="rId18"/>
                <a:stretch>
                  <a:fillRect b="-20313"/>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Object 5">
                <a:extLst>
                  <a:ext uri="{FF2B5EF4-FFF2-40B4-BE49-F238E27FC236}">
                    <a16:creationId xmlns:a16="http://schemas.microsoft.com/office/drawing/2014/main" id="{236D4BC4-345D-1653-7A7F-F573CB2DE737}"/>
                  </a:ext>
                </a:extLst>
              </p:cNvPr>
              <p:cNvSpPr txBox="1"/>
              <p:nvPr/>
            </p:nvSpPr>
            <p:spPr bwMode="auto">
              <a:xfrm>
                <a:off x="3923062" y="2754566"/>
                <a:ext cx="2111819" cy="385762"/>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bar>
                        <m:barPr>
                          <m:ctrlPr>
                            <a:rPr lang="en-US" sz="2000" i="1">
                              <a:solidFill>
                                <a:srgbClr val="000000"/>
                              </a:solidFill>
                              <a:latin typeface="Cambria Math" panose="02040503050406030204" pitchFamily="18" charset="0"/>
                            </a:rPr>
                          </m:ctrlPr>
                        </m:barPr>
                        <m:e>
                          <m:r>
                            <a:rPr lang="en-US" sz="2000" i="1">
                              <a:solidFill>
                                <a:srgbClr val="000000"/>
                              </a:solidFill>
                              <a:latin typeface="Cambria Math" panose="02040503050406030204" pitchFamily="18" charset="0"/>
                            </a:rPr>
                            <m:t>𝜏</m:t>
                          </m:r>
                        </m:e>
                      </m:ba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𝐽</m:t>
                      </m:r>
                      <m:sSup>
                        <m:sSupPr>
                          <m:ctrlPr>
                            <a:rPr lang="en-US" sz="2000" i="1">
                              <a:solidFill>
                                <a:srgbClr val="000000"/>
                              </a:solidFill>
                              <a:latin typeface="Cambria Math" panose="02040503050406030204" pitchFamily="18" charset="0"/>
                            </a:rPr>
                          </m:ctrlPr>
                        </m:sSupPr>
                        <m:e>
                          <m:d>
                            <m:dPr>
                              <m:ctrlPr>
                                <a:rPr lang="en-US" sz="2000" i="1">
                                  <a:solidFill>
                                    <a:srgbClr val="000000"/>
                                  </a:solidFill>
                                  <a:latin typeface="Cambria Math" panose="02040503050406030204" pitchFamily="18" charset="0"/>
                                </a:rPr>
                              </m:ctrlPr>
                            </m:dPr>
                            <m:e>
                              <m:bar>
                                <m:barPr>
                                  <m:ctrlPr>
                                    <a:rPr lang="en-US" sz="2000" i="1">
                                      <a:solidFill>
                                        <a:srgbClr val="000000"/>
                                      </a:solidFill>
                                      <a:latin typeface="Cambria Math" panose="02040503050406030204" pitchFamily="18" charset="0"/>
                                    </a:rPr>
                                  </m:ctrlPr>
                                </m:barPr>
                                <m:e>
                                  <m:r>
                                    <a:rPr lang="en-US" sz="2000" i="1">
                                      <a:solidFill>
                                        <a:srgbClr val="000000"/>
                                      </a:solidFill>
                                      <a:latin typeface="Cambria Math" panose="02040503050406030204" pitchFamily="18" charset="0"/>
                                    </a:rPr>
                                    <m:t>𝜃</m:t>
                                  </m:r>
                                </m:e>
                              </m:bar>
                            </m:e>
                          </m:d>
                        </m:e>
                        <m:sup>
                          <m:r>
                            <a:rPr lang="en-US" sz="2000" i="1">
                              <a:solidFill>
                                <a:srgbClr val="000000"/>
                              </a:solidFill>
                              <a:latin typeface="Cambria Math" panose="02040503050406030204" pitchFamily="18" charset="0"/>
                            </a:rPr>
                            <m:t>𝑇</m:t>
                          </m:r>
                        </m:sup>
                      </m:sSup>
                      <m:bar>
                        <m:barPr>
                          <m:ctrlPr>
                            <a:rPr lang="en-US" sz="2000" i="1">
                              <a:solidFill>
                                <a:srgbClr val="000000"/>
                              </a:solidFill>
                              <a:latin typeface="Cambria Math" panose="02040503050406030204" pitchFamily="18" charset="0"/>
                            </a:rPr>
                          </m:ctrlPr>
                        </m:barPr>
                        <m:e>
                          <m:r>
                            <a:rPr lang="en-US" sz="2000" i="1">
                              <a:solidFill>
                                <a:srgbClr val="000000"/>
                              </a:solidFill>
                              <a:latin typeface="Cambria Math" panose="02040503050406030204" pitchFamily="18" charset="0"/>
                            </a:rPr>
                            <m:t>𝐹</m:t>
                          </m:r>
                        </m:e>
                      </m:bar>
                    </m:oMath>
                  </m:oMathPara>
                </a14:m>
                <a:endParaRPr lang="en-US" sz="2000" dirty="0"/>
              </a:p>
            </p:txBody>
          </p:sp>
        </mc:Choice>
        <mc:Fallback xmlns="">
          <p:sp>
            <p:nvSpPr>
              <p:cNvPr id="29" name="Object 5">
                <a:extLst>
                  <a:ext uri="{FF2B5EF4-FFF2-40B4-BE49-F238E27FC236}">
                    <a16:creationId xmlns:a16="http://schemas.microsoft.com/office/drawing/2014/main" id="{236D4BC4-345D-1653-7A7F-F573CB2DE737}"/>
                  </a:ext>
                </a:extLst>
              </p:cNvPr>
              <p:cNvSpPr txBox="1">
                <a:spLocks noRot="1" noChangeAspect="1" noMove="1" noResize="1" noEditPoints="1" noAdjustHandles="1" noChangeArrowheads="1" noChangeShapeType="1" noTextEdit="1"/>
              </p:cNvSpPr>
              <p:nvPr/>
            </p:nvSpPr>
            <p:spPr bwMode="auto">
              <a:xfrm>
                <a:off x="3923062" y="2754566"/>
                <a:ext cx="2111819" cy="385762"/>
              </a:xfrm>
              <a:prstGeom prst="rect">
                <a:avLst/>
              </a:prstGeom>
              <a:blipFill>
                <a:blip r:embed="rId19"/>
                <a:stretch>
                  <a:fillRect b="-15873"/>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Object 6">
                <a:extLst>
                  <a:ext uri="{FF2B5EF4-FFF2-40B4-BE49-F238E27FC236}">
                    <a16:creationId xmlns:a16="http://schemas.microsoft.com/office/drawing/2014/main" id="{472151B7-816C-53C0-E80A-1ADB4D834845}"/>
                  </a:ext>
                </a:extLst>
              </p:cNvPr>
              <p:cNvSpPr txBox="1"/>
              <p:nvPr/>
            </p:nvSpPr>
            <p:spPr bwMode="auto">
              <a:xfrm>
                <a:off x="2784348" y="3853306"/>
                <a:ext cx="1243584" cy="115252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bar>
                        <m:barPr>
                          <m:ctrlPr>
                            <a:rPr lang="en-US" sz="2000" i="1">
                              <a:solidFill>
                                <a:srgbClr val="000000"/>
                              </a:solidFill>
                              <a:latin typeface="Cambria Math" panose="02040503050406030204" pitchFamily="18" charset="0"/>
                            </a:rPr>
                          </m:ctrlPr>
                        </m:barPr>
                        <m:e>
                          <m:r>
                            <a:rPr lang="en-US" sz="2000" i="1">
                              <a:solidFill>
                                <a:srgbClr val="000000"/>
                              </a:solidFill>
                              <a:latin typeface="Cambria Math" panose="02040503050406030204" pitchFamily="18" charset="0"/>
                            </a:rPr>
                            <m:t>𝑥</m:t>
                          </m:r>
                        </m:e>
                      </m:bar>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𝑥</m:t>
                                </m:r>
                              </m:e>
                            </m:mr>
                            <m:mr>
                              <m:e>
                                <m:r>
                                  <a:rPr lang="en-US" sz="2000" i="1">
                                    <a:solidFill>
                                      <a:srgbClr val="000000"/>
                                    </a:solidFill>
                                    <a:latin typeface="Cambria Math" panose="02040503050406030204" pitchFamily="18" charset="0"/>
                                  </a:rPr>
                                  <m:t>𝑦</m:t>
                                </m:r>
                              </m:e>
                            </m:mr>
                            <m:mr>
                              <m:e>
                                <m:r>
                                  <a:rPr lang="en-US" sz="2000" i="1">
                                    <a:solidFill>
                                      <a:srgbClr val="000000"/>
                                    </a:solidFill>
                                    <a:latin typeface="Cambria Math" panose="02040503050406030204" pitchFamily="18" charset="0"/>
                                  </a:rPr>
                                  <m:t>𝛼</m:t>
                                </m:r>
                              </m:e>
                            </m:mr>
                          </m:m>
                        </m:e>
                      </m:d>
                    </m:oMath>
                  </m:oMathPara>
                </a14:m>
                <a:endParaRPr lang="en-US" sz="2000" dirty="0"/>
              </a:p>
            </p:txBody>
          </p:sp>
        </mc:Choice>
        <mc:Fallback xmlns="">
          <p:sp>
            <p:nvSpPr>
              <p:cNvPr id="30" name="Object 6">
                <a:extLst>
                  <a:ext uri="{FF2B5EF4-FFF2-40B4-BE49-F238E27FC236}">
                    <a16:creationId xmlns:a16="http://schemas.microsoft.com/office/drawing/2014/main" id="{472151B7-816C-53C0-E80A-1ADB4D834845}"/>
                  </a:ext>
                </a:extLst>
              </p:cNvPr>
              <p:cNvSpPr txBox="1">
                <a:spLocks noRot="1" noChangeAspect="1" noMove="1" noResize="1" noEditPoints="1" noAdjustHandles="1" noChangeArrowheads="1" noChangeShapeType="1" noTextEdit="1"/>
              </p:cNvSpPr>
              <p:nvPr/>
            </p:nvSpPr>
            <p:spPr bwMode="auto">
              <a:xfrm>
                <a:off x="2784348" y="3853306"/>
                <a:ext cx="1243584" cy="1152525"/>
              </a:xfrm>
              <a:prstGeom prst="rect">
                <a:avLst/>
              </a:prstGeom>
              <a:blipFill>
                <a:blip r:embed="rId20"/>
                <a:stretch>
                  <a:fillRect/>
                </a:stretch>
              </a:blipFill>
              <a:ln>
                <a:noFill/>
              </a:ln>
              <a:effectLst/>
            </p:spPr>
            <p:txBody>
              <a:bodyPr/>
              <a:lstStyle/>
              <a:p>
                <a:r>
                  <a:rPr lang="en-US">
                    <a:noFill/>
                  </a:rPr>
                  <a:t> </a:t>
                </a:r>
              </a:p>
            </p:txBody>
          </p:sp>
        </mc:Fallback>
      </mc:AlternateContent>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309C9586-2836-CBEB-9197-D0909C0FB2B2}"/>
              </a:ext>
            </a:extLst>
          </p:cNvPr>
          <p:cNvSpPr>
            <a:spLocks noGrp="1" noChangeArrowheads="1"/>
          </p:cNvSpPr>
          <p:nvPr>
            <p:ph type="title"/>
          </p:nvPr>
        </p:nvSpPr>
        <p:spPr/>
        <p:txBody>
          <a:bodyPr/>
          <a:lstStyle/>
          <a:p>
            <a:r>
              <a:rPr lang="en-US" altLang="en-US"/>
              <a:t>Jacobian Matrix by Differanciation - 3R - 2/4</a:t>
            </a:r>
          </a:p>
        </p:txBody>
      </p:sp>
      <p:sp>
        <p:nvSpPr>
          <p:cNvPr id="72707" name="Rectangle 3">
            <a:extLst>
              <a:ext uri="{FF2B5EF4-FFF2-40B4-BE49-F238E27FC236}">
                <a16:creationId xmlns:a16="http://schemas.microsoft.com/office/drawing/2014/main" id="{C13CA3D2-4F14-D840-2DCB-BDCF68D4F55E}"/>
              </a:ext>
            </a:extLst>
          </p:cNvPr>
          <p:cNvSpPr>
            <a:spLocks noGrp="1" noChangeArrowheads="1"/>
          </p:cNvSpPr>
          <p:nvPr>
            <p:ph type="body" idx="1"/>
          </p:nvPr>
        </p:nvSpPr>
        <p:spPr/>
        <p:txBody>
          <a:bodyPr/>
          <a:lstStyle/>
          <a:p>
            <a:r>
              <a:rPr lang="en-US" altLang="en-US" b="1" dirty="0">
                <a:solidFill>
                  <a:srgbClr val="FF3300"/>
                </a:solidFill>
              </a:rPr>
              <a:t>Problem:</a:t>
            </a:r>
            <a:r>
              <a:rPr lang="en-US" altLang="en-US" dirty="0"/>
              <a:t> Compute the Jacobian matrix that describes the relationship</a:t>
            </a:r>
          </a:p>
          <a:p>
            <a:endParaRPr lang="en-US" altLang="en-US" dirty="0"/>
          </a:p>
          <a:p>
            <a:endParaRPr lang="en-US" altLang="en-US" dirty="0"/>
          </a:p>
          <a:p>
            <a:endParaRPr lang="en-US" altLang="en-US" dirty="0"/>
          </a:p>
          <a:p>
            <a:endParaRPr lang="en-US" altLang="en-US" dirty="0"/>
          </a:p>
          <a:p>
            <a:endParaRPr lang="en-US" altLang="en-US" dirty="0"/>
          </a:p>
          <a:p>
            <a:r>
              <a:rPr lang="en-US" altLang="en-US" b="1" dirty="0">
                <a:solidFill>
                  <a:srgbClr val="FF3300"/>
                </a:solidFill>
              </a:rPr>
              <a:t>Solution:</a:t>
            </a:r>
            <a:r>
              <a:rPr lang="en-US" altLang="en-US" dirty="0"/>
              <a:t>  The end effector position and orientation is defined in the base frame by </a:t>
            </a:r>
          </a:p>
        </p:txBody>
      </p:sp>
      <mc:AlternateContent xmlns:mc="http://schemas.openxmlformats.org/markup-compatibility/2006" xmlns:a14="http://schemas.microsoft.com/office/drawing/2010/main">
        <mc:Choice Requires="a14">
          <p:sp>
            <p:nvSpPr>
              <p:cNvPr id="72708" name="Object 4">
                <a:extLst>
                  <a:ext uri="{FF2B5EF4-FFF2-40B4-BE49-F238E27FC236}">
                    <a16:creationId xmlns:a16="http://schemas.microsoft.com/office/drawing/2014/main" id="{6DC73635-60A6-32A6-6DF7-CDE53B648379}"/>
                  </a:ext>
                </a:extLst>
              </p:cNvPr>
              <p:cNvSpPr txBox="1"/>
              <p:nvPr/>
            </p:nvSpPr>
            <p:spPr bwMode="auto">
              <a:xfrm>
                <a:off x="4124960" y="2194910"/>
                <a:ext cx="1695196" cy="388937"/>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bar>
                        <m:barPr>
                          <m:ctrlPr>
                            <a:rPr lang="en-US" sz="2000" i="1">
                              <a:solidFill>
                                <a:srgbClr val="000000"/>
                              </a:solidFill>
                              <a:latin typeface="Cambria Math" panose="02040503050406030204" pitchFamily="18" charset="0"/>
                            </a:rPr>
                          </m:ctrlPr>
                        </m:bar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𝑥</m:t>
                              </m:r>
                            </m:e>
                          </m:acc>
                        </m:e>
                      </m:ba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𝐽</m:t>
                      </m:r>
                      <m:d>
                        <m:dPr>
                          <m:ctrlPr>
                            <a:rPr lang="en-US" sz="2000" i="1">
                              <a:solidFill>
                                <a:srgbClr val="000000"/>
                              </a:solidFill>
                              <a:latin typeface="Cambria Math" panose="02040503050406030204" pitchFamily="18" charset="0"/>
                            </a:rPr>
                          </m:ctrlPr>
                        </m:dPr>
                        <m:e>
                          <m:bar>
                            <m:barPr>
                              <m:ctrlPr>
                                <a:rPr lang="en-US" sz="2000" i="1">
                                  <a:solidFill>
                                    <a:srgbClr val="000000"/>
                                  </a:solidFill>
                                  <a:latin typeface="Cambria Math" panose="02040503050406030204" pitchFamily="18" charset="0"/>
                                </a:rPr>
                              </m:ctrlPr>
                            </m:barPr>
                            <m:e>
                              <m:r>
                                <a:rPr lang="en-US" sz="2000" i="1">
                                  <a:solidFill>
                                    <a:srgbClr val="000000"/>
                                  </a:solidFill>
                                  <a:latin typeface="Cambria Math" panose="02040503050406030204" pitchFamily="18" charset="0"/>
                                </a:rPr>
                                <m:t>𝜃</m:t>
                              </m:r>
                            </m:e>
                          </m:bar>
                        </m:e>
                      </m:d>
                      <m:bar>
                        <m:barPr>
                          <m:ctrlPr>
                            <a:rPr lang="en-US" sz="2000" i="1">
                              <a:solidFill>
                                <a:srgbClr val="000000"/>
                              </a:solidFill>
                              <a:latin typeface="Cambria Math" panose="02040503050406030204" pitchFamily="18" charset="0"/>
                            </a:rPr>
                          </m:ctrlPr>
                        </m:bar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bar>
                    </m:oMath>
                  </m:oMathPara>
                </a14:m>
                <a:endParaRPr lang="en-US" sz="2000" dirty="0"/>
              </a:p>
            </p:txBody>
          </p:sp>
        </mc:Choice>
        <mc:Fallback xmlns="">
          <p:sp>
            <p:nvSpPr>
              <p:cNvPr id="72708" name="Object 4">
                <a:extLst>
                  <a:ext uri="{FF2B5EF4-FFF2-40B4-BE49-F238E27FC236}">
                    <a16:creationId xmlns:a16="http://schemas.microsoft.com/office/drawing/2014/main" id="{6DC73635-60A6-32A6-6DF7-CDE53B648379}"/>
                  </a:ext>
                </a:extLst>
              </p:cNvPr>
              <p:cNvSpPr txBox="1">
                <a:spLocks noRot="1" noChangeAspect="1" noMove="1" noResize="1" noEditPoints="1" noAdjustHandles="1" noChangeArrowheads="1" noChangeShapeType="1" noTextEdit="1"/>
              </p:cNvSpPr>
              <p:nvPr/>
            </p:nvSpPr>
            <p:spPr bwMode="auto">
              <a:xfrm>
                <a:off x="4124960" y="2194910"/>
                <a:ext cx="1695196" cy="388937"/>
              </a:xfrm>
              <a:prstGeom prst="rect">
                <a:avLst/>
              </a:prstGeom>
              <a:blipFill>
                <a:blip r:embed="rId3"/>
                <a:stretch>
                  <a:fillRect b="-20313"/>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709" name="Object 5">
                <a:extLst>
                  <a:ext uri="{FF2B5EF4-FFF2-40B4-BE49-F238E27FC236}">
                    <a16:creationId xmlns:a16="http://schemas.microsoft.com/office/drawing/2014/main" id="{26937AB7-25DE-6E3D-640A-3864830D9CE0}"/>
                  </a:ext>
                </a:extLst>
              </p:cNvPr>
              <p:cNvSpPr txBox="1"/>
              <p:nvPr/>
            </p:nvSpPr>
            <p:spPr bwMode="auto">
              <a:xfrm>
                <a:off x="6437058" y="2136585"/>
                <a:ext cx="2111819" cy="385762"/>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bar>
                        <m:barPr>
                          <m:ctrlPr>
                            <a:rPr lang="en-US" sz="2000" i="1">
                              <a:solidFill>
                                <a:srgbClr val="000000"/>
                              </a:solidFill>
                              <a:latin typeface="Cambria Math" panose="02040503050406030204" pitchFamily="18" charset="0"/>
                            </a:rPr>
                          </m:ctrlPr>
                        </m:barPr>
                        <m:e>
                          <m:r>
                            <a:rPr lang="en-US" sz="2000" i="1">
                              <a:solidFill>
                                <a:srgbClr val="000000"/>
                              </a:solidFill>
                              <a:latin typeface="Cambria Math" panose="02040503050406030204" pitchFamily="18" charset="0"/>
                            </a:rPr>
                            <m:t>𝜏</m:t>
                          </m:r>
                        </m:e>
                      </m:ba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𝐽</m:t>
                      </m:r>
                      <m:sSup>
                        <m:sSupPr>
                          <m:ctrlPr>
                            <a:rPr lang="en-US" sz="2000" i="1">
                              <a:solidFill>
                                <a:srgbClr val="000000"/>
                              </a:solidFill>
                              <a:latin typeface="Cambria Math" panose="02040503050406030204" pitchFamily="18" charset="0"/>
                            </a:rPr>
                          </m:ctrlPr>
                        </m:sSupPr>
                        <m:e>
                          <m:d>
                            <m:dPr>
                              <m:ctrlPr>
                                <a:rPr lang="en-US" sz="2000" i="1">
                                  <a:solidFill>
                                    <a:srgbClr val="000000"/>
                                  </a:solidFill>
                                  <a:latin typeface="Cambria Math" panose="02040503050406030204" pitchFamily="18" charset="0"/>
                                </a:rPr>
                              </m:ctrlPr>
                            </m:dPr>
                            <m:e>
                              <m:bar>
                                <m:barPr>
                                  <m:ctrlPr>
                                    <a:rPr lang="en-US" sz="2000" i="1">
                                      <a:solidFill>
                                        <a:srgbClr val="000000"/>
                                      </a:solidFill>
                                      <a:latin typeface="Cambria Math" panose="02040503050406030204" pitchFamily="18" charset="0"/>
                                    </a:rPr>
                                  </m:ctrlPr>
                                </m:barPr>
                                <m:e>
                                  <m:r>
                                    <a:rPr lang="en-US" sz="2000" i="1">
                                      <a:solidFill>
                                        <a:srgbClr val="000000"/>
                                      </a:solidFill>
                                      <a:latin typeface="Cambria Math" panose="02040503050406030204" pitchFamily="18" charset="0"/>
                                    </a:rPr>
                                    <m:t>𝜃</m:t>
                                  </m:r>
                                </m:e>
                              </m:bar>
                            </m:e>
                          </m:d>
                        </m:e>
                        <m:sup>
                          <m:r>
                            <a:rPr lang="en-US" sz="2000" i="1">
                              <a:solidFill>
                                <a:srgbClr val="000000"/>
                              </a:solidFill>
                              <a:latin typeface="Cambria Math" panose="02040503050406030204" pitchFamily="18" charset="0"/>
                            </a:rPr>
                            <m:t>𝑇</m:t>
                          </m:r>
                        </m:sup>
                      </m:sSup>
                      <m:bar>
                        <m:barPr>
                          <m:ctrlPr>
                            <a:rPr lang="en-US" sz="2000" i="1">
                              <a:solidFill>
                                <a:srgbClr val="000000"/>
                              </a:solidFill>
                              <a:latin typeface="Cambria Math" panose="02040503050406030204" pitchFamily="18" charset="0"/>
                            </a:rPr>
                          </m:ctrlPr>
                        </m:barPr>
                        <m:e>
                          <m:r>
                            <a:rPr lang="en-US" sz="2000" i="1">
                              <a:solidFill>
                                <a:srgbClr val="000000"/>
                              </a:solidFill>
                              <a:latin typeface="Cambria Math" panose="02040503050406030204" pitchFamily="18" charset="0"/>
                            </a:rPr>
                            <m:t>𝐹</m:t>
                          </m:r>
                        </m:e>
                      </m:bar>
                    </m:oMath>
                  </m:oMathPara>
                </a14:m>
                <a:endParaRPr lang="en-US" sz="2000" dirty="0"/>
              </a:p>
            </p:txBody>
          </p:sp>
        </mc:Choice>
        <mc:Fallback xmlns="">
          <p:sp>
            <p:nvSpPr>
              <p:cNvPr id="72709" name="Object 5">
                <a:extLst>
                  <a:ext uri="{FF2B5EF4-FFF2-40B4-BE49-F238E27FC236}">
                    <a16:creationId xmlns:a16="http://schemas.microsoft.com/office/drawing/2014/main" id="{26937AB7-25DE-6E3D-640A-3864830D9CE0}"/>
                  </a:ext>
                </a:extLst>
              </p:cNvPr>
              <p:cNvSpPr txBox="1">
                <a:spLocks noRot="1" noChangeAspect="1" noMove="1" noResize="1" noEditPoints="1" noAdjustHandles="1" noChangeArrowheads="1" noChangeShapeType="1" noTextEdit="1"/>
              </p:cNvSpPr>
              <p:nvPr/>
            </p:nvSpPr>
            <p:spPr bwMode="auto">
              <a:xfrm>
                <a:off x="6437058" y="2136585"/>
                <a:ext cx="2111819" cy="385762"/>
              </a:xfrm>
              <a:prstGeom prst="rect">
                <a:avLst/>
              </a:prstGeom>
              <a:blipFill>
                <a:blip r:embed="rId4"/>
                <a:stretch>
                  <a:fillRect b="-15625"/>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710" name="Object 6">
                <a:extLst>
                  <a:ext uri="{FF2B5EF4-FFF2-40B4-BE49-F238E27FC236}">
                    <a16:creationId xmlns:a16="http://schemas.microsoft.com/office/drawing/2014/main" id="{5F30FC28-9A89-E7EE-0DA8-15CB5B8308D9}"/>
                  </a:ext>
                </a:extLst>
              </p:cNvPr>
              <p:cNvSpPr txBox="1"/>
              <p:nvPr/>
            </p:nvSpPr>
            <p:spPr bwMode="auto">
              <a:xfrm>
                <a:off x="5715000" y="3892550"/>
                <a:ext cx="1243584" cy="115252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bar>
                        <m:barPr>
                          <m:ctrlPr>
                            <a:rPr lang="en-US" sz="2000" i="1">
                              <a:solidFill>
                                <a:srgbClr val="000000"/>
                              </a:solidFill>
                              <a:latin typeface="Cambria Math" panose="02040503050406030204" pitchFamily="18" charset="0"/>
                            </a:rPr>
                          </m:ctrlPr>
                        </m:barPr>
                        <m:e>
                          <m:r>
                            <a:rPr lang="en-US" sz="2000" i="1">
                              <a:solidFill>
                                <a:srgbClr val="000000"/>
                              </a:solidFill>
                              <a:latin typeface="Cambria Math" panose="02040503050406030204" pitchFamily="18" charset="0"/>
                            </a:rPr>
                            <m:t>𝑥</m:t>
                          </m:r>
                        </m:e>
                      </m:bar>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𝑥</m:t>
                                </m:r>
                              </m:e>
                            </m:mr>
                            <m:mr>
                              <m:e>
                                <m:r>
                                  <a:rPr lang="en-US" sz="2000" i="1">
                                    <a:solidFill>
                                      <a:srgbClr val="000000"/>
                                    </a:solidFill>
                                    <a:latin typeface="Cambria Math" panose="02040503050406030204" pitchFamily="18" charset="0"/>
                                  </a:rPr>
                                  <m:t>𝑦</m:t>
                                </m:r>
                              </m:e>
                            </m:mr>
                            <m:mr>
                              <m:e>
                                <m:r>
                                  <a:rPr lang="en-US" sz="2000" i="1">
                                    <a:solidFill>
                                      <a:srgbClr val="000000"/>
                                    </a:solidFill>
                                    <a:latin typeface="Cambria Math" panose="02040503050406030204" pitchFamily="18" charset="0"/>
                                  </a:rPr>
                                  <m:t>𝛼</m:t>
                                </m:r>
                              </m:e>
                            </m:mr>
                          </m:m>
                        </m:e>
                      </m:d>
                    </m:oMath>
                  </m:oMathPara>
                </a14:m>
                <a:endParaRPr lang="en-US" sz="2000" dirty="0"/>
              </a:p>
            </p:txBody>
          </p:sp>
        </mc:Choice>
        <mc:Fallback xmlns="">
          <p:sp>
            <p:nvSpPr>
              <p:cNvPr id="72710" name="Object 6">
                <a:extLst>
                  <a:ext uri="{FF2B5EF4-FFF2-40B4-BE49-F238E27FC236}">
                    <a16:creationId xmlns:a16="http://schemas.microsoft.com/office/drawing/2014/main" id="{5F30FC28-9A89-E7EE-0DA8-15CB5B8308D9}"/>
                  </a:ext>
                </a:extLst>
              </p:cNvPr>
              <p:cNvSpPr txBox="1">
                <a:spLocks noRot="1" noChangeAspect="1" noMove="1" noResize="1" noEditPoints="1" noAdjustHandles="1" noChangeArrowheads="1" noChangeShapeType="1" noTextEdit="1"/>
              </p:cNvSpPr>
              <p:nvPr/>
            </p:nvSpPr>
            <p:spPr bwMode="auto">
              <a:xfrm>
                <a:off x="5715000" y="3892550"/>
                <a:ext cx="1243584" cy="1152525"/>
              </a:xfrm>
              <a:prstGeom prst="rect">
                <a:avLst/>
              </a:prstGeom>
              <a:blipFill>
                <a:blip r:embed="rId5"/>
                <a:stretch>
                  <a:fillRect/>
                </a:stretch>
              </a:blipFill>
              <a:ln>
                <a:noFill/>
              </a:ln>
              <a:effectLst/>
            </p:spPr>
            <p:txBody>
              <a:bodyPr/>
              <a:lstStyle/>
              <a:p>
                <a:r>
                  <a:rPr lang="en-US">
                    <a:noFill/>
                  </a:rPr>
                  <a:t> </a:t>
                </a:r>
              </a:p>
            </p:txBody>
          </p:sp>
        </mc:Fallback>
      </mc:AlternateContent>
      <p:sp>
        <p:nvSpPr>
          <p:cNvPr id="7" name="Footer Placeholder 2">
            <a:extLst>
              <a:ext uri="{FF2B5EF4-FFF2-40B4-BE49-F238E27FC236}">
                <a16:creationId xmlns:a16="http://schemas.microsoft.com/office/drawing/2014/main" id="{15CA8EEF-3430-CD5E-39C2-2BB999DD0397}"/>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72712" name="Picture 2" descr="http://brand.ucla.edu/wp-content/uploads/2013/08/ucla-logotype-main-11.jpg">
            <a:extLst>
              <a:ext uri="{FF2B5EF4-FFF2-40B4-BE49-F238E27FC236}">
                <a16:creationId xmlns:a16="http://schemas.microsoft.com/office/drawing/2014/main" id="{AD0D5DC6-7F1E-B928-B4CD-2287E09C71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96375"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B5DED365-03E3-98F0-7298-27543DAED42F}"/>
              </a:ext>
            </a:extLst>
          </p:cNvPr>
          <p:cNvSpPr>
            <a:spLocks noGrp="1" noChangeArrowheads="1"/>
          </p:cNvSpPr>
          <p:nvPr>
            <p:ph type="title"/>
          </p:nvPr>
        </p:nvSpPr>
        <p:spPr/>
        <p:txBody>
          <a:bodyPr/>
          <a:lstStyle/>
          <a:p>
            <a:r>
              <a:rPr lang="en-US" altLang="en-US"/>
              <a:t>Jacobian Matrix by Differanciation - 3R - 3/4</a:t>
            </a:r>
          </a:p>
        </p:txBody>
      </p:sp>
      <p:sp>
        <p:nvSpPr>
          <p:cNvPr id="74755" name="Rectangle 3">
            <a:extLst>
              <a:ext uri="{FF2B5EF4-FFF2-40B4-BE49-F238E27FC236}">
                <a16:creationId xmlns:a16="http://schemas.microsoft.com/office/drawing/2014/main" id="{5E457266-50B0-B3E1-35E2-94E443533EA3}"/>
              </a:ext>
            </a:extLst>
          </p:cNvPr>
          <p:cNvSpPr>
            <a:spLocks noGrp="1" noChangeArrowheads="1"/>
          </p:cNvSpPr>
          <p:nvPr>
            <p:ph type="body" idx="1"/>
          </p:nvPr>
        </p:nvSpPr>
        <p:spPr/>
        <p:txBody>
          <a:bodyPr/>
          <a:lstStyle/>
          <a:p>
            <a:r>
              <a:rPr lang="en-US" altLang="en-US" dirty="0"/>
              <a:t>The forward kinematics gives us relationship of the end effector to the joint angles:</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dirty="0"/>
              <a:t>Differentiating the three expressions gives</a:t>
            </a:r>
          </a:p>
          <a:p>
            <a:endParaRPr lang="en-US" altLang="en-US" dirty="0"/>
          </a:p>
          <a:p>
            <a:endParaRPr lang="en-US" altLang="en-US" dirty="0"/>
          </a:p>
        </p:txBody>
      </p:sp>
      <mc:AlternateContent xmlns:mc="http://schemas.openxmlformats.org/markup-compatibility/2006" xmlns:a14="http://schemas.microsoft.com/office/drawing/2010/main">
        <mc:Choice Requires="a14">
          <p:sp>
            <p:nvSpPr>
              <p:cNvPr id="74756" name="Object 5">
                <a:extLst>
                  <a:ext uri="{FF2B5EF4-FFF2-40B4-BE49-F238E27FC236}">
                    <a16:creationId xmlns:a16="http://schemas.microsoft.com/office/drawing/2014/main" id="{7417D5AE-2C09-E0A4-6B41-DBCD80640072}"/>
                  </a:ext>
                </a:extLst>
              </p:cNvPr>
              <p:cNvSpPr txBox="1"/>
              <p:nvPr/>
            </p:nvSpPr>
            <p:spPr bwMode="auto">
              <a:xfrm>
                <a:off x="1380744" y="1811370"/>
                <a:ext cx="5097780" cy="406400"/>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3 </m:t>
                          </m:r>
                          <m:r>
                            <a:rPr lang="en-US" sz="2000" i="1">
                              <a:solidFill>
                                <a:srgbClr val="000000"/>
                              </a:solidFill>
                              <a:latin typeface="Cambria Math" panose="02040503050406030204" pitchFamily="18" charset="0"/>
                            </a:rPr>
                            <m:t>𝑜𝑟𝑔</m:t>
                          </m:r>
                          <m:r>
                            <a:rPr lang="en-US" sz="2000" i="1">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𝑥</m:t>
                          </m:r>
                        </m:sub>
                      </m:sSub>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𝑥</m:t>
                      </m:r>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𝐿</m:t>
                          </m:r>
                        </m:e>
                        <m:sub>
                          <m:r>
                            <a:rPr lang="en-US" sz="2000" i="1">
                              <a:solidFill>
                                <a:srgbClr val="000000"/>
                              </a:solidFill>
                              <a:latin typeface="Cambria Math" panose="02040503050406030204" pitchFamily="18" charset="0"/>
                            </a:rPr>
                            <m:t>1</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𝑐</m:t>
                          </m:r>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𝐿</m:t>
                          </m:r>
                        </m:e>
                        <m:sub>
                          <m:r>
                            <a:rPr lang="en-US" sz="2000" i="1">
                              <a:solidFill>
                                <a:srgbClr val="000000"/>
                              </a:solidFill>
                              <a:latin typeface="Cambria Math" panose="02040503050406030204" pitchFamily="18" charset="0"/>
                            </a:rPr>
                            <m:t>2</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𝑐</m:t>
                          </m:r>
                        </m:e>
                        <m:sub>
                          <m:r>
                            <a:rPr lang="en-US" sz="2000" i="1">
                              <a:solidFill>
                                <a:srgbClr val="000000"/>
                              </a:solidFill>
                              <a:latin typeface="Cambria Math" panose="02040503050406030204" pitchFamily="18" charset="0"/>
                            </a:rPr>
                            <m:t>12</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𝐿</m:t>
                          </m:r>
                        </m:e>
                        <m:sub>
                          <m:r>
                            <a:rPr lang="en-US" sz="2000" i="1">
                              <a:solidFill>
                                <a:srgbClr val="000000"/>
                              </a:solidFill>
                              <a:latin typeface="Cambria Math" panose="02040503050406030204" pitchFamily="18" charset="0"/>
                            </a:rPr>
                            <m:t>3</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𝑐</m:t>
                          </m:r>
                        </m:e>
                        <m:sub>
                          <m:r>
                            <a:rPr lang="en-US" sz="2000" i="1">
                              <a:solidFill>
                                <a:srgbClr val="000000"/>
                              </a:solidFill>
                              <a:latin typeface="Cambria Math" panose="02040503050406030204" pitchFamily="18" charset="0"/>
                            </a:rPr>
                            <m:t>123</m:t>
                          </m:r>
                        </m:sub>
                      </m:sSub>
                    </m:oMath>
                  </m:oMathPara>
                </a14:m>
                <a:endParaRPr lang="en-US" sz="2000" dirty="0"/>
              </a:p>
            </p:txBody>
          </p:sp>
        </mc:Choice>
        <mc:Fallback xmlns="">
          <p:sp>
            <p:nvSpPr>
              <p:cNvPr id="74756" name="Object 5">
                <a:extLst>
                  <a:ext uri="{FF2B5EF4-FFF2-40B4-BE49-F238E27FC236}">
                    <a16:creationId xmlns:a16="http://schemas.microsoft.com/office/drawing/2014/main" id="{7417D5AE-2C09-E0A4-6B41-DBCD80640072}"/>
                  </a:ext>
                </a:extLst>
              </p:cNvPr>
              <p:cNvSpPr txBox="1">
                <a:spLocks noRot="1" noChangeAspect="1" noMove="1" noResize="1" noEditPoints="1" noAdjustHandles="1" noChangeArrowheads="1" noChangeShapeType="1" noTextEdit="1"/>
              </p:cNvSpPr>
              <p:nvPr/>
            </p:nvSpPr>
            <p:spPr bwMode="auto">
              <a:xfrm>
                <a:off x="1380744" y="1811370"/>
                <a:ext cx="5097780" cy="406400"/>
              </a:xfrm>
              <a:prstGeom prst="rect">
                <a:avLst/>
              </a:prstGeom>
              <a:blipFill>
                <a:blip r:embed="rId3"/>
                <a:stretch>
                  <a:fillRect b="-11940"/>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757" name="Object 6">
                <a:extLst>
                  <a:ext uri="{FF2B5EF4-FFF2-40B4-BE49-F238E27FC236}">
                    <a16:creationId xmlns:a16="http://schemas.microsoft.com/office/drawing/2014/main" id="{4947EC1D-DF40-E576-9DE0-57653350BAB4}"/>
                  </a:ext>
                </a:extLst>
              </p:cNvPr>
              <p:cNvSpPr txBox="1"/>
              <p:nvPr/>
            </p:nvSpPr>
            <p:spPr bwMode="auto">
              <a:xfrm>
                <a:off x="1411133" y="2278095"/>
                <a:ext cx="5192867" cy="406400"/>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3 </m:t>
                          </m:r>
                          <m:r>
                            <a:rPr lang="en-US" sz="2000" i="1">
                              <a:solidFill>
                                <a:srgbClr val="000000"/>
                              </a:solidFill>
                              <a:latin typeface="Cambria Math" panose="02040503050406030204" pitchFamily="18" charset="0"/>
                            </a:rPr>
                            <m:t>𝑜𝑟𝑔</m:t>
                          </m:r>
                          <m:r>
                            <a:rPr lang="en-US" sz="2000" i="1">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𝑦</m:t>
                          </m:r>
                        </m:sub>
                      </m:sSub>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𝑦</m:t>
                      </m:r>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𝐿</m:t>
                          </m:r>
                        </m:e>
                        <m:sub>
                          <m:r>
                            <a:rPr lang="en-US" sz="2000" i="1">
                              <a:solidFill>
                                <a:srgbClr val="000000"/>
                              </a:solidFill>
                              <a:latin typeface="Cambria Math" panose="02040503050406030204" pitchFamily="18" charset="0"/>
                            </a:rPr>
                            <m:t>1</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𝐿</m:t>
                          </m:r>
                        </m:e>
                        <m:sub>
                          <m:r>
                            <a:rPr lang="en-US" sz="2000" i="1">
                              <a:solidFill>
                                <a:srgbClr val="000000"/>
                              </a:solidFill>
                              <a:latin typeface="Cambria Math" panose="02040503050406030204" pitchFamily="18" charset="0"/>
                            </a:rPr>
                            <m:t>2</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12</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𝐿</m:t>
                          </m:r>
                        </m:e>
                        <m:sub>
                          <m:r>
                            <a:rPr lang="en-US" sz="2000" i="1">
                              <a:solidFill>
                                <a:srgbClr val="000000"/>
                              </a:solidFill>
                              <a:latin typeface="Cambria Math" panose="02040503050406030204" pitchFamily="18" charset="0"/>
                            </a:rPr>
                            <m:t>3</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123</m:t>
                          </m:r>
                        </m:sub>
                      </m:sSub>
                    </m:oMath>
                  </m:oMathPara>
                </a14:m>
                <a:endParaRPr lang="en-US" sz="2000" dirty="0"/>
              </a:p>
            </p:txBody>
          </p:sp>
        </mc:Choice>
        <mc:Fallback xmlns="">
          <p:sp>
            <p:nvSpPr>
              <p:cNvPr id="74757" name="Object 6">
                <a:extLst>
                  <a:ext uri="{FF2B5EF4-FFF2-40B4-BE49-F238E27FC236}">
                    <a16:creationId xmlns:a16="http://schemas.microsoft.com/office/drawing/2014/main" id="{4947EC1D-DF40-E576-9DE0-57653350BAB4}"/>
                  </a:ext>
                </a:extLst>
              </p:cNvPr>
              <p:cNvSpPr txBox="1">
                <a:spLocks noRot="1" noChangeAspect="1" noMove="1" noResize="1" noEditPoints="1" noAdjustHandles="1" noChangeArrowheads="1" noChangeShapeType="1" noTextEdit="1"/>
              </p:cNvSpPr>
              <p:nvPr/>
            </p:nvSpPr>
            <p:spPr bwMode="auto">
              <a:xfrm>
                <a:off x="1411133" y="2278095"/>
                <a:ext cx="5192867" cy="406400"/>
              </a:xfrm>
              <a:prstGeom prst="rect">
                <a:avLst/>
              </a:prstGeom>
              <a:blipFill>
                <a:blip r:embed="rId4"/>
                <a:stretch>
                  <a:fillRect b="-12121"/>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758" name="Object 7">
                <a:extLst>
                  <a:ext uri="{FF2B5EF4-FFF2-40B4-BE49-F238E27FC236}">
                    <a16:creationId xmlns:a16="http://schemas.microsoft.com/office/drawing/2014/main" id="{C0E62913-7DFA-0EED-0D82-B414C6352930}"/>
                  </a:ext>
                </a:extLst>
              </p:cNvPr>
              <p:cNvSpPr txBox="1"/>
              <p:nvPr/>
            </p:nvSpPr>
            <p:spPr bwMode="auto">
              <a:xfrm>
                <a:off x="1479988" y="2750521"/>
                <a:ext cx="4271587" cy="406400"/>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3 </m:t>
                          </m:r>
                          <m:r>
                            <a:rPr lang="en-US" sz="2000" i="1">
                              <a:solidFill>
                                <a:srgbClr val="000000"/>
                              </a:solidFill>
                              <a:latin typeface="Cambria Math" panose="02040503050406030204" pitchFamily="18" charset="0"/>
                            </a:rPr>
                            <m:t>𝑜𝑟𝑔</m:t>
                          </m:r>
                          <m:r>
                            <a:rPr lang="en-US" sz="2000" i="1">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𝛼</m:t>
                          </m:r>
                        </m:sub>
                      </m:sSub>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𝛼</m:t>
                      </m:r>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𝜃</m:t>
                          </m:r>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𝜃</m:t>
                          </m:r>
                        </m:e>
                        <m:sub>
                          <m:r>
                            <a:rPr lang="en-US" sz="2000" i="1">
                              <a:solidFill>
                                <a:srgbClr val="000000"/>
                              </a:solidFill>
                              <a:latin typeface="Cambria Math" panose="02040503050406030204" pitchFamily="18" charset="0"/>
                            </a:rPr>
                            <m:t>2</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𝜃</m:t>
                          </m:r>
                        </m:e>
                        <m:sub>
                          <m:r>
                            <a:rPr lang="en-US" sz="2000" i="1">
                              <a:solidFill>
                                <a:srgbClr val="000000"/>
                              </a:solidFill>
                              <a:latin typeface="Cambria Math" panose="02040503050406030204" pitchFamily="18" charset="0"/>
                            </a:rPr>
                            <m:t>3</m:t>
                          </m:r>
                        </m:sub>
                      </m:sSub>
                    </m:oMath>
                  </m:oMathPara>
                </a14:m>
                <a:endParaRPr lang="en-US" sz="2000" dirty="0"/>
              </a:p>
            </p:txBody>
          </p:sp>
        </mc:Choice>
        <mc:Fallback xmlns="">
          <p:sp>
            <p:nvSpPr>
              <p:cNvPr id="74758" name="Object 7">
                <a:extLst>
                  <a:ext uri="{FF2B5EF4-FFF2-40B4-BE49-F238E27FC236}">
                    <a16:creationId xmlns:a16="http://schemas.microsoft.com/office/drawing/2014/main" id="{C0E62913-7DFA-0EED-0D82-B414C6352930}"/>
                  </a:ext>
                </a:extLst>
              </p:cNvPr>
              <p:cNvSpPr txBox="1">
                <a:spLocks noRot="1" noChangeAspect="1" noMove="1" noResize="1" noEditPoints="1" noAdjustHandles="1" noChangeArrowheads="1" noChangeShapeType="1" noTextEdit="1"/>
              </p:cNvSpPr>
              <p:nvPr/>
            </p:nvSpPr>
            <p:spPr bwMode="auto">
              <a:xfrm>
                <a:off x="1479988" y="2750521"/>
                <a:ext cx="4271587" cy="406400"/>
              </a:xfrm>
              <a:prstGeom prst="rect">
                <a:avLst/>
              </a:prstGeom>
              <a:blipFill>
                <a:blip r:embed="rId5"/>
                <a:stretch>
                  <a:fillRect b="-11940"/>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759" name="Object 8">
                <a:extLst>
                  <a:ext uri="{FF2B5EF4-FFF2-40B4-BE49-F238E27FC236}">
                    <a16:creationId xmlns:a16="http://schemas.microsoft.com/office/drawing/2014/main" id="{77B18F4F-6085-239D-87BB-BF356F81AA77}"/>
                  </a:ext>
                </a:extLst>
              </p:cNvPr>
              <p:cNvSpPr txBox="1"/>
              <p:nvPr/>
            </p:nvSpPr>
            <p:spPr bwMode="auto">
              <a:xfrm>
                <a:off x="1435545" y="3840956"/>
                <a:ext cx="8106219" cy="814388"/>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𝑥</m:t>
                          </m:r>
                        </m:e>
                      </m:acc>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𝐿</m:t>
                          </m:r>
                        </m:e>
                        <m:sub>
                          <m:r>
                            <a:rPr lang="en-US" sz="2000" i="1">
                              <a:solidFill>
                                <a:srgbClr val="000000"/>
                              </a:solidFill>
                              <a:latin typeface="Cambria Math" panose="02040503050406030204" pitchFamily="18" charset="0"/>
                            </a:rPr>
                            <m:t>1</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1</m:t>
                          </m:r>
                        </m:sub>
                      </m:sSub>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𝐿</m:t>
                          </m:r>
                        </m:e>
                        <m:sub>
                          <m:r>
                            <a:rPr lang="en-US" sz="2000" i="1">
                              <a:solidFill>
                                <a:srgbClr val="000000"/>
                              </a:solidFill>
                              <a:latin typeface="Cambria Math" panose="02040503050406030204" pitchFamily="18" charset="0"/>
                            </a:rPr>
                            <m:t>2</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12</m:t>
                          </m:r>
                        </m:sub>
                      </m:sSub>
                      <m:d>
                        <m:dPr>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2</m:t>
                              </m:r>
                            </m:sub>
                          </m:sSub>
                        </m:e>
                      </m:d>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𝐿</m:t>
                          </m:r>
                        </m:e>
                        <m:sub>
                          <m:r>
                            <a:rPr lang="en-US" sz="2000" i="1">
                              <a:solidFill>
                                <a:srgbClr val="000000"/>
                              </a:solidFill>
                              <a:latin typeface="Cambria Math" panose="02040503050406030204" pitchFamily="18" charset="0"/>
                            </a:rPr>
                            <m:t>3</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123</m:t>
                          </m:r>
                        </m:sub>
                      </m:sSub>
                      <m:d>
                        <m:dPr>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2</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3</m:t>
                              </m:r>
                            </m:sub>
                          </m:sSub>
                        </m:e>
                      </m:d>
                    </m:oMath>
                    <m:oMath xmlns:m="http://schemas.openxmlformats.org/officeDocument/2006/math">
                      <m:r>
                        <m:rPr>
                          <m:nor/>
                        </m:rPr>
                        <a:rPr lang="en-US" sz="2000" i="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m:t>
                      </m:r>
                      <m:d>
                        <m:dPr>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𝐿</m:t>
                              </m:r>
                            </m:e>
                            <m:sub>
                              <m:r>
                                <a:rPr lang="en-US" sz="2000" i="1">
                                  <a:solidFill>
                                    <a:srgbClr val="000000"/>
                                  </a:solidFill>
                                  <a:latin typeface="Cambria Math" panose="02040503050406030204" pitchFamily="18" charset="0"/>
                                </a:rPr>
                                <m:t>1</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𝐿</m:t>
                              </m:r>
                            </m:e>
                            <m:sub>
                              <m:r>
                                <a:rPr lang="en-US" sz="2000" i="1">
                                  <a:solidFill>
                                    <a:srgbClr val="000000"/>
                                  </a:solidFill>
                                  <a:latin typeface="Cambria Math" panose="02040503050406030204" pitchFamily="18" charset="0"/>
                                </a:rPr>
                                <m:t>2</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12</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𝐿</m:t>
                              </m:r>
                            </m:e>
                            <m:sub>
                              <m:r>
                                <a:rPr lang="en-US" sz="2000" i="1">
                                  <a:solidFill>
                                    <a:srgbClr val="000000"/>
                                  </a:solidFill>
                                  <a:latin typeface="Cambria Math" panose="02040503050406030204" pitchFamily="18" charset="0"/>
                                </a:rPr>
                                <m:t>3</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123</m:t>
                              </m:r>
                            </m:sub>
                          </m:sSub>
                        </m:e>
                      </m:d>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d>
                        <m:dPr>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𝐿</m:t>
                              </m:r>
                            </m:e>
                            <m:sub>
                              <m:r>
                                <a:rPr lang="en-US" sz="2000" i="1">
                                  <a:solidFill>
                                    <a:srgbClr val="000000"/>
                                  </a:solidFill>
                                  <a:latin typeface="Cambria Math" panose="02040503050406030204" pitchFamily="18" charset="0"/>
                                </a:rPr>
                                <m:t>2</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12</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𝐿</m:t>
                              </m:r>
                            </m:e>
                            <m:sub>
                              <m:r>
                                <a:rPr lang="en-US" sz="2000" i="1">
                                  <a:solidFill>
                                    <a:srgbClr val="000000"/>
                                  </a:solidFill>
                                  <a:latin typeface="Cambria Math" panose="02040503050406030204" pitchFamily="18" charset="0"/>
                                </a:rPr>
                                <m:t>3</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123</m:t>
                              </m:r>
                            </m:sub>
                          </m:sSub>
                        </m:e>
                      </m:d>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2</m:t>
                          </m:r>
                        </m:sub>
                      </m:sSub>
                      <m:r>
                        <a:rPr lang="en-US" sz="2000" i="1">
                          <a:solidFill>
                            <a:srgbClr val="000000"/>
                          </a:solidFill>
                          <a:latin typeface="Cambria Math" panose="02040503050406030204" pitchFamily="18" charset="0"/>
                        </a:rPr>
                        <m:t>−</m:t>
                      </m:r>
                      <m:d>
                        <m:dPr>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𝐿</m:t>
                              </m:r>
                            </m:e>
                            <m:sub>
                              <m:r>
                                <a:rPr lang="en-US" sz="2000" i="1">
                                  <a:solidFill>
                                    <a:srgbClr val="000000"/>
                                  </a:solidFill>
                                  <a:latin typeface="Cambria Math" panose="02040503050406030204" pitchFamily="18" charset="0"/>
                                </a:rPr>
                                <m:t>3</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123</m:t>
                              </m:r>
                            </m:sub>
                          </m:sSub>
                        </m:e>
                      </m:d>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3</m:t>
                          </m:r>
                        </m:sub>
                      </m:sSub>
                    </m:oMath>
                  </m:oMathPara>
                </a14:m>
                <a:endParaRPr lang="en-US" sz="2000" dirty="0"/>
              </a:p>
            </p:txBody>
          </p:sp>
        </mc:Choice>
        <mc:Fallback xmlns="">
          <p:sp>
            <p:nvSpPr>
              <p:cNvPr id="74759" name="Object 8">
                <a:extLst>
                  <a:ext uri="{FF2B5EF4-FFF2-40B4-BE49-F238E27FC236}">
                    <a16:creationId xmlns:a16="http://schemas.microsoft.com/office/drawing/2014/main" id="{77B18F4F-6085-239D-87BB-BF356F81AA77}"/>
                  </a:ext>
                </a:extLst>
              </p:cNvPr>
              <p:cNvSpPr txBox="1">
                <a:spLocks noRot="1" noChangeAspect="1" noMove="1" noResize="1" noEditPoints="1" noAdjustHandles="1" noChangeArrowheads="1" noChangeShapeType="1" noTextEdit="1"/>
              </p:cNvSpPr>
              <p:nvPr/>
            </p:nvSpPr>
            <p:spPr bwMode="auto">
              <a:xfrm>
                <a:off x="1435545" y="3840956"/>
                <a:ext cx="8106219" cy="814388"/>
              </a:xfrm>
              <a:prstGeom prst="rect">
                <a:avLst/>
              </a:prstGeom>
              <a:blipFill>
                <a:blip r:embed="rId6"/>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760" name="Object 10">
                <a:extLst>
                  <a:ext uri="{FF2B5EF4-FFF2-40B4-BE49-F238E27FC236}">
                    <a16:creationId xmlns:a16="http://schemas.microsoft.com/office/drawing/2014/main" id="{19B59660-690D-3751-6D4C-80A9D98C91BF}"/>
                  </a:ext>
                </a:extLst>
              </p:cNvPr>
              <p:cNvSpPr txBox="1"/>
              <p:nvPr/>
            </p:nvSpPr>
            <p:spPr bwMode="auto">
              <a:xfrm>
                <a:off x="1435545" y="5638101"/>
                <a:ext cx="2857563" cy="382587"/>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𝛼</m:t>
                          </m:r>
                        </m:e>
                      </m:acc>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2</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3</m:t>
                          </m:r>
                        </m:sub>
                      </m:sSub>
                    </m:oMath>
                  </m:oMathPara>
                </a14:m>
                <a:endParaRPr lang="en-US" sz="2000" dirty="0"/>
              </a:p>
            </p:txBody>
          </p:sp>
        </mc:Choice>
        <mc:Fallback xmlns="">
          <p:sp>
            <p:nvSpPr>
              <p:cNvPr id="74760" name="Object 10">
                <a:extLst>
                  <a:ext uri="{FF2B5EF4-FFF2-40B4-BE49-F238E27FC236}">
                    <a16:creationId xmlns:a16="http://schemas.microsoft.com/office/drawing/2014/main" id="{19B59660-690D-3751-6D4C-80A9D98C91BF}"/>
                  </a:ext>
                </a:extLst>
              </p:cNvPr>
              <p:cNvSpPr txBox="1">
                <a:spLocks noRot="1" noChangeAspect="1" noMove="1" noResize="1" noEditPoints="1" noAdjustHandles="1" noChangeArrowheads="1" noChangeShapeType="1" noTextEdit="1"/>
              </p:cNvSpPr>
              <p:nvPr/>
            </p:nvSpPr>
            <p:spPr bwMode="auto">
              <a:xfrm>
                <a:off x="1435545" y="5638101"/>
                <a:ext cx="2857563" cy="382587"/>
              </a:xfrm>
              <a:prstGeom prst="rect">
                <a:avLst/>
              </a:prstGeom>
              <a:blipFill>
                <a:blip r:embed="rId7"/>
                <a:stretch>
                  <a:fillRect b="-11111"/>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761" name="Object 11">
                <a:extLst>
                  <a:ext uri="{FF2B5EF4-FFF2-40B4-BE49-F238E27FC236}">
                    <a16:creationId xmlns:a16="http://schemas.microsoft.com/office/drawing/2014/main" id="{AA325EEA-DC93-EFCD-403A-49E1E14F5EB8}"/>
                  </a:ext>
                </a:extLst>
              </p:cNvPr>
              <p:cNvSpPr txBox="1"/>
              <p:nvPr/>
            </p:nvSpPr>
            <p:spPr bwMode="auto">
              <a:xfrm>
                <a:off x="1435545" y="4715669"/>
                <a:ext cx="8499030" cy="769937"/>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𝑦</m:t>
                          </m:r>
                        </m:e>
                      </m:acc>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𝐿</m:t>
                          </m:r>
                        </m:e>
                        <m:sub>
                          <m:r>
                            <a:rPr lang="en-US" sz="2000" i="1">
                              <a:solidFill>
                                <a:srgbClr val="000000"/>
                              </a:solidFill>
                              <a:latin typeface="Cambria Math" panose="02040503050406030204" pitchFamily="18" charset="0"/>
                            </a:rPr>
                            <m:t>1</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𝑐</m:t>
                          </m:r>
                        </m:e>
                        <m:sub>
                          <m:r>
                            <a:rPr lang="en-US" sz="2000" i="1">
                              <a:solidFill>
                                <a:srgbClr val="000000"/>
                              </a:solidFill>
                              <a:latin typeface="Cambria Math" panose="02040503050406030204" pitchFamily="18" charset="0"/>
                            </a:rPr>
                            <m:t>1</m:t>
                          </m:r>
                        </m:sub>
                      </m:sSub>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𝐿</m:t>
                          </m:r>
                        </m:e>
                        <m:sub>
                          <m:r>
                            <a:rPr lang="en-US" sz="2000" i="1">
                              <a:solidFill>
                                <a:srgbClr val="000000"/>
                              </a:solidFill>
                              <a:latin typeface="Cambria Math" panose="02040503050406030204" pitchFamily="18" charset="0"/>
                            </a:rPr>
                            <m:t>2</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𝑐</m:t>
                          </m:r>
                        </m:e>
                        <m:sub>
                          <m:r>
                            <a:rPr lang="en-US" sz="2000" i="1">
                              <a:solidFill>
                                <a:srgbClr val="000000"/>
                              </a:solidFill>
                              <a:latin typeface="Cambria Math" panose="02040503050406030204" pitchFamily="18" charset="0"/>
                            </a:rPr>
                            <m:t>12</m:t>
                          </m:r>
                        </m:sub>
                      </m:sSub>
                      <m:d>
                        <m:dPr>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2</m:t>
                              </m:r>
                            </m:sub>
                          </m:sSub>
                        </m:e>
                      </m:d>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𝐿</m:t>
                          </m:r>
                        </m:e>
                        <m:sub>
                          <m:r>
                            <a:rPr lang="en-US" sz="2000" i="1">
                              <a:solidFill>
                                <a:srgbClr val="000000"/>
                              </a:solidFill>
                              <a:latin typeface="Cambria Math" panose="02040503050406030204" pitchFamily="18" charset="0"/>
                            </a:rPr>
                            <m:t>3</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𝑐</m:t>
                          </m:r>
                        </m:e>
                        <m:sub>
                          <m:r>
                            <a:rPr lang="en-US" sz="2000" i="1">
                              <a:solidFill>
                                <a:srgbClr val="000000"/>
                              </a:solidFill>
                              <a:latin typeface="Cambria Math" panose="02040503050406030204" pitchFamily="18" charset="0"/>
                            </a:rPr>
                            <m:t>123</m:t>
                          </m:r>
                        </m:sub>
                      </m:sSub>
                      <m:d>
                        <m:dPr>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2</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3</m:t>
                              </m:r>
                            </m:sub>
                          </m:sSub>
                        </m:e>
                      </m:d>
                    </m:oMath>
                    <m:oMath xmlns:m="http://schemas.openxmlformats.org/officeDocument/2006/math">
                      <m:r>
                        <m:rPr>
                          <m:nor/>
                        </m:rPr>
                        <a:rPr lang="en-US" sz="2000" i="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m:t>
                      </m:r>
                      <m:d>
                        <m:dPr>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𝐿</m:t>
                              </m:r>
                            </m:e>
                            <m:sub>
                              <m:r>
                                <a:rPr lang="en-US" sz="2000" i="1">
                                  <a:solidFill>
                                    <a:srgbClr val="000000"/>
                                  </a:solidFill>
                                  <a:latin typeface="Cambria Math" panose="02040503050406030204" pitchFamily="18" charset="0"/>
                                </a:rPr>
                                <m:t>1</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𝑐</m:t>
                              </m:r>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𝐿</m:t>
                              </m:r>
                            </m:e>
                            <m:sub>
                              <m:r>
                                <a:rPr lang="en-US" sz="2000" i="1">
                                  <a:solidFill>
                                    <a:srgbClr val="000000"/>
                                  </a:solidFill>
                                  <a:latin typeface="Cambria Math" panose="02040503050406030204" pitchFamily="18" charset="0"/>
                                </a:rPr>
                                <m:t>2</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𝑐</m:t>
                              </m:r>
                            </m:e>
                            <m:sub>
                              <m:r>
                                <a:rPr lang="en-US" sz="2000" i="1">
                                  <a:solidFill>
                                    <a:srgbClr val="000000"/>
                                  </a:solidFill>
                                  <a:latin typeface="Cambria Math" panose="02040503050406030204" pitchFamily="18" charset="0"/>
                                </a:rPr>
                                <m:t>12</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𝐿</m:t>
                              </m:r>
                            </m:e>
                            <m:sub>
                              <m:r>
                                <a:rPr lang="en-US" sz="2000" i="1">
                                  <a:solidFill>
                                    <a:srgbClr val="000000"/>
                                  </a:solidFill>
                                  <a:latin typeface="Cambria Math" panose="02040503050406030204" pitchFamily="18" charset="0"/>
                                </a:rPr>
                                <m:t>3</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𝑐</m:t>
                              </m:r>
                            </m:e>
                            <m:sub>
                              <m:r>
                                <a:rPr lang="en-US" sz="2000" i="1">
                                  <a:solidFill>
                                    <a:srgbClr val="000000"/>
                                  </a:solidFill>
                                  <a:latin typeface="Cambria Math" panose="02040503050406030204" pitchFamily="18" charset="0"/>
                                </a:rPr>
                                <m:t>123</m:t>
                              </m:r>
                            </m:sub>
                          </m:sSub>
                        </m:e>
                      </m:d>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d>
                        <m:dPr>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𝐿</m:t>
                              </m:r>
                            </m:e>
                            <m:sub>
                              <m:r>
                                <a:rPr lang="en-US" sz="2000" i="1">
                                  <a:solidFill>
                                    <a:srgbClr val="000000"/>
                                  </a:solidFill>
                                  <a:latin typeface="Cambria Math" panose="02040503050406030204" pitchFamily="18" charset="0"/>
                                </a:rPr>
                                <m:t>2</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𝑐</m:t>
                              </m:r>
                            </m:e>
                            <m:sub>
                              <m:r>
                                <a:rPr lang="en-US" sz="2000" i="1">
                                  <a:solidFill>
                                    <a:srgbClr val="000000"/>
                                  </a:solidFill>
                                  <a:latin typeface="Cambria Math" panose="02040503050406030204" pitchFamily="18" charset="0"/>
                                </a:rPr>
                                <m:t>12</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𝐿</m:t>
                              </m:r>
                            </m:e>
                            <m:sub>
                              <m:r>
                                <a:rPr lang="en-US" sz="2000" i="1">
                                  <a:solidFill>
                                    <a:srgbClr val="000000"/>
                                  </a:solidFill>
                                  <a:latin typeface="Cambria Math" panose="02040503050406030204" pitchFamily="18" charset="0"/>
                                </a:rPr>
                                <m:t>3</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𝑐</m:t>
                              </m:r>
                            </m:e>
                            <m:sub>
                              <m:r>
                                <a:rPr lang="en-US" sz="2000" i="1">
                                  <a:solidFill>
                                    <a:srgbClr val="000000"/>
                                  </a:solidFill>
                                  <a:latin typeface="Cambria Math" panose="02040503050406030204" pitchFamily="18" charset="0"/>
                                </a:rPr>
                                <m:t>123</m:t>
                              </m:r>
                            </m:sub>
                          </m:sSub>
                        </m:e>
                      </m:d>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2</m:t>
                          </m:r>
                        </m:sub>
                      </m:sSub>
                      <m:r>
                        <a:rPr lang="en-US" sz="2000" i="1">
                          <a:solidFill>
                            <a:srgbClr val="000000"/>
                          </a:solidFill>
                          <a:latin typeface="Cambria Math" panose="02040503050406030204" pitchFamily="18" charset="0"/>
                        </a:rPr>
                        <m:t>+</m:t>
                      </m:r>
                      <m:d>
                        <m:dPr>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𝐿</m:t>
                              </m:r>
                            </m:e>
                            <m:sub>
                              <m:r>
                                <a:rPr lang="en-US" sz="2000" i="1">
                                  <a:solidFill>
                                    <a:srgbClr val="000000"/>
                                  </a:solidFill>
                                  <a:latin typeface="Cambria Math" panose="02040503050406030204" pitchFamily="18" charset="0"/>
                                </a:rPr>
                                <m:t>3</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𝑐</m:t>
                              </m:r>
                            </m:e>
                            <m:sub>
                              <m:r>
                                <a:rPr lang="en-US" sz="2000" i="1">
                                  <a:solidFill>
                                    <a:srgbClr val="000000"/>
                                  </a:solidFill>
                                  <a:latin typeface="Cambria Math" panose="02040503050406030204" pitchFamily="18" charset="0"/>
                                </a:rPr>
                                <m:t>123</m:t>
                              </m:r>
                            </m:sub>
                          </m:sSub>
                        </m:e>
                      </m:d>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3</m:t>
                          </m:r>
                        </m:sub>
                      </m:sSub>
                    </m:oMath>
                  </m:oMathPara>
                </a14:m>
                <a:endParaRPr lang="en-US" sz="2000" dirty="0"/>
              </a:p>
            </p:txBody>
          </p:sp>
        </mc:Choice>
        <mc:Fallback xmlns="">
          <p:sp>
            <p:nvSpPr>
              <p:cNvPr id="74761" name="Object 11">
                <a:extLst>
                  <a:ext uri="{FF2B5EF4-FFF2-40B4-BE49-F238E27FC236}">
                    <a16:creationId xmlns:a16="http://schemas.microsoft.com/office/drawing/2014/main" id="{AA325EEA-DC93-EFCD-403A-49E1E14F5EB8}"/>
                  </a:ext>
                </a:extLst>
              </p:cNvPr>
              <p:cNvSpPr txBox="1">
                <a:spLocks noRot="1" noChangeAspect="1" noMove="1" noResize="1" noEditPoints="1" noAdjustHandles="1" noChangeArrowheads="1" noChangeShapeType="1" noTextEdit="1"/>
              </p:cNvSpPr>
              <p:nvPr/>
            </p:nvSpPr>
            <p:spPr bwMode="auto">
              <a:xfrm>
                <a:off x="1435545" y="4715669"/>
                <a:ext cx="8499030" cy="769937"/>
              </a:xfrm>
              <a:prstGeom prst="rect">
                <a:avLst/>
              </a:prstGeom>
              <a:blipFill>
                <a:blip r:embed="rId8"/>
                <a:stretch>
                  <a:fillRect/>
                </a:stretch>
              </a:blipFill>
              <a:ln>
                <a:noFill/>
              </a:ln>
              <a:effectLst/>
            </p:spPr>
            <p:txBody>
              <a:bodyPr/>
              <a:lstStyle/>
              <a:p>
                <a:r>
                  <a:rPr lang="en-US">
                    <a:noFill/>
                  </a:rPr>
                  <a:t> </a:t>
                </a:r>
              </a:p>
            </p:txBody>
          </p:sp>
        </mc:Fallback>
      </mc:AlternateContent>
      <p:sp>
        <p:nvSpPr>
          <p:cNvPr id="7" name="Footer Placeholder 2">
            <a:extLst>
              <a:ext uri="{FF2B5EF4-FFF2-40B4-BE49-F238E27FC236}">
                <a16:creationId xmlns:a16="http://schemas.microsoft.com/office/drawing/2014/main" id="{868DD270-A269-91C6-EB0D-2DE43DBCEF8E}"/>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74763" name="Picture 2" descr="http://brand.ucla.edu/wp-content/uploads/2013/08/ucla-logotype-main-11.jpg">
            <a:extLst>
              <a:ext uri="{FF2B5EF4-FFF2-40B4-BE49-F238E27FC236}">
                <a16:creationId xmlns:a16="http://schemas.microsoft.com/office/drawing/2014/main" id="{0E4E0FEC-01B2-35E2-F82D-2620A797122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96375"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6">
            <a:extLst>
              <a:ext uri="{FF2B5EF4-FFF2-40B4-BE49-F238E27FC236}">
                <a16:creationId xmlns:a16="http://schemas.microsoft.com/office/drawing/2014/main" id="{7FFBC5AF-4A26-E7D8-C15F-EEB769FBDA41}"/>
              </a:ext>
            </a:extLst>
          </p:cNvPr>
          <p:cNvGrpSpPr/>
          <p:nvPr/>
        </p:nvGrpSpPr>
        <p:grpSpPr>
          <a:xfrm>
            <a:off x="8509112" y="1608582"/>
            <a:ext cx="3107594" cy="2496693"/>
            <a:chOff x="4440238" y="1933575"/>
            <a:chExt cx="4179887" cy="3694113"/>
          </a:xfrm>
        </p:grpSpPr>
        <p:pic>
          <p:nvPicPr>
            <p:cNvPr id="18" name="Picture 4" descr="F:\Users\JR\Projects\EE543\Figs_Craig\Fig_3.06_a.tif">
              <a:extLst>
                <a:ext uri="{FF2B5EF4-FFF2-40B4-BE49-F238E27FC236}">
                  <a16:creationId xmlns:a16="http://schemas.microsoft.com/office/drawing/2014/main" id="{FBC4F77C-CFEF-5B05-CAC7-C15F3745E19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49813" y="2151063"/>
              <a:ext cx="264160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Line 5">
              <a:extLst>
                <a:ext uri="{FF2B5EF4-FFF2-40B4-BE49-F238E27FC236}">
                  <a16:creationId xmlns:a16="http://schemas.microsoft.com/office/drawing/2014/main" id="{B45A420A-C2AD-D945-C5B0-490CE3144D4C}"/>
                </a:ext>
              </a:extLst>
            </p:cNvPr>
            <p:cNvSpPr>
              <a:spLocks noChangeShapeType="1"/>
            </p:cNvSpPr>
            <p:nvPr/>
          </p:nvSpPr>
          <p:spPr bwMode="auto">
            <a:xfrm flipV="1">
              <a:off x="6388100" y="5233988"/>
              <a:ext cx="2152650" cy="79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ko-KR" altLang="en-US"/>
            </a:p>
          </p:txBody>
        </p:sp>
        <mc:AlternateContent xmlns:mc="http://schemas.openxmlformats.org/markup-compatibility/2006" xmlns:a14="http://schemas.microsoft.com/office/drawing/2010/main">
          <mc:Choice Requires="a14">
            <p:sp>
              <p:nvSpPr>
                <p:cNvPr id="20" name="Object 6">
                  <a:extLst>
                    <a:ext uri="{FF2B5EF4-FFF2-40B4-BE49-F238E27FC236}">
                      <a16:creationId xmlns:a16="http://schemas.microsoft.com/office/drawing/2014/main" id="{C2417FE6-C404-52B2-51D2-3DCA33667FB6}"/>
                    </a:ext>
                  </a:extLst>
                </p:cNvPr>
                <p:cNvSpPr txBox="1"/>
                <p:nvPr/>
              </p:nvSpPr>
              <p:spPr bwMode="auto">
                <a:xfrm>
                  <a:off x="8356600" y="5240338"/>
                  <a:ext cx="263525" cy="366712"/>
                </a:xfrm>
                <a:prstGeom prst="rect">
                  <a:avLst/>
                </a:prstGeom>
                <a:noFill/>
                <a:ln>
                  <a:noFill/>
                </a:ln>
                <a:effectLst/>
              </p:spPr>
              <p:txBody>
                <a:bodyPr>
                  <a:normAutofit fontScale="40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0</m:t>
                            </m:r>
                          </m:sub>
                        </m:sSub>
                      </m:oMath>
                    </m:oMathPara>
                  </a14:m>
                  <a:endParaRPr lang="en-US"/>
                </a:p>
              </p:txBody>
            </p:sp>
          </mc:Choice>
          <mc:Fallback xmlns="">
            <p:sp>
              <p:nvSpPr>
                <p:cNvPr id="20" name="Object 6">
                  <a:extLst>
                    <a:ext uri="{FF2B5EF4-FFF2-40B4-BE49-F238E27FC236}">
                      <a16:creationId xmlns:a16="http://schemas.microsoft.com/office/drawing/2014/main" id="{C2417FE6-C404-52B2-51D2-3DCA33667FB6}"/>
                    </a:ext>
                  </a:extLst>
                </p:cNvPr>
                <p:cNvSpPr txBox="1">
                  <a:spLocks noRot="1" noChangeAspect="1" noMove="1" noResize="1" noEditPoints="1" noAdjustHandles="1" noChangeArrowheads="1" noChangeShapeType="1" noTextEdit="1"/>
                </p:cNvSpPr>
                <p:nvPr/>
              </p:nvSpPr>
              <p:spPr bwMode="auto">
                <a:xfrm>
                  <a:off x="8356600" y="5240338"/>
                  <a:ext cx="263525" cy="366712"/>
                </a:xfrm>
                <a:prstGeom prst="rect">
                  <a:avLst/>
                </a:prstGeom>
                <a:blipFill>
                  <a:blip r:embed="rId11"/>
                  <a:stretch>
                    <a:fillRect r="-21212"/>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Object 7">
                  <a:extLst>
                    <a:ext uri="{FF2B5EF4-FFF2-40B4-BE49-F238E27FC236}">
                      <a16:creationId xmlns:a16="http://schemas.microsoft.com/office/drawing/2014/main" id="{0E3904A7-EBA2-F1BB-DB63-72931FFB066E}"/>
                    </a:ext>
                  </a:extLst>
                </p:cNvPr>
                <p:cNvSpPr txBox="1"/>
                <p:nvPr/>
              </p:nvSpPr>
              <p:spPr bwMode="auto">
                <a:xfrm>
                  <a:off x="4881563" y="1933575"/>
                  <a:ext cx="282575" cy="366713"/>
                </a:xfrm>
                <a:prstGeom prst="rect">
                  <a:avLst/>
                </a:prstGeom>
                <a:noFill/>
                <a:ln>
                  <a:noFill/>
                </a:ln>
                <a:effectLst/>
              </p:spPr>
              <p:txBody>
                <a:bodyPr>
                  <a:normAutofit fontScale="40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0</m:t>
                            </m:r>
                          </m:sub>
                        </m:sSub>
                      </m:oMath>
                    </m:oMathPara>
                  </a14:m>
                  <a:endParaRPr lang="en-US"/>
                </a:p>
              </p:txBody>
            </p:sp>
          </mc:Choice>
          <mc:Fallback xmlns="">
            <p:sp>
              <p:nvSpPr>
                <p:cNvPr id="21" name="Object 7">
                  <a:extLst>
                    <a:ext uri="{FF2B5EF4-FFF2-40B4-BE49-F238E27FC236}">
                      <a16:creationId xmlns:a16="http://schemas.microsoft.com/office/drawing/2014/main" id="{0E3904A7-EBA2-F1BB-DB63-72931FFB066E}"/>
                    </a:ext>
                  </a:extLst>
                </p:cNvPr>
                <p:cNvSpPr txBox="1">
                  <a:spLocks noRot="1" noChangeAspect="1" noMove="1" noResize="1" noEditPoints="1" noAdjustHandles="1" noChangeArrowheads="1" noChangeShapeType="1" noTextEdit="1"/>
                </p:cNvSpPr>
                <p:nvPr/>
              </p:nvSpPr>
              <p:spPr bwMode="auto">
                <a:xfrm>
                  <a:off x="4881563" y="1933575"/>
                  <a:ext cx="282575" cy="366713"/>
                </a:xfrm>
                <a:prstGeom prst="rect">
                  <a:avLst/>
                </a:prstGeom>
                <a:blipFill>
                  <a:blip r:embed="rId12"/>
                  <a:stretch>
                    <a:fillRect r="-17647"/>
                  </a:stretch>
                </a:blipFill>
                <a:ln>
                  <a:noFill/>
                </a:ln>
                <a:effectLst/>
              </p:spPr>
              <p:txBody>
                <a:bodyPr/>
                <a:lstStyle/>
                <a:p>
                  <a:r>
                    <a:rPr lang="en-US">
                      <a:noFill/>
                    </a:rPr>
                    <a:t> </a:t>
                  </a:r>
                </a:p>
              </p:txBody>
            </p:sp>
          </mc:Fallback>
        </mc:AlternateContent>
        <p:sp>
          <p:nvSpPr>
            <p:cNvPr id="22" name="Line 8">
              <a:extLst>
                <a:ext uri="{FF2B5EF4-FFF2-40B4-BE49-F238E27FC236}">
                  <a16:creationId xmlns:a16="http://schemas.microsoft.com/office/drawing/2014/main" id="{BD236699-A30D-A0A1-36F4-88000B696F0A}"/>
                </a:ext>
              </a:extLst>
            </p:cNvPr>
            <p:cNvSpPr>
              <a:spLocks noChangeShapeType="1"/>
            </p:cNvSpPr>
            <p:nvPr/>
          </p:nvSpPr>
          <p:spPr bwMode="auto">
            <a:xfrm flipV="1">
              <a:off x="5243513" y="2003425"/>
              <a:ext cx="9525" cy="32067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3" name="Line 9">
              <a:extLst>
                <a:ext uri="{FF2B5EF4-FFF2-40B4-BE49-F238E27FC236}">
                  <a16:creationId xmlns:a16="http://schemas.microsoft.com/office/drawing/2014/main" id="{5EA847AE-5718-0341-DC77-D4868FAC19B1}"/>
                </a:ext>
              </a:extLst>
            </p:cNvPr>
            <p:cNvSpPr>
              <a:spLocks noChangeShapeType="1"/>
            </p:cNvSpPr>
            <p:nvPr/>
          </p:nvSpPr>
          <p:spPr bwMode="auto">
            <a:xfrm>
              <a:off x="6589713" y="3341688"/>
              <a:ext cx="1943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4" name="Arc 11">
              <a:extLst>
                <a:ext uri="{FF2B5EF4-FFF2-40B4-BE49-F238E27FC236}">
                  <a16:creationId xmlns:a16="http://schemas.microsoft.com/office/drawing/2014/main" id="{893DD372-B97C-57D1-5EAB-E880A546EF8D}"/>
                </a:ext>
              </a:extLst>
            </p:cNvPr>
            <p:cNvSpPr>
              <a:spLocks/>
            </p:cNvSpPr>
            <p:nvPr/>
          </p:nvSpPr>
          <p:spPr bwMode="auto">
            <a:xfrm flipV="1">
              <a:off x="5781675" y="2339975"/>
              <a:ext cx="1595438" cy="971550"/>
            </a:xfrm>
            <a:custGeom>
              <a:avLst/>
              <a:gdLst>
                <a:gd name="T0" fmla="*/ 2147483646 w 38443"/>
                <a:gd name="T1" fmla="*/ 0 h 23086"/>
                <a:gd name="T2" fmla="*/ 0 w 38443"/>
                <a:gd name="T3" fmla="*/ 2147483646 h 23086"/>
                <a:gd name="T4" fmla="*/ 2147483646 w 38443"/>
                <a:gd name="T5" fmla="*/ 2147483646 h 23086"/>
                <a:gd name="T6" fmla="*/ 0 60000 65536"/>
                <a:gd name="T7" fmla="*/ 0 60000 65536"/>
                <a:gd name="T8" fmla="*/ 0 60000 65536"/>
                <a:gd name="T9" fmla="*/ 0 w 38443"/>
                <a:gd name="T10" fmla="*/ 0 h 23086"/>
                <a:gd name="T11" fmla="*/ 38443 w 38443"/>
                <a:gd name="T12" fmla="*/ 23086 h 23086"/>
              </a:gdLst>
              <a:ahLst/>
              <a:cxnLst>
                <a:cxn ang="T6">
                  <a:pos x="T0" y="T1"/>
                </a:cxn>
                <a:cxn ang="T7">
                  <a:pos x="T2" y="T3"/>
                </a:cxn>
                <a:cxn ang="T8">
                  <a:pos x="T4" y="T5"/>
                </a:cxn>
              </a:cxnLst>
              <a:rect l="T9" t="T10" r="T11" b="T12"/>
              <a:pathLst>
                <a:path w="38443" h="23086" fill="none" extrusionOk="0">
                  <a:moveTo>
                    <a:pt x="38391" y="0"/>
                  </a:moveTo>
                  <a:cubicBezTo>
                    <a:pt x="38425" y="494"/>
                    <a:pt x="38443" y="990"/>
                    <a:pt x="38443" y="1486"/>
                  </a:cubicBezTo>
                  <a:cubicBezTo>
                    <a:pt x="38443" y="13415"/>
                    <a:pt x="28772" y="23086"/>
                    <a:pt x="16843" y="23086"/>
                  </a:cubicBezTo>
                  <a:cubicBezTo>
                    <a:pt x="10294" y="23086"/>
                    <a:pt x="4099" y="20115"/>
                    <a:pt x="-1" y="15009"/>
                  </a:cubicBezTo>
                </a:path>
                <a:path w="38443" h="23086" stroke="0" extrusionOk="0">
                  <a:moveTo>
                    <a:pt x="38391" y="0"/>
                  </a:moveTo>
                  <a:cubicBezTo>
                    <a:pt x="38425" y="494"/>
                    <a:pt x="38443" y="990"/>
                    <a:pt x="38443" y="1486"/>
                  </a:cubicBezTo>
                  <a:cubicBezTo>
                    <a:pt x="38443" y="13415"/>
                    <a:pt x="28772" y="23086"/>
                    <a:pt x="16843" y="23086"/>
                  </a:cubicBezTo>
                  <a:cubicBezTo>
                    <a:pt x="10294" y="23086"/>
                    <a:pt x="4099" y="20115"/>
                    <a:pt x="-1" y="15009"/>
                  </a:cubicBezTo>
                  <a:lnTo>
                    <a:pt x="16843" y="1486"/>
                  </a:lnTo>
                  <a:lnTo>
                    <a:pt x="38391" y="0"/>
                  </a:lnTo>
                  <a:close/>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ko-KR" altLang="en-US"/>
            </a:p>
          </p:txBody>
        </p:sp>
        <mc:AlternateContent xmlns:mc="http://schemas.openxmlformats.org/markup-compatibility/2006" xmlns:a14="http://schemas.microsoft.com/office/drawing/2010/main">
          <mc:Choice Requires="a14">
            <p:sp>
              <p:nvSpPr>
                <p:cNvPr id="25" name="Object 12">
                  <a:extLst>
                    <a:ext uri="{FF2B5EF4-FFF2-40B4-BE49-F238E27FC236}">
                      <a16:creationId xmlns:a16="http://schemas.microsoft.com/office/drawing/2014/main" id="{963BC27D-D665-2F39-F2E2-F3C4935500A1}"/>
                    </a:ext>
                  </a:extLst>
                </p:cNvPr>
                <p:cNvSpPr txBox="1"/>
                <p:nvPr/>
              </p:nvSpPr>
              <p:spPr bwMode="auto">
                <a:xfrm>
                  <a:off x="6989763" y="2249488"/>
                  <a:ext cx="244475" cy="225425"/>
                </a:xfrm>
                <a:prstGeom prst="rect">
                  <a:avLst/>
                </a:prstGeom>
                <a:noFill/>
                <a:ln>
                  <a:noFill/>
                </a:ln>
                <a:effectLst/>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𝛼</m:t>
                        </m:r>
                      </m:oMath>
                    </m:oMathPara>
                  </a14:m>
                  <a:endParaRPr lang="en-US"/>
                </a:p>
              </p:txBody>
            </p:sp>
          </mc:Choice>
          <mc:Fallback xmlns="">
            <p:sp>
              <p:nvSpPr>
                <p:cNvPr id="25" name="Object 12">
                  <a:extLst>
                    <a:ext uri="{FF2B5EF4-FFF2-40B4-BE49-F238E27FC236}">
                      <a16:creationId xmlns:a16="http://schemas.microsoft.com/office/drawing/2014/main" id="{963BC27D-D665-2F39-F2E2-F3C4935500A1}"/>
                    </a:ext>
                  </a:extLst>
                </p:cNvPr>
                <p:cNvSpPr txBox="1">
                  <a:spLocks noRot="1" noChangeAspect="1" noMove="1" noResize="1" noEditPoints="1" noAdjustHandles="1" noChangeArrowheads="1" noChangeShapeType="1" noTextEdit="1"/>
                </p:cNvSpPr>
                <p:nvPr/>
              </p:nvSpPr>
              <p:spPr bwMode="auto">
                <a:xfrm>
                  <a:off x="6989763" y="2249488"/>
                  <a:ext cx="244475" cy="225425"/>
                </a:xfrm>
                <a:prstGeom prst="rect">
                  <a:avLst/>
                </a:prstGeom>
                <a:blipFill>
                  <a:blip r:embed="rId13"/>
                  <a:stretch>
                    <a:fillRect/>
                  </a:stretch>
                </a:blipFill>
                <a:ln>
                  <a:noFill/>
                </a:ln>
                <a:effectLst/>
              </p:spPr>
              <p:txBody>
                <a:bodyPr/>
                <a:lstStyle/>
                <a:p>
                  <a:r>
                    <a:rPr lang="en-US">
                      <a:noFill/>
                    </a:rPr>
                    <a:t> </a:t>
                  </a:r>
                </a:p>
              </p:txBody>
            </p:sp>
          </mc:Fallback>
        </mc:AlternateContent>
        <p:sp>
          <p:nvSpPr>
            <p:cNvPr id="26" name="Line 13">
              <a:extLst>
                <a:ext uri="{FF2B5EF4-FFF2-40B4-BE49-F238E27FC236}">
                  <a16:creationId xmlns:a16="http://schemas.microsoft.com/office/drawing/2014/main" id="{A91318B9-534C-0B8D-0014-CEC3E890FCA3}"/>
                </a:ext>
              </a:extLst>
            </p:cNvPr>
            <p:cNvSpPr>
              <a:spLocks noChangeShapeType="1"/>
            </p:cNvSpPr>
            <p:nvPr/>
          </p:nvSpPr>
          <p:spPr bwMode="auto">
            <a:xfrm flipV="1">
              <a:off x="5249863" y="4716463"/>
              <a:ext cx="898525" cy="5111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 name="Line 14">
              <a:extLst>
                <a:ext uri="{FF2B5EF4-FFF2-40B4-BE49-F238E27FC236}">
                  <a16:creationId xmlns:a16="http://schemas.microsoft.com/office/drawing/2014/main" id="{28A78D3A-8B03-7B90-7998-89B7EFDE8D1B}"/>
                </a:ext>
              </a:extLst>
            </p:cNvPr>
            <p:cNvSpPr>
              <a:spLocks noChangeShapeType="1"/>
            </p:cNvSpPr>
            <p:nvPr/>
          </p:nvSpPr>
          <p:spPr bwMode="auto">
            <a:xfrm flipH="1" flipV="1">
              <a:off x="4735513" y="4467225"/>
              <a:ext cx="515937"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ko-KR" altLang="en-US"/>
            </a:p>
          </p:txBody>
        </p:sp>
        <mc:AlternateContent xmlns:mc="http://schemas.openxmlformats.org/markup-compatibility/2006" xmlns:a14="http://schemas.microsoft.com/office/drawing/2010/main">
          <mc:Choice Requires="a14">
            <p:sp>
              <p:nvSpPr>
                <p:cNvPr id="28" name="Object 15">
                  <a:extLst>
                    <a:ext uri="{FF2B5EF4-FFF2-40B4-BE49-F238E27FC236}">
                      <a16:creationId xmlns:a16="http://schemas.microsoft.com/office/drawing/2014/main" id="{4D761355-7E67-5165-CD1C-1A35F25AD0DF}"/>
                    </a:ext>
                  </a:extLst>
                </p:cNvPr>
                <p:cNvSpPr txBox="1"/>
                <p:nvPr/>
              </p:nvSpPr>
              <p:spPr bwMode="auto">
                <a:xfrm>
                  <a:off x="6183313" y="4651375"/>
                  <a:ext cx="242887" cy="342900"/>
                </a:xfrm>
                <a:prstGeom prst="rect">
                  <a:avLst/>
                </a:prstGeom>
                <a:noFill/>
                <a:ln>
                  <a:noFill/>
                </a:ln>
                <a:effectLst/>
              </p:spPr>
              <p:txBody>
                <a:bodyPr>
                  <a:normAutofit fontScale="3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1</m:t>
                            </m:r>
                          </m:sub>
                        </m:sSub>
                      </m:oMath>
                    </m:oMathPara>
                  </a14:m>
                  <a:endParaRPr lang="en-US"/>
                </a:p>
              </p:txBody>
            </p:sp>
          </mc:Choice>
          <mc:Fallback xmlns="">
            <p:sp>
              <p:nvSpPr>
                <p:cNvPr id="28" name="Object 15">
                  <a:extLst>
                    <a:ext uri="{FF2B5EF4-FFF2-40B4-BE49-F238E27FC236}">
                      <a16:creationId xmlns:a16="http://schemas.microsoft.com/office/drawing/2014/main" id="{4D761355-7E67-5165-CD1C-1A35F25AD0DF}"/>
                    </a:ext>
                  </a:extLst>
                </p:cNvPr>
                <p:cNvSpPr txBox="1">
                  <a:spLocks noRot="1" noChangeAspect="1" noMove="1" noResize="1" noEditPoints="1" noAdjustHandles="1" noChangeArrowheads="1" noChangeShapeType="1" noTextEdit="1"/>
                </p:cNvSpPr>
                <p:nvPr/>
              </p:nvSpPr>
              <p:spPr bwMode="auto">
                <a:xfrm>
                  <a:off x="6183313" y="4651375"/>
                  <a:ext cx="242887" cy="342900"/>
                </a:xfrm>
                <a:prstGeom prst="rect">
                  <a:avLst/>
                </a:prstGeom>
                <a:blipFill>
                  <a:blip r:embed="rId14"/>
                  <a:stretch>
                    <a:fillRect r="-20000"/>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Object 16">
                  <a:extLst>
                    <a:ext uri="{FF2B5EF4-FFF2-40B4-BE49-F238E27FC236}">
                      <a16:creationId xmlns:a16="http://schemas.microsoft.com/office/drawing/2014/main" id="{2AD9CC1F-90F1-6C73-7E53-2C10FB341C05}"/>
                    </a:ext>
                  </a:extLst>
                </p:cNvPr>
                <p:cNvSpPr txBox="1"/>
                <p:nvPr/>
              </p:nvSpPr>
              <p:spPr bwMode="auto">
                <a:xfrm>
                  <a:off x="4440238" y="4400550"/>
                  <a:ext cx="261937" cy="344488"/>
                </a:xfrm>
                <a:prstGeom prst="rect">
                  <a:avLst/>
                </a:prstGeom>
                <a:noFill/>
                <a:ln>
                  <a:noFill/>
                </a:ln>
                <a:effectLst/>
              </p:spPr>
              <p:txBody>
                <a:bodyPr>
                  <a:normAutofit fontScale="3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1</m:t>
                            </m:r>
                          </m:sub>
                        </m:sSub>
                      </m:oMath>
                    </m:oMathPara>
                  </a14:m>
                  <a:endParaRPr lang="en-US"/>
                </a:p>
              </p:txBody>
            </p:sp>
          </mc:Choice>
          <mc:Fallback xmlns="">
            <p:sp>
              <p:nvSpPr>
                <p:cNvPr id="29" name="Object 16">
                  <a:extLst>
                    <a:ext uri="{FF2B5EF4-FFF2-40B4-BE49-F238E27FC236}">
                      <a16:creationId xmlns:a16="http://schemas.microsoft.com/office/drawing/2014/main" id="{2AD9CC1F-90F1-6C73-7E53-2C10FB341C05}"/>
                    </a:ext>
                  </a:extLst>
                </p:cNvPr>
                <p:cNvSpPr txBox="1">
                  <a:spLocks noRot="1" noChangeAspect="1" noMove="1" noResize="1" noEditPoints="1" noAdjustHandles="1" noChangeArrowheads="1" noChangeShapeType="1" noTextEdit="1"/>
                </p:cNvSpPr>
                <p:nvPr/>
              </p:nvSpPr>
              <p:spPr bwMode="auto">
                <a:xfrm>
                  <a:off x="4440238" y="4400550"/>
                  <a:ext cx="261937" cy="344488"/>
                </a:xfrm>
                <a:prstGeom prst="rect">
                  <a:avLst/>
                </a:prstGeom>
                <a:blipFill>
                  <a:blip r:embed="rId15"/>
                  <a:stretch>
                    <a:fillRect r="-9375"/>
                  </a:stretch>
                </a:blipFill>
                <a:ln>
                  <a:noFill/>
                </a:ln>
                <a:effectLst/>
              </p:spPr>
              <p:txBody>
                <a:bodyPr/>
                <a:lstStyle/>
                <a:p>
                  <a:r>
                    <a:rPr lang="en-US">
                      <a:noFill/>
                    </a:rPr>
                    <a:t> </a:t>
                  </a:r>
                </a:p>
              </p:txBody>
            </p:sp>
          </mc:Fallback>
        </mc:AlternateContent>
        <p:sp>
          <p:nvSpPr>
            <p:cNvPr id="30" name="Line 17">
              <a:extLst>
                <a:ext uri="{FF2B5EF4-FFF2-40B4-BE49-F238E27FC236}">
                  <a16:creationId xmlns:a16="http://schemas.microsoft.com/office/drawing/2014/main" id="{55B4E623-3F19-D425-F690-56B970F7EC3E}"/>
                </a:ext>
              </a:extLst>
            </p:cNvPr>
            <p:cNvSpPr>
              <a:spLocks noChangeShapeType="1"/>
            </p:cNvSpPr>
            <p:nvPr/>
          </p:nvSpPr>
          <p:spPr bwMode="auto">
            <a:xfrm flipV="1">
              <a:off x="6448425" y="3706813"/>
              <a:ext cx="111125" cy="8112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31" name="Line 18">
              <a:extLst>
                <a:ext uri="{FF2B5EF4-FFF2-40B4-BE49-F238E27FC236}">
                  <a16:creationId xmlns:a16="http://schemas.microsoft.com/office/drawing/2014/main" id="{E80DBFFF-BD83-5466-A589-984BC07A0609}"/>
                </a:ext>
              </a:extLst>
            </p:cNvPr>
            <p:cNvSpPr>
              <a:spLocks noChangeShapeType="1"/>
            </p:cNvSpPr>
            <p:nvPr/>
          </p:nvSpPr>
          <p:spPr bwMode="auto">
            <a:xfrm flipH="1" flipV="1">
              <a:off x="5522913" y="4360863"/>
              <a:ext cx="944562" cy="174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ko-KR" altLang="en-US"/>
            </a:p>
          </p:txBody>
        </p:sp>
        <mc:AlternateContent xmlns:mc="http://schemas.openxmlformats.org/markup-compatibility/2006" xmlns:a14="http://schemas.microsoft.com/office/drawing/2010/main">
          <mc:Choice Requires="a14">
            <p:sp>
              <p:nvSpPr>
                <p:cNvPr id="32" name="Object 19">
                  <a:extLst>
                    <a:ext uri="{FF2B5EF4-FFF2-40B4-BE49-F238E27FC236}">
                      <a16:creationId xmlns:a16="http://schemas.microsoft.com/office/drawing/2014/main" id="{59DCD90B-85EC-72A5-5CD6-A4BE29E3C0BC}"/>
                    </a:ext>
                  </a:extLst>
                </p:cNvPr>
                <p:cNvSpPr txBox="1"/>
                <p:nvPr/>
              </p:nvSpPr>
              <p:spPr bwMode="auto">
                <a:xfrm>
                  <a:off x="6640513" y="3570288"/>
                  <a:ext cx="284162" cy="342900"/>
                </a:xfrm>
                <a:prstGeom prst="rect">
                  <a:avLst/>
                </a:prstGeom>
                <a:noFill/>
                <a:ln>
                  <a:noFill/>
                </a:ln>
                <a:effectLst/>
              </p:spPr>
              <p:txBody>
                <a:bodyPr>
                  <a:normAutofit fontScale="3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2</m:t>
                            </m:r>
                          </m:sub>
                        </m:sSub>
                      </m:oMath>
                    </m:oMathPara>
                  </a14:m>
                  <a:endParaRPr lang="en-US"/>
                </a:p>
              </p:txBody>
            </p:sp>
          </mc:Choice>
          <mc:Fallback xmlns="">
            <p:sp>
              <p:nvSpPr>
                <p:cNvPr id="32" name="Object 19">
                  <a:extLst>
                    <a:ext uri="{FF2B5EF4-FFF2-40B4-BE49-F238E27FC236}">
                      <a16:creationId xmlns:a16="http://schemas.microsoft.com/office/drawing/2014/main" id="{59DCD90B-85EC-72A5-5CD6-A4BE29E3C0BC}"/>
                    </a:ext>
                  </a:extLst>
                </p:cNvPr>
                <p:cNvSpPr txBox="1">
                  <a:spLocks noRot="1" noChangeAspect="1" noMove="1" noResize="1" noEditPoints="1" noAdjustHandles="1" noChangeArrowheads="1" noChangeShapeType="1" noTextEdit="1"/>
                </p:cNvSpPr>
                <p:nvPr/>
              </p:nvSpPr>
              <p:spPr bwMode="auto">
                <a:xfrm>
                  <a:off x="6640513" y="3570288"/>
                  <a:ext cx="284162" cy="342900"/>
                </a:xfrm>
                <a:prstGeom prst="rect">
                  <a:avLst/>
                </a:prstGeom>
                <a:blipFill>
                  <a:blip r:embed="rId16"/>
                  <a:stretch>
                    <a:fillRect r="-2857"/>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Object 20">
                  <a:extLst>
                    <a:ext uri="{FF2B5EF4-FFF2-40B4-BE49-F238E27FC236}">
                      <a16:creationId xmlns:a16="http://schemas.microsoft.com/office/drawing/2014/main" id="{BB4B7A4B-54AB-F96B-8EA5-449D0C40C6C7}"/>
                    </a:ext>
                  </a:extLst>
                </p:cNvPr>
                <p:cNvSpPr txBox="1"/>
                <p:nvPr/>
              </p:nvSpPr>
              <p:spPr bwMode="auto">
                <a:xfrm>
                  <a:off x="5545138" y="3983038"/>
                  <a:ext cx="282575" cy="344487"/>
                </a:xfrm>
                <a:prstGeom prst="rect">
                  <a:avLst/>
                </a:prstGeom>
                <a:noFill/>
                <a:ln>
                  <a:noFill/>
                </a:ln>
                <a:effectLst/>
              </p:spPr>
              <p:txBody>
                <a:bodyPr>
                  <a:normAutofit fontScale="3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2</m:t>
                            </m:r>
                          </m:sub>
                        </m:sSub>
                      </m:oMath>
                    </m:oMathPara>
                  </a14:m>
                  <a:endParaRPr lang="en-US"/>
                </a:p>
              </p:txBody>
            </p:sp>
          </mc:Choice>
          <mc:Fallback xmlns="">
            <p:sp>
              <p:nvSpPr>
                <p:cNvPr id="33" name="Object 20">
                  <a:extLst>
                    <a:ext uri="{FF2B5EF4-FFF2-40B4-BE49-F238E27FC236}">
                      <a16:creationId xmlns:a16="http://schemas.microsoft.com/office/drawing/2014/main" id="{BB4B7A4B-54AB-F96B-8EA5-449D0C40C6C7}"/>
                    </a:ext>
                  </a:extLst>
                </p:cNvPr>
                <p:cNvSpPr txBox="1">
                  <a:spLocks noRot="1" noChangeAspect="1" noMove="1" noResize="1" noEditPoints="1" noAdjustHandles="1" noChangeArrowheads="1" noChangeShapeType="1" noTextEdit="1"/>
                </p:cNvSpPr>
                <p:nvPr/>
              </p:nvSpPr>
              <p:spPr bwMode="auto">
                <a:xfrm>
                  <a:off x="5545138" y="3983038"/>
                  <a:ext cx="282575" cy="344487"/>
                </a:xfrm>
                <a:prstGeom prst="rect">
                  <a:avLst/>
                </a:prstGeom>
                <a:blipFill>
                  <a:blip r:embed="rId17"/>
                  <a:stretch>
                    <a:fillRect r="-2941"/>
                  </a:stretch>
                </a:blipFill>
                <a:ln>
                  <a:noFill/>
                </a:ln>
                <a:effectLst/>
              </p:spPr>
              <p:txBody>
                <a:bodyPr/>
                <a:lstStyle/>
                <a:p>
                  <a:r>
                    <a:rPr lang="en-US">
                      <a:noFill/>
                    </a:rPr>
                    <a:t> </a:t>
                  </a:r>
                </a:p>
              </p:txBody>
            </p:sp>
          </mc:Fallback>
        </mc:AlternateContent>
        <p:sp>
          <p:nvSpPr>
            <p:cNvPr id="34" name="Line 21">
              <a:extLst>
                <a:ext uri="{FF2B5EF4-FFF2-40B4-BE49-F238E27FC236}">
                  <a16:creationId xmlns:a16="http://schemas.microsoft.com/office/drawing/2014/main" id="{13009AF4-1F35-D77E-15F4-950A54A6FC0D}"/>
                </a:ext>
              </a:extLst>
            </p:cNvPr>
            <p:cNvSpPr>
              <a:spLocks noChangeShapeType="1"/>
            </p:cNvSpPr>
            <p:nvPr/>
          </p:nvSpPr>
          <p:spPr bwMode="auto">
            <a:xfrm flipH="1" flipV="1">
              <a:off x="6008688" y="2879725"/>
              <a:ext cx="601662" cy="4762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ko-KR" altLang="en-US"/>
            </a:p>
          </p:txBody>
        </p:sp>
        <mc:AlternateContent xmlns:mc="http://schemas.openxmlformats.org/markup-compatibility/2006" xmlns:a14="http://schemas.microsoft.com/office/drawing/2010/main">
          <mc:Choice Requires="a14">
            <p:sp>
              <p:nvSpPr>
                <p:cNvPr id="35" name="Object 22">
                  <a:extLst>
                    <a:ext uri="{FF2B5EF4-FFF2-40B4-BE49-F238E27FC236}">
                      <a16:creationId xmlns:a16="http://schemas.microsoft.com/office/drawing/2014/main" id="{72654D78-3170-DA92-335E-30063B3D289D}"/>
                    </a:ext>
                  </a:extLst>
                </p:cNvPr>
                <p:cNvSpPr txBox="1"/>
                <p:nvPr/>
              </p:nvSpPr>
              <p:spPr bwMode="auto">
                <a:xfrm>
                  <a:off x="5732463" y="2774950"/>
                  <a:ext cx="263525" cy="365125"/>
                </a:xfrm>
                <a:prstGeom prst="rect">
                  <a:avLst/>
                </a:prstGeom>
                <a:noFill/>
                <a:ln>
                  <a:noFill/>
                </a:ln>
                <a:effectLst/>
              </p:spPr>
              <p:txBody>
                <a:bodyPr>
                  <a:normAutofit fontScale="40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3</m:t>
                            </m:r>
                          </m:sub>
                        </m:sSub>
                      </m:oMath>
                    </m:oMathPara>
                  </a14:m>
                  <a:endParaRPr lang="en-US"/>
                </a:p>
              </p:txBody>
            </p:sp>
          </mc:Choice>
          <mc:Fallback xmlns="">
            <p:sp>
              <p:nvSpPr>
                <p:cNvPr id="35" name="Object 22">
                  <a:extLst>
                    <a:ext uri="{FF2B5EF4-FFF2-40B4-BE49-F238E27FC236}">
                      <a16:creationId xmlns:a16="http://schemas.microsoft.com/office/drawing/2014/main" id="{72654D78-3170-DA92-335E-30063B3D289D}"/>
                    </a:ext>
                  </a:extLst>
                </p:cNvPr>
                <p:cNvSpPr txBox="1">
                  <a:spLocks noRot="1" noChangeAspect="1" noMove="1" noResize="1" noEditPoints="1" noAdjustHandles="1" noChangeArrowheads="1" noChangeShapeType="1" noTextEdit="1"/>
                </p:cNvSpPr>
                <p:nvPr/>
              </p:nvSpPr>
              <p:spPr bwMode="auto">
                <a:xfrm>
                  <a:off x="5732463" y="2774950"/>
                  <a:ext cx="263525" cy="365125"/>
                </a:xfrm>
                <a:prstGeom prst="rect">
                  <a:avLst/>
                </a:prstGeom>
                <a:blipFill>
                  <a:blip r:embed="rId18"/>
                  <a:stretch>
                    <a:fillRect r="-21212"/>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Object 24">
                  <a:extLst>
                    <a:ext uri="{FF2B5EF4-FFF2-40B4-BE49-F238E27FC236}">
                      <a16:creationId xmlns:a16="http://schemas.microsoft.com/office/drawing/2014/main" id="{B2DA32A8-C1E4-E089-63B9-35C55650B07D}"/>
                    </a:ext>
                  </a:extLst>
                </p:cNvPr>
                <p:cNvSpPr txBox="1"/>
                <p:nvPr/>
              </p:nvSpPr>
              <p:spPr bwMode="auto">
                <a:xfrm>
                  <a:off x="6134100" y="3713163"/>
                  <a:ext cx="282575" cy="368300"/>
                </a:xfrm>
                <a:prstGeom prst="rect">
                  <a:avLst/>
                </a:prstGeom>
                <a:noFill/>
                <a:ln>
                  <a:noFill/>
                </a:ln>
                <a:effectLst/>
              </p:spPr>
              <p:txBody>
                <a:bodyPr>
                  <a:normAutofit fontScale="40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3</m:t>
                            </m:r>
                          </m:sub>
                        </m:sSub>
                      </m:oMath>
                    </m:oMathPara>
                  </a14:m>
                  <a:endParaRPr lang="en-US"/>
                </a:p>
              </p:txBody>
            </p:sp>
          </mc:Choice>
          <mc:Fallback xmlns="">
            <p:sp>
              <p:nvSpPr>
                <p:cNvPr id="36" name="Object 24">
                  <a:extLst>
                    <a:ext uri="{FF2B5EF4-FFF2-40B4-BE49-F238E27FC236}">
                      <a16:creationId xmlns:a16="http://schemas.microsoft.com/office/drawing/2014/main" id="{B2DA32A8-C1E4-E089-63B9-35C55650B07D}"/>
                    </a:ext>
                  </a:extLst>
                </p:cNvPr>
                <p:cNvSpPr txBox="1">
                  <a:spLocks noRot="1" noChangeAspect="1" noMove="1" noResize="1" noEditPoints="1" noAdjustHandles="1" noChangeArrowheads="1" noChangeShapeType="1" noTextEdit="1"/>
                </p:cNvSpPr>
                <p:nvPr/>
              </p:nvSpPr>
              <p:spPr bwMode="auto">
                <a:xfrm>
                  <a:off x="6134100" y="3713163"/>
                  <a:ext cx="282575" cy="368300"/>
                </a:xfrm>
                <a:prstGeom prst="rect">
                  <a:avLst/>
                </a:prstGeom>
                <a:blipFill>
                  <a:blip r:embed="rId19"/>
                  <a:stretch>
                    <a:fillRect r="-14286"/>
                  </a:stretch>
                </a:blipFill>
                <a:ln>
                  <a:noFill/>
                </a:ln>
                <a:effectLst/>
              </p:spPr>
              <p:txBody>
                <a:bodyPr/>
                <a:lstStyle/>
                <a:p>
                  <a:r>
                    <a:rPr lang="en-US">
                      <a:noFill/>
                    </a:rPr>
                    <a:t> </a:t>
                  </a:r>
                </a:p>
              </p:txBody>
            </p:sp>
          </mc:Fallback>
        </mc:AlternateContent>
        <p:sp>
          <p:nvSpPr>
            <p:cNvPr id="37" name="Line 25">
              <a:extLst>
                <a:ext uri="{FF2B5EF4-FFF2-40B4-BE49-F238E27FC236}">
                  <a16:creationId xmlns:a16="http://schemas.microsoft.com/office/drawing/2014/main" id="{2C0AB045-306C-2B44-833C-7F8CA6C85306}"/>
                </a:ext>
              </a:extLst>
            </p:cNvPr>
            <p:cNvSpPr>
              <a:spLocks noChangeShapeType="1"/>
            </p:cNvSpPr>
            <p:nvPr/>
          </p:nvSpPr>
          <p:spPr bwMode="auto">
            <a:xfrm flipH="1">
              <a:off x="6059488" y="3354388"/>
              <a:ext cx="558800" cy="571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38" name="Line 26">
              <a:extLst>
                <a:ext uri="{FF2B5EF4-FFF2-40B4-BE49-F238E27FC236}">
                  <a16:creationId xmlns:a16="http://schemas.microsoft.com/office/drawing/2014/main" id="{4CAE53D5-345E-5ACA-8F25-8757B691A902}"/>
                </a:ext>
              </a:extLst>
            </p:cNvPr>
            <p:cNvSpPr>
              <a:spLocks noChangeShapeType="1"/>
            </p:cNvSpPr>
            <p:nvPr/>
          </p:nvSpPr>
          <p:spPr bwMode="auto">
            <a:xfrm>
              <a:off x="6196013" y="3082925"/>
              <a:ext cx="0" cy="2151063"/>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39" name="Line 27">
              <a:extLst>
                <a:ext uri="{FF2B5EF4-FFF2-40B4-BE49-F238E27FC236}">
                  <a16:creationId xmlns:a16="http://schemas.microsoft.com/office/drawing/2014/main" id="{D6F88A71-CE50-1323-34FF-13DD51DD1F0B}"/>
                </a:ext>
              </a:extLst>
            </p:cNvPr>
            <p:cNvSpPr>
              <a:spLocks noChangeShapeType="1"/>
            </p:cNvSpPr>
            <p:nvPr/>
          </p:nvSpPr>
          <p:spPr bwMode="auto">
            <a:xfrm flipH="1">
              <a:off x="5241925" y="3033713"/>
              <a:ext cx="955675"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40" name="Oval 28">
              <a:extLst>
                <a:ext uri="{FF2B5EF4-FFF2-40B4-BE49-F238E27FC236}">
                  <a16:creationId xmlns:a16="http://schemas.microsoft.com/office/drawing/2014/main" id="{2C369F37-FB9E-22E5-F033-48C4DAE11B54}"/>
                </a:ext>
              </a:extLst>
            </p:cNvPr>
            <p:cNvSpPr>
              <a:spLocks noChangeArrowheads="1"/>
            </p:cNvSpPr>
            <p:nvPr/>
          </p:nvSpPr>
          <p:spPr bwMode="auto">
            <a:xfrm>
              <a:off x="6129338" y="2965450"/>
              <a:ext cx="136525" cy="133350"/>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41" name="Object 29">
                  <a:extLst>
                    <a:ext uri="{FF2B5EF4-FFF2-40B4-BE49-F238E27FC236}">
                      <a16:creationId xmlns:a16="http://schemas.microsoft.com/office/drawing/2014/main" id="{547451ED-18E8-6DED-2F4D-458E4426BB26}"/>
                    </a:ext>
                  </a:extLst>
                </p:cNvPr>
                <p:cNvSpPr txBox="1"/>
                <p:nvPr/>
              </p:nvSpPr>
              <p:spPr bwMode="auto">
                <a:xfrm>
                  <a:off x="6096000" y="5241925"/>
                  <a:ext cx="263525" cy="385763"/>
                </a:xfrm>
                <a:prstGeom prst="rect">
                  <a:avLst/>
                </a:prstGeom>
                <a:noFill/>
                <a:ln>
                  <a:noFill/>
                </a:ln>
                <a:effectLst/>
              </p:spPr>
              <p:txBody>
                <a:bodyPr>
                  <a:normAutofit fontScale="40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sSub>
                      </m:oMath>
                    </m:oMathPara>
                  </a14:m>
                  <a:endParaRPr lang="en-US"/>
                </a:p>
              </p:txBody>
            </p:sp>
          </mc:Choice>
          <mc:Fallback xmlns="">
            <p:sp>
              <p:nvSpPr>
                <p:cNvPr id="41" name="Object 29">
                  <a:extLst>
                    <a:ext uri="{FF2B5EF4-FFF2-40B4-BE49-F238E27FC236}">
                      <a16:creationId xmlns:a16="http://schemas.microsoft.com/office/drawing/2014/main" id="{547451ED-18E8-6DED-2F4D-458E4426BB26}"/>
                    </a:ext>
                  </a:extLst>
                </p:cNvPr>
                <p:cNvSpPr txBox="1">
                  <a:spLocks noRot="1" noChangeAspect="1" noMove="1" noResize="1" noEditPoints="1" noAdjustHandles="1" noChangeArrowheads="1" noChangeShapeType="1" noTextEdit="1"/>
                </p:cNvSpPr>
                <p:nvPr/>
              </p:nvSpPr>
              <p:spPr bwMode="auto">
                <a:xfrm>
                  <a:off x="6096000" y="5241925"/>
                  <a:ext cx="263525" cy="385763"/>
                </a:xfrm>
                <a:prstGeom prst="rect">
                  <a:avLst/>
                </a:prstGeom>
                <a:blipFill>
                  <a:blip r:embed="rId20"/>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Object 30">
                  <a:extLst>
                    <a:ext uri="{FF2B5EF4-FFF2-40B4-BE49-F238E27FC236}">
                      <a16:creationId xmlns:a16="http://schemas.microsoft.com/office/drawing/2014/main" id="{DE0DEEC6-DFA9-D08D-6D68-51FB2FE4FD2A}"/>
                    </a:ext>
                  </a:extLst>
                </p:cNvPr>
                <p:cNvSpPr txBox="1"/>
                <p:nvPr/>
              </p:nvSpPr>
              <p:spPr bwMode="auto">
                <a:xfrm>
                  <a:off x="4802188" y="2914650"/>
                  <a:ext cx="225425" cy="263525"/>
                </a:xfrm>
                <a:prstGeom prst="rect">
                  <a:avLst/>
                </a:prstGeom>
                <a:noFill/>
                <a:ln>
                  <a:noFill/>
                </a:ln>
                <a:effectLst/>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𝑦</m:t>
                        </m:r>
                      </m:oMath>
                    </m:oMathPara>
                  </a14:m>
                  <a:endParaRPr lang="en-US"/>
                </a:p>
              </p:txBody>
            </p:sp>
          </mc:Choice>
          <mc:Fallback xmlns="">
            <p:sp>
              <p:nvSpPr>
                <p:cNvPr id="42" name="Object 30">
                  <a:extLst>
                    <a:ext uri="{FF2B5EF4-FFF2-40B4-BE49-F238E27FC236}">
                      <a16:creationId xmlns:a16="http://schemas.microsoft.com/office/drawing/2014/main" id="{DE0DEEC6-DFA9-D08D-6D68-51FB2FE4FD2A}"/>
                    </a:ext>
                  </a:extLst>
                </p:cNvPr>
                <p:cNvSpPr txBox="1">
                  <a:spLocks noRot="1" noChangeAspect="1" noMove="1" noResize="1" noEditPoints="1" noAdjustHandles="1" noChangeArrowheads="1" noChangeShapeType="1" noTextEdit="1"/>
                </p:cNvSpPr>
                <p:nvPr/>
              </p:nvSpPr>
              <p:spPr bwMode="auto">
                <a:xfrm>
                  <a:off x="4802188" y="2914650"/>
                  <a:ext cx="225425" cy="263525"/>
                </a:xfrm>
                <a:prstGeom prst="rect">
                  <a:avLst/>
                </a:prstGeom>
                <a:blipFill>
                  <a:blip r:embed="rId21"/>
                  <a:stretch>
                    <a:fillRect/>
                  </a:stretch>
                </a:blipFill>
                <a:ln>
                  <a:noFill/>
                </a:ln>
                <a:effectLst/>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07BE0F95-C6EF-88CC-BE96-2F2DE13AFE47}"/>
                    </a:ext>
                  </a:extLst>
                </p14:cNvPr>
                <p14:cNvContentPartPr/>
                <p14:nvPr/>
              </p14:nvContentPartPr>
              <p14:xfrm>
                <a:off x="5923560" y="2811600"/>
                <a:ext cx="480960" cy="435240"/>
              </p14:xfrm>
            </p:contentPart>
          </mc:Choice>
          <mc:Fallback xmlns="">
            <p:pic>
              <p:nvPicPr>
                <p:cNvPr id="43" name="Ink 42">
                  <a:extLst>
                    <a:ext uri="{FF2B5EF4-FFF2-40B4-BE49-F238E27FC236}">
                      <a16:creationId xmlns:a16="http://schemas.microsoft.com/office/drawing/2014/main" id="{07BE0F95-C6EF-88CC-BE96-2F2DE13AFE47}"/>
                    </a:ext>
                  </a:extLst>
                </p:cNvPr>
                <p:cNvPicPr/>
                <p:nvPr/>
              </p:nvPicPr>
              <p:blipFill>
                <a:blip r:embed="rId23"/>
                <a:stretch>
                  <a:fillRect/>
                </a:stretch>
              </p:blipFill>
              <p:spPr>
                <a:xfrm>
                  <a:off x="5910980" y="2797749"/>
                  <a:ext cx="505637" cy="462942"/>
                </a:xfrm>
                <a:prstGeom prst="rect">
                  <a:avLst/>
                </a:prstGeom>
              </p:spPr>
            </p:pic>
          </mc:Fallback>
        </mc:AlternateContent>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670DDB23-3F14-4145-76FF-2093D71FC2B0}"/>
              </a:ext>
            </a:extLst>
          </p:cNvPr>
          <p:cNvSpPr>
            <a:spLocks noGrp="1" noChangeArrowheads="1"/>
          </p:cNvSpPr>
          <p:nvPr>
            <p:ph type="title"/>
          </p:nvPr>
        </p:nvSpPr>
        <p:spPr/>
        <p:txBody>
          <a:bodyPr/>
          <a:lstStyle/>
          <a:p>
            <a:r>
              <a:rPr lang="en-US" altLang="en-US"/>
              <a:t>Jacobian Matrix by Differanciation - 3R - 4/4</a:t>
            </a:r>
          </a:p>
        </p:txBody>
      </p:sp>
      <p:sp>
        <p:nvSpPr>
          <p:cNvPr id="76803" name="Rectangle 3">
            <a:extLst>
              <a:ext uri="{FF2B5EF4-FFF2-40B4-BE49-F238E27FC236}">
                <a16:creationId xmlns:a16="http://schemas.microsoft.com/office/drawing/2014/main" id="{328A256C-42BF-384B-18BB-14A02154DCA0}"/>
              </a:ext>
            </a:extLst>
          </p:cNvPr>
          <p:cNvSpPr>
            <a:spLocks noGrp="1" noChangeArrowheads="1"/>
          </p:cNvSpPr>
          <p:nvPr>
            <p:ph type="body" idx="1"/>
          </p:nvPr>
        </p:nvSpPr>
        <p:spPr/>
        <p:txBody>
          <a:bodyPr/>
          <a:lstStyle/>
          <a:p>
            <a:r>
              <a:rPr lang="en-US" altLang="en-US" dirty="0"/>
              <a:t>Using a matrix form we get</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dirty="0"/>
              <a:t>The Jacobian provides a linear transformation, giving a velocity map and a force map for a robot manipulator.  For the simple example above, the equations are trivial, but can easily become more complicated with robots that have additional degrees a freedom.  Before tackling these problems, consider this brief review of linear algebra. </a:t>
            </a:r>
          </a:p>
        </p:txBody>
      </p:sp>
      <mc:AlternateContent xmlns:mc="http://schemas.openxmlformats.org/markup-compatibility/2006" xmlns:a14="http://schemas.microsoft.com/office/drawing/2010/main">
        <mc:Choice Requires="a14">
          <p:sp>
            <p:nvSpPr>
              <p:cNvPr id="76804" name="Object 4">
                <a:extLst>
                  <a:ext uri="{FF2B5EF4-FFF2-40B4-BE49-F238E27FC236}">
                    <a16:creationId xmlns:a16="http://schemas.microsoft.com/office/drawing/2014/main" id="{B99313B8-AD3C-DF3C-2DD0-6B528422B228}"/>
                  </a:ext>
                </a:extLst>
              </p:cNvPr>
              <p:cNvSpPr txBox="1"/>
              <p:nvPr/>
            </p:nvSpPr>
            <p:spPr bwMode="auto">
              <a:xfrm>
                <a:off x="5691188" y="1866900"/>
                <a:ext cx="1660588" cy="38893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bar>
                        <m:barPr>
                          <m:ctrlPr>
                            <a:rPr lang="en-US" sz="2000" i="1" smtClean="0">
                              <a:solidFill>
                                <a:srgbClr val="000000"/>
                              </a:solidFill>
                              <a:latin typeface="Cambria Math" panose="02040503050406030204" pitchFamily="18" charset="0"/>
                            </a:rPr>
                          </m:ctrlPr>
                        </m:bar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𝑥</m:t>
                              </m:r>
                            </m:e>
                          </m:acc>
                        </m:e>
                      </m:bar>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𝐽</m:t>
                          </m:r>
                        </m:e>
                      </m:sPre>
                      <m:d>
                        <m:dPr>
                          <m:ctrlPr>
                            <a:rPr lang="en-US" sz="2000" i="1">
                              <a:solidFill>
                                <a:srgbClr val="000000"/>
                              </a:solidFill>
                              <a:latin typeface="Cambria Math" panose="02040503050406030204" pitchFamily="18" charset="0"/>
                            </a:rPr>
                          </m:ctrlPr>
                        </m:dPr>
                        <m:e>
                          <m:bar>
                            <m:barPr>
                              <m:ctrlPr>
                                <a:rPr lang="en-US" sz="2000" i="1">
                                  <a:solidFill>
                                    <a:srgbClr val="000000"/>
                                  </a:solidFill>
                                  <a:latin typeface="Cambria Math" panose="02040503050406030204" pitchFamily="18" charset="0"/>
                                </a:rPr>
                              </m:ctrlPr>
                            </m:barPr>
                            <m:e>
                              <m:r>
                                <a:rPr lang="en-US" sz="2000" i="1">
                                  <a:solidFill>
                                    <a:srgbClr val="000000"/>
                                  </a:solidFill>
                                  <a:latin typeface="Cambria Math" panose="02040503050406030204" pitchFamily="18" charset="0"/>
                                </a:rPr>
                                <m:t>𝜃</m:t>
                              </m:r>
                            </m:e>
                          </m:bar>
                        </m:e>
                      </m:d>
                      <m:bar>
                        <m:barPr>
                          <m:ctrlPr>
                            <a:rPr lang="en-US" sz="2000" i="1">
                              <a:solidFill>
                                <a:srgbClr val="000000"/>
                              </a:solidFill>
                              <a:latin typeface="Cambria Math" panose="02040503050406030204" pitchFamily="18" charset="0"/>
                            </a:rPr>
                          </m:ctrlPr>
                        </m:bar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bar>
                    </m:oMath>
                  </m:oMathPara>
                </a14:m>
                <a:endParaRPr lang="en-US" sz="2000" dirty="0"/>
              </a:p>
            </p:txBody>
          </p:sp>
        </mc:Choice>
        <mc:Fallback xmlns="">
          <p:sp>
            <p:nvSpPr>
              <p:cNvPr id="76804" name="Object 4">
                <a:extLst>
                  <a:ext uri="{FF2B5EF4-FFF2-40B4-BE49-F238E27FC236}">
                    <a16:creationId xmlns:a16="http://schemas.microsoft.com/office/drawing/2014/main" id="{B99313B8-AD3C-DF3C-2DD0-6B528422B228}"/>
                  </a:ext>
                </a:extLst>
              </p:cNvPr>
              <p:cNvSpPr txBox="1">
                <a:spLocks noRot="1" noChangeAspect="1" noMove="1" noResize="1" noEditPoints="1" noAdjustHandles="1" noChangeArrowheads="1" noChangeShapeType="1" noTextEdit="1"/>
              </p:cNvSpPr>
              <p:nvPr/>
            </p:nvSpPr>
            <p:spPr bwMode="auto">
              <a:xfrm>
                <a:off x="5691188" y="1866900"/>
                <a:ext cx="1660588" cy="388938"/>
              </a:xfrm>
              <a:prstGeom prst="rect">
                <a:avLst/>
              </a:prstGeom>
              <a:blipFill>
                <a:blip r:embed="rId3"/>
                <a:stretch>
                  <a:fillRect b="-20313"/>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805" name="Object 5">
                <a:extLst>
                  <a:ext uri="{FF2B5EF4-FFF2-40B4-BE49-F238E27FC236}">
                    <a16:creationId xmlns:a16="http://schemas.microsoft.com/office/drawing/2014/main" id="{D01DE0C4-BD20-B008-2CEA-BC7190F8B89D}"/>
                  </a:ext>
                </a:extLst>
              </p:cNvPr>
              <p:cNvSpPr txBox="1"/>
              <p:nvPr/>
            </p:nvSpPr>
            <p:spPr bwMode="auto">
              <a:xfrm>
                <a:off x="2764441" y="2609596"/>
                <a:ext cx="7514082" cy="119538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𝑥</m:t>
                                    </m:r>
                                  </m:e>
                                </m:acc>
                              </m:e>
                            </m:mr>
                            <m:m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𝑦</m:t>
                                    </m:r>
                                  </m:e>
                                </m:acc>
                              </m:e>
                            </m:mr>
                            <m:m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𝛼</m:t>
                                    </m:r>
                                  </m:e>
                                </m:acc>
                              </m:e>
                            </m:mr>
                          </m:m>
                        </m:e>
                      </m:d>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3"/>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𝐿</m:t>
                                    </m:r>
                                  </m:e>
                                  <m:sub>
                                    <m:r>
                                      <a:rPr lang="en-US" sz="2000" i="1">
                                        <a:solidFill>
                                          <a:srgbClr val="000000"/>
                                        </a:solidFill>
                                        <a:latin typeface="Cambria Math" panose="02040503050406030204" pitchFamily="18" charset="0"/>
                                      </a:rPr>
                                      <m:t>1</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𝐿</m:t>
                                    </m:r>
                                  </m:e>
                                  <m:sub>
                                    <m:r>
                                      <a:rPr lang="en-US" sz="2000" i="1">
                                        <a:solidFill>
                                          <a:srgbClr val="000000"/>
                                        </a:solidFill>
                                        <a:latin typeface="Cambria Math" panose="02040503050406030204" pitchFamily="18" charset="0"/>
                                      </a:rPr>
                                      <m:t>2</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12</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𝐿</m:t>
                                    </m:r>
                                  </m:e>
                                  <m:sub>
                                    <m:r>
                                      <a:rPr lang="en-US" sz="2000" i="1">
                                        <a:solidFill>
                                          <a:srgbClr val="000000"/>
                                        </a:solidFill>
                                        <a:latin typeface="Cambria Math" panose="02040503050406030204" pitchFamily="18" charset="0"/>
                                      </a:rPr>
                                      <m:t>3</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123</m:t>
                                    </m:r>
                                  </m:sub>
                                </m:sSub>
                              </m:e>
                              <m:e>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𝐿</m:t>
                                    </m:r>
                                  </m:e>
                                  <m:sub>
                                    <m:r>
                                      <a:rPr lang="en-US" sz="2000" i="1">
                                        <a:solidFill>
                                          <a:srgbClr val="000000"/>
                                        </a:solidFill>
                                        <a:latin typeface="Cambria Math" panose="02040503050406030204" pitchFamily="18" charset="0"/>
                                      </a:rPr>
                                      <m:t>2</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12</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𝐿</m:t>
                                    </m:r>
                                  </m:e>
                                  <m:sub>
                                    <m:r>
                                      <a:rPr lang="en-US" sz="2000" i="1">
                                        <a:solidFill>
                                          <a:srgbClr val="000000"/>
                                        </a:solidFill>
                                        <a:latin typeface="Cambria Math" panose="02040503050406030204" pitchFamily="18" charset="0"/>
                                      </a:rPr>
                                      <m:t>3</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123</m:t>
                                    </m:r>
                                  </m:sub>
                                </m:sSub>
                              </m:e>
                              <m:e>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𝐿</m:t>
                                    </m:r>
                                  </m:e>
                                  <m:sub>
                                    <m:r>
                                      <a:rPr lang="en-US" sz="2000" i="1">
                                        <a:solidFill>
                                          <a:srgbClr val="000000"/>
                                        </a:solidFill>
                                        <a:latin typeface="Cambria Math" panose="02040503050406030204" pitchFamily="18" charset="0"/>
                                      </a:rPr>
                                      <m:t>3</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123</m:t>
                                    </m:r>
                                  </m:sub>
                                </m:sSub>
                              </m:e>
                            </m:m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𝐿</m:t>
                                    </m:r>
                                  </m:e>
                                  <m:sub>
                                    <m:r>
                                      <a:rPr lang="en-US" sz="2000" i="1">
                                        <a:solidFill>
                                          <a:srgbClr val="000000"/>
                                        </a:solidFill>
                                        <a:latin typeface="Cambria Math" panose="02040503050406030204" pitchFamily="18" charset="0"/>
                                      </a:rPr>
                                      <m:t>1</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𝑐</m:t>
                                    </m:r>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𝐿</m:t>
                                    </m:r>
                                  </m:e>
                                  <m:sub>
                                    <m:r>
                                      <a:rPr lang="en-US" sz="2000" i="1">
                                        <a:solidFill>
                                          <a:srgbClr val="000000"/>
                                        </a:solidFill>
                                        <a:latin typeface="Cambria Math" panose="02040503050406030204" pitchFamily="18" charset="0"/>
                                      </a:rPr>
                                      <m:t>2</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𝑐</m:t>
                                    </m:r>
                                  </m:e>
                                  <m:sub>
                                    <m:r>
                                      <a:rPr lang="en-US" sz="2000" i="1">
                                        <a:solidFill>
                                          <a:srgbClr val="000000"/>
                                        </a:solidFill>
                                        <a:latin typeface="Cambria Math" panose="02040503050406030204" pitchFamily="18" charset="0"/>
                                      </a:rPr>
                                      <m:t>12</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𝐿</m:t>
                                    </m:r>
                                  </m:e>
                                  <m:sub>
                                    <m:r>
                                      <a:rPr lang="en-US" sz="2000" i="1">
                                        <a:solidFill>
                                          <a:srgbClr val="000000"/>
                                        </a:solidFill>
                                        <a:latin typeface="Cambria Math" panose="02040503050406030204" pitchFamily="18" charset="0"/>
                                      </a:rPr>
                                      <m:t>3</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𝑐</m:t>
                                    </m:r>
                                  </m:e>
                                  <m:sub>
                                    <m:r>
                                      <a:rPr lang="en-US" sz="2000" i="1">
                                        <a:solidFill>
                                          <a:srgbClr val="000000"/>
                                        </a:solidFill>
                                        <a:latin typeface="Cambria Math" panose="02040503050406030204" pitchFamily="18" charset="0"/>
                                      </a:rPr>
                                      <m:t>123</m:t>
                                    </m:r>
                                  </m:sub>
                                </m:sSub>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𝐿</m:t>
                                    </m:r>
                                  </m:e>
                                  <m:sub>
                                    <m:r>
                                      <a:rPr lang="en-US" sz="2000" i="1">
                                        <a:solidFill>
                                          <a:srgbClr val="000000"/>
                                        </a:solidFill>
                                        <a:latin typeface="Cambria Math" panose="02040503050406030204" pitchFamily="18" charset="0"/>
                                      </a:rPr>
                                      <m:t>2</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𝑐</m:t>
                                    </m:r>
                                  </m:e>
                                  <m:sub>
                                    <m:r>
                                      <a:rPr lang="en-US" sz="2000" i="1">
                                        <a:solidFill>
                                          <a:srgbClr val="000000"/>
                                        </a:solidFill>
                                        <a:latin typeface="Cambria Math" panose="02040503050406030204" pitchFamily="18" charset="0"/>
                                      </a:rPr>
                                      <m:t>12</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𝐿</m:t>
                                    </m:r>
                                  </m:e>
                                  <m:sub>
                                    <m:r>
                                      <a:rPr lang="en-US" sz="2000" i="1">
                                        <a:solidFill>
                                          <a:srgbClr val="000000"/>
                                        </a:solidFill>
                                        <a:latin typeface="Cambria Math" panose="02040503050406030204" pitchFamily="18" charset="0"/>
                                      </a:rPr>
                                      <m:t>3</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𝑐</m:t>
                                    </m:r>
                                  </m:e>
                                  <m:sub>
                                    <m:r>
                                      <a:rPr lang="en-US" sz="2000" i="1">
                                        <a:solidFill>
                                          <a:srgbClr val="000000"/>
                                        </a:solidFill>
                                        <a:latin typeface="Cambria Math" panose="02040503050406030204" pitchFamily="18" charset="0"/>
                                      </a:rPr>
                                      <m:t>123</m:t>
                                    </m:r>
                                  </m:sub>
                                </m:sSub>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𝐿</m:t>
                                    </m:r>
                                  </m:e>
                                  <m:sub>
                                    <m:r>
                                      <a:rPr lang="en-US" sz="2000" i="1">
                                        <a:solidFill>
                                          <a:srgbClr val="000000"/>
                                        </a:solidFill>
                                        <a:latin typeface="Cambria Math" panose="02040503050406030204" pitchFamily="18" charset="0"/>
                                      </a:rPr>
                                      <m:t>3</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𝑐</m:t>
                                    </m:r>
                                  </m:e>
                                  <m:sub>
                                    <m:r>
                                      <a:rPr lang="en-US" sz="2000" i="1">
                                        <a:solidFill>
                                          <a:srgbClr val="000000"/>
                                        </a:solidFill>
                                        <a:latin typeface="Cambria Math" panose="02040503050406030204" pitchFamily="18" charset="0"/>
                                      </a:rPr>
                                      <m:t>123</m:t>
                                    </m:r>
                                  </m:sub>
                                </m:sSub>
                              </m:e>
                            </m:mr>
                            <m:mr>
                              <m:e>
                                <m:r>
                                  <a:rPr lang="en-US" sz="2000" i="1">
                                    <a:solidFill>
                                      <a:srgbClr val="000000"/>
                                    </a:solidFill>
                                    <a:latin typeface="Cambria Math" panose="02040503050406030204" pitchFamily="18" charset="0"/>
                                  </a:rPr>
                                  <m:t>1</m:t>
                                </m:r>
                              </m:e>
                              <m:e>
                                <m:r>
                                  <a:rPr lang="en-US" sz="2000" i="1">
                                    <a:solidFill>
                                      <a:srgbClr val="000000"/>
                                    </a:solidFill>
                                    <a:latin typeface="Cambria Math" panose="02040503050406030204" pitchFamily="18" charset="0"/>
                                  </a:rPr>
                                  <m:t>1</m:t>
                                </m:r>
                              </m:e>
                              <m:e>
                                <m:r>
                                  <a:rPr lang="en-US" sz="2000" i="1">
                                    <a:solidFill>
                                      <a:srgbClr val="000000"/>
                                    </a:solidFill>
                                    <a:latin typeface="Cambria Math" panose="02040503050406030204" pitchFamily="18" charset="0"/>
                                  </a:rPr>
                                  <m:t>1</m:t>
                                </m:r>
                              </m:e>
                            </m:mr>
                          </m:m>
                        </m:e>
                      </m:d>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e>
                            </m:m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2</m:t>
                                    </m:r>
                                  </m:sub>
                                </m:sSub>
                              </m:e>
                            </m:m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3</m:t>
                                    </m:r>
                                  </m:sub>
                                </m:sSub>
                              </m:e>
                            </m:mr>
                          </m:m>
                        </m:e>
                      </m:d>
                    </m:oMath>
                  </m:oMathPara>
                </a14:m>
                <a:endParaRPr lang="en-US" sz="2000" dirty="0"/>
              </a:p>
            </p:txBody>
          </p:sp>
        </mc:Choice>
        <mc:Fallback xmlns="">
          <p:sp>
            <p:nvSpPr>
              <p:cNvPr id="76805" name="Object 5">
                <a:extLst>
                  <a:ext uri="{FF2B5EF4-FFF2-40B4-BE49-F238E27FC236}">
                    <a16:creationId xmlns:a16="http://schemas.microsoft.com/office/drawing/2014/main" id="{D01DE0C4-BD20-B008-2CEA-BC7190F8B89D}"/>
                  </a:ext>
                </a:extLst>
              </p:cNvPr>
              <p:cNvSpPr txBox="1">
                <a:spLocks noRot="1" noChangeAspect="1" noMove="1" noResize="1" noEditPoints="1" noAdjustHandles="1" noChangeArrowheads="1" noChangeShapeType="1" noTextEdit="1"/>
              </p:cNvSpPr>
              <p:nvPr/>
            </p:nvSpPr>
            <p:spPr bwMode="auto">
              <a:xfrm>
                <a:off x="2764441" y="2609596"/>
                <a:ext cx="7514082" cy="1195388"/>
              </a:xfrm>
              <a:prstGeom prst="rect">
                <a:avLst/>
              </a:prstGeom>
              <a:blipFill>
                <a:blip r:embed="rId4"/>
                <a:stretch>
                  <a:fillRect/>
                </a:stretch>
              </a:blipFill>
              <a:ln>
                <a:noFill/>
              </a:ln>
              <a:effectLst/>
            </p:spPr>
            <p:txBody>
              <a:bodyPr/>
              <a:lstStyle/>
              <a:p>
                <a:r>
                  <a:rPr lang="en-US">
                    <a:noFill/>
                  </a:rPr>
                  <a:t> </a:t>
                </a:r>
              </a:p>
            </p:txBody>
          </p:sp>
        </mc:Fallback>
      </mc:AlternateContent>
      <p:sp>
        <p:nvSpPr>
          <p:cNvPr id="76806" name="Oval 6">
            <a:extLst>
              <a:ext uri="{FF2B5EF4-FFF2-40B4-BE49-F238E27FC236}">
                <a16:creationId xmlns:a16="http://schemas.microsoft.com/office/drawing/2014/main" id="{E3E3CD1E-A072-C178-34C3-C22B854BA0F8}"/>
              </a:ext>
            </a:extLst>
          </p:cNvPr>
          <p:cNvSpPr>
            <a:spLocks noChangeArrowheads="1"/>
          </p:cNvSpPr>
          <p:nvPr/>
        </p:nvSpPr>
        <p:spPr bwMode="auto">
          <a:xfrm>
            <a:off x="6235001" y="1938592"/>
            <a:ext cx="157162" cy="157162"/>
          </a:xfrm>
          <a:prstGeom prst="ellipse">
            <a:avLst/>
          </a:prstGeom>
          <a:noFill/>
          <a:ln w="158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7" name="Footer Placeholder 2">
            <a:extLst>
              <a:ext uri="{FF2B5EF4-FFF2-40B4-BE49-F238E27FC236}">
                <a16:creationId xmlns:a16="http://schemas.microsoft.com/office/drawing/2014/main" id="{FFC0A748-22B7-B8A7-BB73-86CE918C2528}"/>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76808" name="Picture 2" descr="http://brand.ucla.edu/wp-content/uploads/2013/08/ucla-logotype-main-11.jpg">
            <a:extLst>
              <a:ext uri="{FF2B5EF4-FFF2-40B4-BE49-F238E27FC236}">
                <a16:creationId xmlns:a16="http://schemas.microsoft.com/office/drawing/2014/main" id="{89F70D8F-C260-A223-A91E-8B918EC095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6375"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DCFAAE6-CDCA-D105-F2A3-3BD08C6F4381}"/>
              </a:ext>
            </a:extLst>
          </p:cNvPr>
          <p:cNvSpPr>
            <a:spLocks noGrp="1" noChangeArrowheads="1"/>
          </p:cNvSpPr>
          <p:nvPr>
            <p:ph type="title"/>
          </p:nvPr>
        </p:nvSpPr>
        <p:spPr/>
        <p:txBody>
          <a:bodyPr/>
          <a:lstStyle/>
          <a:p>
            <a:r>
              <a:rPr lang="en-US" altLang="en-US"/>
              <a:t>Kinematics Relations - Forward &amp; Inverse </a:t>
            </a:r>
          </a:p>
        </p:txBody>
      </p:sp>
      <p:sp>
        <p:nvSpPr>
          <p:cNvPr id="23555" name="Rectangle 3">
            <a:extLst>
              <a:ext uri="{FF2B5EF4-FFF2-40B4-BE49-F238E27FC236}">
                <a16:creationId xmlns:a16="http://schemas.microsoft.com/office/drawing/2014/main" id="{C9737565-8AAD-4208-9FAF-559216AC04F4}"/>
              </a:ext>
            </a:extLst>
          </p:cNvPr>
          <p:cNvSpPr>
            <a:spLocks noGrp="1" noChangeArrowheads="1"/>
          </p:cNvSpPr>
          <p:nvPr>
            <p:ph type="body" idx="1"/>
          </p:nvPr>
        </p:nvSpPr>
        <p:spPr/>
        <p:txBody>
          <a:bodyPr/>
          <a:lstStyle/>
          <a:p>
            <a:endParaRPr lang="en-US" altLang="en-US" dirty="0"/>
          </a:p>
        </p:txBody>
      </p:sp>
      <p:sp>
        <p:nvSpPr>
          <p:cNvPr id="23556" name="Rectangle 4">
            <a:extLst>
              <a:ext uri="{FF2B5EF4-FFF2-40B4-BE49-F238E27FC236}">
                <a16:creationId xmlns:a16="http://schemas.microsoft.com/office/drawing/2014/main" id="{D1D5CFD8-DD5D-FA63-11B6-340EF124E7BF}"/>
              </a:ext>
            </a:extLst>
          </p:cNvPr>
          <p:cNvSpPr>
            <a:spLocks noChangeArrowheads="1"/>
          </p:cNvSpPr>
          <p:nvPr/>
        </p:nvSpPr>
        <p:spPr bwMode="auto">
          <a:xfrm>
            <a:off x="2195513" y="2500313"/>
            <a:ext cx="3268662" cy="2182812"/>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3557" name="Rectangle 5">
            <a:extLst>
              <a:ext uri="{FF2B5EF4-FFF2-40B4-BE49-F238E27FC236}">
                <a16:creationId xmlns:a16="http://schemas.microsoft.com/office/drawing/2014/main" id="{ED5470F8-00F0-969D-8D39-754943557736}"/>
              </a:ext>
            </a:extLst>
          </p:cNvPr>
          <p:cNvSpPr>
            <a:spLocks noChangeArrowheads="1"/>
          </p:cNvSpPr>
          <p:nvPr/>
        </p:nvSpPr>
        <p:spPr bwMode="auto">
          <a:xfrm>
            <a:off x="7037388" y="2473325"/>
            <a:ext cx="3040062" cy="2182813"/>
          </a:xfrm>
          <a:prstGeom prst="rect">
            <a:avLst/>
          </a:prstGeom>
          <a:solidFill>
            <a:srgbClr val="00FF00"/>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3558" name="Object 6">
                <a:extLst>
                  <a:ext uri="{FF2B5EF4-FFF2-40B4-BE49-F238E27FC236}">
                    <a16:creationId xmlns:a16="http://schemas.microsoft.com/office/drawing/2014/main" id="{4B378ADD-6E17-3191-CD86-196A8664AA4A}"/>
                  </a:ext>
                </a:extLst>
              </p:cNvPr>
              <p:cNvSpPr txBox="1"/>
              <p:nvPr/>
            </p:nvSpPr>
            <p:spPr bwMode="auto">
              <a:xfrm>
                <a:off x="2870200" y="2779713"/>
                <a:ext cx="1765300" cy="1558925"/>
              </a:xfrm>
              <a:prstGeom prst="rect">
                <a:avLst/>
              </a:prstGeom>
              <a:no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acc>
                        <m:accPr>
                          <m:chr m:val="̇"/>
                          <m:ctrlPr>
                            <a:rPr lang="en-US" sz="2000" i="1" smtClean="0">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𝑑</m:t>
                          </m:r>
                        </m:num>
                        <m:den>
                          <m:r>
                            <a:rPr lang="en-US" sz="2000" i="1">
                              <a:solidFill>
                                <a:srgbClr val="000000"/>
                              </a:solidFill>
                              <a:latin typeface="Cambria Math" panose="02040503050406030204" pitchFamily="18" charset="0"/>
                            </a:rPr>
                            <m:t>𝑑𝑡</m:t>
                          </m:r>
                        </m:den>
                      </m:f>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𝜃</m:t>
                      </m:r>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e>
                            </m:m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2</m:t>
                                    </m:r>
                                  </m:sub>
                                </m:sSub>
                              </m:e>
                            </m:mr>
                            <m:mr>
                              <m:e>
                                <m:eqArr>
                                  <m:eqArrPr>
                                    <m:ctrlPr>
                                      <a:rPr lang="en-US" sz="2000" i="1">
                                        <a:solidFill>
                                          <a:srgbClr val="000000"/>
                                        </a:solidFill>
                                        <a:latin typeface="Cambria Math" panose="02040503050406030204" pitchFamily="18" charset="0"/>
                                      </a:rPr>
                                    </m:ctrlPr>
                                  </m:eqArrPr>
                                  <m:e>
                                    <m:r>
                                      <a:rPr lang="en-US" sz="2000" i="1">
                                        <a:solidFill>
                                          <a:srgbClr val="000000"/>
                                        </a:solidFill>
                                        <a:latin typeface="Cambria Math" panose="02040503050406030204" pitchFamily="18" charset="0"/>
                                      </a:rPr>
                                      <m:t>⋮</m:t>
                                    </m:r>
                                  </m:e>
                                  <m:e>
                                    <m:sSub>
                                      <m:sSubPr>
                                        <m:ctrlPr>
                                          <a:rPr lang="en-US" sz="2000" i="1" smtClean="0">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𝑑</m:t>
                                            </m:r>
                                          </m:e>
                                        </m:acc>
                                      </m:e>
                                      <m:sub>
                                        <m:r>
                                          <a:rPr lang="en-US" sz="2000" b="0" i="1" smtClean="0">
                                            <a:solidFill>
                                              <a:srgbClr val="000000"/>
                                            </a:solidFill>
                                            <a:latin typeface="Cambria Math" panose="02040503050406030204" pitchFamily="18" charset="0"/>
                                          </a:rPr>
                                          <m:t>𝑖</m:t>
                                        </m:r>
                                      </m:sub>
                                    </m:sSub>
                                  </m:e>
                                  <m:e>
                                    <m:r>
                                      <a:rPr lang="en-US" sz="2000" i="1">
                                        <a:solidFill>
                                          <a:srgbClr val="000000"/>
                                        </a:solidFill>
                                        <a:latin typeface="Cambria Math" panose="02040503050406030204" pitchFamily="18" charset="0"/>
                                      </a:rPr>
                                      <m:t>⋮</m:t>
                                    </m:r>
                                  </m:e>
                                </m:eqArr>
                              </m:e>
                            </m:m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𝑁</m:t>
                                    </m:r>
                                  </m:sub>
                                </m:sSub>
                              </m:e>
                            </m:mr>
                          </m:m>
                        </m:e>
                      </m:d>
                    </m:oMath>
                  </m:oMathPara>
                </a14:m>
                <a:endParaRPr lang="en-US" sz="2000" dirty="0"/>
              </a:p>
            </p:txBody>
          </p:sp>
        </mc:Choice>
        <mc:Fallback xmlns="">
          <p:sp>
            <p:nvSpPr>
              <p:cNvPr id="23558" name="Object 6">
                <a:extLst>
                  <a:ext uri="{FF2B5EF4-FFF2-40B4-BE49-F238E27FC236}">
                    <a16:creationId xmlns:a16="http://schemas.microsoft.com/office/drawing/2014/main" id="{4B378ADD-6E17-3191-CD86-196A8664AA4A}"/>
                  </a:ext>
                </a:extLst>
              </p:cNvPr>
              <p:cNvSpPr txBox="1">
                <a:spLocks noRot="1" noChangeAspect="1" noMove="1" noResize="1" noEditPoints="1" noAdjustHandles="1" noChangeArrowheads="1" noChangeShapeType="1" noTextEdit="1"/>
              </p:cNvSpPr>
              <p:nvPr/>
            </p:nvSpPr>
            <p:spPr bwMode="auto">
              <a:xfrm>
                <a:off x="2870200" y="2779713"/>
                <a:ext cx="1765300" cy="1558925"/>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559" name="Object 7">
                <a:extLst>
                  <a:ext uri="{FF2B5EF4-FFF2-40B4-BE49-F238E27FC236}">
                    <a16:creationId xmlns:a16="http://schemas.microsoft.com/office/drawing/2014/main" id="{ACE48EF6-EC89-B26D-7E7C-AA1A14FE935B}"/>
                  </a:ext>
                </a:extLst>
              </p:cNvPr>
              <p:cNvSpPr txBox="1"/>
              <p:nvPr/>
            </p:nvSpPr>
            <p:spPr bwMode="auto">
              <a:xfrm>
                <a:off x="7126287" y="2750979"/>
                <a:ext cx="2870200" cy="1616392"/>
              </a:xfrm>
              <a:prstGeom prst="rect">
                <a:avLst/>
              </a:prstGeom>
              <a:no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acc>
                        <m:accPr>
                          <m:chr m:val="̇"/>
                          <m:ctrlPr>
                            <a:rPr lang="en-US" i="1" smtClean="0">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𝑋</m:t>
                          </m:r>
                        </m:e>
                      </m:acc>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m:t>
                          </m:r>
                        </m:num>
                        <m:den>
                          <m:r>
                            <a:rPr lang="en-US" i="1">
                              <a:solidFill>
                                <a:srgbClr val="000000"/>
                              </a:solidFill>
                              <a:latin typeface="Cambria Math" panose="02040503050406030204" pitchFamily="18" charset="0"/>
                            </a:rPr>
                            <m:t>𝑑𝑡</m:t>
                          </m:r>
                        </m:den>
                      </m:f>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𝑋</m:t>
                      </m:r>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b="0" i="1" smtClean="0">
                                                <a:solidFill>
                                                  <a:srgbClr val="000000"/>
                                                </a:solidFill>
                                                <a:latin typeface="Cambria Math" panose="02040503050406030204" pitchFamily="18" charset="0"/>
                                              </a:rPr>
                                              <m:t> </m:t>
                                            </m:r>
                                          </m:sup>
                                          <m:e>
                                            <m:r>
                                              <a:rPr lang="en-US" i="1">
                                                <a:solidFill>
                                                  <a:srgbClr val="000000"/>
                                                </a:solidFill>
                                                <a:latin typeface="Cambria Math" panose="02040503050406030204" pitchFamily="18" charset="0"/>
                                              </a:rPr>
                                              <m:t>𝑣</m:t>
                                            </m:r>
                                          </m:e>
                                        </m:sPre>
                                      </m:e>
                                      <m:sub>
                                        <m:r>
                                          <a:rPr lang="en-US" i="1">
                                            <a:solidFill>
                                              <a:srgbClr val="000000"/>
                                            </a:solidFill>
                                            <a:latin typeface="Cambria Math" panose="02040503050406030204" pitchFamily="18" charset="0"/>
                                          </a:rPr>
                                          <m:t>𝑁</m:t>
                                        </m:r>
                                      </m:sub>
                                    </m:sSub>
                                  </m:e>
                                </m:d>
                              </m:e>
                            </m:mr>
                            <m:mr>
                              <m:e>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b="0" i="1" smtClean="0">
                                                <a:solidFill>
                                                  <a:srgbClr val="000000"/>
                                                </a:solidFill>
                                                <a:latin typeface="Cambria Math" panose="02040503050406030204" pitchFamily="18" charset="0"/>
                                              </a:rPr>
                                              <m:t> </m:t>
                                            </m:r>
                                          </m:sup>
                                          <m:e>
                                            <m:r>
                                              <a:rPr lang="en-US" i="1">
                                                <a:solidFill>
                                                  <a:srgbClr val="000000"/>
                                                </a:solidFill>
                                                <a:latin typeface="Cambria Math" panose="02040503050406030204" pitchFamily="18" charset="0"/>
                                              </a:rPr>
                                              <m:t>𝜔</m:t>
                                            </m:r>
                                          </m:e>
                                        </m:sPre>
                                      </m:e>
                                      <m:sub>
                                        <m:r>
                                          <a:rPr lang="en-US" i="1">
                                            <a:solidFill>
                                              <a:srgbClr val="000000"/>
                                            </a:solidFill>
                                            <a:latin typeface="Cambria Math" panose="02040503050406030204" pitchFamily="18" charset="0"/>
                                          </a:rPr>
                                          <m:t>𝑁</m:t>
                                        </m:r>
                                      </m:sub>
                                    </m:sSub>
                                  </m:e>
                                </m:d>
                              </m:e>
                            </m:mr>
                          </m:m>
                        </m:e>
                      </m:d>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𝑣</m:t>
                                    </m:r>
                                  </m:e>
                                  <m:sub>
                                    <m:r>
                                      <a:rPr lang="en-US" i="1">
                                        <a:solidFill>
                                          <a:srgbClr val="000000"/>
                                        </a:solidFill>
                                        <a:latin typeface="Cambria Math" panose="02040503050406030204" pitchFamily="18" charset="0"/>
                                      </a:rPr>
                                      <m:t>𝑥</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𝑣</m:t>
                                    </m:r>
                                  </m:e>
                                  <m:sub>
                                    <m:r>
                                      <a:rPr lang="en-US" i="1">
                                        <a:solidFill>
                                          <a:srgbClr val="000000"/>
                                        </a:solidFill>
                                        <a:latin typeface="Cambria Math" panose="02040503050406030204" pitchFamily="18" charset="0"/>
                                      </a:rPr>
                                      <m:t>𝑦</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𝑣</m:t>
                                    </m:r>
                                  </m:e>
                                  <m:sub>
                                    <m:r>
                                      <a:rPr lang="en-US" i="1">
                                        <a:solidFill>
                                          <a:srgbClr val="000000"/>
                                        </a:solidFill>
                                        <a:latin typeface="Cambria Math" panose="02040503050406030204" pitchFamily="18" charset="0"/>
                                      </a:rPr>
                                      <m:t>𝑧</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𝜔</m:t>
                                    </m:r>
                                  </m:e>
                                  <m:sub>
                                    <m:r>
                                      <a:rPr lang="en-US" i="1">
                                        <a:solidFill>
                                          <a:srgbClr val="000000"/>
                                        </a:solidFill>
                                        <a:latin typeface="Cambria Math" panose="02040503050406030204" pitchFamily="18" charset="0"/>
                                      </a:rPr>
                                      <m:t>𝑥</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𝜔</m:t>
                                    </m:r>
                                  </m:e>
                                  <m:sub>
                                    <m:r>
                                      <a:rPr lang="en-US" i="1">
                                        <a:solidFill>
                                          <a:srgbClr val="000000"/>
                                        </a:solidFill>
                                        <a:latin typeface="Cambria Math" panose="02040503050406030204" pitchFamily="18" charset="0"/>
                                      </a:rPr>
                                      <m:t>𝑦</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𝜔</m:t>
                                    </m:r>
                                  </m:e>
                                  <m:sub>
                                    <m:r>
                                      <a:rPr lang="en-US" i="1">
                                        <a:solidFill>
                                          <a:srgbClr val="000000"/>
                                        </a:solidFill>
                                        <a:latin typeface="Cambria Math" panose="02040503050406030204" pitchFamily="18" charset="0"/>
                                      </a:rPr>
                                      <m:t>𝑧</m:t>
                                    </m:r>
                                  </m:sub>
                                </m:sSub>
                              </m:e>
                            </m:mr>
                          </m:m>
                        </m:e>
                      </m:d>
                    </m:oMath>
                  </m:oMathPara>
                </a14:m>
                <a:endParaRPr lang="en-US" dirty="0"/>
              </a:p>
            </p:txBody>
          </p:sp>
        </mc:Choice>
        <mc:Fallback xmlns="">
          <p:sp>
            <p:nvSpPr>
              <p:cNvPr id="23559" name="Object 7">
                <a:extLst>
                  <a:ext uri="{FF2B5EF4-FFF2-40B4-BE49-F238E27FC236}">
                    <a16:creationId xmlns:a16="http://schemas.microsoft.com/office/drawing/2014/main" id="{ACE48EF6-EC89-B26D-7E7C-AA1A14FE935B}"/>
                  </a:ext>
                </a:extLst>
              </p:cNvPr>
              <p:cNvSpPr txBox="1">
                <a:spLocks noRot="1" noChangeAspect="1" noMove="1" noResize="1" noEditPoints="1" noAdjustHandles="1" noChangeArrowheads="1" noChangeShapeType="1" noTextEdit="1"/>
              </p:cNvSpPr>
              <p:nvPr/>
            </p:nvSpPr>
            <p:spPr bwMode="auto">
              <a:xfrm>
                <a:off x="7126287" y="2750979"/>
                <a:ext cx="2870200" cy="1616392"/>
              </a:xfrm>
              <a:prstGeom prst="rect">
                <a:avLst/>
              </a:prstGeom>
              <a:blipFill>
                <a:blip r:embed="rId4"/>
                <a:stretch>
                  <a:fillRect/>
                </a:stretch>
              </a:blipFill>
              <a:ln>
                <a:noFill/>
              </a:ln>
              <a:effectLst/>
            </p:spPr>
            <p:txBody>
              <a:bodyPr/>
              <a:lstStyle/>
              <a:p>
                <a:r>
                  <a:rPr lang="en-US">
                    <a:noFill/>
                  </a:rPr>
                  <a:t> </a:t>
                </a:r>
              </a:p>
            </p:txBody>
          </p:sp>
        </mc:Fallback>
      </mc:AlternateContent>
      <p:sp>
        <p:nvSpPr>
          <p:cNvPr id="23560" name="Text Box 8">
            <a:extLst>
              <a:ext uri="{FF2B5EF4-FFF2-40B4-BE49-F238E27FC236}">
                <a16:creationId xmlns:a16="http://schemas.microsoft.com/office/drawing/2014/main" id="{628C87CA-E368-4352-49ED-8670EE782368}"/>
              </a:ext>
            </a:extLst>
          </p:cNvPr>
          <p:cNvSpPr txBox="1">
            <a:spLocks noChangeArrowheads="1"/>
          </p:cNvSpPr>
          <p:nvPr/>
        </p:nvSpPr>
        <p:spPr bwMode="auto">
          <a:xfrm>
            <a:off x="3046286" y="4884738"/>
            <a:ext cx="16208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en-US" altLang="en-US" b="1" dirty="0"/>
              <a:t>Tip Velocity in </a:t>
            </a:r>
          </a:p>
          <a:p>
            <a:pPr algn="ctr">
              <a:spcBef>
                <a:spcPct val="0"/>
              </a:spcBef>
              <a:buFontTx/>
              <a:buNone/>
            </a:pPr>
            <a:r>
              <a:rPr lang="en-US" altLang="en-US" b="1" dirty="0"/>
              <a:t>Joint Space</a:t>
            </a:r>
            <a:endParaRPr lang="en-US" altLang="en-US" sz="2400" dirty="0">
              <a:latin typeface="Times New Roman" panose="02020603050405020304" pitchFamily="18" charset="0"/>
            </a:endParaRPr>
          </a:p>
        </p:txBody>
      </p:sp>
      <p:sp>
        <p:nvSpPr>
          <p:cNvPr id="23561" name="Text Box 9">
            <a:extLst>
              <a:ext uri="{FF2B5EF4-FFF2-40B4-BE49-F238E27FC236}">
                <a16:creationId xmlns:a16="http://schemas.microsoft.com/office/drawing/2014/main" id="{EB47CAEE-B4CA-6C0D-124D-429B9A8BE7E3}"/>
              </a:ext>
            </a:extLst>
          </p:cNvPr>
          <p:cNvSpPr txBox="1">
            <a:spLocks noChangeArrowheads="1"/>
          </p:cNvSpPr>
          <p:nvPr/>
        </p:nvSpPr>
        <p:spPr bwMode="auto">
          <a:xfrm>
            <a:off x="7127915" y="4889500"/>
            <a:ext cx="27494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en-US" altLang="en-US" b="1" dirty="0"/>
              <a:t>Tip velocity in </a:t>
            </a:r>
          </a:p>
          <a:p>
            <a:pPr algn="ctr">
              <a:spcBef>
                <a:spcPct val="0"/>
              </a:spcBef>
              <a:buFontTx/>
              <a:buNone/>
            </a:pPr>
            <a:r>
              <a:rPr lang="en-US" altLang="en-US" b="1" dirty="0"/>
              <a:t>Task/Cartesian/EE  Space</a:t>
            </a:r>
            <a:endParaRPr lang="en-US" altLang="en-US" sz="2400" dirty="0">
              <a:latin typeface="Times New Roman" panose="02020603050405020304" pitchFamily="18" charset="0"/>
            </a:endParaRPr>
          </a:p>
        </p:txBody>
      </p:sp>
      <p:sp>
        <p:nvSpPr>
          <p:cNvPr id="23562" name="AutoShape 10">
            <a:extLst>
              <a:ext uri="{FF2B5EF4-FFF2-40B4-BE49-F238E27FC236}">
                <a16:creationId xmlns:a16="http://schemas.microsoft.com/office/drawing/2014/main" id="{A8830490-42BA-D88C-3F82-739BEE9AE444}"/>
              </a:ext>
            </a:extLst>
          </p:cNvPr>
          <p:cNvSpPr>
            <a:spLocks noChangeArrowheads="1"/>
          </p:cNvSpPr>
          <p:nvPr/>
        </p:nvSpPr>
        <p:spPr bwMode="auto">
          <a:xfrm>
            <a:off x="5472113" y="2987675"/>
            <a:ext cx="1541462" cy="461963"/>
          </a:xfrm>
          <a:prstGeom prst="rightArrow">
            <a:avLst>
              <a:gd name="adj1" fmla="val 50000"/>
              <a:gd name="adj2" fmla="val 83419"/>
            </a:avLst>
          </a:prstGeom>
          <a:solidFill>
            <a:srgbClr val="000000"/>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3563" name="AutoShape 12">
            <a:extLst>
              <a:ext uri="{FF2B5EF4-FFF2-40B4-BE49-F238E27FC236}">
                <a16:creationId xmlns:a16="http://schemas.microsoft.com/office/drawing/2014/main" id="{AC6AAB10-AFC5-C726-DBB9-172A8A1C5A6E}"/>
              </a:ext>
            </a:extLst>
          </p:cNvPr>
          <p:cNvSpPr>
            <a:spLocks noChangeArrowheads="1"/>
          </p:cNvSpPr>
          <p:nvPr/>
        </p:nvSpPr>
        <p:spPr bwMode="auto">
          <a:xfrm rot="-10778581">
            <a:off x="5478463" y="3852863"/>
            <a:ext cx="1541462" cy="461962"/>
          </a:xfrm>
          <a:prstGeom prst="rightArrow">
            <a:avLst>
              <a:gd name="adj1" fmla="val 50000"/>
              <a:gd name="adj2" fmla="val 83419"/>
            </a:avLst>
          </a:prstGeom>
          <a:solidFill>
            <a:srgbClr val="000000"/>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7" name="Footer Placeholder 2">
            <a:extLst>
              <a:ext uri="{FF2B5EF4-FFF2-40B4-BE49-F238E27FC236}">
                <a16:creationId xmlns:a16="http://schemas.microsoft.com/office/drawing/2014/main" id="{C68A8B5C-25A6-ABC3-09BB-BE4D15ECC2E6}"/>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23565" name="Picture 2" descr="http://brand.ucla.edu/wp-content/uploads/2013/08/ucla-logotype-main-11.jpg">
            <a:extLst>
              <a:ext uri="{FF2B5EF4-FFF2-40B4-BE49-F238E27FC236}">
                <a16:creationId xmlns:a16="http://schemas.microsoft.com/office/drawing/2014/main" id="{CA4E82DA-E213-0C7F-B255-81E4E4FD4D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6375"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3566" name="Object 8">
                <a:extLst>
                  <a:ext uri="{FF2B5EF4-FFF2-40B4-BE49-F238E27FC236}">
                    <a16:creationId xmlns:a16="http://schemas.microsoft.com/office/drawing/2014/main" id="{7FF9D671-34B1-281C-2F45-291528B980B2}"/>
                  </a:ext>
                </a:extLst>
              </p:cNvPr>
              <p:cNvSpPr txBox="1"/>
              <p:nvPr/>
            </p:nvSpPr>
            <p:spPr bwMode="auto">
              <a:xfrm>
                <a:off x="5580856" y="2505075"/>
                <a:ext cx="1030287" cy="368300"/>
              </a:xfrm>
              <a:prstGeom prst="rect">
                <a:avLst/>
              </a:prstGeom>
              <a:no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bar>
                        <m:barPr>
                          <m:ctrlPr>
                            <a:rPr lang="en-US" sz="2000" i="1">
                              <a:solidFill>
                                <a:srgbClr val="000000"/>
                              </a:solidFill>
                              <a:latin typeface="Cambria Math" panose="02040503050406030204" pitchFamily="18" charset="0"/>
                            </a:rPr>
                          </m:ctrlPr>
                        </m:bar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𝑥</m:t>
                              </m:r>
                            </m:e>
                          </m:acc>
                        </m:e>
                      </m:ba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𝐽</m:t>
                      </m:r>
                      <m:d>
                        <m:dPr>
                          <m:ctrlPr>
                            <a:rPr lang="en-US" sz="2000" i="1">
                              <a:solidFill>
                                <a:srgbClr val="000000"/>
                              </a:solidFill>
                              <a:latin typeface="Cambria Math" panose="02040503050406030204" pitchFamily="18" charset="0"/>
                            </a:rPr>
                          </m:ctrlPr>
                        </m:dPr>
                        <m:e>
                          <m:bar>
                            <m:barPr>
                              <m:ctrlPr>
                                <a:rPr lang="en-US" sz="2000" i="1">
                                  <a:solidFill>
                                    <a:srgbClr val="000000"/>
                                  </a:solidFill>
                                  <a:latin typeface="Cambria Math" panose="02040503050406030204" pitchFamily="18" charset="0"/>
                                </a:rPr>
                              </m:ctrlPr>
                            </m:barPr>
                            <m:e>
                              <m:r>
                                <a:rPr lang="en-US" sz="2000" i="1">
                                  <a:solidFill>
                                    <a:srgbClr val="000000"/>
                                  </a:solidFill>
                                  <a:latin typeface="Cambria Math" panose="02040503050406030204" pitchFamily="18" charset="0"/>
                                </a:rPr>
                                <m:t>𝜃</m:t>
                              </m:r>
                            </m:e>
                          </m:bar>
                        </m:e>
                      </m:d>
                      <m:bar>
                        <m:barPr>
                          <m:ctrlPr>
                            <a:rPr lang="en-US" sz="2000" i="1">
                              <a:solidFill>
                                <a:srgbClr val="000000"/>
                              </a:solidFill>
                              <a:latin typeface="Cambria Math" panose="02040503050406030204" pitchFamily="18" charset="0"/>
                            </a:rPr>
                          </m:ctrlPr>
                        </m:bar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bar>
                    </m:oMath>
                  </m:oMathPara>
                </a14:m>
                <a:endParaRPr lang="en-US" sz="2000" dirty="0"/>
              </a:p>
            </p:txBody>
          </p:sp>
        </mc:Choice>
        <mc:Fallback xmlns="">
          <p:sp>
            <p:nvSpPr>
              <p:cNvPr id="23566" name="Object 8">
                <a:extLst>
                  <a:ext uri="{FF2B5EF4-FFF2-40B4-BE49-F238E27FC236}">
                    <a16:creationId xmlns:a16="http://schemas.microsoft.com/office/drawing/2014/main" id="{7FF9D671-34B1-281C-2F45-291528B980B2}"/>
                  </a:ext>
                </a:extLst>
              </p:cNvPr>
              <p:cNvSpPr txBox="1">
                <a:spLocks noRot="1" noChangeAspect="1" noMove="1" noResize="1" noEditPoints="1" noAdjustHandles="1" noChangeArrowheads="1" noChangeShapeType="1" noTextEdit="1"/>
              </p:cNvSpPr>
              <p:nvPr/>
            </p:nvSpPr>
            <p:spPr bwMode="auto">
              <a:xfrm>
                <a:off x="5580856" y="2505075"/>
                <a:ext cx="1030287" cy="368300"/>
              </a:xfrm>
              <a:prstGeom prst="rect">
                <a:avLst/>
              </a:prstGeom>
              <a:blipFill>
                <a:blip r:embed="rId6"/>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567" name="Object 8">
                <a:extLst>
                  <a:ext uri="{FF2B5EF4-FFF2-40B4-BE49-F238E27FC236}">
                    <a16:creationId xmlns:a16="http://schemas.microsoft.com/office/drawing/2014/main" id="{9B9C9AD0-243B-E3ED-28B1-9ECF65EF4ADE}"/>
                  </a:ext>
                </a:extLst>
              </p:cNvPr>
              <p:cNvSpPr txBox="1"/>
              <p:nvPr/>
            </p:nvSpPr>
            <p:spPr bwMode="auto">
              <a:xfrm>
                <a:off x="5797550" y="4404519"/>
                <a:ext cx="1216025" cy="368300"/>
              </a:xfrm>
              <a:prstGeom prst="rect">
                <a:avLst/>
              </a:prstGeom>
              <a:no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bar>
                        <m:barPr>
                          <m:ctrlPr>
                            <a:rPr lang="en-US" sz="2000" i="1">
                              <a:solidFill>
                                <a:srgbClr val="000000"/>
                              </a:solidFill>
                              <a:latin typeface="Cambria Math" panose="02040503050406030204" pitchFamily="18" charset="0"/>
                            </a:rPr>
                          </m:ctrlPr>
                        </m:bar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bar>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𝐽</m:t>
                          </m:r>
                        </m:e>
                        <m:sup>
                          <m:r>
                            <a:rPr lang="en-US" sz="2000" i="1">
                              <a:solidFill>
                                <a:srgbClr val="000000"/>
                              </a:solidFill>
                              <a:latin typeface="Cambria Math" panose="02040503050406030204" pitchFamily="18" charset="0"/>
                            </a:rPr>
                            <m:t>−1</m:t>
                          </m:r>
                        </m:sup>
                      </m:sSup>
                      <m:d>
                        <m:dPr>
                          <m:ctrlPr>
                            <a:rPr lang="en-US" sz="2000" i="1">
                              <a:solidFill>
                                <a:srgbClr val="000000"/>
                              </a:solidFill>
                              <a:latin typeface="Cambria Math" panose="02040503050406030204" pitchFamily="18" charset="0"/>
                            </a:rPr>
                          </m:ctrlPr>
                        </m:dPr>
                        <m:e>
                          <m:bar>
                            <m:barPr>
                              <m:ctrlPr>
                                <a:rPr lang="en-US" sz="2000" i="1">
                                  <a:solidFill>
                                    <a:srgbClr val="000000"/>
                                  </a:solidFill>
                                  <a:latin typeface="Cambria Math" panose="02040503050406030204" pitchFamily="18" charset="0"/>
                                </a:rPr>
                              </m:ctrlPr>
                            </m:barPr>
                            <m:e>
                              <m:r>
                                <a:rPr lang="en-US" sz="2000" i="1">
                                  <a:solidFill>
                                    <a:srgbClr val="000000"/>
                                  </a:solidFill>
                                  <a:latin typeface="Cambria Math" panose="02040503050406030204" pitchFamily="18" charset="0"/>
                                </a:rPr>
                                <m:t>𝜃</m:t>
                              </m:r>
                            </m:e>
                          </m:bar>
                        </m:e>
                      </m:d>
                      <m:bar>
                        <m:barPr>
                          <m:ctrlPr>
                            <a:rPr lang="en-US" sz="2000" i="1">
                              <a:solidFill>
                                <a:srgbClr val="000000"/>
                              </a:solidFill>
                              <a:latin typeface="Cambria Math" panose="02040503050406030204" pitchFamily="18" charset="0"/>
                            </a:rPr>
                          </m:ctrlPr>
                        </m:bar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𝑥</m:t>
                              </m:r>
                            </m:e>
                          </m:acc>
                        </m:e>
                      </m:bar>
                    </m:oMath>
                  </m:oMathPara>
                </a14:m>
                <a:endParaRPr lang="en-US" sz="2000" dirty="0"/>
              </a:p>
            </p:txBody>
          </p:sp>
        </mc:Choice>
        <mc:Fallback xmlns="">
          <p:sp>
            <p:nvSpPr>
              <p:cNvPr id="23567" name="Object 8">
                <a:extLst>
                  <a:ext uri="{FF2B5EF4-FFF2-40B4-BE49-F238E27FC236}">
                    <a16:creationId xmlns:a16="http://schemas.microsoft.com/office/drawing/2014/main" id="{9B9C9AD0-243B-E3ED-28B1-9ECF65EF4ADE}"/>
                  </a:ext>
                </a:extLst>
              </p:cNvPr>
              <p:cNvSpPr txBox="1">
                <a:spLocks noRot="1" noChangeAspect="1" noMove="1" noResize="1" noEditPoints="1" noAdjustHandles="1" noChangeArrowheads="1" noChangeShapeType="1" noTextEdit="1"/>
              </p:cNvSpPr>
              <p:nvPr/>
            </p:nvSpPr>
            <p:spPr bwMode="auto">
              <a:xfrm>
                <a:off x="5797550" y="4404519"/>
                <a:ext cx="1216025" cy="368300"/>
              </a:xfrm>
              <a:prstGeom prst="rect">
                <a:avLst/>
              </a:prstGeom>
              <a:blipFill>
                <a:blip r:embed="rId7"/>
                <a:stretch>
                  <a:fillRect/>
                </a:stretch>
              </a:blipFill>
              <a:ln>
                <a:noFill/>
              </a:ln>
              <a:effectLst/>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B7B4612-273A-D75A-F64B-F13829F1E634}"/>
              </a:ext>
            </a:extLst>
          </p:cNvPr>
          <p:cNvSpPr>
            <a:spLocks noGrp="1" noChangeArrowheads="1"/>
          </p:cNvSpPr>
          <p:nvPr>
            <p:ph type="ctrTitle"/>
          </p:nvPr>
        </p:nvSpPr>
        <p:spPr>
          <a:xfrm>
            <a:off x="2209800" y="2286000"/>
            <a:ext cx="7772400" cy="1143000"/>
          </a:xfrm>
        </p:spPr>
        <p:txBody>
          <a:bodyPr/>
          <a:lstStyle/>
          <a:p>
            <a:r>
              <a:rPr lang="en-US" altLang="en-US"/>
              <a:t>Jacobian – Derivation from First Principals</a:t>
            </a:r>
            <a:br>
              <a:rPr lang="en-US" altLang="en-US"/>
            </a:br>
            <a:r>
              <a:rPr lang="en-US" altLang="en-US"/>
              <a:t>Velocity Maping  </a:t>
            </a:r>
          </a:p>
        </p:txBody>
      </p:sp>
      <p:sp>
        <p:nvSpPr>
          <p:cNvPr id="25603" name="Rectangle 3">
            <a:extLst>
              <a:ext uri="{FF2B5EF4-FFF2-40B4-BE49-F238E27FC236}">
                <a16:creationId xmlns:a16="http://schemas.microsoft.com/office/drawing/2014/main" id="{341B33F7-F5D3-9701-1B55-9293CD7C913D}"/>
              </a:ext>
            </a:extLst>
          </p:cNvPr>
          <p:cNvSpPr>
            <a:spLocks noGrp="1" noChangeArrowheads="1"/>
          </p:cNvSpPr>
          <p:nvPr>
            <p:ph type="subTitle" idx="1"/>
          </p:nvPr>
        </p:nvSpPr>
        <p:spPr/>
        <p:txBody>
          <a:bodyPr/>
          <a:lstStyle/>
          <a:p>
            <a:endParaRPr lang="en-US" altLang="en-US"/>
          </a:p>
        </p:txBody>
      </p:sp>
      <p:sp>
        <p:nvSpPr>
          <p:cNvPr id="7" name="Footer Placeholder 2">
            <a:extLst>
              <a:ext uri="{FF2B5EF4-FFF2-40B4-BE49-F238E27FC236}">
                <a16:creationId xmlns:a16="http://schemas.microsoft.com/office/drawing/2014/main" id="{9E19FEFC-9483-A0E8-60E8-9E0CEB3BA4E3}"/>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25605" name="Picture 2" descr="http://brand.ucla.edu/wp-content/uploads/2013/08/ucla-logotype-main-11.jpg">
            <a:extLst>
              <a:ext uri="{FF2B5EF4-FFF2-40B4-BE49-F238E27FC236}">
                <a16:creationId xmlns:a16="http://schemas.microsoft.com/office/drawing/2014/main" id="{F7A38869-4DB5-BA5C-7F94-1690A93E4F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5"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381F629-8711-8163-26E0-A2DEFCF57B42}"/>
              </a:ext>
            </a:extLst>
          </p:cNvPr>
          <p:cNvSpPr>
            <a:spLocks noGrp="1" noChangeArrowheads="1"/>
          </p:cNvSpPr>
          <p:nvPr>
            <p:ph type="title"/>
          </p:nvPr>
        </p:nvSpPr>
        <p:spPr/>
        <p:txBody>
          <a:bodyPr/>
          <a:lstStyle/>
          <a:p>
            <a:r>
              <a:rPr lang="en-US" altLang="en-US"/>
              <a:t>Jacobian Matrix - Introduction</a:t>
            </a:r>
          </a:p>
        </p:txBody>
      </p:sp>
      <p:sp>
        <p:nvSpPr>
          <p:cNvPr id="27651" name="Rectangle 3">
            <a:extLst>
              <a:ext uri="{FF2B5EF4-FFF2-40B4-BE49-F238E27FC236}">
                <a16:creationId xmlns:a16="http://schemas.microsoft.com/office/drawing/2014/main" id="{03FE602B-A77B-D362-4D19-0EF2FFA87722}"/>
              </a:ext>
            </a:extLst>
          </p:cNvPr>
          <p:cNvSpPr>
            <a:spLocks noGrp="1" noChangeArrowheads="1"/>
          </p:cNvSpPr>
          <p:nvPr>
            <p:ph type="body" idx="1"/>
          </p:nvPr>
        </p:nvSpPr>
        <p:spPr/>
        <p:txBody>
          <a:bodyPr/>
          <a:lstStyle/>
          <a:p>
            <a:r>
              <a:rPr lang="en-US" altLang="en-US" b="1">
                <a:solidFill>
                  <a:srgbClr val="FF3300"/>
                </a:solidFill>
              </a:rPr>
              <a:t>The Jacobian is a multi dimensional form of the derivative.</a:t>
            </a:r>
          </a:p>
          <a:p>
            <a:r>
              <a:rPr lang="en-US" altLang="en-US"/>
              <a:t>Suppose that for example we have 6 functions, each of which is a function of 6 independent variables</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r>
              <a:rPr lang="en-US" altLang="en-US"/>
              <a:t>We may also use a vector notation to write these equations as    </a:t>
            </a:r>
          </a:p>
        </p:txBody>
      </p:sp>
      <mc:AlternateContent xmlns:mc="http://schemas.openxmlformats.org/markup-compatibility/2006" xmlns:a14="http://schemas.microsoft.com/office/drawing/2010/main">
        <mc:Choice Requires="a14">
          <p:sp>
            <p:nvSpPr>
              <p:cNvPr id="27652" name="Object 4">
                <a:extLst>
                  <a:ext uri="{FF2B5EF4-FFF2-40B4-BE49-F238E27FC236}">
                    <a16:creationId xmlns:a16="http://schemas.microsoft.com/office/drawing/2014/main" id="{FCDCC298-6A7B-80CB-258B-D66E1D464387}"/>
                  </a:ext>
                </a:extLst>
              </p:cNvPr>
              <p:cNvSpPr txBox="1"/>
              <p:nvPr/>
            </p:nvSpPr>
            <p:spPr bwMode="auto">
              <a:xfrm>
                <a:off x="4593621" y="2477897"/>
                <a:ext cx="4344607" cy="146843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𝑦</m:t>
                          </m:r>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𝑓</m:t>
                          </m:r>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2</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3</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4</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5</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6</m:t>
                          </m:r>
                        </m:sub>
                      </m:sSub>
                      <m:r>
                        <a:rPr lang="en-US" sz="2000" i="1">
                          <a:solidFill>
                            <a:srgbClr val="000000"/>
                          </a:solidFill>
                          <a:latin typeface="Cambria Math" panose="02040503050406030204" pitchFamily="18" charset="0"/>
                        </a:rPr>
                        <m:t>)</m:t>
                      </m:r>
                    </m:oMath>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𝑦</m:t>
                          </m:r>
                        </m:e>
                        <m:sub>
                          <m:r>
                            <a:rPr lang="en-US" sz="2000" i="1">
                              <a:solidFill>
                                <a:srgbClr val="000000"/>
                              </a:solidFill>
                              <a:latin typeface="Cambria Math" panose="02040503050406030204" pitchFamily="18" charset="0"/>
                            </a:rPr>
                            <m:t>2</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𝑓</m:t>
                          </m:r>
                        </m:e>
                        <m:sub>
                          <m:r>
                            <a:rPr lang="en-US" sz="2000" i="1">
                              <a:solidFill>
                                <a:srgbClr val="000000"/>
                              </a:solidFill>
                              <a:latin typeface="Cambria Math" panose="02040503050406030204" pitchFamily="18" charset="0"/>
                            </a:rPr>
                            <m:t>2</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2</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3</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4</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5</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6</m:t>
                          </m:r>
                        </m:sub>
                      </m:sSub>
                      <m:r>
                        <a:rPr lang="en-US" sz="2000" i="1">
                          <a:solidFill>
                            <a:srgbClr val="000000"/>
                          </a:solidFill>
                          <a:latin typeface="Cambria Math" panose="02040503050406030204" pitchFamily="18" charset="0"/>
                        </a:rPr>
                        <m:t>)</m:t>
                      </m:r>
                    </m:oMath>
                    <m:oMath xmlns:m="http://schemas.openxmlformats.org/officeDocument/2006/math">
                      <m:r>
                        <a:rPr lang="en-US" sz="2000" i="1">
                          <a:solidFill>
                            <a:srgbClr val="000000"/>
                          </a:solidFill>
                          <a:latin typeface="Cambria Math" panose="02040503050406030204" pitchFamily="18" charset="0"/>
                        </a:rPr>
                        <m:t>⋮</m:t>
                      </m:r>
                    </m:oMath>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𝑦</m:t>
                          </m:r>
                        </m:e>
                        <m:sub>
                          <m:r>
                            <a:rPr lang="en-US" sz="2000" i="1">
                              <a:solidFill>
                                <a:srgbClr val="000000"/>
                              </a:solidFill>
                              <a:latin typeface="Cambria Math" panose="02040503050406030204" pitchFamily="18" charset="0"/>
                            </a:rPr>
                            <m:t>6</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𝑓</m:t>
                          </m:r>
                        </m:e>
                        <m:sub>
                          <m:r>
                            <a:rPr lang="en-US" sz="2000" i="1">
                              <a:solidFill>
                                <a:srgbClr val="000000"/>
                              </a:solidFill>
                              <a:latin typeface="Cambria Math" panose="02040503050406030204" pitchFamily="18" charset="0"/>
                            </a:rPr>
                            <m:t>6</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2</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3</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4</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5</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6</m:t>
                          </m:r>
                        </m:sub>
                      </m:sSub>
                      <m:r>
                        <a:rPr lang="en-US" sz="2000" i="1">
                          <a:solidFill>
                            <a:srgbClr val="000000"/>
                          </a:solidFill>
                          <a:latin typeface="Cambria Math" panose="02040503050406030204" pitchFamily="18" charset="0"/>
                        </a:rPr>
                        <m:t>)</m:t>
                      </m:r>
                    </m:oMath>
                  </m:oMathPara>
                </a14:m>
                <a:endParaRPr lang="en-US" sz="2000" dirty="0"/>
              </a:p>
            </p:txBody>
          </p:sp>
        </mc:Choice>
        <mc:Fallback xmlns="">
          <p:sp>
            <p:nvSpPr>
              <p:cNvPr id="27652" name="Object 4">
                <a:extLst>
                  <a:ext uri="{FF2B5EF4-FFF2-40B4-BE49-F238E27FC236}">
                    <a16:creationId xmlns:a16="http://schemas.microsoft.com/office/drawing/2014/main" id="{FCDCC298-6A7B-80CB-258B-D66E1D464387}"/>
                  </a:ext>
                </a:extLst>
              </p:cNvPr>
              <p:cNvSpPr txBox="1">
                <a:spLocks noRot="1" noChangeAspect="1" noMove="1" noResize="1" noEditPoints="1" noAdjustHandles="1" noChangeArrowheads="1" noChangeShapeType="1" noTextEdit="1"/>
              </p:cNvSpPr>
              <p:nvPr/>
            </p:nvSpPr>
            <p:spPr bwMode="auto">
              <a:xfrm>
                <a:off x="4593621" y="2477897"/>
                <a:ext cx="4344607" cy="1468438"/>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653" name="Object 5">
                <a:extLst>
                  <a:ext uri="{FF2B5EF4-FFF2-40B4-BE49-F238E27FC236}">
                    <a16:creationId xmlns:a16="http://schemas.microsoft.com/office/drawing/2014/main" id="{C6F7BF47-F5A8-CAE7-5C75-503A6A63D4F9}"/>
                  </a:ext>
                </a:extLst>
              </p:cNvPr>
              <p:cNvSpPr txBox="1"/>
              <p:nvPr/>
            </p:nvSpPr>
            <p:spPr bwMode="auto">
              <a:xfrm>
                <a:off x="5688012" y="5280025"/>
                <a:ext cx="1576895" cy="328613"/>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𝑌</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𝐹</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𝑋</m:t>
                      </m:r>
                      <m:r>
                        <a:rPr lang="en-US" sz="2000" i="1">
                          <a:solidFill>
                            <a:srgbClr val="000000"/>
                          </a:solidFill>
                          <a:latin typeface="Cambria Math" panose="02040503050406030204" pitchFamily="18" charset="0"/>
                        </a:rPr>
                        <m:t>)</m:t>
                      </m:r>
                    </m:oMath>
                  </m:oMathPara>
                </a14:m>
                <a:endParaRPr lang="en-US" sz="2000" dirty="0"/>
              </a:p>
            </p:txBody>
          </p:sp>
        </mc:Choice>
        <mc:Fallback xmlns="">
          <p:sp>
            <p:nvSpPr>
              <p:cNvPr id="27653" name="Object 5">
                <a:extLst>
                  <a:ext uri="{FF2B5EF4-FFF2-40B4-BE49-F238E27FC236}">
                    <a16:creationId xmlns:a16="http://schemas.microsoft.com/office/drawing/2014/main" id="{C6F7BF47-F5A8-CAE7-5C75-503A6A63D4F9}"/>
                  </a:ext>
                </a:extLst>
              </p:cNvPr>
              <p:cNvSpPr txBox="1">
                <a:spLocks noRot="1" noChangeAspect="1" noMove="1" noResize="1" noEditPoints="1" noAdjustHandles="1" noChangeArrowheads="1" noChangeShapeType="1" noTextEdit="1"/>
              </p:cNvSpPr>
              <p:nvPr/>
            </p:nvSpPr>
            <p:spPr bwMode="auto">
              <a:xfrm>
                <a:off x="5688012" y="5280025"/>
                <a:ext cx="1576895" cy="328613"/>
              </a:xfrm>
              <a:prstGeom prst="rect">
                <a:avLst/>
              </a:prstGeom>
              <a:blipFill>
                <a:blip r:embed="rId4"/>
                <a:stretch>
                  <a:fillRect b="-42593"/>
                </a:stretch>
              </a:blipFill>
              <a:ln>
                <a:noFill/>
              </a:ln>
              <a:effectLst/>
            </p:spPr>
            <p:txBody>
              <a:bodyPr/>
              <a:lstStyle/>
              <a:p>
                <a:r>
                  <a:rPr lang="en-US">
                    <a:noFill/>
                  </a:rPr>
                  <a:t> </a:t>
                </a:r>
              </a:p>
            </p:txBody>
          </p:sp>
        </mc:Fallback>
      </mc:AlternateContent>
      <p:sp>
        <p:nvSpPr>
          <p:cNvPr id="7" name="Footer Placeholder 2">
            <a:extLst>
              <a:ext uri="{FF2B5EF4-FFF2-40B4-BE49-F238E27FC236}">
                <a16:creationId xmlns:a16="http://schemas.microsoft.com/office/drawing/2014/main" id="{1FC60E3E-3882-2535-62AF-9672576B261F}"/>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27655" name="Picture 2" descr="http://brand.ucla.edu/wp-content/uploads/2013/08/ucla-logotype-main-11.jpg">
            <a:extLst>
              <a:ext uri="{FF2B5EF4-FFF2-40B4-BE49-F238E27FC236}">
                <a16:creationId xmlns:a16="http://schemas.microsoft.com/office/drawing/2014/main" id="{DA3B2ABB-95F5-96B4-CD79-331AB8A683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6375"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AF62E36-FFAD-16C2-4E74-C902F9F71E1C}"/>
              </a:ext>
            </a:extLst>
          </p:cNvPr>
          <p:cNvSpPr>
            <a:spLocks noGrp="1" noChangeArrowheads="1"/>
          </p:cNvSpPr>
          <p:nvPr>
            <p:ph type="title"/>
          </p:nvPr>
        </p:nvSpPr>
        <p:spPr/>
        <p:txBody>
          <a:bodyPr/>
          <a:lstStyle/>
          <a:p>
            <a:r>
              <a:rPr lang="en-US" altLang="en-US"/>
              <a:t>Jacobian Matrix - Introduction</a:t>
            </a:r>
          </a:p>
        </p:txBody>
      </p:sp>
      <mc:AlternateContent xmlns:mc="http://schemas.openxmlformats.org/markup-compatibility/2006" xmlns:a14="http://schemas.microsoft.com/office/drawing/2010/main">
        <mc:Choice Requires="a14">
          <p:sp>
            <p:nvSpPr>
              <p:cNvPr id="29699" name="Rectangle 3">
                <a:extLst>
                  <a:ext uri="{FF2B5EF4-FFF2-40B4-BE49-F238E27FC236}">
                    <a16:creationId xmlns:a16="http://schemas.microsoft.com/office/drawing/2014/main" id="{F0541155-148D-78A5-DC40-597AABC05910}"/>
                  </a:ext>
                </a:extLst>
              </p:cNvPr>
              <p:cNvSpPr>
                <a:spLocks noGrp="1" noChangeArrowheads="1"/>
              </p:cNvSpPr>
              <p:nvPr>
                <p:ph type="body" idx="1"/>
              </p:nvPr>
            </p:nvSpPr>
            <p:spPr/>
            <p:txBody>
              <a:bodyPr/>
              <a:lstStyle/>
              <a:p>
                <a:r>
                  <a:rPr lang="en-US" altLang="en-US" dirty="0"/>
                  <a:t>If we wish to calculate the differential of   </a:t>
                </a:r>
                <a14:m>
                  <m:oMath xmlns:m="http://schemas.openxmlformats.org/officeDocument/2006/math">
                    <m:sSub>
                      <m:sSubPr>
                        <m:ctrlPr>
                          <a:rPr lang="en-US" i="1" smtClean="0">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oMath>
                </a14:m>
                <a:r>
                  <a:rPr lang="en-US" altLang="en-US" dirty="0"/>
                  <a:t> as a function of the differential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oMath>
                </a14:m>
                <a:r>
                  <a:rPr lang="en-US" altLang="en-US" dirty="0"/>
                  <a:t>  we use the chain rule to get</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dirty="0"/>
                  <a:t>Which again might be written more simply using a vector notation as  </a:t>
                </a:r>
              </a:p>
              <a:p>
                <a:endParaRPr lang="en-US" altLang="en-US" dirty="0"/>
              </a:p>
            </p:txBody>
          </p:sp>
        </mc:Choice>
        <mc:Fallback xmlns="">
          <p:sp>
            <p:nvSpPr>
              <p:cNvPr id="29699" name="Rectangle 3">
                <a:extLst>
                  <a:ext uri="{FF2B5EF4-FFF2-40B4-BE49-F238E27FC236}">
                    <a16:creationId xmlns:a16="http://schemas.microsoft.com/office/drawing/2014/main" id="{F0541155-148D-78A5-DC40-597AABC05910}"/>
                  </a:ext>
                </a:extLst>
              </p:cNvPr>
              <p:cNvSpPr>
                <a:spLocks noGrp="1" noRot="1" noChangeAspect="1" noMove="1" noResize="1" noEditPoints="1" noAdjustHandles="1" noChangeArrowheads="1" noChangeShapeType="1" noTextEdit="1"/>
              </p:cNvSpPr>
              <p:nvPr>
                <p:ph type="body" idx="1"/>
              </p:nvPr>
            </p:nvSpPr>
            <p:spPr>
              <a:blipFill>
                <a:blip r:embed="rId3"/>
                <a:stretch>
                  <a:fillRect l="-235" t="-3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700" name="Object 4">
                <a:extLst>
                  <a:ext uri="{FF2B5EF4-FFF2-40B4-BE49-F238E27FC236}">
                    <a16:creationId xmlns:a16="http://schemas.microsoft.com/office/drawing/2014/main" id="{B3BA4172-7F8B-D2C5-4EE5-218835C4EB57}"/>
                  </a:ext>
                </a:extLst>
              </p:cNvPr>
              <p:cNvSpPr txBox="1"/>
              <p:nvPr/>
            </p:nvSpPr>
            <p:spPr bwMode="auto">
              <a:xfrm>
                <a:off x="2873533" y="2020888"/>
                <a:ext cx="5078255" cy="2527300"/>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𝛿</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𝑦</m:t>
                          </m:r>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𝑓</m:t>
                              </m:r>
                            </m:e>
                            <m:sub>
                              <m:r>
                                <a:rPr lang="en-US" sz="2000" i="1">
                                  <a:solidFill>
                                    <a:srgbClr val="000000"/>
                                  </a:solidFill>
                                  <a:latin typeface="Cambria Math" panose="02040503050406030204" pitchFamily="18" charset="0"/>
                                </a:rPr>
                                <m:t>1</m:t>
                              </m:r>
                            </m:sub>
                          </m:sSub>
                        </m:num>
                        <m:den>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1</m:t>
                              </m:r>
                            </m:sub>
                          </m:sSub>
                        </m:den>
                      </m:f>
                      <m:r>
                        <a:rPr lang="en-US" sz="2000" i="1">
                          <a:solidFill>
                            <a:srgbClr val="000000"/>
                          </a:solidFill>
                          <a:latin typeface="Cambria Math" panose="02040503050406030204" pitchFamily="18" charset="0"/>
                        </a:rPr>
                        <m:t>𝛿</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𝑓</m:t>
                              </m:r>
                            </m:e>
                            <m:sub>
                              <m:r>
                                <a:rPr lang="en-US" sz="2000" i="1">
                                  <a:solidFill>
                                    <a:srgbClr val="000000"/>
                                  </a:solidFill>
                                  <a:latin typeface="Cambria Math" panose="02040503050406030204" pitchFamily="18" charset="0"/>
                                </a:rPr>
                                <m:t>1</m:t>
                              </m:r>
                            </m:sub>
                          </m:sSub>
                        </m:num>
                        <m:den>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2</m:t>
                              </m:r>
                            </m:sub>
                          </m:sSub>
                        </m:den>
                      </m:f>
                      <m:r>
                        <a:rPr lang="en-US" sz="2000" i="1">
                          <a:solidFill>
                            <a:srgbClr val="000000"/>
                          </a:solidFill>
                          <a:latin typeface="Cambria Math" panose="02040503050406030204" pitchFamily="18" charset="0"/>
                        </a:rPr>
                        <m:t>𝛿</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2</m:t>
                          </m:r>
                        </m:sub>
                      </m:sSub>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𝑓</m:t>
                              </m:r>
                            </m:e>
                            <m:sub>
                              <m:r>
                                <a:rPr lang="en-US" sz="2000" i="1">
                                  <a:solidFill>
                                    <a:srgbClr val="000000"/>
                                  </a:solidFill>
                                  <a:latin typeface="Cambria Math" panose="02040503050406030204" pitchFamily="18" charset="0"/>
                                </a:rPr>
                                <m:t>1</m:t>
                              </m:r>
                            </m:sub>
                          </m:sSub>
                        </m:num>
                        <m:den>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6</m:t>
                              </m:r>
                            </m:sub>
                          </m:sSub>
                        </m:den>
                      </m:f>
                      <m:r>
                        <a:rPr lang="en-US" sz="2000" i="1">
                          <a:solidFill>
                            <a:srgbClr val="000000"/>
                          </a:solidFill>
                          <a:latin typeface="Cambria Math" panose="02040503050406030204" pitchFamily="18" charset="0"/>
                        </a:rPr>
                        <m:t>𝛿</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6</m:t>
                          </m:r>
                        </m:sub>
                      </m:sSub>
                    </m:oMath>
                    <m:oMath xmlns:m="http://schemas.openxmlformats.org/officeDocument/2006/math">
                      <m:r>
                        <a:rPr lang="en-US" sz="2000" i="1">
                          <a:solidFill>
                            <a:srgbClr val="000000"/>
                          </a:solidFill>
                          <a:latin typeface="Cambria Math" panose="02040503050406030204" pitchFamily="18" charset="0"/>
                        </a:rPr>
                        <m:t>𝛿</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𝑦</m:t>
                          </m:r>
                        </m:e>
                        <m:sub>
                          <m:r>
                            <a:rPr lang="en-US" sz="2000" i="1">
                              <a:solidFill>
                                <a:srgbClr val="000000"/>
                              </a:solidFill>
                              <a:latin typeface="Cambria Math" panose="02040503050406030204" pitchFamily="18" charset="0"/>
                            </a:rPr>
                            <m:t>2</m:t>
                          </m:r>
                        </m:sub>
                      </m:sSub>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𝑓</m:t>
                              </m:r>
                            </m:e>
                            <m:sub>
                              <m:r>
                                <a:rPr lang="en-US" sz="2000" i="1">
                                  <a:solidFill>
                                    <a:srgbClr val="000000"/>
                                  </a:solidFill>
                                  <a:latin typeface="Cambria Math" panose="02040503050406030204" pitchFamily="18" charset="0"/>
                                </a:rPr>
                                <m:t>2</m:t>
                              </m:r>
                            </m:sub>
                          </m:sSub>
                        </m:num>
                        <m:den>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1</m:t>
                              </m:r>
                            </m:sub>
                          </m:sSub>
                        </m:den>
                      </m:f>
                      <m:r>
                        <a:rPr lang="en-US" sz="2000" i="1">
                          <a:solidFill>
                            <a:srgbClr val="000000"/>
                          </a:solidFill>
                          <a:latin typeface="Cambria Math" panose="02040503050406030204" pitchFamily="18" charset="0"/>
                        </a:rPr>
                        <m:t>𝛿</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𝑓</m:t>
                              </m:r>
                            </m:e>
                            <m:sub>
                              <m:r>
                                <a:rPr lang="en-US" sz="2000" i="1">
                                  <a:solidFill>
                                    <a:srgbClr val="000000"/>
                                  </a:solidFill>
                                  <a:latin typeface="Cambria Math" panose="02040503050406030204" pitchFamily="18" charset="0"/>
                                </a:rPr>
                                <m:t>2</m:t>
                              </m:r>
                            </m:sub>
                          </m:sSub>
                        </m:num>
                        <m:den>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2</m:t>
                              </m:r>
                            </m:sub>
                          </m:sSub>
                        </m:den>
                      </m:f>
                      <m:r>
                        <a:rPr lang="en-US" sz="2000" i="1">
                          <a:solidFill>
                            <a:srgbClr val="000000"/>
                          </a:solidFill>
                          <a:latin typeface="Cambria Math" panose="02040503050406030204" pitchFamily="18" charset="0"/>
                        </a:rPr>
                        <m:t>𝛿</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2</m:t>
                          </m:r>
                        </m:sub>
                      </m:sSub>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𝑓</m:t>
                              </m:r>
                            </m:e>
                            <m:sub>
                              <m:r>
                                <a:rPr lang="en-US" sz="2000" i="1">
                                  <a:solidFill>
                                    <a:srgbClr val="000000"/>
                                  </a:solidFill>
                                  <a:latin typeface="Cambria Math" panose="02040503050406030204" pitchFamily="18" charset="0"/>
                                </a:rPr>
                                <m:t>2</m:t>
                              </m:r>
                            </m:sub>
                          </m:sSub>
                        </m:num>
                        <m:den>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6</m:t>
                              </m:r>
                            </m:sub>
                          </m:sSub>
                        </m:den>
                      </m:f>
                      <m:r>
                        <a:rPr lang="en-US" sz="2000" i="1">
                          <a:solidFill>
                            <a:srgbClr val="000000"/>
                          </a:solidFill>
                          <a:latin typeface="Cambria Math" panose="02040503050406030204" pitchFamily="18" charset="0"/>
                        </a:rPr>
                        <m:t>𝛿</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6</m:t>
                          </m:r>
                        </m:sub>
                      </m:sSub>
                    </m:oMath>
                    <m:oMath xmlns:m="http://schemas.openxmlformats.org/officeDocument/2006/math">
                      <m:r>
                        <a:rPr lang="en-US" sz="2000" i="1">
                          <a:solidFill>
                            <a:srgbClr val="000000"/>
                          </a:solidFill>
                          <a:latin typeface="Cambria Math" panose="02040503050406030204" pitchFamily="18" charset="0"/>
                        </a:rPr>
                        <m:t>⋮</m:t>
                      </m:r>
                    </m:oMath>
                    <m:oMath xmlns:m="http://schemas.openxmlformats.org/officeDocument/2006/math">
                      <m:r>
                        <a:rPr lang="en-US" sz="2000" i="1">
                          <a:solidFill>
                            <a:srgbClr val="000000"/>
                          </a:solidFill>
                          <a:latin typeface="Cambria Math" panose="02040503050406030204" pitchFamily="18" charset="0"/>
                        </a:rPr>
                        <m:t>𝛿</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𝑦</m:t>
                          </m:r>
                        </m:e>
                        <m:sub>
                          <m:r>
                            <a:rPr lang="en-US" sz="2000" i="1">
                              <a:solidFill>
                                <a:srgbClr val="000000"/>
                              </a:solidFill>
                              <a:latin typeface="Cambria Math" panose="02040503050406030204" pitchFamily="18" charset="0"/>
                            </a:rPr>
                            <m:t>6</m:t>
                          </m:r>
                        </m:sub>
                      </m:sSub>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𝑓</m:t>
                              </m:r>
                            </m:e>
                            <m:sub>
                              <m:r>
                                <a:rPr lang="en-US" sz="2000" i="1">
                                  <a:solidFill>
                                    <a:srgbClr val="000000"/>
                                  </a:solidFill>
                                  <a:latin typeface="Cambria Math" panose="02040503050406030204" pitchFamily="18" charset="0"/>
                                </a:rPr>
                                <m:t>6</m:t>
                              </m:r>
                            </m:sub>
                          </m:sSub>
                        </m:num>
                        <m:den>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1</m:t>
                              </m:r>
                            </m:sub>
                          </m:sSub>
                        </m:den>
                      </m:f>
                      <m:r>
                        <a:rPr lang="en-US" sz="2000" i="1">
                          <a:solidFill>
                            <a:srgbClr val="000000"/>
                          </a:solidFill>
                          <a:latin typeface="Cambria Math" panose="02040503050406030204" pitchFamily="18" charset="0"/>
                        </a:rPr>
                        <m:t>𝛿</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𝑓</m:t>
                              </m:r>
                            </m:e>
                            <m:sub>
                              <m:r>
                                <a:rPr lang="en-US" sz="2000" i="1">
                                  <a:solidFill>
                                    <a:srgbClr val="000000"/>
                                  </a:solidFill>
                                  <a:latin typeface="Cambria Math" panose="02040503050406030204" pitchFamily="18" charset="0"/>
                                </a:rPr>
                                <m:t>6</m:t>
                              </m:r>
                            </m:sub>
                          </m:sSub>
                        </m:num>
                        <m:den>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2</m:t>
                              </m:r>
                            </m:sub>
                          </m:sSub>
                        </m:den>
                      </m:f>
                      <m:r>
                        <a:rPr lang="en-US" sz="2000" i="1">
                          <a:solidFill>
                            <a:srgbClr val="000000"/>
                          </a:solidFill>
                          <a:latin typeface="Cambria Math" panose="02040503050406030204" pitchFamily="18" charset="0"/>
                        </a:rPr>
                        <m:t>𝛿</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2</m:t>
                          </m:r>
                        </m:sub>
                      </m:sSub>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𝑓</m:t>
                              </m:r>
                            </m:e>
                            <m:sub>
                              <m:r>
                                <a:rPr lang="en-US" sz="2000" i="1">
                                  <a:solidFill>
                                    <a:srgbClr val="000000"/>
                                  </a:solidFill>
                                  <a:latin typeface="Cambria Math" panose="02040503050406030204" pitchFamily="18" charset="0"/>
                                </a:rPr>
                                <m:t>6</m:t>
                              </m:r>
                            </m:sub>
                          </m:sSub>
                        </m:num>
                        <m:den>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6</m:t>
                              </m:r>
                            </m:sub>
                          </m:sSub>
                        </m:den>
                      </m:f>
                      <m:r>
                        <a:rPr lang="en-US" sz="2000" i="1">
                          <a:solidFill>
                            <a:srgbClr val="000000"/>
                          </a:solidFill>
                          <a:latin typeface="Cambria Math" panose="02040503050406030204" pitchFamily="18" charset="0"/>
                        </a:rPr>
                        <m:t>𝛿</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6</m:t>
                          </m:r>
                        </m:sub>
                      </m:sSub>
                    </m:oMath>
                  </m:oMathPara>
                </a14:m>
                <a:endParaRPr lang="en-US" sz="2000" dirty="0"/>
              </a:p>
            </p:txBody>
          </p:sp>
        </mc:Choice>
        <mc:Fallback xmlns="">
          <p:sp>
            <p:nvSpPr>
              <p:cNvPr id="29700" name="Object 4">
                <a:extLst>
                  <a:ext uri="{FF2B5EF4-FFF2-40B4-BE49-F238E27FC236}">
                    <a16:creationId xmlns:a16="http://schemas.microsoft.com/office/drawing/2014/main" id="{B3BA4172-7F8B-D2C5-4EE5-218835C4EB57}"/>
                  </a:ext>
                </a:extLst>
              </p:cNvPr>
              <p:cNvSpPr txBox="1">
                <a:spLocks noRot="1" noChangeAspect="1" noMove="1" noResize="1" noEditPoints="1" noAdjustHandles="1" noChangeArrowheads="1" noChangeShapeType="1" noTextEdit="1"/>
              </p:cNvSpPr>
              <p:nvPr/>
            </p:nvSpPr>
            <p:spPr bwMode="auto">
              <a:xfrm>
                <a:off x="2873533" y="2020888"/>
                <a:ext cx="5078255" cy="2527300"/>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703" name="Object 8">
                <a:extLst>
                  <a:ext uri="{FF2B5EF4-FFF2-40B4-BE49-F238E27FC236}">
                    <a16:creationId xmlns:a16="http://schemas.microsoft.com/office/drawing/2014/main" id="{BE85960E-ED9E-0458-19D2-78047093AB9B}"/>
                  </a:ext>
                </a:extLst>
              </p:cNvPr>
              <p:cNvSpPr txBox="1"/>
              <p:nvPr/>
            </p:nvSpPr>
            <p:spPr bwMode="auto">
              <a:xfrm>
                <a:off x="5153819" y="5197476"/>
                <a:ext cx="1282700" cy="639763"/>
              </a:xfrm>
              <a:prstGeom prst="rect">
                <a:avLst/>
              </a:prstGeom>
              <a:no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𝛿</m:t>
                      </m:r>
                      <m:r>
                        <a:rPr lang="en-US" sz="2000" i="1">
                          <a:solidFill>
                            <a:srgbClr val="000000"/>
                          </a:solidFill>
                          <a:latin typeface="Cambria Math" panose="02040503050406030204" pitchFamily="18" charset="0"/>
                        </a:rPr>
                        <m:t>𝑌</m:t>
                      </m:r>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𝐹</m:t>
                          </m:r>
                        </m:num>
                        <m:den>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𝑋</m:t>
                          </m:r>
                        </m:den>
                      </m:f>
                      <m:r>
                        <a:rPr lang="en-US" sz="2000" i="1">
                          <a:solidFill>
                            <a:srgbClr val="000000"/>
                          </a:solidFill>
                          <a:latin typeface="Cambria Math" panose="02040503050406030204" pitchFamily="18" charset="0"/>
                        </a:rPr>
                        <m:t>𝛿</m:t>
                      </m:r>
                      <m:r>
                        <a:rPr lang="en-US" sz="2000" i="1">
                          <a:solidFill>
                            <a:srgbClr val="000000"/>
                          </a:solidFill>
                          <a:latin typeface="Cambria Math" panose="02040503050406030204" pitchFamily="18" charset="0"/>
                        </a:rPr>
                        <m:t>𝑋</m:t>
                      </m:r>
                    </m:oMath>
                  </m:oMathPara>
                </a14:m>
                <a:endParaRPr lang="en-US" sz="2000" dirty="0"/>
              </a:p>
            </p:txBody>
          </p:sp>
        </mc:Choice>
        <mc:Fallback xmlns="">
          <p:sp>
            <p:nvSpPr>
              <p:cNvPr id="29703" name="Object 8">
                <a:extLst>
                  <a:ext uri="{FF2B5EF4-FFF2-40B4-BE49-F238E27FC236}">
                    <a16:creationId xmlns:a16="http://schemas.microsoft.com/office/drawing/2014/main" id="{BE85960E-ED9E-0458-19D2-78047093AB9B}"/>
                  </a:ext>
                </a:extLst>
              </p:cNvPr>
              <p:cNvSpPr txBox="1">
                <a:spLocks noRot="1" noChangeAspect="1" noMove="1" noResize="1" noEditPoints="1" noAdjustHandles="1" noChangeArrowheads="1" noChangeShapeType="1" noTextEdit="1"/>
              </p:cNvSpPr>
              <p:nvPr/>
            </p:nvSpPr>
            <p:spPr bwMode="auto">
              <a:xfrm>
                <a:off x="5153819" y="5197476"/>
                <a:ext cx="1282700" cy="639763"/>
              </a:xfrm>
              <a:prstGeom prst="rect">
                <a:avLst/>
              </a:prstGeom>
              <a:blipFill>
                <a:blip r:embed="rId5"/>
                <a:stretch>
                  <a:fillRect/>
                </a:stretch>
              </a:blipFill>
              <a:ln>
                <a:noFill/>
              </a:ln>
              <a:effectLst/>
            </p:spPr>
            <p:txBody>
              <a:bodyPr/>
              <a:lstStyle/>
              <a:p>
                <a:r>
                  <a:rPr lang="en-US">
                    <a:noFill/>
                  </a:rPr>
                  <a:t> </a:t>
                </a:r>
              </a:p>
            </p:txBody>
          </p:sp>
        </mc:Fallback>
      </mc:AlternateContent>
      <p:sp>
        <p:nvSpPr>
          <p:cNvPr id="7" name="Footer Placeholder 2">
            <a:extLst>
              <a:ext uri="{FF2B5EF4-FFF2-40B4-BE49-F238E27FC236}">
                <a16:creationId xmlns:a16="http://schemas.microsoft.com/office/drawing/2014/main" id="{3CBF6C7B-7D49-6508-6B0B-B8F4D751B57B}"/>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29705" name="Picture 2" descr="http://brand.ucla.edu/wp-content/uploads/2013/08/ucla-logotype-main-11.jpg">
            <a:extLst>
              <a:ext uri="{FF2B5EF4-FFF2-40B4-BE49-F238E27FC236}">
                <a16:creationId xmlns:a16="http://schemas.microsoft.com/office/drawing/2014/main" id="{89B57339-6394-7AC9-E832-8BDC0A0319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96375"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7">
            <p14:nvContentPartPr>
              <p14:cNvPr id="5133" name="Ink 13">
                <a:extLst>
                  <a:ext uri="{FF2B5EF4-FFF2-40B4-BE49-F238E27FC236}">
                    <a16:creationId xmlns:a16="http://schemas.microsoft.com/office/drawing/2014/main" id="{D7803906-31ED-E3E4-990C-C8C7AD3C423F}"/>
                  </a:ext>
                </a:extLst>
              </p14:cNvPr>
              <p14:cNvContentPartPr>
                <a14:cpLocks xmlns:a14="http://schemas.microsoft.com/office/drawing/2010/main" noRot="1" noChangeAspect="1" noEditPoints="1" noChangeArrowheads="1" noChangeShapeType="1"/>
              </p14:cNvContentPartPr>
              <p14:nvPr/>
            </p14:nvContentPartPr>
            <p14:xfrm>
              <a:off x="9293226" y="2482850"/>
              <a:ext cx="1000125" cy="801688"/>
            </p14:xfrm>
          </p:contentPart>
        </mc:Choice>
        <mc:Fallback xmlns="">
          <p:pic>
            <p:nvPicPr>
              <p:cNvPr id="5133" name="Ink 13">
                <a:extLst>
                  <a:ext uri="{FF2B5EF4-FFF2-40B4-BE49-F238E27FC236}">
                    <a16:creationId xmlns:a16="http://schemas.microsoft.com/office/drawing/2014/main" id="{D7803906-31ED-E3E4-990C-C8C7AD3C423F}"/>
                  </a:ext>
                </a:extLst>
              </p:cNvPr>
              <p:cNvPicPr>
                <a:picLocks noRot="1" noChangeAspect="1" noEditPoints="1" noChangeArrowheads="1" noChangeShapeType="1"/>
              </p:cNvPicPr>
              <p:nvPr/>
            </p:nvPicPr>
            <p:blipFill>
              <a:blip r:embed="rId14"/>
              <a:stretch>
                <a:fillRect/>
              </a:stretch>
            </p:blipFill>
            <p:spPr>
              <a:xfrm>
                <a:off x="9283866" y="2473490"/>
                <a:ext cx="1018846" cy="820407"/>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35" name="Ink 15">
                <a:extLst>
                  <a:ext uri="{FF2B5EF4-FFF2-40B4-BE49-F238E27FC236}">
                    <a16:creationId xmlns:a16="http://schemas.microsoft.com/office/drawing/2014/main" id="{0C8E5CF4-7DB7-243D-B226-4C2E0D4017DA}"/>
                  </a:ext>
                </a:extLst>
              </p14:cNvPr>
              <p14:cNvContentPartPr>
                <a14:cpLocks xmlns:a14="http://schemas.microsoft.com/office/drawing/2010/main" noRot="1" noChangeAspect="1" noEditPoints="1" noChangeArrowheads="1" noChangeShapeType="1"/>
              </p14:cNvContentPartPr>
              <p14:nvPr/>
            </p14:nvContentPartPr>
            <p14:xfrm>
              <a:off x="8599488" y="3849689"/>
              <a:ext cx="500062" cy="200025"/>
            </p14:xfrm>
          </p:contentPart>
        </mc:Choice>
        <mc:Fallback xmlns="">
          <p:pic>
            <p:nvPicPr>
              <p:cNvPr id="5135" name="Ink 15">
                <a:extLst>
                  <a:ext uri="{FF2B5EF4-FFF2-40B4-BE49-F238E27FC236}">
                    <a16:creationId xmlns:a16="http://schemas.microsoft.com/office/drawing/2014/main" id="{0C8E5CF4-7DB7-243D-B226-4C2E0D4017DA}"/>
                  </a:ext>
                </a:extLst>
              </p:cNvPr>
              <p:cNvPicPr>
                <a:picLocks noRot="1" noChangeAspect="1" noEditPoints="1" noChangeArrowheads="1" noChangeShapeType="1"/>
              </p:cNvPicPr>
              <p:nvPr/>
            </p:nvPicPr>
            <p:blipFill>
              <a:blip r:embed="rId18"/>
              <a:stretch>
                <a:fillRect/>
              </a:stretch>
            </p:blipFill>
            <p:spPr>
              <a:xfrm>
                <a:off x="8590134" y="3840335"/>
                <a:ext cx="518769" cy="21873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136" name="Ink 16">
                <a:extLst>
                  <a:ext uri="{FF2B5EF4-FFF2-40B4-BE49-F238E27FC236}">
                    <a16:creationId xmlns:a16="http://schemas.microsoft.com/office/drawing/2014/main" id="{22A28740-C4D8-7274-D7F6-9A1EBDC4FAE5}"/>
                  </a:ext>
                </a:extLst>
              </p14:cNvPr>
              <p14:cNvContentPartPr>
                <a14:cpLocks xmlns:a14="http://schemas.microsoft.com/office/drawing/2010/main" noRot="1" noChangeAspect="1" noEditPoints="1" noChangeArrowheads="1" noChangeShapeType="1"/>
              </p14:cNvContentPartPr>
              <p14:nvPr/>
            </p14:nvContentPartPr>
            <p14:xfrm>
              <a:off x="8564563" y="3886201"/>
              <a:ext cx="19050" cy="282575"/>
            </p14:xfrm>
          </p:contentPart>
        </mc:Choice>
        <mc:Fallback xmlns="">
          <p:pic>
            <p:nvPicPr>
              <p:cNvPr id="5136" name="Ink 16">
                <a:extLst>
                  <a:ext uri="{FF2B5EF4-FFF2-40B4-BE49-F238E27FC236}">
                    <a16:creationId xmlns:a16="http://schemas.microsoft.com/office/drawing/2014/main" id="{22A28740-C4D8-7274-D7F6-9A1EBDC4FAE5}"/>
                  </a:ext>
                </a:extLst>
              </p:cNvPr>
              <p:cNvPicPr>
                <a:picLocks noRot="1" noChangeAspect="1" noEditPoints="1" noChangeArrowheads="1" noChangeShapeType="1"/>
              </p:cNvPicPr>
              <p:nvPr/>
            </p:nvPicPr>
            <p:blipFill>
              <a:blip r:embed="rId20"/>
              <a:stretch>
                <a:fillRect/>
              </a:stretch>
            </p:blipFill>
            <p:spPr>
              <a:xfrm>
                <a:off x="8555218" y="3876842"/>
                <a:ext cx="37741" cy="301293"/>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137" name="Ink 17">
                <a:extLst>
                  <a:ext uri="{FF2B5EF4-FFF2-40B4-BE49-F238E27FC236}">
                    <a16:creationId xmlns:a16="http://schemas.microsoft.com/office/drawing/2014/main" id="{2B6F3D89-CEC1-CF77-D621-DE8A72C708B5}"/>
                  </a:ext>
                </a:extLst>
              </p14:cNvPr>
              <p14:cNvContentPartPr>
                <a14:cpLocks xmlns:a14="http://schemas.microsoft.com/office/drawing/2010/main" noRot="1" noChangeAspect="1" noEditPoints="1" noChangeArrowheads="1" noChangeShapeType="1"/>
              </p14:cNvContentPartPr>
              <p14:nvPr/>
            </p14:nvContentPartPr>
            <p14:xfrm>
              <a:off x="8540751" y="4184650"/>
              <a:ext cx="523875" cy="96838"/>
            </p14:xfrm>
          </p:contentPart>
        </mc:Choice>
        <mc:Fallback xmlns="">
          <p:pic>
            <p:nvPicPr>
              <p:cNvPr id="5137" name="Ink 17">
                <a:extLst>
                  <a:ext uri="{FF2B5EF4-FFF2-40B4-BE49-F238E27FC236}">
                    <a16:creationId xmlns:a16="http://schemas.microsoft.com/office/drawing/2014/main" id="{2B6F3D89-CEC1-CF77-D621-DE8A72C708B5}"/>
                  </a:ext>
                </a:extLst>
              </p:cNvPr>
              <p:cNvPicPr>
                <a:picLocks noRot="1" noChangeAspect="1" noEditPoints="1" noChangeArrowheads="1" noChangeShapeType="1"/>
              </p:cNvPicPr>
              <p:nvPr/>
            </p:nvPicPr>
            <p:blipFill>
              <a:blip r:embed="rId22"/>
              <a:stretch>
                <a:fillRect/>
              </a:stretch>
            </p:blipFill>
            <p:spPr>
              <a:xfrm>
                <a:off x="8531396" y="4175255"/>
                <a:ext cx="542585" cy="115627"/>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138" name="Ink 18">
                <a:extLst>
                  <a:ext uri="{FF2B5EF4-FFF2-40B4-BE49-F238E27FC236}">
                    <a16:creationId xmlns:a16="http://schemas.microsoft.com/office/drawing/2014/main" id="{B833769A-E1ED-94CD-60A8-520AF3AA48BC}"/>
                  </a:ext>
                </a:extLst>
              </p14:cNvPr>
              <p14:cNvContentPartPr>
                <a14:cpLocks xmlns:a14="http://schemas.microsoft.com/office/drawing/2010/main" noRot="1" noChangeAspect="1" noEditPoints="1" noChangeArrowheads="1" noChangeShapeType="1"/>
              </p14:cNvContentPartPr>
              <p14:nvPr/>
            </p14:nvContentPartPr>
            <p14:xfrm>
              <a:off x="9061450" y="3997326"/>
              <a:ext cx="25400" cy="195263"/>
            </p14:xfrm>
          </p:contentPart>
        </mc:Choice>
        <mc:Fallback xmlns="">
          <p:pic>
            <p:nvPicPr>
              <p:cNvPr id="5138" name="Ink 18">
                <a:extLst>
                  <a:ext uri="{FF2B5EF4-FFF2-40B4-BE49-F238E27FC236}">
                    <a16:creationId xmlns:a16="http://schemas.microsoft.com/office/drawing/2014/main" id="{B833769A-E1ED-94CD-60A8-520AF3AA48BC}"/>
                  </a:ext>
                </a:extLst>
              </p:cNvPr>
              <p:cNvPicPr>
                <a:picLocks noRot="1" noChangeAspect="1" noEditPoints="1" noChangeArrowheads="1" noChangeShapeType="1"/>
              </p:cNvPicPr>
              <p:nvPr/>
            </p:nvPicPr>
            <p:blipFill>
              <a:blip r:embed="rId24"/>
              <a:stretch>
                <a:fillRect/>
              </a:stretch>
            </p:blipFill>
            <p:spPr>
              <a:xfrm>
                <a:off x="9052016" y="3987959"/>
                <a:ext cx="44269" cy="213997"/>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139" name="Ink 19">
                <a:extLst>
                  <a:ext uri="{FF2B5EF4-FFF2-40B4-BE49-F238E27FC236}">
                    <a16:creationId xmlns:a16="http://schemas.microsoft.com/office/drawing/2014/main" id="{D65C7B5C-3FED-BC58-BF0E-F7C9A114D627}"/>
                  </a:ext>
                </a:extLst>
              </p14:cNvPr>
              <p14:cNvContentPartPr>
                <a14:cpLocks xmlns:a14="http://schemas.microsoft.com/office/drawing/2010/main" noRot="1" noChangeAspect="1" noEditPoints="1" noChangeArrowheads="1" noChangeShapeType="1"/>
              </p14:cNvContentPartPr>
              <p14:nvPr/>
            </p14:nvContentPartPr>
            <p14:xfrm>
              <a:off x="8815389" y="3214688"/>
              <a:ext cx="39687" cy="690562"/>
            </p14:xfrm>
          </p:contentPart>
        </mc:Choice>
        <mc:Fallback xmlns="">
          <p:pic>
            <p:nvPicPr>
              <p:cNvPr id="5139" name="Ink 19">
                <a:extLst>
                  <a:ext uri="{FF2B5EF4-FFF2-40B4-BE49-F238E27FC236}">
                    <a16:creationId xmlns:a16="http://schemas.microsoft.com/office/drawing/2014/main" id="{D65C7B5C-3FED-BC58-BF0E-F7C9A114D627}"/>
                  </a:ext>
                </a:extLst>
              </p:cNvPr>
              <p:cNvPicPr>
                <a:picLocks noRot="1" noChangeAspect="1" noEditPoints="1" noChangeArrowheads="1" noChangeShapeType="1"/>
              </p:cNvPicPr>
              <p:nvPr/>
            </p:nvPicPr>
            <p:blipFill>
              <a:blip r:embed="rId26"/>
              <a:stretch>
                <a:fillRect/>
              </a:stretch>
            </p:blipFill>
            <p:spPr>
              <a:xfrm>
                <a:off x="8806008" y="3205327"/>
                <a:ext cx="58448" cy="709284"/>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140" name="Ink 20">
                <a:extLst>
                  <a:ext uri="{FF2B5EF4-FFF2-40B4-BE49-F238E27FC236}">
                    <a16:creationId xmlns:a16="http://schemas.microsoft.com/office/drawing/2014/main" id="{9B4848EA-3C44-6EDE-76BC-0C62343BF97C}"/>
                  </a:ext>
                </a:extLst>
              </p14:cNvPr>
              <p14:cNvContentPartPr>
                <a14:cpLocks xmlns:a14="http://schemas.microsoft.com/office/drawing/2010/main" noRot="1" noChangeAspect="1" noEditPoints="1" noChangeArrowheads="1" noChangeShapeType="1"/>
              </p14:cNvContentPartPr>
              <p14:nvPr/>
            </p14:nvContentPartPr>
            <p14:xfrm>
              <a:off x="8812213" y="2630489"/>
              <a:ext cx="609600" cy="555625"/>
            </p14:xfrm>
          </p:contentPart>
        </mc:Choice>
        <mc:Fallback xmlns="">
          <p:pic>
            <p:nvPicPr>
              <p:cNvPr id="5140" name="Ink 20">
                <a:extLst>
                  <a:ext uri="{FF2B5EF4-FFF2-40B4-BE49-F238E27FC236}">
                    <a16:creationId xmlns:a16="http://schemas.microsoft.com/office/drawing/2014/main" id="{9B4848EA-3C44-6EDE-76BC-0C62343BF97C}"/>
                  </a:ext>
                </a:extLst>
              </p:cNvPr>
              <p:cNvPicPr>
                <a:picLocks noRot="1" noChangeAspect="1" noEditPoints="1" noChangeArrowheads="1" noChangeShapeType="1"/>
              </p:cNvPicPr>
              <p:nvPr/>
            </p:nvPicPr>
            <p:blipFill>
              <a:blip r:embed="rId28"/>
              <a:stretch>
                <a:fillRect/>
              </a:stretch>
            </p:blipFill>
            <p:spPr>
              <a:xfrm>
                <a:off x="8802857" y="2621127"/>
                <a:ext cx="628313" cy="57435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141" name="Ink 21">
                <a:extLst>
                  <a:ext uri="{FF2B5EF4-FFF2-40B4-BE49-F238E27FC236}">
                    <a16:creationId xmlns:a16="http://schemas.microsoft.com/office/drawing/2014/main" id="{6F67FC04-8B08-CA68-A906-CBA400387857}"/>
                  </a:ext>
                </a:extLst>
              </p14:cNvPr>
              <p14:cNvContentPartPr>
                <a14:cpLocks xmlns:a14="http://schemas.microsoft.com/office/drawing/2010/main" noRot="1" noChangeAspect="1" noEditPoints="1" noChangeArrowheads="1" noChangeShapeType="1"/>
              </p14:cNvContentPartPr>
              <p14:nvPr/>
            </p14:nvContentPartPr>
            <p14:xfrm>
              <a:off x="9431338" y="2643189"/>
              <a:ext cx="411162" cy="384175"/>
            </p14:xfrm>
          </p:contentPart>
        </mc:Choice>
        <mc:Fallback xmlns="">
          <p:pic>
            <p:nvPicPr>
              <p:cNvPr id="5141" name="Ink 21">
                <a:extLst>
                  <a:ext uri="{FF2B5EF4-FFF2-40B4-BE49-F238E27FC236}">
                    <a16:creationId xmlns:a16="http://schemas.microsoft.com/office/drawing/2014/main" id="{6F67FC04-8B08-CA68-A906-CBA400387857}"/>
                  </a:ext>
                </a:extLst>
              </p:cNvPr>
              <p:cNvPicPr>
                <a:picLocks noRot="1" noChangeAspect="1" noEditPoints="1" noChangeArrowheads="1" noChangeShapeType="1"/>
              </p:cNvPicPr>
              <p:nvPr/>
            </p:nvPicPr>
            <p:blipFill>
              <a:blip r:embed="rId30"/>
              <a:stretch>
                <a:fillRect/>
              </a:stretch>
            </p:blipFill>
            <p:spPr>
              <a:xfrm>
                <a:off x="9421977" y="2633828"/>
                <a:ext cx="429884" cy="402898"/>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142" name="Ink 22">
                <a:extLst>
                  <a:ext uri="{FF2B5EF4-FFF2-40B4-BE49-F238E27FC236}">
                    <a16:creationId xmlns:a16="http://schemas.microsoft.com/office/drawing/2014/main" id="{0F16C9F8-1A89-DAA4-742E-68431F4AD4CC}"/>
                  </a:ext>
                </a:extLst>
              </p14:cNvPr>
              <p14:cNvContentPartPr>
                <a14:cpLocks xmlns:a14="http://schemas.microsoft.com/office/drawing/2010/main" noRot="1" noChangeAspect="1" noEditPoints="1" noChangeArrowheads="1" noChangeShapeType="1"/>
              </p14:cNvContentPartPr>
              <p14:nvPr/>
            </p14:nvContentPartPr>
            <p14:xfrm>
              <a:off x="8685214" y="3589339"/>
              <a:ext cx="344487" cy="242887"/>
            </p14:xfrm>
          </p:contentPart>
        </mc:Choice>
        <mc:Fallback xmlns="">
          <p:pic>
            <p:nvPicPr>
              <p:cNvPr id="5142" name="Ink 22">
                <a:extLst>
                  <a:ext uri="{FF2B5EF4-FFF2-40B4-BE49-F238E27FC236}">
                    <a16:creationId xmlns:a16="http://schemas.microsoft.com/office/drawing/2014/main" id="{0F16C9F8-1A89-DAA4-742E-68431F4AD4CC}"/>
                  </a:ext>
                </a:extLst>
              </p:cNvPr>
              <p:cNvPicPr>
                <a:picLocks noRot="1" noChangeAspect="1" noEditPoints="1" noChangeArrowheads="1" noChangeShapeType="1"/>
              </p:cNvPicPr>
              <p:nvPr/>
            </p:nvPicPr>
            <p:blipFill>
              <a:blip r:embed="rId32"/>
              <a:stretch>
                <a:fillRect/>
              </a:stretch>
            </p:blipFill>
            <p:spPr>
              <a:xfrm>
                <a:off x="8675845" y="3579983"/>
                <a:ext cx="363225" cy="26159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143" name="Ink 23">
                <a:extLst>
                  <a:ext uri="{FF2B5EF4-FFF2-40B4-BE49-F238E27FC236}">
                    <a16:creationId xmlns:a16="http://schemas.microsoft.com/office/drawing/2014/main" id="{2FCD6AA6-4117-7DC0-B6C8-41B1542FCC6B}"/>
                  </a:ext>
                </a:extLst>
              </p14:cNvPr>
              <p14:cNvContentPartPr>
                <a14:cpLocks xmlns:a14="http://schemas.microsoft.com/office/drawing/2010/main" noRot="1" noChangeAspect="1" noEditPoints="1" noChangeArrowheads="1" noChangeShapeType="1"/>
              </p14:cNvContentPartPr>
              <p14:nvPr/>
            </p14:nvContentPartPr>
            <p14:xfrm>
              <a:off x="8642351" y="3565526"/>
              <a:ext cx="92075" cy="112713"/>
            </p14:xfrm>
          </p:contentPart>
        </mc:Choice>
        <mc:Fallback xmlns="">
          <p:pic>
            <p:nvPicPr>
              <p:cNvPr id="5143" name="Ink 23">
                <a:extLst>
                  <a:ext uri="{FF2B5EF4-FFF2-40B4-BE49-F238E27FC236}">
                    <a16:creationId xmlns:a16="http://schemas.microsoft.com/office/drawing/2014/main" id="{2FCD6AA6-4117-7DC0-B6C8-41B1542FCC6B}"/>
                  </a:ext>
                </a:extLst>
              </p:cNvPr>
              <p:cNvPicPr>
                <a:picLocks noRot="1" noChangeAspect="1" noEditPoints="1" noChangeArrowheads="1" noChangeShapeType="1"/>
              </p:cNvPicPr>
              <p:nvPr/>
            </p:nvPicPr>
            <p:blipFill>
              <a:blip r:embed="rId34"/>
              <a:stretch>
                <a:fillRect/>
              </a:stretch>
            </p:blipFill>
            <p:spPr>
              <a:xfrm>
                <a:off x="8632963" y="3556163"/>
                <a:ext cx="110851" cy="131438"/>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144" name="Ink 24">
                <a:extLst>
                  <a:ext uri="{FF2B5EF4-FFF2-40B4-BE49-F238E27FC236}">
                    <a16:creationId xmlns:a16="http://schemas.microsoft.com/office/drawing/2014/main" id="{2E8225C8-DA0F-53DE-7FEB-DA90A99568F7}"/>
                  </a:ext>
                </a:extLst>
              </p14:cNvPr>
              <p14:cNvContentPartPr>
                <a14:cpLocks xmlns:a14="http://schemas.microsoft.com/office/drawing/2010/main" noRot="1" noChangeAspect="1" noEditPoints="1" noChangeArrowheads="1" noChangeShapeType="1"/>
              </p14:cNvContentPartPr>
              <p14:nvPr/>
            </p14:nvContentPartPr>
            <p14:xfrm>
              <a:off x="9140825" y="3595689"/>
              <a:ext cx="88900" cy="166687"/>
            </p14:xfrm>
          </p:contentPart>
        </mc:Choice>
        <mc:Fallback xmlns="">
          <p:pic>
            <p:nvPicPr>
              <p:cNvPr id="5144" name="Ink 24">
                <a:extLst>
                  <a:ext uri="{FF2B5EF4-FFF2-40B4-BE49-F238E27FC236}">
                    <a16:creationId xmlns:a16="http://schemas.microsoft.com/office/drawing/2014/main" id="{2E8225C8-DA0F-53DE-7FEB-DA90A99568F7}"/>
                  </a:ext>
                </a:extLst>
              </p:cNvPr>
              <p:cNvPicPr>
                <a:picLocks noRot="1" noChangeAspect="1" noEditPoints="1" noChangeArrowheads="1" noChangeShapeType="1"/>
              </p:cNvPicPr>
              <p:nvPr/>
            </p:nvPicPr>
            <p:blipFill>
              <a:blip r:embed="rId36"/>
              <a:stretch>
                <a:fillRect/>
              </a:stretch>
            </p:blipFill>
            <p:spPr>
              <a:xfrm>
                <a:off x="9131467" y="3586329"/>
                <a:ext cx="107616" cy="185408"/>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145" name="Ink 25">
                <a:extLst>
                  <a:ext uri="{FF2B5EF4-FFF2-40B4-BE49-F238E27FC236}">
                    <a16:creationId xmlns:a16="http://schemas.microsoft.com/office/drawing/2014/main" id="{E884B70D-81B6-BCC8-613A-B92EDB3D7644}"/>
                  </a:ext>
                </a:extLst>
              </p14:cNvPr>
              <p14:cNvContentPartPr>
                <a14:cpLocks xmlns:a14="http://schemas.microsoft.com/office/drawing/2010/main" noRot="1" noChangeAspect="1" noEditPoints="1" noChangeArrowheads="1" noChangeShapeType="1"/>
              </p14:cNvContentPartPr>
              <p14:nvPr/>
            </p14:nvContentPartPr>
            <p14:xfrm>
              <a:off x="9294813" y="3740151"/>
              <a:ext cx="25400" cy="61913"/>
            </p14:xfrm>
          </p:contentPart>
        </mc:Choice>
        <mc:Fallback xmlns="">
          <p:pic>
            <p:nvPicPr>
              <p:cNvPr id="5145" name="Ink 25">
                <a:extLst>
                  <a:ext uri="{FF2B5EF4-FFF2-40B4-BE49-F238E27FC236}">
                    <a16:creationId xmlns:a16="http://schemas.microsoft.com/office/drawing/2014/main" id="{E884B70D-81B6-BCC8-613A-B92EDB3D7644}"/>
                  </a:ext>
                </a:extLst>
              </p:cNvPr>
              <p:cNvPicPr>
                <a:picLocks noRot="1" noChangeAspect="1" noEditPoints="1" noChangeArrowheads="1" noChangeShapeType="1"/>
              </p:cNvPicPr>
              <p:nvPr/>
            </p:nvPicPr>
            <p:blipFill>
              <a:blip r:embed="rId38"/>
              <a:stretch>
                <a:fillRect/>
              </a:stretch>
            </p:blipFill>
            <p:spPr>
              <a:xfrm>
                <a:off x="9285512" y="3730792"/>
                <a:ext cx="44003" cy="80631"/>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146" name="Ink 26">
                <a:extLst>
                  <a:ext uri="{FF2B5EF4-FFF2-40B4-BE49-F238E27FC236}">
                    <a16:creationId xmlns:a16="http://schemas.microsoft.com/office/drawing/2014/main" id="{81F35E46-B084-76CA-977A-07C7880C9542}"/>
                  </a:ext>
                </a:extLst>
              </p14:cNvPr>
              <p14:cNvContentPartPr>
                <a14:cpLocks xmlns:a14="http://schemas.microsoft.com/office/drawing/2010/main" noRot="1" noChangeAspect="1" noEditPoints="1" noChangeArrowheads="1" noChangeShapeType="1"/>
              </p14:cNvContentPartPr>
              <p14:nvPr/>
            </p14:nvContentPartPr>
            <p14:xfrm>
              <a:off x="8723314" y="3001963"/>
              <a:ext cx="250825" cy="284162"/>
            </p14:xfrm>
          </p:contentPart>
        </mc:Choice>
        <mc:Fallback xmlns="">
          <p:pic>
            <p:nvPicPr>
              <p:cNvPr id="5146" name="Ink 26">
                <a:extLst>
                  <a:ext uri="{FF2B5EF4-FFF2-40B4-BE49-F238E27FC236}">
                    <a16:creationId xmlns:a16="http://schemas.microsoft.com/office/drawing/2014/main" id="{81F35E46-B084-76CA-977A-07C7880C9542}"/>
                  </a:ext>
                </a:extLst>
              </p:cNvPr>
              <p:cNvPicPr>
                <a:picLocks noRot="1" noChangeAspect="1" noEditPoints="1" noChangeArrowheads="1" noChangeShapeType="1"/>
              </p:cNvPicPr>
              <p:nvPr/>
            </p:nvPicPr>
            <p:blipFill>
              <a:blip r:embed="rId40"/>
              <a:stretch>
                <a:fillRect/>
              </a:stretch>
            </p:blipFill>
            <p:spPr>
              <a:xfrm>
                <a:off x="8713958" y="2992599"/>
                <a:ext cx="269538" cy="30289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147" name="Ink 27">
                <a:extLst>
                  <a:ext uri="{FF2B5EF4-FFF2-40B4-BE49-F238E27FC236}">
                    <a16:creationId xmlns:a16="http://schemas.microsoft.com/office/drawing/2014/main" id="{160AB319-5B93-19A4-6188-48AAB58314AB}"/>
                  </a:ext>
                </a:extLst>
              </p14:cNvPr>
              <p14:cNvContentPartPr>
                <a14:cpLocks xmlns:a14="http://schemas.microsoft.com/office/drawing/2010/main" noRot="1" noChangeAspect="1" noEditPoints="1" noChangeArrowheads="1" noChangeShapeType="1"/>
              </p14:cNvContentPartPr>
              <p14:nvPr/>
            </p14:nvContentPartPr>
            <p14:xfrm>
              <a:off x="8616950" y="3016251"/>
              <a:ext cx="101600" cy="106363"/>
            </p14:xfrm>
          </p:contentPart>
        </mc:Choice>
        <mc:Fallback xmlns="">
          <p:pic>
            <p:nvPicPr>
              <p:cNvPr id="5147" name="Ink 27">
                <a:extLst>
                  <a:ext uri="{FF2B5EF4-FFF2-40B4-BE49-F238E27FC236}">
                    <a16:creationId xmlns:a16="http://schemas.microsoft.com/office/drawing/2014/main" id="{160AB319-5B93-19A4-6188-48AAB58314AB}"/>
                  </a:ext>
                </a:extLst>
              </p:cNvPr>
              <p:cNvPicPr>
                <a:picLocks noRot="1" noChangeAspect="1" noEditPoints="1" noChangeArrowheads="1" noChangeShapeType="1"/>
              </p:cNvPicPr>
              <p:nvPr/>
            </p:nvPicPr>
            <p:blipFill>
              <a:blip r:embed="rId42"/>
              <a:stretch>
                <a:fillRect/>
              </a:stretch>
            </p:blipFill>
            <p:spPr>
              <a:xfrm>
                <a:off x="8607583" y="3006877"/>
                <a:ext cx="120335" cy="125112"/>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148" name="Ink 28">
                <a:extLst>
                  <a:ext uri="{FF2B5EF4-FFF2-40B4-BE49-F238E27FC236}">
                    <a16:creationId xmlns:a16="http://schemas.microsoft.com/office/drawing/2014/main" id="{A01B28C2-2D19-2D95-B746-0E276C2C1E48}"/>
                  </a:ext>
                </a:extLst>
              </p14:cNvPr>
              <p14:cNvContentPartPr>
                <a14:cpLocks xmlns:a14="http://schemas.microsoft.com/office/drawing/2010/main" noRot="1" noChangeAspect="1" noEditPoints="1" noChangeArrowheads="1" noChangeShapeType="1"/>
              </p14:cNvContentPartPr>
              <p14:nvPr/>
            </p14:nvContentPartPr>
            <p14:xfrm>
              <a:off x="8783638" y="2733675"/>
              <a:ext cx="93662" cy="134938"/>
            </p14:xfrm>
          </p:contentPart>
        </mc:Choice>
        <mc:Fallback xmlns="">
          <p:pic>
            <p:nvPicPr>
              <p:cNvPr id="5148" name="Ink 28">
                <a:extLst>
                  <a:ext uri="{FF2B5EF4-FFF2-40B4-BE49-F238E27FC236}">
                    <a16:creationId xmlns:a16="http://schemas.microsoft.com/office/drawing/2014/main" id="{A01B28C2-2D19-2D95-B746-0E276C2C1E48}"/>
                  </a:ext>
                </a:extLst>
              </p:cNvPr>
              <p:cNvPicPr>
                <a:picLocks noRot="1" noChangeAspect="1" noEditPoints="1" noChangeArrowheads="1" noChangeShapeType="1"/>
              </p:cNvPicPr>
              <p:nvPr/>
            </p:nvPicPr>
            <p:blipFill>
              <a:blip r:embed="rId44"/>
              <a:stretch>
                <a:fillRect/>
              </a:stretch>
            </p:blipFill>
            <p:spPr>
              <a:xfrm>
                <a:off x="8774272" y="2724294"/>
                <a:ext cx="112394" cy="153699"/>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149" name="Ink 29">
                <a:extLst>
                  <a:ext uri="{FF2B5EF4-FFF2-40B4-BE49-F238E27FC236}">
                    <a16:creationId xmlns:a16="http://schemas.microsoft.com/office/drawing/2014/main" id="{51AAE614-8779-C954-32D1-0516DA29E591}"/>
                  </a:ext>
                </a:extLst>
              </p14:cNvPr>
              <p14:cNvContentPartPr>
                <a14:cpLocks xmlns:a14="http://schemas.microsoft.com/office/drawing/2010/main" noRot="1" noChangeAspect="1" noEditPoints="1" noChangeArrowheads="1" noChangeShapeType="1"/>
              </p14:cNvContentPartPr>
              <p14:nvPr/>
            </p14:nvContentPartPr>
            <p14:xfrm>
              <a:off x="8910638" y="2827338"/>
              <a:ext cx="30162" cy="80962"/>
            </p14:xfrm>
          </p:contentPart>
        </mc:Choice>
        <mc:Fallback xmlns="">
          <p:pic>
            <p:nvPicPr>
              <p:cNvPr id="5149" name="Ink 29">
                <a:extLst>
                  <a:ext uri="{FF2B5EF4-FFF2-40B4-BE49-F238E27FC236}">
                    <a16:creationId xmlns:a16="http://schemas.microsoft.com/office/drawing/2014/main" id="{51AAE614-8779-C954-32D1-0516DA29E591}"/>
                  </a:ext>
                </a:extLst>
              </p:cNvPr>
              <p:cNvPicPr>
                <a:picLocks noRot="1" noChangeAspect="1" noEditPoints="1" noChangeArrowheads="1" noChangeShapeType="1"/>
              </p:cNvPicPr>
              <p:nvPr/>
            </p:nvPicPr>
            <p:blipFill>
              <a:blip r:embed="rId46"/>
              <a:stretch>
                <a:fillRect/>
              </a:stretch>
            </p:blipFill>
            <p:spPr>
              <a:xfrm>
                <a:off x="8901302" y="2817982"/>
                <a:ext cx="48834" cy="99673"/>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150" name="Ink 30">
                <a:extLst>
                  <a:ext uri="{FF2B5EF4-FFF2-40B4-BE49-F238E27FC236}">
                    <a16:creationId xmlns:a16="http://schemas.microsoft.com/office/drawing/2014/main" id="{BB0592E3-EA15-1073-F6F8-90C97BD7512E}"/>
                  </a:ext>
                </a:extLst>
              </p14:cNvPr>
              <p14:cNvContentPartPr>
                <a14:cpLocks xmlns:a14="http://schemas.microsoft.com/office/drawing/2010/main" noRot="1" noChangeAspect="1" noEditPoints="1" noChangeArrowheads="1" noChangeShapeType="1"/>
              </p14:cNvContentPartPr>
              <p14:nvPr/>
            </p14:nvContentPartPr>
            <p14:xfrm>
              <a:off x="9083676" y="3498850"/>
              <a:ext cx="100013" cy="222250"/>
            </p14:xfrm>
          </p:contentPart>
        </mc:Choice>
        <mc:Fallback xmlns="">
          <p:pic>
            <p:nvPicPr>
              <p:cNvPr id="5150" name="Ink 30">
                <a:extLst>
                  <a:ext uri="{FF2B5EF4-FFF2-40B4-BE49-F238E27FC236}">
                    <a16:creationId xmlns:a16="http://schemas.microsoft.com/office/drawing/2014/main" id="{BB0592E3-EA15-1073-F6F8-90C97BD7512E}"/>
                  </a:ext>
                </a:extLst>
              </p:cNvPr>
              <p:cNvPicPr>
                <a:picLocks noRot="1" noChangeAspect="1" noEditPoints="1" noChangeArrowheads="1" noChangeShapeType="1"/>
              </p:cNvPicPr>
              <p:nvPr/>
            </p:nvPicPr>
            <p:blipFill>
              <a:blip r:embed="rId48"/>
              <a:stretch>
                <a:fillRect/>
              </a:stretch>
            </p:blipFill>
            <p:spPr>
              <a:xfrm>
                <a:off x="9074322" y="3489485"/>
                <a:ext cx="118720" cy="240981"/>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151" name="Ink 31">
                <a:extLst>
                  <a:ext uri="{FF2B5EF4-FFF2-40B4-BE49-F238E27FC236}">
                    <a16:creationId xmlns:a16="http://schemas.microsoft.com/office/drawing/2014/main" id="{7FA025B8-72AA-F9EC-1FD0-D7A3D88818FF}"/>
                  </a:ext>
                </a:extLst>
              </p14:cNvPr>
              <p14:cNvContentPartPr>
                <a14:cpLocks xmlns:a14="http://schemas.microsoft.com/office/drawing/2010/main" noRot="1" noChangeAspect="1" noEditPoints="1" noChangeArrowheads="1" noChangeShapeType="1"/>
              </p14:cNvContentPartPr>
              <p14:nvPr/>
            </p14:nvContentPartPr>
            <p14:xfrm>
              <a:off x="8693150" y="2625726"/>
              <a:ext cx="95250" cy="238125"/>
            </p14:xfrm>
          </p:contentPart>
        </mc:Choice>
        <mc:Fallback xmlns="">
          <p:pic>
            <p:nvPicPr>
              <p:cNvPr id="5151" name="Ink 31">
                <a:extLst>
                  <a:ext uri="{FF2B5EF4-FFF2-40B4-BE49-F238E27FC236}">
                    <a16:creationId xmlns:a16="http://schemas.microsoft.com/office/drawing/2014/main" id="{7FA025B8-72AA-F9EC-1FD0-D7A3D88818FF}"/>
                  </a:ext>
                </a:extLst>
              </p:cNvPr>
              <p:cNvPicPr>
                <a:picLocks noRot="1" noChangeAspect="1" noEditPoints="1" noChangeArrowheads="1" noChangeShapeType="1"/>
              </p:cNvPicPr>
              <p:nvPr/>
            </p:nvPicPr>
            <p:blipFill>
              <a:blip r:embed="rId50"/>
              <a:stretch>
                <a:fillRect/>
              </a:stretch>
            </p:blipFill>
            <p:spPr>
              <a:xfrm>
                <a:off x="8683769" y="2616360"/>
                <a:ext cx="114011" cy="256858"/>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152" name="Ink 32">
                <a:extLst>
                  <a:ext uri="{FF2B5EF4-FFF2-40B4-BE49-F238E27FC236}">
                    <a16:creationId xmlns:a16="http://schemas.microsoft.com/office/drawing/2014/main" id="{2C5E1BCF-2AE6-2EDD-8733-26181E2776FC}"/>
                  </a:ext>
                </a:extLst>
              </p14:cNvPr>
              <p14:cNvContentPartPr>
                <a14:cpLocks xmlns:a14="http://schemas.microsoft.com/office/drawing/2010/main" noRot="1" noChangeAspect="1" noEditPoints="1" noChangeArrowheads="1" noChangeShapeType="1"/>
              </p14:cNvContentPartPr>
              <p14:nvPr/>
            </p14:nvContentPartPr>
            <p14:xfrm>
              <a:off x="9293226" y="2409826"/>
              <a:ext cx="92075" cy="117475"/>
            </p14:xfrm>
          </p:contentPart>
        </mc:Choice>
        <mc:Fallback xmlns="">
          <p:pic>
            <p:nvPicPr>
              <p:cNvPr id="5152" name="Ink 32">
                <a:extLst>
                  <a:ext uri="{FF2B5EF4-FFF2-40B4-BE49-F238E27FC236}">
                    <a16:creationId xmlns:a16="http://schemas.microsoft.com/office/drawing/2014/main" id="{2C5E1BCF-2AE6-2EDD-8733-26181E2776FC}"/>
                  </a:ext>
                </a:extLst>
              </p:cNvPr>
              <p:cNvPicPr>
                <a:picLocks noRot="1" noChangeAspect="1" noEditPoints="1" noChangeArrowheads="1" noChangeShapeType="1"/>
              </p:cNvPicPr>
              <p:nvPr/>
            </p:nvPicPr>
            <p:blipFill>
              <a:blip r:embed="rId52"/>
              <a:stretch>
                <a:fillRect/>
              </a:stretch>
            </p:blipFill>
            <p:spPr>
              <a:xfrm>
                <a:off x="9283838" y="2400485"/>
                <a:ext cx="110851" cy="136156"/>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153" name="Ink 33">
                <a:extLst>
                  <a:ext uri="{FF2B5EF4-FFF2-40B4-BE49-F238E27FC236}">
                    <a16:creationId xmlns:a16="http://schemas.microsoft.com/office/drawing/2014/main" id="{EAA3F4F8-F82D-36B5-146C-DBF503B95489}"/>
                  </a:ext>
                </a:extLst>
              </p14:cNvPr>
              <p14:cNvContentPartPr>
                <a14:cpLocks xmlns:a14="http://schemas.microsoft.com/office/drawing/2010/main" noRot="1" noChangeAspect="1" noEditPoints="1" noChangeArrowheads="1" noChangeShapeType="1"/>
              </p14:cNvContentPartPr>
              <p14:nvPr/>
            </p14:nvContentPartPr>
            <p14:xfrm>
              <a:off x="9353551" y="2533651"/>
              <a:ext cx="61913" cy="68263"/>
            </p14:xfrm>
          </p:contentPart>
        </mc:Choice>
        <mc:Fallback xmlns="">
          <p:pic>
            <p:nvPicPr>
              <p:cNvPr id="5153" name="Ink 33">
                <a:extLst>
                  <a:ext uri="{FF2B5EF4-FFF2-40B4-BE49-F238E27FC236}">
                    <a16:creationId xmlns:a16="http://schemas.microsoft.com/office/drawing/2014/main" id="{EAA3F4F8-F82D-36B5-146C-DBF503B95489}"/>
                  </a:ext>
                </a:extLst>
              </p:cNvPr>
              <p:cNvPicPr>
                <a:picLocks noRot="1" noChangeAspect="1" noEditPoints="1" noChangeArrowheads="1" noChangeShapeType="1"/>
              </p:cNvPicPr>
              <p:nvPr/>
            </p:nvPicPr>
            <p:blipFill>
              <a:blip r:embed="rId54"/>
              <a:stretch>
                <a:fillRect/>
              </a:stretch>
            </p:blipFill>
            <p:spPr>
              <a:xfrm>
                <a:off x="9344137" y="2524310"/>
                <a:ext cx="80740" cy="86946"/>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154" name="Ink 34">
                <a:extLst>
                  <a:ext uri="{FF2B5EF4-FFF2-40B4-BE49-F238E27FC236}">
                    <a16:creationId xmlns:a16="http://schemas.microsoft.com/office/drawing/2014/main" id="{4484A432-8D62-865C-32A6-144DA262E7B8}"/>
                  </a:ext>
                </a:extLst>
              </p14:cNvPr>
              <p14:cNvContentPartPr>
                <a14:cpLocks xmlns:a14="http://schemas.microsoft.com/office/drawing/2010/main" noRot="1" noChangeAspect="1" noEditPoints="1" noChangeArrowheads="1" noChangeShapeType="1"/>
              </p14:cNvContentPartPr>
              <p14:nvPr/>
            </p14:nvContentPartPr>
            <p14:xfrm>
              <a:off x="9237664" y="2308226"/>
              <a:ext cx="115887" cy="227013"/>
            </p14:xfrm>
          </p:contentPart>
        </mc:Choice>
        <mc:Fallback xmlns="">
          <p:pic>
            <p:nvPicPr>
              <p:cNvPr id="5154" name="Ink 34">
                <a:extLst>
                  <a:ext uri="{FF2B5EF4-FFF2-40B4-BE49-F238E27FC236}">
                    <a16:creationId xmlns:a16="http://schemas.microsoft.com/office/drawing/2014/main" id="{4484A432-8D62-865C-32A6-144DA262E7B8}"/>
                  </a:ext>
                </a:extLst>
              </p:cNvPr>
              <p:cNvPicPr>
                <a:picLocks noRot="1" noChangeAspect="1" noEditPoints="1" noChangeArrowheads="1" noChangeShapeType="1"/>
              </p:cNvPicPr>
              <p:nvPr/>
            </p:nvPicPr>
            <p:blipFill>
              <a:blip r:embed="rId56"/>
              <a:stretch>
                <a:fillRect/>
              </a:stretch>
            </p:blipFill>
            <p:spPr>
              <a:xfrm>
                <a:off x="9228307" y="2298872"/>
                <a:ext cx="134602" cy="245721"/>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155" name="Ink 35">
                <a:extLst>
                  <a:ext uri="{FF2B5EF4-FFF2-40B4-BE49-F238E27FC236}">
                    <a16:creationId xmlns:a16="http://schemas.microsoft.com/office/drawing/2014/main" id="{65C916CD-90C9-B7B1-1F3C-E9011D3E52A6}"/>
                  </a:ext>
                </a:extLst>
              </p14:cNvPr>
              <p14:cNvContentPartPr>
                <a14:cpLocks xmlns:a14="http://schemas.microsoft.com/office/drawing/2010/main" noRot="1" noChangeAspect="1" noEditPoints="1" noChangeArrowheads="1" noChangeShapeType="1"/>
              </p14:cNvContentPartPr>
              <p14:nvPr/>
            </p14:nvContentPartPr>
            <p14:xfrm>
              <a:off x="10266363" y="3246439"/>
              <a:ext cx="50800" cy="60325"/>
            </p14:xfrm>
          </p:contentPart>
        </mc:Choice>
        <mc:Fallback xmlns="">
          <p:pic>
            <p:nvPicPr>
              <p:cNvPr id="5155" name="Ink 35">
                <a:extLst>
                  <a:ext uri="{FF2B5EF4-FFF2-40B4-BE49-F238E27FC236}">
                    <a16:creationId xmlns:a16="http://schemas.microsoft.com/office/drawing/2014/main" id="{65C916CD-90C9-B7B1-1F3C-E9011D3E52A6}"/>
                  </a:ext>
                </a:extLst>
              </p:cNvPr>
              <p:cNvPicPr>
                <a:picLocks noRot="1" noChangeAspect="1" noEditPoints="1" noChangeArrowheads="1" noChangeShapeType="1"/>
              </p:cNvPicPr>
              <p:nvPr/>
            </p:nvPicPr>
            <p:blipFill>
              <a:blip r:embed="rId58"/>
              <a:stretch>
                <a:fillRect/>
              </a:stretch>
            </p:blipFill>
            <p:spPr>
              <a:xfrm>
                <a:off x="10256996" y="3237103"/>
                <a:ext cx="69535" cy="78997"/>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156" name="Ink 36">
                <a:extLst>
                  <a:ext uri="{FF2B5EF4-FFF2-40B4-BE49-F238E27FC236}">
                    <a16:creationId xmlns:a16="http://schemas.microsoft.com/office/drawing/2014/main" id="{784628CC-2F08-3D81-40C8-EC124713968C}"/>
                  </a:ext>
                </a:extLst>
              </p14:cNvPr>
              <p14:cNvContentPartPr>
                <a14:cpLocks xmlns:a14="http://schemas.microsoft.com/office/drawing/2010/main" noRot="1" noChangeAspect="1" noEditPoints="1" noChangeArrowheads="1" noChangeShapeType="1"/>
              </p14:cNvContentPartPr>
              <p14:nvPr/>
            </p14:nvContentPartPr>
            <p14:xfrm>
              <a:off x="10045701" y="3405189"/>
              <a:ext cx="130175" cy="204787"/>
            </p14:xfrm>
          </p:contentPart>
        </mc:Choice>
        <mc:Fallback xmlns="">
          <p:pic>
            <p:nvPicPr>
              <p:cNvPr id="5156" name="Ink 36">
                <a:extLst>
                  <a:ext uri="{FF2B5EF4-FFF2-40B4-BE49-F238E27FC236}">
                    <a16:creationId xmlns:a16="http://schemas.microsoft.com/office/drawing/2014/main" id="{784628CC-2F08-3D81-40C8-EC124713968C}"/>
                  </a:ext>
                </a:extLst>
              </p:cNvPr>
              <p:cNvPicPr>
                <a:picLocks noRot="1" noChangeAspect="1" noEditPoints="1" noChangeArrowheads="1" noChangeShapeType="1"/>
              </p:cNvPicPr>
              <p:nvPr/>
            </p:nvPicPr>
            <p:blipFill>
              <a:blip r:embed="rId60"/>
              <a:stretch>
                <a:fillRect/>
              </a:stretch>
            </p:blipFill>
            <p:spPr>
              <a:xfrm>
                <a:off x="10036326" y="3395831"/>
                <a:ext cx="148926" cy="223502"/>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157" name="Ink 37">
                <a:extLst>
                  <a:ext uri="{FF2B5EF4-FFF2-40B4-BE49-F238E27FC236}">
                    <a16:creationId xmlns:a16="http://schemas.microsoft.com/office/drawing/2014/main" id="{C2D6C346-3995-61EF-1492-B62EE9870693}"/>
                  </a:ext>
                </a:extLst>
              </p14:cNvPr>
              <p14:cNvContentPartPr>
                <a14:cpLocks xmlns:a14="http://schemas.microsoft.com/office/drawing/2010/main" noRot="1" noChangeAspect="1" noEditPoints="1" noChangeArrowheads="1" noChangeShapeType="1"/>
              </p14:cNvContentPartPr>
              <p14:nvPr/>
            </p14:nvContentPartPr>
            <p14:xfrm>
              <a:off x="10191750" y="3546476"/>
              <a:ext cx="57150" cy="98425"/>
            </p14:xfrm>
          </p:contentPart>
        </mc:Choice>
        <mc:Fallback xmlns="">
          <p:pic>
            <p:nvPicPr>
              <p:cNvPr id="5157" name="Ink 37">
                <a:extLst>
                  <a:ext uri="{FF2B5EF4-FFF2-40B4-BE49-F238E27FC236}">
                    <a16:creationId xmlns:a16="http://schemas.microsoft.com/office/drawing/2014/main" id="{C2D6C346-3995-61EF-1492-B62EE9870693}"/>
                  </a:ext>
                </a:extLst>
              </p:cNvPr>
              <p:cNvPicPr>
                <a:picLocks noRot="1" noChangeAspect="1" noEditPoints="1" noChangeArrowheads="1" noChangeShapeType="1"/>
              </p:cNvPicPr>
              <p:nvPr/>
            </p:nvPicPr>
            <p:blipFill>
              <a:blip r:embed="rId62"/>
              <a:stretch>
                <a:fillRect/>
              </a:stretch>
            </p:blipFill>
            <p:spPr>
              <a:xfrm>
                <a:off x="10182405" y="3537102"/>
                <a:ext cx="75841" cy="117173"/>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158" name="Ink 38">
                <a:extLst>
                  <a:ext uri="{FF2B5EF4-FFF2-40B4-BE49-F238E27FC236}">
                    <a16:creationId xmlns:a16="http://schemas.microsoft.com/office/drawing/2014/main" id="{34E8955C-BA5B-4C49-E8A9-9C4E6498DF56}"/>
                  </a:ext>
                </a:extLst>
              </p14:cNvPr>
              <p14:cNvContentPartPr>
                <a14:cpLocks xmlns:a14="http://schemas.microsoft.com/office/drawing/2010/main" noRot="1" noChangeAspect="1" noEditPoints="1" noChangeArrowheads="1" noChangeShapeType="1"/>
              </p14:cNvContentPartPr>
              <p14:nvPr/>
            </p14:nvContentPartPr>
            <p14:xfrm>
              <a:off x="10129838" y="3556001"/>
              <a:ext cx="101600" cy="79375"/>
            </p14:xfrm>
          </p:contentPart>
        </mc:Choice>
        <mc:Fallback xmlns="">
          <p:pic>
            <p:nvPicPr>
              <p:cNvPr id="5158" name="Ink 38">
                <a:extLst>
                  <a:ext uri="{FF2B5EF4-FFF2-40B4-BE49-F238E27FC236}">
                    <a16:creationId xmlns:a16="http://schemas.microsoft.com/office/drawing/2014/main" id="{34E8955C-BA5B-4C49-E8A9-9C4E6498DF56}"/>
                  </a:ext>
                </a:extLst>
              </p:cNvPr>
              <p:cNvPicPr>
                <a:picLocks noRot="1" noChangeAspect="1" noEditPoints="1" noChangeArrowheads="1" noChangeShapeType="1"/>
              </p:cNvPicPr>
              <p:nvPr/>
            </p:nvPicPr>
            <p:blipFill>
              <a:blip r:embed="rId64"/>
              <a:stretch>
                <a:fillRect/>
              </a:stretch>
            </p:blipFill>
            <p:spPr>
              <a:xfrm>
                <a:off x="10120504" y="3546620"/>
                <a:ext cx="120269" cy="98136"/>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159" name="Ink 39">
                <a:extLst>
                  <a:ext uri="{FF2B5EF4-FFF2-40B4-BE49-F238E27FC236}">
                    <a16:creationId xmlns:a16="http://schemas.microsoft.com/office/drawing/2014/main" id="{2D079B35-F175-A82B-82D2-D93510B2A86E}"/>
                  </a:ext>
                </a:extLst>
              </p14:cNvPr>
              <p14:cNvContentPartPr>
                <a14:cpLocks xmlns:a14="http://schemas.microsoft.com/office/drawing/2010/main" noRot="1" noChangeAspect="1" noEditPoints="1" noChangeArrowheads="1" noChangeShapeType="1"/>
              </p14:cNvContentPartPr>
              <p14:nvPr/>
            </p14:nvContentPartPr>
            <p14:xfrm>
              <a:off x="8277225" y="2360614"/>
              <a:ext cx="704850" cy="1265237"/>
            </p14:xfrm>
          </p:contentPart>
        </mc:Choice>
        <mc:Fallback xmlns="">
          <p:pic>
            <p:nvPicPr>
              <p:cNvPr id="5159" name="Ink 39">
                <a:extLst>
                  <a:ext uri="{FF2B5EF4-FFF2-40B4-BE49-F238E27FC236}">
                    <a16:creationId xmlns:a16="http://schemas.microsoft.com/office/drawing/2014/main" id="{2D079B35-F175-A82B-82D2-D93510B2A86E}"/>
                  </a:ext>
                </a:extLst>
              </p:cNvPr>
              <p:cNvPicPr>
                <a:picLocks noRot="1" noChangeAspect="1" noEditPoints="1" noChangeArrowheads="1" noChangeShapeType="1"/>
              </p:cNvPicPr>
              <p:nvPr/>
            </p:nvPicPr>
            <p:blipFill>
              <a:blip r:embed="rId66"/>
              <a:stretch>
                <a:fillRect/>
              </a:stretch>
            </p:blipFill>
            <p:spPr>
              <a:xfrm>
                <a:off x="8267865" y="2351255"/>
                <a:ext cx="723569" cy="1283955"/>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160" name="Ink 40">
                <a:extLst>
                  <a:ext uri="{FF2B5EF4-FFF2-40B4-BE49-F238E27FC236}">
                    <a16:creationId xmlns:a16="http://schemas.microsoft.com/office/drawing/2014/main" id="{084399D0-8A7F-E92A-3533-932ED1A60ED1}"/>
                  </a:ext>
                </a:extLst>
              </p14:cNvPr>
              <p14:cNvContentPartPr>
                <a14:cpLocks xmlns:a14="http://schemas.microsoft.com/office/drawing/2010/main" noRot="1" noChangeAspect="1" noEditPoints="1" noChangeArrowheads="1" noChangeShapeType="1"/>
              </p14:cNvContentPartPr>
              <p14:nvPr/>
            </p14:nvContentPartPr>
            <p14:xfrm>
              <a:off x="8940800" y="2324100"/>
              <a:ext cx="63500" cy="101600"/>
            </p14:xfrm>
          </p:contentPart>
        </mc:Choice>
        <mc:Fallback xmlns="">
          <p:pic>
            <p:nvPicPr>
              <p:cNvPr id="5160" name="Ink 40">
                <a:extLst>
                  <a:ext uri="{FF2B5EF4-FFF2-40B4-BE49-F238E27FC236}">
                    <a16:creationId xmlns:a16="http://schemas.microsoft.com/office/drawing/2014/main" id="{084399D0-8A7F-E92A-3533-932ED1A60ED1}"/>
                  </a:ext>
                </a:extLst>
              </p:cNvPr>
              <p:cNvPicPr>
                <a:picLocks noRot="1" noChangeAspect="1" noEditPoints="1" noChangeArrowheads="1" noChangeShapeType="1"/>
              </p:cNvPicPr>
              <p:nvPr/>
            </p:nvPicPr>
            <p:blipFill>
              <a:blip r:embed="rId68"/>
              <a:stretch>
                <a:fillRect/>
              </a:stretch>
            </p:blipFill>
            <p:spPr>
              <a:xfrm>
                <a:off x="8931419" y="2314733"/>
                <a:ext cx="82261" cy="120335"/>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161" name="Ink 41">
                <a:extLst>
                  <a:ext uri="{FF2B5EF4-FFF2-40B4-BE49-F238E27FC236}">
                    <a16:creationId xmlns:a16="http://schemas.microsoft.com/office/drawing/2014/main" id="{BC60486D-A344-0698-AB9A-8AC5C7E06F02}"/>
                  </a:ext>
                </a:extLst>
              </p14:cNvPr>
              <p14:cNvContentPartPr>
                <a14:cpLocks xmlns:a14="http://schemas.microsoft.com/office/drawing/2010/main" noRot="1" noChangeAspect="1" noEditPoints="1" noChangeArrowheads="1" noChangeShapeType="1"/>
              </p14:cNvContentPartPr>
              <p14:nvPr/>
            </p14:nvContentPartPr>
            <p14:xfrm>
              <a:off x="10177463" y="3514725"/>
              <a:ext cx="57150" cy="82550"/>
            </p14:xfrm>
          </p:contentPart>
        </mc:Choice>
        <mc:Fallback xmlns="">
          <p:pic>
            <p:nvPicPr>
              <p:cNvPr id="5161" name="Ink 41">
                <a:extLst>
                  <a:ext uri="{FF2B5EF4-FFF2-40B4-BE49-F238E27FC236}">
                    <a16:creationId xmlns:a16="http://schemas.microsoft.com/office/drawing/2014/main" id="{BC60486D-A344-0698-AB9A-8AC5C7E06F02}"/>
                  </a:ext>
                </a:extLst>
              </p:cNvPr>
              <p:cNvPicPr>
                <a:picLocks noRot="1" noChangeAspect="1" noEditPoints="1" noChangeArrowheads="1" noChangeShapeType="1"/>
              </p:cNvPicPr>
              <p:nvPr/>
            </p:nvPicPr>
            <p:blipFill>
              <a:blip r:embed="rId70"/>
              <a:stretch>
                <a:fillRect/>
              </a:stretch>
            </p:blipFill>
            <p:spPr>
              <a:xfrm>
                <a:off x="10168059" y="3505353"/>
                <a:ext cx="75959" cy="101295"/>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162" name="Ink 42">
                <a:extLst>
                  <a:ext uri="{FF2B5EF4-FFF2-40B4-BE49-F238E27FC236}">
                    <a16:creationId xmlns:a16="http://schemas.microsoft.com/office/drawing/2014/main" id="{CEAAA38C-F9D9-D731-7853-42D663788FD8}"/>
                  </a:ext>
                </a:extLst>
              </p14:cNvPr>
              <p14:cNvContentPartPr>
                <a14:cpLocks xmlns:a14="http://schemas.microsoft.com/office/drawing/2010/main" noRot="1" noChangeAspect="1" noEditPoints="1" noChangeArrowheads="1" noChangeShapeType="1"/>
              </p14:cNvContentPartPr>
              <p14:nvPr/>
            </p14:nvContentPartPr>
            <p14:xfrm>
              <a:off x="10104439" y="3514725"/>
              <a:ext cx="153987" cy="228600"/>
            </p14:xfrm>
          </p:contentPart>
        </mc:Choice>
        <mc:Fallback xmlns="">
          <p:pic>
            <p:nvPicPr>
              <p:cNvPr id="5162" name="Ink 42">
                <a:extLst>
                  <a:ext uri="{FF2B5EF4-FFF2-40B4-BE49-F238E27FC236}">
                    <a16:creationId xmlns:a16="http://schemas.microsoft.com/office/drawing/2014/main" id="{CEAAA38C-F9D9-D731-7853-42D663788FD8}"/>
                  </a:ext>
                </a:extLst>
              </p:cNvPr>
              <p:cNvPicPr>
                <a:picLocks noRot="1" noChangeAspect="1" noEditPoints="1" noChangeArrowheads="1" noChangeShapeType="1"/>
              </p:cNvPicPr>
              <p:nvPr/>
            </p:nvPicPr>
            <p:blipFill>
              <a:blip r:embed="rId72"/>
              <a:stretch>
                <a:fillRect/>
              </a:stretch>
            </p:blipFill>
            <p:spPr>
              <a:xfrm>
                <a:off x="10095085" y="3505365"/>
                <a:ext cx="172696"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163" name="Ink 43">
                <a:extLst>
                  <a:ext uri="{FF2B5EF4-FFF2-40B4-BE49-F238E27FC236}">
                    <a16:creationId xmlns:a16="http://schemas.microsoft.com/office/drawing/2014/main" id="{00969353-30CB-D4C7-6676-83483123B599}"/>
                  </a:ext>
                </a:extLst>
              </p14:cNvPr>
              <p14:cNvContentPartPr>
                <a14:cpLocks xmlns:a14="http://schemas.microsoft.com/office/drawing/2010/main" noRot="1" noChangeAspect="1" noEditPoints="1" noChangeArrowheads="1" noChangeShapeType="1"/>
              </p14:cNvContentPartPr>
              <p14:nvPr/>
            </p14:nvContentPartPr>
            <p14:xfrm>
              <a:off x="8458201" y="2173288"/>
              <a:ext cx="85725" cy="258762"/>
            </p14:xfrm>
          </p:contentPart>
        </mc:Choice>
        <mc:Fallback xmlns="">
          <p:pic>
            <p:nvPicPr>
              <p:cNvPr id="5163" name="Ink 43">
                <a:extLst>
                  <a:ext uri="{FF2B5EF4-FFF2-40B4-BE49-F238E27FC236}">
                    <a16:creationId xmlns:a16="http://schemas.microsoft.com/office/drawing/2014/main" id="{00969353-30CB-D4C7-6676-83483123B599}"/>
                  </a:ext>
                </a:extLst>
              </p:cNvPr>
              <p:cNvPicPr>
                <a:picLocks noRot="1" noChangeAspect="1" noEditPoints="1" noChangeArrowheads="1" noChangeShapeType="1"/>
              </p:cNvPicPr>
              <p:nvPr/>
            </p:nvPicPr>
            <p:blipFill>
              <a:blip r:embed="rId74"/>
              <a:stretch>
                <a:fillRect/>
              </a:stretch>
            </p:blipFill>
            <p:spPr>
              <a:xfrm>
                <a:off x="8448836" y="2163931"/>
                <a:ext cx="104455" cy="277476"/>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164" name="Ink 44">
                <a:extLst>
                  <a:ext uri="{FF2B5EF4-FFF2-40B4-BE49-F238E27FC236}">
                    <a16:creationId xmlns:a16="http://schemas.microsoft.com/office/drawing/2014/main" id="{15333386-7DE0-C66F-C3CB-6BB6DB7C8F89}"/>
                  </a:ext>
                </a:extLst>
              </p14:cNvPr>
              <p14:cNvContentPartPr>
                <a14:cpLocks xmlns:a14="http://schemas.microsoft.com/office/drawing/2010/main" noRot="1" noChangeAspect="1" noEditPoints="1" noChangeArrowheads="1" noChangeShapeType="1"/>
              </p14:cNvContentPartPr>
              <p14:nvPr/>
            </p14:nvContentPartPr>
            <p14:xfrm>
              <a:off x="8575676" y="2286000"/>
              <a:ext cx="104775" cy="71438"/>
            </p14:xfrm>
          </p:contentPart>
        </mc:Choice>
        <mc:Fallback xmlns="">
          <p:pic>
            <p:nvPicPr>
              <p:cNvPr id="5164" name="Ink 44">
                <a:extLst>
                  <a:ext uri="{FF2B5EF4-FFF2-40B4-BE49-F238E27FC236}">
                    <a16:creationId xmlns:a16="http://schemas.microsoft.com/office/drawing/2014/main" id="{15333386-7DE0-C66F-C3CB-6BB6DB7C8F89}"/>
                  </a:ext>
                </a:extLst>
              </p:cNvPr>
              <p:cNvPicPr>
                <a:picLocks noRot="1" noChangeAspect="1" noEditPoints="1" noChangeArrowheads="1" noChangeShapeType="1"/>
              </p:cNvPicPr>
              <p:nvPr/>
            </p:nvPicPr>
            <p:blipFill>
              <a:blip r:embed="rId76"/>
              <a:stretch>
                <a:fillRect/>
              </a:stretch>
            </p:blipFill>
            <p:spPr>
              <a:xfrm>
                <a:off x="8566315" y="2276619"/>
                <a:ext cx="123498" cy="90199"/>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65" name="Ink 45">
                <a:extLst>
                  <a:ext uri="{FF2B5EF4-FFF2-40B4-BE49-F238E27FC236}">
                    <a16:creationId xmlns:a16="http://schemas.microsoft.com/office/drawing/2014/main" id="{D8014531-0021-E587-F90D-739C5738AFE5}"/>
                  </a:ext>
                </a:extLst>
              </p14:cNvPr>
              <p14:cNvContentPartPr>
                <a14:cpLocks xmlns:a14="http://schemas.microsoft.com/office/drawing/2010/main" noRot="1" noChangeAspect="1" noEditPoints="1" noChangeArrowheads="1" noChangeShapeType="1"/>
              </p14:cNvContentPartPr>
              <p14:nvPr/>
            </p14:nvContentPartPr>
            <p14:xfrm>
              <a:off x="8574089" y="2262189"/>
              <a:ext cx="90487" cy="104775"/>
            </p14:xfrm>
          </p:contentPart>
        </mc:Choice>
        <mc:Fallback xmlns="">
          <p:pic>
            <p:nvPicPr>
              <p:cNvPr id="5165" name="Ink 45">
                <a:extLst>
                  <a:ext uri="{FF2B5EF4-FFF2-40B4-BE49-F238E27FC236}">
                    <a16:creationId xmlns:a16="http://schemas.microsoft.com/office/drawing/2014/main" id="{D8014531-0021-E587-F90D-739C5738AFE5}"/>
                  </a:ext>
                </a:extLst>
              </p:cNvPr>
              <p:cNvPicPr>
                <a:picLocks noRot="1" noChangeAspect="1" noEditPoints="1" noChangeArrowheads="1" noChangeShapeType="1"/>
              </p:cNvPicPr>
              <p:nvPr/>
            </p:nvPicPr>
            <p:blipFill>
              <a:blip r:embed="rId78"/>
              <a:stretch>
                <a:fillRect/>
              </a:stretch>
            </p:blipFill>
            <p:spPr>
              <a:xfrm>
                <a:off x="8564716" y="2252828"/>
                <a:ext cx="109233" cy="123498"/>
              </a:xfrm>
              <a:prstGeom prst="rect">
                <a:avLst/>
              </a:prstGeom>
            </p:spPr>
          </p:pic>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2D44BF0-401F-6C75-A9B0-A4E6ECF38E23}"/>
              </a:ext>
            </a:extLst>
          </p:cNvPr>
          <p:cNvSpPr>
            <a:spLocks noGrp="1" noChangeArrowheads="1"/>
          </p:cNvSpPr>
          <p:nvPr>
            <p:ph type="title"/>
          </p:nvPr>
        </p:nvSpPr>
        <p:spPr/>
        <p:txBody>
          <a:bodyPr/>
          <a:lstStyle/>
          <a:p>
            <a:r>
              <a:rPr lang="en-US" altLang="en-US"/>
              <a:t>Jacobian Matrix - Introduction</a:t>
            </a:r>
          </a:p>
        </p:txBody>
      </p:sp>
      <p:sp>
        <p:nvSpPr>
          <p:cNvPr id="31747" name="Rectangle 3">
            <a:extLst>
              <a:ext uri="{FF2B5EF4-FFF2-40B4-BE49-F238E27FC236}">
                <a16:creationId xmlns:a16="http://schemas.microsoft.com/office/drawing/2014/main" id="{2F069A5E-BC62-3AEA-A089-4BFFA614A094}"/>
              </a:ext>
            </a:extLst>
          </p:cNvPr>
          <p:cNvSpPr>
            <a:spLocks noGrp="1" noChangeArrowheads="1"/>
          </p:cNvSpPr>
          <p:nvPr>
            <p:ph type="body" idx="1"/>
          </p:nvPr>
        </p:nvSpPr>
        <p:spPr/>
        <p:txBody>
          <a:bodyPr/>
          <a:lstStyle/>
          <a:p>
            <a:r>
              <a:rPr lang="en-US" altLang="en-US" dirty="0"/>
              <a:t>The 6x6 matrix of partial derivative is defined as the Jacobian matrix</a:t>
            </a:r>
          </a:p>
          <a:p>
            <a:endParaRPr lang="en-US" altLang="en-US" dirty="0"/>
          </a:p>
          <a:p>
            <a:endParaRPr lang="en-US" altLang="en-US" dirty="0"/>
          </a:p>
          <a:p>
            <a:endParaRPr lang="en-US" altLang="en-US" dirty="0"/>
          </a:p>
          <a:p>
            <a:endParaRPr lang="en-US" altLang="en-US" dirty="0"/>
          </a:p>
          <a:p>
            <a:endParaRPr lang="en-US" altLang="en-US" dirty="0"/>
          </a:p>
          <a:p>
            <a:r>
              <a:rPr lang="en-US" altLang="en-US" dirty="0"/>
              <a:t>By dividing both sides by the differential time element, we can think of the Jacobian as mapping velocities in X to those in Y</a:t>
            </a:r>
          </a:p>
          <a:p>
            <a:endParaRPr lang="en-US" altLang="en-US" dirty="0"/>
          </a:p>
          <a:p>
            <a:endParaRPr lang="en-US" altLang="en-US" dirty="0"/>
          </a:p>
          <a:p>
            <a:endParaRPr lang="en-US" altLang="en-US" dirty="0"/>
          </a:p>
          <a:p>
            <a:r>
              <a:rPr lang="en-US" altLang="en-US" dirty="0"/>
              <a:t>Note that the Jacobian is time varying linear transformation   </a:t>
            </a:r>
          </a:p>
        </p:txBody>
      </p:sp>
      <mc:AlternateContent xmlns:mc="http://schemas.openxmlformats.org/markup-compatibility/2006" xmlns:a14="http://schemas.microsoft.com/office/drawing/2010/main">
        <mc:Choice Requires="a14">
          <p:sp>
            <p:nvSpPr>
              <p:cNvPr id="31748" name="Object 4">
                <a:extLst>
                  <a:ext uri="{FF2B5EF4-FFF2-40B4-BE49-F238E27FC236}">
                    <a16:creationId xmlns:a16="http://schemas.microsoft.com/office/drawing/2014/main" id="{F6D9DE0D-A4A1-0604-A815-9FE55E994146}"/>
                  </a:ext>
                </a:extLst>
              </p:cNvPr>
              <p:cNvSpPr txBox="1"/>
              <p:nvPr/>
            </p:nvSpPr>
            <p:spPr bwMode="auto">
              <a:xfrm>
                <a:off x="4701540" y="2119567"/>
                <a:ext cx="3034284" cy="639762"/>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𝛿</m:t>
                      </m:r>
                      <m:r>
                        <a:rPr lang="en-US" sz="2000" i="1">
                          <a:solidFill>
                            <a:srgbClr val="000000"/>
                          </a:solidFill>
                          <a:latin typeface="Cambria Math" panose="02040503050406030204" pitchFamily="18" charset="0"/>
                        </a:rPr>
                        <m:t>𝑌</m:t>
                      </m:r>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𝐹</m:t>
                          </m:r>
                        </m:num>
                        <m:den>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𝑋</m:t>
                          </m:r>
                        </m:den>
                      </m:f>
                      <m:r>
                        <a:rPr lang="en-US" sz="2000" i="1">
                          <a:solidFill>
                            <a:srgbClr val="000000"/>
                          </a:solidFill>
                          <a:latin typeface="Cambria Math" panose="02040503050406030204" pitchFamily="18" charset="0"/>
                        </a:rPr>
                        <m:t>𝛿</m:t>
                      </m:r>
                      <m:r>
                        <a:rPr lang="en-US" sz="2000" i="1">
                          <a:solidFill>
                            <a:srgbClr val="000000"/>
                          </a:solidFill>
                          <a:latin typeface="Cambria Math" panose="02040503050406030204" pitchFamily="18" charset="0"/>
                        </a:rPr>
                        <m:t>𝑋</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𝐽</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𝑋</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𝛿</m:t>
                      </m:r>
                      <m:r>
                        <a:rPr lang="en-US" sz="2000" i="1">
                          <a:solidFill>
                            <a:srgbClr val="000000"/>
                          </a:solidFill>
                          <a:latin typeface="Cambria Math" panose="02040503050406030204" pitchFamily="18" charset="0"/>
                        </a:rPr>
                        <m:t>𝑋</m:t>
                      </m:r>
                    </m:oMath>
                  </m:oMathPara>
                </a14:m>
                <a:endParaRPr lang="en-US" sz="2000" dirty="0"/>
              </a:p>
            </p:txBody>
          </p:sp>
        </mc:Choice>
        <mc:Fallback xmlns="">
          <p:sp>
            <p:nvSpPr>
              <p:cNvPr id="31748" name="Object 4">
                <a:extLst>
                  <a:ext uri="{FF2B5EF4-FFF2-40B4-BE49-F238E27FC236}">
                    <a16:creationId xmlns:a16="http://schemas.microsoft.com/office/drawing/2014/main" id="{F6D9DE0D-A4A1-0604-A815-9FE55E994146}"/>
                  </a:ext>
                </a:extLst>
              </p:cNvPr>
              <p:cNvSpPr txBox="1">
                <a:spLocks noRot="1" noChangeAspect="1" noMove="1" noResize="1" noEditPoints="1" noAdjustHandles="1" noChangeArrowheads="1" noChangeShapeType="1" noTextEdit="1"/>
              </p:cNvSpPr>
              <p:nvPr/>
            </p:nvSpPr>
            <p:spPr bwMode="auto">
              <a:xfrm>
                <a:off x="4701540" y="2119567"/>
                <a:ext cx="3034284" cy="639762"/>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749" name="Object 5">
                <a:extLst>
                  <a:ext uri="{FF2B5EF4-FFF2-40B4-BE49-F238E27FC236}">
                    <a16:creationId xmlns:a16="http://schemas.microsoft.com/office/drawing/2014/main" id="{E04DFB3B-5ABD-FAA1-D958-9DB6B90EC0ED}"/>
                  </a:ext>
                </a:extLst>
              </p:cNvPr>
              <p:cNvSpPr txBox="1"/>
              <p:nvPr/>
            </p:nvSpPr>
            <p:spPr bwMode="auto">
              <a:xfrm>
                <a:off x="5484813" y="3965575"/>
                <a:ext cx="1793811" cy="373063"/>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𝑌</m:t>
                          </m:r>
                        </m:e>
                      </m:acc>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𝐽</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𝑋</m:t>
                      </m:r>
                      <m:r>
                        <a:rPr lang="en-US" sz="2000" i="1">
                          <a:solidFill>
                            <a:srgbClr val="000000"/>
                          </a:solidFill>
                          <a:latin typeface="Cambria Math" panose="02040503050406030204" pitchFamily="18" charset="0"/>
                        </a:rPr>
                        <m:t>)</m:t>
                      </m:r>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𝑋</m:t>
                          </m:r>
                        </m:e>
                      </m:acc>
                    </m:oMath>
                  </m:oMathPara>
                </a14:m>
                <a:endParaRPr lang="en-US" sz="2000" dirty="0"/>
              </a:p>
            </p:txBody>
          </p:sp>
        </mc:Choice>
        <mc:Fallback xmlns="">
          <p:sp>
            <p:nvSpPr>
              <p:cNvPr id="31749" name="Object 5">
                <a:extLst>
                  <a:ext uri="{FF2B5EF4-FFF2-40B4-BE49-F238E27FC236}">
                    <a16:creationId xmlns:a16="http://schemas.microsoft.com/office/drawing/2014/main" id="{E04DFB3B-5ABD-FAA1-D958-9DB6B90EC0ED}"/>
                  </a:ext>
                </a:extLst>
              </p:cNvPr>
              <p:cNvSpPr txBox="1">
                <a:spLocks noRot="1" noChangeAspect="1" noMove="1" noResize="1" noEditPoints="1" noAdjustHandles="1" noChangeArrowheads="1" noChangeShapeType="1" noTextEdit="1"/>
              </p:cNvSpPr>
              <p:nvPr/>
            </p:nvSpPr>
            <p:spPr bwMode="auto">
              <a:xfrm>
                <a:off x="5484813" y="3965575"/>
                <a:ext cx="1793811" cy="373063"/>
              </a:xfrm>
              <a:prstGeom prst="rect">
                <a:avLst/>
              </a:prstGeom>
              <a:blipFill>
                <a:blip r:embed="rId4"/>
                <a:stretch>
                  <a:fillRect b="-27869"/>
                </a:stretch>
              </a:blipFill>
              <a:ln>
                <a:noFill/>
              </a:ln>
              <a:effectLst/>
            </p:spPr>
            <p:txBody>
              <a:bodyPr/>
              <a:lstStyle/>
              <a:p>
                <a:r>
                  <a:rPr lang="en-US">
                    <a:noFill/>
                  </a:rPr>
                  <a:t> </a:t>
                </a:r>
              </a:p>
            </p:txBody>
          </p:sp>
        </mc:Fallback>
      </mc:AlternateContent>
      <p:sp>
        <p:nvSpPr>
          <p:cNvPr id="7" name="Footer Placeholder 2">
            <a:extLst>
              <a:ext uri="{FF2B5EF4-FFF2-40B4-BE49-F238E27FC236}">
                <a16:creationId xmlns:a16="http://schemas.microsoft.com/office/drawing/2014/main" id="{59810BA8-38AC-4DF6-7C32-A46A97C37AAE}"/>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1751" name="Picture 2" descr="http://brand.ucla.edu/wp-content/uploads/2013/08/ucla-logotype-main-11.jpg">
            <a:extLst>
              <a:ext uri="{FF2B5EF4-FFF2-40B4-BE49-F238E27FC236}">
                <a16:creationId xmlns:a16="http://schemas.microsoft.com/office/drawing/2014/main" id="{4D3411EA-55A7-248F-7CB9-C29086044A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6375"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30714</TotalTime>
  <Words>2288</Words>
  <Application>Microsoft Office PowerPoint</Application>
  <PresentationFormat>Widescreen</PresentationFormat>
  <Paragraphs>724</Paragraphs>
  <Slides>47</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Cambria Math</vt:lpstr>
      <vt:lpstr>Times New Roman</vt:lpstr>
      <vt:lpstr>Office Theme</vt:lpstr>
      <vt:lpstr>Jacobian</vt:lpstr>
      <vt:lpstr>Jacobian – Mapping Operator Joint &amp; Cartesian/Task Spaces</vt:lpstr>
      <vt:lpstr>Kinematics Relations - Joint &amp; Cartesian/Task Spaces </vt:lpstr>
      <vt:lpstr>Kinematics Relations - Forward &amp; Inverse </vt:lpstr>
      <vt:lpstr>Kinematics Relations - Forward &amp; Inverse </vt:lpstr>
      <vt:lpstr>Jacobian – Derivation from First Principals Velocity Maping  </vt:lpstr>
      <vt:lpstr>Jacobian Matrix - Introduction</vt:lpstr>
      <vt:lpstr>Jacobian Matrix - Introduction</vt:lpstr>
      <vt:lpstr>Jacobian Matrix - Introduction</vt:lpstr>
      <vt:lpstr>Jacobian Matrix - Introduction</vt:lpstr>
      <vt:lpstr>Jacobian Matrix - Introduction</vt:lpstr>
      <vt:lpstr>Jacobian Matrix - Introduction</vt:lpstr>
      <vt:lpstr>Jacobian Matrix - Introduction</vt:lpstr>
      <vt:lpstr>Jacobian Matrix - Introduction</vt:lpstr>
      <vt:lpstr>Jacobian – Derivation from First Principles (Virtual Work) </vt:lpstr>
      <vt:lpstr>Jacobian Matrix – Derivation Using Virtual Work Principles </vt:lpstr>
      <vt:lpstr>Jacobian Matrix – Derivation Using Virtual Work Principles </vt:lpstr>
      <vt:lpstr>Jacobian Matrix – Derivation Using Virtual Work Principles </vt:lpstr>
      <vt:lpstr>Jacobian Matrix – Derivation Using Virtual Work Principles </vt:lpstr>
      <vt:lpstr>Jacobian Matrix - Introduction</vt:lpstr>
      <vt:lpstr>Jacobian Matrix - Introduction</vt:lpstr>
      <vt:lpstr>Jacobian Matrix - Introduction</vt:lpstr>
      <vt:lpstr>Jacobian Matrix - Introduction</vt:lpstr>
      <vt:lpstr>Jacobian Matrix - Introduction</vt:lpstr>
      <vt:lpstr>Jacobian Matrix - Derivation Methods</vt:lpstr>
      <vt:lpstr>Jacobian – R Robot (1 DOF) - Example</vt:lpstr>
      <vt:lpstr>Jacobian Matrix by Differentiation - 1R - 1/4</vt:lpstr>
      <vt:lpstr>Jacobian Matrix by Differentiation - 1R - 2/4</vt:lpstr>
      <vt:lpstr>Jacobian Matrix by Differentiation - 1R - 3/4</vt:lpstr>
      <vt:lpstr>Jacobian Matrix by Differentiation - 1R - 4/4</vt:lpstr>
      <vt:lpstr>Jacobian – 2R Robot (2 DOF) - Example Jacobian – Manipulability Ellipsoid </vt:lpstr>
      <vt:lpstr>Jacobian Matrix by Differentiation - 2R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Properties of the Jacobian -  Velocity Mapping and Singularities</vt:lpstr>
      <vt:lpstr>PowerPoint Presentation</vt:lpstr>
      <vt:lpstr>PowerPoint Presentation</vt:lpstr>
      <vt:lpstr>Jacobian – RR Robot (3 DOF) - Example</vt:lpstr>
      <vt:lpstr>Jacobian Matrix by Differanciation - 3R - 1/4</vt:lpstr>
      <vt:lpstr>Jacobian Matrix by Differanciation - 3R - 2/4</vt:lpstr>
      <vt:lpstr>Jacobian Matrix by Differanciation - 3R - 3/4</vt:lpstr>
      <vt:lpstr>Jacobian Matrix by Differanciation - 3R - 4/4</vt:lpstr>
    </vt:vector>
  </TitlesOfParts>
  <Company>University of Washington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Models of Robot Manipulation - EE 543</dc:title>
  <dc:creator>Jacob Rosen Ph.D.</dc:creator>
  <cp:lastModifiedBy>JacobRosen</cp:lastModifiedBy>
  <cp:revision>219</cp:revision>
  <cp:lastPrinted>2002-02-12T19:04:58Z</cp:lastPrinted>
  <dcterms:created xsi:type="dcterms:W3CDTF">2001-10-30T18:42:11Z</dcterms:created>
  <dcterms:modified xsi:type="dcterms:W3CDTF">2024-02-01T19:14:35Z</dcterms:modified>
</cp:coreProperties>
</file>